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8DF"/>
    <a:srgbClr val="0D0D0D"/>
    <a:srgbClr val="A3C55B"/>
    <a:srgbClr val="A4C65C"/>
    <a:srgbClr val="9BC83D"/>
    <a:srgbClr val="52ACD7"/>
    <a:srgbClr val="5B9BD5"/>
    <a:srgbClr val="31A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78B-9584-4956-B1BD-2DEDA62DDC0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1A3-AC26-47D0-B4B0-732330CE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2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78B-9584-4956-B1BD-2DEDA62DDC0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1A3-AC26-47D0-B4B0-732330CE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8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78B-9584-4956-B1BD-2DEDA62DDC0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1A3-AC26-47D0-B4B0-732330CE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1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78B-9584-4956-B1BD-2DEDA62DDC0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1A3-AC26-47D0-B4B0-732330CE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7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78B-9584-4956-B1BD-2DEDA62DDC0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1A3-AC26-47D0-B4B0-732330CE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78B-9584-4956-B1BD-2DEDA62DDC0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1A3-AC26-47D0-B4B0-732330CE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78B-9584-4956-B1BD-2DEDA62DDC0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1A3-AC26-47D0-B4B0-732330CE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78B-9584-4956-B1BD-2DEDA62DDC0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1A3-AC26-47D0-B4B0-732330CE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78B-9584-4956-B1BD-2DEDA62DDC0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1A3-AC26-47D0-B4B0-732330CE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78B-9584-4956-B1BD-2DEDA62DDC0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1A3-AC26-47D0-B4B0-732330CE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78B-9584-4956-B1BD-2DEDA62DDC0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1A3-AC26-47D0-B4B0-732330CE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C78B-9584-4956-B1BD-2DEDA62DDC0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81A3-AC26-47D0-B4B0-732330CE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8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10800000">
            <a:off x="6152605" y="0"/>
            <a:ext cx="2847703" cy="1489166"/>
          </a:xfrm>
          <a:prstGeom prst="triangle">
            <a:avLst>
              <a:gd name="adj" fmla="val 48624"/>
            </a:avLst>
          </a:prstGeom>
          <a:solidFill>
            <a:srgbClr val="9B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Modern building office and blue sky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9" t="33257" r="26842" b="24514"/>
          <a:stretch>
            <a:fillRect/>
          </a:stretch>
        </p:blipFill>
        <p:spPr bwMode="auto">
          <a:xfrm>
            <a:off x="9222377" y="0"/>
            <a:ext cx="2834640" cy="1371600"/>
          </a:xfrm>
          <a:custGeom>
            <a:avLst/>
            <a:gdLst>
              <a:gd name="connsiteX0" fmla="*/ 0 w 2834640"/>
              <a:gd name="connsiteY0" fmla="*/ 0 h 1371600"/>
              <a:gd name="connsiteX1" fmla="*/ 2834640 w 2834640"/>
              <a:gd name="connsiteY1" fmla="*/ 0 h 1371600"/>
              <a:gd name="connsiteX2" fmla="*/ 1417320 w 2834640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4640" h="1371600">
                <a:moveTo>
                  <a:pt x="0" y="0"/>
                </a:moveTo>
                <a:lnTo>
                  <a:pt x="2834640" y="0"/>
                </a:lnTo>
                <a:lnTo>
                  <a:pt x="1417320" y="13716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sosceles Triangle 9"/>
          <p:cNvSpPr/>
          <p:nvPr/>
        </p:nvSpPr>
        <p:spPr>
          <a:xfrm rot="16200000">
            <a:off x="10088879" y="923109"/>
            <a:ext cx="2834640" cy="1371600"/>
          </a:xfrm>
          <a:prstGeom prst="triangle">
            <a:avLst/>
          </a:pr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Entrepreneurs and business people in a meeting ro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1" r="51643"/>
          <a:stretch>
            <a:fillRect/>
          </a:stretch>
        </p:blipFill>
        <p:spPr bwMode="auto">
          <a:xfrm>
            <a:off x="10820400" y="3233854"/>
            <a:ext cx="1371600" cy="2808236"/>
          </a:xfrm>
          <a:custGeom>
            <a:avLst/>
            <a:gdLst>
              <a:gd name="connsiteX0" fmla="*/ 1356081 w 1371600"/>
              <a:gd name="connsiteY0" fmla="*/ 0 h 2808236"/>
              <a:gd name="connsiteX1" fmla="*/ 1371600 w 1371600"/>
              <a:gd name="connsiteY1" fmla="*/ 0 h 2808236"/>
              <a:gd name="connsiteX2" fmla="*/ 1371600 w 1371600"/>
              <a:gd name="connsiteY2" fmla="*/ 2808236 h 2808236"/>
              <a:gd name="connsiteX3" fmla="*/ 1361567 w 1371600"/>
              <a:gd name="connsiteY3" fmla="*/ 2808236 h 2808236"/>
              <a:gd name="connsiteX4" fmla="*/ 0 w 1371600"/>
              <a:gd name="connsiteY4" fmla="*/ 1401284 h 280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2808236">
                <a:moveTo>
                  <a:pt x="1356081" y="0"/>
                </a:moveTo>
                <a:lnTo>
                  <a:pt x="1371600" y="0"/>
                </a:lnTo>
                <a:lnTo>
                  <a:pt x="1371600" y="2808236"/>
                </a:lnTo>
                <a:lnTo>
                  <a:pt x="1361567" y="2808236"/>
                </a:lnTo>
                <a:lnTo>
                  <a:pt x="0" y="14012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Double exposure image of business and fina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1" t="6201" r="20369" b="11985"/>
          <a:stretch>
            <a:fillRect/>
          </a:stretch>
        </p:blipFill>
        <p:spPr bwMode="auto">
          <a:xfrm>
            <a:off x="7734840" y="209340"/>
            <a:ext cx="2772270" cy="2772271"/>
          </a:xfrm>
          <a:custGeom>
            <a:avLst/>
            <a:gdLst>
              <a:gd name="connsiteX0" fmla="*/ 1363505 w 2772270"/>
              <a:gd name="connsiteY0" fmla="*/ 0 h 2772271"/>
              <a:gd name="connsiteX1" fmla="*/ 2772270 w 2772270"/>
              <a:gd name="connsiteY1" fmla="*/ 1363507 h 2772271"/>
              <a:gd name="connsiteX2" fmla="*/ 1408765 w 2772270"/>
              <a:gd name="connsiteY2" fmla="*/ 2772271 h 2772271"/>
              <a:gd name="connsiteX3" fmla="*/ 0 w 2772270"/>
              <a:gd name="connsiteY3" fmla="*/ 1408765 h 2772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70" h="2772271">
                <a:moveTo>
                  <a:pt x="1363505" y="0"/>
                </a:moveTo>
                <a:lnTo>
                  <a:pt x="2772270" y="1363507"/>
                </a:lnTo>
                <a:lnTo>
                  <a:pt x="1408765" y="2772271"/>
                </a:lnTo>
                <a:lnTo>
                  <a:pt x="0" y="140876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Medium shot woman working on lapt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0" t="1710" r="1666" b="2163"/>
          <a:stretch>
            <a:fillRect/>
          </a:stretch>
        </p:blipFill>
        <p:spPr bwMode="auto">
          <a:xfrm>
            <a:off x="9290024" y="1748950"/>
            <a:ext cx="2772270" cy="2772271"/>
          </a:xfrm>
          <a:custGeom>
            <a:avLst/>
            <a:gdLst>
              <a:gd name="connsiteX0" fmla="*/ 1363505 w 2772270"/>
              <a:gd name="connsiteY0" fmla="*/ 0 h 2772271"/>
              <a:gd name="connsiteX1" fmla="*/ 2772270 w 2772270"/>
              <a:gd name="connsiteY1" fmla="*/ 1363507 h 2772271"/>
              <a:gd name="connsiteX2" fmla="*/ 1408765 w 2772270"/>
              <a:gd name="connsiteY2" fmla="*/ 2772271 h 2772271"/>
              <a:gd name="connsiteX3" fmla="*/ 0 w 2772270"/>
              <a:gd name="connsiteY3" fmla="*/ 1408765 h 2772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70" h="2772271">
                <a:moveTo>
                  <a:pt x="1363505" y="0"/>
                </a:moveTo>
                <a:lnTo>
                  <a:pt x="2772270" y="1363507"/>
                </a:lnTo>
                <a:lnTo>
                  <a:pt x="1408765" y="2772271"/>
                </a:lnTo>
                <a:lnTo>
                  <a:pt x="0" y="140876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Triangle 13"/>
          <p:cNvSpPr/>
          <p:nvPr/>
        </p:nvSpPr>
        <p:spPr>
          <a:xfrm>
            <a:off x="0" y="4521220"/>
            <a:ext cx="2495006" cy="2336780"/>
          </a:xfrm>
          <a:prstGeom prst="rtTriangle">
            <a:avLst/>
          </a:prstGeom>
          <a:solidFill>
            <a:srgbClr val="9B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8782727">
            <a:off x="817869" y="4153235"/>
            <a:ext cx="505563" cy="3420066"/>
          </a:xfrm>
          <a:custGeom>
            <a:avLst/>
            <a:gdLst>
              <a:gd name="connsiteX0" fmla="*/ 0 w 496389"/>
              <a:gd name="connsiteY0" fmla="*/ 0 h 2246812"/>
              <a:gd name="connsiteX1" fmla="*/ 496389 w 496389"/>
              <a:gd name="connsiteY1" fmla="*/ 0 h 2246812"/>
              <a:gd name="connsiteX2" fmla="*/ 496389 w 496389"/>
              <a:gd name="connsiteY2" fmla="*/ 2246812 h 2246812"/>
              <a:gd name="connsiteX3" fmla="*/ 0 w 496389"/>
              <a:gd name="connsiteY3" fmla="*/ 2246812 h 2246812"/>
              <a:gd name="connsiteX4" fmla="*/ 0 w 496389"/>
              <a:gd name="connsiteY4" fmla="*/ 0 h 2246812"/>
              <a:gd name="connsiteX0" fmla="*/ 0 w 496389"/>
              <a:gd name="connsiteY0" fmla="*/ 0 h 2770174"/>
              <a:gd name="connsiteX1" fmla="*/ 496389 w 496389"/>
              <a:gd name="connsiteY1" fmla="*/ 0 h 2770174"/>
              <a:gd name="connsiteX2" fmla="*/ 494783 w 496389"/>
              <a:gd name="connsiteY2" fmla="*/ 2770174 h 2770174"/>
              <a:gd name="connsiteX3" fmla="*/ 0 w 496389"/>
              <a:gd name="connsiteY3" fmla="*/ 2246812 h 2770174"/>
              <a:gd name="connsiteX4" fmla="*/ 0 w 496389"/>
              <a:gd name="connsiteY4" fmla="*/ 0 h 2770174"/>
              <a:gd name="connsiteX0" fmla="*/ 0 w 561798"/>
              <a:gd name="connsiteY0" fmla="*/ 582953 h 3353127"/>
              <a:gd name="connsiteX1" fmla="*/ 561798 w 561798"/>
              <a:gd name="connsiteY1" fmla="*/ 0 h 3353127"/>
              <a:gd name="connsiteX2" fmla="*/ 494783 w 561798"/>
              <a:gd name="connsiteY2" fmla="*/ 3353127 h 3353127"/>
              <a:gd name="connsiteX3" fmla="*/ 0 w 561798"/>
              <a:gd name="connsiteY3" fmla="*/ 2829765 h 3353127"/>
              <a:gd name="connsiteX4" fmla="*/ 0 w 561798"/>
              <a:gd name="connsiteY4" fmla="*/ 582953 h 3353127"/>
              <a:gd name="connsiteX0" fmla="*/ 0 w 505563"/>
              <a:gd name="connsiteY0" fmla="*/ 649892 h 3420066"/>
              <a:gd name="connsiteX1" fmla="*/ 505563 w 505563"/>
              <a:gd name="connsiteY1" fmla="*/ 0 h 3420066"/>
              <a:gd name="connsiteX2" fmla="*/ 494783 w 505563"/>
              <a:gd name="connsiteY2" fmla="*/ 3420066 h 3420066"/>
              <a:gd name="connsiteX3" fmla="*/ 0 w 505563"/>
              <a:gd name="connsiteY3" fmla="*/ 2896704 h 3420066"/>
              <a:gd name="connsiteX4" fmla="*/ 0 w 505563"/>
              <a:gd name="connsiteY4" fmla="*/ 649892 h 3420066"/>
              <a:gd name="connsiteX0" fmla="*/ 32406 w 505563"/>
              <a:gd name="connsiteY0" fmla="*/ 462438 h 3420066"/>
              <a:gd name="connsiteX1" fmla="*/ 505563 w 505563"/>
              <a:gd name="connsiteY1" fmla="*/ 0 h 3420066"/>
              <a:gd name="connsiteX2" fmla="*/ 494783 w 505563"/>
              <a:gd name="connsiteY2" fmla="*/ 3420066 h 3420066"/>
              <a:gd name="connsiteX3" fmla="*/ 0 w 505563"/>
              <a:gd name="connsiteY3" fmla="*/ 2896704 h 3420066"/>
              <a:gd name="connsiteX4" fmla="*/ 32406 w 505563"/>
              <a:gd name="connsiteY4" fmla="*/ 462438 h 34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563" h="3420066">
                <a:moveTo>
                  <a:pt x="32406" y="462438"/>
                </a:moveTo>
                <a:lnTo>
                  <a:pt x="505563" y="0"/>
                </a:lnTo>
                <a:cubicBezTo>
                  <a:pt x="505028" y="923391"/>
                  <a:pt x="495318" y="2496675"/>
                  <a:pt x="494783" y="3420066"/>
                </a:cubicBezTo>
                <a:lnTo>
                  <a:pt x="0" y="2896704"/>
                </a:lnTo>
                <a:lnTo>
                  <a:pt x="32406" y="462438"/>
                </a:lnTo>
                <a:close/>
              </a:path>
            </a:pathLst>
          </a:cu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2" y="191589"/>
            <a:ext cx="1986643" cy="75869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915030" y="2610730"/>
            <a:ext cx="4383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EEF1E49-AC89-4AAC-9378-2929166449D7}"/>
              </a:ext>
            </a:extLst>
          </p:cNvPr>
          <p:cNvSpPr txBox="1">
            <a:spLocks/>
          </p:cNvSpPr>
          <p:nvPr/>
        </p:nvSpPr>
        <p:spPr>
          <a:xfrm>
            <a:off x="2054481" y="3441727"/>
            <a:ext cx="3883351" cy="41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smtClean="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  <a:lvl2pPr marL="60946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3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0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87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Template</a:t>
            </a:r>
          </a:p>
        </p:txBody>
      </p:sp>
    </p:spTree>
    <p:extLst>
      <p:ext uri="{BB962C8B-B14F-4D97-AF65-F5344CB8AC3E}">
        <p14:creationId xmlns:p14="http://schemas.microsoft.com/office/powerpoint/2010/main" val="270488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" y="2059"/>
            <a:ext cx="12187867" cy="6855941"/>
          </a:xfrm>
          <a:prstGeom prst="rect">
            <a:avLst/>
          </a:prstGeom>
        </p:spPr>
      </p:pic>
      <p:pic>
        <p:nvPicPr>
          <p:cNvPr id="7" name="Picture 6" descr="10,730,276 Corporate Images, Stock Photos &amp; Vectors |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" t="5068" r="16531" b="18541"/>
          <a:stretch>
            <a:fillRect/>
          </a:stretch>
        </p:blipFill>
        <p:spPr bwMode="auto">
          <a:xfrm>
            <a:off x="685800" y="2194560"/>
            <a:ext cx="3474720" cy="2354580"/>
          </a:xfrm>
          <a:custGeom>
            <a:avLst/>
            <a:gdLst>
              <a:gd name="connsiteX0" fmla="*/ 0 w 3474720"/>
              <a:gd name="connsiteY0" fmla="*/ 0 h 2354580"/>
              <a:gd name="connsiteX1" fmla="*/ 3474720 w 3474720"/>
              <a:gd name="connsiteY1" fmla="*/ 0 h 2354580"/>
              <a:gd name="connsiteX2" fmla="*/ 3474720 w 3474720"/>
              <a:gd name="connsiteY2" fmla="*/ 2354580 h 2354580"/>
              <a:gd name="connsiteX3" fmla="*/ 0 w 3474720"/>
              <a:gd name="connsiteY3" fmla="*/ 2354580 h 235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2354580">
                <a:moveTo>
                  <a:pt x="0" y="0"/>
                </a:moveTo>
                <a:lnTo>
                  <a:pt x="3474720" y="0"/>
                </a:lnTo>
                <a:lnTo>
                  <a:pt x="3474720" y="2354580"/>
                </a:lnTo>
                <a:lnTo>
                  <a:pt x="0" y="235458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areer - ISS Singa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r="3629" b="13881"/>
          <a:stretch>
            <a:fillRect/>
          </a:stretch>
        </p:blipFill>
        <p:spPr bwMode="auto">
          <a:xfrm>
            <a:off x="4360706" y="2194560"/>
            <a:ext cx="3474720" cy="2354580"/>
          </a:xfrm>
          <a:custGeom>
            <a:avLst/>
            <a:gdLst>
              <a:gd name="connsiteX0" fmla="*/ 0 w 3474720"/>
              <a:gd name="connsiteY0" fmla="*/ 0 h 2354580"/>
              <a:gd name="connsiteX1" fmla="*/ 3474720 w 3474720"/>
              <a:gd name="connsiteY1" fmla="*/ 0 h 2354580"/>
              <a:gd name="connsiteX2" fmla="*/ 3474720 w 3474720"/>
              <a:gd name="connsiteY2" fmla="*/ 2354580 h 2354580"/>
              <a:gd name="connsiteX3" fmla="*/ 0 w 3474720"/>
              <a:gd name="connsiteY3" fmla="*/ 2354580 h 235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2354580">
                <a:moveTo>
                  <a:pt x="0" y="0"/>
                </a:moveTo>
                <a:lnTo>
                  <a:pt x="3474720" y="0"/>
                </a:lnTo>
                <a:lnTo>
                  <a:pt x="3474720" y="2354580"/>
                </a:lnTo>
                <a:lnTo>
                  <a:pt x="0" y="235458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hanges to Corporate Acces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" t="2339" r="9576" b="6827"/>
          <a:stretch>
            <a:fillRect/>
          </a:stretch>
        </p:blipFill>
        <p:spPr bwMode="auto">
          <a:xfrm>
            <a:off x="8035612" y="2194560"/>
            <a:ext cx="3474720" cy="2354580"/>
          </a:xfrm>
          <a:custGeom>
            <a:avLst/>
            <a:gdLst>
              <a:gd name="connsiteX0" fmla="*/ 0 w 3474720"/>
              <a:gd name="connsiteY0" fmla="*/ 0 h 2354580"/>
              <a:gd name="connsiteX1" fmla="*/ 3474720 w 3474720"/>
              <a:gd name="connsiteY1" fmla="*/ 0 h 2354580"/>
              <a:gd name="connsiteX2" fmla="*/ 3474720 w 3474720"/>
              <a:gd name="connsiteY2" fmla="*/ 2354580 h 2354580"/>
              <a:gd name="connsiteX3" fmla="*/ 0 w 3474720"/>
              <a:gd name="connsiteY3" fmla="*/ 2354580 h 235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2354580">
                <a:moveTo>
                  <a:pt x="0" y="0"/>
                </a:moveTo>
                <a:lnTo>
                  <a:pt x="3474720" y="0"/>
                </a:lnTo>
                <a:lnTo>
                  <a:pt x="3474720" y="2354580"/>
                </a:lnTo>
                <a:lnTo>
                  <a:pt x="0" y="235458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8" y="260169"/>
            <a:ext cx="1986643" cy="7586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51658" y="4649152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Lorem Ipsum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5611" y="5210829"/>
            <a:ext cx="17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Lorem Ipsum </a:t>
            </a:r>
            <a:r>
              <a:rPr lang="en-US" sz="1600" dirty="0" smtClean="0"/>
              <a:t>has</a:t>
            </a:r>
          </a:p>
          <a:p>
            <a:pPr algn="ctr"/>
            <a:r>
              <a:rPr lang="en-US" sz="1600" dirty="0" smtClean="0"/>
              <a:t>been </a:t>
            </a:r>
            <a:r>
              <a:rPr lang="en-US" sz="1600" dirty="0"/>
              <a:t>the </a:t>
            </a:r>
            <a:r>
              <a:rPr lang="en-US" sz="1600" dirty="0" smtClean="0"/>
              <a:t>industry's</a:t>
            </a:r>
          </a:p>
          <a:p>
            <a:pPr algn="ctr"/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014701" y="4649152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Lorem Ipsum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8654" y="5210829"/>
            <a:ext cx="17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Lorem Ipsum </a:t>
            </a:r>
            <a:r>
              <a:rPr lang="en-US" sz="1600" dirty="0" smtClean="0"/>
              <a:t>has</a:t>
            </a:r>
          </a:p>
          <a:p>
            <a:pPr algn="ctr"/>
            <a:r>
              <a:rPr lang="en-US" sz="1600" dirty="0" smtClean="0"/>
              <a:t>been </a:t>
            </a:r>
            <a:r>
              <a:rPr lang="en-US" sz="1600" dirty="0"/>
              <a:t>the </a:t>
            </a:r>
            <a:r>
              <a:rPr lang="en-US" sz="1600" dirty="0" smtClean="0"/>
              <a:t>industry's</a:t>
            </a:r>
          </a:p>
          <a:p>
            <a:pPr algn="ctr"/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906344" y="4649152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Lorem Ipsum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20297" y="5210829"/>
            <a:ext cx="17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Lorem Ipsum </a:t>
            </a:r>
            <a:r>
              <a:rPr lang="en-US" sz="1600" dirty="0" smtClean="0"/>
              <a:t>has</a:t>
            </a:r>
          </a:p>
          <a:p>
            <a:pPr algn="ctr"/>
            <a:r>
              <a:rPr lang="en-US" sz="1600" dirty="0" smtClean="0"/>
              <a:t>been </a:t>
            </a:r>
            <a:r>
              <a:rPr lang="en-US" sz="1600" dirty="0"/>
              <a:t>the </a:t>
            </a:r>
            <a:r>
              <a:rPr lang="en-US" sz="1600" dirty="0" smtClean="0"/>
              <a:t>industry's</a:t>
            </a:r>
          </a:p>
          <a:p>
            <a:pPr algn="ctr"/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899757" y="1378386"/>
            <a:ext cx="2396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5484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" y="1541"/>
            <a:ext cx="12159230" cy="68685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8" y="260169"/>
            <a:ext cx="1986643" cy="758696"/>
          </a:xfrm>
          <a:prstGeom prst="rect">
            <a:avLst/>
          </a:prstGeom>
        </p:spPr>
      </p:pic>
      <p:sp>
        <p:nvSpPr>
          <p:cNvPr id="6" name="Hexagon 5"/>
          <p:cNvSpPr/>
          <p:nvPr/>
        </p:nvSpPr>
        <p:spPr>
          <a:xfrm>
            <a:off x="832483" y="2969040"/>
            <a:ext cx="2290333" cy="1303268"/>
          </a:xfrm>
          <a:custGeom>
            <a:avLst/>
            <a:gdLst>
              <a:gd name="connsiteX0" fmla="*/ 0 w 3291840"/>
              <a:gd name="connsiteY0" fmla="*/ 765810 h 1531620"/>
              <a:gd name="connsiteX1" fmla="*/ 382905 w 3291840"/>
              <a:gd name="connsiteY1" fmla="*/ 0 h 1531620"/>
              <a:gd name="connsiteX2" fmla="*/ 2908935 w 3291840"/>
              <a:gd name="connsiteY2" fmla="*/ 0 h 1531620"/>
              <a:gd name="connsiteX3" fmla="*/ 3291840 w 3291840"/>
              <a:gd name="connsiteY3" fmla="*/ 765810 h 1531620"/>
              <a:gd name="connsiteX4" fmla="*/ 2908935 w 3291840"/>
              <a:gd name="connsiteY4" fmla="*/ 1531620 h 1531620"/>
              <a:gd name="connsiteX5" fmla="*/ 382905 w 3291840"/>
              <a:gd name="connsiteY5" fmla="*/ 1531620 h 1531620"/>
              <a:gd name="connsiteX6" fmla="*/ 0 w 3291840"/>
              <a:gd name="connsiteY6" fmla="*/ 765810 h 1531620"/>
              <a:gd name="connsiteX0" fmla="*/ 0 w 3452899"/>
              <a:gd name="connsiteY0" fmla="*/ 765810 h 1531620"/>
              <a:gd name="connsiteX1" fmla="*/ 382905 w 3452899"/>
              <a:gd name="connsiteY1" fmla="*/ 0 h 1531620"/>
              <a:gd name="connsiteX2" fmla="*/ 2908935 w 3452899"/>
              <a:gd name="connsiteY2" fmla="*/ 0 h 1531620"/>
              <a:gd name="connsiteX3" fmla="*/ 3452899 w 3452899"/>
              <a:gd name="connsiteY3" fmla="*/ 646314 h 1531620"/>
              <a:gd name="connsiteX4" fmla="*/ 2908935 w 3452899"/>
              <a:gd name="connsiteY4" fmla="*/ 1531620 h 1531620"/>
              <a:gd name="connsiteX5" fmla="*/ 382905 w 3452899"/>
              <a:gd name="connsiteY5" fmla="*/ 1531620 h 1531620"/>
              <a:gd name="connsiteX6" fmla="*/ 0 w 3452899"/>
              <a:gd name="connsiteY6" fmla="*/ 765810 h 1531620"/>
              <a:gd name="connsiteX0" fmla="*/ 0 w 3452899"/>
              <a:gd name="connsiteY0" fmla="*/ 765810 h 1531620"/>
              <a:gd name="connsiteX1" fmla="*/ 382905 w 3452899"/>
              <a:gd name="connsiteY1" fmla="*/ 0 h 1531620"/>
              <a:gd name="connsiteX2" fmla="*/ 2908935 w 3452899"/>
              <a:gd name="connsiteY2" fmla="*/ 0 h 1531620"/>
              <a:gd name="connsiteX3" fmla="*/ 3452899 w 3452899"/>
              <a:gd name="connsiteY3" fmla="*/ 646314 h 1531620"/>
              <a:gd name="connsiteX4" fmla="*/ 2805025 w 3452899"/>
              <a:gd name="connsiteY4" fmla="*/ 1328997 h 1531620"/>
              <a:gd name="connsiteX5" fmla="*/ 382905 w 3452899"/>
              <a:gd name="connsiteY5" fmla="*/ 1531620 h 1531620"/>
              <a:gd name="connsiteX6" fmla="*/ 0 w 3452899"/>
              <a:gd name="connsiteY6" fmla="*/ 765810 h 1531620"/>
              <a:gd name="connsiteX0" fmla="*/ 0 w 3452899"/>
              <a:gd name="connsiteY0" fmla="*/ 765810 h 1339389"/>
              <a:gd name="connsiteX1" fmla="*/ 382905 w 3452899"/>
              <a:gd name="connsiteY1" fmla="*/ 0 h 1339389"/>
              <a:gd name="connsiteX2" fmla="*/ 2908935 w 3452899"/>
              <a:gd name="connsiteY2" fmla="*/ 0 h 1339389"/>
              <a:gd name="connsiteX3" fmla="*/ 3452899 w 3452899"/>
              <a:gd name="connsiteY3" fmla="*/ 646314 h 1339389"/>
              <a:gd name="connsiteX4" fmla="*/ 2805025 w 3452899"/>
              <a:gd name="connsiteY4" fmla="*/ 1328997 h 1339389"/>
              <a:gd name="connsiteX5" fmla="*/ 1183005 w 3452899"/>
              <a:gd name="connsiteY5" fmla="*/ 1339389 h 1339389"/>
              <a:gd name="connsiteX6" fmla="*/ 0 w 3452899"/>
              <a:gd name="connsiteY6" fmla="*/ 765810 h 1339389"/>
              <a:gd name="connsiteX0" fmla="*/ 1430309 w 3069994"/>
              <a:gd name="connsiteY0" fmla="*/ 687878 h 1339389"/>
              <a:gd name="connsiteX1" fmla="*/ 0 w 3069994"/>
              <a:gd name="connsiteY1" fmla="*/ 0 h 1339389"/>
              <a:gd name="connsiteX2" fmla="*/ 2526030 w 3069994"/>
              <a:gd name="connsiteY2" fmla="*/ 0 h 1339389"/>
              <a:gd name="connsiteX3" fmla="*/ 3069994 w 3069994"/>
              <a:gd name="connsiteY3" fmla="*/ 646314 h 1339389"/>
              <a:gd name="connsiteX4" fmla="*/ 2422120 w 3069994"/>
              <a:gd name="connsiteY4" fmla="*/ 1328997 h 1339389"/>
              <a:gd name="connsiteX5" fmla="*/ 800100 w 3069994"/>
              <a:gd name="connsiteY5" fmla="*/ 1339389 h 1339389"/>
              <a:gd name="connsiteX6" fmla="*/ 1430309 w 3069994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77885 w 2321849"/>
              <a:gd name="connsiteY2" fmla="*/ 0 h 1339389"/>
              <a:gd name="connsiteX3" fmla="*/ 2321849 w 2321849"/>
              <a:gd name="connsiteY3" fmla="*/ 646314 h 1339389"/>
              <a:gd name="connsiteX4" fmla="*/ 1673975 w 2321849"/>
              <a:gd name="connsiteY4" fmla="*/ 1328997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62299 w 2321849"/>
              <a:gd name="connsiteY2" fmla="*/ 124691 h 1339389"/>
              <a:gd name="connsiteX3" fmla="*/ 2321849 w 2321849"/>
              <a:gd name="connsiteY3" fmla="*/ 646314 h 1339389"/>
              <a:gd name="connsiteX4" fmla="*/ 1673975 w 2321849"/>
              <a:gd name="connsiteY4" fmla="*/ 1328997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25931 w 2321849"/>
              <a:gd name="connsiteY2" fmla="*/ 51955 h 1339389"/>
              <a:gd name="connsiteX3" fmla="*/ 2321849 w 2321849"/>
              <a:gd name="connsiteY3" fmla="*/ 646314 h 1339389"/>
              <a:gd name="connsiteX4" fmla="*/ 1673975 w 2321849"/>
              <a:gd name="connsiteY4" fmla="*/ 1328997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25931 w 2321849"/>
              <a:gd name="connsiteY2" fmla="*/ 51955 h 1339389"/>
              <a:gd name="connsiteX3" fmla="*/ 2321849 w 2321849"/>
              <a:gd name="connsiteY3" fmla="*/ 646314 h 1339389"/>
              <a:gd name="connsiteX4" fmla="*/ 1715539 w 2321849"/>
              <a:gd name="connsiteY4" fmla="*/ 1204306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25931 w 2321849"/>
              <a:gd name="connsiteY2" fmla="*/ 51955 h 1339389"/>
              <a:gd name="connsiteX3" fmla="*/ 2321849 w 2321849"/>
              <a:gd name="connsiteY3" fmla="*/ 646314 h 1339389"/>
              <a:gd name="connsiteX4" fmla="*/ 1673976 w 2321849"/>
              <a:gd name="connsiteY4" fmla="*/ 1323802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7044"/>
              <a:gd name="connsiteY0" fmla="*/ 687878 h 1339389"/>
              <a:gd name="connsiteX1" fmla="*/ 0 w 2327044"/>
              <a:gd name="connsiteY1" fmla="*/ 0 h 1339389"/>
              <a:gd name="connsiteX2" fmla="*/ 1725931 w 2327044"/>
              <a:gd name="connsiteY2" fmla="*/ 51955 h 1339389"/>
              <a:gd name="connsiteX3" fmla="*/ 2327044 w 2327044"/>
              <a:gd name="connsiteY3" fmla="*/ 656705 h 1339389"/>
              <a:gd name="connsiteX4" fmla="*/ 1673976 w 2327044"/>
              <a:gd name="connsiteY4" fmla="*/ 1323802 h 1339389"/>
              <a:gd name="connsiteX5" fmla="*/ 51955 w 2327044"/>
              <a:gd name="connsiteY5" fmla="*/ 1339389 h 1339389"/>
              <a:gd name="connsiteX6" fmla="*/ 682164 w 2327044"/>
              <a:gd name="connsiteY6" fmla="*/ 687878 h 1339389"/>
              <a:gd name="connsiteX0" fmla="*/ 688838 w 2333718"/>
              <a:gd name="connsiteY0" fmla="*/ 674529 h 1326040"/>
              <a:gd name="connsiteX1" fmla="*/ 0 w 2333718"/>
              <a:gd name="connsiteY1" fmla="*/ 0 h 1326040"/>
              <a:gd name="connsiteX2" fmla="*/ 1732605 w 2333718"/>
              <a:gd name="connsiteY2" fmla="*/ 38606 h 1326040"/>
              <a:gd name="connsiteX3" fmla="*/ 2333718 w 2333718"/>
              <a:gd name="connsiteY3" fmla="*/ 643356 h 1326040"/>
              <a:gd name="connsiteX4" fmla="*/ 1680650 w 2333718"/>
              <a:gd name="connsiteY4" fmla="*/ 1310453 h 1326040"/>
              <a:gd name="connsiteX5" fmla="*/ 58629 w 2333718"/>
              <a:gd name="connsiteY5" fmla="*/ 1326040 h 1326040"/>
              <a:gd name="connsiteX6" fmla="*/ 688838 w 2333718"/>
              <a:gd name="connsiteY6" fmla="*/ 674529 h 1326040"/>
              <a:gd name="connsiteX0" fmla="*/ 652128 w 2297008"/>
              <a:gd name="connsiteY0" fmla="*/ 635923 h 1287434"/>
              <a:gd name="connsiteX1" fmla="*/ 0 w 2297008"/>
              <a:gd name="connsiteY1" fmla="*/ 108232 h 1287434"/>
              <a:gd name="connsiteX2" fmla="*/ 1695895 w 2297008"/>
              <a:gd name="connsiteY2" fmla="*/ 0 h 1287434"/>
              <a:gd name="connsiteX3" fmla="*/ 2297008 w 2297008"/>
              <a:gd name="connsiteY3" fmla="*/ 604750 h 1287434"/>
              <a:gd name="connsiteX4" fmla="*/ 1643940 w 2297008"/>
              <a:gd name="connsiteY4" fmla="*/ 1271847 h 1287434"/>
              <a:gd name="connsiteX5" fmla="*/ 21919 w 2297008"/>
              <a:gd name="connsiteY5" fmla="*/ 1287434 h 1287434"/>
              <a:gd name="connsiteX6" fmla="*/ 652128 w 2297008"/>
              <a:gd name="connsiteY6" fmla="*/ 635923 h 1287434"/>
              <a:gd name="connsiteX0" fmla="*/ 645453 w 2290333"/>
              <a:gd name="connsiteY0" fmla="*/ 661180 h 1312691"/>
              <a:gd name="connsiteX1" fmla="*/ 0 w 2290333"/>
              <a:gd name="connsiteY1" fmla="*/ 0 h 1312691"/>
              <a:gd name="connsiteX2" fmla="*/ 1689220 w 2290333"/>
              <a:gd name="connsiteY2" fmla="*/ 25257 h 1312691"/>
              <a:gd name="connsiteX3" fmla="*/ 2290333 w 2290333"/>
              <a:gd name="connsiteY3" fmla="*/ 630007 h 1312691"/>
              <a:gd name="connsiteX4" fmla="*/ 1637265 w 2290333"/>
              <a:gd name="connsiteY4" fmla="*/ 1297104 h 1312691"/>
              <a:gd name="connsiteX5" fmla="*/ 15244 w 2290333"/>
              <a:gd name="connsiteY5" fmla="*/ 1312691 h 1312691"/>
              <a:gd name="connsiteX6" fmla="*/ 645453 w 2290333"/>
              <a:gd name="connsiteY6" fmla="*/ 661180 h 1312691"/>
              <a:gd name="connsiteX0" fmla="*/ 645453 w 2290333"/>
              <a:gd name="connsiteY0" fmla="*/ 661180 h 1297104"/>
              <a:gd name="connsiteX1" fmla="*/ 0 w 2290333"/>
              <a:gd name="connsiteY1" fmla="*/ 0 h 1297104"/>
              <a:gd name="connsiteX2" fmla="*/ 1689220 w 2290333"/>
              <a:gd name="connsiteY2" fmla="*/ 25257 h 1297104"/>
              <a:gd name="connsiteX3" fmla="*/ 2290333 w 2290333"/>
              <a:gd name="connsiteY3" fmla="*/ 630007 h 1297104"/>
              <a:gd name="connsiteX4" fmla="*/ 1637265 w 2290333"/>
              <a:gd name="connsiteY4" fmla="*/ 1297104 h 1297104"/>
              <a:gd name="connsiteX5" fmla="*/ 88663 w 2290333"/>
              <a:gd name="connsiteY5" fmla="*/ 1222586 h 1297104"/>
              <a:gd name="connsiteX6" fmla="*/ 645453 w 2290333"/>
              <a:gd name="connsiteY6" fmla="*/ 661180 h 1297104"/>
              <a:gd name="connsiteX0" fmla="*/ 645453 w 2290333"/>
              <a:gd name="connsiteY0" fmla="*/ 661180 h 1299342"/>
              <a:gd name="connsiteX1" fmla="*/ 0 w 2290333"/>
              <a:gd name="connsiteY1" fmla="*/ 0 h 1299342"/>
              <a:gd name="connsiteX2" fmla="*/ 1689220 w 2290333"/>
              <a:gd name="connsiteY2" fmla="*/ 25257 h 1299342"/>
              <a:gd name="connsiteX3" fmla="*/ 2290333 w 2290333"/>
              <a:gd name="connsiteY3" fmla="*/ 630007 h 1299342"/>
              <a:gd name="connsiteX4" fmla="*/ 1637265 w 2290333"/>
              <a:gd name="connsiteY4" fmla="*/ 1297104 h 1299342"/>
              <a:gd name="connsiteX5" fmla="*/ 11907 w 2290333"/>
              <a:gd name="connsiteY5" fmla="*/ 1299342 h 1299342"/>
              <a:gd name="connsiteX6" fmla="*/ 645453 w 2290333"/>
              <a:gd name="connsiteY6" fmla="*/ 661180 h 1299342"/>
              <a:gd name="connsiteX0" fmla="*/ 645453 w 2290333"/>
              <a:gd name="connsiteY0" fmla="*/ 665106 h 1303268"/>
              <a:gd name="connsiteX1" fmla="*/ 0 w 2290333"/>
              <a:gd name="connsiteY1" fmla="*/ 3926 h 1303268"/>
              <a:gd name="connsiteX2" fmla="*/ 1664901 w 2290333"/>
              <a:gd name="connsiteY2" fmla="*/ 0 h 1303268"/>
              <a:gd name="connsiteX3" fmla="*/ 2290333 w 2290333"/>
              <a:gd name="connsiteY3" fmla="*/ 633933 h 1303268"/>
              <a:gd name="connsiteX4" fmla="*/ 1637265 w 2290333"/>
              <a:gd name="connsiteY4" fmla="*/ 1301030 h 1303268"/>
              <a:gd name="connsiteX5" fmla="*/ 11907 w 2290333"/>
              <a:gd name="connsiteY5" fmla="*/ 1303268 h 1303268"/>
              <a:gd name="connsiteX6" fmla="*/ 645453 w 2290333"/>
              <a:gd name="connsiteY6" fmla="*/ 665106 h 1303268"/>
              <a:gd name="connsiteX0" fmla="*/ 645453 w 2290333"/>
              <a:gd name="connsiteY0" fmla="*/ 665106 h 1303268"/>
              <a:gd name="connsiteX1" fmla="*/ 0 w 2290333"/>
              <a:gd name="connsiteY1" fmla="*/ 3926 h 1303268"/>
              <a:gd name="connsiteX2" fmla="*/ 1664901 w 2290333"/>
              <a:gd name="connsiteY2" fmla="*/ 0 h 1303268"/>
              <a:gd name="connsiteX3" fmla="*/ 2290333 w 2290333"/>
              <a:gd name="connsiteY3" fmla="*/ 633933 h 1303268"/>
              <a:gd name="connsiteX4" fmla="*/ 1685903 w 2290333"/>
              <a:gd name="connsiteY4" fmla="*/ 1301030 h 1303268"/>
              <a:gd name="connsiteX5" fmla="*/ 11907 w 2290333"/>
              <a:gd name="connsiteY5" fmla="*/ 1303268 h 1303268"/>
              <a:gd name="connsiteX6" fmla="*/ 645453 w 2290333"/>
              <a:gd name="connsiteY6" fmla="*/ 665106 h 130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333" h="1303268">
                <a:moveTo>
                  <a:pt x="645453" y="665106"/>
                </a:moveTo>
                <a:lnTo>
                  <a:pt x="0" y="3926"/>
                </a:lnTo>
                <a:lnTo>
                  <a:pt x="1664901" y="0"/>
                </a:lnTo>
                <a:lnTo>
                  <a:pt x="2290333" y="633933"/>
                </a:lnTo>
                <a:lnTo>
                  <a:pt x="1685903" y="1301030"/>
                </a:lnTo>
                <a:lnTo>
                  <a:pt x="11907" y="1303268"/>
                </a:lnTo>
                <a:lnTo>
                  <a:pt x="645453" y="665106"/>
                </a:lnTo>
                <a:close/>
              </a:path>
            </a:pathLst>
          </a:cu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Hexagon 5"/>
          <p:cNvSpPr/>
          <p:nvPr/>
        </p:nvSpPr>
        <p:spPr>
          <a:xfrm>
            <a:off x="2839083" y="2969040"/>
            <a:ext cx="2290333" cy="1303268"/>
          </a:xfrm>
          <a:custGeom>
            <a:avLst/>
            <a:gdLst>
              <a:gd name="connsiteX0" fmla="*/ 0 w 3291840"/>
              <a:gd name="connsiteY0" fmla="*/ 765810 h 1531620"/>
              <a:gd name="connsiteX1" fmla="*/ 382905 w 3291840"/>
              <a:gd name="connsiteY1" fmla="*/ 0 h 1531620"/>
              <a:gd name="connsiteX2" fmla="*/ 2908935 w 3291840"/>
              <a:gd name="connsiteY2" fmla="*/ 0 h 1531620"/>
              <a:gd name="connsiteX3" fmla="*/ 3291840 w 3291840"/>
              <a:gd name="connsiteY3" fmla="*/ 765810 h 1531620"/>
              <a:gd name="connsiteX4" fmla="*/ 2908935 w 3291840"/>
              <a:gd name="connsiteY4" fmla="*/ 1531620 h 1531620"/>
              <a:gd name="connsiteX5" fmla="*/ 382905 w 3291840"/>
              <a:gd name="connsiteY5" fmla="*/ 1531620 h 1531620"/>
              <a:gd name="connsiteX6" fmla="*/ 0 w 3291840"/>
              <a:gd name="connsiteY6" fmla="*/ 765810 h 1531620"/>
              <a:gd name="connsiteX0" fmla="*/ 0 w 3452899"/>
              <a:gd name="connsiteY0" fmla="*/ 765810 h 1531620"/>
              <a:gd name="connsiteX1" fmla="*/ 382905 w 3452899"/>
              <a:gd name="connsiteY1" fmla="*/ 0 h 1531620"/>
              <a:gd name="connsiteX2" fmla="*/ 2908935 w 3452899"/>
              <a:gd name="connsiteY2" fmla="*/ 0 h 1531620"/>
              <a:gd name="connsiteX3" fmla="*/ 3452899 w 3452899"/>
              <a:gd name="connsiteY3" fmla="*/ 646314 h 1531620"/>
              <a:gd name="connsiteX4" fmla="*/ 2908935 w 3452899"/>
              <a:gd name="connsiteY4" fmla="*/ 1531620 h 1531620"/>
              <a:gd name="connsiteX5" fmla="*/ 382905 w 3452899"/>
              <a:gd name="connsiteY5" fmla="*/ 1531620 h 1531620"/>
              <a:gd name="connsiteX6" fmla="*/ 0 w 3452899"/>
              <a:gd name="connsiteY6" fmla="*/ 765810 h 1531620"/>
              <a:gd name="connsiteX0" fmla="*/ 0 w 3452899"/>
              <a:gd name="connsiteY0" fmla="*/ 765810 h 1531620"/>
              <a:gd name="connsiteX1" fmla="*/ 382905 w 3452899"/>
              <a:gd name="connsiteY1" fmla="*/ 0 h 1531620"/>
              <a:gd name="connsiteX2" fmla="*/ 2908935 w 3452899"/>
              <a:gd name="connsiteY2" fmla="*/ 0 h 1531620"/>
              <a:gd name="connsiteX3" fmla="*/ 3452899 w 3452899"/>
              <a:gd name="connsiteY3" fmla="*/ 646314 h 1531620"/>
              <a:gd name="connsiteX4" fmla="*/ 2805025 w 3452899"/>
              <a:gd name="connsiteY4" fmla="*/ 1328997 h 1531620"/>
              <a:gd name="connsiteX5" fmla="*/ 382905 w 3452899"/>
              <a:gd name="connsiteY5" fmla="*/ 1531620 h 1531620"/>
              <a:gd name="connsiteX6" fmla="*/ 0 w 3452899"/>
              <a:gd name="connsiteY6" fmla="*/ 765810 h 1531620"/>
              <a:gd name="connsiteX0" fmla="*/ 0 w 3452899"/>
              <a:gd name="connsiteY0" fmla="*/ 765810 h 1339389"/>
              <a:gd name="connsiteX1" fmla="*/ 382905 w 3452899"/>
              <a:gd name="connsiteY1" fmla="*/ 0 h 1339389"/>
              <a:gd name="connsiteX2" fmla="*/ 2908935 w 3452899"/>
              <a:gd name="connsiteY2" fmla="*/ 0 h 1339389"/>
              <a:gd name="connsiteX3" fmla="*/ 3452899 w 3452899"/>
              <a:gd name="connsiteY3" fmla="*/ 646314 h 1339389"/>
              <a:gd name="connsiteX4" fmla="*/ 2805025 w 3452899"/>
              <a:gd name="connsiteY4" fmla="*/ 1328997 h 1339389"/>
              <a:gd name="connsiteX5" fmla="*/ 1183005 w 3452899"/>
              <a:gd name="connsiteY5" fmla="*/ 1339389 h 1339389"/>
              <a:gd name="connsiteX6" fmla="*/ 0 w 3452899"/>
              <a:gd name="connsiteY6" fmla="*/ 765810 h 1339389"/>
              <a:gd name="connsiteX0" fmla="*/ 1430309 w 3069994"/>
              <a:gd name="connsiteY0" fmla="*/ 687878 h 1339389"/>
              <a:gd name="connsiteX1" fmla="*/ 0 w 3069994"/>
              <a:gd name="connsiteY1" fmla="*/ 0 h 1339389"/>
              <a:gd name="connsiteX2" fmla="*/ 2526030 w 3069994"/>
              <a:gd name="connsiteY2" fmla="*/ 0 h 1339389"/>
              <a:gd name="connsiteX3" fmla="*/ 3069994 w 3069994"/>
              <a:gd name="connsiteY3" fmla="*/ 646314 h 1339389"/>
              <a:gd name="connsiteX4" fmla="*/ 2422120 w 3069994"/>
              <a:gd name="connsiteY4" fmla="*/ 1328997 h 1339389"/>
              <a:gd name="connsiteX5" fmla="*/ 800100 w 3069994"/>
              <a:gd name="connsiteY5" fmla="*/ 1339389 h 1339389"/>
              <a:gd name="connsiteX6" fmla="*/ 1430309 w 3069994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77885 w 2321849"/>
              <a:gd name="connsiteY2" fmla="*/ 0 h 1339389"/>
              <a:gd name="connsiteX3" fmla="*/ 2321849 w 2321849"/>
              <a:gd name="connsiteY3" fmla="*/ 646314 h 1339389"/>
              <a:gd name="connsiteX4" fmla="*/ 1673975 w 2321849"/>
              <a:gd name="connsiteY4" fmla="*/ 1328997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62299 w 2321849"/>
              <a:gd name="connsiteY2" fmla="*/ 124691 h 1339389"/>
              <a:gd name="connsiteX3" fmla="*/ 2321849 w 2321849"/>
              <a:gd name="connsiteY3" fmla="*/ 646314 h 1339389"/>
              <a:gd name="connsiteX4" fmla="*/ 1673975 w 2321849"/>
              <a:gd name="connsiteY4" fmla="*/ 1328997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25931 w 2321849"/>
              <a:gd name="connsiteY2" fmla="*/ 51955 h 1339389"/>
              <a:gd name="connsiteX3" fmla="*/ 2321849 w 2321849"/>
              <a:gd name="connsiteY3" fmla="*/ 646314 h 1339389"/>
              <a:gd name="connsiteX4" fmla="*/ 1673975 w 2321849"/>
              <a:gd name="connsiteY4" fmla="*/ 1328997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25931 w 2321849"/>
              <a:gd name="connsiteY2" fmla="*/ 51955 h 1339389"/>
              <a:gd name="connsiteX3" fmla="*/ 2321849 w 2321849"/>
              <a:gd name="connsiteY3" fmla="*/ 646314 h 1339389"/>
              <a:gd name="connsiteX4" fmla="*/ 1715539 w 2321849"/>
              <a:gd name="connsiteY4" fmla="*/ 1204306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25931 w 2321849"/>
              <a:gd name="connsiteY2" fmla="*/ 51955 h 1339389"/>
              <a:gd name="connsiteX3" fmla="*/ 2321849 w 2321849"/>
              <a:gd name="connsiteY3" fmla="*/ 646314 h 1339389"/>
              <a:gd name="connsiteX4" fmla="*/ 1673976 w 2321849"/>
              <a:gd name="connsiteY4" fmla="*/ 1323802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7044"/>
              <a:gd name="connsiteY0" fmla="*/ 687878 h 1339389"/>
              <a:gd name="connsiteX1" fmla="*/ 0 w 2327044"/>
              <a:gd name="connsiteY1" fmla="*/ 0 h 1339389"/>
              <a:gd name="connsiteX2" fmla="*/ 1725931 w 2327044"/>
              <a:gd name="connsiteY2" fmla="*/ 51955 h 1339389"/>
              <a:gd name="connsiteX3" fmla="*/ 2327044 w 2327044"/>
              <a:gd name="connsiteY3" fmla="*/ 656705 h 1339389"/>
              <a:gd name="connsiteX4" fmla="*/ 1673976 w 2327044"/>
              <a:gd name="connsiteY4" fmla="*/ 1323802 h 1339389"/>
              <a:gd name="connsiteX5" fmla="*/ 51955 w 2327044"/>
              <a:gd name="connsiteY5" fmla="*/ 1339389 h 1339389"/>
              <a:gd name="connsiteX6" fmla="*/ 682164 w 2327044"/>
              <a:gd name="connsiteY6" fmla="*/ 687878 h 1339389"/>
              <a:gd name="connsiteX0" fmla="*/ 688838 w 2333718"/>
              <a:gd name="connsiteY0" fmla="*/ 674529 h 1326040"/>
              <a:gd name="connsiteX1" fmla="*/ 0 w 2333718"/>
              <a:gd name="connsiteY1" fmla="*/ 0 h 1326040"/>
              <a:gd name="connsiteX2" fmla="*/ 1732605 w 2333718"/>
              <a:gd name="connsiteY2" fmla="*/ 38606 h 1326040"/>
              <a:gd name="connsiteX3" fmla="*/ 2333718 w 2333718"/>
              <a:gd name="connsiteY3" fmla="*/ 643356 h 1326040"/>
              <a:gd name="connsiteX4" fmla="*/ 1680650 w 2333718"/>
              <a:gd name="connsiteY4" fmla="*/ 1310453 h 1326040"/>
              <a:gd name="connsiteX5" fmla="*/ 58629 w 2333718"/>
              <a:gd name="connsiteY5" fmla="*/ 1326040 h 1326040"/>
              <a:gd name="connsiteX6" fmla="*/ 688838 w 2333718"/>
              <a:gd name="connsiteY6" fmla="*/ 674529 h 1326040"/>
              <a:gd name="connsiteX0" fmla="*/ 652128 w 2297008"/>
              <a:gd name="connsiteY0" fmla="*/ 635923 h 1287434"/>
              <a:gd name="connsiteX1" fmla="*/ 0 w 2297008"/>
              <a:gd name="connsiteY1" fmla="*/ 108232 h 1287434"/>
              <a:gd name="connsiteX2" fmla="*/ 1695895 w 2297008"/>
              <a:gd name="connsiteY2" fmla="*/ 0 h 1287434"/>
              <a:gd name="connsiteX3" fmla="*/ 2297008 w 2297008"/>
              <a:gd name="connsiteY3" fmla="*/ 604750 h 1287434"/>
              <a:gd name="connsiteX4" fmla="*/ 1643940 w 2297008"/>
              <a:gd name="connsiteY4" fmla="*/ 1271847 h 1287434"/>
              <a:gd name="connsiteX5" fmla="*/ 21919 w 2297008"/>
              <a:gd name="connsiteY5" fmla="*/ 1287434 h 1287434"/>
              <a:gd name="connsiteX6" fmla="*/ 652128 w 2297008"/>
              <a:gd name="connsiteY6" fmla="*/ 635923 h 1287434"/>
              <a:gd name="connsiteX0" fmla="*/ 645453 w 2290333"/>
              <a:gd name="connsiteY0" fmla="*/ 661180 h 1312691"/>
              <a:gd name="connsiteX1" fmla="*/ 0 w 2290333"/>
              <a:gd name="connsiteY1" fmla="*/ 0 h 1312691"/>
              <a:gd name="connsiteX2" fmla="*/ 1689220 w 2290333"/>
              <a:gd name="connsiteY2" fmla="*/ 25257 h 1312691"/>
              <a:gd name="connsiteX3" fmla="*/ 2290333 w 2290333"/>
              <a:gd name="connsiteY3" fmla="*/ 630007 h 1312691"/>
              <a:gd name="connsiteX4" fmla="*/ 1637265 w 2290333"/>
              <a:gd name="connsiteY4" fmla="*/ 1297104 h 1312691"/>
              <a:gd name="connsiteX5" fmla="*/ 15244 w 2290333"/>
              <a:gd name="connsiteY5" fmla="*/ 1312691 h 1312691"/>
              <a:gd name="connsiteX6" fmla="*/ 645453 w 2290333"/>
              <a:gd name="connsiteY6" fmla="*/ 661180 h 1312691"/>
              <a:gd name="connsiteX0" fmla="*/ 645453 w 2290333"/>
              <a:gd name="connsiteY0" fmla="*/ 661180 h 1297104"/>
              <a:gd name="connsiteX1" fmla="*/ 0 w 2290333"/>
              <a:gd name="connsiteY1" fmla="*/ 0 h 1297104"/>
              <a:gd name="connsiteX2" fmla="*/ 1689220 w 2290333"/>
              <a:gd name="connsiteY2" fmla="*/ 25257 h 1297104"/>
              <a:gd name="connsiteX3" fmla="*/ 2290333 w 2290333"/>
              <a:gd name="connsiteY3" fmla="*/ 630007 h 1297104"/>
              <a:gd name="connsiteX4" fmla="*/ 1637265 w 2290333"/>
              <a:gd name="connsiteY4" fmla="*/ 1297104 h 1297104"/>
              <a:gd name="connsiteX5" fmla="*/ 88663 w 2290333"/>
              <a:gd name="connsiteY5" fmla="*/ 1222586 h 1297104"/>
              <a:gd name="connsiteX6" fmla="*/ 645453 w 2290333"/>
              <a:gd name="connsiteY6" fmla="*/ 661180 h 1297104"/>
              <a:gd name="connsiteX0" fmla="*/ 645453 w 2290333"/>
              <a:gd name="connsiteY0" fmla="*/ 661180 h 1299342"/>
              <a:gd name="connsiteX1" fmla="*/ 0 w 2290333"/>
              <a:gd name="connsiteY1" fmla="*/ 0 h 1299342"/>
              <a:gd name="connsiteX2" fmla="*/ 1689220 w 2290333"/>
              <a:gd name="connsiteY2" fmla="*/ 25257 h 1299342"/>
              <a:gd name="connsiteX3" fmla="*/ 2290333 w 2290333"/>
              <a:gd name="connsiteY3" fmla="*/ 630007 h 1299342"/>
              <a:gd name="connsiteX4" fmla="*/ 1637265 w 2290333"/>
              <a:gd name="connsiteY4" fmla="*/ 1297104 h 1299342"/>
              <a:gd name="connsiteX5" fmla="*/ 11907 w 2290333"/>
              <a:gd name="connsiteY5" fmla="*/ 1299342 h 1299342"/>
              <a:gd name="connsiteX6" fmla="*/ 645453 w 2290333"/>
              <a:gd name="connsiteY6" fmla="*/ 661180 h 1299342"/>
              <a:gd name="connsiteX0" fmla="*/ 645453 w 2290333"/>
              <a:gd name="connsiteY0" fmla="*/ 665106 h 1303268"/>
              <a:gd name="connsiteX1" fmla="*/ 0 w 2290333"/>
              <a:gd name="connsiteY1" fmla="*/ 3926 h 1303268"/>
              <a:gd name="connsiteX2" fmla="*/ 1664901 w 2290333"/>
              <a:gd name="connsiteY2" fmla="*/ 0 h 1303268"/>
              <a:gd name="connsiteX3" fmla="*/ 2290333 w 2290333"/>
              <a:gd name="connsiteY3" fmla="*/ 633933 h 1303268"/>
              <a:gd name="connsiteX4" fmla="*/ 1637265 w 2290333"/>
              <a:gd name="connsiteY4" fmla="*/ 1301030 h 1303268"/>
              <a:gd name="connsiteX5" fmla="*/ 11907 w 2290333"/>
              <a:gd name="connsiteY5" fmla="*/ 1303268 h 1303268"/>
              <a:gd name="connsiteX6" fmla="*/ 645453 w 2290333"/>
              <a:gd name="connsiteY6" fmla="*/ 665106 h 1303268"/>
              <a:gd name="connsiteX0" fmla="*/ 645453 w 2290333"/>
              <a:gd name="connsiteY0" fmla="*/ 665106 h 1303268"/>
              <a:gd name="connsiteX1" fmla="*/ 0 w 2290333"/>
              <a:gd name="connsiteY1" fmla="*/ 3926 h 1303268"/>
              <a:gd name="connsiteX2" fmla="*/ 1664901 w 2290333"/>
              <a:gd name="connsiteY2" fmla="*/ 0 h 1303268"/>
              <a:gd name="connsiteX3" fmla="*/ 2290333 w 2290333"/>
              <a:gd name="connsiteY3" fmla="*/ 633933 h 1303268"/>
              <a:gd name="connsiteX4" fmla="*/ 1685903 w 2290333"/>
              <a:gd name="connsiteY4" fmla="*/ 1301030 h 1303268"/>
              <a:gd name="connsiteX5" fmla="*/ 11907 w 2290333"/>
              <a:gd name="connsiteY5" fmla="*/ 1303268 h 1303268"/>
              <a:gd name="connsiteX6" fmla="*/ 645453 w 2290333"/>
              <a:gd name="connsiteY6" fmla="*/ 665106 h 130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333" h="1303268">
                <a:moveTo>
                  <a:pt x="645453" y="665106"/>
                </a:moveTo>
                <a:lnTo>
                  <a:pt x="0" y="3926"/>
                </a:lnTo>
                <a:lnTo>
                  <a:pt x="1664901" y="0"/>
                </a:lnTo>
                <a:lnTo>
                  <a:pt x="2290333" y="633933"/>
                </a:lnTo>
                <a:lnTo>
                  <a:pt x="1685903" y="1301030"/>
                </a:lnTo>
                <a:lnTo>
                  <a:pt x="11907" y="1303268"/>
                </a:lnTo>
                <a:lnTo>
                  <a:pt x="645453" y="665106"/>
                </a:lnTo>
                <a:close/>
              </a:path>
            </a:pathLst>
          </a:custGeom>
          <a:solidFill>
            <a:srgbClr val="A3C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5"/>
          <p:cNvSpPr/>
          <p:nvPr/>
        </p:nvSpPr>
        <p:spPr>
          <a:xfrm>
            <a:off x="4809738" y="2969040"/>
            <a:ext cx="2290333" cy="1303268"/>
          </a:xfrm>
          <a:custGeom>
            <a:avLst/>
            <a:gdLst>
              <a:gd name="connsiteX0" fmla="*/ 0 w 3291840"/>
              <a:gd name="connsiteY0" fmla="*/ 765810 h 1531620"/>
              <a:gd name="connsiteX1" fmla="*/ 382905 w 3291840"/>
              <a:gd name="connsiteY1" fmla="*/ 0 h 1531620"/>
              <a:gd name="connsiteX2" fmla="*/ 2908935 w 3291840"/>
              <a:gd name="connsiteY2" fmla="*/ 0 h 1531620"/>
              <a:gd name="connsiteX3" fmla="*/ 3291840 w 3291840"/>
              <a:gd name="connsiteY3" fmla="*/ 765810 h 1531620"/>
              <a:gd name="connsiteX4" fmla="*/ 2908935 w 3291840"/>
              <a:gd name="connsiteY4" fmla="*/ 1531620 h 1531620"/>
              <a:gd name="connsiteX5" fmla="*/ 382905 w 3291840"/>
              <a:gd name="connsiteY5" fmla="*/ 1531620 h 1531620"/>
              <a:gd name="connsiteX6" fmla="*/ 0 w 3291840"/>
              <a:gd name="connsiteY6" fmla="*/ 765810 h 1531620"/>
              <a:gd name="connsiteX0" fmla="*/ 0 w 3452899"/>
              <a:gd name="connsiteY0" fmla="*/ 765810 h 1531620"/>
              <a:gd name="connsiteX1" fmla="*/ 382905 w 3452899"/>
              <a:gd name="connsiteY1" fmla="*/ 0 h 1531620"/>
              <a:gd name="connsiteX2" fmla="*/ 2908935 w 3452899"/>
              <a:gd name="connsiteY2" fmla="*/ 0 h 1531620"/>
              <a:gd name="connsiteX3" fmla="*/ 3452899 w 3452899"/>
              <a:gd name="connsiteY3" fmla="*/ 646314 h 1531620"/>
              <a:gd name="connsiteX4" fmla="*/ 2908935 w 3452899"/>
              <a:gd name="connsiteY4" fmla="*/ 1531620 h 1531620"/>
              <a:gd name="connsiteX5" fmla="*/ 382905 w 3452899"/>
              <a:gd name="connsiteY5" fmla="*/ 1531620 h 1531620"/>
              <a:gd name="connsiteX6" fmla="*/ 0 w 3452899"/>
              <a:gd name="connsiteY6" fmla="*/ 765810 h 1531620"/>
              <a:gd name="connsiteX0" fmla="*/ 0 w 3452899"/>
              <a:gd name="connsiteY0" fmla="*/ 765810 h 1531620"/>
              <a:gd name="connsiteX1" fmla="*/ 382905 w 3452899"/>
              <a:gd name="connsiteY1" fmla="*/ 0 h 1531620"/>
              <a:gd name="connsiteX2" fmla="*/ 2908935 w 3452899"/>
              <a:gd name="connsiteY2" fmla="*/ 0 h 1531620"/>
              <a:gd name="connsiteX3" fmla="*/ 3452899 w 3452899"/>
              <a:gd name="connsiteY3" fmla="*/ 646314 h 1531620"/>
              <a:gd name="connsiteX4" fmla="*/ 2805025 w 3452899"/>
              <a:gd name="connsiteY4" fmla="*/ 1328997 h 1531620"/>
              <a:gd name="connsiteX5" fmla="*/ 382905 w 3452899"/>
              <a:gd name="connsiteY5" fmla="*/ 1531620 h 1531620"/>
              <a:gd name="connsiteX6" fmla="*/ 0 w 3452899"/>
              <a:gd name="connsiteY6" fmla="*/ 765810 h 1531620"/>
              <a:gd name="connsiteX0" fmla="*/ 0 w 3452899"/>
              <a:gd name="connsiteY0" fmla="*/ 765810 h 1339389"/>
              <a:gd name="connsiteX1" fmla="*/ 382905 w 3452899"/>
              <a:gd name="connsiteY1" fmla="*/ 0 h 1339389"/>
              <a:gd name="connsiteX2" fmla="*/ 2908935 w 3452899"/>
              <a:gd name="connsiteY2" fmla="*/ 0 h 1339389"/>
              <a:gd name="connsiteX3" fmla="*/ 3452899 w 3452899"/>
              <a:gd name="connsiteY3" fmla="*/ 646314 h 1339389"/>
              <a:gd name="connsiteX4" fmla="*/ 2805025 w 3452899"/>
              <a:gd name="connsiteY4" fmla="*/ 1328997 h 1339389"/>
              <a:gd name="connsiteX5" fmla="*/ 1183005 w 3452899"/>
              <a:gd name="connsiteY5" fmla="*/ 1339389 h 1339389"/>
              <a:gd name="connsiteX6" fmla="*/ 0 w 3452899"/>
              <a:gd name="connsiteY6" fmla="*/ 765810 h 1339389"/>
              <a:gd name="connsiteX0" fmla="*/ 1430309 w 3069994"/>
              <a:gd name="connsiteY0" fmla="*/ 687878 h 1339389"/>
              <a:gd name="connsiteX1" fmla="*/ 0 w 3069994"/>
              <a:gd name="connsiteY1" fmla="*/ 0 h 1339389"/>
              <a:gd name="connsiteX2" fmla="*/ 2526030 w 3069994"/>
              <a:gd name="connsiteY2" fmla="*/ 0 h 1339389"/>
              <a:gd name="connsiteX3" fmla="*/ 3069994 w 3069994"/>
              <a:gd name="connsiteY3" fmla="*/ 646314 h 1339389"/>
              <a:gd name="connsiteX4" fmla="*/ 2422120 w 3069994"/>
              <a:gd name="connsiteY4" fmla="*/ 1328997 h 1339389"/>
              <a:gd name="connsiteX5" fmla="*/ 800100 w 3069994"/>
              <a:gd name="connsiteY5" fmla="*/ 1339389 h 1339389"/>
              <a:gd name="connsiteX6" fmla="*/ 1430309 w 3069994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77885 w 2321849"/>
              <a:gd name="connsiteY2" fmla="*/ 0 h 1339389"/>
              <a:gd name="connsiteX3" fmla="*/ 2321849 w 2321849"/>
              <a:gd name="connsiteY3" fmla="*/ 646314 h 1339389"/>
              <a:gd name="connsiteX4" fmla="*/ 1673975 w 2321849"/>
              <a:gd name="connsiteY4" fmla="*/ 1328997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62299 w 2321849"/>
              <a:gd name="connsiteY2" fmla="*/ 124691 h 1339389"/>
              <a:gd name="connsiteX3" fmla="*/ 2321849 w 2321849"/>
              <a:gd name="connsiteY3" fmla="*/ 646314 h 1339389"/>
              <a:gd name="connsiteX4" fmla="*/ 1673975 w 2321849"/>
              <a:gd name="connsiteY4" fmla="*/ 1328997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25931 w 2321849"/>
              <a:gd name="connsiteY2" fmla="*/ 51955 h 1339389"/>
              <a:gd name="connsiteX3" fmla="*/ 2321849 w 2321849"/>
              <a:gd name="connsiteY3" fmla="*/ 646314 h 1339389"/>
              <a:gd name="connsiteX4" fmla="*/ 1673975 w 2321849"/>
              <a:gd name="connsiteY4" fmla="*/ 1328997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25931 w 2321849"/>
              <a:gd name="connsiteY2" fmla="*/ 51955 h 1339389"/>
              <a:gd name="connsiteX3" fmla="*/ 2321849 w 2321849"/>
              <a:gd name="connsiteY3" fmla="*/ 646314 h 1339389"/>
              <a:gd name="connsiteX4" fmla="*/ 1715539 w 2321849"/>
              <a:gd name="connsiteY4" fmla="*/ 1204306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25931 w 2321849"/>
              <a:gd name="connsiteY2" fmla="*/ 51955 h 1339389"/>
              <a:gd name="connsiteX3" fmla="*/ 2321849 w 2321849"/>
              <a:gd name="connsiteY3" fmla="*/ 646314 h 1339389"/>
              <a:gd name="connsiteX4" fmla="*/ 1673976 w 2321849"/>
              <a:gd name="connsiteY4" fmla="*/ 1323802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7044"/>
              <a:gd name="connsiteY0" fmla="*/ 687878 h 1339389"/>
              <a:gd name="connsiteX1" fmla="*/ 0 w 2327044"/>
              <a:gd name="connsiteY1" fmla="*/ 0 h 1339389"/>
              <a:gd name="connsiteX2" fmla="*/ 1725931 w 2327044"/>
              <a:gd name="connsiteY2" fmla="*/ 51955 h 1339389"/>
              <a:gd name="connsiteX3" fmla="*/ 2327044 w 2327044"/>
              <a:gd name="connsiteY3" fmla="*/ 656705 h 1339389"/>
              <a:gd name="connsiteX4" fmla="*/ 1673976 w 2327044"/>
              <a:gd name="connsiteY4" fmla="*/ 1323802 h 1339389"/>
              <a:gd name="connsiteX5" fmla="*/ 51955 w 2327044"/>
              <a:gd name="connsiteY5" fmla="*/ 1339389 h 1339389"/>
              <a:gd name="connsiteX6" fmla="*/ 682164 w 2327044"/>
              <a:gd name="connsiteY6" fmla="*/ 687878 h 1339389"/>
              <a:gd name="connsiteX0" fmla="*/ 688838 w 2333718"/>
              <a:gd name="connsiteY0" fmla="*/ 674529 h 1326040"/>
              <a:gd name="connsiteX1" fmla="*/ 0 w 2333718"/>
              <a:gd name="connsiteY1" fmla="*/ 0 h 1326040"/>
              <a:gd name="connsiteX2" fmla="*/ 1732605 w 2333718"/>
              <a:gd name="connsiteY2" fmla="*/ 38606 h 1326040"/>
              <a:gd name="connsiteX3" fmla="*/ 2333718 w 2333718"/>
              <a:gd name="connsiteY3" fmla="*/ 643356 h 1326040"/>
              <a:gd name="connsiteX4" fmla="*/ 1680650 w 2333718"/>
              <a:gd name="connsiteY4" fmla="*/ 1310453 h 1326040"/>
              <a:gd name="connsiteX5" fmla="*/ 58629 w 2333718"/>
              <a:gd name="connsiteY5" fmla="*/ 1326040 h 1326040"/>
              <a:gd name="connsiteX6" fmla="*/ 688838 w 2333718"/>
              <a:gd name="connsiteY6" fmla="*/ 674529 h 1326040"/>
              <a:gd name="connsiteX0" fmla="*/ 652128 w 2297008"/>
              <a:gd name="connsiteY0" fmla="*/ 635923 h 1287434"/>
              <a:gd name="connsiteX1" fmla="*/ 0 w 2297008"/>
              <a:gd name="connsiteY1" fmla="*/ 108232 h 1287434"/>
              <a:gd name="connsiteX2" fmla="*/ 1695895 w 2297008"/>
              <a:gd name="connsiteY2" fmla="*/ 0 h 1287434"/>
              <a:gd name="connsiteX3" fmla="*/ 2297008 w 2297008"/>
              <a:gd name="connsiteY3" fmla="*/ 604750 h 1287434"/>
              <a:gd name="connsiteX4" fmla="*/ 1643940 w 2297008"/>
              <a:gd name="connsiteY4" fmla="*/ 1271847 h 1287434"/>
              <a:gd name="connsiteX5" fmla="*/ 21919 w 2297008"/>
              <a:gd name="connsiteY5" fmla="*/ 1287434 h 1287434"/>
              <a:gd name="connsiteX6" fmla="*/ 652128 w 2297008"/>
              <a:gd name="connsiteY6" fmla="*/ 635923 h 1287434"/>
              <a:gd name="connsiteX0" fmla="*/ 645453 w 2290333"/>
              <a:gd name="connsiteY0" fmla="*/ 661180 h 1312691"/>
              <a:gd name="connsiteX1" fmla="*/ 0 w 2290333"/>
              <a:gd name="connsiteY1" fmla="*/ 0 h 1312691"/>
              <a:gd name="connsiteX2" fmla="*/ 1689220 w 2290333"/>
              <a:gd name="connsiteY2" fmla="*/ 25257 h 1312691"/>
              <a:gd name="connsiteX3" fmla="*/ 2290333 w 2290333"/>
              <a:gd name="connsiteY3" fmla="*/ 630007 h 1312691"/>
              <a:gd name="connsiteX4" fmla="*/ 1637265 w 2290333"/>
              <a:gd name="connsiteY4" fmla="*/ 1297104 h 1312691"/>
              <a:gd name="connsiteX5" fmla="*/ 15244 w 2290333"/>
              <a:gd name="connsiteY5" fmla="*/ 1312691 h 1312691"/>
              <a:gd name="connsiteX6" fmla="*/ 645453 w 2290333"/>
              <a:gd name="connsiteY6" fmla="*/ 661180 h 1312691"/>
              <a:gd name="connsiteX0" fmla="*/ 645453 w 2290333"/>
              <a:gd name="connsiteY0" fmla="*/ 661180 h 1297104"/>
              <a:gd name="connsiteX1" fmla="*/ 0 w 2290333"/>
              <a:gd name="connsiteY1" fmla="*/ 0 h 1297104"/>
              <a:gd name="connsiteX2" fmla="*/ 1689220 w 2290333"/>
              <a:gd name="connsiteY2" fmla="*/ 25257 h 1297104"/>
              <a:gd name="connsiteX3" fmla="*/ 2290333 w 2290333"/>
              <a:gd name="connsiteY3" fmla="*/ 630007 h 1297104"/>
              <a:gd name="connsiteX4" fmla="*/ 1637265 w 2290333"/>
              <a:gd name="connsiteY4" fmla="*/ 1297104 h 1297104"/>
              <a:gd name="connsiteX5" fmla="*/ 88663 w 2290333"/>
              <a:gd name="connsiteY5" fmla="*/ 1222586 h 1297104"/>
              <a:gd name="connsiteX6" fmla="*/ 645453 w 2290333"/>
              <a:gd name="connsiteY6" fmla="*/ 661180 h 1297104"/>
              <a:gd name="connsiteX0" fmla="*/ 645453 w 2290333"/>
              <a:gd name="connsiteY0" fmla="*/ 661180 h 1299342"/>
              <a:gd name="connsiteX1" fmla="*/ 0 w 2290333"/>
              <a:gd name="connsiteY1" fmla="*/ 0 h 1299342"/>
              <a:gd name="connsiteX2" fmla="*/ 1689220 w 2290333"/>
              <a:gd name="connsiteY2" fmla="*/ 25257 h 1299342"/>
              <a:gd name="connsiteX3" fmla="*/ 2290333 w 2290333"/>
              <a:gd name="connsiteY3" fmla="*/ 630007 h 1299342"/>
              <a:gd name="connsiteX4" fmla="*/ 1637265 w 2290333"/>
              <a:gd name="connsiteY4" fmla="*/ 1297104 h 1299342"/>
              <a:gd name="connsiteX5" fmla="*/ 11907 w 2290333"/>
              <a:gd name="connsiteY5" fmla="*/ 1299342 h 1299342"/>
              <a:gd name="connsiteX6" fmla="*/ 645453 w 2290333"/>
              <a:gd name="connsiteY6" fmla="*/ 661180 h 1299342"/>
              <a:gd name="connsiteX0" fmla="*/ 645453 w 2290333"/>
              <a:gd name="connsiteY0" fmla="*/ 665106 h 1303268"/>
              <a:gd name="connsiteX1" fmla="*/ 0 w 2290333"/>
              <a:gd name="connsiteY1" fmla="*/ 3926 h 1303268"/>
              <a:gd name="connsiteX2" fmla="*/ 1664901 w 2290333"/>
              <a:gd name="connsiteY2" fmla="*/ 0 h 1303268"/>
              <a:gd name="connsiteX3" fmla="*/ 2290333 w 2290333"/>
              <a:gd name="connsiteY3" fmla="*/ 633933 h 1303268"/>
              <a:gd name="connsiteX4" fmla="*/ 1637265 w 2290333"/>
              <a:gd name="connsiteY4" fmla="*/ 1301030 h 1303268"/>
              <a:gd name="connsiteX5" fmla="*/ 11907 w 2290333"/>
              <a:gd name="connsiteY5" fmla="*/ 1303268 h 1303268"/>
              <a:gd name="connsiteX6" fmla="*/ 645453 w 2290333"/>
              <a:gd name="connsiteY6" fmla="*/ 665106 h 1303268"/>
              <a:gd name="connsiteX0" fmla="*/ 645453 w 2290333"/>
              <a:gd name="connsiteY0" fmla="*/ 665106 h 1303268"/>
              <a:gd name="connsiteX1" fmla="*/ 0 w 2290333"/>
              <a:gd name="connsiteY1" fmla="*/ 3926 h 1303268"/>
              <a:gd name="connsiteX2" fmla="*/ 1664901 w 2290333"/>
              <a:gd name="connsiteY2" fmla="*/ 0 h 1303268"/>
              <a:gd name="connsiteX3" fmla="*/ 2290333 w 2290333"/>
              <a:gd name="connsiteY3" fmla="*/ 633933 h 1303268"/>
              <a:gd name="connsiteX4" fmla="*/ 1685903 w 2290333"/>
              <a:gd name="connsiteY4" fmla="*/ 1301030 h 1303268"/>
              <a:gd name="connsiteX5" fmla="*/ 11907 w 2290333"/>
              <a:gd name="connsiteY5" fmla="*/ 1303268 h 1303268"/>
              <a:gd name="connsiteX6" fmla="*/ 645453 w 2290333"/>
              <a:gd name="connsiteY6" fmla="*/ 665106 h 130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333" h="1303268">
                <a:moveTo>
                  <a:pt x="645453" y="665106"/>
                </a:moveTo>
                <a:lnTo>
                  <a:pt x="0" y="3926"/>
                </a:lnTo>
                <a:lnTo>
                  <a:pt x="1664901" y="0"/>
                </a:lnTo>
                <a:lnTo>
                  <a:pt x="2290333" y="633933"/>
                </a:lnTo>
                <a:lnTo>
                  <a:pt x="1685903" y="1301030"/>
                </a:lnTo>
                <a:lnTo>
                  <a:pt x="11907" y="1303268"/>
                </a:lnTo>
                <a:lnTo>
                  <a:pt x="645453" y="665106"/>
                </a:lnTo>
                <a:close/>
              </a:path>
            </a:pathLst>
          </a:cu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5"/>
          <p:cNvSpPr/>
          <p:nvPr/>
        </p:nvSpPr>
        <p:spPr>
          <a:xfrm>
            <a:off x="6816338" y="2969040"/>
            <a:ext cx="2290333" cy="1303268"/>
          </a:xfrm>
          <a:custGeom>
            <a:avLst/>
            <a:gdLst>
              <a:gd name="connsiteX0" fmla="*/ 0 w 3291840"/>
              <a:gd name="connsiteY0" fmla="*/ 765810 h 1531620"/>
              <a:gd name="connsiteX1" fmla="*/ 382905 w 3291840"/>
              <a:gd name="connsiteY1" fmla="*/ 0 h 1531620"/>
              <a:gd name="connsiteX2" fmla="*/ 2908935 w 3291840"/>
              <a:gd name="connsiteY2" fmla="*/ 0 h 1531620"/>
              <a:gd name="connsiteX3" fmla="*/ 3291840 w 3291840"/>
              <a:gd name="connsiteY3" fmla="*/ 765810 h 1531620"/>
              <a:gd name="connsiteX4" fmla="*/ 2908935 w 3291840"/>
              <a:gd name="connsiteY4" fmla="*/ 1531620 h 1531620"/>
              <a:gd name="connsiteX5" fmla="*/ 382905 w 3291840"/>
              <a:gd name="connsiteY5" fmla="*/ 1531620 h 1531620"/>
              <a:gd name="connsiteX6" fmla="*/ 0 w 3291840"/>
              <a:gd name="connsiteY6" fmla="*/ 765810 h 1531620"/>
              <a:gd name="connsiteX0" fmla="*/ 0 w 3452899"/>
              <a:gd name="connsiteY0" fmla="*/ 765810 h 1531620"/>
              <a:gd name="connsiteX1" fmla="*/ 382905 w 3452899"/>
              <a:gd name="connsiteY1" fmla="*/ 0 h 1531620"/>
              <a:gd name="connsiteX2" fmla="*/ 2908935 w 3452899"/>
              <a:gd name="connsiteY2" fmla="*/ 0 h 1531620"/>
              <a:gd name="connsiteX3" fmla="*/ 3452899 w 3452899"/>
              <a:gd name="connsiteY3" fmla="*/ 646314 h 1531620"/>
              <a:gd name="connsiteX4" fmla="*/ 2908935 w 3452899"/>
              <a:gd name="connsiteY4" fmla="*/ 1531620 h 1531620"/>
              <a:gd name="connsiteX5" fmla="*/ 382905 w 3452899"/>
              <a:gd name="connsiteY5" fmla="*/ 1531620 h 1531620"/>
              <a:gd name="connsiteX6" fmla="*/ 0 w 3452899"/>
              <a:gd name="connsiteY6" fmla="*/ 765810 h 1531620"/>
              <a:gd name="connsiteX0" fmla="*/ 0 w 3452899"/>
              <a:gd name="connsiteY0" fmla="*/ 765810 h 1531620"/>
              <a:gd name="connsiteX1" fmla="*/ 382905 w 3452899"/>
              <a:gd name="connsiteY1" fmla="*/ 0 h 1531620"/>
              <a:gd name="connsiteX2" fmla="*/ 2908935 w 3452899"/>
              <a:gd name="connsiteY2" fmla="*/ 0 h 1531620"/>
              <a:gd name="connsiteX3" fmla="*/ 3452899 w 3452899"/>
              <a:gd name="connsiteY3" fmla="*/ 646314 h 1531620"/>
              <a:gd name="connsiteX4" fmla="*/ 2805025 w 3452899"/>
              <a:gd name="connsiteY4" fmla="*/ 1328997 h 1531620"/>
              <a:gd name="connsiteX5" fmla="*/ 382905 w 3452899"/>
              <a:gd name="connsiteY5" fmla="*/ 1531620 h 1531620"/>
              <a:gd name="connsiteX6" fmla="*/ 0 w 3452899"/>
              <a:gd name="connsiteY6" fmla="*/ 765810 h 1531620"/>
              <a:gd name="connsiteX0" fmla="*/ 0 w 3452899"/>
              <a:gd name="connsiteY0" fmla="*/ 765810 h 1339389"/>
              <a:gd name="connsiteX1" fmla="*/ 382905 w 3452899"/>
              <a:gd name="connsiteY1" fmla="*/ 0 h 1339389"/>
              <a:gd name="connsiteX2" fmla="*/ 2908935 w 3452899"/>
              <a:gd name="connsiteY2" fmla="*/ 0 h 1339389"/>
              <a:gd name="connsiteX3" fmla="*/ 3452899 w 3452899"/>
              <a:gd name="connsiteY3" fmla="*/ 646314 h 1339389"/>
              <a:gd name="connsiteX4" fmla="*/ 2805025 w 3452899"/>
              <a:gd name="connsiteY4" fmla="*/ 1328997 h 1339389"/>
              <a:gd name="connsiteX5" fmla="*/ 1183005 w 3452899"/>
              <a:gd name="connsiteY5" fmla="*/ 1339389 h 1339389"/>
              <a:gd name="connsiteX6" fmla="*/ 0 w 3452899"/>
              <a:gd name="connsiteY6" fmla="*/ 765810 h 1339389"/>
              <a:gd name="connsiteX0" fmla="*/ 1430309 w 3069994"/>
              <a:gd name="connsiteY0" fmla="*/ 687878 h 1339389"/>
              <a:gd name="connsiteX1" fmla="*/ 0 w 3069994"/>
              <a:gd name="connsiteY1" fmla="*/ 0 h 1339389"/>
              <a:gd name="connsiteX2" fmla="*/ 2526030 w 3069994"/>
              <a:gd name="connsiteY2" fmla="*/ 0 h 1339389"/>
              <a:gd name="connsiteX3" fmla="*/ 3069994 w 3069994"/>
              <a:gd name="connsiteY3" fmla="*/ 646314 h 1339389"/>
              <a:gd name="connsiteX4" fmla="*/ 2422120 w 3069994"/>
              <a:gd name="connsiteY4" fmla="*/ 1328997 h 1339389"/>
              <a:gd name="connsiteX5" fmla="*/ 800100 w 3069994"/>
              <a:gd name="connsiteY5" fmla="*/ 1339389 h 1339389"/>
              <a:gd name="connsiteX6" fmla="*/ 1430309 w 3069994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77885 w 2321849"/>
              <a:gd name="connsiteY2" fmla="*/ 0 h 1339389"/>
              <a:gd name="connsiteX3" fmla="*/ 2321849 w 2321849"/>
              <a:gd name="connsiteY3" fmla="*/ 646314 h 1339389"/>
              <a:gd name="connsiteX4" fmla="*/ 1673975 w 2321849"/>
              <a:gd name="connsiteY4" fmla="*/ 1328997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62299 w 2321849"/>
              <a:gd name="connsiteY2" fmla="*/ 124691 h 1339389"/>
              <a:gd name="connsiteX3" fmla="*/ 2321849 w 2321849"/>
              <a:gd name="connsiteY3" fmla="*/ 646314 h 1339389"/>
              <a:gd name="connsiteX4" fmla="*/ 1673975 w 2321849"/>
              <a:gd name="connsiteY4" fmla="*/ 1328997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25931 w 2321849"/>
              <a:gd name="connsiteY2" fmla="*/ 51955 h 1339389"/>
              <a:gd name="connsiteX3" fmla="*/ 2321849 w 2321849"/>
              <a:gd name="connsiteY3" fmla="*/ 646314 h 1339389"/>
              <a:gd name="connsiteX4" fmla="*/ 1673975 w 2321849"/>
              <a:gd name="connsiteY4" fmla="*/ 1328997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25931 w 2321849"/>
              <a:gd name="connsiteY2" fmla="*/ 51955 h 1339389"/>
              <a:gd name="connsiteX3" fmla="*/ 2321849 w 2321849"/>
              <a:gd name="connsiteY3" fmla="*/ 646314 h 1339389"/>
              <a:gd name="connsiteX4" fmla="*/ 1715539 w 2321849"/>
              <a:gd name="connsiteY4" fmla="*/ 1204306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25931 w 2321849"/>
              <a:gd name="connsiteY2" fmla="*/ 51955 h 1339389"/>
              <a:gd name="connsiteX3" fmla="*/ 2321849 w 2321849"/>
              <a:gd name="connsiteY3" fmla="*/ 646314 h 1339389"/>
              <a:gd name="connsiteX4" fmla="*/ 1673976 w 2321849"/>
              <a:gd name="connsiteY4" fmla="*/ 1323802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7044"/>
              <a:gd name="connsiteY0" fmla="*/ 687878 h 1339389"/>
              <a:gd name="connsiteX1" fmla="*/ 0 w 2327044"/>
              <a:gd name="connsiteY1" fmla="*/ 0 h 1339389"/>
              <a:gd name="connsiteX2" fmla="*/ 1725931 w 2327044"/>
              <a:gd name="connsiteY2" fmla="*/ 51955 h 1339389"/>
              <a:gd name="connsiteX3" fmla="*/ 2327044 w 2327044"/>
              <a:gd name="connsiteY3" fmla="*/ 656705 h 1339389"/>
              <a:gd name="connsiteX4" fmla="*/ 1673976 w 2327044"/>
              <a:gd name="connsiteY4" fmla="*/ 1323802 h 1339389"/>
              <a:gd name="connsiteX5" fmla="*/ 51955 w 2327044"/>
              <a:gd name="connsiteY5" fmla="*/ 1339389 h 1339389"/>
              <a:gd name="connsiteX6" fmla="*/ 682164 w 2327044"/>
              <a:gd name="connsiteY6" fmla="*/ 687878 h 1339389"/>
              <a:gd name="connsiteX0" fmla="*/ 688838 w 2333718"/>
              <a:gd name="connsiteY0" fmla="*/ 674529 h 1326040"/>
              <a:gd name="connsiteX1" fmla="*/ 0 w 2333718"/>
              <a:gd name="connsiteY1" fmla="*/ 0 h 1326040"/>
              <a:gd name="connsiteX2" fmla="*/ 1732605 w 2333718"/>
              <a:gd name="connsiteY2" fmla="*/ 38606 h 1326040"/>
              <a:gd name="connsiteX3" fmla="*/ 2333718 w 2333718"/>
              <a:gd name="connsiteY3" fmla="*/ 643356 h 1326040"/>
              <a:gd name="connsiteX4" fmla="*/ 1680650 w 2333718"/>
              <a:gd name="connsiteY4" fmla="*/ 1310453 h 1326040"/>
              <a:gd name="connsiteX5" fmla="*/ 58629 w 2333718"/>
              <a:gd name="connsiteY5" fmla="*/ 1326040 h 1326040"/>
              <a:gd name="connsiteX6" fmla="*/ 688838 w 2333718"/>
              <a:gd name="connsiteY6" fmla="*/ 674529 h 1326040"/>
              <a:gd name="connsiteX0" fmla="*/ 652128 w 2297008"/>
              <a:gd name="connsiteY0" fmla="*/ 635923 h 1287434"/>
              <a:gd name="connsiteX1" fmla="*/ 0 w 2297008"/>
              <a:gd name="connsiteY1" fmla="*/ 108232 h 1287434"/>
              <a:gd name="connsiteX2" fmla="*/ 1695895 w 2297008"/>
              <a:gd name="connsiteY2" fmla="*/ 0 h 1287434"/>
              <a:gd name="connsiteX3" fmla="*/ 2297008 w 2297008"/>
              <a:gd name="connsiteY3" fmla="*/ 604750 h 1287434"/>
              <a:gd name="connsiteX4" fmla="*/ 1643940 w 2297008"/>
              <a:gd name="connsiteY4" fmla="*/ 1271847 h 1287434"/>
              <a:gd name="connsiteX5" fmla="*/ 21919 w 2297008"/>
              <a:gd name="connsiteY5" fmla="*/ 1287434 h 1287434"/>
              <a:gd name="connsiteX6" fmla="*/ 652128 w 2297008"/>
              <a:gd name="connsiteY6" fmla="*/ 635923 h 1287434"/>
              <a:gd name="connsiteX0" fmla="*/ 645453 w 2290333"/>
              <a:gd name="connsiteY0" fmla="*/ 661180 h 1312691"/>
              <a:gd name="connsiteX1" fmla="*/ 0 w 2290333"/>
              <a:gd name="connsiteY1" fmla="*/ 0 h 1312691"/>
              <a:gd name="connsiteX2" fmla="*/ 1689220 w 2290333"/>
              <a:gd name="connsiteY2" fmla="*/ 25257 h 1312691"/>
              <a:gd name="connsiteX3" fmla="*/ 2290333 w 2290333"/>
              <a:gd name="connsiteY3" fmla="*/ 630007 h 1312691"/>
              <a:gd name="connsiteX4" fmla="*/ 1637265 w 2290333"/>
              <a:gd name="connsiteY4" fmla="*/ 1297104 h 1312691"/>
              <a:gd name="connsiteX5" fmla="*/ 15244 w 2290333"/>
              <a:gd name="connsiteY5" fmla="*/ 1312691 h 1312691"/>
              <a:gd name="connsiteX6" fmla="*/ 645453 w 2290333"/>
              <a:gd name="connsiteY6" fmla="*/ 661180 h 1312691"/>
              <a:gd name="connsiteX0" fmla="*/ 645453 w 2290333"/>
              <a:gd name="connsiteY0" fmla="*/ 661180 h 1297104"/>
              <a:gd name="connsiteX1" fmla="*/ 0 w 2290333"/>
              <a:gd name="connsiteY1" fmla="*/ 0 h 1297104"/>
              <a:gd name="connsiteX2" fmla="*/ 1689220 w 2290333"/>
              <a:gd name="connsiteY2" fmla="*/ 25257 h 1297104"/>
              <a:gd name="connsiteX3" fmla="*/ 2290333 w 2290333"/>
              <a:gd name="connsiteY3" fmla="*/ 630007 h 1297104"/>
              <a:gd name="connsiteX4" fmla="*/ 1637265 w 2290333"/>
              <a:gd name="connsiteY4" fmla="*/ 1297104 h 1297104"/>
              <a:gd name="connsiteX5" fmla="*/ 88663 w 2290333"/>
              <a:gd name="connsiteY5" fmla="*/ 1222586 h 1297104"/>
              <a:gd name="connsiteX6" fmla="*/ 645453 w 2290333"/>
              <a:gd name="connsiteY6" fmla="*/ 661180 h 1297104"/>
              <a:gd name="connsiteX0" fmla="*/ 645453 w 2290333"/>
              <a:gd name="connsiteY0" fmla="*/ 661180 h 1299342"/>
              <a:gd name="connsiteX1" fmla="*/ 0 w 2290333"/>
              <a:gd name="connsiteY1" fmla="*/ 0 h 1299342"/>
              <a:gd name="connsiteX2" fmla="*/ 1689220 w 2290333"/>
              <a:gd name="connsiteY2" fmla="*/ 25257 h 1299342"/>
              <a:gd name="connsiteX3" fmla="*/ 2290333 w 2290333"/>
              <a:gd name="connsiteY3" fmla="*/ 630007 h 1299342"/>
              <a:gd name="connsiteX4" fmla="*/ 1637265 w 2290333"/>
              <a:gd name="connsiteY4" fmla="*/ 1297104 h 1299342"/>
              <a:gd name="connsiteX5" fmla="*/ 11907 w 2290333"/>
              <a:gd name="connsiteY5" fmla="*/ 1299342 h 1299342"/>
              <a:gd name="connsiteX6" fmla="*/ 645453 w 2290333"/>
              <a:gd name="connsiteY6" fmla="*/ 661180 h 1299342"/>
              <a:gd name="connsiteX0" fmla="*/ 645453 w 2290333"/>
              <a:gd name="connsiteY0" fmla="*/ 665106 h 1303268"/>
              <a:gd name="connsiteX1" fmla="*/ 0 w 2290333"/>
              <a:gd name="connsiteY1" fmla="*/ 3926 h 1303268"/>
              <a:gd name="connsiteX2" fmla="*/ 1664901 w 2290333"/>
              <a:gd name="connsiteY2" fmla="*/ 0 h 1303268"/>
              <a:gd name="connsiteX3" fmla="*/ 2290333 w 2290333"/>
              <a:gd name="connsiteY3" fmla="*/ 633933 h 1303268"/>
              <a:gd name="connsiteX4" fmla="*/ 1637265 w 2290333"/>
              <a:gd name="connsiteY4" fmla="*/ 1301030 h 1303268"/>
              <a:gd name="connsiteX5" fmla="*/ 11907 w 2290333"/>
              <a:gd name="connsiteY5" fmla="*/ 1303268 h 1303268"/>
              <a:gd name="connsiteX6" fmla="*/ 645453 w 2290333"/>
              <a:gd name="connsiteY6" fmla="*/ 665106 h 1303268"/>
              <a:gd name="connsiteX0" fmla="*/ 645453 w 2290333"/>
              <a:gd name="connsiteY0" fmla="*/ 665106 h 1303268"/>
              <a:gd name="connsiteX1" fmla="*/ 0 w 2290333"/>
              <a:gd name="connsiteY1" fmla="*/ 3926 h 1303268"/>
              <a:gd name="connsiteX2" fmla="*/ 1664901 w 2290333"/>
              <a:gd name="connsiteY2" fmla="*/ 0 h 1303268"/>
              <a:gd name="connsiteX3" fmla="*/ 2290333 w 2290333"/>
              <a:gd name="connsiteY3" fmla="*/ 633933 h 1303268"/>
              <a:gd name="connsiteX4" fmla="*/ 1685903 w 2290333"/>
              <a:gd name="connsiteY4" fmla="*/ 1301030 h 1303268"/>
              <a:gd name="connsiteX5" fmla="*/ 11907 w 2290333"/>
              <a:gd name="connsiteY5" fmla="*/ 1303268 h 1303268"/>
              <a:gd name="connsiteX6" fmla="*/ 645453 w 2290333"/>
              <a:gd name="connsiteY6" fmla="*/ 665106 h 130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333" h="1303268">
                <a:moveTo>
                  <a:pt x="645453" y="665106"/>
                </a:moveTo>
                <a:lnTo>
                  <a:pt x="0" y="3926"/>
                </a:lnTo>
                <a:lnTo>
                  <a:pt x="1664901" y="0"/>
                </a:lnTo>
                <a:lnTo>
                  <a:pt x="2290333" y="633933"/>
                </a:lnTo>
                <a:lnTo>
                  <a:pt x="1685903" y="1301030"/>
                </a:lnTo>
                <a:lnTo>
                  <a:pt x="11907" y="1303268"/>
                </a:lnTo>
                <a:lnTo>
                  <a:pt x="645453" y="665106"/>
                </a:lnTo>
                <a:close/>
              </a:path>
            </a:pathLst>
          </a:custGeom>
          <a:solidFill>
            <a:srgbClr val="A4C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5"/>
          <p:cNvSpPr/>
          <p:nvPr/>
        </p:nvSpPr>
        <p:spPr>
          <a:xfrm>
            <a:off x="8786993" y="2969040"/>
            <a:ext cx="2290333" cy="1303268"/>
          </a:xfrm>
          <a:custGeom>
            <a:avLst/>
            <a:gdLst>
              <a:gd name="connsiteX0" fmla="*/ 0 w 3291840"/>
              <a:gd name="connsiteY0" fmla="*/ 765810 h 1531620"/>
              <a:gd name="connsiteX1" fmla="*/ 382905 w 3291840"/>
              <a:gd name="connsiteY1" fmla="*/ 0 h 1531620"/>
              <a:gd name="connsiteX2" fmla="*/ 2908935 w 3291840"/>
              <a:gd name="connsiteY2" fmla="*/ 0 h 1531620"/>
              <a:gd name="connsiteX3" fmla="*/ 3291840 w 3291840"/>
              <a:gd name="connsiteY3" fmla="*/ 765810 h 1531620"/>
              <a:gd name="connsiteX4" fmla="*/ 2908935 w 3291840"/>
              <a:gd name="connsiteY4" fmla="*/ 1531620 h 1531620"/>
              <a:gd name="connsiteX5" fmla="*/ 382905 w 3291840"/>
              <a:gd name="connsiteY5" fmla="*/ 1531620 h 1531620"/>
              <a:gd name="connsiteX6" fmla="*/ 0 w 3291840"/>
              <a:gd name="connsiteY6" fmla="*/ 765810 h 1531620"/>
              <a:gd name="connsiteX0" fmla="*/ 0 w 3452899"/>
              <a:gd name="connsiteY0" fmla="*/ 765810 h 1531620"/>
              <a:gd name="connsiteX1" fmla="*/ 382905 w 3452899"/>
              <a:gd name="connsiteY1" fmla="*/ 0 h 1531620"/>
              <a:gd name="connsiteX2" fmla="*/ 2908935 w 3452899"/>
              <a:gd name="connsiteY2" fmla="*/ 0 h 1531620"/>
              <a:gd name="connsiteX3" fmla="*/ 3452899 w 3452899"/>
              <a:gd name="connsiteY3" fmla="*/ 646314 h 1531620"/>
              <a:gd name="connsiteX4" fmla="*/ 2908935 w 3452899"/>
              <a:gd name="connsiteY4" fmla="*/ 1531620 h 1531620"/>
              <a:gd name="connsiteX5" fmla="*/ 382905 w 3452899"/>
              <a:gd name="connsiteY5" fmla="*/ 1531620 h 1531620"/>
              <a:gd name="connsiteX6" fmla="*/ 0 w 3452899"/>
              <a:gd name="connsiteY6" fmla="*/ 765810 h 1531620"/>
              <a:gd name="connsiteX0" fmla="*/ 0 w 3452899"/>
              <a:gd name="connsiteY0" fmla="*/ 765810 h 1531620"/>
              <a:gd name="connsiteX1" fmla="*/ 382905 w 3452899"/>
              <a:gd name="connsiteY1" fmla="*/ 0 h 1531620"/>
              <a:gd name="connsiteX2" fmla="*/ 2908935 w 3452899"/>
              <a:gd name="connsiteY2" fmla="*/ 0 h 1531620"/>
              <a:gd name="connsiteX3" fmla="*/ 3452899 w 3452899"/>
              <a:gd name="connsiteY3" fmla="*/ 646314 h 1531620"/>
              <a:gd name="connsiteX4" fmla="*/ 2805025 w 3452899"/>
              <a:gd name="connsiteY4" fmla="*/ 1328997 h 1531620"/>
              <a:gd name="connsiteX5" fmla="*/ 382905 w 3452899"/>
              <a:gd name="connsiteY5" fmla="*/ 1531620 h 1531620"/>
              <a:gd name="connsiteX6" fmla="*/ 0 w 3452899"/>
              <a:gd name="connsiteY6" fmla="*/ 765810 h 1531620"/>
              <a:gd name="connsiteX0" fmla="*/ 0 w 3452899"/>
              <a:gd name="connsiteY0" fmla="*/ 765810 h 1339389"/>
              <a:gd name="connsiteX1" fmla="*/ 382905 w 3452899"/>
              <a:gd name="connsiteY1" fmla="*/ 0 h 1339389"/>
              <a:gd name="connsiteX2" fmla="*/ 2908935 w 3452899"/>
              <a:gd name="connsiteY2" fmla="*/ 0 h 1339389"/>
              <a:gd name="connsiteX3" fmla="*/ 3452899 w 3452899"/>
              <a:gd name="connsiteY3" fmla="*/ 646314 h 1339389"/>
              <a:gd name="connsiteX4" fmla="*/ 2805025 w 3452899"/>
              <a:gd name="connsiteY4" fmla="*/ 1328997 h 1339389"/>
              <a:gd name="connsiteX5" fmla="*/ 1183005 w 3452899"/>
              <a:gd name="connsiteY5" fmla="*/ 1339389 h 1339389"/>
              <a:gd name="connsiteX6" fmla="*/ 0 w 3452899"/>
              <a:gd name="connsiteY6" fmla="*/ 765810 h 1339389"/>
              <a:gd name="connsiteX0" fmla="*/ 1430309 w 3069994"/>
              <a:gd name="connsiteY0" fmla="*/ 687878 h 1339389"/>
              <a:gd name="connsiteX1" fmla="*/ 0 w 3069994"/>
              <a:gd name="connsiteY1" fmla="*/ 0 h 1339389"/>
              <a:gd name="connsiteX2" fmla="*/ 2526030 w 3069994"/>
              <a:gd name="connsiteY2" fmla="*/ 0 h 1339389"/>
              <a:gd name="connsiteX3" fmla="*/ 3069994 w 3069994"/>
              <a:gd name="connsiteY3" fmla="*/ 646314 h 1339389"/>
              <a:gd name="connsiteX4" fmla="*/ 2422120 w 3069994"/>
              <a:gd name="connsiteY4" fmla="*/ 1328997 h 1339389"/>
              <a:gd name="connsiteX5" fmla="*/ 800100 w 3069994"/>
              <a:gd name="connsiteY5" fmla="*/ 1339389 h 1339389"/>
              <a:gd name="connsiteX6" fmla="*/ 1430309 w 3069994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77885 w 2321849"/>
              <a:gd name="connsiteY2" fmla="*/ 0 h 1339389"/>
              <a:gd name="connsiteX3" fmla="*/ 2321849 w 2321849"/>
              <a:gd name="connsiteY3" fmla="*/ 646314 h 1339389"/>
              <a:gd name="connsiteX4" fmla="*/ 1673975 w 2321849"/>
              <a:gd name="connsiteY4" fmla="*/ 1328997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62299 w 2321849"/>
              <a:gd name="connsiteY2" fmla="*/ 124691 h 1339389"/>
              <a:gd name="connsiteX3" fmla="*/ 2321849 w 2321849"/>
              <a:gd name="connsiteY3" fmla="*/ 646314 h 1339389"/>
              <a:gd name="connsiteX4" fmla="*/ 1673975 w 2321849"/>
              <a:gd name="connsiteY4" fmla="*/ 1328997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25931 w 2321849"/>
              <a:gd name="connsiteY2" fmla="*/ 51955 h 1339389"/>
              <a:gd name="connsiteX3" fmla="*/ 2321849 w 2321849"/>
              <a:gd name="connsiteY3" fmla="*/ 646314 h 1339389"/>
              <a:gd name="connsiteX4" fmla="*/ 1673975 w 2321849"/>
              <a:gd name="connsiteY4" fmla="*/ 1328997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25931 w 2321849"/>
              <a:gd name="connsiteY2" fmla="*/ 51955 h 1339389"/>
              <a:gd name="connsiteX3" fmla="*/ 2321849 w 2321849"/>
              <a:gd name="connsiteY3" fmla="*/ 646314 h 1339389"/>
              <a:gd name="connsiteX4" fmla="*/ 1715539 w 2321849"/>
              <a:gd name="connsiteY4" fmla="*/ 1204306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1849"/>
              <a:gd name="connsiteY0" fmla="*/ 687878 h 1339389"/>
              <a:gd name="connsiteX1" fmla="*/ 0 w 2321849"/>
              <a:gd name="connsiteY1" fmla="*/ 0 h 1339389"/>
              <a:gd name="connsiteX2" fmla="*/ 1725931 w 2321849"/>
              <a:gd name="connsiteY2" fmla="*/ 51955 h 1339389"/>
              <a:gd name="connsiteX3" fmla="*/ 2321849 w 2321849"/>
              <a:gd name="connsiteY3" fmla="*/ 646314 h 1339389"/>
              <a:gd name="connsiteX4" fmla="*/ 1673976 w 2321849"/>
              <a:gd name="connsiteY4" fmla="*/ 1323802 h 1339389"/>
              <a:gd name="connsiteX5" fmla="*/ 51955 w 2321849"/>
              <a:gd name="connsiteY5" fmla="*/ 1339389 h 1339389"/>
              <a:gd name="connsiteX6" fmla="*/ 682164 w 2321849"/>
              <a:gd name="connsiteY6" fmla="*/ 687878 h 1339389"/>
              <a:gd name="connsiteX0" fmla="*/ 682164 w 2327044"/>
              <a:gd name="connsiteY0" fmla="*/ 687878 h 1339389"/>
              <a:gd name="connsiteX1" fmla="*/ 0 w 2327044"/>
              <a:gd name="connsiteY1" fmla="*/ 0 h 1339389"/>
              <a:gd name="connsiteX2" fmla="*/ 1725931 w 2327044"/>
              <a:gd name="connsiteY2" fmla="*/ 51955 h 1339389"/>
              <a:gd name="connsiteX3" fmla="*/ 2327044 w 2327044"/>
              <a:gd name="connsiteY3" fmla="*/ 656705 h 1339389"/>
              <a:gd name="connsiteX4" fmla="*/ 1673976 w 2327044"/>
              <a:gd name="connsiteY4" fmla="*/ 1323802 h 1339389"/>
              <a:gd name="connsiteX5" fmla="*/ 51955 w 2327044"/>
              <a:gd name="connsiteY5" fmla="*/ 1339389 h 1339389"/>
              <a:gd name="connsiteX6" fmla="*/ 682164 w 2327044"/>
              <a:gd name="connsiteY6" fmla="*/ 687878 h 1339389"/>
              <a:gd name="connsiteX0" fmla="*/ 688838 w 2333718"/>
              <a:gd name="connsiteY0" fmla="*/ 674529 h 1326040"/>
              <a:gd name="connsiteX1" fmla="*/ 0 w 2333718"/>
              <a:gd name="connsiteY1" fmla="*/ 0 h 1326040"/>
              <a:gd name="connsiteX2" fmla="*/ 1732605 w 2333718"/>
              <a:gd name="connsiteY2" fmla="*/ 38606 h 1326040"/>
              <a:gd name="connsiteX3" fmla="*/ 2333718 w 2333718"/>
              <a:gd name="connsiteY3" fmla="*/ 643356 h 1326040"/>
              <a:gd name="connsiteX4" fmla="*/ 1680650 w 2333718"/>
              <a:gd name="connsiteY4" fmla="*/ 1310453 h 1326040"/>
              <a:gd name="connsiteX5" fmla="*/ 58629 w 2333718"/>
              <a:gd name="connsiteY5" fmla="*/ 1326040 h 1326040"/>
              <a:gd name="connsiteX6" fmla="*/ 688838 w 2333718"/>
              <a:gd name="connsiteY6" fmla="*/ 674529 h 1326040"/>
              <a:gd name="connsiteX0" fmla="*/ 652128 w 2297008"/>
              <a:gd name="connsiteY0" fmla="*/ 635923 h 1287434"/>
              <a:gd name="connsiteX1" fmla="*/ 0 w 2297008"/>
              <a:gd name="connsiteY1" fmla="*/ 108232 h 1287434"/>
              <a:gd name="connsiteX2" fmla="*/ 1695895 w 2297008"/>
              <a:gd name="connsiteY2" fmla="*/ 0 h 1287434"/>
              <a:gd name="connsiteX3" fmla="*/ 2297008 w 2297008"/>
              <a:gd name="connsiteY3" fmla="*/ 604750 h 1287434"/>
              <a:gd name="connsiteX4" fmla="*/ 1643940 w 2297008"/>
              <a:gd name="connsiteY4" fmla="*/ 1271847 h 1287434"/>
              <a:gd name="connsiteX5" fmla="*/ 21919 w 2297008"/>
              <a:gd name="connsiteY5" fmla="*/ 1287434 h 1287434"/>
              <a:gd name="connsiteX6" fmla="*/ 652128 w 2297008"/>
              <a:gd name="connsiteY6" fmla="*/ 635923 h 1287434"/>
              <a:gd name="connsiteX0" fmla="*/ 645453 w 2290333"/>
              <a:gd name="connsiteY0" fmla="*/ 661180 h 1312691"/>
              <a:gd name="connsiteX1" fmla="*/ 0 w 2290333"/>
              <a:gd name="connsiteY1" fmla="*/ 0 h 1312691"/>
              <a:gd name="connsiteX2" fmla="*/ 1689220 w 2290333"/>
              <a:gd name="connsiteY2" fmla="*/ 25257 h 1312691"/>
              <a:gd name="connsiteX3" fmla="*/ 2290333 w 2290333"/>
              <a:gd name="connsiteY3" fmla="*/ 630007 h 1312691"/>
              <a:gd name="connsiteX4" fmla="*/ 1637265 w 2290333"/>
              <a:gd name="connsiteY4" fmla="*/ 1297104 h 1312691"/>
              <a:gd name="connsiteX5" fmla="*/ 15244 w 2290333"/>
              <a:gd name="connsiteY5" fmla="*/ 1312691 h 1312691"/>
              <a:gd name="connsiteX6" fmla="*/ 645453 w 2290333"/>
              <a:gd name="connsiteY6" fmla="*/ 661180 h 1312691"/>
              <a:gd name="connsiteX0" fmla="*/ 645453 w 2290333"/>
              <a:gd name="connsiteY0" fmla="*/ 661180 h 1297104"/>
              <a:gd name="connsiteX1" fmla="*/ 0 w 2290333"/>
              <a:gd name="connsiteY1" fmla="*/ 0 h 1297104"/>
              <a:gd name="connsiteX2" fmla="*/ 1689220 w 2290333"/>
              <a:gd name="connsiteY2" fmla="*/ 25257 h 1297104"/>
              <a:gd name="connsiteX3" fmla="*/ 2290333 w 2290333"/>
              <a:gd name="connsiteY3" fmla="*/ 630007 h 1297104"/>
              <a:gd name="connsiteX4" fmla="*/ 1637265 w 2290333"/>
              <a:gd name="connsiteY4" fmla="*/ 1297104 h 1297104"/>
              <a:gd name="connsiteX5" fmla="*/ 88663 w 2290333"/>
              <a:gd name="connsiteY5" fmla="*/ 1222586 h 1297104"/>
              <a:gd name="connsiteX6" fmla="*/ 645453 w 2290333"/>
              <a:gd name="connsiteY6" fmla="*/ 661180 h 1297104"/>
              <a:gd name="connsiteX0" fmla="*/ 645453 w 2290333"/>
              <a:gd name="connsiteY0" fmla="*/ 661180 h 1299342"/>
              <a:gd name="connsiteX1" fmla="*/ 0 w 2290333"/>
              <a:gd name="connsiteY1" fmla="*/ 0 h 1299342"/>
              <a:gd name="connsiteX2" fmla="*/ 1689220 w 2290333"/>
              <a:gd name="connsiteY2" fmla="*/ 25257 h 1299342"/>
              <a:gd name="connsiteX3" fmla="*/ 2290333 w 2290333"/>
              <a:gd name="connsiteY3" fmla="*/ 630007 h 1299342"/>
              <a:gd name="connsiteX4" fmla="*/ 1637265 w 2290333"/>
              <a:gd name="connsiteY4" fmla="*/ 1297104 h 1299342"/>
              <a:gd name="connsiteX5" fmla="*/ 11907 w 2290333"/>
              <a:gd name="connsiteY5" fmla="*/ 1299342 h 1299342"/>
              <a:gd name="connsiteX6" fmla="*/ 645453 w 2290333"/>
              <a:gd name="connsiteY6" fmla="*/ 661180 h 1299342"/>
              <a:gd name="connsiteX0" fmla="*/ 645453 w 2290333"/>
              <a:gd name="connsiteY0" fmla="*/ 665106 h 1303268"/>
              <a:gd name="connsiteX1" fmla="*/ 0 w 2290333"/>
              <a:gd name="connsiteY1" fmla="*/ 3926 h 1303268"/>
              <a:gd name="connsiteX2" fmla="*/ 1664901 w 2290333"/>
              <a:gd name="connsiteY2" fmla="*/ 0 h 1303268"/>
              <a:gd name="connsiteX3" fmla="*/ 2290333 w 2290333"/>
              <a:gd name="connsiteY3" fmla="*/ 633933 h 1303268"/>
              <a:gd name="connsiteX4" fmla="*/ 1637265 w 2290333"/>
              <a:gd name="connsiteY4" fmla="*/ 1301030 h 1303268"/>
              <a:gd name="connsiteX5" fmla="*/ 11907 w 2290333"/>
              <a:gd name="connsiteY5" fmla="*/ 1303268 h 1303268"/>
              <a:gd name="connsiteX6" fmla="*/ 645453 w 2290333"/>
              <a:gd name="connsiteY6" fmla="*/ 665106 h 1303268"/>
              <a:gd name="connsiteX0" fmla="*/ 645453 w 2290333"/>
              <a:gd name="connsiteY0" fmla="*/ 665106 h 1303268"/>
              <a:gd name="connsiteX1" fmla="*/ 0 w 2290333"/>
              <a:gd name="connsiteY1" fmla="*/ 3926 h 1303268"/>
              <a:gd name="connsiteX2" fmla="*/ 1664901 w 2290333"/>
              <a:gd name="connsiteY2" fmla="*/ 0 h 1303268"/>
              <a:gd name="connsiteX3" fmla="*/ 2290333 w 2290333"/>
              <a:gd name="connsiteY3" fmla="*/ 633933 h 1303268"/>
              <a:gd name="connsiteX4" fmla="*/ 1685903 w 2290333"/>
              <a:gd name="connsiteY4" fmla="*/ 1301030 h 1303268"/>
              <a:gd name="connsiteX5" fmla="*/ 11907 w 2290333"/>
              <a:gd name="connsiteY5" fmla="*/ 1303268 h 1303268"/>
              <a:gd name="connsiteX6" fmla="*/ 645453 w 2290333"/>
              <a:gd name="connsiteY6" fmla="*/ 665106 h 130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333" h="1303268">
                <a:moveTo>
                  <a:pt x="645453" y="665106"/>
                </a:moveTo>
                <a:lnTo>
                  <a:pt x="0" y="3926"/>
                </a:lnTo>
                <a:lnTo>
                  <a:pt x="1664901" y="0"/>
                </a:lnTo>
                <a:lnTo>
                  <a:pt x="2290333" y="633933"/>
                </a:lnTo>
                <a:lnTo>
                  <a:pt x="1685903" y="1301030"/>
                </a:lnTo>
                <a:lnTo>
                  <a:pt x="11907" y="1303268"/>
                </a:lnTo>
                <a:lnTo>
                  <a:pt x="645453" y="665106"/>
                </a:lnTo>
                <a:close/>
              </a:path>
            </a:pathLst>
          </a:custGeom>
          <a:solidFill>
            <a:srgbClr val="52A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7000" y="4486051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7191" y="4834043"/>
            <a:ext cx="2069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</a:t>
            </a:r>
            <a:r>
              <a:rPr lang="en-US" sz="1600" dirty="0" smtClean="0"/>
              <a:t>been</a:t>
            </a:r>
          </a:p>
          <a:p>
            <a:r>
              <a:rPr lang="en-US" sz="1600" dirty="0" smtClean="0"/>
              <a:t>the 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916284" y="1643814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6475" y="1991806"/>
            <a:ext cx="2069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</a:t>
            </a:r>
            <a:r>
              <a:rPr lang="en-US" sz="1600" dirty="0" smtClean="0"/>
              <a:t>been</a:t>
            </a:r>
          </a:p>
          <a:p>
            <a:r>
              <a:rPr lang="en-US" sz="1600" dirty="0" smtClean="0"/>
              <a:t>the 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822476" y="1643814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2667" y="1991806"/>
            <a:ext cx="2069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</a:t>
            </a:r>
            <a:r>
              <a:rPr lang="en-US" sz="1600" dirty="0" smtClean="0"/>
              <a:t>been</a:t>
            </a:r>
          </a:p>
          <a:p>
            <a:r>
              <a:rPr lang="en-US" sz="1600" dirty="0" smtClean="0"/>
              <a:t>the 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809738" y="4486051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19929" y="4834043"/>
            <a:ext cx="2069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</a:t>
            </a:r>
            <a:r>
              <a:rPr lang="en-US" sz="1600" dirty="0" smtClean="0"/>
              <a:t>been</a:t>
            </a:r>
          </a:p>
          <a:p>
            <a:r>
              <a:rPr lang="en-US" sz="1600" dirty="0" smtClean="0"/>
              <a:t>the 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863015" y="4486051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73206" y="4834043"/>
            <a:ext cx="2069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</a:t>
            </a:r>
            <a:r>
              <a:rPr lang="en-US" sz="1600" dirty="0" smtClean="0"/>
              <a:t>been</a:t>
            </a:r>
          </a:p>
          <a:p>
            <a:r>
              <a:rPr lang="en-US" sz="1600" dirty="0" smtClean="0"/>
              <a:t>the 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810188" y="332802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01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16788" y="332802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02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44265" y="332801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03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84675" y="332801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04</a:t>
            </a:r>
            <a:endParaRPr lang="en-US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768183" y="332801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05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7528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0800000">
            <a:off x="6152605" y="0"/>
            <a:ext cx="2847703" cy="1489166"/>
          </a:xfrm>
          <a:prstGeom prst="triangle">
            <a:avLst>
              <a:gd name="adj" fmla="val 48624"/>
            </a:avLst>
          </a:prstGeom>
          <a:solidFill>
            <a:srgbClr val="9B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Modern building office and blue sky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9" t="33257" r="26842" b="24514"/>
          <a:stretch>
            <a:fillRect/>
          </a:stretch>
        </p:blipFill>
        <p:spPr bwMode="auto">
          <a:xfrm>
            <a:off x="9222377" y="0"/>
            <a:ext cx="2834640" cy="1371600"/>
          </a:xfrm>
          <a:custGeom>
            <a:avLst/>
            <a:gdLst>
              <a:gd name="connsiteX0" fmla="*/ 0 w 2834640"/>
              <a:gd name="connsiteY0" fmla="*/ 0 h 1371600"/>
              <a:gd name="connsiteX1" fmla="*/ 2834640 w 2834640"/>
              <a:gd name="connsiteY1" fmla="*/ 0 h 1371600"/>
              <a:gd name="connsiteX2" fmla="*/ 1417320 w 2834640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4640" h="1371600">
                <a:moveTo>
                  <a:pt x="0" y="0"/>
                </a:moveTo>
                <a:lnTo>
                  <a:pt x="2834640" y="0"/>
                </a:lnTo>
                <a:lnTo>
                  <a:pt x="1417320" y="13716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/>
          <p:cNvSpPr/>
          <p:nvPr/>
        </p:nvSpPr>
        <p:spPr>
          <a:xfrm rot="16200000">
            <a:off x="10088879" y="923109"/>
            <a:ext cx="2834640" cy="1371600"/>
          </a:xfrm>
          <a:prstGeom prst="triangle">
            <a:avLst/>
          </a:pr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ntrepreneurs and business people in a meeting ro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1" r="51643"/>
          <a:stretch>
            <a:fillRect/>
          </a:stretch>
        </p:blipFill>
        <p:spPr bwMode="auto">
          <a:xfrm>
            <a:off x="10820400" y="3233854"/>
            <a:ext cx="1371600" cy="2808236"/>
          </a:xfrm>
          <a:custGeom>
            <a:avLst/>
            <a:gdLst>
              <a:gd name="connsiteX0" fmla="*/ 1356081 w 1371600"/>
              <a:gd name="connsiteY0" fmla="*/ 0 h 2808236"/>
              <a:gd name="connsiteX1" fmla="*/ 1371600 w 1371600"/>
              <a:gd name="connsiteY1" fmla="*/ 0 h 2808236"/>
              <a:gd name="connsiteX2" fmla="*/ 1371600 w 1371600"/>
              <a:gd name="connsiteY2" fmla="*/ 2808236 h 2808236"/>
              <a:gd name="connsiteX3" fmla="*/ 1361567 w 1371600"/>
              <a:gd name="connsiteY3" fmla="*/ 2808236 h 2808236"/>
              <a:gd name="connsiteX4" fmla="*/ 0 w 1371600"/>
              <a:gd name="connsiteY4" fmla="*/ 1401284 h 280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2808236">
                <a:moveTo>
                  <a:pt x="1356081" y="0"/>
                </a:moveTo>
                <a:lnTo>
                  <a:pt x="1371600" y="0"/>
                </a:lnTo>
                <a:lnTo>
                  <a:pt x="1371600" y="2808236"/>
                </a:lnTo>
                <a:lnTo>
                  <a:pt x="1361567" y="2808236"/>
                </a:lnTo>
                <a:lnTo>
                  <a:pt x="0" y="14012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uble exposure image of business and fin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1" t="6201" r="20369" b="11985"/>
          <a:stretch>
            <a:fillRect/>
          </a:stretch>
        </p:blipFill>
        <p:spPr bwMode="auto">
          <a:xfrm>
            <a:off x="7734840" y="209340"/>
            <a:ext cx="2772270" cy="2772271"/>
          </a:xfrm>
          <a:custGeom>
            <a:avLst/>
            <a:gdLst>
              <a:gd name="connsiteX0" fmla="*/ 1363505 w 2772270"/>
              <a:gd name="connsiteY0" fmla="*/ 0 h 2772271"/>
              <a:gd name="connsiteX1" fmla="*/ 2772270 w 2772270"/>
              <a:gd name="connsiteY1" fmla="*/ 1363507 h 2772271"/>
              <a:gd name="connsiteX2" fmla="*/ 1408765 w 2772270"/>
              <a:gd name="connsiteY2" fmla="*/ 2772271 h 2772271"/>
              <a:gd name="connsiteX3" fmla="*/ 0 w 2772270"/>
              <a:gd name="connsiteY3" fmla="*/ 1408765 h 2772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70" h="2772271">
                <a:moveTo>
                  <a:pt x="1363505" y="0"/>
                </a:moveTo>
                <a:lnTo>
                  <a:pt x="2772270" y="1363507"/>
                </a:lnTo>
                <a:lnTo>
                  <a:pt x="1408765" y="2772271"/>
                </a:lnTo>
                <a:lnTo>
                  <a:pt x="0" y="140876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edium shot woman working on lapt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0" t="1710" r="1666" b="2163"/>
          <a:stretch>
            <a:fillRect/>
          </a:stretch>
        </p:blipFill>
        <p:spPr bwMode="auto">
          <a:xfrm>
            <a:off x="9290024" y="1748950"/>
            <a:ext cx="2772270" cy="2772271"/>
          </a:xfrm>
          <a:custGeom>
            <a:avLst/>
            <a:gdLst>
              <a:gd name="connsiteX0" fmla="*/ 1363505 w 2772270"/>
              <a:gd name="connsiteY0" fmla="*/ 0 h 2772271"/>
              <a:gd name="connsiteX1" fmla="*/ 2772270 w 2772270"/>
              <a:gd name="connsiteY1" fmla="*/ 1363507 h 2772271"/>
              <a:gd name="connsiteX2" fmla="*/ 1408765 w 2772270"/>
              <a:gd name="connsiteY2" fmla="*/ 2772271 h 2772271"/>
              <a:gd name="connsiteX3" fmla="*/ 0 w 2772270"/>
              <a:gd name="connsiteY3" fmla="*/ 1408765 h 2772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70" h="2772271">
                <a:moveTo>
                  <a:pt x="1363505" y="0"/>
                </a:moveTo>
                <a:lnTo>
                  <a:pt x="2772270" y="1363507"/>
                </a:lnTo>
                <a:lnTo>
                  <a:pt x="1408765" y="2772271"/>
                </a:lnTo>
                <a:lnTo>
                  <a:pt x="0" y="140876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>
            <a:off x="0" y="4521220"/>
            <a:ext cx="2495006" cy="2336780"/>
          </a:xfrm>
          <a:prstGeom prst="rtTriangle">
            <a:avLst/>
          </a:prstGeom>
          <a:solidFill>
            <a:srgbClr val="9B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4"/>
          <p:cNvSpPr/>
          <p:nvPr/>
        </p:nvSpPr>
        <p:spPr>
          <a:xfrm rot="18782727">
            <a:off x="817869" y="4153235"/>
            <a:ext cx="505563" cy="3420066"/>
          </a:xfrm>
          <a:custGeom>
            <a:avLst/>
            <a:gdLst>
              <a:gd name="connsiteX0" fmla="*/ 0 w 496389"/>
              <a:gd name="connsiteY0" fmla="*/ 0 h 2246812"/>
              <a:gd name="connsiteX1" fmla="*/ 496389 w 496389"/>
              <a:gd name="connsiteY1" fmla="*/ 0 h 2246812"/>
              <a:gd name="connsiteX2" fmla="*/ 496389 w 496389"/>
              <a:gd name="connsiteY2" fmla="*/ 2246812 h 2246812"/>
              <a:gd name="connsiteX3" fmla="*/ 0 w 496389"/>
              <a:gd name="connsiteY3" fmla="*/ 2246812 h 2246812"/>
              <a:gd name="connsiteX4" fmla="*/ 0 w 496389"/>
              <a:gd name="connsiteY4" fmla="*/ 0 h 2246812"/>
              <a:gd name="connsiteX0" fmla="*/ 0 w 496389"/>
              <a:gd name="connsiteY0" fmla="*/ 0 h 2770174"/>
              <a:gd name="connsiteX1" fmla="*/ 496389 w 496389"/>
              <a:gd name="connsiteY1" fmla="*/ 0 h 2770174"/>
              <a:gd name="connsiteX2" fmla="*/ 494783 w 496389"/>
              <a:gd name="connsiteY2" fmla="*/ 2770174 h 2770174"/>
              <a:gd name="connsiteX3" fmla="*/ 0 w 496389"/>
              <a:gd name="connsiteY3" fmla="*/ 2246812 h 2770174"/>
              <a:gd name="connsiteX4" fmla="*/ 0 w 496389"/>
              <a:gd name="connsiteY4" fmla="*/ 0 h 2770174"/>
              <a:gd name="connsiteX0" fmla="*/ 0 w 561798"/>
              <a:gd name="connsiteY0" fmla="*/ 582953 h 3353127"/>
              <a:gd name="connsiteX1" fmla="*/ 561798 w 561798"/>
              <a:gd name="connsiteY1" fmla="*/ 0 h 3353127"/>
              <a:gd name="connsiteX2" fmla="*/ 494783 w 561798"/>
              <a:gd name="connsiteY2" fmla="*/ 3353127 h 3353127"/>
              <a:gd name="connsiteX3" fmla="*/ 0 w 561798"/>
              <a:gd name="connsiteY3" fmla="*/ 2829765 h 3353127"/>
              <a:gd name="connsiteX4" fmla="*/ 0 w 561798"/>
              <a:gd name="connsiteY4" fmla="*/ 582953 h 3353127"/>
              <a:gd name="connsiteX0" fmla="*/ 0 w 505563"/>
              <a:gd name="connsiteY0" fmla="*/ 649892 h 3420066"/>
              <a:gd name="connsiteX1" fmla="*/ 505563 w 505563"/>
              <a:gd name="connsiteY1" fmla="*/ 0 h 3420066"/>
              <a:gd name="connsiteX2" fmla="*/ 494783 w 505563"/>
              <a:gd name="connsiteY2" fmla="*/ 3420066 h 3420066"/>
              <a:gd name="connsiteX3" fmla="*/ 0 w 505563"/>
              <a:gd name="connsiteY3" fmla="*/ 2896704 h 3420066"/>
              <a:gd name="connsiteX4" fmla="*/ 0 w 505563"/>
              <a:gd name="connsiteY4" fmla="*/ 649892 h 3420066"/>
              <a:gd name="connsiteX0" fmla="*/ 32406 w 505563"/>
              <a:gd name="connsiteY0" fmla="*/ 462438 h 3420066"/>
              <a:gd name="connsiteX1" fmla="*/ 505563 w 505563"/>
              <a:gd name="connsiteY1" fmla="*/ 0 h 3420066"/>
              <a:gd name="connsiteX2" fmla="*/ 494783 w 505563"/>
              <a:gd name="connsiteY2" fmla="*/ 3420066 h 3420066"/>
              <a:gd name="connsiteX3" fmla="*/ 0 w 505563"/>
              <a:gd name="connsiteY3" fmla="*/ 2896704 h 3420066"/>
              <a:gd name="connsiteX4" fmla="*/ 32406 w 505563"/>
              <a:gd name="connsiteY4" fmla="*/ 462438 h 34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563" h="3420066">
                <a:moveTo>
                  <a:pt x="32406" y="462438"/>
                </a:moveTo>
                <a:lnTo>
                  <a:pt x="505563" y="0"/>
                </a:lnTo>
                <a:cubicBezTo>
                  <a:pt x="505028" y="923391"/>
                  <a:pt x="495318" y="2496675"/>
                  <a:pt x="494783" y="3420066"/>
                </a:cubicBezTo>
                <a:lnTo>
                  <a:pt x="0" y="2896704"/>
                </a:lnTo>
                <a:lnTo>
                  <a:pt x="32406" y="462438"/>
                </a:lnTo>
                <a:close/>
              </a:path>
            </a:pathLst>
          </a:cu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2" y="191589"/>
            <a:ext cx="1986643" cy="7586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15030" y="2610730"/>
            <a:ext cx="4383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You….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8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" y="-1"/>
            <a:ext cx="12187474" cy="6858001"/>
          </a:xfrm>
          <a:prstGeom prst="rect">
            <a:avLst/>
          </a:prstGeom>
        </p:spPr>
      </p:pic>
      <p:sp>
        <p:nvSpPr>
          <p:cNvPr id="3" name="Right Triangle 2"/>
          <p:cNvSpPr/>
          <p:nvPr/>
        </p:nvSpPr>
        <p:spPr>
          <a:xfrm rot="5400000">
            <a:off x="-79113" y="79112"/>
            <a:ext cx="2495006" cy="2336780"/>
          </a:xfrm>
          <a:prstGeom prst="rtTriangle">
            <a:avLst/>
          </a:prstGeom>
          <a:solidFill>
            <a:srgbClr val="9B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4"/>
          <p:cNvSpPr/>
          <p:nvPr/>
        </p:nvSpPr>
        <p:spPr>
          <a:xfrm rot="2582727">
            <a:off x="732031" y="-637286"/>
            <a:ext cx="505563" cy="3420066"/>
          </a:xfrm>
          <a:custGeom>
            <a:avLst/>
            <a:gdLst>
              <a:gd name="connsiteX0" fmla="*/ 0 w 496389"/>
              <a:gd name="connsiteY0" fmla="*/ 0 h 2246812"/>
              <a:gd name="connsiteX1" fmla="*/ 496389 w 496389"/>
              <a:gd name="connsiteY1" fmla="*/ 0 h 2246812"/>
              <a:gd name="connsiteX2" fmla="*/ 496389 w 496389"/>
              <a:gd name="connsiteY2" fmla="*/ 2246812 h 2246812"/>
              <a:gd name="connsiteX3" fmla="*/ 0 w 496389"/>
              <a:gd name="connsiteY3" fmla="*/ 2246812 h 2246812"/>
              <a:gd name="connsiteX4" fmla="*/ 0 w 496389"/>
              <a:gd name="connsiteY4" fmla="*/ 0 h 2246812"/>
              <a:gd name="connsiteX0" fmla="*/ 0 w 496389"/>
              <a:gd name="connsiteY0" fmla="*/ 0 h 2770174"/>
              <a:gd name="connsiteX1" fmla="*/ 496389 w 496389"/>
              <a:gd name="connsiteY1" fmla="*/ 0 h 2770174"/>
              <a:gd name="connsiteX2" fmla="*/ 494783 w 496389"/>
              <a:gd name="connsiteY2" fmla="*/ 2770174 h 2770174"/>
              <a:gd name="connsiteX3" fmla="*/ 0 w 496389"/>
              <a:gd name="connsiteY3" fmla="*/ 2246812 h 2770174"/>
              <a:gd name="connsiteX4" fmla="*/ 0 w 496389"/>
              <a:gd name="connsiteY4" fmla="*/ 0 h 2770174"/>
              <a:gd name="connsiteX0" fmla="*/ 0 w 561798"/>
              <a:gd name="connsiteY0" fmla="*/ 582953 h 3353127"/>
              <a:gd name="connsiteX1" fmla="*/ 561798 w 561798"/>
              <a:gd name="connsiteY1" fmla="*/ 0 h 3353127"/>
              <a:gd name="connsiteX2" fmla="*/ 494783 w 561798"/>
              <a:gd name="connsiteY2" fmla="*/ 3353127 h 3353127"/>
              <a:gd name="connsiteX3" fmla="*/ 0 w 561798"/>
              <a:gd name="connsiteY3" fmla="*/ 2829765 h 3353127"/>
              <a:gd name="connsiteX4" fmla="*/ 0 w 561798"/>
              <a:gd name="connsiteY4" fmla="*/ 582953 h 3353127"/>
              <a:gd name="connsiteX0" fmla="*/ 0 w 505563"/>
              <a:gd name="connsiteY0" fmla="*/ 649892 h 3420066"/>
              <a:gd name="connsiteX1" fmla="*/ 505563 w 505563"/>
              <a:gd name="connsiteY1" fmla="*/ 0 h 3420066"/>
              <a:gd name="connsiteX2" fmla="*/ 494783 w 505563"/>
              <a:gd name="connsiteY2" fmla="*/ 3420066 h 3420066"/>
              <a:gd name="connsiteX3" fmla="*/ 0 w 505563"/>
              <a:gd name="connsiteY3" fmla="*/ 2896704 h 3420066"/>
              <a:gd name="connsiteX4" fmla="*/ 0 w 505563"/>
              <a:gd name="connsiteY4" fmla="*/ 649892 h 3420066"/>
              <a:gd name="connsiteX0" fmla="*/ 32406 w 505563"/>
              <a:gd name="connsiteY0" fmla="*/ 462438 h 3420066"/>
              <a:gd name="connsiteX1" fmla="*/ 505563 w 505563"/>
              <a:gd name="connsiteY1" fmla="*/ 0 h 3420066"/>
              <a:gd name="connsiteX2" fmla="*/ 494783 w 505563"/>
              <a:gd name="connsiteY2" fmla="*/ 3420066 h 3420066"/>
              <a:gd name="connsiteX3" fmla="*/ 0 w 505563"/>
              <a:gd name="connsiteY3" fmla="*/ 2896704 h 3420066"/>
              <a:gd name="connsiteX4" fmla="*/ 32406 w 505563"/>
              <a:gd name="connsiteY4" fmla="*/ 462438 h 34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563" h="3420066">
                <a:moveTo>
                  <a:pt x="32406" y="462438"/>
                </a:moveTo>
                <a:lnTo>
                  <a:pt x="505563" y="0"/>
                </a:lnTo>
                <a:cubicBezTo>
                  <a:pt x="505028" y="923391"/>
                  <a:pt x="495318" y="2496675"/>
                  <a:pt x="494783" y="3420066"/>
                </a:cubicBezTo>
                <a:lnTo>
                  <a:pt x="0" y="2896704"/>
                </a:lnTo>
                <a:lnTo>
                  <a:pt x="32406" y="462438"/>
                </a:lnTo>
                <a:close/>
              </a:path>
            </a:pathLst>
          </a:cu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64726" y="1546092"/>
            <a:ext cx="522515" cy="555171"/>
          </a:xfrm>
          <a:prstGeom prst="rect">
            <a:avLst/>
          </a:prstGeom>
          <a:solidFill>
            <a:srgbClr val="9B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66114" y="1420586"/>
            <a:ext cx="522515" cy="555171"/>
          </a:xfrm>
          <a:prstGeom prst="rect">
            <a:avLst/>
          </a:pr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64726" y="2701580"/>
            <a:ext cx="522515" cy="555171"/>
          </a:xfrm>
          <a:prstGeom prst="rect">
            <a:avLst/>
          </a:prstGeom>
          <a:solidFill>
            <a:srgbClr val="9B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6114" y="2576074"/>
            <a:ext cx="522515" cy="555171"/>
          </a:xfrm>
          <a:prstGeom prst="rect">
            <a:avLst/>
          </a:pr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64726" y="3883962"/>
            <a:ext cx="522515" cy="555171"/>
          </a:xfrm>
          <a:prstGeom prst="rect">
            <a:avLst/>
          </a:prstGeom>
          <a:solidFill>
            <a:srgbClr val="9B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6114" y="3758456"/>
            <a:ext cx="522515" cy="555171"/>
          </a:xfrm>
          <a:prstGeom prst="rect">
            <a:avLst/>
          </a:pr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64726" y="5066344"/>
            <a:ext cx="522515" cy="555171"/>
          </a:xfrm>
          <a:prstGeom prst="rect">
            <a:avLst/>
          </a:prstGeom>
          <a:solidFill>
            <a:srgbClr val="9B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6114" y="4940838"/>
            <a:ext cx="522515" cy="555171"/>
          </a:xfrm>
          <a:prstGeom prst="rect">
            <a:avLst/>
          </a:pr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1496" y="2664121"/>
            <a:ext cx="35702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3683" y="3495118"/>
            <a:ext cx="31600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01287" y="1361426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01287" y="2506210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01287" y="3699296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01287" y="4849091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11478" y="1709418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411478" y="2838857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431724" y="4051904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460976" y="5218423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45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" y="1736"/>
            <a:ext cx="12188485" cy="6920682"/>
          </a:xfrm>
          <a:prstGeom prst="rect">
            <a:avLst/>
          </a:prstGeom>
        </p:spPr>
      </p:pic>
      <p:sp>
        <p:nvSpPr>
          <p:cNvPr id="3" name="Right Triangle 2"/>
          <p:cNvSpPr/>
          <p:nvPr/>
        </p:nvSpPr>
        <p:spPr>
          <a:xfrm rot="10800000">
            <a:off x="9696993" y="1736"/>
            <a:ext cx="2495006" cy="2336780"/>
          </a:xfrm>
          <a:prstGeom prst="rtTriangle">
            <a:avLst/>
          </a:prstGeom>
          <a:solidFill>
            <a:srgbClr val="9B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4"/>
          <p:cNvSpPr/>
          <p:nvPr/>
        </p:nvSpPr>
        <p:spPr>
          <a:xfrm rot="7975633">
            <a:off x="10868493" y="-721259"/>
            <a:ext cx="505563" cy="3420066"/>
          </a:xfrm>
          <a:custGeom>
            <a:avLst/>
            <a:gdLst>
              <a:gd name="connsiteX0" fmla="*/ 0 w 496389"/>
              <a:gd name="connsiteY0" fmla="*/ 0 h 2246812"/>
              <a:gd name="connsiteX1" fmla="*/ 496389 w 496389"/>
              <a:gd name="connsiteY1" fmla="*/ 0 h 2246812"/>
              <a:gd name="connsiteX2" fmla="*/ 496389 w 496389"/>
              <a:gd name="connsiteY2" fmla="*/ 2246812 h 2246812"/>
              <a:gd name="connsiteX3" fmla="*/ 0 w 496389"/>
              <a:gd name="connsiteY3" fmla="*/ 2246812 h 2246812"/>
              <a:gd name="connsiteX4" fmla="*/ 0 w 496389"/>
              <a:gd name="connsiteY4" fmla="*/ 0 h 2246812"/>
              <a:gd name="connsiteX0" fmla="*/ 0 w 496389"/>
              <a:gd name="connsiteY0" fmla="*/ 0 h 2770174"/>
              <a:gd name="connsiteX1" fmla="*/ 496389 w 496389"/>
              <a:gd name="connsiteY1" fmla="*/ 0 h 2770174"/>
              <a:gd name="connsiteX2" fmla="*/ 494783 w 496389"/>
              <a:gd name="connsiteY2" fmla="*/ 2770174 h 2770174"/>
              <a:gd name="connsiteX3" fmla="*/ 0 w 496389"/>
              <a:gd name="connsiteY3" fmla="*/ 2246812 h 2770174"/>
              <a:gd name="connsiteX4" fmla="*/ 0 w 496389"/>
              <a:gd name="connsiteY4" fmla="*/ 0 h 2770174"/>
              <a:gd name="connsiteX0" fmla="*/ 0 w 561798"/>
              <a:gd name="connsiteY0" fmla="*/ 582953 h 3353127"/>
              <a:gd name="connsiteX1" fmla="*/ 561798 w 561798"/>
              <a:gd name="connsiteY1" fmla="*/ 0 h 3353127"/>
              <a:gd name="connsiteX2" fmla="*/ 494783 w 561798"/>
              <a:gd name="connsiteY2" fmla="*/ 3353127 h 3353127"/>
              <a:gd name="connsiteX3" fmla="*/ 0 w 561798"/>
              <a:gd name="connsiteY3" fmla="*/ 2829765 h 3353127"/>
              <a:gd name="connsiteX4" fmla="*/ 0 w 561798"/>
              <a:gd name="connsiteY4" fmla="*/ 582953 h 3353127"/>
              <a:gd name="connsiteX0" fmla="*/ 0 w 505563"/>
              <a:gd name="connsiteY0" fmla="*/ 649892 h 3420066"/>
              <a:gd name="connsiteX1" fmla="*/ 505563 w 505563"/>
              <a:gd name="connsiteY1" fmla="*/ 0 h 3420066"/>
              <a:gd name="connsiteX2" fmla="*/ 494783 w 505563"/>
              <a:gd name="connsiteY2" fmla="*/ 3420066 h 3420066"/>
              <a:gd name="connsiteX3" fmla="*/ 0 w 505563"/>
              <a:gd name="connsiteY3" fmla="*/ 2896704 h 3420066"/>
              <a:gd name="connsiteX4" fmla="*/ 0 w 505563"/>
              <a:gd name="connsiteY4" fmla="*/ 649892 h 3420066"/>
              <a:gd name="connsiteX0" fmla="*/ 32406 w 505563"/>
              <a:gd name="connsiteY0" fmla="*/ 462438 h 3420066"/>
              <a:gd name="connsiteX1" fmla="*/ 505563 w 505563"/>
              <a:gd name="connsiteY1" fmla="*/ 0 h 3420066"/>
              <a:gd name="connsiteX2" fmla="*/ 494783 w 505563"/>
              <a:gd name="connsiteY2" fmla="*/ 3420066 h 3420066"/>
              <a:gd name="connsiteX3" fmla="*/ 0 w 505563"/>
              <a:gd name="connsiteY3" fmla="*/ 2896704 h 3420066"/>
              <a:gd name="connsiteX4" fmla="*/ 32406 w 505563"/>
              <a:gd name="connsiteY4" fmla="*/ 462438 h 34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563" h="3420066">
                <a:moveTo>
                  <a:pt x="32406" y="462438"/>
                </a:moveTo>
                <a:lnTo>
                  <a:pt x="505563" y="0"/>
                </a:lnTo>
                <a:cubicBezTo>
                  <a:pt x="505028" y="923391"/>
                  <a:pt x="495318" y="2496675"/>
                  <a:pt x="494783" y="3420066"/>
                </a:cubicBezTo>
                <a:lnTo>
                  <a:pt x="0" y="2896704"/>
                </a:lnTo>
                <a:lnTo>
                  <a:pt x="32406" y="462438"/>
                </a:lnTo>
                <a:close/>
              </a:path>
            </a:pathLst>
          </a:cu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roup of diverse people having a business mee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41168" b="933"/>
          <a:stretch>
            <a:fillRect/>
          </a:stretch>
        </p:blipFill>
        <p:spPr bwMode="auto">
          <a:xfrm>
            <a:off x="3515" y="16042"/>
            <a:ext cx="4007012" cy="6841958"/>
          </a:xfrm>
          <a:custGeom>
            <a:avLst/>
            <a:gdLst>
              <a:gd name="connsiteX0" fmla="*/ 0 w 4007012"/>
              <a:gd name="connsiteY0" fmla="*/ 0 h 6841958"/>
              <a:gd name="connsiteX1" fmla="*/ 16223 w 4007012"/>
              <a:gd name="connsiteY1" fmla="*/ 0 h 6841958"/>
              <a:gd name="connsiteX2" fmla="*/ 4007012 w 4007012"/>
              <a:gd name="connsiteY2" fmla="*/ 3946358 h 6841958"/>
              <a:gd name="connsiteX3" fmla="*/ 1119433 w 4007012"/>
              <a:gd name="connsiteY3" fmla="*/ 6841958 h 6841958"/>
              <a:gd name="connsiteX4" fmla="*/ 0 w 4007012"/>
              <a:gd name="connsiteY4" fmla="*/ 6841958 h 684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7012" h="6841958">
                <a:moveTo>
                  <a:pt x="0" y="0"/>
                </a:moveTo>
                <a:lnTo>
                  <a:pt x="16223" y="0"/>
                </a:lnTo>
                <a:lnTo>
                  <a:pt x="4007012" y="3946358"/>
                </a:lnTo>
                <a:lnTo>
                  <a:pt x="1119433" y="6841958"/>
                </a:lnTo>
                <a:lnTo>
                  <a:pt x="0" y="684195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16816" y="2408832"/>
            <a:ext cx="239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Lorem Ipsum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6816" y="3063923"/>
            <a:ext cx="59369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Lorem Ipsum has been the industry's standard dummy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ever </a:t>
            </a:r>
            <a:r>
              <a:rPr lang="en-US" dirty="0"/>
              <a:t>since the 1500s, when an unknown printer took a </a:t>
            </a:r>
            <a:r>
              <a:rPr lang="en-US" dirty="0" smtClean="0"/>
              <a:t>galley</a:t>
            </a:r>
          </a:p>
          <a:p>
            <a:r>
              <a:rPr lang="en-US" dirty="0" smtClean="0"/>
              <a:t>of </a:t>
            </a:r>
            <a:r>
              <a:rPr lang="en-US" dirty="0"/>
              <a:t>type and scrambled it to make a type specimen </a:t>
            </a:r>
            <a:r>
              <a:rPr lang="en-US" dirty="0" smtClean="0"/>
              <a:t>book.</a:t>
            </a:r>
          </a:p>
          <a:p>
            <a:r>
              <a:rPr lang="en-US" dirty="0" smtClean="0"/>
              <a:t>It </a:t>
            </a:r>
            <a:r>
              <a:rPr lang="en-US" dirty="0"/>
              <a:t>has survived not only five centuries, but also the leap </a:t>
            </a:r>
            <a:r>
              <a:rPr lang="en-US" dirty="0" smtClean="0"/>
              <a:t>into</a:t>
            </a:r>
          </a:p>
          <a:p>
            <a:r>
              <a:rPr lang="en-US" dirty="0" smtClean="0"/>
              <a:t>electronic </a:t>
            </a:r>
            <a:r>
              <a:rPr lang="en-US" dirty="0"/>
              <a:t>typesetting, remaining essentially unchanged.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730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" y="1607"/>
            <a:ext cx="12189231" cy="6856393"/>
          </a:xfrm>
          <a:prstGeom prst="rect">
            <a:avLst/>
          </a:prstGeom>
        </p:spPr>
      </p:pic>
      <p:sp>
        <p:nvSpPr>
          <p:cNvPr id="3" name="Right Triangle 2"/>
          <p:cNvSpPr/>
          <p:nvPr/>
        </p:nvSpPr>
        <p:spPr>
          <a:xfrm rot="16200000">
            <a:off x="9776106" y="4431350"/>
            <a:ext cx="2495006" cy="2336780"/>
          </a:xfrm>
          <a:prstGeom prst="rtTriangle">
            <a:avLst/>
          </a:prstGeom>
          <a:solidFill>
            <a:srgbClr val="9B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4"/>
          <p:cNvSpPr/>
          <p:nvPr/>
        </p:nvSpPr>
        <p:spPr>
          <a:xfrm rot="13385785">
            <a:off x="10955363" y="4081067"/>
            <a:ext cx="505563" cy="3420066"/>
          </a:xfrm>
          <a:custGeom>
            <a:avLst/>
            <a:gdLst>
              <a:gd name="connsiteX0" fmla="*/ 0 w 496389"/>
              <a:gd name="connsiteY0" fmla="*/ 0 h 2246812"/>
              <a:gd name="connsiteX1" fmla="*/ 496389 w 496389"/>
              <a:gd name="connsiteY1" fmla="*/ 0 h 2246812"/>
              <a:gd name="connsiteX2" fmla="*/ 496389 w 496389"/>
              <a:gd name="connsiteY2" fmla="*/ 2246812 h 2246812"/>
              <a:gd name="connsiteX3" fmla="*/ 0 w 496389"/>
              <a:gd name="connsiteY3" fmla="*/ 2246812 h 2246812"/>
              <a:gd name="connsiteX4" fmla="*/ 0 w 496389"/>
              <a:gd name="connsiteY4" fmla="*/ 0 h 2246812"/>
              <a:gd name="connsiteX0" fmla="*/ 0 w 496389"/>
              <a:gd name="connsiteY0" fmla="*/ 0 h 2770174"/>
              <a:gd name="connsiteX1" fmla="*/ 496389 w 496389"/>
              <a:gd name="connsiteY1" fmla="*/ 0 h 2770174"/>
              <a:gd name="connsiteX2" fmla="*/ 494783 w 496389"/>
              <a:gd name="connsiteY2" fmla="*/ 2770174 h 2770174"/>
              <a:gd name="connsiteX3" fmla="*/ 0 w 496389"/>
              <a:gd name="connsiteY3" fmla="*/ 2246812 h 2770174"/>
              <a:gd name="connsiteX4" fmla="*/ 0 w 496389"/>
              <a:gd name="connsiteY4" fmla="*/ 0 h 2770174"/>
              <a:gd name="connsiteX0" fmla="*/ 0 w 561798"/>
              <a:gd name="connsiteY0" fmla="*/ 582953 h 3353127"/>
              <a:gd name="connsiteX1" fmla="*/ 561798 w 561798"/>
              <a:gd name="connsiteY1" fmla="*/ 0 h 3353127"/>
              <a:gd name="connsiteX2" fmla="*/ 494783 w 561798"/>
              <a:gd name="connsiteY2" fmla="*/ 3353127 h 3353127"/>
              <a:gd name="connsiteX3" fmla="*/ 0 w 561798"/>
              <a:gd name="connsiteY3" fmla="*/ 2829765 h 3353127"/>
              <a:gd name="connsiteX4" fmla="*/ 0 w 561798"/>
              <a:gd name="connsiteY4" fmla="*/ 582953 h 3353127"/>
              <a:gd name="connsiteX0" fmla="*/ 0 w 505563"/>
              <a:gd name="connsiteY0" fmla="*/ 649892 h 3420066"/>
              <a:gd name="connsiteX1" fmla="*/ 505563 w 505563"/>
              <a:gd name="connsiteY1" fmla="*/ 0 h 3420066"/>
              <a:gd name="connsiteX2" fmla="*/ 494783 w 505563"/>
              <a:gd name="connsiteY2" fmla="*/ 3420066 h 3420066"/>
              <a:gd name="connsiteX3" fmla="*/ 0 w 505563"/>
              <a:gd name="connsiteY3" fmla="*/ 2896704 h 3420066"/>
              <a:gd name="connsiteX4" fmla="*/ 0 w 505563"/>
              <a:gd name="connsiteY4" fmla="*/ 649892 h 3420066"/>
              <a:gd name="connsiteX0" fmla="*/ 32406 w 505563"/>
              <a:gd name="connsiteY0" fmla="*/ 462438 h 3420066"/>
              <a:gd name="connsiteX1" fmla="*/ 505563 w 505563"/>
              <a:gd name="connsiteY1" fmla="*/ 0 h 3420066"/>
              <a:gd name="connsiteX2" fmla="*/ 494783 w 505563"/>
              <a:gd name="connsiteY2" fmla="*/ 3420066 h 3420066"/>
              <a:gd name="connsiteX3" fmla="*/ 0 w 505563"/>
              <a:gd name="connsiteY3" fmla="*/ 2896704 h 3420066"/>
              <a:gd name="connsiteX4" fmla="*/ 32406 w 505563"/>
              <a:gd name="connsiteY4" fmla="*/ 462438 h 34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563" h="3420066">
                <a:moveTo>
                  <a:pt x="32406" y="462438"/>
                </a:moveTo>
                <a:lnTo>
                  <a:pt x="505563" y="0"/>
                </a:lnTo>
                <a:cubicBezTo>
                  <a:pt x="505028" y="923391"/>
                  <a:pt x="495318" y="2496675"/>
                  <a:pt x="494783" y="3420066"/>
                </a:cubicBezTo>
                <a:lnTo>
                  <a:pt x="0" y="2896704"/>
                </a:lnTo>
                <a:lnTo>
                  <a:pt x="32406" y="462438"/>
                </a:lnTo>
                <a:close/>
              </a:path>
            </a:pathLst>
          </a:cu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0140" y="3233058"/>
            <a:ext cx="4709160" cy="203454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68729" y="3233058"/>
            <a:ext cx="4709160" cy="203454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8" y="260169"/>
            <a:ext cx="1986643" cy="7586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9074" y="1409025"/>
            <a:ext cx="239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Lorem Ipsum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30600" y="1981305"/>
            <a:ext cx="824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Lorem Ipsum has been the industry's standard dummy </a:t>
            </a:r>
            <a:r>
              <a:rPr lang="en-US" dirty="0" smtClean="0"/>
              <a:t>text ever </a:t>
            </a:r>
            <a:r>
              <a:rPr lang="en-US" dirty="0"/>
              <a:t>since the 1500s, when an unknown printer took a </a:t>
            </a:r>
            <a:r>
              <a:rPr lang="en-US" dirty="0" smtClean="0"/>
              <a:t>galley of </a:t>
            </a:r>
            <a:r>
              <a:rPr lang="en-US" dirty="0"/>
              <a:t>type and scrambled it to make a type specimen </a:t>
            </a:r>
            <a:r>
              <a:rPr lang="en-US" dirty="0" smtClean="0"/>
              <a:t>book.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0240" y="3787160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70431" y="4135152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Lorem Ipsum has been the </a:t>
            </a:r>
            <a:r>
              <a:rPr lang="en-US" sz="1600" dirty="0" smtClean="0">
                <a:solidFill>
                  <a:schemeClr val="bg1"/>
                </a:solidFill>
              </a:rPr>
              <a:t>industry's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standard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940" y="3787160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8131" y="4135152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Lorem Ipsum has been the </a:t>
            </a:r>
            <a:r>
              <a:rPr lang="en-US" sz="1600" dirty="0" smtClean="0">
                <a:solidFill>
                  <a:schemeClr val="bg1"/>
                </a:solidFill>
              </a:rPr>
              <a:t>industry's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standard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4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" y="1728"/>
            <a:ext cx="12248855" cy="68562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8" y="260169"/>
            <a:ext cx="1986643" cy="758696"/>
          </a:xfrm>
          <a:prstGeom prst="rect">
            <a:avLst/>
          </a:prstGeom>
        </p:spPr>
      </p:pic>
      <p:pic>
        <p:nvPicPr>
          <p:cNvPr id="6" name="Picture 5" descr="View of modern business skyscrapers glass and sky view landscape of commercial buil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6" r="30848"/>
          <a:stretch>
            <a:fillRect/>
          </a:stretch>
        </p:blipFill>
        <p:spPr bwMode="auto">
          <a:xfrm>
            <a:off x="7383780" y="2"/>
            <a:ext cx="4869308" cy="6857999"/>
          </a:xfrm>
          <a:custGeom>
            <a:avLst/>
            <a:gdLst>
              <a:gd name="connsiteX0" fmla="*/ 0 w 4869308"/>
              <a:gd name="connsiteY0" fmla="*/ 0 h 6857999"/>
              <a:gd name="connsiteX1" fmla="*/ 4869308 w 4869308"/>
              <a:gd name="connsiteY1" fmla="*/ 0 h 6857999"/>
              <a:gd name="connsiteX2" fmla="*/ 4869308 w 4869308"/>
              <a:gd name="connsiteY2" fmla="*/ 6857999 h 6857999"/>
              <a:gd name="connsiteX3" fmla="*/ 0 w 486930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9308" h="6857999">
                <a:moveTo>
                  <a:pt x="0" y="0"/>
                </a:moveTo>
                <a:lnTo>
                  <a:pt x="4869308" y="0"/>
                </a:lnTo>
                <a:lnTo>
                  <a:pt x="4869308" y="6857999"/>
                </a:lnTo>
                <a:lnTo>
                  <a:pt x="0" y="6857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49440" y="0"/>
            <a:ext cx="731520" cy="6858000"/>
          </a:xfrm>
          <a:prstGeom prst="rect">
            <a:avLst/>
          </a:prstGeom>
          <a:solidFill>
            <a:srgbClr val="9B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0037" y="2099604"/>
            <a:ext cx="239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Lorem Ipsum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037" y="2754695"/>
            <a:ext cx="59369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Lorem Ipsum has been the industry's standard dummy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ever </a:t>
            </a:r>
            <a:r>
              <a:rPr lang="en-US" dirty="0"/>
              <a:t>since the 1500s, when an unknown printer took a </a:t>
            </a:r>
            <a:r>
              <a:rPr lang="en-US" dirty="0" smtClean="0"/>
              <a:t>galley</a:t>
            </a:r>
          </a:p>
          <a:p>
            <a:r>
              <a:rPr lang="en-US" dirty="0" smtClean="0"/>
              <a:t>of </a:t>
            </a:r>
            <a:r>
              <a:rPr lang="en-US" dirty="0"/>
              <a:t>type and scrambled it to make a type specimen </a:t>
            </a:r>
            <a:r>
              <a:rPr lang="en-US" dirty="0" smtClean="0"/>
              <a:t>book.</a:t>
            </a:r>
          </a:p>
          <a:p>
            <a:r>
              <a:rPr lang="en-US" dirty="0" smtClean="0"/>
              <a:t>It </a:t>
            </a:r>
            <a:r>
              <a:rPr lang="en-US" dirty="0"/>
              <a:t>has survived not only five centuries, but also the leap </a:t>
            </a:r>
            <a:r>
              <a:rPr lang="en-US" dirty="0" smtClean="0"/>
              <a:t>into</a:t>
            </a:r>
          </a:p>
          <a:p>
            <a:r>
              <a:rPr lang="en-US" dirty="0" smtClean="0"/>
              <a:t>electronic </a:t>
            </a:r>
            <a:r>
              <a:rPr lang="en-US" dirty="0"/>
              <a:t>typesetting, remaining essentially unchanged. 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1045028" y="4865914"/>
            <a:ext cx="620486" cy="620486"/>
          </a:xfrm>
          <a:prstGeom prst="ellipse">
            <a:avLst/>
          </a:pr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0174" y="4746564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0365" y="5094556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645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" y="1886"/>
            <a:ext cx="12187739" cy="6856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8" y="260169"/>
            <a:ext cx="1986643" cy="758696"/>
          </a:xfrm>
          <a:prstGeom prst="rect">
            <a:avLst/>
          </a:prstGeom>
        </p:spPr>
      </p:pic>
      <p:pic>
        <p:nvPicPr>
          <p:cNvPr id="11" name="Picture 10" descr="Beautiful modern building- modern 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10585" b="18048"/>
          <a:stretch>
            <a:fillRect/>
          </a:stretch>
        </p:blipFill>
        <p:spPr bwMode="auto">
          <a:xfrm>
            <a:off x="868680" y="1577340"/>
            <a:ext cx="4457700" cy="2171700"/>
          </a:xfrm>
          <a:custGeom>
            <a:avLst/>
            <a:gdLst>
              <a:gd name="connsiteX0" fmla="*/ 0 w 4457700"/>
              <a:gd name="connsiteY0" fmla="*/ 0 h 2171700"/>
              <a:gd name="connsiteX1" fmla="*/ 4457700 w 4457700"/>
              <a:gd name="connsiteY1" fmla="*/ 0 h 2171700"/>
              <a:gd name="connsiteX2" fmla="*/ 4457700 w 4457700"/>
              <a:gd name="connsiteY2" fmla="*/ 2171700 h 2171700"/>
              <a:gd name="connsiteX3" fmla="*/ 0 w 4457700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7700" h="2171700">
                <a:moveTo>
                  <a:pt x="0" y="0"/>
                </a:moveTo>
                <a:lnTo>
                  <a:pt x="4457700" y="0"/>
                </a:lnTo>
                <a:lnTo>
                  <a:pt x="4457700" y="2171700"/>
                </a:lnTo>
                <a:lnTo>
                  <a:pt x="0" y="21717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iverse people working in the offi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t="6477" r="3973" b="13767"/>
          <a:stretch>
            <a:fillRect/>
          </a:stretch>
        </p:blipFill>
        <p:spPr bwMode="auto">
          <a:xfrm>
            <a:off x="868680" y="3925408"/>
            <a:ext cx="4457700" cy="2171700"/>
          </a:xfrm>
          <a:custGeom>
            <a:avLst/>
            <a:gdLst>
              <a:gd name="connsiteX0" fmla="*/ 0 w 4457700"/>
              <a:gd name="connsiteY0" fmla="*/ 0 h 2171700"/>
              <a:gd name="connsiteX1" fmla="*/ 4457700 w 4457700"/>
              <a:gd name="connsiteY1" fmla="*/ 0 h 2171700"/>
              <a:gd name="connsiteX2" fmla="*/ 4457700 w 4457700"/>
              <a:gd name="connsiteY2" fmla="*/ 2171700 h 2171700"/>
              <a:gd name="connsiteX3" fmla="*/ 0 w 4457700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7700" h="2171700">
                <a:moveTo>
                  <a:pt x="0" y="0"/>
                </a:moveTo>
                <a:lnTo>
                  <a:pt x="4457700" y="0"/>
                </a:lnTo>
                <a:lnTo>
                  <a:pt x="4457700" y="2171700"/>
                </a:lnTo>
                <a:lnTo>
                  <a:pt x="0" y="21717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Triangle 5"/>
          <p:cNvSpPr/>
          <p:nvPr/>
        </p:nvSpPr>
        <p:spPr>
          <a:xfrm rot="10800000">
            <a:off x="9696993" y="1736"/>
            <a:ext cx="2495006" cy="2336780"/>
          </a:xfrm>
          <a:prstGeom prst="rtTriangle">
            <a:avLst/>
          </a:prstGeom>
          <a:solidFill>
            <a:srgbClr val="9B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4"/>
          <p:cNvSpPr/>
          <p:nvPr/>
        </p:nvSpPr>
        <p:spPr>
          <a:xfrm rot="7975633">
            <a:off x="10868493" y="-721259"/>
            <a:ext cx="505563" cy="3420066"/>
          </a:xfrm>
          <a:custGeom>
            <a:avLst/>
            <a:gdLst>
              <a:gd name="connsiteX0" fmla="*/ 0 w 496389"/>
              <a:gd name="connsiteY0" fmla="*/ 0 h 2246812"/>
              <a:gd name="connsiteX1" fmla="*/ 496389 w 496389"/>
              <a:gd name="connsiteY1" fmla="*/ 0 h 2246812"/>
              <a:gd name="connsiteX2" fmla="*/ 496389 w 496389"/>
              <a:gd name="connsiteY2" fmla="*/ 2246812 h 2246812"/>
              <a:gd name="connsiteX3" fmla="*/ 0 w 496389"/>
              <a:gd name="connsiteY3" fmla="*/ 2246812 h 2246812"/>
              <a:gd name="connsiteX4" fmla="*/ 0 w 496389"/>
              <a:gd name="connsiteY4" fmla="*/ 0 h 2246812"/>
              <a:gd name="connsiteX0" fmla="*/ 0 w 496389"/>
              <a:gd name="connsiteY0" fmla="*/ 0 h 2770174"/>
              <a:gd name="connsiteX1" fmla="*/ 496389 w 496389"/>
              <a:gd name="connsiteY1" fmla="*/ 0 h 2770174"/>
              <a:gd name="connsiteX2" fmla="*/ 494783 w 496389"/>
              <a:gd name="connsiteY2" fmla="*/ 2770174 h 2770174"/>
              <a:gd name="connsiteX3" fmla="*/ 0 w 496389"/>
              <a:gd name="connsiteY3" fmla="*/ 2246812 h 2770174"/>
              <a:gd name="connsiteX4" fmla="*/ 0 w 496389"/>
              <a:gd name="connsiteY4" fmla="*/ 0 h 2770174"/>
              <a:gd name="connsiteX0" fmla="*/ 0 w 561798"/>
              <a:gd name="connsiteY0" fmla="*/ 582953 h 3353127"/>
              <a:gd name="connsiteX1" fmla="*/ 561798 w 561798"/>
              <a:gd name="connsiteY1" fmla="*/ 0 h 3353127"/>
              <a:gd name="connsiteX2" fmla="*/ 494783 w 561798"/>
              <a:gd name="connsiteY2" fmla="*/ 3353127 h 3353127"/>
              <a:gd name="connsiteX3" fmla="*/ 0 w 561798"/>
              <a:gd name="connsiteY3" fmla="*/ 2829765 h 3353127"/>
              <a:gd name="connsiteX4" fmla="*/ 0 w 561798"/>
              <a:gd name="connsiteY4" fmla="*/ 582953 h 3353127"/>
              <a:gd name="connsiteX0" fmla="*/ 0 w 505563"/>
              <a:gd name="connsiteY0" fmla="*/ 649892 h 3420066"/>
              <a:gd name="connsiteX1" fmla="*/ 505563 w 505563"/>
              <a:gd name="connsiteY1" fmla="*/ 0 h 3420066"/>
              <a:gd name="connsiteX2" fmla="*/ 494783 w 505563"/>
              <a:gd name="connsiteY2" fmla="*/ 3420066 h 3420066"/>
              <a:gd name="connsiteX3" fmla="*/ 0 w 505563"/>
              <a:gd name="connsiteY3" fmla="*/ 2896704 h 3420066"/>
              <a:gd name="connsiteX4" fmla="*/ 0 w 505563"/>
              <a:gd name="connsiteY4" fmla="*/ 649892 h 3420066"/>
              <a:gd name="connsiteX0" fmla="*/ 32406 w 505563"/>
              <a:gd name="connsiteY0" fmla="*/ 462438 h 3420066"/>
              <a:gd name="connsiteX1" fmla="*/ 505563 w 505563"/>
              <a:gd name="connsiteY1" fmla="*/ 0 h 3420066"/>
              <a:gd name="connsiteX2" fmla="*/ 494783 w 505563"/>
              <a:gd name="connsiteY2" fmla="*/ 3420066 h 3420066"/>
              <a:gd name="connsiteX3" fmla="*/ 0 w 505563"/>
              <a:gd name="connsiteY3" fmla="*/ 2896704 h 3420066"/>
              <a:gd name="connsiteX4" fmla="*/ 32406 w 505563"/>
              <a:gd name="connsiteY4" fmla="*/ 462438 h 34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563" h="3420066">
                <a:moveTo>
                  <a:pt x="32406" y="462438"/>
                </a:moveTo>
                <a:lnTo>
                  <a:pt x="505563" y="0"/>
                </a:lnTo>
                <a:cubicBezTo>
                  <a:pt x="505028" y="923391"/>
                  <a:pt x="495318" y="2496675"/>
                  <a:pt x="494783" y="3420066"/>
                </a:cubicBezTo>
                <a:lnTo>
                  <a:pt x="0" y="2896704"/>
                </a:lnTo>
                <a:lnTo>
                  <a:pt x="32406" y="462438"/>
                </a:lnTo>
                <a:close/>
              </a:path>
            </a:pathLst>
          </a:cu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6500" y="4112252"/>
            <a:ext cx="662940" cy="662940"/>
          </a:xfrm>
          <a:prstGeom prst="ellipse">
            <a:avLst/>
          </a:pr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86500" y="5186314"/>
            <a:ext cx="662940" cy="662940"/>
          </a:xfrm>
          <a:prstGeom prst="ellipse">
            <a:avLst/>
          </a:prstGeom>
          <a:solidFill>
            <a:srgbClr val="31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30188" y="3947208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40379" y="4295200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119997" y="5088495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30188" y="5436487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190799" y="1806259"/>
            <a:ext cx="239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Lorem Ipsum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90799" y="2461350"/>
            <a:ext cx="60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has been the industry's standard dummy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ever </a:t>
            </a:r>
            <a:r>
              <a:rPr lang="en-US" dirty="0"/>
              <a:t>since the 1500s, when an unknown printer took a </a:t>
            </a:r>
            <a:r>
              <a:rPr lang="en-US" dirty="0" smtClean="0"/>
              <a:t>galley</a:t>
            </a:r>
          </a:p>
          <a:p>
            <a:r>
              <a:rPr lang="en-US" dirty="0" smtClean="0"/>
              <a:t>of type.</a:t>
            </a:r>
          </a:p>
        </p:txBody>
      </p:sp>
    </p:spTree>
    <p:extLst>
      <p:ext uri="{BB962C8B-B14F-4D97-AF65-F5344CB8AC3E}">
        <p14:creationId xmlns:p14="http://schemas.microsoft.com/office/powerpoint/2010/main" val="194120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" y="2275"/>
            <a:ext cx="12188630" cy="6976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8" y="260169"/>
            <a:ext cx="1986643" cy="758696"/>
          </a:xfrm>
          <a:prstGeom prst="rect">
            <a:avLst/>
          </a:prstGeom>
        </p:spPr>
      </p:pic>
      <p:pic>
        <p:nvPicPr>
          <p:cNvPr id="16" name="Picture 15" descr="Cheerful businesswoman talking to her workm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" t="9194" r="4050" b="31782"/>
          <a:stretch>
            <a:fillRect/>
          </a:stretch>
        </p:blipFill>
        <p:spPr bwMode="auto">
          <a:xfrm>
            <a:off x="7086600" y="571500"/>
            <a:ext cx="4526280" cy="1897380"/>
          </a:xfrm>
          <a:custGeom>
            <a:avLst/>
            <a:gdLst>
              <a:gd name="connsiteX0" fmla="*/ 0 w 4526280"/>
              <a:gd name="connsiteY0" fmla="*/ 0 h 1897380"/>
              <a:gd name="connsiteX1" fmla="*/ 4526280 w 4526280"/>
              <a:gd name="connsiteY1" fmla="*/ 0 h 1897380"/>
              <a:gd name="connsiteX2" fmla="*/ 4526280 w 4526280"/>
              <a:gd name="connsiteY2" fmla="*/ 1897380 h 1897380"/>
              <a:gd name="connsiteX3" fmla="*/ 0 w 4526280"/>
              <a:gd name="connsiteY3" fmla="*/ 1897380 h 189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6280" h="1897380">
                <a:moveTo>
                  <a:pt x="0" y="0"/>
                </a:moveTo>
                <a:lnTo>
                  <a:pt x="4526280" y="0"/>
                </a:lnTo>
                <a:lnTo>
                  <a:pt x="4526280" y="1897380"/>
                </a:lnTo>
                <a:lnTo>
                  <a:pt x="0" y="189738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loseup of diverse people joining their hand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" t="6959" r="2389" b="22528"/>
          <a:stretch>
            <a:fillRect/>
          </a:stretch>
        </p:blipFill>
        <p:spPr bwMode="auto">
          <a:xfrm>
            <a:off x="7086600" y="2541830"/>
            <a:ext cx="4526280" cy="1897380"/>
          </a:xfrm>
          <a:custGeom>
            <a:avLst/>
            <a:gdLst>
              <a:gd name="connsiteX0" fmla="*/ 0 w 4526280"/>
              <a:gd name="connsiteY0" fmla="*/ 0 h 1897380"/>
              <a:gd name="connsiteX1" fmla="*/ 4526280 w 4526280"/>
              <a:gd name="connsiteY1" fmla="*/ 0 h 1897380"/>
              <a:gd name="connsiteX2" fmla="*/ 4526280 w 4526280"/>
              <a:gd name="connsiteY2" fmla="*/ 1897380 h 1897380"/>
              <a:gd name="connsiteX3" fmla="*/ 0 w 4526280"/>
              <a:gd name="connsiteY3" fmla="*/ 1897380 h 189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6280" h="1897380">
                <a:moveTo>
                  <a:pt x="0" y="0"/>
                </a:moveTo>
                <a:lnTo>
                  <a:pt x="4526280" y="0"/>
                </a:lnTo>
                <a:lnTo>
                  <a:pt x="4526280" y="1897380"/>
                </a:lnTo>
                <a:lnTo>
                  <a:pt x="0" y="189738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Business people are having a discuss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10477" r="4538" b="10477"/>
          <a:stretch>
            <a:fillRect/>
          </a:stretch>
        </p:blipFill>
        <p:spPr bwMode="auto">
          <a:xfrm>
            <a:off x="7086600" y="4523590"/>
            <a:ext cx="4526280" cy="1897380"/>
          </a:xfrm>
          <a:custGeom>
            <a:avLst/>
            <a:gdLst>
              <a:gd name="connsiteX0" fmla="*/ 0 w 4526280"/>
              <a:gd name="connsiteY0" fmla="*/ 0 h 1897380"/>
              <a:gd name="connsiteX1" fmla="*/ 4526280 w 4526280"/>
              <a:gd name="connsiteY1" fmla="*/ 0 h 1897380"/>
              <a:gd name="connsiteX2" fmla="*/ 4526280 w 4526280"/>
              <a:gd name="connsiteY2" fmla="*/ 1897380 h 1897380"/>
              <a:gd name="connsiteX3" fmla="*/ 0 w 4526280"/>
              <a:gd name="connsiteY3" fmla="*/ 1897380 h 189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6280" h="1897380">
                <a:moveTo>
                  <a:pt x="0" y="0"/>
                </a:moveTo>
                <a:lnTo>
                  <a:pt x="4526280" y="0"/>
                </a:lnTo>
                <a:lnTo>
                  <a:pt x="4526280" y="1897380"/>
                </a:lnTo>
                <a:lnTo>
                  <a:pt x="0" y="189738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22960" y="4393490"/>
            <a:ext cx="1828800" cy="198176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7500" y="4393490"/>
            <a:ext cx="1828800" cy="198176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4420" y="4393490"/>
            <a:ext cx="1828800" cy="198176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6631" y="1558323"/>
            <a:ext cx="239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Lorem Ipsum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6631" y="2213414"/>
            <a:ext cx="58840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Lorem Ipsum has been the industry's standard dummy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ever </a:t>
            </a:r>
            <a:r>
              <a:rPr lang="en-US" dirty="0"/>
              <a:t>since the 1500s, when an unknown printer took a </a:t>
            </a:r>
            <a:r>
              <a:rPr lang="en-US" dirty="0" smtClean="0"/>
              <a:t>galley</a:t>
            </a:r>
          </a:p>
          <a:p>
            <a:r>
              <a:rPr lang="en-US" dirty="0" smtClean="0"/>
              <a:t>of </a:t>
            </a:r>
            <a:r>
              <a:rPr lang="en-US" dirty="0"/>
              <a:t>type and scrambled it to make a type specimen </a:t>
            </a:r>
            <a:r>
              <a:rPr lang="en-US" dirty="0" smtClean="0"/>
              <a:t>book.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survived not only five centuries, but also the leap </a:t>
            </a:r>
            <a:r>
              <a:rPr lang="en-US" dirty="0" smtClean="0"/>
              <a:t>into</a:t>
            </a:r>
          </a:p>
          <a:p>
            <a:r>
              <a:rPr lang="en-US" dirty="0" smtClean="0"/>
              <a:t>electronic </a:t>
            </a:r>
            <a:r>
              <a:rPr lang="en-US" dirty="0"/>
              <a:t>typesetting, remaining essentially unchanged. 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024119" y="4704024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9440" y="5210830"/>
            <a:ext cx="17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</a:t>
            </a:r>
            <a:r>
              <a:rPr lang="en-US" sz="1600" dirty="0" smtClean="0">
                <a:solidFill>
                  <a:schemeClr val="bg1"/>
                </a:solidFill>
              </a:rPr>
              <a:t>has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been </a:t>
            </a: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dirty="0" smtClean="0">
                <a:solidFill>
                  <a:schemeClr val="bg1"/>
                </a:solidFill>
              </a:rPr>
              <a:t>industry's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standard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84559" y="470940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9880" y="5216213"/>
            <a:ext cx="17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</a:t>
            </a:r>
            <a:r>
              <a:rPr lang="en-US" sz="1600" dirty="0" smtClean="0">
                <a:solidFill>
                  <a:schemeClr val="bg1"/>
                </a:solidFill>
              </a:rPr>
              <a:t>has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been </a:t>
            </a: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dirty="0" smtClean="0">
                <a:solidFill>
                  <a:schemeClr val="bg1"/>
                </a:solidFill>
              </a:rPr>
              <a:t>industry's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standard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9680" y="4704024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65001" y="5210830"/>
            <a:ext cx="17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</a:t>
            </a:r>
            <a:r>
              <a:rPr lang="en-US" sz="1600" dirty="0" smtClean="0">
                <a:solidFill>
                  <a:schemeClr val="bg1"/>
                </a:solidFill>
              </a:rPr>
              <a:t>has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been </a:t>
            </a: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dirty="0" smtClean="0">
                <a:solidFill>
                  <a:schemeClr val="bg1"/>
                </a:solidFill>
              </a:rPr>
              <a:t>industry's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standard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71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" y="1901"/>
            <a:ext cx="12188270" cy="69762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8" y="260169"/>
            <a:ext cx="1986643" cy="758696"/>
          </a:xfrm>
          <a:prstGeom prst="rect">
            <a:avLst/>
          </a:prstGeom>
        </p:spPr>
      </p:pic>
      <p:pic>
        <p:nvPicPr>
          <p:cNvPr id="9" name="Picture 8" descr="Side view of cropped unrecognizable business people working at common des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8" b="100"/>
          <a:stretch>
            <a:fillRect/>
          </a:stretch>
        </p:blipFill>
        <p:spPr bwMode="auto">
          <a:xfrm>
            <a:off x="548640" y="1660137"/>
            <a:ext cx="3657600" cy="4672083"/>
          </a:xfrm>
          <a:custGeom>
            <a:avLst/>
            <a:gdLst>
              <a:gd name="connsiteX0" fmla="*/ 0 w 3657600"/>
              <a:gd name="connsiteY0" fmla="*/ 0 h 4672083"/>
              <a:gd name="connsiteX1" fmla="*/ 3657600 w 3657600"/>
              <a:gd name="connsiteY1" fmla="*/ 0 h 4672083"/>
              <a:gd name="connsiteX2" fmla="*/ 3657600 w 3657600"/>
              <a:gd name="connsiteY2" fmla="*/ 4672083 h 4672083"/>
              <a:gd name="connsiteX3" fmla="*/ 0 w 3657600"/>
              <a:gd name="connsiteY3" fmla="*/ 4672083 h 467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72083">
                <a:moveTo>
                  <a:pt x="0" y="0"/>
                </a:moveTo>
                <a:lnTo>
                  <a:pt x="3657600" y="0"/>
                </a:lnTo>
                <a:lnTo>
                  <a:pt x="3657600" y="4672083"/>
                </a:lnTo>
                <a:lnTo>
                  <a:pt x="0" y="46720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66260" y="1645920"/>
            <a:ext cx="3726180" cy="46863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Businesspeople celebrating succe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3984" r="13886" b="1999"/>
          <a:stretch>
            <a:fillRect/>
          </a:stretch>
        </p:blipFill>
        <p:spPr bwMode="auto">
          <a:xfrm>
            <a:off x="8275320" y="1645920"/>
            <a:ext cx="3246120" cy="2560320"/>
          </a:xfrm>
          <a:custGeom>
            <a:avLst/>
            <a:gdLst>
              <a:gd name="connsiteX0" fmla="*/ 0 w 3246120"/>
              <a:gd name="connsiteY0" fmla="*/ 0 h 2560320"/>
              <a:gd name="connsiteX1" fmla="*/ 3246120 w 3246120"/>
              <a:gd name="connsiteY1" fmla="*/ 0 h 2560320"/>
              <a:gd name="connsiteX2" fmla="*/ 3246120 w 3246120"/>
              <a:gd name="connsiteY2" fmla="*/ 2560320 h 2560320"/>
              <a:gd name="connsiteX3" fmla="*/ 0 w 3246120"/>
              <a:gd name="connsiteY3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6120" h="2560320">
                <a:moveTo>
                  <a:pt x="0" y="0"/>
                </a:moveTo>
                <a:lnTo>
                  <a:pt x="3246120" y="0"/>
                </a:lnTo>
                <a:lnTo>
                  <a:pt x="3246120" y="2560320"/>
                </a:lnTo>
                <a:lnTo>
                  <a:pt x="0" y="256032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andshake close-up of executiv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" t="6967" r="555" b="9433"/>
          <a:stretch>
            <a:fillRect/>
          </a:stretch>
        </p:blipFill>
        <p:spPr bwMode="auto">
          <a:xfrm>
            <a:off x="8275320" y="4411980"/>
            <a:ext cx="3246120" cy="1920240"/>
          </a:xfrm>
          <a:custGeom>
            <a:avLst/>
            <a:gdLst>
              <a:gd name="connsiteX0" fmla="*/ 0 w 3246120"/>
              <a:gd name="connsiteY0" fmla="*/ 0 h 1920240"/>
              <a:gd name="connsiteX1" fmla="*/ 3246120 w 3246120"/>
              <a:gd name="connsiteY1" fmla="*/ 0 h 1920240"/>
              <a:gd name="connsiteX2" fmla="*/ 3246120 w 3246120"/>
              <a:gd name="connsiteY2" fmla="*/ 1920240 h 1920240"/>
              <a:gd name="connsiteX3" fmla="*/ 0 w 3246120"/>
              <a:gd name="connsiteY3" fmla="*/ 1920240 h 19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6120" h="1920240">
                <a:moveTo>
                  <a:pt x="0" y="0"/>
                </a:moveTo>
                <a:lnTo>
                  <a:pt x="3246120" y="0"/>
                </a:lnTo>
                <a:lnTo>
                  <a:pt x="3246120" y="1920240"/>
                </a:lnTo>
                <a:lnTo>
                  <a:pt x="0" y="192024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168482" y="2402860"/>
            <a:ext cx="2121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8090" y="3277437"/>
            <a:ext cx="2722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a long established fact that a reader will be distracted by the readable content of a page when looking at its layout. The point of using Lorem Ipsum is that it has a more-or-less normal distribution of letters</a:t>
            </a:r>
          </a:p>
        </p:txBody>
      </p:sp>
    </p:spTree>
    <p:extLst>
      <p:ext uri="{BB962C8B-B14F-4D97-AF65-F5344CB8AC3E}">
        <p14:creationId xmlns:p14="http://schemas.microsoft.com/office/powerpoint/2010/main" val="334111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" y="1886"/>
            <a:ext cx="12188558" cy="6935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8" y="260169"/>
            <a:ext cx="1986643" cy="7586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8967634">
            <a:off x="1474238" y="2972154"/>
            <a:ext cx="2949403" cy="293586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oup of diverse people having a business mee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8" t="1114" r="37969" b="774"/>
          <a:stretch>
            <a:fillRect/>
          </a:stretch>
        </p:blipFill>
        <p:spPr bwMode="auto">
          <a:xfrm>
            <a:off x="868492" y="1943100"/>
            <a:ext cx="4160897" cy="4160520"/>
          </a:xfrm>
          <a:custGeom>
            <a:avLst/>
            <a:gdLst>
              <a:gd name="connsiteX0" fmla="*/ 2126168 w 4160897"/>
              <a:gd name="connsiteY0" fmla="*/ 0 h 4160520"/>
              <a:gd name="connsiteX1" fmla="*/ 4160897 w 4160897"/>
              <a:gd name="connsiteY1" fmla="*/ 2116409 h 4160520"/>
              <a:gd name="connsiteX2" fmla="*/ 2034730 w 4160897"/>
              <a:gd name="connsiteY2" fmla="*/ 4160520 h 4160520"/>
              <a:gd name="connsiteX3" fmla="*/ 0 w 4160897"/>
              <a:gd name="connsiteY3" fmla="*/ 2044111 h 41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897" h="4160520">
                <a:moveTo>
                  <a:pt x="2126168" y="0"/>
                </a:moveTo>
                <a:lnTo>
                  <a:pt x="4160897" y="2116409"/>
                </a:lnTo>
                <a:lnTo>
                  <a:pt x="2034730" y="4160520"/>
                </a:lnTo>
                <a:lnTo>
                  <a:pt x="0" y="20441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8804971">
            <a:off x="6238341" y="2149259"/>
            <a:ext cx="560323" cy="560323"/>
          </a:xfrm>
          <a:prstGeom prst="rect">
            <a:avLst/>
          </a:prstGeom>
          <a:solidFill>
            <a:srgbClr val="9B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8804971">
            <a:off x="6238340" y="2035143"/>
            <a:ext cx="560323" cy="560323"/>
          </a:xfrm>
          <a:prstGeom prst="rect">
            <a:avLst/>
          </a:prstGeom>
          <a:solidFill>
            <a:srgbClr val="31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8804971">
            <a:off x="6238343" y="3751944"/>
            <a:ext cx="560323" cy="560323"/>
          </a:xfrm>
          <a:prstGeom prst="rect">
            <a:avLst/>
          </a:prstGeom>
          <a:solidFill>
            <a:srgbClr val="9B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8804971">
            <a:off x="6238342" y="3637828"/>
            <a:ext cx="560323" cy="560323"/>
          </a:xfrm>
          <a:prstGeom prst="rect">
            <a:avLst/>
          </a:prstGeom>
          <a:solidFill>
            <a:srgbClr val="31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8804971">
            <a:off x="6238342" y="5345398"/>
            <a:ext cx="560323" cy="560323"/>
          </a:xfrm>
          <a:prstGeom prst="rect">
            <a:avLst/>
          </a:prstGeom>
          <a:solidFill>
            <a:srgbClr val="9B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8804971">
            <a:off x="6238341" y="5231282"/>
            <a:ext cx="560323" cy="560323"/>
          </a:xfrm>
          <a:prstGeom prst="rect">
            <a:avLst/>
          </a:prstGeom>
          <a:solidFill>
            <a:srgbClr val="31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62049" y="1943100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72240" y="2291092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162049" y="3543312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72240" y="3891304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162049" y="505552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2240" y="5403519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649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490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AASHIMA</dc:creator>
  <cp:lastModifiedBy>AASHIMA</cp:lastModifiedBy>
  <cp:revision>18</cp:revision>
  <dcterms:created xsi:type="dcterms:W3CDTF">2022-11-30T11:02:54Z</dcterms:created>
  <dcterms:modified xsi:type="dcterms:W3CDTF">2022-12-06T17:53:54Z</dcterms:modified>
</cp:coreProperties>
</file>