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59" r:id="rId8"/>
    <p:sldId id="260" r:id="rId9"/>
    <p:sldId id="264" r:id="rId10"/>
    <p:sldId id="265" r:id="rId11"/>
    <p:sldId id="261" r:id="rId12"/>
    <p:sldId id="266" r:id="rId13"/>
    <p:sldId id="262" r:id="rId14"/>
    <p:sldId id="263" r:id="rId15"/>
    <p:sldId id="267" r:id="rId16"/>
  </p:sldIdLst>
  <p:sldSz cx="18288000" cy="10287000"/>
  <p:notesSz cx="18288000" cy="10287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A6BF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84"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éloïse de castelnau" userId="6e0b6499da75af0f" providerId="LiveId" clId="{80B57166-5299-4B5F-AA9D-1EE57BF9C204}"/>
    <pc:docChg chg="custSel modSld sldOrd">
      <pc:chgData name="Héloïse de castelnau" userId="6e0b6499da75af0f" providerId="LiveId" clId="{80B57166-5299-4B5F-AA9D-1EE57BF9C204}" dt="2022-01-02T09:35:10.767" v="39" actId="1076"/>
      <pc:docMkLst>
        <pc:docMk/>
      </pc:docMkLst>
      <pc:sldChg chg="modSp mod">
        <pc:chgData name="Héloïse de castelnau" userId="6e0b6499da75af0f" providerId="LiveId" clId="{80B57166-5299-4B5F-AA9D-1EE57BF9C204}" dt="2022-01-02T09:24:17.468" v="38" actId="20577"/>
        <pc:sldMkLst>
          <pc:docMk/>
          <pc:sldMk cId="0" sldId="262"/>
        </pc:sldMkLst>
        <pc:spChg chg="mod">
          <ac:chgData name="Héloïse de castelnau" userId="6e0b6499da75af0f" providerId="LiveId" clId="{80B57166-5299-4B5F-AA9D-1EE57BF9C204}" dt="2022-01-02T09:24:17.468" v="38" actId="20577"/>
          <ac:spMkLst>
            <pc:docMk/>
            <pc:sldMk cId="0" sldId="262"/>
            <ac:spMk id="34" creationId="{476F5AD3-800B-4A9B-8E62-5987E5B4546E}"/>
          </ac:spMkLst>
        </pc:spChg>
      </pc:sldChg>
      <pc:sldChg chg="modSp mod">
        <pc:chgData name="Héloïse de castelnau" userId="6e0b6499da75af0f" providerId="LiveId" clId="{80B57166-5299-4B5F-AA9D-1EE57BF9C204}" dt="2022-01-02T09:35:10.767" v="39" actId="1076"/>
        <pc:sldMkLst>
          <pc:docMk/>
          <pc:sldMk cId="3195665617" sldId="266"/>
        </pc:sldMkLst>
        <pc:spChg chg="mod">
          <ac:chgData name="Héloïse de castelnau" userId="6e0b6499da75af0f" providerId="LiveId" clId="{80B57166-5299-4B5F-AA9D-1EE57BF9C204}" dt="2022-01-02T09:35:10.767" v="39" actId="1076"/>
          <ac:spMkLst>
            <pc:docMk/>
            <pc:sldMk cId="3195665617" sldId="266"/>
            <ac:spMk id="79" creationId="{E4D76F3C-B768-4016-868E-3A6F2A572271}"/>
          </ac:spMkLst>
        </pc:spChg>
      </pc:sldChg>
      <pc:sldChg chg="ord">
        <pc:chgData name="Héloïse de castelnau" userId="6e0b6499da75af0f" providerId="LiveId" clId="{80B57166-5299-4B5F-AA9D-1EE57BF9C204}" dt="2021-12-30T20:27:13.159" v="1"/>
        <pc:sldMkLst>
          <pc:docMk/>
          <pc:sldMk cId="3137028157"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650" b="0" i="0">
                <a:solidFill>
                  <a:srgbClr val="FFFDFD"/>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8050" b="0" i="0">
                <a:solidFill>
                  <a:srgbClr val="FFFDFD"/>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650" b="0" i="0">
                <a:solidFill>
                  <a:srgbClr val="FFFDFD"/>
                </a:solidFill>
                <a:latin typeface="Microsoft Sans Serif"/>
                <a:cs typeface="Microsoft Sans Serif"/>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650" b="0" i="0">
                <a:solidFill>
                  <a:srgbClr val="FFFDFD"/>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9064993"/>
            <a:ext cx="2492375" cy="1222375"/>
          </a:xfrm>
          <a:custGeom>
            <a:avLst/>
            <a:gdLst/>
            <a:ahLst/>
            <a:cxnLst/>
            <a:rect l="l" t="t" r="r" b="b"/>
            <a:pathLst>
              <a:path w="2492375" h="1222375">
                <a:moveTo>
                  <a:pt x="2492108" y="0"/>
                </a:moveTo>
                <a:lnTo>
                  <a:pt x="2470759" y="0"/>
                </a:lnTo>
                <a:lnTo>
                  <a:pt x="0" y="0"/>
                </a:lnTo>
                <a:lnTo>
                  <a:pt x="0" y="21386"/>
                </a:lnTo>
                <a:lnTo>
                  <a:pt x="2470759" y="21386"/>
                </a:lnTo>
                <a:lnTo>
                  <a:pt x="2470759" y="1222006"/>
                </a:lnTo>
                <a:lnTo>
                  <a:pt x="2492108" y="1222006"/>
                </a:lnTo>
                <a:lnTo>
                  <a:pt x="2492108" y="0"/>
                </a:lnTo>
                <a:close/>
              </a:path>
            </a:pathLst>
          </a:custGeom>
          <a:solidFill>
            <a:srgbClr val="1B1B1D"/>
          </a:solidFill>
        </p:spPr>
        <p:txBody>
          <a:bodyPr wrap="square" lIns="0" tIns="0" rIns="0" bIns="0" rtlCol="0"/>
          <a:lstStyle/>
          <a:p>
            <a:endParaRPr/>
          </a:p>
        </p:txBody>
      </p:sp>
      <p:sp>
        <p:nvSpPr>
          <p:cNvPr id="17" name="bg object 17"/>
          <p:cNvSpPr/>
          <p:nvPr/>
        </p:nvSpPr>
        <p:spPr>
          <a:xfrm>
            <a:off x="0" y="8524014"/>
            <a:ext cx="18288000" cy="19050"/>
          </a:xfrm>
          <a:custGeom>
            <a:avLst/>
            <a:gdLst/>
            <a:ahLst/>
            <a:cxnLst/>
            <a:rect l="l" t="t" r="r" b="b"/>
            <a:pathLst>
              <a:path w="18288000" h="19050">
                <a:moveTo>
                  <a:pt x="18287999" y="19049"/>
                </a:moveTo>
                <a:lnTo>
                  <a:pt x="0" y="19049"/>
                </a:lnTo>
                <a:lnTo>
                  <a:pt x="0" y="0"/>
                </a:lnTo>
                <a:lnTo>
                  <a:pt x="18287999" y="0"/>
                </a:lnTo>
                <a:lnTo>
                  <a:pt x="18287999" y="19049"/>
                </a:lnTo>
                <a:close/>
              </a:path>
            </a:pathLst>
          </a:custGeom>
          <a:solidFill>
            <a:srgbClr val="1B1B1D"/>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17238336" y="9428847"/>
            <a:ext cx="663921" cy="4952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77AB"/>
          </a:solidFill>
        </p:spPr>
        <p:txBody>
          <a:bodyPr wrap="square" lIns="0" tIns="0" rIns="0" bIns="0" rtlCol="0"/>
          <a:lstStyle/>
          <a:p>
            <a:endParaRPr/>
          </a:p>
        </p:txBody>
      </p:sp>
      <p:sp>
        <p:nvSpPr>
          <p:cNvPr id="17" name="bg object 17"/>
          <p:cNvSpPr/>
          <p:nvPr/>
        </p:nvSpPr>
        <p:spPr>
          <a:xfrm>
            <a:off x="0" y="9064993"/>
            <a:ext cx="2492375" cy="1222375"/>
          </a:xfrm>
          <a:custGeom>
            <a:avLst/>
            <a:gdLst/>
            <a:ahLst/>
            <a:cxnLst/>
            <a:rect l="l" t="t" r="r" b="b"/>
            <a:pathLst>
              <a:path w="2492375" h="1222375">
                <a:moveTo>
                  <a:pt x="2492108" y="0"/>
                </a:moveTo>
                <a:lnTo>
                  <a:pt x="2470759" y="0"/>
                </a:lnTo>
                <a:lnTo>
                  <a:pt x="0" y="0"/>
                </a:lnTo>
                <a:lnTo>
                  <a:pt x="0" y="21386"/>
                </a:lnTo>
                <a:lnTo>
                  <a:pt x="2470759" y="21386"/>
                </a:lnTo>
                <a:lnTo>
                  <a:pt x="2470759" y="1222006"/>
                </a:lnTo>
                <a:lnTo>
                  <a:pt x="2492108" y="1222006"/>
                </a:lnTo>
                <a:lnTo>
                  <a:pt x="2492108" y="0"/>
                </a:lnTo>
                <a:close/>
              </a:path>
            </a:pathLst>
          </a:custGeom>
          <a:solidFill>
            <a:srgbClr val="1B1B1D"/>
          </a:solidFill>
        </p:spPr>
        <p:txBody>
          <a:bodyPr wrap="square" lIns="0" tIns="0" rIns="0" bIns="0" rtlCol="0"/>
          <a:lstStyle/>
          <a:p>
            <a:endParaRPr/>
          </a:p>
        </p:txBody>
      </p:sp>
      <p:sp>
        <p:nvSpPr>
          <p:cNvPr id="18" name="bg object 18"/>
          <p:cNvSpPr/>
          <p:nvPr/>
        </p:nvSpPr>
        <p:spPr>
          <a:xfrm>
            <a:off x="0" y="8524011"/>
            <a:ext cx="18288000" cy="19050"/>
          </a:xfrm>
          <a:custGeom>
            <a:avLst/>
            <a:gdLst/>
            <a:ahLst/>
            <a:cxnLst/>
            <a:rect l="l" t="t" r="r" b="b"/>
            <a:pathLst>
              <a:path w="18288000" h="19050">
                <a:moveTo>
                  <a:pt x="18287999" y="19049"/>
                </a:moveTo>
                <a:lnTo>
                  <a:pt x="0" y="19049"/>
                </a:lnTo>
                <a:lnTo>
                  <a:pt x="0" y="0"/>
                </a:lnTo>
                <a:lnTo>
                  <a:pt x="18287999" y="0"/>
                </a:lnTo>
                <a:lnTo>
                  <a:pt x="18287999" y="19049"/>
                </a:lnTo>
                <a:close/>
              </a:path>
            </a:pathLst>
          </a:custGeom>
          <a:solidFill>
            <a:srgbClr val="1B1B1D"/>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7238336" y="9428844"/>
            <a:ext cx="663921" cy="495299"/>
          </a:xfrm>
          <a:prstGeom prst="rect">
            <a:avLst/>
          </a:prstGeom>
        </p:spPr>
      </p:pic>
      <p:sp>
        <p:nvSpPr>
          <p:cNvPr id="2" name="Holder 2"/>
          <p:cNvSpPr>
            <a:spLocks noGrp="1"/>
          </p:cNvSpPr>
          <p:nvPr>
            <p:ph type="title"/>
          </p:nvPr>
        </p:nvSpPr>
        <p:spPr>
          <a:xfrm>
            <a:off x="650325" y="2304321"/>
            <a:ext cx="13799185" cy="1342389"/>
          </a:xfrm>
          <a:prstGeom prst="rect">
            <a:avLst/>
          </a:prstGeom>
        </p:spPr>
        <p:txBody>
          <a:bodyPr wrap="square" lIns="0" tIns="0" rIns="0" bIns="0">
            <a:spAutoFit/>
          </a:bodyPr>
          <a:lstStyle>
            <a:lvl1pPr>
              <a:defRPr sz="8650" b="0" i="0">
                <a:solidFill>
                  <a:srgbClr val="FFFDFD"/>
                </a:solidFill>
                <a:latin typeface="Microsoft Sans Serif"/>
                <a:cs typeface="Microsoft Sans Serif"/>
              </a:defRPr>
            </a:lvl1pPr>
          </a:lstStyle>
          <a:p>
            <a:endParaRPr/>
          </a:p>
        </p:txBody>
      </p:sp>
      <p:sp>
        <p:nvSpPr>
          <p:cNvPr id="3" name="Holder 3"/>
          <p:cNvSpPr>
            <a:spLocks noGrp="1"/>
          </p:cNvSpPr>
          <p:nvPr>
            <p:ph type="body" idx="1"/>
          </p:nvPr>
        </p:nvSpPr>
        <p:spPr>
          <a:xfrm>
            <a:off x="650325" y="3365763"/>
            <a:ext cx="8733790" cy="3731895"/>
          </a:xfrm>
          <a:prstGeom prst="rect">
            <a:avLst/>
          </a:prstGeom>
        </p:spPr>
        <p:txBody>
          <a:bodyPr wrap="square" lIns="0" tIns="0" rIns="0" bIns="0">
            <a:spAutoFit/>
          </a:bodyPr>
          <a:lstStyle>
            <a:lvl1pPr>
              <a:defRPr sz="8050" b="0" i="0">
                <a:solidFill>
                  <a:srgbClr val="FFFDFD"/>
                </a:solidFill>
                <a:latin typeface="Microsoft Sans Serif"/>
                <a:cs typeface="Microsoft Sans Serif"/>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hyperlink" Target="http://1.bp.blogspot.com/-ME24ePzpzIM/UQLWTwurfXI/AAAAAAAAANw/W3EETIroA80/s1600/drop_shadows_background.pn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77AB"/>
          </a:solidFill>
        </p:spPr>
        <p:txBody>
          <a:bodyPr wrap="square" lIns="0" tIns="0" rIns="0" bIns="0" rtlCol="0"/>
          <a:lstStyle/>
          <a:p>
            <a:endParaRPr/>
          </a:p>
        </p:txBody>
      </p:sp>
      <p:sp>
        <p:nvSpPr>
          <p:cNvPr id="3" name="object 3"/>
          <p:cNvSpPr/>
          <p:nvPr/>
        </p:nvSpPr>
        <p:spPr>
          <a:xfrm>
            <a:off x="0" y="9064980"/>
            <a:ext cx="2492375" cy="1222375"/>
          </a:xfrm>
          <a:custGeom>
            <a:avLst/>
            <a:gdLst/>
            <a:ahLst/>
            <a:cxnLst/>
            <a:rect l="l" t="t" r="r" b="b"/>
            <a:pathLst>
              <a:path w="2492375" h="1222375">
                <a:moveTo>
                  <a:pt x="2492108" y="0"/>
                </a:moveTo>
                <a:lnTo>
                  <a:pt x="2470759" y="0"/>
                </a:lnTo>
                <a:lnTo>
                  <a:pt x="0" y="0"/>
                </a:lnTo>
                <a:lnTo>
                  <a:pt x="0" y="21386"/>
                </a:lnTo>
                <a:lnTo>
                  <a:pt x="2470759" y="21386"/>
                </a:lnTo>
                <a:lnTo>
                  <a:pt x="2470759" y="1222019"/>
                </a:lnTo>
                <a:lnTo>
                  <a:pt x="2492108" y="1222019"/>
                </a:lnTo>
                <a:lnTo>
                  <a:pt x="2492108" y="0"/>
                </a:lnTo>
                <a:close/>
              </a:path>
            </a:pathLst>
          </a:custGeom>
          <a:solidFill>
            <a:srgbClr val="1B1B1D"/>
          </a:solidFill>
        </p:spPr>
        <p:txBody>
          <a:bodyPr wrap="square" lIns="0" tIns="0" rIns="0" bIns="0" rtlCol="0"/>
          <a:lstStyle/>
          <a:p>
            <a:endParaRPr/>
          </a:p>
        </p:txBody>
      </p:sp>
      <p:sp>
        <p:nvSpPr>
          <p:cNvPr id="4" name="object 4"/>
          <p:cNvSpPr/>
          <p:nvPr/>
        </p:nvSpPr>
        <p:spPr>
          <a:xfrm>
            <a:off x="0" y="8524007"/>
            <a:ext cx="18288000" cy="19050"/>
          </a:xfrm>
          <a:custGeom>
            <a:avLst/>
            <a:gdLst/>
            <a:ahLst/>
            <a:cxnLst/>
            <a:rect l="l" t="t" r="r" b="b"/>
            <a:pathLst>
              <a:path w="18288000" h="19050">
                <a:moveTo>
                  <a:pt x="18287999" y="19049"/>
                </a:moveTo>
                <a:lnTo>
                  <a:pt x="0" y="19049"/>
                </a:lnTo>
                <a:lnTo>
                  <a:pt x="0" y="0"/>
                </a:lnTo>
                <a:lnTo>
                  <a:pt x="18287999" y="0"/>
                </a:lnTo>
                <a:lnTo>
                  <a:pt x="18287999" y="19049"/>
                </a:lnTo>
                <a:close/>
              </a:path>
            </a:pathLst>
          </a:custGeom>
          <a:solidFill>
            <a:srgbClr val="1B1B1D"/>
          </a:solidFill>
        </p:spPr>
        <p:txBody>
          <a:bodyPr wrap="square" lIns="0" tIns="0" rIns="0" bIns="0" rtlCol="0"/>
          <a:lstStyle/>
          <a:p>
            <a:endParaRPr/>
          </a:p>
        </p:txBody>
      </p:sp>
      <p:pic>
        <p:nvPicPr>
          <p:cNvPr id="5" name="object 5"/>
          <p:cNvPicPr/>
          <p:nvPr/>
        </p:nvPicPr>
        <p:blipFill>
          <a:blip r:embed="rId2" cstate="print"/>
          <a:stretch>
            <a:fillRect/>
          </a:stretch>
        </p:blipFill>
        <p:spPr>
          <a:xfrm>
            <a:off x="17238336" y="9428843"/>
            <a:ext cx="663921" cy="495299"/>
          </a:xfrm>
          <a:prstGeom prst="rect">
            <a:avLst/>
          </a:prstGeom>
        </p:spPr>
      </p:pic>
      <p:pic>
        <p:nvPicPr>
          <p:cNvPr id="6" name="object 6"/>
          <p:cNvPicPr/>
          <p:nvPr/>
        </p:nvPicPr>
        <p:blipFill>
          <a:blip r:embed="rId3" cstate="print"/>
          <a:stretch>
            <a:fillRect/>
          </a:stretch>
        </p:blipFill>
        <p:spPr>
          <a:xfrm>
            <a:off x="493985" y="309961"/>
            <a:ext cx="1562099" cy="1562099"/>
          </a:xfrm>
          <a:prstGeom prst="rect">
            <a:avLst/>
          </a:prstGeom>
        </p:spPr>
      </p:pic>
      <p:sp>
        <p:nvSpPr>
          <p:cNvPr id="7" name="object 7"/>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935" dirty="0"/>
              <a:t>S</a:t>
            </a:r>
            <a:r>
              <a:rPr spc="-135" dirty="0"/>
              <a:t>T</a:t>
            </a:r>
            <a:r>
              <a:rPr spc="-300" dirty="0"/>
              <a:t>U</a:t>
            </a:r>
            <a:r>
              <a:rPr spc="-140" dirty="0"/>
              <a:t>D</a:t>
            </a:r>
            <a:r>
              <a:rPr spc="210" dirty="0"/>
              <a:t>Y</a:t>
            </a:r>
            <a:r>
              <a:rPr spc="-555" dirty="0"/>
              <a:t> </a:t>
            </a:r>
            <a:r>
              <a:rPr spc="-785" dirty="0"/>
              <a:t>P</a:t>
            </a:r>
            <a:r>
              <a:rPr spc="-844" dirty="0"/>
              <a:t>R</a:t>
            </a:r>
            <a:r>
              <a:rPr spc="-95" dirty="0"/>
              <a:t>O</a:t>
            </a:r>
            <a:r>
              <a:rPr spc="535" dirty="0"/>
              <a:t>J</a:t>
            </a:r>
            <a:r>
              <a:rPr spc="-409" dirty="0"/>
              <a:t>E</a:t>
            </a:r>
            <a:r>
              <a:rPr spc="-50" dirty="0"/>
              <a:t>C</a:t>
            </a:r>
            <a:r>
              <a:rPr spc="145" dirty="0"/>
              <a:t>T</a:t>
            </a:r>
            <a:r>
              <a:rPr spc="-555" dirty="0"/>
              <a:t> </a:t>
            </a:r>
            <a:r>
              <a:rPr spc="-844" dirty="0"/>
              <a:t>R</a:t>
            </a:r>
            <a:r>
              <a:rPr spc="-409" dirty="0"/>
              <a:t>E</a:t>
            </a:r>
            <a:r>
              <a:rPr spc="-785" dirty="0"/>
              <a:t>P</a:t>
            </a:r>
            <a:r>
              <a:rPr spc="-95" dirty="0"/>
              <a:t>O</a:t>
            </a:r>
            <a:r>
              <a:rPr spc="-844" dirty="0"/>
              <a:t>R</a:t>
            </a:r>
            <a:r>
              <a:rPr spc="145" dirty="0"/>
              <a:t>T</a:t>
            </a:r>
            <a:r>
              <a:rPr spc="-555" dirty="0"/>
              <a:t> </a:t>
            </a:r>
            <a:r>
              <a:rPr sz="8200" spc="160" dirty="0">
                <a:latin typeface="Tahoma"/>
                <a:cs typeface="Tahoma"/>
              </a:rPr>
              <a:t>:</a:t>
            </a:r>
            <a:endParaRPr sz="8200">
              <a:latin typeface="Tahoma"/>
              <a:cs typeface="Tahoma"/>
            </a:endParaRPr>
          </a:p>
        </p:txBody>
      </p:sp>
      <p:sp>
        <p:nvSpPr>
          <p:cNvPr id="8" name="object 8"/>
          <p:cNvSpPr/>
          <p:nvPr/>
        </p:nvSpPr>
        <p:spPr>
          <a:xfrm>
            <a:off x="3917017" y="469101"/>
            <a:ext cx="2952750" cy="1122045"/>
          </a:xfrm>
          <a:custGeom>
            <a:avLst/>
            <a:gdLst/>
            <a:ahLst/>
            <a:cxnLst/>
            <a:rect l="l" t="t" r="r" b="b"/>
            <a:pathLst>
              <a:path w="2952750" h="1122045">
                <a:moveTo>
                  <a:pt x="88346" y="1121505"/>
                </a:moveTo>
                <a:lnTo>
                  <a:pt x="0" y="1089950"/>
                </a:lnTo>
                <a:lnTo>
                  <a:pt x="0" y="393663"/>
                </a:lnTo>
                <a:lnTo>
                  <a:pt x="39495" y="357758"/>
                </a:lnTo>
                <a:lnTo>
                  <a:pt x="97199" y="327371"/>
                </a:lnTo>
                <a:lnTo>
                  <a:pt x="143011" y="312751"/>
                </a:lnTo>
                <a:lnTo>
                  <a:pt x="193080" y="303739"/>
                </a:lnTo>
                <a:lnTo>
                  <a:pt x="247413" y="300347"/>
                </a:lnTo>
                <a:lnTo>
                  <a:pt x="248668" y="301604"/>
                </a:lnTo>
                <a:lnTo>
                  <a:pt x="297255" y="306396"/>
                </a:lnTo>
                <a:lnTo>
                  <a:pt x="339936" y="322089"/>
                </a:lnTo>
                <a:lnTo>
                  <a:pt x="376708" y="348711"/>
                </a:lnTo>
                <a:lnTo>
                  <a:pt x="385714" y="359677"/>
                </a:lnTo>
                <a:lnTo>
                  <a:pt x="234593" y="359677"/>
                </a:lnTo>
                <a:lnTo>
                  <a:pt x="210165" y="359773"/>
                </a:lnTo>
                <a:lnTo>
                  <a:pt x="162214" y="367612"/>
                </a:lnTo>
                <a:lnTo>
                  <a:pt x="121614" y="382100"/>
                </a:lnTo>
                <a:lnTo>
                  <a:pt x="88346" y="402056"/>
                </a:lnTo>
                <a:lnTo>
                  <a:pt x="88346" y="747212"/>
                </a:lnTo>
                <a:lnTo>
                  <a:pt x="126749" y="768729"/>
                </a:lnTo>
                <a:lnTo>
                  <a:pt x="162932" y="783608"/>
                </a:lnTo>
                <a:lnTo>
                  <a:pt x="196886" y="791809"/>
                </a:lnTo>
                <a:lnTo>
                  <a:pt x="228603" y="793289"/>
                </a:lnTo>
                <a:lnTo>
                  <a:pt x="388806" y="793289"/>
                </a:lnTo>
                <a:lnTo>
                  <a:pt x="376185" y="807683"/>
                </a:lnTo>
                <a:lnTo>
                  <a:pt x="376003" y="807810"/>
                </a:lnTo>
                <a:lnTo>
                  <a:pt x="88346" y="807810"/>
                </a:lnTo>
                <a:lnTo>
                  <a:pt x="88346" y="1121505"/>
                </a:lnTo>
                <a:close/>
              </a:path>
              <a:path w="2952750" h="1122045">
                <a:moveTo>
                  <a:pt x="459325" y="582582"/>
                </a:moveTo>
                <a:lnTo>
                  <a:pt x="358122" y="582570"/>
                </a:lnTo>
                <a:lnTo>
                  <a:pt x="354691" y="516138"/>
                </a:lnTo>
                <a:lnTo>
                  <a:pt x="344398" y="461422"/>
                </a:lnTo>
                <a:lnTo>
                  <a:pt x="327241" y="418426"/>
                </a:lnTo>
                <a:lnTo>
                  <a:pt x="303222" y="387142"/>
                </a:lnTo>
                <a:lnTo>
                  <a:pt x="272339" y="367561"/>
                </a:lnTo>
                <a:lnTo>
                  <a:pt x="234593" y="359677"/>
                </a:lnTo>
                <a:lnTo>
                  <a:pt x="385714" y="359677"/>
                </a:lnTo>
                <a:lnTo>
                  <a:pt x="407570" y="386290"/>
                </a:lnTo>
                <a:lnTo>
                  <a:pt x="430341" y="428489"/>
                </a:lnTo>
                <a:lnTo>
                  <a:pt x="446620" y="476259"/>
                </a:lnTo>
                <a:lnTo>
                  <a:pt x="456396" y="529617"/>
                </a:lnTo>
                <a:lnTo>
                  <a:pt x="459325" y="582582"/>
                </a:lnTo>
                <a:close/>
              </a:path>
              <a:path w="2952750" h="1122045">
                <a:moveTo>
                  <a:pt x="388806" y="793289"/>
                </a:moveTo>
                <a:lnTo>
                  <a:pt x="228603" y="793289"/>
                </a:lnTo>
                <a:lnTo>
                  <a:pt x="268202" y="785061"/>
                </a:lnTo>
                <a:lnTo>
                  <a:pt x="300586" y="766086"/>
                </a:lnTo>
                <a:lnTo>
                  <a:pt x="325763" y="736356"/>
                </a:lnTo>
                <a:lnTo>
                  <a:pt x="343738" y="695866"/>
                </a:lnTo>
                <a:lnTo>
                  <a:pt x="354518" y="644606"/>
                </a:lnTo>
                <a:lnTo>
                  <a:pt x="358110" y="582570"/>
                </a:lnTo>
                <a:lnTo>
                  <a:pt x="459325" y="582582"/>
                </a:lnTo>
                <a:lnTo>
                  <a:pt x="459657" y="588580"/>
                </a:lnTo>
                <a:lnTo>
                  <a:pt x="456487" y="641333"/>
                </a:lnTo>
                <a:lnTo>
                  <a:pt x="446789" y="689404"/>
                </a:lnTo>
                <a:lnTo>
                  <a:pt x="430600" y="732796"/>
                </a:lnTo>
                <a:lnTo>
                  <a:pt x="407901" y="771513"/>
                </a:lnTo>
                <a:lnTo>
                  <a:pt x="388806" y="793289"/>
                </a:lnTo>
                <a:close/>
              </a:path>
              <a:path w="2952750" h="1122045">
                <a:moveTo>
                  <a:pt x="247544" y="856210"/>
                </a:moveTo>
                <a:lnTo>
                  <a:pt x="208614" y="854112"/>
                </a:lnTo>
                <a:lnTo>
                  <a:pt x="169104" y="845337"/>
                </a:lnTo>
                <a:lnTo>
                  <a:pt x="129014" y="829899"/>
                </a:lnTo>
                <a:lnTo>
                  <a:pt x="88346" y="807810"/>
                </a:lnTo>
                <a:lnTo>
                  <a:pt x="376003" y="807810"/>
                </a:lnTo>
                <a:lnTo>
                  <a:pt x="338887" y="833861"/>
                </a:lnTo>
                <a:lnTo>
                  <a:pt x="296007" y="850039"/>
                </a:lnTo>
                <a:lnTo>
                  <a:pt x="247544" y="856210"/>
                </a:lnTo>
                <a:close/>
              </a:path>
              <a:path w="2952750" h="1122045">
                <a:moveTo>
                  <a:pt x="726071" y="853804"/>
                </a:moveTo>
                <a:lnTo>
                  <a:pt x="664694" y="843550"/>
                </a:lnTo>
                <a:lnTo>
                  <a:pt x="611147" y="812670"/>
                </a:lnTo>
                <a:lnTo>
                  <a:pt x="569393" y="761782"/>
                </a:lnTo>
                <a:lnTo>
                  <a:pt x="555485" y="698954"/>
                </a:lnTo>
                <a:lnTo>
                  <a:pt x="555473" y="330658"/>
                </a:lnTo>
                <a:lnTo>
                  <a:pt x="643820" y="300359"/>
                </a:lnTo>
                <a:lnTo>
                  <a:pt x="643820" y="670966"/>
                </a:lnTo>
                <a:lnTo>
                  <a:pt x="646213" y="698954"/>
                </a:lnTo>
                <a:lnTo>
                  <a:pt x="665350" y="744687"/>
                </a:lnTo>
                <a:lnTo>
                  <a:pt x="702640" y="776388"/>
                </a:lnTo>
                <a:lnTo>
                  <a:pt x="752192" y="791820"/>
                </a:lnTo>
                <a:lnTo>
                  <a:pt x="781176" y="793312"/>
                </a:lnTo>
                <a:lnTo>
                  <a:pt x="999528" y="793312"/>
                </a:lnTo>
                <a:lnTo>
                  <a:pt x="999528" y="794451"/>
                </a:lnTo>
                <a:lnTo>
                  <a:pt x="999034" y="812670"/>
                </a:lnTo>
                <a:lnTo>
                  <a:pt x="916011" y="812670"/>
                </a:lnTo>
                <a:lnTo>
                  <a:pt x="870214" y="830770"/>
                </a:lnTo>
                <a:lnTo>
                  <a:pt x="823292" y="843658"/>
                </a:lnTo>
                <a:lnTo>
                  <a:pt x="775244" y="851337"/>
                </a:lnTo>
                <a:lnTo>
                  <a:pt x="726071" y="853804"/>
                </a:lnTo>
                <a:close/>
              </a:path>
              <a:path w="2952750" h="1122045">
                <a:moveTo>
                  <a:pt x="999528" y="793312"/>
                </a:moveTo>
                <a:lnTo>
                  <a:pt x="781176" y="793312"/>
                </a:lnTo>
                <a:lnTo>
                  <a:pt x="812086" y="789882"/>
                </a:lnTo>
                <a:lnTo>
                  <a:pt x="844070" y="780878"/>
                </a:lnTo>
                <a:lnTo>
                  <a:pt x="877109" y="766281"/>
                </a:lnTo>
                <a:lnTo>
                  <a:pt x="911181" y="746074"/>
                </a:lnTo>
                <a:lnTo>
                  <a:pt x="911181" y="313707"/>
                </a:lnTo>
                <a:lnTo>
                  <a:pt x="999528" y="313707"/>
                </a:lnTo>
                <a:lnTo>
                  <a:pt x="999528" y="793312"/>
                </a:lnTo>
                <a:close/>
              </a:path>
              <a:path w="2952750" h="1122045">
                <a:moveTo>
                  <a:pt x="710421" y="1119111"/>
                </a:moveTo>
                <a:lnTo>
                  <a:pt x="695825" y="1063361"/>
                </a:lnTo>
                <a:lnTo>
                  <a:pt x="732820" y="1057918"/>
                </a:lnTo>
                <a:lnTo>
                  <a:pt x="763900" y="1052473"/>
                </a:lnTo>
                <a:lnTo>
                  <a:pt x="808333" y="1041585"/>
                </a:lnTo>
                <a:lnTo>
                  <a:pt x="862512" y="1014021"/>
                </a:lnTo>
                <a:lnTo>
                  <a:pt x="896680" y="974989"/>
                </a:lnTo>
                <a:lnTo>
                  <a:pt x="911202" y="921971"/>
                </a:lnTo>
                <a:lnTo>
                  <a:pt x="914812" y="883004"/>
                </a:lnTo>
                <a:lnTo>
                  <a:pt x="916011" y="835703"/>
                </a:lnTo>
                <a:lnTo>
                  <a:pt x="916011" y="812670"/>
                </a:lnTo>
                <a:lnTo>
                  <a:pt x="999034" y="812670"/>
                </a:lnTo>
                <a:lnTo>
                  <a:pt x="997679" y="862672"/>
                </a:lnTo>
                <a:lnTo>
                  <a:pt x="992131" y="919535"/>
                </a:lnTo>
                <a:lnTo>
                  <a:pt x="982883" y="965036"/>
                </a:lnTo>
                <a:lnTo>
                  <a:pt x="951717" y="1026188"/>
                </a:lnTo>
                <a:lnTo>
                  <a:pt x="895141" y="1071598"/>
                </a:lnTo>
                <a:lnTo>
                  <a:pt x="856762" y="1089974"/>
                </a:lnTo>
                <a:lnTo>
                  <a:pt x="786308" y="1110606"/>
                </a:lnTo>
                <a:lnTo>
                  <a:pt x="749038" y="1116372"/>
                </a:lnTo>
                <a:lnTo>
                  <a:pt x="710421" y="1119111"/>
                </a:lnTo>
                <a:close/>
              </a:path>
              <a:path w="2952750" h="1122045">
                <a:moveTo>
                  <a:pt x="1315425" y="852630"/>
                </a:moveTo>
                <a:lnTo>
                  <a:pt x="1248749" y="843692"/>
                </a:lnTo>
                <a:lnTo>
                  <a:pt x="1198667" y="816831"/>
                </a:lnTo>
                <a:lnTo>
                  <a:pt x="1167431" y="774150"/>
                </a:lnTo>
                <a:lnTo>
                  <a:pt x="1156997" y="717814"/>
                </a:lnTo>
                <a:lnTo>
                  <a:pt x="1156997" y="369243"/>
                </a:lnTo>
                <a:lnTo>
                  <a:pt x="1096623" y="369243"/>
                </a:lnTo>
                <a:lnTo>
                  <a:pt x="1096623" y="313588"/>
                </a:lnTo>
                <a:lnTo>
                  <a:pt x="1156997" y="313588"/>
                </a:lnTo>
                <a:lnTo>
                  <a:pt x="1156997" y="165898"/>
                </a:lnTo>
                <a:lnTo>
                  <a:pt x="1245249" y="134437"/>
                </a:lnTo>
                <a:lnTo>
                  <a:pt x="1245249" y="313695"/>
                </a:lnTo>
                <a:lnTo>
                  <a:pt x="1344522" y="313695"/>
                </a:lnTo>
                <a:lnTo>
                  <a:pt x="1344522" y="369350"/>
                </a:lnTo>
                <a:lnTo>
                  <a:pt x="1245249" y="369350"/>
                </a:lnTo>
                <a:lnTo>
                  <a:pt x="1245249" y="715490"/>
                </a:lnTo>
                <a:lnTo>
                  <a:pt x="1251914" y="758015"/>
                </a:lnTo>
                <a:lnTo>
                  <a:pt x="1285119" y="793535"/>
                </a:lnTo>
                <a:lnTo>
                  <a:pt x="1344522" y="805392"/>
                </a:lnTo>
                <a:lnTo>
                  <a:pt x="1344522" y="851374"/>
                </a:lnTo>
                <a:lnTo>
                  <a:pt x="1315425" y="852630"/>
                </a:lnTo>
                <a:close/>
              </a:path>
              <a:path w="2952750" h="1122045">
                <a:moveTo>
                  <a:pt x="1537068" y="844119"/>
                </a:moveTo>
                <a:lnTo>
                  <a:pt x="1448721" y="844119"/>
                </a:lnTo>
                <a:lnTo>
                  <a:pt x="1448721" y="27880"/>
                </a:lnTo>
                <a:lnTo>
                  <a:pt x="1537068" y="0"/>
                </a:lnTo>
                <a:lnTo>
                  <a:pt x="1537068" y="371768"/>
                </a:lnTo>
                <a:lnTo>
                  <a:pt x="1679862" y="371768"/>
                </a:lnTo>
                <a:lnTo>
                  <a:pt x="1656748" y="374640"/>
                </a:lnTo>
                <a:lnTo>
                  <a:pt x="1620662" y="386670"/>
                </a:lnTo>
                <a:lnTo>
                  <a:pt x="1580767" y="406722"/>
                </a:lnTo>
                <a:lnTo>
                  <a:pt x="1537068" y="434797"/>
                </a:lnTo>
                <a:lnTo>
                  <a:pt x="1537068" y="844119"/>
                </a:lnTo>
                <a:close/>
              </a:path>
              <a:path w="2952750" h="1122045">
                <a:moveTo>
                  <a:pt x="1679862" y="371768"/>
                </a:moveTo>
                <a:lnTo>
                  <a:pt x="1537068" y="371768"/>
                </a:lnTo>
                <a:lnTo>
                  <a:pt x="1580383" y="344783"/>
                </a:lnTo>
                <a:lnTo>
                  <a:pt x="1625666" y="325522"/>
                </a:lnTo>
                <a:lnTo>
                  <a:pt x="1672925" y="313974"/>
                </a:lnTo>
                <a:lnTo>
                  <a:pt x="1722166" y="310127"/>
                </a:lnTo>
                <a:lnTo>
                  <a:pt x="1755587" y="313082"/>
                </a:lnTo>
                <a:lnTo>
                  <a:pt x="1785673" y="321944"/>
                </a:lnTo>
                <a:lnTo>
                  <a:pt x="1812422" y="336707"/>
                </a:lnTo>
                <a:lnTo>
                  <a:pt x="1835835" y="357365"/>
                </a:lnTo>
                <a:lnTo>
                  <a:pt x="1845944" y="370630"/>
                </a:lnTo>
                <a:lnTo>
                  <a:pt x="1689020" y="370630"/>
                </a:lnTo>
                <a:lnTo>
                  <a:pt x="1679862" y="371768"/>
                </a:lnTo>
                <a:close/>
              </a:path>
              <a:path w="2952750" h="1122045">
                <a:moveTo>
                  <a:pt x="1879422" y="844119"/>
                </a:moveTo>
                <a:lnTo>
                  <a:pt x="1791099" y="844119"/>
                </a:lnTo>
                <a:lnTo>
                  <a:pt x="1791099" y="502638"/>
                </a:lnTo>
                <a:lnTo>
                  <a:pt x="1789578" y="477493"/>
                </a:lnTo>
                <a:lnTo>
                  <a:pt x="1777435" y="432671"/>
                </a:lnTo>
                <a:lnTo>
                  <a:pt x="1751479" y="394475"/>
                </a:lnTo>
                <a:lnTo>
                  <a:pt x="1712583" y="373280"/>
                </a:lnTo>
                <a:lnTo>
                  <a:pt x="1689020" y="370630"/>
                </a:lnTo>
                <a:lnTo>
                  <a:pt x="1845944" y="370630"/>
                </a:lnTo>
                <a:lnTo>
                  <a:pt x="1854921" y="382409"/>
                </a:lnTo>
                <a:lnTo>
                  <a:pt x="1868540" y="410344"/>
                </a:lnTo>
                <a:lnTo>
                  <a:pt x="1876703" y="441165"/>
                </a:lnTo>
                <a:lnTo>
                  <a:pt x="1879422" y="474863"/>
                </a:lnTo>
                <a:lnTo>
                  <a:pt x="1879422" y="844119"/>
                </a:lnTo>
                <a:close/>
              </a:path>
              <a:path w="2952750" h="1122045">
                <a:moveTo>
                  <a:pt x="1879422" y="844238"/>
                </a:moveTo>
                <a:close/>
              </a:path>
              <a:path w="2952750" h="1122045">
                <a:moveTo>
                  <a:pt x="2201546" y="855072"/>
                </a:moveTo>
                <a:lnTo>
                  <a:pt x="2146611" y="849524"/>
                </a:lnTo>
                <a:lnTo>
                  <a:pt x="2098061" y="832913"/>
                </a:lnTo>
                <a:lnTo>
                  <a:pt x="2055873" y="805288"/>
                </a:lnTo>
                <a:lnTo>
                  <a:pt x="2020022" y="766700"/>
                </a:lnTo>
                <a:lnTo>
                  <a:pt x="1994083" y="724792"/>
                </a:lnTo>
                <a:lnTo>
                  <a:pt x="1975569" y="677913"/>
                </a:lnTo>
                <a:lnTo>
                  <a:pt x="1964470" y="626063"/>
                </a:lnTo>
                <a:lnTo>
                  <a:pt x="1960773" y="569246"/>
                </a:lnTo>
                <a:lnTo>
                  <a:pt x="1964779" y="515709"/>
                </a:lnTo>
                <a:lnTo>
                  <a:pt x="1976796" y="466578"/>
                </a:lnTo>
                <a:lnTo>
                  <a:pt x="1996821" y="421838"/>
                </a:lnTo>
                <a:lnTo>
                  <a:pt x="2024852" y="381477"/>
                </a:lnTo>
                <a:lnTo>
                  <a:pt x="2061368" y="346020"/>
                </a:lnTo>
                <a:lnTo>
                  <a:pt x="2103196" y="320671"/>
                </a:lnTo>
                <a:lnTo>
                  <a:pt x="2150315" y="305449"/>
                </a:lnTo>
                <a:lnTo>
                  <a:pt x="2202706" y="300371"/>
                </a:lnTo>
                <a:lnTo>
                  <a:pt x="2255169" y="305449"/>
                </a:lnTo>
                <a:lnTo>
                  <a:pt x="2302515" y="320671"/>
                </a:lnTo>
                <a:lnTo>
                  <a:pt x="2344733" y="346020"/>
                </a:lnTo>
                <a:lnTo>
                  <a:pt x="2360330" y="360934"/>
                </a:lnTo>
                <a:lnTo>
                  <a:pt x="2201416" y="360934"/>
                </a:lnTo>
                <a:lnTo>
                  <a:pt x="2157039" y="369065"/>
                </a:lnTo>
                <a:lnTo>
                  <a:pt x="2120739" y="387835"/>
                </a:lnTo>
                <a:lnTo>
                  <a:pt x="2092512" y="417241"/>
                </a:lnTo>
                <a:lnTo>
                  <a:pt x="2072356" y="457275"/>
                </a:lnTo>
                <a:lnTo>
                  <a:pt x="2060264" y="507933"/>
                </a:lnTo>
                <a:lnTo>
                  <a:pt x="2056236" y="569246"/>
                </a:lnTo>
                <a:lnTo>
                  <a:pt x="2058124" y="613126"/>
                </a:lnTo>
                <a:lnTo>
                  <a:pt x="2063802" y="653258"/>
                </a:lnTo>
                <a:lnTo>
                  <a:pt x="2086587" y="722128"/>
                </a:lnTo>
                <a:lnTo>
                  <a:pt x="2108442" y="756294"/>
                </a:lnTo>
                <a:lnTo>
                  <a:pt x="2166725" y="794841"/>
                </a:lnTo>
                <a:lnTo>
                  <a:pt x="2203156" y="799180"/>
                </a:lnTo>
                <a:lnTo>
                  <a:pt x="2354747" y="799180"/>
                </a:lnTo>
                <a:lnTo>
                  <a:pt x="2348942" y="805333"/>
                </a:lnTo>
                <a:lnTo>
                  <a:pt x="2306151" y="832953"/>
                </a:lnTo>
                <a:lnTo>
                  <a:pt x="2257019" y="849539"/>
                </a:lnTo>
                <a:lnTo>
                  <a:pt x="2201546" y="855072"/>
                </a:lnTo>
                <a:close/>
              </a:path>
              <a:path w="2952750" h="1122045">
                <a:moveTo>
                  <a:pt x="2445849" y="568653"/>
                </a:moveTo>
                <a:lnTo>
                  <a:pt x="2349012" y="568653"/>
                </a:lnTo>
                <a:lnTo>
                  <a:pt x="2347021" y="528797"/>
                </a:lnTo>
                <a:lnTo>
                  <a:pt x="2341077" y="492562"/>
                </a:lnTo>
                <a:lnTo>
                  <a:pt x="2317499" y="430908"/>
                </a:lnTo>
                <a:lnTo>
                  <a:pt x="2269752" y="380243"/>
                </a:lnTo>
                <a:lnTo>
                  <a:pt x="2201416" y="360934"/>
                </a:lnTo>
                <a:lnTo>
                  <a:pt x="2360330" y="360934"/>
                </a:lnTo>
                <a:lnTo>
                  <a:pt x="2381814" y="381477"/>
                </a:lnTo>
                <a:lnTo>
                  <a:pt x="2409806" y="421843"/>
                </a:lnTo>
                <a:lnTo>
                  <a:pt x="2429835" y="466582"/>
                </a:lnTo>
                <a:lnTo>
                  <a:pt x="2441874" y="515711"/>
                </a:lnTo>
                <a:lnTo>
                  <a:pt x="2445849" y="568653"/>
                </a:lnTo>
                <a:close/>
              </a:path>
              <a:path w="2952750" h="1122045">
                <a:moveTo>
                  <a:pt x="2354747" y="799180"/>
                </a:moveTo>
                <a:lnTo>
                  <a:pt x="2203156" y="799180"/>
                </a:lnTo>
                <a:lnTo>
                  <a:pt x="2241852" y="794192"/>
                </a:lnTo>
                <a:lnTo>
                  <a:pt x="2274593" y="779886"/>
                </a:lnTo>
                <a:lnTo>
                  <a:pt x="2322215" y="723312"/>
                </a:lnTo>
                <a:lnTo>
                  <a:pt x="2337096" y="681042"/>
                </a:lnTo>
                <a:lnTo>
                  <a:pt x="2346024" y="629446"/>
                </a:lnTo>
                <a:lnTo>
                  <a:pt x="2349000" y="568523"/>
                </a:lnTo>
                <a:lnTo>
                  <a:pt x="2349012" y="568653"/>
                </a:lnTo>
                <a:lnTo>
                  <a:pt x="2445849" y="568653"/>
                </a:lnTo>
                <a:lnTo>
                  <a:pt x="2445893" y="569246"/>
                </a:lnTo>
                <a:lnTo>
                  <a:pt x="2445764" y="569246"/>
                </a:lnTo>
                <a:lnTo>
                  <a:pt x="2441978" y="626068"/>
                </a:lnTo>
                <a:lnTo>
                  <a:pt x="2430637" y="677917"/>
                </a:lnTo>
                <a:lnTo>
                  <a:pt x="2411767" y="724794"/>
                </a:lnTo>
                <a:lnTo>
                  <a:pt x="2385390" y="766700"/>
                </a:lnTo>
                <a:lnTo>
                  <a:pt x="2354747" y="799180"/>
                </a:lnTo>
                <a:close/>
              </a:path>
              <a:path w="2952750" h="1122045">
                <a:moveTo>
                  <a:pt x="2613460" y="844119"/>
                </a:moveTo>
                <a:lnTo>
                  <a:pt x="2525113" y="844119"/>
                </a:lnTo>
                <a:lnTo>
                  <a:pt x="2525113" y="388720"/>
                </a:lnTo>
                <a:lnTo>
                  <a:pt x="2562485" y="363329"/>
                </a:lnTo>
                <a:lnTo>
                  <a:pt x="2598334" y="342763"/>
                </a:lnTo>
                <a:lnTo>
                  <a:pt x="2665465" y="316125"/>
                </a:lnTo>
                <a:lnTo>
                  <a:pt x="2722306" y="304241"/>
                </a:lnTo>
                <a:lnTo>
                  <a:pt x="2771982" y="300359"/>
                </a:lnTo>
                <a:lnTo>
                  <a:pt x="2787481" y="300738"/>
                </a:lnTo>
                <a:lnTo>
                  <a:pt x="2831232" y="306452"/>
                </a:lnTo>
                <a:lnTo>
                  <a:pt x="2878418" y="323669"/>
                </a:lnTo>
                <a:lnTo>
                  <a:pt x="2915909" y="351261"/>
                </a:lnTo>
                <a:lnTo>
                  <a:pt x="2921965" y="358515"/>
                </a:lnTo>
                <a:lnTo>
                  <a:pt x="2733226" y="358515"/>
                </a:lnTo>
                <a:lnTo>
                  <a:pt x="2702142" y="361525"/>
                </a:lnTo>
                <a:lnTo>
                  <a:pt x="2671820" y="369392"/>
                </a:lnTo>
                <a:lnTo>
                  <a:pt x="2642260" y="382103"/>
                </a:lnTo>
                <a:lnTo>
                  <a:pt x="2613460" y="399649"/>
                </a:lnTo>
                <a:lnTo>
                  <a:pt x="2613460" y="844119"/>
                </a:lnTo>
                <a:close/>
              </a:path>
              <a:path w="2952750" h="1122045">
                <a:moveTo>
                  <a:pt x="2952251" y="844119"/>
                </a:moveTo>
                <a:lnTo>
                  <a:pt x="2863905" y="844119"/>
                </a:lnTo>
                <a:lnTo>
                  <a:pt x="2863905" y="483280"/>
                </a:lnTo>
                <a:lnTo>
                  <a:pt x="2861676" y="455219"/>
                </a:lnTo>
                <a:lnTo>
                  <a:pt x="2843844" y="408869"/>
                </a:lnTo>
                <a:lnTo>
                  <a:pt x="2808962" y="376077"/>
                </a:lnTo>
                <a:lnTo>
                  <a:pt x="2761417" y="360040"/>
                </a:lnTo>
                <a:lnTo>
                  <a:pt x="2733226" y="358515"/>
                </a:lnTo>
                <a:lnTo>
                  <a:pt x="2921965" y="358515"/>
                </a:lnTo>
                <a:lnTo>
                  <a:pt x="2931825" y="370327"/>
                </a:lnTo>
                <a:lnTo>
                  <a:pt x="2943180" y="391234"/>
                </a:lnTo>
                <a:lnTo>
                  <a:pt x="2949985" y="413958"/>
                </a:lnTo>
                <a:lnTo>
                  <a:pt x="2952251" y="438471"/>
                </a:lnTo>
                <a:lnTo>
                  <a:pt x="2952251" y="844119"/>
                </a:lnTo>
                <a:close/>
              </a:path>
            </a:pathLst>
          </a:custGeom>
          <a:solidFill>
            <a:srgbClr val="646464"/>
          </a:solidFill>
        </p:spPr>
        <p:txBody>
          <a:bodyPr wrap="square" lIns="0" tIns="0" rIns="0" bIns="0" rtlCol="0"/>
          <a:lstStyle/>
          <a:p>
            <a:endParaRPr/>
          </a:p>
        </p:txBody>
      </p:sp>
      <p:pic>
        <p:nvPicPr>
          <p:cNvPr id="9" name="object 9"/>
          <p:cNvPicPr/>
          <p:nvPr/>
        </p:nvPicPr>
        <p:blipFill>
          <a:blip r:embed="rId4" cstate="print"/>
          <a:stretch>
            <a:fillRect/>
          </a:stretch>
        </p:blipFill>
        <p:spPr>
          <a:xfrm>
            <a:off x="2368555" y="565266"/>
            <a:ext cx="1101133" cy="1115508"/>
          </a:xfrm>
          <a:prstGeom prst="rect">
            <a:avLst/>
          </a:prstGeom>
        </p:spPr>
      </p:pic>
      <p:pic>
        <p:nvPicPr>
          <p:cNvPr id="10" name="object 10"/>
          <p:cNvPicPr/>
          <p:nvPr/>
        </p:nvPicPr>
        <p:blipFill>
          <a:blip r:embed="rId5" cstate="print"/>
          <a:stretch>
            <a:fillRect/>
          </a:stretch>
        </p:blipFill>
        <p:spPr>
          <a:xfrm>
            <a:off x="6869767" y="533848"/>
            <a:ext cx="203602" cy="108868"/>
          </a:xfrm>
          <a:prstGeom prst="rect">
            <a:avLst/>
          </a:prstGeom>
        </p:spPr>
      </p:pic>
      <p:pic>
        <p:nvPicPr>
          <p:cNvPr id="11" name="object 11"/>
          <p:cNvPicPr/>
          <p:nvPr/>
        </p:nvPicPr>
        <p:blipFill>
          <a:blip r:embed="rId6" cstate="print"/>
          <a:stretch>
            <a:fillRect/>
          </a:stretch>
        </p:blipFill>
        <p:spPr>
          <a:xfrm>
            <a:off x="2562183" y="1637978"/>
            <a:ext cx="712625" cy="138379"/>
          </a:xfrm>
          <a:prstGeom prst="rect">
            <a:avLst/>
          </a:prstGeom>
        </p:spPr>
      </p:pic>
      <p:pic>
        <p:nvPicPr>
          <p:cNvPr id="12" name="object 12"/>
          <p:cNvPicPr/>
          <p:nvPr/>
        </p:nvPicPr>
        <p:blipFill>
          <a:blip r:embed="rId7" cstate="print"/>
          <a:stretch>
            <a:fillRect/>
          </a:stretch>
        </p:blipFill>
        <p:spPr>
          <a:xfrm>
            <a:off x="12047046" y="3977601"/>
            <a:ext cx="4819817" cy="4547838"/>
          </a:xfrm>
          <a:prstGeom prst="rect">
            <a:avLst/>
          </a:prstGeom>
        </p:spPr>
      </p:pic>
      <p:sp>
        <p:nvSpPr>
          <p:cNvPr id="13" name="object 13"/>
          <p:cNvSpPr txBox="1">
            <a:spLocks noGrp="1"/>
          </p:cNvSpPr>
          <p:nvPr>
            <p:ph type="body" idx="1"/>
          </p:nvPr>
        </p:nvSpPr>
        <p:spPr>
          <a:prstGeom prst="rect">
            <a:avLst/>
          </a:prstGeom>
        </p:spPr>
        <p:txBody>
          <a:bodyPr vert="horz" wrap="square" lIns="0" tIns="16510" rIns="0" bIns="0" rtlCol="0">
            <a:spAutoFit/>
          </a:bodyPr>
          <a:lstStyle/>
          <a:p>
            <a:pPr marL="12700">
              <a:lnSpc>
                <a:spcPct val="100000"/>
              </a:lnSpc>
              <a:spcBef>
                <a:spcPts val="130"/>
              </a:spcBef>
            </a:pPr>
            <a:r>
              <a:rPr spc="-105" dirty="0"/>
              <a:t>D</a:t>
            </a:r>
            <a:r>
              <a:rPr sz="7900" spc="535" dirty="0"/>
              <a:t>r</a:t>
            </a:r>
            <a:r>
              <a:rPr sz="7900" spc="225" dirty="0"/>
              <a:t>u</a:t>
            </a:r>
            <a:r>
              <a:rPr spc="-60" dirty="0"/>
              <a:t>g</a:t>
            </a:r>
            <a:r>
              <a:rPr spc="-509" dirty="0"/>
              <a:t> </a:t>
            </a:r>
            <a:r>
              <a:rPr spc="-20" dirty="0"/>
              <a:t>C</a:t>
            </a:r>
            <a:r>
              <a:rPr spc="30" dirty="0"/>
              <a:t>o</a:t>
            </a:r>
            <a:r>
              <a:rPr spc="130" dirty="0"/>
              <a:t>n</a:t>
            </a:r>
            <a:r>
              <a:rPr sz="7900" spc="-409" dirty="0"/>
              <a:t>s</a:t>
            </a:r>
            <a:r>
              <a:rPr sz="7900" spc="225" dirty="0"/>
              <a:t>u</a:t>
            </a:r>
            <a:r>
              <a:rPr spc="365" dirty="0"/>
              <a:t>m</a:t>
            </a:r>
            <a:r>
              <a:rPr spc="170" dirty="0"/>
              <a:t>p</a:t>
            </a:r>
            <a:r>
              <a:rPr sz="7900" spc="635" dirty="0"/>
              <a:t>t</a:t>
            </a:r>
            <a:r>
              <a:rPr spc="100" dirty="0"/>
              <a:t>i</a:t>
            </a:r>
            <a:r>
              <a:rPr spc="30" dirty="0"/>
              <a:t>o</a:t>
            </a:r>
            <a:r>
              <a:rPr spc="395" dirty="0"/>
              <a:t>n</a:t>
            </a:r>
            <a:endParaRPr sz="7900"/>
          </a:p>
          <a:p>
            <a:pPr marL="12700">
              <a:lnSpc>
                <a:spcPct val="100000"/>
              </a:lnSpc>
              <a:spcBef>
                <a:spcPts val="5840"/>
              </a:spcBef>
            </a:pPr>
            <a:r>
              <a:rPr sz="3500" spc="20" dirty="0"/>
              <a:t>B</a:t>
            </a:r>
            <a:r>
              <a:rPr sz="3450" spc="20" dirty="0"/>
              <a:t>y</a:t>
            </a:r>
            <a:endParaRPr sz="3450"/>
          </a:p>
          <a:p>
            <a:pPr marL="12700" marR="4520565">
              <a:lnSpc>
                <a:spcPct val="112500"/>
              </a:lnSpc>
            </a:pPr>
            <a:r>
              <a:rPr sz="3500" spc="45" dirty="0"/>
              <a:t>Chloé </a:t>
            </a:r>
            <a:r>
              <a:rPr sz="3500" spc="80" dirty="0"/>
              <a:t>Co</a:t>
            </a:r>
            <a:r>
              <a:rPr sz="3450" spc="80" dirty="0"/>
              <a:t>urs</a:t>
            </a:r>
            <a:r>
              <a:rPr sz="3500" spc="80" dirty="0"/>
              <a:t>ima</a:t>
            </a:r>
            <a:r>
              <a:rPr sz="3450" spc="80" dirty="0"/>
              <a:t>u</a:t>
            </a:r>
            <a:r>
              <a:rPr sz="3500" spc="80" dirty="0"/>
              <a:t>l</a:t>
            </a:r>
            <a:r>
              <a:rPr sz="3450" spc="80" dirty="0"/>
              <a:t>t </a:t>
            </a:r>
            <a:r>
              <a:rPr sz="3450" spc="85" dirty="0"/>
              <a:t> </a:t>
            </a:r>
            <a:r>
              <a:rPr sz="3500" spc="95" dirty="0"/>
              <a:t>H</a:t>
            </a:r>
            <a:r>
              <a:rPr sz="3500" spc="-105" dirty="0"/>
              <a:t>é</a:t>
            </a:r>
            <a:r>
              <a:rPr sz="3500" spc="114" dirty="0"/>
              <a:t>l</a:t>
            </a:r>
            <a:r>
              <a:rPr sz="3500" spc="20" dirty="0"/>
              <a:t>o</a:t>
            </a:r>
            <a:r>
              <a:rPr sz="3500" spc="30" dirty="0"/>
              <a:t>ï</a:t>
            </a:r>
            <a:r>
              <a:rPr sz="3450" spc="-180" dirty="0"/>
              <a:t>s</a:t>
            </a:r>
            <a:r>
              <a:rPr sz="3500" spc="10" dirty="0"/>
              <a:t>e</a:t>
            </a:r>
            <a:r>
              <a:rPr sz="3500" spc="-220" dirty="0"/>
              <a:t> </a:t>
            </a:r>
            <a:r>
              <a:rPr sz="3500" spc="80" dirty="0"/>
              <a:t>d</a:t>
            </a:r>
            <a:r>
              <a:rPr sz="3500" spc="10" dirty="0"/>
              <a:t>e</a:t>
            </a:r>
            <a:r>
              <a:rPr sz="3500" spc="-220" dirty="0"/>
              <a:t> </a:t>
            </a:r>
            <a:r>
              <a:rPr sz="3500" dirty="0"/>
              <a:t>C</a:t>
            </a:r>
            <a:r>
              <a:rPr sz="3500" spc="-120" dirty="0"/>
              <a:t>a</a:t>
            </a:r>
            <a:r>
              <a:rPr sz="3450" spc="-180" dirty="0"/>
              <a:t>s</a:t>
            </a:r>
            <a:r>
              <a:rPr sz="3450" spc="275" dirty="0"/>
              <a:t>t</a:t>
            </a:r>
            <a:r>
              <a:rPr sz="3500" spc="-105" dirty="0"/>
              <a:t>e</a:t>
            </a:r>
            <a:r>
              <a:rPr sz="3500" spc="114" dirty="0"/>
              <a:t>l</a:t>
            </a:r>
            <a:r>
              <a:rPr sz="3500" spc="65" dirty="0"/>
              <a:t>n</a:t>
            </a:r>
            <a:r>
              <a:rPr sz="3500" spc="-120" dirty="0"/>
              <a:t>a</a:t>
            </a:r>
            <a:r>
              <a:rPr sz="3450" spc="210" dirty="0"/>
              <a:t>u</a:t>
            </a:r>
            <a:endParaRPr sz="3450"/>
          </a:p>
        </p:txBody>
      </p:sp>
      <p:sp>
        <p:nvSpPr>
          <p:cNvPr id="14" name="object 14"/>
          <p:cNvSpPr txBox="1"/>
          <p:nvPr/>
        </p:nvSpPr>
        <p:spPr>
          <a:xfrm>
            <a:off x="1016000" y="9564458"/>
            <a:ext cx="390525" cy="314960"/>
          </a:xfrm>
          <a:prstGeom prst="rect">
            <a:avLst/>
          </a:prstGeom>
        </p:spPr>
        <p:txBody>
          <a:bodyPr vert="horz" wrap="square" lIns="0" tIns="0" rIns="0" bIns="0" rtlCol="0">
            <a:spAutoFit/>
          </a:bodyPr>
          <a:lstStyle/>
          <a:p>
            <a:pPr marL="12700">
              <a:lnSpc>
                <a:spcPts val="2305"/>
              </a:lnSpc>
            </a:pPr>
            <a:r>
              <a:rPr sz="2250" spc="180" dirty="0">
                <a:solidFill>
                  <a:srgbClr val="1B1B1D"/>
                </a:solidFill>
                <a:latin typeface="Microsoft Sans Serif"/>
                <a:cs typeface="Microsoft Sans Serif"/>
              </a:rPr>
              <a:t>0</a:t>
            </a:r>
            <a:r>
              <a:rPr sz="2250" spc="185" dirty="0">
                <a:solidFill>
                  <a:srgbClr val="1B1B1D"/>
                </a:solidFill>
                <a:latin typeface="Microsoft Sans Serif"/>
                <a:cs typeface="Microsoft Sans Serif"/>
              </a:rPr>
              <a:t>1</a:t>
            </a:r>
            <a:endParaRPr sz="2250">
              <a:latin typeface="Microsoft Sans Serif"/>
              <a:cs typeface="Microsoft Sans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064993"/>
            <a:ext cx="2492375" cy="1222375"/>
          </a:xfrm>
          <a:custGeom>
            <a:avLst/>
            <a:gdLst/>
            <a:ahLst/>
            <a:cxnLst/>
            <a:rect l="l" t="t" r="r" b="b"/>
            <a:pathLst>
              <a:path w="2492375" h="1222375">
                <a:moveTo>
                  <a:pt x="2492108" y="0"/>
                </a:moveTo>
                <a:lnTo>
                  <a:pt x="2470759" y="0"/>
                </a:lnTo>
                <a:lnTo>
                  <a:pt x="0" y="0"/>
                </a:lnTo>
                <a:lnTo>
                  <a:pt x="0" y="21386"/>
                </a:lnTo>
                <a:lnTo>
                  <a:pt x="2470759" y="21386"/>
                </a:lnTo>
                <a:lnTo>
                  <a:pt x="2470759" y="1222006"/>
                </a:lnTo>
                <a:lnTo>
                  <a:pt x="2492108" y="1222006"/>
                </a:lnTo>
                <a:lnTo>
                  <a:pt x="2492108" y="0"/>
                </a:lnTo>
                <a:close/>
              </a:path>
            </a:pathLst>
          </a:custGeom>
          <a:solidFill>
            <a:srgbClr val="1B1B1D"/>
          </a:solidFill>
        </p:spPr>
        <p:txBody>
          <a:bodyPr wrap="square" lIns="0" tIns="0" rIns="0" bIns="0" rtlCol="0"/>
          <a:lstStyle/>
          <a:p>
            <a:endParaRPr/>
          </a:p>
        </p:txBody>
      </p:sp>
      <p:sp>
        <p:nvSpPr>
          <p:cNvPr id="3" name="object 3"/>
          <p:cNvSpPr/>
          <p:nvPr/>
        </p:nvSpPr>
        <p:spPr>
          <a:xfrm>
            <a:off x="48491" y="8858698"/>
            <a:ext cx="18288000" cy="19050"/>
          </a:xfrm>
          <a:custGeom>
            <a:avLst/>
            <a:gdLst/>
            <a:ahLst/>
            <a:cxnLst/>
            <a:rect l="l" t="t" r="r" b="b"/>
            <a:pathLst>
              <a:path w="18288000" h="19050">
                <a:moveTo>
                  <a:pt x="18287999" y="19049"/>
                </a:moveTo>
                <a:lnTo>
                  <a:pt x="0" y="19049"/>
                </a:lnTo>
                <a:lnTo>
                  <a:pt x="0" y="0"/>
                </a:lnTo>
                <a:lnTo>
                  <a:pt x="18287999" y="0"/>
                </a:lnTo>
                <a:lnTo>
                  <a:pt x="18287999" y="19049"/>
                </a:lnTo>
                <a:close/>
              </a:path>
            </a:pathLst>
          </a:custGeom>
          <a:solidFill>
            <a:srgbClr val="1B1B1D"/>
          </a:solidFill>
        </p:spPr>
        <p:txBody>
          <a:bodyPr wrap="square" lIns="0" tIns="0" rIns="0" bIns="0" rtlCol="0"/>
          <a:lstStyle/>
          <a:p>
            <a:endParaRPr/>
          </a:p>
        </p:txBody>
      </p:sp>
      <p:pic>
        <p:nvPicPr>
          <p:cNvPr id="4" name="object 4"/>
          <p:cNvPicPr/>
          <p:nvPr/>
        </p:nvPicPr>
        <p:blipFill>
          <a:blip r:embed="rId2" cstate="print"/>
          <a:stretch>
            <a:fillRect/>
          </a:stretch>
        </p:blipFill>
        <p:spPr>
          <a:xfrm>
            <a:off x="17238336" y="9428844"/>
            <a:ext cx="663921" cy="495299"/>
          </a:xfrm>
          <a:prstGeom prst="rect">
            <a:avLst/>
          </a:prstGeom>
        </p:spPr>
      </p:pic>
      <p:sp>
        <p:nvSpPr>
          <p:cNvPr id="21" name="object 21"/>
          <p:cNvSpPr txBox="1"/>
          <p:nvPr/>
        </p:nvSpPr>
        <p:spPr>
          <a:xfrm>
            <a:off x="1016000" y="9564456"/>
            <a:ext cx="390525" cy="294953"/>
          </a:xfrm>
          <a:prstGeom prst="rect">
            <a:avLst/>
          </a:prstGeom>
        </p:spPr>
        <p:txBody>
          <a:bodyPr vert="horz" wrap="square" lIns="0" tIns="0" rIns="0" bIns="0" rtlCol="0">
            <a:spAutoFit/>
          </a:bodyPr>
          <a:lstStyle/>
          <a:p>
            <a:pPr marL="12700">
              <a:lnSpc>
                <a:spcPts val="2305"/>
              </a:lnSpc>
            </a:pPr>
            <a:r>
              <a:rPr lang="fr-FR" sz="2250" spc="180" dirty="0">
                <a:solidFill>
                  <a:srgbClr val="1B1B1D"/>
                </a:solidFill>
                <a:latin typeface="Microsoft Sans Serif"/>
                <a:cs typeface="Microsoft Sans Serif"/>
              </a:rPr>
              <a:t>10</a:t>
            </a:r>
            <a:endParaRPr sz="2250" dirty="0">
              <a:latin typeface="Microsoft Sans Serif"/>
              <a:cs typeface="Microsoft Sans Serif"/>
            </a:endParaRPr>
          </a:p>
        </p:txBody>
      </p:sp>
      <p:cxnSp>
        <p:nvCxnSpPr>
          <p:cNvPr id="22" name="Connecteur droit 21">
            <a:extLst>
              <a:ext uri="{FF2B5EF4-FFF2-40B4-BE49-F238E27FC236}">
                <a16:creationId xmlns:a16="http://schemas.microsoft.com/office/drawing/2014/main" id="{5242411F-3564-4A3B-B201-27FD3B9B67BD}"/>
              </a:ext>
            </a:extLst>
          </p:cNvPr>
          <p:cNvCxnSpPr/>
          <p:nvPr/>
        </p:nvCxnSpPr>
        <p:spPr>
          <a:xfrm>
            <a:off x="8534400" y="983798"/>
            <a:ext cx="0" cy="7315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7" name="Image 26">
            <a:extLst>
              <a:ext uri="{FF2B5EF4-FFF2-40B4-BE49-F238E27FC236}">
                <a16:creationId xmlns:a16="http://schemas.microsoft.com/office/drawing/2014/main" id="{3E2D3243-9570-4E58-B8B7-9110293537D5}"/>
              </a:ext>
            </a:extLst>
          </p:cNvPr>
          <p:cNvPicPr>
            <a:picLocks noChangeAspect="1"/>
          </p:cNvPicPr>
          <p:nvPr/>
        </p:nvPicPr>
        <p:blipFill>
          <a:blip r:embed="rId3"/>
          <a:stretch>
            <a:fillRect/>
          </a:stretch>
        </p:blipFill>
        <p:spPr>
          <a:xfrm>
            <a:off x="289076" y="504466"/>
            <a:ext cx="939798" cy="958663"/>
          </a:xfrm>
          <a:prstGeom prst="rect">
            <a:avLst/>
          </a:prstGeom>
        </p:spPr>
      </p:pic>
      <p:sp>
        <p:nvSpPr>
          <p:cNvPr id="28" name="object 18">
            <a:extLst>
              <a:ext uri="{FF2B5EF4-FFF2-40B4-BE49-F238E27FC236}">
                <a16:creationId xmlns:a16="http://schemas.microsoft.com/office/drawing/2014/main" id="{30BD300D-155C-4D63-BA31-EB36EEEE1EF4}"/>
              </a:ext>
            </a:extLst>
          </p:cNvPr>
          <p:cNvSpPr txBox="1">
            <a:spLocks noGrp="1"/>
          </p:cNvSpPr>
          <p:nvPr>
            <p:ph type="title"/>
          </p:nvPr>
        </p:nvSpPr>
        <p:spPr>
          <a:xfrm>
            <a:off x="1292374" y="772977"/>
            <a:ext cx="3006725" cy="421640"/>
          </a:xfrm>
          <a:prstGeom prst="rect">
            <a:avLst/>
          </a:prstGeom>
        </p:spPr>
        <p:txBody>
          <a:bodyPr vert="horz" wrap="square" lIns="0" tIns="12065" rIns="0" bIns="0" rtlCol="0">
            <a:spAutoFit/>
          </a:bodyPr>
          <a:lstStyle/>
          <a:p>
            <a:pPr marL="12700">
              <a:lnSpc>
                <a:spcPct val="100000"/>
              </a:lnSpc>
              <a:spcBef>
                <a:spcPts val="95"/>
              </a:spcBef>
            </a:pPr>
            <a:r>
              <a:rPr lang="fr-FR" sz="2600" spc="-95" dirty="0" err="1">
                <a:solidFill>
                  <a:srgbClr val="4F81BD"/>
                </a:solidFill>
              </a:rPr>
              <a:t>Algorithms</a:t>
            </a:r>
            <a:r>
              <a:rPr lang="fr-FR" sz="2600" spc="-95" dirty="0">
                <a:solidFill>
                  <a:srgbClr val="4F81BD"/>
                </a:solidFill>
              </a:rPr>
              <a:t> </a:t>
            </a:r>
            <a:r>
              <a:rPr lang="fr-FR" sz="2600" spc="-95" dirty="0" err="1">
                <a:solidFill>
                  <a:srgbClr val="4F81BD"/>
                </a:solidFill>
              </a:rPr>
              <a:t>predictions</a:t>
            </a:r>
            <a:endParaRPr sz="2600" dirty="0">
              <a:solidFill>
                <a:srgbClr val="4F81BD"/>
              </a:solidFill>
            </a:endParaRPr>
          </a:p>
        </p:txBody>
      </p:sp>
      <p:sp>
        <p:nvSpPr>
          <p:cNvPr id="30" name="object 10">
            <a:extLst>
              <a:ext uri="{FF2B5EF4-FFF2-40B4-BE49-F238E27FC236}">
                <a16:creationId xmlns:a16="http://schemas.microsoft.com/office/drawing/2014/main" id="{5174B929-7312-41AF-A2BB-F7E1EEE3DC51}"/>
              </a:ext>
            </a:extLst>
          </p:cNvPr>
          <p:cNvSpPr txBox="1"/>
          <p:nvPr/>
        </p:nvSpPr>
        <p:spPr>
          <a:xfrm>
            <a:off x="1292374" y="1206028"/>
            <a:ext cx="6549299" cy="2381614"/>
          </a:xfrm>
          <a:prstGeom prst="rect">
            <a:avLst/>
          </a:prstGeom>
        </p:spPr>
        <p:txBody>
          <a:bodyPr vert="horz" wrap="square" lIns="0" tIns="12700" rIns="0" bIns="0" rtlCol="0">
            <a:spAutoFit/>
          </a:bodyPr>
          <a:lstStyle/>
          <a:p>
            <a:pPr marL="12700" marR="250190">
              <a:lnSpc>
                <a:spcPct val="111300"/>
              </a:lnSpc>
              <a:spcBef>
                <a:spcPts val="95"/>
              </a:spcBef>
            </a:pPr>
            <a:r>
              <a:rPr lang="fr-FR" kern="0" spc="-95" dirty="0">
                <a:solidFill>
                  <a:srgbClr val="4F81BD"/>
                </a:solidFill>
                <a:latin typeface="Microsoft Sans Serif"/>
                <a:ea typeface="+mj-ea"/>
                <a:cs typeface="Microsoft Sans Serif"/>
              </a:rPr>
              <a:t>How </a:t>
            </a:r>
            <a:r>
              <a:rPr lang="fr-FR" kern="0" spc="-95" dirty="0" err="1">
                <a:solidFill>
                  <a:srgbClr val="4F81BD"/>
                </a:solidFill>
                <a:latin typeface="Microsoft Sans Serif"/>
                <a:ea typeface="+mj-ea"/>
                <a:cs typeface="Microsoft Sans Serif"/>
              </a:rPr>
              <a:t>does</a:t>
            </a:r>
            <a:r>
              <a:rPr lang="fr-FR" kern="0" spc="-95" dirty="0">
                <a:solidFill>
                  <a:srgbClr val="4F81BD"/>
                </a:solidFill>
                <a:latin typeface="Microsoft Sans Serif"/>
                <a:ea typeface="+mj-ea"/>
                <a:cs typeface="Microsoft Sans Serif"/>
              </a:rPr>
              <a:t> </a:t>
            </a:r>
            <a:r>
              <a:rPr lang="fr-FR" kern="0" spc="-95" dirty="0" err="1">
                <a:solidFill>
                  <a:srgbClr val="4F81BD"/>
                </a:solidFill>
                <a:latin typeface="Microsoft Sans Serif"/>
                <a:ea typeface="+mj-ea"/>
                <a:cs typeface="Microsoft Sans Serif"/>
              </a:rPr>
              <a:t>it</a:t>
            </a:r>
            <a:r>
              <a:rPr lang="fr-FR" kern="0" spc="-95" dirty="0">
                <a:solidFill>
                  <a:srgbClr val="4F81BD"/>
                </a:solidFill>
                <a:latin typeface="Microsoft Sans Serif"/>
                <a:ea typeface="+mj-ea"/>
                <a:cs typeface="Microsoft Sans Serif"/>
              </a:rPr>
              <a:t> </a:t>
            </a:r>
            <a:r>
              <a:rPr lang="fr-FR" kern="0" spc="-95" dirty="0" err="1">
                <a:solidFill>
                  <a:srgbClr val="4F81BD"/>
                </a:solidFill>
                <a:latin typeface="Microsoft Sans Serif"/>
                <a:ea typeface="+mj-ea"/>
                <a:cs typeface="Microsoft Sans Serif"/>
              </a:rPr>
              <a:t>work</a:t>
            </a:r>
            <a:r>
              <a:rPr lang="fr-FR" kern="0" spc="-95" dirty="0">
                <a:solidFill>
                  <a:srgbClr val="4F81BD"/>
                </a:solidFill>
                <a:latin typeface="Microsoft Sans Serif"/>
                <a:ea typeface="+mj-ea"/>
                <a:cs typeface="Microsoft Sans Serif"/>
              </a:rPr>
              <a:t> ? –  a short </a:t>
            </a:r>
            <a:r>
              <a:rPr lang="fr-FR" kern="0" spc="-95" dirty="0" err="1">
                <a:solidFill>
                  <a:srgbClr val="4F81BD"/>
                </a:solidFill>
                <a:latin typeface="Microsoft Sans Serif"/>
                <a:ea typeface="+mj-ea"/>
                <a:cs typeface="Microsoft Sans Serif"/>
              </a:rPr>
              <a:t>overview</a:t>
            </a:r>
            <a:endParaRPr lang="fr-FR" kern="0" spc="-95" dirty="0">
              <a:solidFill>
                <a:srgbClr val="4F81BD"/>
              </a:solidFill>
              <a:latin typeface="Microsoft Sans Serif"/>
              <a:ea typeface="+mj-ea"/>
              <a:cs typeface="Microsoft Sans Serif"/>
            </a:endParaRPr>
          </a:p>
          <a:p>
            <a:pPr marL="12700" marR="250190">
              <a:lnSpc>
                <a:spcPct val="111300"/>
              </a:lnSpc>
              <a:spcBef>
                <a:spcPts val="95"/>
              </a:spcBef>
            </a:pPr>
            <a:r>
              <a:rPr lang="fr-FR" kern="0" spc="-95" dirty="0">
                <a:solidFill>
                  <a:srgbClr val="4F81BD"/>
                </a:solidFill>
                <a:latin typeface="Microsoft Sans Serif"/>
                <a:ea typeface="+mj-ea"/>
                <a:cs typeface="Microsoft Sans Serif"/>
              </a:rPr>
              <a:t>       XGBOOST, </a:t>
            </a:r>
            <a:r>
              <a:rPr lang="fr-FR" kern="0" spc="-95" dirty="0" err="1">
                <a:solidFill>
                  <a:srgbClr val="4F81BD"/>
                </a:solidFill>
                <a:latin typeface="Microsoft Sans Serif"/>
                <a:ea typeface="+mj-ea"/>
                <a:cs typeface="Microsoft Sans Serif"/>
              </a:rPr>
              <a:t>Linear</a:t>
            </a:r>
            <a:r>
              <a:rPr lang="fr-FR" kern="0" spc="-95" dirty="0">
                <a:solidFill>
                  <a:srgbClr val="4F81BD"/>
                </a:solidFill>
                <a:latin typeface="Microsoft Sans Serif"/>
                <a:ea typeface="+mj-ea"/>
                <a:cs typeface="Microsoft Sans Serif"/>
              </a:rPr>
              <a:t> </a:t>
            </a:r>
            <a:r>
              <a:rPr lang="fr-FR" kern="0" spc="-95" dirty="0" err="1">
                <a:solidFill>
                  <a:srgbClr val="4F81BD"/>
                </a:solidFill>
                <a:latin typeface="Microsoft Sans Serif"/>
                <a:ea typeface="+mj-ea"/>
                <a:cs typeface="Microsoft Sans Serif"/>
              </a:rPr>
              <a:t>Regression</a:t>
            </a:r>
            <a:r>
              <a:rPr lang="fr-FR" kern="0" spc="-95" dirty="0">
                <a:solidFill>
                  <a:srgbClr val="4F81BD"/>
                </a:solidFill>
                <a:latin typeface="Microsoft Sans Serif"/>
                <a:ea typeface="+mj-ea"/>
                <a:cs typeface="Microsoft Sans Serif"/>
              </a:rPr>
              <a:t> &amp; Neural network</a:t>
            </a:r>
          </a:p>
          <a:p>
            <a:pPr marL="12700" marR="250190">
              <a:lnSpc>
                <a:spcPct val="111300"/>
              </a:lnSpc>
              <a:spcBef>
                <a:spcPts val="95"/>
              </a:spcBef>
            </a:pPr>
            <a:endParaRPr lang="fr-FR" kern="0" spc="-95" dirty="0">
              <a:solidFill>
                <a:srgbClr val="4F81BD"/>
              </a:solidFill>
              <a:latin typeface="Microsoft Sans Serif"/>
              <a:ea typeface="+mj-ea"/>
              <a:cs typeface="Microsoft Sans Serif"/>
            </a:endParaRPr>
          </a:p>
          <a:p>
            <a:pPr marL="12700" marR="250190">
              <a:lnSpc>
                <a:spcPct val="111300"/>
              </a:lnSpc>
              <a:spcBef>
                <a:spcPts val="95"/>
              </a:spcBef>
            </a:pPr>
            <a:endParaRPr lang="fr-FR" kern="0" spc="-95" dirty="0">
              <a:solidFill>
                <a:srgbClr val="4F81BD"/>
              </a:solidFill>
              <a:latin typeface="Microsoft Sans Serif"/>
              <a:ea typeface="+mj-ea"/>
              <a:cs typeface="Microsoft Sans Serif"/>
            </a:endParaRPr>
          </a:p>
          <a:p>
            <a:pPr marL="12700" marR="250190">
              <a:lnSpc>
                <a:spcPct val="111300"/>
              </a:lnSpc>
              <a:spcBef>
                <a:spcPts val="95"/>
              </a:spcBef>
            </a:pPr>
            <a:endParaRPr lang="fr-FR" kern="0" spc="-95" dirty="0">
              <a:solidFill>
                <a:srgbClr val="4F81BD"/>
              </a:solidFill>
              <a:latin typeface="Microsoft Sans Serif"/>
              <a:ea typeface="+mj-ea"/>
              <a:cs typeface="Microsoft Sans Serif"/>
            </a:endParaRPr>
          </a:p>
          <a:p>
            <a:pPr marL="12700" marR="250190">
              <a:lnSpc>
                <a:spcPct val="111300"/>
              </a:lnSpc>
              <a:spcBef>
                <a:spcPts val="95"/>
              </a:spcBef>
            </a:pPr>
            <a:endParaRPr lang="fr-FR" kern="0" spc="-95" dirty="0">
              <a:solidFill>
                <a:srgbClr val="4F81BD"/>
              </a:solidFill>
              <a:latin typeface="Microsoft Sans Serif"/>
              <a:ea typeface="+mj-ea"/>
              <a:cs typeface="Microsoft Sans Serif"/>
            </a:endParaRPr>
          </a:p>
          <a:p>
            <a:pPr marL="12700" marR="250190" algn="just">
              <a:lnSpc>
                <a:spcPct val="111300"/>
              </a:lnSpc>
              <a:spcBef>
                <a:spcPts val="100"/>
              </a:spcBef>
            </a:pPr>
            <a:r>
              <a:rPr lang="fr-FR" sz="1350" spc="-10" dirty="0">
                <a:solidFill>
                  <a:srgbClr val="0E0D0C"/>
                </a:solidFill>
                <a:latin typeface="Microsoft Sans Serif"/>
                <a:cs typeface="Microsoft Sans Serif"/>
              </a:rPr>
              <a:t>    </a:t>
            </a:r>
            <a:endParaRPr lang="fr-FR" sz="1400" b="0" i="0" dirty="0">
              <a:solidFill>
                <a:srgbClr val="4F81BD"/>
              </a:solidFill>
              <a:effectLst/>
              <a:latin typeface="-apple-system"/>
            </a:endParaRPr>
          </a:p>
          <a:p>
            <a:pPr marL="12700" marR="250190" algn="just">
              <a:lnSpc>
                <a:spcPct val="111300"/>
              </a:lnSpc>
              <a:spcBef>
                <a:spcPts val="100"/>
              </a:spcBef>
            </a:pPr>
            <a:endParaRPr sz="1300" dirty="0">
              <a:latin typeface="Microsoft Sans Serif"/>
              <a:cs typeface="Microsoft Sans Serif"/>
            </a:endParaRPr>
          </a:p>
        </p:txBody>
      </p:sp>
      <p:pic>
        <p:nvPicPr>
          <p:cNvPr id="31" name="Image 30">
            <a:extLst>
              <a:ext uri="{FF2B5EF4-FFF2-40B4-BE49-F238E27FC236}">
                <a16:creationId xmlns:a16="http://schemas.microsoft.com/office/drawing/2014/main" id="{4A46796A-A0D9-4EE4-B13D-4ED6C7B7769A}"/>
              </a:ext>
            </a:extLst>
          </p:cNvPr>
          <p:cNvPicPr>
            <a:picLocks noChangeAspect="1"/>
          </p:cNvPicPr>
          <p:nvPr/>
        </p:nvPicPr>
        <p:blipFill>
          <a:blip r:embed="rId4"/>
          <a:stretch>
            <a:fillRect/>
          </a:stretch>
        </p:blipFill>
        <p:spPr>
          <a:xfrm>
            <a:off x="1294173" y="1592809"/>
            <a:ext cx="224704" cy="218689"/>
          </a:xfrm>
          <a:prstGeom prst="rect">
            <a:avLst/>
          </a:prstGeom>
        </p:spPr>
      </p:pic>
      <p:sp>
        <p:nvSpPr>
          <p:cNvPr id="33" name="object 10">
            <a:extLst>
              <a:ext uri="{FF2B5EF4-FFF2-40B4-BE49-F238E27FC236}">
                <a16:creationId xmlns:a16="http://schemas.microsoft.com/office/drawing/2014/main" id="{F1C0D66D-0F4C-47E2-9FE7-387DB2EA0552}"/>
              </a:ext>
            </a:extLst>
          </p:cNvPr>
          <p:cNvSpPr txBox="1"/>
          <p:nvPr/>
        </p:nvSpPr>
        <p:spPr>
          <a:xfrm>
            <a:off x="407194" y="2014650"/>
            <a:ext cx="7169727" cy="31607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12700" rIns="0" bIns="0" rtlCol="0">
            <a:spAutoFit/>
          </a:bodyPr>
          <a:lstStyle/>
          <a:p>
            <a:pPr marL="12700" marR="250190" algn="just">
              <a:lnSpc>
                <a:spcPct val="111300"/>
              </a:lnSpc>
              <a:spcBef>
                <a:spcPts val="100"/>
              </a:spcBef>
            </a:pPr>
            <a:r>
              <a:rPr lang="fr-FR" sz="1350" b="1" spc="-10" dirty="0">
                <a:solidFill>
                  <a:srgbClr val="0E0D0C"/>
                </a:solidFill>
                <a:latin typeface="Microsoft Sans Serif"/>
                <a:cs typeface="Microsoft Sans Serif"/>
              </a:rPr>
              <a:t>XGBOOST-</a:t>
            </a:r>
          </a:p>
          <a:p>
            <a:pPr marL="12700" marR="250190" algn="just">
              <a:lnSpc>
                <a:spcPct val="111300"/>
              </a:lnSpc>
              <a:spcBef>
                <a:spcPts val="100"/>
              </a:spcBef>
            </a:pPr>
            <a:endParaRPr lang="fr-FR" sz="1350" b="1" spc="-10" dirty="0">
              <a:solidFill>
                <a:srgbClr val="0E0D0C"/>
              </a:solidFill>
              <a:latin typeface="Microsoft Sans Serif"/>
              <a:cs typeface="Microsoft Sans Serif"/>
            </a:endParaRPr>
          </a:p>
          <a:p>
            <a:pPr marL="12700" marR="250190" algn="just">
              <a:lnSpc>
                <a:spcPct val="111300"/>
              </a:lnSpc>
              <a:spcBef>
                <a:spcPts val="100"/>
              </a:spcBef>
            </a:pPr>
            <a:r>
              <a:rPr lang="en-US" sz="1350" spc="-10" dirty="0">
                <a:solidFill>
                  <a:srgbClr val="0E0D0C"/>
                </a:solidFill>
                <a:latin typeface="Microsoft Sans Serif"/>
                <a:cs typeface="Microsoft Sans Serif"/>
              </a:rPr>
              <a:t>We employ </a:t>
            </a:r>
            <a:r>
              <a:rPr lang="en-US" sz="1350" spc="-10" dirty="0" err="1">
                <a:solidFill>
                  <a:srgbClr val="0E0D0C"/>
                </a:solidFill>
                <a:latin typeface="Microsoft Sans Serif"/>
                <a:cs typeface="Microsoft Sans Serif"/>
              </a:rPr>
              <a:t>XGBoost</a:t>
            </a:r>
            <a:r>
              <a:rPr lang="en-US" sz="1350" spc="-10" dirty="0">
                <a:solidFill>
                  <a:srgbClr val="0E0D0C"/>
                </a:solidFill>
                <a:latin typeface="Microsoft Sans Serif"/>
                <a:cs typeface="Microsoft Sans Serif"/>
              </a:rPr>
              <a:t>, a fast and strong gradient boosting framework that is also based on multiple decision tree learning, in this part. Gradient boosting is a technique for transforming weak learners into strong ones. When combined with prior models, it is based on the premise that predicting the next tree inside a model can minimize prediction errors.</a:t>
            </a:r>
          </a:p>
          <a:p>
            <a:pPr marL="12700" marR="250190" algn="just">
              <a:lnSpc>
                <a:spcPct val="111300"/>
              </a:lnSpc>
              <a:spcBef>
                <a:spcPts val="100"/>
              </a:spcBef>
            </a:pPr>
            <a:r>
              <a:rPr lang="en-US" sz="1350" spc="-10" dirty="0" err="1">
                <a:solidFill>
                  <a:srgbClr val="0E0D0C"/>
                </a:solidFill>
                <a:latin typeface="Microsoft Sans Serif"/>
                <a:cs typeface="Microsoft Sans Serif"/>
              </a:rPr>
              <a:t>XGBoost</a:t>
            </a:r>
            <a:r>
              <a:rPr lang="en-US" sz="1350" spc="-10" dirty="0">
                <a:solidFill>
                  <a:srgbClr val="0E0D0C"/>
                </a:solidFill>
                <a:latin typeface="Microsoft Sans Serif"/>
                <a:cs typeface="Microsoft Sans Serif"/>
              </a:rPr>
              <a:t>, like Random Forest, provides a number of benefits, including: trains quicker and more effectively while consuming less </a:t>
            </a:r>
            <a:r>
              <a:rPr lang="en-US" sz="1350" spc="-10" dirty="0" err="1">
                <a:solidFill>
                  <a:srgbClr val="0E0D0C"/>
                </a:solidFill>
                <a:latin typeface="Microsoft Sans Serif"/>
                <a:cs typeface="Microsoft Sans Serif"/>
              </a:rPr>
              <a:t>memory.In</a:t>
            </a:r>
            <a:r>
              <a:rPr lang="en-US" sz="1350" spc="-10" dirty="0">
                <a:solidFill>
                  <a:srgbClr val="0E0D0C"/>
                </a:solidFill>
                <a:latin typeface="Microsoft Sans Serif"/>
                <a:cs typeface="Microsoft Sans Serif"/>
              </a:rPr>
              <a:t> general, very efficient, especially on huge datasets, with more complicated trees using a level-wise </a:t>
            </a:r>
            <a:r>
              <a:rPr lang="en-US" sz="1350" spc="-10" dirty="0" err="1">
                <a:solidFill>
                  <a:srgbClr val="0E0D0C"/>
                </a:solidFill>
                <a:latin typeface="Microsoft Sans Serif"/>
                <a:cs typeface="Microsoft Sans Serif"/>
              </a:rPr>
              <a:t>level-wise</a:t>
            </a:r>
            <a:r>
              <a:rPr lang="en-US" sz="1350" spc="-10" dirty="0">
                <a:solidFill>
                  <a:srgbClr val="0E0D0C"/>
                </a:solidFill>
                <a:latin typeface="Microsoft Sans Serif"/>
                <a:cs typeface="Microsoft Sans Serif"/>
              </a:rPr>
              <a:t> growth strategy.</a:t>
            </a:r>
          </a:p>
          <a:p>
            <a:pPr marL="12700" marR="250190" algn="just">
              <a:lnSpc>
                <a:spcPct val="111300"/>
              </a:lnSpc>
              <a:spcBef>
                <a:spcPts val="100"/>
              </a:spcBef>
            </a:pPr>
            <a:endParaRPr lang="en-US" sz="1350" spc="-10" dirty="0">
              <a:solidFill>
                <a:srgbClr val="0E0D0C"/>
              </a:solidFill>
              <a:latin typeface="Microsoft Sans Serif"/>
              <a:cs typeface="Microsoft Sans Serif"/>
            </a:endParaRPr>
          </a:p>
          <a:p>
            <a:pPr algn="l" fontAlgn="base"/>
            <a:r>
              <a:rPr lang="en-US" sz="1050" i="1" spc="-10" dirty="0">
                <a:solidFill>
                  <a:srgbClr val="0E0D0C"/>
                </a:solidFill>
                <a:latin typeface="Microsoft Sans Serif"/>
                <a:cs typeface="Microsoft Sans Serif"/>
              </a:rPr>
              <a:t>You can see that variables are automatically named like f1 and f5 corresponding with the feature indices in the input array.</a:t>
            </a:r>
          </a:p>
          <a:p>
            <a:pPr algn="l" fontAlgn="base"/>
            <a:r>
              <a:rPr lang="en-US" sz="1050" i="1" spc="-10" dirty="0">
                <a:solidFill>
                  <a:srgbClr val="0E0D0C"/>
                </a:solidFill>
                <a:latin typeface="Microsoft Sans Serif"/>
                <a:cs typeface="Microsoft Sans Serif"/>
              </a:rPr>
              <a:t>You can see the split decisions within each node and the different colors for left and right splits (blue and red).</a:t>
            </a:r>
          </a:p>
          <a:p>
            <a:pPr marL="12700" marR="250190" algn="just">
              <a:lnSpc>
                <a:spcPct val="111300"/>
              </a:lnSpc>
              <a:spcBef>
                <a:spcPts val="100"/>
              </a:spcBef>
            </a:pPr>
            <a:endParaRPr lang="fr-FR" sz="1350" spc="-10" dirty="0">
              <a:solidFill>
                <a:srgbClr val="0E0D0C"/>
              </a:solidFill>
              <a:latin typeface="Microsoft Sans Serif"/>
              <a:cs typeface="Microsoft Sans Serif"/>
            </a:endParaRPr>
          </a:p>
          <a:p>
            <a:pPr marL="12700" marR="250190" algn="just">
              <a:lnSpc>
                <a:spcPct val="111300"/>
              </a:lnSpc>
              <a:spcBef>
                <a:spcPts val="100"/>
              </a:spcBef>
            </a:pPr>
            <a:endParaRPr sz="1350" spc="-10" dirty="0">
              <a:solidFill>
                <a:srgbClr val="0E0D0C"/>
              </a:solidFill>
              <a:latin typeface="Microsoft Sans Serif"/>
              <a:cs typeface="Microsoft Sans Serif"/>
            </a:endParaRPr>
          </a:p>
        </p:txBody>
      </p:sp>
      <p:sp>
        <p:nvSpPr>
          <p:cNvPr id="34" name="object 10">
            <a:extLst>
              <a:ext uri="{FF2B5EF4-FFF2-40B4-BE49-F238E27FC236}">
                <a16:creationId xmlns:a16="http://schemas.microsoft.com/office/drawing/2014/main" id="{476F5AD3-800B-4A9B-8E62-5987E5B4546E}"/>
              </a:ext>
            </a:extLst>
          </p:cNvPr>
          <p:cNvSpPr txBox="1"/>
          <p:nvPr/>
        </p:nvSpPr>
        <p:spPr>
          <a:xfrm>
            <a:off x="8915400" y="1077375"/>
            <a:ext cx="5029198" cy="2824748"/>
          </a:xfrm>
          <a:prstGeom prst="rect">
            <a:avLst/>
          </a:prstGeom>
        </p:spPr>
        <p:txBody>
          <a:bodyPr vert="horz" wrap="square" lIns="0" tIns="12700" rIns="0" bIns="0" rtlCol="0">
            <a:spAutoFit/>
          </a:bodyPr>
          <a:lstStyle/>
          <a:p>
            <a:pPr marL="12700" marR="250190" algn="just">
              <a:lnSpc>
                <a:spcPct val="111300"/>
              </a:lnSpc>
              <a:spcBef>
                <a:spcPts val="100"/>
              </a:spcBef>
            </a:pPr>
            <a:r>
              <a:rPr lang="fr-FR" sz="1350" b="1" spc="-10" dirty="0" err="1">
                <a:solidFill>
                  <a:srgbClr val="0E0D0C"/>
                </a:solidFill>
                <a:latin typeface="Microsoft Sans Serif"/>
                <a:cs typeface="Microsoft Sans Serif"/>
              </a:rPr>
              <a:t>Logistic</a:t>
            </a:r>
            <a:r>
              <a:rPr lang="fr-FR" sz="1350" b="1" spc="-10" dirty="0">
                <a:solidFill>
                  <a:srgbClr val="0E0D0C"/>
                </a:solidFill>
                <a:latin typeface="Microsoft Sans Serif"/>
                <a:cs typeface="Microsoft Sans Serif"/>
              </a:rPr>
              <a:t> </a:t>
            </a:r>
            <a:r>
              <a:rPr lang="fr-FR" sz="1350" b="1" spc="-10" dirty="0" err="1">
                <a:solidFill>
                  <a:srgbClr val="0E0D0C"/>
                </a:solidFill>
                <a:latin typeface="Microsoft Sans Serif"/>
                <a:cs typeface="Microsoft Sans Serif"/>
              </a:rPr>
              <a:t>regression</a:t>
            </a:r>
            <a:r>
              <a:rPr lang="fr-FR" sz="1350" b="1" spc="-10" dirty="0">
                <a:solidFill>
                  <a:srgbClr val="0E0D0C"/>
                </a:solidFill>
                <a:latin typeface="Microsoft Sans Serif"/>
                <a:cs typeface="Microsoft Sans Serif"/>
              </a:rPr>
              <a:t> </a:t>
            </a:r>
            <a:r>
              <a:rPr lang="fr-FR" sz="1350" b="1" spc="-10" dirty="0" err="1">
                <a:solidFill>
                  <a:srgbClr val="0E0D0C"/>
                </a:solidFill>
                <a:latin typeface="Microsoft Sans Serif"/>
                <a:cs typeface="Microsoft Sans Serif"/>
              </a:rPr>
              <a:t>Regression</a:t>
            </a:r>
            <a:r>
              <a:rPr lang="fr-FR" sz="1350" b="1" spc="-10" dirty="0">
                <a:solidFill>
                  <a:srgbClr val="0E0D0C"/>
                </a:solidFill>
                <a:latin typeface="Microsoft Sans Serif"/>
                <a:cs typeface="Microsoft Sans Serif"/>
              </a:rPr>
              <a:t>-</a:t>
            </a:r>
          </a:p>
          <a:p>
            <a:pPr marL="12700" marR="250190" algn="just">
              <a:lnSpc>
                <a:spcPct val="111300"/>
              </a:lnSpc>
              <a:spcBef>
                <a:spcPts val="100"/>
              </a:spcBef>
            </a:pPr>
            <a:endParaRPr lang="fr-FR" sz="1350" spc="-10" dirty="0">
              <a:solidFill>
                <a:srgbClr val="0E0D0C"/>
              </a:solidFill>
              <a:latin typeface="Microsoft Sans Serif"/>
              <a:cs typeface="Microsoft Sans Serif"/>
            </a:endParaRPr>
          </a:p>
          <a:p>
            <a:pPr marL="12700" marR="250190" algn="just">
              <a:lnSpc>
                <a:spcPct val="111300"/>
              </a:lnSpc>
              <a:spcBef>
                <a:spcPts val="100"/>
              </a:spcBef>
            </a:pPr>
            <a:r>
              <a:rPr lang="en-US" sz="1350" spc="-10" dirty="0">
                <a:solidFill>
                  <a:srgbClr val="0E0D0C"/>
                </a:solidFill>
                <a:latin typeface="Microsoft Sans Serif"/>
                <a:cs typeface="Microsoft Sans Serif"/>
              </a:rPr>
              <a:t>For the base-line model, we consider the multiple linear regression model from </a:t>
            </a:r>
            <a:r>
              <a:rPr lang="en-US" sz="1350" spc="-10" dirty="0" err="1">
                <a:solidFill>
                  <a:srgbClr val="0E0D0C"/>
                </a:solidFill>
                <a:latin typeface="Microsoft Sans Serif"/>
                <a:cs typeface="Microsoft Sans Serif"/>
              </a:rPr>
              <a:t>sklearn.linear_model</a:t>
            </a:r>
            <a:r>
              <a:rPr lang="en-US" sz="1350" spc="-10" dirty="0">
                <a:solidFill>
                  <a:srgbClr val="0E0D0C"/>
                </a:solidFill>
                <a:latin typeface="Microsoft Sans Serif"/>
                <a:cs typeface="Microsoft Sans Serif"/>
              </a:rPr>
              <a:t> library </a:t>
            </a:r>
            <a:r>
              <a:rPr lang="en-US" sz="1350" spc="-10" dirty="0" err="1">
                <a:solidFill>
                  <a:srgbClr val="0E0D0C"/>
                </a:solidFill>
                <a:latin typeface="Microsoft Sans Serif"/>
                <a:cs typeface="Microsoft Sans Serif"/>
              </a:rPr>
              <a:t>LogisticRegression</a:t>
            </a:r>
            <a:r>
              <a:rPr lang="en-US" sz="1350" spc="-10" dirty="0">
                <a:solidFill>
                  <a:srgbClr val="0E0D0C"/>
                </a:solidFill>
                <a:latin typeface="Microsoft Sans Serif"/>
                <a:cs typeface="Microsoft Sans Serif"/>
              </a:rPr>
              <a:t>.</a:t>
            </a:r>
          </a:p>
          <a:p>
            <a:pPr marL="12700" marR="250190" algn="just">
              <a:lnSpc>
                <a:spcPct val="111300"/>
              </a:lnSpc>
              <a:spcBef>
                <a:spcPts val="100"/>
              </a:spcBef>
            </a:pPr>
            <a:r>
              <a:rPr lang="en-US" sz="1350" spc="-10" dirty="0">
                <a:solidFill>
                  <a:srgbClr val="0E0D0C"/>
                </a:solidFill>
                <a:latin typeface="Microsoft Sans Serif"/>
                <a:cs typeface="Microsoft Sans Serif"/>
              </a:rPr>
              <a:t> It’s a statistical model that in its basic form uses a logistic function to model a binary dependent variable, although many more complex extensions exist. In regression analysis, logistic regression (or logit regression) is estimating the parameters of a logistic model (a form of binary regression).</a:t>
            </a:r>
            <a:endParaRPr lang="fr-FR" sz="1350" spc="-10" dirty="0">
              <a:solidFill>
                <a:srgbClr val="0E0D0C"/>
              </a:solidFill>
              <a:latin typeface="Microsoft Sans Serif"/>
              <a:cs typeface="Microsoft Sans Serif"/>
            </a:endParaRPr>
          </a:p>
          <a:p>
            <a:pPr marL="12700" marR="250190" algn="just">
              <a:lnSpc>
                <a:spcPct val="111300"/>
              </a:lnSpc>
              <a:spcBef>
                <a:spcPts val="100"/>
              </a:spcBef>
            </a:pPr>
            <a:endParaRPr lang="fr-FR" sz="1350" spc="-10" dirty="0">
              <a:solidFill>
                <a:srgbClr val="0E0D0C"/>
              </a:solidFill>
              <a:latin typeface="Microsoft Sans Serif"/>
              <a:cs typeface="Microsoft Sans Serif"/>
            </a:endParaRPr>
          </a:p>
          <a:p>
            <a:pPr marL="12700" marR="250190" algn="just">
              <a:lnSpc>
                <a:spcPct val="111300"/>
              </a:lnSpc>
              <a:spcBef>
                <a:spcPts val="100"/>
              </a:spcBef>
            </a:pPr>
            <a:endParaRPr sz="1350" spc="-10" dirty="0">
              <a:solidFill>
                <a:srgbClr val="0E0D0C"/>
              </a:solidFill>
              <a:latin typeface="Microsoft Sans Serif"/>
              <a:cs typeface="Microsoft Sans Serif"/>
            </a:endParaRPr>
          </a:p>
        </p:txBody>
      </p:sp>
      <p:sp>
        <p:nvSpPr>
          <p:cNvPr id="35" name="object 10">
            <a:extLst>
              <a:ext uri="{FF2B5EF4-FFF2-40B4-BE49-F238E27FC236}">
                <a16:creationId xmlns:a16="http://schemas.microsoft.com/office/drawing/2014/main" id="{FBAC5F73-9505-4EF7-BABE-3C3E428F8632}"/>
              </a:ext>
            </a:extLst>
          </p:cNvPr>
          <p:cNvSpPr txBox="1"/>
          <p:nvPr/>
        </p:nvSpPr>
        <p:spPr>
          <a:xfrm>
            <a:off x="8972916" y="3876600"/>
            <a:ext cx="4133483" cy="3402342"/>
          </a:xfrm>
          <a:prstGeom prst="rect">
            <a:avLst/>
          </a:prstGeom>
        </p:spPr>
        <p:txBody>
          <a:bodyPr vert="horz" wrap="square" lIns="0" tIns="12700" rIns="0" bIns="0" rtlCol="0">
            <a:spAutoFit/>
          </a:bodyPr>
          <a:lstStyle/>
          <a:p>
            <a:pPr marL="12700" marR="250190" algn="just">
              <a:lnSpc>
                <a:spcPct val="111300"/>
              </a:lnSpc>
              <a:spcBef>
                <a:spcPts val="100"/>
              </a:spcBef>
            </a:pPr>
            <a:r>
              <a:rPr lang="fr-FR" sz="1350" b="1" spc="-10" dirty="0">
                <a:solidFill>
                  <a:srgbClr val="0E0D0C"/>
                </a:solidFill>
                <a:latin typeface="Microsoft Sans Serif"/>
                <a:cs typeface="Microsoft Sans Serif"/>
              </a:rPr>
              <a:t>Neural Network-</a:t>
            </a:r>
          </a:p>
          <a:p>
            <a:pPr marL="12700" marR="250190" algn="just">
              <a:lnSpc>
                <a:spcPct val="111300"/>
              </a:lnSpc>
              <a:spcBef>
                <a:spcPts val="100"/>
              </a:spcBef>
            </a:pPr>
            <a:r>
              <a:rPr lang="en-US" sz="1350" spc="-10" dirty="0">
                <a:solidFill>
                  <a:srgbClr val="0E0D0C"/>
                </a:solidFill>
                <a:latin typeface="Microsoft Sans Serif"/>
                <a:cs typeface="Microsoft Sans Serif"/>
              </a:rPr>
              <a:t>In essence, neural networks are self-optimizing functions that map inputs to the desired outputs. The function may then take a fresh input and predict an output based on the function it developed with the training data.</a:t>
            </a:r>
          </a:p>
          <a:p>
            <a:pPr marL="12700" marR="250190" algn="just">
              <a:lnSpc>
                <a:spcPct val="111300"/>
              </a:lnSpc>
              <a:spcBef>
                <a:spcPts val="100"/>
              </a:spcBef>
            </a:pPr>
            <a:r>
              <a:rPr lang="en-US" sz="1350" spc="-10" dirty="0">
                <a:solidFill>
                  <a:srgbClr val="0E0D0C"/>
                </a:solidFill>
                <a:latin typeface="Microsoft Sans Serif"/>
                <a:cs typeface="Microsoft Sans Serif"/>
              </a:rPr>
              <a:t>An ANN is made up of the following elements:</a:t>
            </a:r>
          </a:p>
          <a:p>
            <a:pPr algn="l">
              <a:buFont typeface="Arial" panose="020B0604020202020204" pitchFamily="34" charset="0"/>
              <a:buChar char="•"/>
            </a:pPr>
            <a:r>
              <a:rPr lang="en-US" sz="1350" spc="-10" dirty="0">
                <a:solidFill>
                  <a:srgbClr val="0E0D0C"/>
                </a:solidFill>
                <a:latin typeface="Microsoft Sans Serif"/>
                <a:cs typeface="Microsoft Sans Serif"/>
              </a:rPr>
              <a:t> An input layer that receives data and pass it on</a:t>
            </a:r>
          </a:p>
          <a:p>
            <a:pPr algn="l">
              <a:buFont typeface="Arial" panose="020B0604020202020204" pitchFamily="34" charset="0"/>
              <a:buChar char="•"/>
            </a:pPr>
            <a:r>
              <a:rPr lang="en-US" sz="1350" spc="-10" dirty="0">
                <a:solidFill>
                  <a:srgbClr val="0E0D0C"/>
                </a:solidFill>
                <a:latin typeface="Microsoft Sans Serif"/>
                <a:cs typeface="Microsoft Sans Serif"/>
              </a:rPr>
              <a:t> A hidden layer</a:t>
            </a:r>
          </a:p>
          <a:p>
            <a:pPr algn="l">
              <a:buFont typeface="Arial" panose="020B0604020202020204" pitchFamily="34" charset="0"/>
              <a:buChar char="•"/>
            </a:pPr>
            <a:r>
              <a:rPr lang="en-US" sz="1350" spc="-10" dirty="0">
                <a:solidFill>
                  <a:srgbClr val="0E0D0C"/>
                </a:solidFill>
                <a:latin typeface="Microsoft Sans Serif"/>
                <a:cs typeface="Microsoft Sans Serif"/>
              </a:rPr>
              <a:t> An output layer</a:t>
            </a:r>
          </a:p>
          <a:p>
            <a:pPr algn="l">
              <a:buFont typeface="Arial" panose="020B0604020202020204" pitchFamily="34" charset="0"/>
              <a:buChar char="•"/>
            </a:pPr>
            <a:r>
              <a:rPr lang="en-US" sz="1350" spc="-10" dirty="0">
                <a:solidFill>
                  <a:srgbClr val="0E0D0C"/>
                </a:solidFill>
                <a:latin typeface="Microsoft Sans Serif"/>
                <a:cs typeface="Microsoft Sans Serif"/>
              </a:rPr>
              <a:t> Weights between the layers</a:t>
            </a:r>
          </a:p>
          <a:p>
            <a:pPr algn="l">
              <a:buFont typeface="Arial" panose="020B0604020202020204" pitchFamily="34" charset="0"/>
              <a:buChar char="•"/>
            </a:pPr>
            <a:r>
              <a:rPr lang="en-US" sz="1350" spc="-10" dirty="0">
                <a:solidFill>
                  <a:srgbClr val="0E0D0C"/>
                </a:solidFill>
                <a:latin typeface="Microsoft Sans Serif"/>
                <a:cs typeface="Microsoft Sans Serif"/>
              </a:rPr>
              <a:t> A deliberate activation function for every hidden layer.</a:t>
            </a:r>
          </a:p>
          <a:p>
            <a:pPr marL="12700" marR="250190" algn="just">
              <a:lnSpc>
                <a:spcPct val="111300"/>
              </a:lnSpc>
              <a:spcBef>
                <a:spcPts val="100"/>
              </a:spcBef>
            </a:pPr>
            <a:endParaRPr lang="fr-FR" sz="1350" b="1" spc="-10" dirty="0">
              <a:solidFill>
                <a:srgbClr val="0E0D0C"/>
              </a:solidFill>
              <a:latin typeface="Microsoft Sans Serif"/>
              <a:cs typeface="Microsoft Sans Serif"/>
            </a:endParaRPr>
          </a:p>
          <a:p>
            <a:pPr marL="12700" marR="250190" algn="just">
              <a:lnSpc>
                <a:spcPct val="111300"/>
              </a:lnSpc>
              <a:spcBef>
                <a:spcPts val="100"/>
              </a:spcBef>
            </a:pPr>
            <a:endParaRPr lang="fr-FR" sz="1350" b="1" spc="-10" dirty="0">
              <a:solidFill>
                <a:srgbClr val="0E0D0C"/>
              </a:solidFill>
              <a:latin typeface="Microsoft Sans Serif"/>
              <a:cs typeface="Microsoft Sans Serif"/>
            </a:endParaRPr>
          </a:p>
          <a:p>
            <a:pPr marL="12700" marR="250190" algn="just">
              <a:lnSpc>
                <a:spcPct val="111300"/>
              </a:lnSpc>
              <a:spcBef>
                <a:spcPts val="100"/>
              </a:spcBef>
            </a:pPr>
            <a:endParaRPr sz="1350" spc="-10" dirty="0">
              <a:solidFill>
                <a:srgbClr val="0E0D0C"/>
              </a:solidFill>
              <a:latin typeface="Microsoft Sans Serif"/>
              <a:cs typeface="Microsoft Sans Serif"/>
            </a:endParaRPr>
          </a:p>
        </p:txBody>
      </p:sp>
      <p:pic>
        <p:nvPicPr>
          <p:cNvPr id="5126" name="Picture 6">
            <a:extLst>
              <a:ext uri="{FF2B5EF4-FFF2-40B4-BE49-F238E27FC236}">
                <a16:creationId xmlns:a16="http://schemas.microsoft.com/office/drawing/2014/main" id="{2DE23A68-CF97-48C9-8AF5-6F83F6FAA89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056" y="4772467"/>
            <a:ext cx="7828085" cy="4095756"/>
          </a:xfrm>
          <a:prstGeom prst="rect">
            <a:avLst/>
          </a:prstGeom>
          <a:noFill/>
          <a:extLst>
            <a:ext uri="{909E8E84-426E-40DD-AFC4-6F175D3DCCD1}">
              <a14:hiddenFill xmlns:a14="http://schemas.microsoft.com/office/drawing/2010/main">
                <a:solidFill>
                  <a:srgbClr val="FFFFFF"/>
                </a:solidFill>
              </a14:hiddenFill>
            </a:ext>
          </a:extLst>
        </p:spPr>
      </p:pic>
      <p:sp>
        <p:nvSpPr>
          <p:cNvPr id="39" name="ZoneTexte 38">
            <a:extLst>
              <a:ext uri="{FF2B5EF4-FFF2-40B4-BE49-F238E27FC236}">
                <a16:creationId xmlns:a16="http://schemas.microsoft.com/office/drawing/2014/main" id="{3B086F26-CE2B-46EE-85AB-58F3572E148B}"/>
              </a:ext>
            </a:extLst>
          </p:cNvPr>
          <p:cNvSpPr txBox="1"/>
          <p:nvPr/>
        </p:nvSpPr>
        <p:spPr>
          <a:xfrm>
            <a:off x="8993698" y="7274775"/>
            <a:ext cx="9144000" cy="1008353"/>
          </a:xfrm>
          <a:prstGeom prst="rect">
            <a:avLst/>
          </a:prstGeom>
          <a:noFill/>
        </p:spPr>
        <p:txBody>
          <a:bodyPr wrap="square">
            <a:spAutoFit/>
          </a:bodyPr>
          <a:lstStyle/>
          <a:p>
            <a:pPr marL="12700" marR="250190" algn="just">
              <a:lnSpc>
                <a:spcPct val="111300"/>
              </a:lnSpc>
              <a:spcBef>
                <a:spcPts val="100"/>
              </a:spcBef>
            </a:pPr>
            <a:r>
              <a:rPr lang="en-US" sz="1350" spc="-10" dirty="0">
                <a:solidFill>
                  <a:srgbClr val="0E0D0C"/>
                </a:solidFill>
                <a:latin typeface="Microsoft Sans Serif"/>
                <a:cs typeface="Microsoft Sans Serif"/>
              </a:rPr>
              <a:t>Remark -</a:t>
            </a:r>
          </a:p>
          <a:p>
            <a:pPr marL="12700" marR="250190" algn="just">
              <a:lnSpc>
                <a:spcPct val="111300"/>
              </a:lnSpc>
              <a:spcBef>
                <a:spcPts val="100"/>
              </a:spcBef>
            </a:pPr>
            <a:r>
              <a:rPr lang="en-US" sz="1350" spc="-10" dirty="0">
                <a:solidFill>
                  <a:srgbClr val="0E0D0C"/>
                </a:solidFill>
                <a:latin typeface="Microsoft Sans Serif"/>
                <a:cs typeface="Microsoft Sans Serif"/>
              </a:rPr>
              <a:t>For each of </a:t>
            </a:r>
            <a:r>
              <a:rPr lang="en-US" sz="1350" spc="-10" dirty="0" err="1">
                <a:solidFill>
                  <a:srgbClr val="0E0D0C"/>
                </a:solidFill>
                <a:latin typeface="Microsoft Sans Serif"/>
                <a:cs typeface="Microsoft Sans Serif"/>
              </a:rPr>
              <a:t>thoses</a:t>
            </a:r>
            <a:r>
              <a:rPr lang="en-US" sz="1350" spc="-10" dirty="0">
                <a:solidFill>
                  <a:srgbClr val="0E0D0C"/>
                </a:solidFill>
                <a:latin typeface="Microsoft Sans Serif"/>
                <a:cs typeface="Microsoft Sans Serif"/>
              </a:rPr>
              <a:t> algorithms we used a </a:t>
            </a:r>
            <a:r>
              <a:rPr lang="en-US" sz="1350" spc="-10" dirty="0" err="1">
                <a:solidFill>
                  <a:srgbClr val="0E0D0C"/>
                </a:solidFill>
                <a:latin typeface="Microsoft Sans Serif"/>
                <a:cs typeface="Microsoft Sans Serif"/>
              </a:rPr>
              <a:t>GridSearch</a:t>
            </a:r>
            <a:r>
              <a:rPr lang="en-US" sz="1350" spc="-10" dirty="0">
                <a:solidFill>
                  <a:srgbClr val="0E0D0C"/>
                </a:solidFill>
                <a:latin typeface="Microsoft Sans Serif"/>
                <a:cs typeface="Microsoft Sans Serif"/>
              </a:rPr>
              <a:t> with cross-validation to select the hyperparameters that are most suited. It entails putting a machine learning model through many permutations of hyperparameters in order to assess its performance and make improvements.</a:t>
            </a:r>
          </a:p>
        </p:txBody>
      </p:sp>
      <p:pic>
        <p:nvPicPr>
          <p:cNvPr id="5132" name="Picture 12" descr="Deep Neural Network from Scratch in Python | Fully Connected Feedforward Neural  Network - YouTube">
            <a:extLst>
              <a:ext uri="{FF2B5EF4-FFF2-40B4-BE49-F238E27FC236}">
                <a16:creationId xmlns:a16="http://schemas.microsoft.com/office/drawing/2014/main" id="{8CC7224D-6097-4AFD-B271-D1D9D792A0E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63915" y="4233742"/>
            <a:ext cx="5029201" cy="2828926"/>
          </a:xfrm>
          <a:prstGeom prst="rect">
            <a:avLst/>
          </a:prstGeom>
          <a:noFill/>
          <a:extLst>
            <a:ext uri="{909E8E84-426E-40DD-AFC4-6F175D3DCCD1}">
              <a14:hiddenFill xmlns:a14="http://schemas.microsoft.com/office/drawing/2010/main">
                <a:solidFill>
                  <a:srgbClr val="FFFFFF"/>
                </a:solidFill>
              </a14:hiddenFill>
            </a:ext>
          </a:extLst>
        </p:spPr>
      </p:pic>
      <p:pic>
        <p:nvPicPr>
          <p:cNvPr id="51" name="Image 50">
            <a:extLst>
              <a:ext uri="{FF2B5EF4-FFF2-40B4-BE49-F238E27FC236}">
                <a16:creationId xmlns:a16="http://schemas.microsoft.com/office/drawing/2014/main" id="{7D13D33B-F1E5-44A3-84A0-64B6AE80DBAD}"/>
              </a:ext>
            </a:extLst>
          </p:cNvPr>
          <p:cNvPicPr>
            <a:picLocks noChangeAspect="1"/>
          </p:cNvPicPr>
          <p:nvPr/>
        </p:nvPicPr>
        <p:blipFill>
          <a:blip r:embed="rId4"/>
          <a:stretch>
            <a:fillRect/>
          </a:stretch>
        </p:blipFill>
        <p:spPr>
          <a:xfrm>
            <a:off x="8748212" y="7353300"/>
            <a:ext cx="224704" cy="218689"/>
          </a:xfrm>
          <a:prstGeom prst="rect">
            <a:avLst/>
          </a:prstGeom>
        </p:spPr>
      </p:pic>
      <p:pic>
        <p:nvPicPr>
          <p:cNvPr id="5136" name="Picture 16">
            <a:extLst>
              <a:ext uri="{FF2B5EF4-FFF2-40B4-BE49-F238E27FC236}">
                <a16:creationId xmlns:a16="http://schemas.microsoft.com/office/drawing/2014/main" id="{84AA82B5-5374-4C98-9439-80DE099D487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207835" y="804150"/>
            <a:ext cx="3804658" cy="2328942"/>
          </a:xfrm>
          <a:prstGeom prst="rect">
            <a:avLst/>
          </a:prstGeom>
          <a:noFill/>
          <a:extLst>
            <a:ext uri="{909E8E84-426E-40DD-AFC4-6F175D3DCCD1}">
              <a14:hiddenFill xmlns:a14="http://schemas.microsoft.com/office/drawing/2010/main">
                <a:solidFill>
                  <a:srgbClr val="FFFFFF"/>
                </a:solidFill>
              </a14:hiddenFill>
            </a:ext>
          </a:extLst>
        </p:spPr>
      </p:pic>
      <p:sp>
        <p:nvSpPr>
          <p:cNvPr id="54" name="object 10">
            <a:extLst>
              <a:ext uri="{FF2B5EF4-FFF2-40B4-BE49-F238E27FC236}">
                <a16:creationId xmlns:a16="http://schemas.microsoft.com/office/drawing/2014/main" id="{3A75F4B2-489E-405C-B530-3CB7E5353BA2}"/>
              </a:ext>
            </a:extLst>
          </p:cNvPr>
          <p:cNvSpPr txBox="1"/>
          <p:nvPr/>
        </p:nvSpPr>
        <p:spPr>
          <a:xfrm rot="16200000">
            <a:off x="13136468" y="1693477"/>
            <a:ext cx="1720355" cy="353110"/>
          </a:xfrm>
          <a:prstGeom prst="rect">
            <a:avLst/>
          </a:prstGeom>
        </p:spPr>
        <p:txBody>
          <a:bodyPr vert="horz" wrap="square" lIns="0" tIns="12700" rIns="0" bIns="0" rtlCol="0">
            <a:spAutoFit/>
          </a:bodyPr>
          <a:lstStyle/>
          <a:p>
            <a:pPr marL="12700" marR="250190" algn="just">
              <a:lnSpc>
                <a:spcPct val="111300"/>
              </a:lnSpc>
              <a:spcBef>
                <a:spcPts val="100"/>
              </a:spcBef>
            </a:pPr>
            <a:endParaRPr lang="fr-FR" sz="1000" spc="-10" dirty="0">
              <a:solidFill>
                <a:schemeClr val="tx1">
                  <a:lumMod val="50000"/>
                  <a:lumOff val="50000"/>
                </a:schemeClr>
              </a:solidFill>
              <a:latin typeface="Microsoft Sans Serif"/>
              <a:cs typeface="Microsoft Sans Serif"/>
            </a:endParaRPr>
          </a:p>
          <a:p>
            <a:pPr marL="12700" marR="250190" algn="just">
              <a:lnSpc>
                <a:spcPct val="111300"/>
              </a:lnSpc>
              <a:spcBef>
                <a:spcPts val="100"/>
              </a:spcBef>
            </a:pPr>
            <a:r>
              <a:rPr lang="fr-FR" sz="1000" spc="-10" dirty="0" err="1">
                <a:solidFill>
                  <a:schemeClr val="tx1">
                    <a:lumMod val="50000"/>
                    <a:lumOff val="50000"/>
                  </a:schemeClr>
                </a:solidFill>
                <a:latin typeface="Microsoft Sans Serif"/>
                <a:cs typeface="Microsoft Sans Serif"/>
              </a:rPr>
              <a:t>Illegal</a:t>
            </a:r>
            <a:r>
              <a:rPr lang="fr-FR" sz="1000" spc="-10" dirty="0">
                <a:solidFill>
                  <a:schemeClr val="tx1">
                    <a:lumMod val="50000"/>
                    <a:lumOff val="50000"/>
                  </a:schemeClr>
                </a:solidFill>
                <a:latin typeface="Microsoft Sans Serif"/>
                <a:cs typeface="Microsoft Sans Serif"/>
              </a:rPr>
              <a:t> </a:t>
            </a:r>
            <a:r>
              <a:rPr lang="fr-FR" sz="1000" spc="-10" dirty="0" err="1">
                <a:solidFill>
                  <a:schemeClr val="tx1">
                    <a:lumMod val="50000"/>
                    <a:lumOff val="50000"/>
                  </a:schemeClr>
                </a:solidFill>
                <a:latin typeface="Microsoft Sans Serif"/>
                <a:cs typeface="Microsoft Sans Serif"/>
              </a:rPr>
              <a:t>drug</a:t>
            </a:r>
            <a:r>
              <a:rPr lang="fr-FR" sz="1000" spc="-10" dirty="0">
                <a:solidFill>
                  <a:schemeClr val="tx1">
                    <a:lumMod val="50000"/>
                    <a:lumOff val="50000"/>
                  </a:schemeClr>
                </a:solidFill>
                <a:latin typeface="Microsoft Sans Serif"/>
                <a:cs typeface="Microsoft Sans Serif"/>
              </a:rPr>
              <a:t> user/non-user</a:t>
            </a:r>
            <a:endParaRPr sz="1000" spc="-10" dirty="0">
              <a:solidFill>
                <a:schemeClr val="tx1">
                  <a:lumMod val="50000"/>
                  <a:lumOff val="50000"/>
                </a:schemeClr>
              </a:solidFill>
              <a:latin typeface="Microsoft Sans Serif"/>
              <a:cs typeface="Microsoft Sans Serif"/>
            </a:endParaRPr>
          </a:p>
        </p:txBody>
      </p:sp>
      <p:sp>
        <p:nvSpPr>
          <p:cNvPr id="55" name="object 10">
            <a:extLst>
              <a:ext uri="{FF2B5EF4-FFF2-40B4-BE49-F238E27FC236}">
                <a16:creationId xmlns:a16="http://schemas.microsoft.com/office/drawing/2014/main" id="{3019D8A5-643F-4F2F-BC7F-89D3FF874737}"/>
              </a:ext>
            </a:extLst>
          </p:cNvPr>
          <p:cNvSpPr txBox="1"/>
          <p:nvPr/>
        </p:nvSpPr>
        <p:spPr>
          <a:xfrm>
            <a:off x="15925800" y="2982617"/>
            <a:ext cx="1720355" cy="353110"/>
          </a:xfrm>
          <a:prstGeom prst="rect">
            <a:avLst/>
          </a:prstGeom>
        </p:spPr>
        <p:txBody>
          <a:bodyPr vert="horz" wrap="square" lIns="0" tIns="12700" rIns="0" bIns="0" rtlCol="0">
            <a:spAutoFit/>
          </a:bodyPr>
          <a:lstStyle/>
          <a:p>
            <a:pPr marL="12700" marR="250190" algn="just">
              <a:lnSpc>
                <a:spcPct val="111300"/>
              </a:lnSpc>
              <a:spcBef>
                <a:spcPts val="100"/>
              </a:spcBef>
            </a:pPr>
            <a:endParaRPr lang="fr-FR" sz="1000" spc="-10" dirty="0">
              <a:solidFill>
                <a:schemeClr val="tx1">
                  <a:lumMod val="50000"/>
                  <a:lumOff val="50000"/>
                </a:schemeClr>
              </a:solidFill>
              <a:latin typeface="Microsoft Sans Serif"/>
              <a:cs typeface="Microsoft Sans Serif"/>
            </a:endParaRPr>
          </a:p>
          <a:p>
            <a:pPr marL="12700" marR="250190" algn="just">
              <a:lnSpc>
                <a:spcPct val="111300"/>
              </a:lnSpc>
              <a:spcBef>
                <a:spcPts val="100"/>
              </a:spcBef>
            </a:pPr>
            <a:r>
              <a:rPr lang="fr-FR" sz="1000" spc="-10" dirty="0" err="1">
                <a:solidFill>
                  <a:schemeClr val="tx1">
                    <a:lumMod val="50000"/>
                    <a:lumOff val="50000"/>
                  </a:schemeClr>
                </a:solidFill>
                <a:latin typeface="Microsoft Sans Serif"/>
                <a:cs typeface="Microsoft Sans Serif"/>
              </a:rPr>
              <a:t>Oscore</a:t>
            </a:r>
            <a:endParaRPr sz="1000" spc="-10" dirty="0">
              <a:solidFill>
                <a:schemeClr val="tx1">
                  <a:lumMod val="50000"/>
                  <a:lumOff val="50000"/>
                </a:schemeClr>
              </a:solidFill>
              <a:latin typeface="Microsoft Sans Serif"/>
              <a:cs typeface="Microsoft Sans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11000" y="4076700"/>
            <a:ext cx="6071524" cy="4461799"/>
          </a:xfrm>
          <a:prstGeom prst="rect">
            <a:avLst/>
          </a:prstGeom>
        </p:spPr>
      </p:pic>
      <p:sp>
        <p:nvSpPr>
          <p:cNvPr id="3" name="object 3"/>
          <p:cNvSpPr txBox="1">
            <a:spLocks noGrp="1"/>
          </p:cNvSpPr>
          <p:nvPr>
            <p:ph type="title"/>
          </p:nvPr>
        </p:nvSpPr>
        <p:spPr>
          <a:xfrm>
            <a:off x="5601287" y="3406215"/>
            <a:ext cx="5523230" cy="1342390"/>
          </a:xfrm>
          <a:prstGeom prst="rect">
            <a:avLst/>
          </a:prstGeom>
        </p:spPr>
        <p:txBody>
          <a:bodyPr vert="horz" wrap="square" lIns="0" tIns="11430" rIns="0" bIns="0" rtlCol="0">
            <a:spAutoFit/>
          </a:bodyPr>
          <a:lstStyle/>
          <a:p>
            <a:pPr marL="12700">
              <a:lnSpc>
                <a:spcPct val="100000"/>
              </a:lnSpc>
              <a:spcBef>
                <a:spcPts val="90"/>
              </a:spcBef>
            </a:pPr>
            <a:r>
              <a:rPr spc="55" dirty="0"/>
              <a:t>Concl</a:t>
            </a:r>
            <a:r>
              <a:rPr sz="8450" spc="55" dirty="0"/>
              <a:t>us</a:t>
            </a:r>
            <a:r>
              <a:rPr spc="55" dirty="0"/>
              <a:t>ion</a:t>
            </a:r>
            <a:endParaRPr sz="8450"/>
          </a:p>
        </p:txBody>
      </p:sp>
      <p:sp>
        <p:nvSpPr>
          <p:cNvPr id="4" name="object 4"/>
          <p:cNvSpPr txBox="1"/>
          <p:nvPr/>
        </p:nvSpPr>
        <p:spPr>
          <a:xfrm>
            <a:off x="1016000" y="9564456"/>
            <a:ext cx="390525" cy="294953"/>
          </a:xfrm>
          <a:prstGeom prst="rect">
            <a:avLst/>
          </a:prstGeom>
        </p:spPr>
        <p:txBody>
          <a:bodyPr vert="horz" wrap="square" lIns="0" tIns="0" rIns="0" bIns="0" rtlCol="0">
            <a:spAutoFit/>
          </a:bodyPr>
          <a:lstStyle/>
          <a:p>
            <a:pPr marL="12700">
              <a:lnSpc>
                <a:spcPts val="2305"/>
              </a:lnSpc>
            </a:pPr>
            <a:r>
              <a:rPr lang="fr-FR" sz="2250" spc="180" dirty="0">
                <a:solidFill>
                  <a:srgbClr val="1B1B1D"/>
                </a:solidFill>
                <a:latin typeface="Microsoft Sans Serif"/>
                <a:cs typeface="Microsoft Sans Serif"/>
              </a:rPr>
              <a:t>11</a:t>
            </a:r>
            <a:endParaRPr sz="2250" dirty="0">
              <a:latin typeface="Microsoft Sans Serif"/>
              <a:cs typeface="Microsoft Sans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064993"/>
            <a:ext cx="2492375" cy="1222375"/>
          </a:xfrm>
          <a:custGeom>
            <a:avLst/>
            <a:gdLst/>
            <a:ahLst/>
            <a:cxnLst/>
            <a:rect l="l" t="t" r="r" b="b"/>
            <a:pathLst>
              <a:path w="2492375" h="1222375">
                <a:moveTo>
                  <a:pt x="2492108" y="0"/>
                </a:moveTo>
                <a:lnTo>
                  <a:pt x="2470759" y="0"/>
                </a:lnTo>
                <a:lnTo>
                  <a:pt x="0" y="0"/>
                </a:lnTo>
                <a:lnTo>
                  <a:pt x="0" y="21386"/>
                </a:lnTo>
                <a:lnTo>
                  <a:pt x="2470759" y="21386"/>
                </a:lnTo>
                <a:lnTo>
                  <a:pt x="2470759" y="1222006"/>
                </a:lnTo>
                <a:lnTo>
                  <a:pt x="2492108" y="1222006"/>
                </a:lnTo>
                <a:lnTo>
                  <a:pt x="2492108" y="0"/>
                </a:lnTo>
                <a:close/>
              </a:path>
            </a:pathLst>
          </a:custGeom>
          <a:solidFill>
            <a:srgbClr val="1B1B1D"/>
          </a:solidFill>
        </p:spPr>
        <p:txBody>
          <a:bodyPr wrap="square" lIns="0" tIns="0" rIns="0" bIns="0" rtlCol="0"/>
          <a:lstStyle/>
          <a:p>
            <a:endParaRPr/>
          </a:p>
        </p:txBody>
      </p:sp>
      <p:sp>
        <p:nvSpPr>
          <p:cNvPr id="3" name="object 3"/>
          <p:cNvSpPr/>
          <p:nvPr/>
        </p:nvSpPr>
        <p:spPr>
          <a:xfrm>
            <a:off x="0" y="8524011"/>
            <a:ext cx="18288000" cy="19050"/>
          </a:xfrm>
          <a:custGeom>
            <a:avLst/>
            <a:gdLst/>
            <a:ahLst/>
            <a:cxnLst/>
            <a:rect l="l" t="t" r="r" b="b"/>
            <a:pathLst>
              <a:path w="18288000" h="19050">
                <a:moveTo>
                  <a:pt x="18287999" y="19049"/>
                </a:moveTo>
                <a:lnTo>
                  <a:pt x="0" y="19049"/>
                </a:lnTo>
                <a:lnTo>
                  <a:pt x="0" y="0"/>
                </a:lnTo>
                <a:lnTo>
                  <a:pt x="18287999" y="0"/>
                </a:lnTo>
                <a:lnTo>
                  <a:pt x="18287999" y="19049"/>
                </a:lnTo>
                <a:close/>
              </a:path>
            </a:pathLst>
          </a:custGeom>
          <a:solidFill>
            <a:srgbClr val="1B1B1D"/>
          </a:solidFill>
        </p:spPr>
        <p:txBody>
          <a:bodyPr wrap="square" lIns="0" tIns="0" rIns="0" bIns="0" rtlCol="0"/>
          <a:lstStyle/>
          <a:p>
            <a:endParaRPr/>
          </a:p>
        </p:txBody>
      </p:sp>
      <p:sp>
        <p:nvSpPr>
          <p:cNvPr id="21" name="object 21"/>
          <p:cNvSpPr txBox="1"/>
          <p:nvPr/>
        </p:nvSpPr>
        <p:spPr>
          <a:xfrm>
            <a:off x="1016000" y="9564456"/>
            <a:ext cx="390525" cy="294953"/>
          </a:xfrm>
          <a:prstGeom prst="rect">
            <a:avLst/>
          </a:prstGeom>
        </p:spPr>
        <p:txBody>
          <a:bodyPr vert="horz" wrap="square" lIns="0" tIns="0" rIns="0" bIns="0" rtlCol="0">
            <a:spAutoFit/>
          </a:bodyPr>
          <a:lstStyle/>
          <a:p>
            <a:pPr marL="12700">
              <a:lnSpc>
                <a:spcPts val="2305"/>
              </a:lnSpc>
            </a:pPr>
            <a:r>
              <a:rPr lang="fr-FR" sz="2250" spc="180" dirty="0">
                <a:solidFill>
                  <a:srgbClr val="1B1B1D"/>
                </a:solidFill>
                <a:latin typeface="Microsoft Sans Serif"/>
                <a:cs typeface="Microsoft Sans Serif"/>
              </a:rPr>
              <a:t>12</a:t>
            </a:r>
            <a:endParaRPr sz="2250" dirty="0">
              <a:latin typeface="Microsoft Sans Serif"/>
              <a:cs typeface="Microsoft Sans Serif"/>
            </a:endParaRPr>
          </a:p>
        </p:txBody>
      </p:sp>
      <p:cxnSp>
        <p:nvCxnSpPr>
          <p:cNvPr id="22" name="Connecteur droit 21">
            <a:extLst>
              <a:ext uri="{FF2B5EF4-FFF2-40B4-BE49-F238E27FC236}">
                <a16:creationId xmlns:a16="http://schemas.microsoft.com/office/drawing/2014/main" id="{5242411F-3564-4A3B-B201-27FD3B9B67BD}"/>
              </a:ext>
            </a:extLst>
          </p:cNvPr>
          <p:cNvCxnSpPr/>
          <p:nvPr/>
        </p:nvCxnSpPr>
        <p:spPr>
          <a:xfrm>
            <a:off x="8534400" y="983798"/>
            <a:ext cx="0" cy="7315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Image 5">
            <a:extLst>
              <a:ext uri="{FF2B5EF4-FFF2-40B4-BE49-F238E27FC236}">
                <a16:creationId xmlns:a16="http://schemas.microsoft.com/office/drawing/2014/main" id="{B2DB3DAE-4744-4269-9A92-175E76578A13}"/>
              </a:ext>
            </a:extLst>
          </p:cNvPr>
          <p:cNvPicPr>
            <a:picLocks noChangeAspect="1"/>
          </p:cNvPicPr>
          <p:nvPr/>
        </p:nvPicPr>
        <p:blipFill>
          <a:blip r:embed="rId2"/>
          <a:stretch>
            <a:fillRect/>
          </a:stretch>
        </p:blipFill>
        <p:spPr>
          <a:xfrm>
            <a:off x="473689" y="687445"/>
            <a:ext cx="932836" cy="790001"/>
          </a:xfrm>
          <a:prstGeom prst="rect">
            <a:avLst/>
          </a:prstGeom>
        </p:spPr>
      </p:pic>
      <p:pic>
        <p:nvPicPr>
          <p:cNvPr id="10" name="Picture 2">
            <a:extLst>
              <a:ext uri="{FF2B5EF4-FFF2-40B4-BE49-F238E27FC236}">
                <a16:creationId xmlns:a16="http://schemas.microsoft.com/office/drawing/2014/main" id="{E7B7831D-0E93-4C92-8A4C-AEBEA05BE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1168" y="1181100"/>
            <a:ext cx="8290214" cy="6610350"/>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18">
            <a:extLst>
              <a:ext uri="{FF2B5EF4-FFF2-40B4-BE49-F238E27FC236}">
                <a16:creationId xmlns:a16="http://schemas.microsoft.com/office/drawing/2014/main" id="{4FDF69B5-3927-4CB9-B195-79CA95CA3C30}"/>
              </a:ext>
            </a:extLst>
          </p:cNvPr>
          <p:cNvSpPr txBox="1">
            <a:spLocks noGrp="1"/>
          </p:cNvSpPr>
          <p:nvPr>
            <p:ph type="title"/>
          </p:nvPr>
        </p:nvSpPr>
        <p:spPr>
          <a:xfrm>
            <a:off x="1441594" y="876300"/>
            <a:ext cx="4806806" cy="412292"/>
          </a:xfrm>
          <a:prstGeom prst="rect">
            <a:avLst/>
          </a:prstGeom>
        </p:spPr>
        <p:txBody>
          <a:bodyPr vert="horz" wrap="square" lIns="0" tIns="12065" rIns="0" bIns="0" rtlCol="0">
            <a:spAutoFit/>
          </a:bodyPr>
          <a:lstStyle/>
          <a:p>
            <a:pPr marL="12700">
              <a:lnSpc>
                <a:spcPct val="100000"/>
              </a:lnSpc>
              <a:spcBef>
                <a:spcPts val="95"/>
              </a:spcBef>
            </a:pPr>
            <a:r>
              <a:rPr lang="fr-FR" sz="2600" spc="-95" dirty="0" err="1">
                <a:solidFill>
                  <a:srgbClr val="4F81BD"/>
                </a:solidFill>
              </a:rPr>
              <a:t>Which</a:t>
            </a:r>
            <a:r>
              <a:rPr lang="fr-FR" sz="2600" spc="-95" dirty="0">
                <a:solidFill>
                  <a:srgbClr val="4F81BD"/>
                </a:solidFill>
              </a:rPr>
              <a:t> </a:t>
            </a:r>
            <a:r>
              <a:rPr lang="fr-FR" sz="2600" spc="-95" dirty="0" err="1">
                <a:solidFill>
                  <a:srgbClr val="4F81BD"/>
                </a:solidFill>
              </a:rPr>
              <a:t>ones</a:t>
            </a:r>
            <a:r>
              <a:rPr lang="fr-FR" sz="2600" spc="-95" dirty="0">
                <a:solidFill>
                  <a:srgbClr val="4F81BD"/>
                </a:solidFill>
              </a:rPr>
              <a:t> are the best model ?</a:t>
            </a:r>
            <a:endParaRPr sz="2600" dirty="0">
              <a:solidFill>
                <a:srgbClr val="4F81BD"/>
              </a:solidFill>
            </a:endParaRPr>
          </a:p>
        </p:txBody>
      </p:sp>
      <p:pic>
        <p:nvPicPr>
          <p:cNvPr id="8" name="Image 7">
            <a:extLst>
              <a:ext uri="{FF2B5EF4-FFF2-40B4-BE49-F238E27FC236}">
                <a16:creationId xmlns:a16="http://schemas.microsoft.com/office/drawing/2014/main" id="{D212D739-7702-430E-A5A9-8031BCF5E26A}"/>
              </a:ext>
            </a:extLst>
          </p:cNvPr>
          <p:cNvPicPr>
            <a:picLocks noChangeAspect="1"/>
          </p:cNvPicPr>
          <p:nvPr/>
        </p:nvPicPr>
        <p:blipFill rotWithShape="1">
          <a:blip r:embed="rId4"/>
          <a:srcRect t="8432" b="10052"/>
          <a:stretch/>
        </p:blipFill>
        <p:spPr>
          <a:xfrm>
            <a:off x="2492375" y="5847463"/>
            <a:ext cx="3298063" cy="2680012"/>
          </a:xfrm>
          <a:prstGeom prst="rect">
            <a:avLst/>
          </a:prstGeom>
        </p:spPr>
      </p:pic>
      <p:sp>
        <p:nvSpPr>
          <p:cNvPr id="9" name="ZoneTexte 8">
            <a:extLst>
              <a:ext uri="{FF2B5EF4-FFF2-40B4-BE49-F238E27FC236}">
                <a16:creationId xmlns:a16="http://schemas.microsoft.com/office/drawing/2014/main" id="{8B7863F4-05C1-4449-8316-710F1CE775BF}"/>
              </a:ext>
            </a:extLst>
          </p:cNvPr>
          <p:cNvSpPr txBox="1"/>
          <p:nvPr/>
        </p:nvSpPr>
        <p:spPr>
          <a:xfrm>
            <a:off x="3844997" y="5652945"/>
            <a:ext cx="852185" cy="400110"/>
          </a:xfrm>
          <a:prstGeom prst="rect">
            <a:avLst/>
          </a:prstGeom>
          <a:noFill/>
        </p:spPr>
        <p:txBody>
          <a:bodyPr wrap="square" rtlCol="0">
            <a:spAutoFit/>
          </a:bodyPr>
          <a:lstStyle/>
          <a:p>
            <a:r>
              <a:rPr lang="fr-FR" sz="1000" dirty="0"/>
              <a:t>XGBOOST</a:t>
            </a:r>
          </a:p>
          <a:p>
            <a:endParaRPr lang="fr-FR" sz="1000" dirty="0"/>
          </a:p>
        </p:txBody>
      </p:sp>
      <p:sp>
        <p:nvSpPr>
          <p:cNvPr id="17" name="ZoneTexte 16">
            <a:extLst>
              <a:ext uri="{FF2B5EF4-FFF2-40B4-BE49-F238E27FC236}">
                <a16:creationId xmlns:a16="http://schemas.microsoft.com/office/drawing/2014/main" id="{7C9EBA5B-30F8-4B7E-8643-3C73917338F4}"/>
              </a:ext>
            </a:extLst>
          </p:cNvPr>
          <p:cNvSpPr txBox="1"/>
          <p:nvPr/>
        </p:nvSpPr>
        <p:spPr>
          <a:xfrm>
            <a:off x="2895600" y="5965304"/>
            <a:ext cx="758420" cy="553998"/>
          </a:xfrm>
          <a:prstGeom prst="rect">
            <a:avLst/>
          </a:prstGeom>
          <a:noFill/>
        </p:spPr>
        <p:txBody>
          <a:bodyPr wrap="square" rtlCol="0">
            <a:spAutoFit/>
          </a:bodyPr>
          <a:lstStyle/>
          <a:p>
            <a:r>
              <a:rPr lang="fr-FR" sz="1000" dirty="0" err="1"/>
              <a:t>Logistic</a:t>
            </a:r>
            <a:r>
              <a:rPr lang="fr-FR" sz="1000" dirty="0"/>
              <a:t> </a:t>
            </a:r>
            <a:r>
              <a:rPr lang="fr-FR" sz="1000" dirty="0" err="1"/>
              <a:t>Regression</a:t>
            </a:r>
            <a:r>
              <a:rPr lang="fr-FR" sz="1000" dirty="0"/>
              <a:t> </a:t>
            </a:r>
          </a:p>
          <a:p>
            <a:endParaRPr lang="fr-FR" sz="1000" dirty="0"/>
          </a:p>
        </p:txBody>
      </p:sp>
      <p:sp>
        <p:nvSpPr>
          <p:cNvPr id="18" name="ZoneTexte 17">
            <a:extLst>
              <a:ext uri="{FF2B5EF4-FFF2-40B4-BE49-F238E27FC236}">
                <a16:creationId xmlns:a16="http://schemas.microsoft.com/office/drawing/2014/main" id="{0C7EB0D8-F432-460E-9318-46A4EC97DFAA}"/>
              </a:ext>
            </a:extLst>
          </p:cNvPr>
          <p:cNvSpPr txBox="1"/>
          <p:nvPr/>
        </p:nvSpPr>
        <p:spPr>
          <a:xfrm>
            <a:off x="4719798" y="6053055"/>
            <a:ext cx="674151" cy="553998"/>
          </a:xfrm>
          <a:prstGeom prst="rect">
            <a:avLst/>
          </a:prstGeom>
          <a:noFill/>
        </p:spPr>
        <p:txBody>
          <a:bodyPr wrap="square" rtlCol="0">
            <a:spAutoFit/>
          </a:bodyPr>
          <a:lstStyle/>
          <a:p>
            <a:r>
              <a:rPr lang="fr-FR" sz="1000" dirty="0"/>
              <a:t>Neural network</a:t>
            </a:r>
          </a:p>
          <a:p>
            <a:endParaRPr lang="fr-FR" sz="1000" dirty="0"/>
          </a:p>
        </p:txBody>
      </p:sp>
      <p:pic>
        <p:nvPicPr>
          <p:cNvPr id="20" name="Image 19">
            <a:extLst>
              <a:ext uri="{FF2B5EF4-FFF2-40B4-BE49-F238E27FC236}">
                <a16:creationId xmlns:a16="http://schemas.microsoft.com/office/drawing/2014/main" id="{3F753482-A33E-4EB6-8B12-A567611F877E}"/>
              </a:ext>
            </a:extLst>
          </p:cNvPr>
          <p:cNvPicPr>
            <a:picLocks noChangeAspect="1"/>
          </p:cNvPicPr>
          <p:nvPr/>
        </p:nvPicPr>
        <p:blipFill>
          <a:blip r:embed="rId5"/>
          <a:stretch>
            <a:fillRect/>
          </a:stretch>
        </p:blipFill>
        <p:spPr>
          <a:xfrm>
            <a:off x="473689" y="1941202"/>
            <a:ext cx="596540" cy="367459"/>
          </a:xfrm>
          <a:prstGeom prst="rect">
            <a:avLst/>
          </a:prstGeom>
        </p:spPr>
      </p:pic>
      <p:sp>
        <p:nvSpPr>
          <p:cNvPr id="23" name="object 18">
            <a:extLst>
              <a:ext uri="{FF2B5EF4-FFF2-40B4-BE49-F238E27FC236}">
                <a16:creationId xmlns:a16="http://schemas.microsoft.com/office/drawing/2014/main" id="{027EA949-0AAF-461F-A941-E8ECA4D6787B}"/>
              </a:ext>
            </a:extLst>
          </p:cNvPr>
          <p:cNvSpPr txBox="1">
            <a:spLocks/>
          </p:cNvSpPr>
          <p:nvPr/>
        </p:nvSpPr>
        <p:spPr>
          <a:xfrm>
            <a:off x="609605" y="1930172"/>
            <a:ext cx="4360858" cy="3579570"/>
          </a:xfrm>
          <a:prstGeom prst="rect">
            <a:avLst/>
          </a:prstGeom>
        </p:spPr>
        <p:txBody>
          <a:bodyPr vert="horz" wrap="square" lIns="0" tIns="12065" rIns="0" bIns="0" rtlCol="0">
            <a:spAutoFit/>
          </a:bodyPr>
          <a:lstStyle>
            <a:lvl1pPr>
              <a:defRPr sz="8650" b="0" i="0">
                <a:solidFill>
                  <a:srgbClr val="FFFDFD"/>
                </a:solidFill>
                <a:latin typeface="Microsoft Sans Serif"/>
                <a:ea typeface="+mj-ea"/>
                <a:cs typeface="Microsoft Sans Serif"/>
              </a:defRPr>
            </a:lvl1pPr>
          </a:lstStyle>
          <a:p>
            <a:pPr marL="12700">
              <a:spcBef>
                <a:spcPts val="95"/>
              </a:spcBef>
            </a:pPr>
            <a:r>
              <a:rPr lang="fr-FR" sz="1800" kern="0" spc="-95" dirty="0">
                <a:solidFill>
                  <a:srgbClr val="4F81BD"/>
                </a:solidFill>
              </a:rPr>
              <a:t>           </a:t>
            </a:r>
            <a:r>
              <a:rPr lang="fr-FR" sz="1800" kern="0" spc="-95" dirty="0" err="1">
                <a:solidFill>
                  <a:srgbClr val="4F81BD"/>
                </a:solidFill>
              </a:rPr>
              <a:t>What</a:t>
            </a:r>
            <a:r>
              <a:rPr lang="fr-FR" sz="1800" kern="0" spc="-95" dirty="0">
                <a:solidFill>
                  <a:srgbClr val="4F81BD"/>
                </a:solidFill>
              </a:rPr>
              <a:t> </a:t>
            </a:r>
            <a:r>
              <a:rPr lang="fr-FR" sz="1800" kern="0" spc="-95" dirty="0" err="1">
                <a:solidFill>
                  <a:srgbClr val="4F81BD"/>
                </a:solidFill>
              </a:rPr>
              <a:t>metrics</a:t>
            </a:r>
            <a:r>
              <a:rPr lang="fr-FR" sz="1800" kern="0" spc="-95" dirty="0">
                <a:solidFill>
                  <a:srgbClr val="4F81BD"/>
                </a:solidFill>
              </a:rPr>
              <a:t> </a:t>
            </a:r>
            <a:r>
              <a:rPr lang="fr-FR" sz="1800" kern="0" spc="-95" dirty="0" err="1">
                <a:solidFill>
                  <a:srgbClr val="4F81BD"/>
                </a:solidFill>
              </a:rPr>
              <a:t>did</a:t>
            </a:r>
            <a:r>
              <a:rPr lang="fr-FR" sz="1800" kern="0" spc="-95" dirty="0">
                <a:solidFill>
                  <a:srgbClr val="4F81BD"/>
                </a:solidFill>
              </a:rPr>
              <a:t> </a:t>
            </a:r>
            <a:r>
              <a:rPr lang="fr-FR" sz="1800" kern="0" spc="-95" dirty="0" err="1">
                <a:solidFill>
                  <a:srgbClr val="4F81BD"/>
                </a:solidFill>
              </a:rPr>
              <a:t>we</a:t>
            </a:r>
            <a:r>
              <a:rPr lang="fr-FR" sz="1800" kern="0" spc="-95" dirty="0">
                <a:solidFill>
                  <a:srgbClr val="4F81BD"/>
                </a:solidFill>
              </a:rPr>
              <a:t> </a:t>
            </a:r>
            <a:r>
              <a:rPr lang="fr-FR" sz="1800" kern="0" spc="-95" dirty="0" err="1">
                <a:solidFill>
                  <a:srgbClr val="4F81BD"/>
                </a:solidFill>
              </a:rPr>
              <a:t>used</a:t>
            </a:r>
            <a:r>
              <a:rPr lang="fr-FR" sz="1800" kern="0" spc="-95" dirty="0">
                <a:solidFill>
                  <a:srgbClr val="4F81BD"/>
                </a:solidFill>
              </a:rPr>
              <a:t> ?</a:t>
            </a:r>
          </a:p>
          <a:p>
            <a:pPr marL="12700">
              <a:spcBef>
                <a:spcPts val="95"/>
              </a:spcBef>
            </a:pPr>
            <a:endParaRPr lang="fr-FR" sz="1800" kern="0" spc="-95" dirty="0">
              <a:solidFill>
                <a:srgbClr val="4F81BD"/>
              </a:solidFill>
            </a:endParaRPr>
          </a:p>
          <a:p>
            <a:pPr marL="12700" marR="250190" algn="just">
              <a:lnSpc>
                <a:spcPct val="111300"/>
              </a:lnSpc>
              <a:spcBef>
                <a:spcPts val="100"/>
              </a:spcBef>
            </a:pPr>
            <a:r>
              <a:rPr lang="fr-FR" sz="1350" spc="-10" dirty="0">
                <a:solidFill>
                  <a:srgbClr val="0E0D0C"/>
                </a:solidFill>
                <a:ea typeface="+mn-ea"/>
              </a:rPr>
              <a:t>The goal of </a:t>
            </a:r>
            <a:r>
              <a:rPr lang="fr-FR" sz="1350" spc="-10" dirty="0" err="1">
                <a:solidFill>
                  <a:srgbClr val="0E0D0C"/>
                </a:solidFill>
                <a:ea typeface="+mn-ea"/>
              </a:rPr>
              <a:t>our</a:t>
            </a:r>
            <a:r>
              <a:rPr lang="fr-FR" sz="1350" spc="-10" dirty="0">
                <a:solidFill>
                  <a:srgbClr val="0E0D0C"/>
                </a:solidFill>
                <a:ea typeface="+mn-ea"/>
              </a:rPr>
              <a:t> </a:t>
            </a:r>
            <a:r>
              <a:rPr lang="fr-FR" sz="1350" spc="-10" dirty="0" err="1">
                <a:solidFill>
                  <a:srgbClr val="0E0D0C"/>
                </a:solidFill>
                <a:ea typeface="+mn-ea"/>
              </a:rPr>
              <a:t>predictions</a:t>
            </a:r>
            <a:r>
              <a:rPr lang="fr-FR" sz="1350" spc="-10" dirty="0">
                <a:solidFill>
                  <a:srgbClr val="0E0D0C"/>
                </a:solidFill>
                <a:ea typeface="+mn-ea"/>
              </a:rPr>
              <a:t> </a:t>
            </a:r>
            <a:r>
              <a:rPr lang="fr-FR" sz="1350" spc="-10" dirty="0" err="1">
                <a:solidFill>
                  <a:srgbClr val="0E0D0C"/>
                </a:solidFill>
                <a:ea typeface="+mn-ea"/>
              </a:rPr>
              <a:t>is</a:t>
            </a:r>
            <a:r>
              <a:rPr lang="fr-FR" sz="1350" spc="-10" dirty="0">
                <a:solidFill>
                  <a:srgbClr val="0E0D0C"/>
                </a:solidFill>
                <a:ea typeface="+mn-ea"/>
              </a:rPr>
              <a:t> to </a:t>
            </a:r>
            <a:r>
              <a:rPr lang="fr-FR" sz="1350" spc="-10" dirty="0" err="1">
                <a:solidFill>
                  <a:srgbClr val="0E0D0C"/>
                </a:solidFill>
                <a:ea typeface="+mn-ea"/>
              </a:rPr>
              <a:t>predict</a:t>
            </a:r>
            <a:r>
              <a:rPr lang="fr-FR" sz="1350" spc="-10" dirty="0">
                <a:solidFill>
                  <a:srgbClr val="0E0D0C"/>
                </a:solidFill>
                <a:ea typeface="+mn-ea"/>
              </a:rPr>
              <a:t> if </a:t>
            </a:r>
            <a:r>
              <a:rPr lang="fr-FR" sz="1350" spc="-10" dirty="0" err="1">
                <a:solidFill>
                  <a:srgbClr val="0E0D0C"/>
                </a:solidFill>
                <a:ea typeface="+mn-ea"/>
              </a:rPr>
              <a:t>someone</a:t>
            </a:r>
            <a:r>
              <a:rPr lang="fr-FR" sz="1350" spc="-10" dirty="0">
                <a:solidFill>
                  <a:srgbClr val="0E0D0C"/>
                </a:solidFill>
                <a:ea typeface="+mn-ea"/>
              </a:rPr>
              <a:t> </a:t>
            </a:r>
            <a:r>
              <a:rPr lang="fr-FR" sz="1350" spc="-10" dirty="0" err="1">
                <a:solidFill>
                  <a:srgbClr val="0E0D0C"/>
                </a:solidFill>
                <a:ea typeface="+mn-ea"/>
              </a:rPr>
              <a:t>is</a:t>
            </a:r>
            <a:r>
              <a:rPr lang="fr-FR" sz="1350" spc="-10" dirty="0">
                <a:solidFill>
                  <a:srgbClr val="0E0D0C"/>
                </a:solidFill>
                <a:ea typeface="+mn-ea"/>
              </a:rPr>
              <a:t> </a:t>
            </a:r>
            <a:r>
              <a:rPr lang="fr-FR" sz="1350" spc="-10" dirty="0" err="1">
                <a:solidFill>
                  <a:srgbClr val="0E0D0C"/>
                </a:solidFill>
                <a:ea typeface="+mn-ea"/>
              </a:rPr>
              <a:t>going</a:t>
            </a:r>
            <a:r>
              <a:rPr lang="fr-FR" sz="1350" spc="-10" dirty="0">
                <a:solidFill>
                  <a:srgbClr val="0E0D0C"/>
                </a:solidFill>
                <a:ea typeface="+mn-ea"/>
              </a:rPr>
              <a:t> to </a:t>
            </a:r>
            <a:r>
              <a:rPr lang="fr-FR" sz="1350" spc="-10" dirty="0" err="1">
                <a:solidFill>
                  <a:srgbClr val="0E0D0C"/>
                </a:solidFill>
                <a:ea typeface="+mn-ea"/>
              </a:rPr>
              <a:t>be</a:t>
            </a:r>
            <a:r>
              <a:rPr lang="fr-FR" sz="1350" spc="-10" dirty="0">
                <a:solidFill>
                  <a:srgbClr val="0E0D0C"/>
                </a:solidFill>
                <a:ea typeface="+mn-ea"/>
              </a:rPr>
              <a:t> a </a:t>
            </a:r>
            <a:r>
              <a:rPr lang="fr-FR" sz="1350" spc="-10" dirty="0" err="1">
                <a:solidFill>
                  <a:srgbClr val="0E0D0C"/>
                </a:solidFill>
                <a:ea typeface="+mn-ea"/>
              </a:rPr>
              <a:t>drug</a:t>
            </a:r>
            <a:r>
              <a:rPr lang="fr-FR" sz="1350" spc="-10" dirty="0">
                <a:solidFill>
                  <a:srgbClr val="0E0D0C"/>
                </a:solidFill>
                <a:ea typeface="+mn-ea"/>
              </a:rPr>
              <a:t> user or not, </a:t>
            </a:r>
            <a:r>
              <a:rPr lang="fr-FR" sz="1350" spc="-10" dirty="0" err="1">
                <a:solidFill>
                  <a:srgbClr val="0E0D0C"/>
                </a:solidFill>
                <a:ea typeface="+mn-ea"/>
              </a:rPr>
              <a:t>so</a:t>
            </a:r>
            <a:r>
              <a:rPr lang="fr-FR" sz="1350" spc="-10" dirty="0">
                <a:solidFill>
                  <a:srgbClr val="0E0D0C"/>
                </a:solidFill>
                <a:ea typeface="+mn-ea"/>
              </a:rPr>
              <a:t> </a:t>
            </a:r>
            <a:r>
              <a:rPr lang="fr-FR" sz="1350" spc="-10" dirty="0" err="1">
                <a:solidFill>
                  <a:srgbClr val="0E0D0C"/>
                </a:solidFill>
                <a:ea typeface="+mn-ea"/>
              </a:rPr>
              <a:t>we</a:t>
            </a:r>
            <a:r>
              <a:rPr lang="fr-FR" sz="1350" spc="-10" dirty="0">
                <a:solidFill>
                  <a:srgbClr val="0E0D0C"/>
                </a:solidFill>
                <a:ea typeface="+mn-ea"/>
              </a:rPr>
              <a:t> </a:t>
            </a:r>
            <a:r>
              <a:rPr lang="fr-FR" sz="1350" spc="-10" dirty="0" err="1">
                <a:solidFill>
                  <a:srgbClr val="0E0D0C"/>
                </a:solidFill>
                <a:ea typeface="+mn-ea"/>
              </a:rPr>
              <a:t>want</a:t>
            </a:r>
            <a:r>
              <a:rPr lang="fr-FR" sz="1350" spc="-10" dirty="0">
                <a:solidFill>
                  <a:srgbClr val="0E0D0C"/>
                </a:solidFill>
                <a:ea typeface="+mn-ea"/>
              </a:rPr>
              <a:t> to </a:t>
            </a:r>
            <a:r>
              <a:rPr lang="fr-FR" sz="1350" spc="-10" dirty="0" err="1">
                <a:solidFill>
                  <a:srgbClr val="0E0D0C"/>
                </a:solidFill>
                <a:ea typeface="+mn-ea"/>
              </a:rPr>
              <a:t>reduce</a:t>
            </a:r>
            <a:r>
              <a:rPr lang="fr-FR" sz="1350" spc="-10" dirty="0">
                <a:solidFill>
                  <a:srgbClr val="0E0D0C"/>
                </a:solidFill>
                <a:ea typeface="+mn-ea"/>
              </a:rPr>
              <a:t> the False positive rates. </a:t>
            </a:r>
            <a:r>
              <a:rPr lang="fr-FR" sz="1350" spc="-10" dirty="0" err="1">
                <a:solidFill>
                  <a:srgbClr val="0E0D0C"/>
                </a:solidFill>
                <a:ea typeface="+mn-ea"/>
              </a:rPr>
              <a:t>Therefore</a:t>
            </a:r>
            <a:r>
              <a:rPr lang="fr-FR" sz="1350" spc="-10" dirty="0">
                <a:solidFill>
                  <a:srgbClr val="0E0D0C"/>
                </a:solidFill>
                <a:ea typeface="+mn-ea"/>
              </a:rPr>
              <a:t> </a:t>
            </a:r>
            <a:r>
              <a:rPr lang="fr-FR" sz="1350" spc="-10" dirty="0" err="1">
                <a:solidFill>
                  <a:srgbClr val="0E0D0C"/>
                </a:solidFill>
                <a:ea typeface="+mn-ea"/>
              </a:rPr>
              <a:t>we</a:t>
            </a:r>
            <a:r>
              <a:rPr lang="fr-FR" sz="1350" spc="-10" dirty="0">
                <a:solidFill>
                  <a:srgbClr val="0E0D0C"/>
                </a:solidFill>
                <a:ea typeface="+mn-ea"/>
              </a:rPr>
              <a:t> </a:t>
            </a:r>
            <a:r>
              <a:rPr lang="fr-FR" sz="1350" spc="-10" dirty="0" err="1">
                <a:solidFill>
                  <a:srgbClr val="0E0D0C"/>
                </a:solidFill>
                <a:ea typeface="+mn-ea"/>
              </a:rPr>
              <a:t>want</a:t>
            </a:r>
            <a:r>
              <a:rPr lang="fr-FR" sz="1350" spc="-10" dirty="0">
                <a:solidFill>
                  <a:srgbClr val="0E0D0C"/>
                </a:solidFill>
                <a:ea typeface="+mn-ea"/>
              </a:rPr>
              <a:t> to </a:t>
            </a:r>
            <a:r>
              <a:rPr lang="fr-FR" sz="1350" spc="-10" dirty="0" err="1">
                <a:solidFill>
                  <a:srgbClr val="0E0D0C"/>
                </a:solidFill>
                <a:ea typeface="+mn-ea"/>
              </a:rPr>
              <a:t>maximize</a:t>
            </a:r>
            <a:r>
              <a:rPr lang="fr-FR" sz="1350" spc="-10" dirty="0">
                <a:solidFill>
                  <a:srgbClr val="0E0D0C"/>
                </a:solidFill>
                <a:ea typeface="+mn-ea"/>
              </a:rPr>
              <a:t> </a:t>
            </a:r>
            <a:r>
              <a:rPr lang="fr-FR" sz="1350" spc="-10" dirty="0" err="1">
                <a:solidFill>
                  <a:srgbClr val="0E0D0C"/>
                </a:solidFill>
                <a:ea typeface="+mn-ea"/>
              </a:rPr>
              <a:t>our</a:t>
            </a:r>
            <a:r>
              <a:rPr lang="fr-FR" sz="1350" spc="-10" dirty="0">
                <a:solidFill>
                  <a:srgbClr val="0E0D0C"/>
                </a:solidFill>
                <a:ea typeface="+mn-ea"/>
              </a:rPr>
              <a:t> </a:t>
            </a:r>
            <a:r>
              <a:rPr lang="fr-FR" sz="1350" spc="-10" dirty="0" err="1">
                <a:solidFill>
                  <a:srgbClr val="0E0D0C"/>
                </a:solidFill>
                <a:ea typeface="+mn-ea"/>
              </a:rPr>
              <a:t>recall</a:t>
            </a:r>
            <a:r>
              <a:rPr lang="fr-FR" sz="1350" spc="-10" dirty="0">
                <a:solidFill>
                  <a:srgbClr val="0E0D0C"/>
                </a:solidFill>
                <a:ea typeface="+mn-ea"/>
              </a:rPr>
              <a:t> in </a:t>
            </a:r>
            <a:r>
              <a:rPr lang="fr-FR" sz="1350" spc="-10" dirty="0" err="1">
                <a:solidFill>
                  <a:srgbClr val="0E0D0C"/>
                </a:solidFill>
                <a:ea typeface="+mn-ea"/>
              </a:rPr>
              <a:t>attempts</a:t>
            </a:r>
            <a:r>
              <a:rPr lang="fr-FR" sz="1350" spc="-10" dirty="0">
                <a:solidFill>
                  <a:srgbClr val="0E0D0C"/>
                </a:solidFill>
                <a:ea typeface="+mn-ea"/>
              </a:rPr>
              <a:t> to </a:t>
            </a:r>
            <a:r>
              <a:rPr lang="fr-FR" sz="1350" spc="-10" dirty="0" err="1">
                <a:solidFill>
                  <a:srgbClr val="0E0D0C"/>
                </a:solidFill>
                <a:ea typeface="+mn-ea"/>
              </a:rPr>
              <a:t>answer</a:t>
            </a:r>
            <a:r>
              <a:rPr lang="fr-FR" sz="1350" spc="-10" dirty="0">
                <a:solidFill>
                  <a:srgbClr val="0E0D0C"/>
                </a:solidFill>
                <a:ea typeface="+mn-ea"/>
              </a:rPr>
              <a:t> to the </a:t>
            </a:r>
            <a:r>
              <a:rPr lang="fr-FR" sz="1350" spc="-10" dirty="0" err="1">
                <a:solidFill>
                  <a:srgbClr val="0E0D0C"/>
                </a:solidFill>
                <a:ea typeface="+mn-ea"/>
              </a:rPr>
              <a:t>following</a:t>
            </a:r>
            <a:r>
              <a:rPr lang="fr-FR" sz="1350" spc="-10" dirty="0">
                <a:solidFill>
                  <a:srgbClr val="0E0D0C"/>
                </a:solidFill>
                <a:ea typeface="+mn-ea"/>
              </a:rPr>
              <a:t> question </a:t>
            </a:r>
            <a:r>
              <a:rPr lang="en-US" sz="1350" spc="-10" dirty="0">
                <a:solidFill>
                  <a:srgbClr val="0E0D0C"/>
                </a:solidFill>
                <a:ea typeface="+mn-ea"/>
              </a:rPr>
              <a:t>What proportion of actual positives was identified correctly?</a:t>
            </a:r>
          </a:p>
          <a:p>
            <a:pPr marL="12700" marR="250190" algn="just">
              <a:lnSpc>
                <a:spcPct val="111300"/>
              </a:lnSpc>
              <a:spcBef>
                <a:spcPts val="100"/>
              </a:spcBef>
            </a:pPr>
            <a:endParaRPr lang="en-US" sz="1350" spc="-10" dirty="0">
              <a:solidFill>
                <a:srgbClr val="0E0D0C"/>
              </a:solidFill>
              <a:ea typeface="+mn-ea"/>
            </a:endParaRPr>
          </a:p>
          <a:p>
            <a:pPr marL="12700" marR="250190" algn="just">
              <a:lnSpc>
                <a:spcPct val="111300"/>
              </a:lnSpc>
              <a:spcBef>
                <a:spcPts val="100"/>
              </a:spcBef>
            </a:pPr>
            <a:endParaRPr lang="en-US" sz="1350" spc="-10" dirty="0">
              <a:solidFill>
                <a:srgbClr val="0E0D0C"/>
              </a:solidFill>
              <a:ea typeface="+mn-ea"/>
            </a:endParaRPr>
          </a:p>
          <a:p>
            <a:pPr marL="12700" marR="250190" algn="just">
              <a:lnSpc>
                <a:spcPct val="111300"/>
              </a:lnSpc>
              <a:spcBef>
                <a:spcPts val="100"/>
              </a:spcBef>
            </a:pPr>
            <a:r>
              <a:rPr lang="en-US" sz="1350" spc="-10" dirty="0">
                <a:solidFill>
                  <a:srgbClr val="0E0D0C"/>
                </a:solidFill>
                <a:ea typeface="+mn-ea"/>
              </a:rPr>
              <a:t>We will also keep an eye on the other metrics such as the accuracy, the precision and in extension the f1-score (</a:t>
            </a:r>
            <a:r>
              <a:rPr lang="en-US" sz="1350" spc="-10" dirty="0" err="1">
                <a:solidFill>
                  <a:srgbClr val="0E0D0C"/>
                </a:solidFill>
                <a:ea typeface="+mn-ea"/>
              </a:rPr>
              <a:t>wich</a:t>
            </a:r>
            <a:r>
              <a:rPr lang="en-US" sz="1350" spc="-10" dirty="0">
                <a:solidFill>
                  <a:srgbClr val="0E0D0C"/>
                </a:solidFill>
                <a:ea typeface="+mn-ea"/>
              </a:rPr>
              <a:t> is the report between recall and precision)</a:t>
            </a:r>
            <a:endParaRPr lang="fr-FR" sz="1350" spc="-10" dirty="0">
              <a:solidFill>
                <a:srgbClr val="0E0D0C"/>
              </a:solidFill>
              <a:ea typeface="+mn-ea"/>
            </a:endParaRPr>
          </a:p>
          <a:p>
            <a:pPr marL="12700">
              <a:spcBef>
                <a:spcPts val="95"/>
              </a:spcBef>
            </a:pPr>
            <a:endParaRPr lang="fr-FR" sz="2600" kern="0" spc="-95" dirty="0">
              <a:solidFill>
                <a:srgbClr val="4F81BD"/>
              </a:solidFill>
            </a:endParaRPr>
          </a:p>
        </p:txBody>
      </p:sp>
      <p:pic>
        <p:nvPicPr>
          <p:cNvPr id="24" name="Image 23">
            <a:extLst>
              <a:ext uri="{FF2B5EF4-FFF2-40B4-BE49-F238E27FC236}">
                <a16:creationId xmlns:a16="http://schemas.microsoft.com/office/drawing/2014/main" id="{40EBC347-F3D8-4E8B-A0C4-FB216C007533}"/>
              </a:ext>
            </a:extLst>
          </p:cNvPr>
          <p:cNvPicPr>
            <a:picLocks noChangeAspect="1"/>
          </p:cNvPicPr>
          <p:nvPr/>
        </p:nvPicPr>
        <p:blipFill>
          <a:blip r:embed="rId6"/>
          <a:stretch>
            <a:fillRect/>
          </a:stretch>
        </p:blipFill>
        <p:spPr>
          <a:xfrm>
            <a:off x="2590800" y="3723421"/>
            <a:ext cx="1518575" cy="536220"/>
          </a:xfrm>
          <a:prstGeom prst="rect">
            <a:avLst/>
          </a:prstGeom>
        </p:spPr>
      </p:pic>
      <p:pic>
        <p:nvPicPr>
          <p:cNvPr id="6146" name="Picture 2" descr="Precision and recall - Wikipedia">
            <a:extLst>
              <a:ext uri="{FF2B5EF4-FFF2-40B4-BE49-F238E27FC236}">
                <a16:creationId xmlns:a16="http://schemas.microsoft.com/office/drawing/2014/main" id="{612A2A37-7CB8-4175-9FC4-0D20015C2C9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69005" y="1626313"/>
            <a:ext cx="2563599" cy="4453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02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0721" y="2273395"/>
            <a:ext cx="9829800" cy="1342390"/>
          </a:xfrm>
          <a:prstGeom prst="rect">
            <a:avLst/>
          </a:prstGeom>
        </p:spPr>
        <p:txBody>
          <a:bodyPr vert="horz" wrap="square" lIns="0" tIns="11430" rIns="0" bIns="0" rtlCol="0">
            <a:spAutoFit/>
          </a:bodyPr>
          <a:lstStyle/>
          <a:p>
            <a:pPr marL="12700">
              <a:lnSpc>
                <a:spcPct val="100000"/>
              </a:lnSpc>
              <a:spcBef>
                <a:spcPts val="90"/>
              </a:spcBef>
            </a:pPr>
            <a:r>
              <a:rPr spc="-140" dirty="0"/>
              <a:t>D</a:t>
            </a:r>
            <a:r>
              <a:rPr spc="-330" dirty="0"/>
              <a:t>a</a:t>
            </a:r>
            <a:r>
              <a:rPr sz="8450" spc="680" dirty="0"/>
              <a:t>t</a:t>
            </a:r>
            <a:r>
              <a:rPr spc="-330" dirty="0"/>
              <a:t>a</a:t>
            </a:r>
            <a:r>
              <a:rPr spc="-935" dirty="0"/>
              <a:t>S</a:t>
            </a:r>
            <a:r>
              <a:rPr spc="-290" dirty="0"/>
              <a:t>e</a:t>
            </a:r>
            <a:r>
              <a:rPr sz="8450" spc="960" dirty="0"/>
              <a:t>t</a:t>
            </a:r>
            <a:r>
              <a:rPr sz="8450" spc="-505" dirty="0"/>
              <a:t> </a:t>
            </a:r>
            <a:r>
              <a:rPr spc="-409" dirty="0"/>
              <a:t>E</a:t>
            </a:r>
            <a:r>
              <a:rPr sz="8450" spc="15" dirty="0"/>
              <a:t>x</a:t>
            </a:r>
            <a:r>
              <a:rPr spc="160" dirty="0"/>
              <a:t>p</a:t>
            </a:r>
            <a:r>
              <a:rPr spc="270" dirty="0"/>
              <a:t>l</a:t>
            </a:r>
            <a:r>
              <a:rPr spc="15" dirty="0"/>
              <a:t>o</a:t>
            </a:r>
            <a:r>
              <a:rPr sz="8450" spc="575" dirty="0"/>
              <a:t>r</a:t>
            </a:r>
            <a:r>
              <a:rPr spc="-330" dirty="0"/>
              <a:t>a</a:t>
            </a:r>
            <a:r>
              <a:rPr sz="8450" spc="680" dirty="0"/>
              <a:t>t</a:t>
            </a:r>
            <a:r>
              <a:rPr spc="100" dirty="0"/>
              <a:t>i</a:t>
            </a:r>
            <a:r>
              <a:rPr spc="15" dirty="0"/>
              <a:t>o</a:t>
            </a:r>
            <a:r>
              <a:rPr spc="395" dirty="0"/>
              <a:t>n</a:t>
            </a:r>
            <a:endParaRPr sz="8450"/>
          </a:p>
        </p:txBody>
      </p:sp>
      <p:pic>
        <p:nvPicPr>
          <p:cNvPr id="3" name="object 3"/>
          <p:cNvPicPr/>
          <p:nvPr/>
        </p:nvPicPr>
        <p:blipFill>
          <a:blip r:embed="rId2" cstate="print"/>
          <a:stretch>
            <a:fillRect/>
          </a:stretch>
        </p:blipFill>
        <p:spPr>
          <a:xfrm>
            <a:off x="5520639" y="3736849"/>
            <a:ext cx="6019739" cy="4779883"/>
          </a:xfrm>
          <a:prstGeom prst="rect">
            <a:avLst/>
          </a:prstGeom>
        </p:spPr>
      </p:pic>
      <p:sp>
        <p:nvSpPr>
          <p:cNvPr id="4" name="object 4"/>
          <p:cNvSpPr txBox="1"/>
          <p:nvPr/>
        </p:nvSpPr>
        <p:spPr>
          <a:xfrm>
            <a:off x="1016000" y="9564458"/>
            <a:ext cx="390525" cy="314960"/>
          </a:xfrm>
          <a:prstGeom prst="rect">
            <a:avLst/>
          </a:prstGeom>
        </p:spPr>
        <p:txBody>
          <a:bodyPr vert="horz" wrap="square" lIns="0" tIns="0" rIns="0" bIns="0" rtlCol="0">
            <a:spAutoFit/>
          </a:bodyPr>
          <a:lstStyle/>
          <a:p>
            <a:pPr marL="12700">
              <a:lnSpc>
                <a:spcPts val="2305"/>
              </a:lnSpc>
            </a:pPr>
            <a:r>
              <a:rPr sz="2250" spc="180" dirty="0">
                <a:solidFill>
                  <a:srgbClr val="1B1B1D"/>
                </a:solidFill>
                <a:latin typeface="Microsoft Sans Serif"/>
                <a:cs typeface="Microsoft Sans Serif"/>
              </a:rPr>
              <a:t>0</a:t>
            </a:r>
            <a:r>
              <a:rPr sz="2250" spc="185" dirty="0">
                <a:solidFill>
                  <a:srgbClr val="1B1B1D"/>
                </a:solidFill>
                <a:latin typeface="Microsoft Sans Serif"/>
                <a:cs typeface="Microsoft Sans Serif"/>
              </a:rPr>
              <a:t>2</a:t>
            </a:r>
            <a:endParaRPr sz="2250">
              <a:latin typeface="Microsoft Sans Serif"/>
              <a:cs typeface="Microsoft Sans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341083" y="4260316"/>
            <a:ext cx="4645673" cy="3209285"/>
          </a:xfrm>
          <a:prstGeom prst="rect">
            <a:avLst/>
          </a:prstGeom>
        </p:spPr>
      </p:pic>
      <p:pic>
        <p:nvPicPr>
          <p:cNvPr id="8" name="object 8"/>
          <p:cNvPicPr/>
          <p:nvPr/>
        </p:nvPicPr>
        <p:blipFill>
          <a:blip r:embed="rId3" cstate="print"/>
          <a:stretch>
            <a:fillRect/>
          </a:stretch>
        </p:blipFill>
        <p:spPr>
          <a:xfrm>
            <a:off x="1686625" y="440737"/>
            <a:ext cx="2476499" cy="800099"/>
          </a:xfrm>
          <a:prstGeom prst="rect">
            <a:avLst/>
          </a:prstGeom>
        </p:spPr>
      </p:pic>
      <p:sp>
        <p:nvSpPr>
          <p:cNvPr id="10" name="object 10"/>
          <p:cNvSpPr txBox="1"/>
          <p:nvPr/>
        </p:nvSpPr>
        <p:spPr>
          <a:xfrm>
            <a:off x="10364858" y="2024168"/>
            <a:ext cx="2473057" cy="1146596"/>
          </a:xfrm>
          <a:prstGeom prst="rect">
            <a:avLst/>
          </a:prstGeom>
        </p:spPr>
        <p:txBody>
          <a:bodyPr vert="horz" wrap="square" lIns="0" tIns="12700" rIns="0" bIns="0" rtlCol="0">
            <a:spAutoFit/>
          </a:bodyPr>
          <a:lstStyle/>
          <a:p>
            <a:pPr marL="12700" marR="250190" algn="just">
              <a:lnSpc>
                <a:spcPct val="111300"/>
              </a:lnSpc>
              <a:spcBef>
                <a:spcPts val="100"/>
              </a:spcBef>
            </a:pPr>
            <a:r>
              <a:rPr sz="1350" b="1" spc="-10" dirty="0" err="1">
                <a:solidFill>
                  <a:srgbClr val="0E0D0C"/>
                </a:solidFill>
                <a:latin typeface="Microsoft Sans Serif"/>
                <a:cs typeface="Microsoft Sans Serif"/>
              </a:rPr>
              <a:t>E</a:t>
            </a:r>
            <a:r>
              <a:rPr sz="1300" b="1" spc="-10" dirty="0" err="1">
                <a:solidFill>
                  <a:srgbClr val="0E0D0C"/>
                </a:solidFill>
                <a:latin typeface="Microsoft Sans Serif"/>
                <a:cs typeface="Microsoft Sans Serif"/>
              </a:rPr>
              <a:t>s</a:t>
            </a:r>
            <a:r>
              <a:rPr sz="1350" b="1" spc="-10" dirty="0" err="1">
                <a:solidFill>
                  <a:srgbClr val="0E0D0C"/>
                </a:solidFill>
                <a:latin typeface="Microsoft Sans Serif"/>
                <a:cs typeface="Microsoft Sans Serif"/>
              </a:rPr>
              <a:t>co</a:t>
            </a:r>
            <a:r>
              <a:rPr sz="1300" b="1" spc="-10" dirty="0" err="1">
                <a:solidFill>
                  <a:srgbClr val="0E0D0C"/>
                </a:solidFill>
                <a:latin typeface="Microsoft Sans Serif"/>
                <a:cs typeface="Microsoft Sans Serif"/>
              </a:rPr>
              <a:t>r</a:t>
            </a:r>
            <a:r>
              <a:rPr sz="1350" b="1" spc="-10" dirty="0" err="1">
                <a:solidFill>
                  <a:srgbClr val="0E0D0C"/>
                </a:solidFill>
                <a:latin typeface="Microsoft Sans Serif"/>
                <a:cs typeface="Microsoft Sans Serif"/>
              </a:rPr>
              <a:t>e</a:t>
            </a:r>
            <a:r>
              <a:rPr sz="1350" spc="-85" dirty="0">
                <a:solidFill>
                  <a:srgbClr val="0E0D0C"/>
                </a:solidFill>
                <a:latin typeface="Microsoft Sans Serif"/>
                <a:cs typeface="Microsoft Sans Serif"/>
              </a:rPr>
              <a:t> </a:t>
            </a:r>
            <a:r>
              <a:rPr sz="1350" dirty="0">
                <a:solidFill>
                  <a:srgbClr val="0E0D0C"/>
                </a:solidFill>
                <a:latin typeface="Microsoft Sans Serif"/>
                <a:cs typeface="Microsoft Sans Serif"/>
              </a:rPr>
              <a:t>i</a:t>
            </a:r>
            <a:r>
              <a:rPr sz="1300" dirty="0">
                <a:solidFill>
                  <a:srgbClr val="0E0D0C"/>
                </a:solidFill>
                <a:latin typeface="Microsoft Sans Serif"/>
                <a:cs typeface="Microsoft Sans Serif"/>
              </a:rPr>
              <a:t>s</a:t>
            </a:r>
            <a:r>
              <a:rPr sz="1300" spc="-65" dirty="0">
                <a:solidFill>
                  <a:srgbClr val="0E0D0C"/>
                </a:solidFill>
                <a:latin typeface="Microsoft Sans Serif"/>
                <a:cs typeface="Microsoft Sans Serif"/>
              </a:rPr>
              <a:t> </a:t>
            </a:r>
            <a:r>
              <a:rPr sz="1350" spc="15" dirty="0">
                <a:solidFill>
                  <a:srgbClr val="0E0D0C"/>
                </a:solidFill>
                <a:latin typeface="Microsoft Sans Serif"/>
                <a:cs typeface="Microsoft Sans Serif"/>
              </a:rPr>
              <a:t>manife</a:t>
            </a:r>
            <a:r>
              <a:rPr sz="1300" spc="15" dirty="0">
                <a:solidFill>
                  <a:srgbClr val="0E0D0C"/>
                </a:solidFill>
                <a:latin typeface="Microsoft Sans Serif"/>
                <a:cs typeface="Microsoft Sans Serif"/>
              </a:rPr>
              <a:t>st</a:t>
            </a:r>
            <a:r>
              <a:rPr sz="1350" spc="15" dirty="0">
                <a:solidFill>
                  <a:srgbClr val="0E0D0C"/>
                </a:solidFill>
                <a:latin typeface="Microsoft Sans Serif"/>
                <a:cs typeface="Microsoft Sans Serif"/>
              </a:rPr>
              <a:t>ed</a:t>
            </a:r>
            <a:r>
              <a:rPr sz="1350" spc="-80" dirty="0">
                <a:solidFill>
                  <a:srgbClr val="0E0D0C"/>
                </a:solidFill>
                <a:latin typeface="Microsoft Sans Serif"/>
                <a:cs typeface="Microsoft Sans Serif"/>
              </a:rPr>
              <a:t> </a:t>
            </a:r>
            <a:r>
              <a:rPr sz="1350" spc="40" dirty="0">
                <a:solidFill>
                  <a:srgbClr val="0E0D0C"/>
                </a:solidFill>
                <a:latin typeface="Microsoft Sans Serif"/>
                <a:cs typeface="Microsoft Sans Serif"/>
              </a:rPr>
              <a:t>in</a:t>
            </a:r>
            <a:r>
              <a:rPr sz="1350" spc="-85" dirty="0">
                <a:solidFill>
                  <a:srgbClr val="0E0D0C"/>
                </a:solidFill>
                <a:latin typeface="Microsoft Sans Serif"/>
                <a:cs typeface="Microsoft Sans Serif"/>
              </a:rPr>
              <a:t> </a:t>
            </a:r>
            <a:r>
              <a:rPr sz="1350" spc="15" dirty="0">
                <a:solidFill>
                  <a:srgbClr val="0E0D0C"/>
                </a:solidFill>
                <a:latin typeface="Microsoft Sans Serif"/>
                <a:cs typeface="Microsoft Sans Serif"/>
              </a:rPr>
              <a:t>o</a:t>
            </a:r>
            <a:r>
              <a:rPr sz="1300" spc="15" dirty="0">
                <a:solidFill>
                  <a:srgbClr val="0E0D0C"/>
                </a:solidFill>
                <a:latin typeface="Microsoft Sans Serif"/>
                <a:cs typeface="Microsoft Sans Serif"/>
              </a:rPr>
              <a:t>ut</a:t>
            </a:r>
            <a:r>
              <a:rPr sz="1350" spc="15" dirty="0">
                <a:solidFill>
                  <a:srgbClr val="0E0D0C"/>
                </a:solidFill>
                <a:latin typeface="Microsoft Sans Serif"/>
                <a:cs typeface="Microsoft Sans Serif"/>
              </a:rPr>
              <a:t>going</a:t>
            </a:r>
            <a:r>
              <a:rPr sz="1250" spc="15" dirty="0">
                <a:solidFill>
                  <a:srgbClr val="0E0D0C"/>
                </a:solidFill>
                <a:latin typeface="Tahoma"/>
                <a:cs typeface="Tahoma"/>
              </a:rPr>
              <a:t>,</a:t>
            </a:r>
            <a:r>
              <a:rPr sz="1250" spc="-110" dirty="0">
                <a:solidFill>
                  <a:srgbClr val="0E0D0C"/>
                </a:solidFill>
                <a:latin typeface="Tahoma"/>
                <a:cs typeface="Tahoma"/>
              </a:rPr>
              <a:t> </a:t>
            </a:r>
            <a:r>
              <a:rPr sz="1300" spc="40" dirty="0">
                <a:solidFill>
                  <a:srgbClr val="0E0D0C"/>
                </a:solidFill>
                <a:latin typeface="Microsoft Sans Serif"/>
                <a:cs typeface="Microsoft Sans Serif"/>
              </a:rPr>
              <a:t>w</a:t>
            </a:r>
            <a:r>
              <a:rPr sz="1350" spc="40" dirty="0">
                <a:solidFill>
                  <a:srgbClr val="0E0D0C"/>
                </a:solidFill>
                <a:latin typeface="Microsoft Sans Serif"/>
                <a:cs typeface="Microsoft Sans Serif"/>
              </a:rPr>
              <a:t>a</a:t>
            </a:r>
            <a:r>
              <a:rPr sz="1300" spc="40" dirty="0">
                <a:solidFill>
                  <a:srgbClr val="0E0D0C"/>
                </a:solidFill>
                <a:latin typeface="Microsoft Sans Serif"/>
                <a:cs typeface="Microsoft Sans Serif"/>
              </a:rPr>
              <a:t>r</a:t>
            </a:r>
            <a:r>
              <a:rPr sz="1350" spc="40" dirty="0">
                <a:solidFill>
                  <a:srgbClr val="0E0D0C"/>
                </a:solidFill>
                <a:latin typeface="Microsoft Sans Serif"/>
                <a:cs typeface="Microsoft Sans Serif"/>
              </a:rPr>
              <a:t>m</a:t>
            </a:r>
            <a:r>
              <a:rPr sz="1250" spc="40" dirty="0">
                <a:solidFill>
                  <a:srgbClr val="0E0D0C"/>
                </a:solidFill>
                <a:latin typeface="Tahoma"/>
                <a:cs typeface="Tahoma"/>
              </a:rPr>
              <a:t>,</a:t>
            </a:r>
            <a:r>
              <a:rPr sz="1250" spc="-110" dirty="0">
                <a:solidFill>
                  <a:srgbClr val="0E0D0C"/>
                </a:solidFill>
                <a:latin typeface="Tahoma"/>
                <a:cs typeface="Tahoma"/>
              </a:rPr>
              <a:t> </a:t>
            </a:r>
            <a:r>
              <a:rPr sz="1350" spc="10" dirty="0">
                <a:solidFill>
                  <a:srgbClr val="0E0D0C"/>
                </a:solidFill>
                <a:latin typeface="Microsoft Sans Serif"/>
                <a:cs typeface="Microsoft Sans Serif"/>
              </a:rPr>
              <a:t>ac</a:t>
            </a:r>
            <a:r>
              <a:rPr sz="1300" spc="10" dirty="0">
                <a:solidFill>
                  <a:srgbClr val="0E0D0C"/>
                </a:solidFill>
                <a:latin typeface="Microsoft Sans Serif"/>
                <a:cs typeface="Microsoft Sans Serif"/>
              </a:rPr>
              <a:t>t</a:t>
            </a:r>
            <a:r>
              <a:rPr sz="1350" spc="10" dirty="0">
                <a:solidFill>
                  <a:srgbClr val="0E0D0C"/>
                </a:solidFill>
                <a:latin typeface="Microsoft Sans Serif"/>
                <a:cs typeface="Microsoft Sans Serif"/>
              </a:rPr>
              <a:t>i</a:t>
            </a:r>
            <a:r>
              <a:rPr sz="1300" spc="10" dirty="0">
                <a:solidFill>
                  <a:srgbClr val="0E0D0C"/>
                </a:solidFill>
                <a:latin typeface="Microsoft Sans Serif"/>
                <a:cs typeface="Microsoft Sans Serif"/>
              </a:rPr>
              <a:t>v</a:t>
            </a:r>
            <a:r>
              <a:rPr sz="1350" spc="10" dirty="0">
                <a:solidFill>
                  <a:srgbClr val="0E0D0C"/>
                </a:solidFill>
                <a:latin typeface="Microsoft Sans Serif"/>
                <a:cs typeface="Microsoft Sans Serif"/>
              </a:rPr>
              <a:t>e</a:t>
            </a:r>
            <a:r>
              <a:rPr sz="1250" spc="10" dirty="0">
                <a:solidFill>
                  <a:srgbClr val="0E0D0C"/>
                </a:solidFill>
                <a:latin typeface="Tahoma"/>
                <a:cs typeface="Tahoma"/>
              </a:rPr>
              <a:t>,</a:t>
            </a:r>
            <a:r>
              <a:rPr sz="1250" spc="-114" dirty="0">
                <a:solidFill>
                  <a:srgbClr val="0E0D0C"/>
                </a:solidFill>
                <a:latin typeface="Tahoma"/>
                <a:cs typeface="Tahoma"/>
              </a:rPr>
              <a:t> </a:t>
            </a:r>
            <a:r>
              <a:rPr sz="1350" dirty="0">
                <a:solidFill>
                  <a:srgbClr val="0E0D0C"/>
                </a:solidFill>
                <a:latin typeface="Microsoft Sans Serif"/>
                <a:cs typeface="Microsoft Sans Serif"/>
              </a:rPr>
              <a:t>a</a:t>
            </a:r>
            <a:r>
              <a:rPr sz="1300" dirty="0">
                <a:solidFill>
                  <a:srgbClr val="0E0D0C"/>
                </a:solidFill>
                <a:latin typeface="Microsoft Sans Serif"/>
                <a:cs typeface="Microsoft Sans Serif"/>
              </a:rPr>
              <a:t>ss</a:t>
            </a:r>
            <a:r>
              <a:rPr sz="1350" dirty="0">
                <a:solidFill>
                  <a:srgbClr val="0E0D0C"/>
                </a:solidFill>
                <a:latin typeface="Microsoft Sans Serif"/>
                <a:cs typeface="Microsoft Sans Serif"/>
              </a:rPr>
              <a:t>e</a:t>
            </a:r>
            <a:r>
              <a:rPr sz="1300" dirty="0">
                <a:solidFill>
                  <a:srgbClr val="0E0D0C"/>
                </a:solidFill>
                <a:latin typeface="Microsoft Sans Serif"/>
                <a:cs typeface="Microsoft Sans Serif"/>
              </a:rPr>
              <a:t>rt</a:t>
            </a:r>
            <a:r>
              <a:rPr sz="1350" dirty="0">
                <a:solidFill>
                  <a:srgbClr val="0E0D0C"/>
                </a:solidFill>
                <a:latin typeface="Microsoft Sans Serif"/>
                <a:cs typeface="Microsoft Sans Serif"/>
              </a:rPr>
              <a:t>i</a:t>
            </a:r>
            <a:r>
              <a:rPr sz="1300" dirty="0">
                <a:solidFill>
                  <a:srgbClr val="0E0D0C"/>
                </a:solidFill>
                <a:latin typeface="Microsoft Sans Serif"/>
                <a:cs typeface="Microsoft Sans Serif"/>
              </a:rPr>
              <a:t>v</a:t>
            </a:r>
            <a:r>
              <a:rPr sz="1350" dirty="0">
                <a:solidFill>
                  <a:srgbClr val="0E0D0C"/>
                </a:solidFill>
                <a:latin typeface="Microsoft Sans Serif"/>
                <a:cs typeface="Microsoft Sans Serif"/>
              </a:rPr>
              <a:t>e</a:t>
            </a:r>
            <a:r>
              <a:rPr sz="1250" dirty="0">
                <a:solidFill>
                  <a:srgbClr val="0E0D0C"/>
                </a:solidFill>
                <a:latin typeface="Tahoma"/>
                <a:cs typeface="Tahoma"/>
              </a:rPr>
              <a:t>,</a:t>
            </a:r>
            <a:r>
              <a:rPr sz="1250" spc="-110" dirty="0">
                <a:solidFill>
                  <a:srgbClr val="0E0D0C"/>
                </a:solidFill>
                <a:latin typeface="Tahoma"/>
                <a:cs typeface="Tahoma"/>
              </a:rPr>
              <a:t> </a:t>
            </a:r>
            <a:r>
              <a:rPr sz="1300" spc="25" dirty="0">
                <a:solidFill>
                  <a:srgbClr val="0E0D0C"/>
                </a:solidFill>
                <a:latin typeface="Microsoft Sans Serif"/>
                <a:cs typeface="Microsoft Sans Serif"/>
              </a:rPr>
              <a:t>t</a:t>
            </a:r>
            <a:r>
              <a:rPr sz="1350" spc="25" dirty="0">
                <a:solidFill>
                  <a:srgbClr val="0E0D0C"/>
                </a:solidFill>
                <a:latin typeface="Microsoft Sans Serif"/>
                <a:cs typeface="Microsoft Sans Serif"/>
              </a:rPr>
              <a:t>alka</a:t>
            </a:r>
            <a:r>
              <a:rPr sz="1300" spc="25" dirty="0">
                <a:solidFill>
                  <a:srgbClr val="0E0D0C"/>
                </a:solidFill>
                <a:latin typeface="Microsoft Sans Serif"/>
                <a:cs typeface="Microsoft Sans Serif"/>
              </a:rPr>
              <a:t>t</a:t>
            </a:r>
            <a:r>
              <a:rPr sz="1350" spc="25" dirty="0">
                <a:solidFill>
                  <a:srgbClr val="0E0D0C"/>
                </a:solidFill>
                <a:latin typeface="Microsoft Sans Serif"/>
                <a:cs typeface="Microsoft Sans Serif"/>
              </a:rPr>
              <a:t>i</a:t>
            </a:r>
            <a:r>
              <a:rPr sz="1300" spc="25" dirty="0">
                <a:solidFill>
                  <a:srgbClr val="0E0D0C"/>
                </a:solidFill>
                <a:latin typeface="Microsoft Sans Serif"/>
                <a:cs typeface="Microsoft Sans Serif"/>
              </a:rPr>
              <a:t>v</a:t>
            </a:r>
            <a:r>
              <a:rPr sz="1350" spc="25" dirty="0">
                <a:solidFill>
                  <a:srgbClr val="0E0D0C"/>
                </a:solidFill>
                <a:latin typeface="Microsoft Sans Serif"/>
                <a:cs typeface="Microsoft Sans Serif"/>
              </a:rPr>
              <a:t>e</a:t>
            </a:r>
            <a:r>
              <a:rPr sz="1250" spc="25" dirty="0">
                <a:solidFill>
                  <a:srgbClr val="0E0D0C"/>
                </a:solidFill>
                <a:latin typeface="Tahoma"/>
                <a:cs typeface="Tahoma"/>
              </a:rPr>
              <a:t>,</a:t>
            </a:r>
            <a:r>
              <a:rPr sz="1250" spc="-110" dirty="0">
                <a:solidFill>
                  <a:srgbClr val="0E0D0C"/>
                </a:solidFill>
                <a:latin typeface="Tahoma"/>
                <a:cs typeface="Tahoma"/>
              </a:rPr>
              <a:t> </a:t>
            </a:r>
            <a:r>
              <a:rPr sz="1350" spc="25" dirty="0">
                <a:solidFill>
                  <a:srgbClr val="0E0D0C"/>
                </a:solidFill>
                <a:latin typeface="Microsoft Sans Serif"/>
                <a:cs typeface="Microsoft Sans Serif"/>
              </a:rPr>
              <a:t>chee</a:t>
            </a:r>
            <a:r>
              <a:rPr sz="1300" spc="25" dirty="0">
                <a:solidFill>
                  <a:srgbClr val="0E0D0C"/>
                </a:solidFill>
                <a:latin typeface="Microsoft Sans Serif"/>
                <a:cs typeface="Microsoft Sans Serif"/>
              </a:rPr>
              <a:t>r</a:t>
            </a:r>
            <a:r>
              <a:rPr sz="1350" spc="25" dirty="0">
                <a:solidFill>
                  <a:srgbClr val="0E0D0C"/>
                </a:solidFill>
                <a:latin typeface="Microsoft Sans Serif"/>
                <a:cs typeface="Microsoft Sans Serif"/>
              </a:rPr>
              <a:t>f</a:t>
            </a:r>
            <a:r>
              <a:rPr sz="1300" spc="25" dirty="0">
                <a:solidFill>
                  <a:srgbClr val="0E0D0C"/>
                </a:solidFill>
                <a:latin typeface="Microsoft Sans Serif"/>
                <a:cs typeface="Microsoft Sans Serif"/>
              </a:rPr>
              <a:t>u</a:t>
            </a:r>
            <a:r>
              <a:rPr sz="1350" spc="25" dirty="0">
                <a:solidFill>
                  <a:srgbClr val="0E0D0C"/>
                </a:solidFill>
                <a:latin typeface="Microsoft Sans Serif"/>
                <a:cs typeface="Microsoft Sans Serif"/>
              </a:rPr>
              <a:t>l</a:t>
            </a:r>
            <a:r>
              <a:rPr sz="1250" spc="25" dirty="0">
                <a:solidFill>
                  <a:srgbClr val="0E0D0C"/>
                </a:solidFill>
                <a:latin typeface="Tahoma"/>
                <a:cs typeface="Tahoma"/>
              </a:rPr>
              <a:t>,</a:t>
            </a:r>
            <a:r>
              <a:rPr sz="1250" spc="-114" dirty="0">
                <a:solidFill>
                  <a:srgbClr val="0E0D0C"/>
                </a:solidFill>
                <a:latin typeface="Tahoma"/>
                <a:cs typeface="Tahoma"/>
              </a:rPr>
              <a:t> </a:t>
            </a:r>
            <a:r>
              <a:rPr sz="1350" spc="10" dirty="0">
                <a:solidFill>
                  <a:srgbClr val="0E0D0C"/>
                </a:solidFill>
                <a:latin typeface="Microsoft Sans Serif"/>
                <a:cs typeface="Microsoft Sans Serif"/>
              </a:rPr>
              <a:t>and</a:t>
            </a:r>
            <a:r>
              <a:rPr sz="1350" spc="-80" dirty="0">
                <a:solidFill>
                  <a:srgbClr val="0E0D0C"/>
                </a:solidFill>
                <a:latin typeface="Microsoft Sans Serif"/>
                <a:cs typeface="Microsoft Sans Serif"/>
              </a:rPr>
              <a:t> </a:t>
            </a:r>
            <a:r>
              <a:rPr sz="1350" spc="40" dirty="0">
                <a:solidFill>
                  <a:srgbClr val="0E0D0C"/>
                </a:solidFill>
                <a:latin typeface="Microsoft Sans Serif"/>
                <a:cs typeface="Microsoft Sans Serif"/>
              </a:rPr>
              <a:t>in</a:t>
            </a:r>
            <a:r>
              <a:rPr sz="1350" spc="-80" dirty="0">
                <a:solidFill>
                  <a:srgbClr val="0E0D0C"/>
                </a:solidFill>
                <a:latin typeface="Microsoft Sans Serif"/>
                <a:cs typeface="Microsoft Sans Serif"/>
              </a:rPr>
              <a:t> </a:t>
            </a:r>
            <a:r>
              <a:rPr sz="1300" dirty="0">
                <a:solidFill>
                  <a:srgbClr val="0E0D0C"/>
                </a:solidFill>
                <a:latin typeface="Microsoft Sans Serif"/>
                <a:cs typeface="Microsoft Sans Serif"/>
              </a:rPr>
              <a:t>s</a:t>
            </a:r>
            <a:r>
              <a:rPr sz="1350" dirty="0">
                <a:solidFill>
                  <a:srgbClr val="0E0D0C"/>
                </a:solidFill>
                <a:latin typeface="Microsoft Sans Serif"/>
                <a:cs typeface="Microsoft Sans Serif"/>
              </a:rPr>
              <a:t>ea</a:t>
            </a:r>
            <a:r>
              <a:rPr sz="1300" dirty="0">
                <a:solidFill>
                  <a:srgbClr val="0E0D0C"/>
                </a:solidFill>
                <a:latin typeface="Microsoft Sans Serif"/>
                <a:cs typeface="Microsoft Sans Serif"/>
              </a:rPr>
              <a:t>r</a:t>
            </a:r>
            <a:r>
              <a:rPr sz="1350" dirty="0">
                <a:solidFill>
                  <a:srgbClr val="0E0D0C"/>
                </a:solidFill>
                <a:latin typeface="Microsoft Sans Serif"/>
                <a:cs typeface="Microsoft Sans Serif"/>
              </a:rPr>
              <a:t>ch </a:t>
            </a:r>
            <a:r>
              <a:rPr sz="1350" spc="-345" dirty="0">
                <a:solidFill>
                  <a:srgbClr val="0E0D0C"/>
                </a:solidFill>
                <a:latin typeface="Microsoft Sans Serif"/>
                <a:cs typeface="Microsoft Sans Serif"/>
              </a:rPr>
              <a:t> </a:t>
            </a:r>
            <a:r>
              <a:rPr sz="1350" spc="55" dirty="0">
                <a:solidFill>
                  <a:srgbClr val="0E0D0C"/>
                </a:solidFill>
                <a:latin typeface="Microsoft Sans Serif"/>
                <a:cs typeface="Microsoft Sans Serif"/>
              </a:rPr>
              <a:t>of</a:t>
            </a:r>
            <a:r>
              <a:rPr sz="1350" spc="-90" dirty="0">
                <a:solidFill>
                  <a:srgbClr val="0E0D0C"/>
                </a:solidFill>
                <a:latin typeface="Microsoft Sans Serif"/>
                <a:cs typeface="Microsoft Sans Serif"/>
              </a:rPr>
              <a:t> </a:t>
            </a:r>
            <a:r>
              <a:rPr sz="1300" spc="30" dirty="0">
                <a:solidFill>
                  <a:srgbClr val="0E0D0C"/>
                </a:solidFill>
                <a:latin typeface="Microsoft Sans Serif"/>
                <a:cs typeface="Microsoft Sans Serif"/>
              </a:rPr>
              <a:t>st</a:t>
            </a:r>
            <a:r>
              <a:rPr sz="1350" spc="30" dirty="0">
                <a:solidFill>
                  <a:srgbClr val="0E0D0C"/>
                </a:solidFill>
                <a:latin typeface="Microsoft Sans Serif"/>
                <a:cs typeface="Microsoft Sans Serif"/>
              </a:rPr>
              <a:t>im</a:t>
            </a:r>
            <a:r>
              <a:rPr sz="1300" spc="30" dirty="0">
                <a:solidFill>
                  <a:srgbClr val="0E0D0C"/>
                </a:solidFill>
                <a:latin typeface="Microsoft Sans Serif"/>
                <a:cs typeface="Microsoft Sans Serif"/>
              </a:rPr>
              <a:t>u</a:t>
            </a:r>
            <a:r>
              <a:rPr sz="1350" spc="30" dirty="0">
                <a:solidFill>
                  <a:srgbClr val="0E0D0C"/>
                </a:solidFill>
                <a:latin typeface="Microsoft Sans Serif"/>
                <a:cs typeface="Microsoft Sans Serif"/>
              </a:rPr>
              <a:t>la</a:t>
            </a:r>
            <a:r>
              <a:rPr sz="1300" spc="30" dirty="0">
                <a:solidFill>
                  <a:srgbClr val="0E0D0C"/>
                </a:solidFill>
                <a:latin typeface="Microsoft Sans Serif"/>
                <a:cs typeface="Microsoft Sans Serif"/>
              </a:rPr>
              <a:t>t</a:t>
            </a:r>
            <a:r>
              <a:rPr sz="1350" spc="30" dirty="0">
                <a:solidFill>
                  <a:srgbClr val="0E0D0C"/>
                </a:solidFill>
                <a:latin typeface="Microsoft Sans Serif"/>
                <a:cs typeface="Microsoft Sans Serif"/>
              </a:rPr>
              <a:t>ion</a:t>
            </a:r>
            <a:r>
              <a:rPr sz="1350" spc="-90" dirty="0">
                <a:solidFill>
                  <a:srgbClr val="0E0D0C"/>
                </a:solidFill>
                <a:latin typeface="Microsoft Sans Serif"/>
                <a:cs typeface="Microsoft Sans Serif"/>
              </a:rPr>
              <a:t> </a:t>
            </a:r>
            <a:r>
              <a:rPr sz="1350" spc="10" dirty="0">
                <a:solidFill>
                  <a:srgbClr val="0E0D0C"/>
                </a:solidFill>
                <a:latin typeface="Microsoft Sans Serif"/>
                <a:cs typeface="Microsoft Sans Serif"/>
              </a:rPr>
              <a:t>cha</a:t>
            </a:r>
            <a:r>
              <a:rPr sz="1300" spc="10" dirty="0">
                <a:solidFill>
                  <a:srgbClr val="0E0D0C"/>
                </a:solidFill>
                <a:latin typeface="Microsoft Sans Serif"/>
                <a:cs typeface="Microsoft Sans Serif"/>
              </a:rPr>
              <a:t>r</a:t>
            </a:r>
            <a:r>
              <a:rPr sz="1350" spc="10" dirty="0">
                <a:solidFill>
                  <a:srgbClr val="0E0D0C"/>
                </a:solidFill>
                <a:latin typeface="Microsoft Sans Serif"/>
                <a:cs typeface="Microsoft Sans Serif"/>
              </a:rPr>
              <a:t>ac</a:t>
            </a:r>
            <a:r>
              <a:rPr sz="1300" spc="10" dirty="0">
                <a:solidFill>
                  <a:srgbClr val="0E0D0C"/>
                </a:solidFill>
                <a:latin typeface="Microsoft Sans Serif"/>
                <a:cs typeface="Microsoft Sans Serif"/>
              </a:rPr>
              <a:t>t</a:t>
            </a:r>
            <a:r>
              <a:rPr sz="1350" spc="10" dirty="0">
                <a:solidFill>
                  <a:srgbClr val="0E0D0C"/>
                </a:solidFill>
                <a:latin typeface="Microsoft Sans Serif"/>
                <a:cs typeface="Microsoft Sans Serif"/>
              </a:rPr>
              <a:t>e</a:t>
            </a:r>
            <a:r>
              <a:rPr sz="1300" spc="10" dirty="0">
                <a:solidFill>
                  <a:srgbClr val="0E0D0C"/>
                </a:solidFill>
                <a:latin typeface="Microsoft Sans Serif"/>
                <a:cs typeface="Microsoft Sans Serif"/>
              </a:rPr>
              <a:t>r</a:t>
            </a:r>
            <a:r>
              <a:rPr sz="1350" spc="10" dirty="0">
                <a:solidFill>
                  <a:srgbClr val="0E0D0C"/>
                </a:solidFill>
                <a:latin typeface="Microsoft Sans Serif"/>
                <a:cs typeface="Microsoft Sans Serif"/>
              </a:rPr>
              <a:t>i</a:t>
            </a:r>
            <a:r>
              <a:rPr sz="1300" spc="10" dirty="0">
                <a:solidFill>
                  <a:srgbClr val="0E0D0C"/>
                </a:solidFill>
                <a:latin typeface="Microsoft Sans Serif"/>
                <a:cs typeface="Microsoft Sans Serif"/>
              </a:rPr>
              <a:t>st</a:t>
            </a:r>
            <a:r>
              <a:rPr sz="1350" spc="10" dirty="0">
                <a:solidFill>
                  <a:srgbClr val="0E0D0C"/>
                </a:solidFill>
                <a:latin typeface="Microsoft Sans Serif"/>
                <a:cs typeface="Microsoft Sans Serif"/>
              </a:rPr>
              <a:t>ic</a:t>
            </a:r>
            <a:r>
              <a:rPr sz="1300" spc="10" dirty="0">
                <a:solidFill>
                  <a:srgbClr val="0E0D0C"/>
                </a:solidFill>
                <a:latin typeface="Microsoft Sans Serif"/>
                <a:cs typeface="Microsoft Sans Serif"/>
              </a:rPr>
              <a:t>s</a:t>
            </a:r>
            <a:r>
              <a:rPr lang="fr-FR" sz="1300" spc="10" dirty="0">
                <a:solidFill>
                  <a:srgbClr val="0E0D0C"/>
                </a:solidFill>
                <a:latin typeface="Microsoft Sans Serif"/>
                <a:cs typeface="Microsoft Sans Serif"/>
              </a:rPr>
              <a:t>.</a:t>
            </a:r>
            <a:endParaRPr sz="1300" dirty="0">
              <a:latin typeface="Microsoft Sans Serif"/>
              <a:cs typeface="Microsoft Sans Serif"/>
            </a:endParaRPr>
          </a:p>
        </p:txBody>
      </p:sp>
      <p:pic>
        <p:nvPicPr>
          <p:cNvPr id="18" name="object 18"/>
          <p:cNvPicPr/>
          <p:nvPr/>
        </p:nvPicPr>
        <p:blipFill>
          <a:blip r:embed="rId4" cstate="print"/>
          <a:stretch>
            <a:fillRect/>
          </a:stretch>
        </p:blipFill>
        <p:spPr>
          <a:xfrm>
            <a:off x="721914" y="4919979"/>
            <a:ext cx="66675" cy="66674"/>
          </a:xfrm>
          <a:prstGeom prst="rect">
            <a:avLst/>
          </a:prstGeom>
        </p:spPr>
      </p:pic>
      <p:sp>
        <p:nvSpPr>
          <p:cNvPr id="19" name="object 19"/>
          <p:cNvSpPr txBox="1"/>
          <p:nvPr/>
        </p:nvSpPr>
        <p:spPr>
          <a:xfrm>
            <a:off x="903732" y="4776688"/>
            <a:ext cx="2588895" cy="1892300"/>
          </a:xfrm>
          <a:prstGeom prst="rect">
            <a:avLst/>
          </a:prstGeom>
        </p:spPr>
        <p:txBody>
          <a:bodyPr vert="horz" wrap="square" lIns="0" tIns="42544" rIns="0" bIns="0" rtlCol="0">
            <a:spAutoFit/>
          </a:bodyPr>
          <a:lstStyle/>
          <a:p>
            <a:pPr marL="12700">
              <a:lnSpc>
                <a:spcPct val="100000"/>
              </a:lnSpc>
              <a:spcBef>
                <a:spcPts val="334"/>
              </a:spcBef>
            </a:pPr>
            <a:r>
              <a:rPr sz="1550" spc="5" dirty="0">
                <a:solidFill>
                  <a:srgbClr val="0E0D0C"/>
                </a:solidFill>
                <a:latin typeface="Microsoft Sans Serif"/>
                <a:cs typeface="Microsoft Sans Serif"/>
              </a:rPr>
              <a:t>C</a:t>
            </a:r>
            <a:r>
              <a:rPr sz="1550" spc="-45" dirty="0">
                <a:solidFill>
                  <a:srgbClr val="0E0D0C"/>
                </a:solidFill>
                <a:latin typeface="Microsoft Sans Serif"/>
                <a:cs typeface="Microsoft Sans Serif"/>
              </a:rPr>
              <a:t>L</a:t>
            </a:r>
            <a:r>
              <a:rPr sz="1550" spc="110" dirty="0">
                <a:solidFill>
                  <a:srgbClr val="0E0D0C"/>
                </a:solidFill>
                <a:latin typeface="Microsoft Sans Serif"/>
                <a:cs typeface="Microsoft Sans Serif"/>
              </a:rPr>
              <a:t>0</a:t>
            </a:r>
            <a:r>
              <a:rPr sz="1550" spc="-95" dirty="0">
                <a:solidFill>
                  <a:srgbClr val="0E0D0C"/>
                </a:solidFill>
                <a:latin typeface="Microsoft Sans Serif"/>
                <a:cs typeface="Microsoft Sans Serif"/>
              </a:rPr>
              <a:t> </a:t>
            </a:r>
            <a:r>
              <a:rPr sz="1550" spc="15" dirty="0">
                <a:solidFill>
                  <a:srgbClr val="0E0D0C"/>
                </a:solidFill>
                <a:latin typeface="Microsoft Sans Serif"/>
                <a:cs typeface="Microsoft Sans Serif"/>
              </a:rPr>
              <a:t>N</a:t>
            </a:r>
            <a:r>
              <a:rPr sz="1550" spc="-45" dirty="0">
                <a:solidFill>
                  <a:srgbClr val="0E0D0C"/>
                </a:solidFill>
                <a:latin typeface="Microsoft Sans Serif"/>
                <a:cs typeface="Microsoft Sans Serif"/>
              </a:rPr>
              <a:t>e</a:t>
            </a:r>
            <a:r>
              <a:rPr sz="1550" spc="-20" dirty="0">
                <a:solidFill>
                  <a:srgbClr val="0E0D0C"/>
                </a:solidFill>
                <a:latin typeface="Microsoft Sans Serif"/>
                <a:cs typeface="Microsoft Sans Serif"/>
              </a:rPr>
              <a:t>v</a:t>
            </a:r>
            <a:r>
              <a:rPr sz="1550" spc="-45" dirty="0">
                <a:solidFill>
                  <a:srgbClr val="0E0D0C"/>
                </a:solidFill>
                <a:latin typeface="Microsoft Sans Serif"/>
                <a:cs typeface="Microsoft Sans Serif"/>
              </a:rPr>
              <a:t>e</a:t>
            </a:r>
            <a:r>
              <a:rPr sz="1550" spc="150" dirty="0">
                <a:solidFill>
                  <a:srgbClr val="0E0D0C"/>
                </a:solidFill>
                <a:latin typeface="Microsoft Sans Serif"/>
                <a:cs typeface="Microsoft Sans Serif"/>
              </a:rPr>
              <a:t>r</a:t>
            </a:r>
            <a:r>
              <a:rPr sz="1550" spc="-95" dirty="0">
                <a:solidFill>
                  <a:srgbClr val="0E0D0C"/>
                </a:solidFill>
                <a:latin typeface="Microsoft Sans Serif"/>
                <a:cs typeface="Microsoft Sans Serif"/>
              </a:rPr>
              <a:t> </a:t>
            </a:r>
            <a:r>
              <a:rPr sz="1550" spc="-40" dirty="0">
                <a:solidFill>
                  <a:srgbClr val="0E0D0C"/>
                </a:solidFill>
                <a:latin typeface="Microsoft Sans Serif"/>
                <a:cs typeface="Microsoft Sans Serif"/>
              </a:rPr>
              <a:t>U</a:t>
            </a:r>
            <a:r>
              <a:rPr sz="1550" spc="-90" dirty="0">
                <a:solidFill>
                  <a:srgbClr val="0E0D0C"/>
                </a:solidFill>
                <a:latin typeface="Microsoft Sans Serif"/>
                <a:cs typeface="Microsoft Sans Serif"/>
              </a:rPr>
              <a:t>s</a:t>
            </a:r>
            <a:r>
              <a:rPr sz="1550" spc="-45" dirty="0">
                <a:solidFill>
                  <a:srgbClr val="0E0D0C"/>
                </a:solidFill>
                <a:latin typeface="Microsoft Sans Serif"/>
                <a:cs typeface="Microsoft Sans Serif"/>
              </a:rPr>
              <a:t>e</a:t>
            </a:r>
            <a:r>
              <a:rPr sz="1550" spc="95" dirty="0">
                <a:solidFill>
                  <a:srgbClr val="0E0D0C"/>
                </a:solidFill>
                <a:latin typeface="Microsoft Sans Serif"/>
                <a:cs typeface="Microsoft Sans Serif"/>
              </a:rPr>
              <a:t>d</a:t>
            </a:r>
            <a:endParaRPr sz="1550" dirty="0">
              <a:latin typeface="Microsoft Sans Serif"/>
              <a:cs typeface="Microsoft Sans Serif"/>
            </a:endParaRPr>
          </a:p>
          <a:p>
            <a:pPr marL="12700" marR="5080">
              <a:lnSpc>
                <a:spcPct val="112900"/>
              </a:lnSpc>
            </a:pPr>
            <a:r>
              <a:rPr sz="1550" spc="5" dirty="0">
                <a:solidFill>
                  <a:srgbClr val="0E0D0C"/>
                </a:solidFill>
                <a:latin typeface="Microsoft Sans Serif"/>
                <a:cs typeface="Microsoft Sans Serif"/>
              </a:rPr>
              <a:t>C</a:t>
            </a:r>
            <a:r>
              <a:rPr sz="1550" spc="-45" dirty="0">
                <a:solidFill>
                  <a:srgbClr val="0E0D0C"/>
                </a:solidFill>
                <a:latin typeface="Microsoft Sans Serif"/>
                <a:cs typeface="Microsoft Sans Serif"/>
              </a:rPr>
              <a:t>L</a:t>
            </a:r>
            <a:r>
              <a:rPr sz="1550" spc="110" dirty="0">
                <a:solidFill>
                  <a:srgbClr val="0E0D0C"/>
                </a:solidFill>
                <a:latin typeface="Microsoft Sans Serif"/>
                <a:cs typeface="Microsoft Sans Serif"/>
              </a:rPr>
              <a:t>1</a:t>
            </a:r>
            <a:r>
              <a:rPr sz="1550" spc="-95" dirty="0">
                <a:solidFill>
                  <a:srgbClr val="0E0D0C"/>
                </a:solidFill>
                <a:latin typeface="Microsoft Sans Serif"/>
                <a:cs typeface="Microsoft Sans Serif"/>
              </a:rPr>
              <a:t> </a:t>
            </a:r>
            <a:r>
              <a:rPr sz="1550" spc="-40" dirty="0">
                <a:solidFill>
                  <a:srgbClr val="0E0D0C"/>
                </a:solidFill>
                <a:latin typeface="Microsoft Sans Serif"/>
                <a:cs typeface="Microsoft Sans Serif"/>
              </a:rPr>
              <a:t>U</a:t>
            </a:r>
            <a:r>
              <a:rPr sz="1550" spc="-90" dirty="0">
                <a:solidFill>
                  <a:srgbClr val="0E0D0C"/>
                </a:solidFill>
                <a:latin typeface="Microsoft Sans Serif"/>
                <a:cs typeface="Microsoft Sans Serif"/>
              </a:rPr>
              <a:t>s</a:t>
            </a:r>
            <a:r>
              <a:rPr sz="1550" spc="-45" dirty="0">
                <a:solidFill>
                  <a:srgbClr val="0E0D0C"/>
                </a:solidFill>
                <a:latin typeface="Microsoft Sans Serif"/>
                <a:cs typeface="Microsoft Sans Serif"/>
              </a:rPr>
              <a:t>e</a:t>
            </a:r>
            <a:r>
              <a:rPr sz="1550" spc="95" dirty="0">
                <a:solidFill>
                  <a:srgbClr val="0E0D0C"/>
                </a:solidFill>
                <a:latin typeface="Microsoft Sans Serif"/>
                <a:cs typeface="Microsoft Sans Serif"/>
              </a:rPr>
              <a:t>d</a:t>
            </a:r>
            <a:r>
              <a:rPr sz="1550" spc="-95" dirty="0">
                <a:solidFill>
                  <a:srgbClr val="0E0D0C"/>
                </a:solidFill>
                <a:latin typeface="Microsoft Sans Serif"/>
                <a:cs typeface="Microsoft Sans Serif"/>
              </a:rPr>
              <a:t> </a:t>
            </a:r>
            <a:r>
              <a:rPr sz="1550" spc="10" dirty="0">
                <a:solidFill>
                  <a:srgbClr val="0E0D0C"/>
                </a:solidFill>
                <a:latin typeface="Microsoft Sans Serif"/>
                <a:cs typeface="Microsoft Sans Serif"/>
              </a:rPr>
              <a:t>o</a:t>
            </a:r>
            <a:r>
              <a:rPr sz="1550" spc="-20" dirty="0">
                <a:solidFill>
                  <a:srgbClr val="0E0D0C"/>
                </a:solidFill>
                <a:latin typeface="Microsoft Sans Serif"/>
                <a:cs typeface="Microsoft Sans Serif"/>
              </a:rPr>
              <a:t>v</a:t>
            </a:r>
            <a:r>
              <a:rPr sz="1550" spc="-45" dirty="0">
                <a:solidFill>
                  <a:srgbClr val="0E0D0C"/>
                </a:solidFill>
                <a:latin typeface="Microsoft Sans Serif"/>
                <a:cs typeface="Microsoft Sans Serif"/>
              </a:rPr>
              <a:t>e</a:t>
            </a:r>
            <a:r>
              <a:rPr sz="1550" spc="150" dirty="0">
                <a:solidFill>
                  <a:srgbClr val="0E0D0C"/>
                </a:solidFill>
                <a:latin typeface="Microsoft Sans Serif"/>
                <a:cs typeface="Microsoft Sans Serif"/>
              </a:rPr>
              <a:t>r</a:t>
            </a:r>
            <a:r>
              <a:rPr sz="1550" spc="-95" dirty="0">
                <a:solidFill>
                  <a:srgbClr val="0E0D0C"/>
                </a:solidFill>
                <a:latin typeface="Microsoft Sans Serif"/>
                <a:cs typeface="Microsoft Sans Serif"/>
              </a:rPr>
              <a:t> </a:t>
            </a:r>
            <a:r>
              <a:rPr sz="1550" spc="5" dirty="0">
                <a:solidFill>
                  <a:srgbClr val="0E0D0C"/>
                </a:solidFill>
                <a:latin typeface="Microsoft Sans Serif"/>
                <a:cs typeface="Microsoft Sans Serif"/>
              </a:rPr>
              <a:t>a</a:t>
            </a:r>
            <a:r>
              <a:rPr sz="1550" spc="-95" dirty="0">
                <a:solidFill>
                  <a:srgbClr val="0E0D0C"/>
                </a:solidFill>
                <a:latin typeface="Microsoft Sans Serif"/>
                <a:cs typeface="Microsoft Sans Serif"/>
              </a:rPr>
              <a:t> </a:t>
            </a:r>
            <a:r>
              <a:rPr sz="1550" spc="-10" dirty="0">
                <a:solidFill>
                  <a:srgbClr val="0E0D0C"/>
                </a:solidFill>
                <a:latin typeface="Microsoft Sans Serif"/>
                <a:cs typeface="Microsoft Sans Serif"/>
              </a:rPr>
              <a:t>D</a:t>
            </a:r>
            <a:r>
              <a:rPr sz="1550" spc="-45" dirty="0">
                <a:solidFill>
                  <a:srgbClr val="0E0D0C"/>
                </a:solidFill>
                <a:latin typeface="Microsoft Sans Serif"/>
                <a:cs typeface="Microsoft Sans Serif"/>
              </a:rPr>
              <a:t>e</a:t>
            </a:r>
            <a:r>
              <a:rPr sz="1550" spc="-10" dirty="0">
                <a:solidFill>
                  <a:srgbClr val="0E0D0C"/>
                </a:solidFill>
                <a:latin typeface="Microsoft Sans Serif"/>
                <a:cs typeface="Microsoft Sans Serif"/>
              </a:rPr>
              <a:t>c</a:t>
            </a:r>
            <a:r>
              <a:rPr sz="1550" spc="-50" dirty="0">
                <a:solidFill>
                  <a:srgbClr val="0E0D0C"/>
                </a:solidFill>
                <a:latin typeface="Microsoft Sans Serif"/>
                <a:cs typeface="Microsoft Sans Serif"/>
              </a:rPr>
              <a:t>a</a:t>
            </a:r>
            <a:r>
              <a:rPr sz="1550" spc="40" dirty="0">
                <a:solidFill>
                  <a:srgbClr val="0E0D0C"/>
                </a:solidFill>
                <a:latin typeface="Microsoft Sans Serif"/>
                <a:cs typeface="Microsoft Sans Serif"/>
              </a:rPr>
              <a:t>d</a:t>
            </a:r>
            <a:r>
              <a:rPr sz="1550" spc="10" dirty="0">
                <a:solidFill>
                  <a:srgbClr val="0E0D0C"/>
                </a:solidFill>
                <a:latin typeface="Microsoft Sans Serif"/>
                <a:cs typeface="Microsoft Sans Serif"/>
              </a:rPr>
              <a:t>e</a:t>
            </a:r>
            <a:r>
              <a:rPr sz="1550" spc="-95" dirty="0">
                <a:solidFill>
                  <a:srgbClr val="0E0D0C"/>
                </a:solidFill>
                <a:latin typeface="Microsoft Sans Serif"/>
                <a:cs typeface="Microsoft Sans Serif"/>
              </a:rPr>
              <a:t> </a:t>
            </a:r>
            <a:r>
              <a:rPr sz="1550" spc="10" dirty="0">
                <a:solidFill>
                  <a:srgbClr val="0E0D0C"/>
                </a:solidFill>
                <a:latin typeface="Microsoft Sans Serif"/>
                <a:cs typeface="Microsoft Sans Serif"/>
              </a:rPr>
              <a:t>A</a:t>
            </a:r>
            <a:r>
              <a:rPr sz="1550" spc="-60" dirty="0">
                <a:solidFill>
                  <a:srgbClr val="0E0D0C"/>
                </a:solidFill>
                <a:latin typeface="Microsoft Sans Serif"/>
                <a:cs typeface="Microsoft Sans Serif"/>
              </a:rPr>
              <a:t>g</a:t>
            </a:r>
            <a:r>
              <a:rPr sz="1550" spc="45" dirty="0">
                <a:solidFill>
                  <a:srgbClr val="0E0D0C"/>
                </a:solidFill>
                <a:latin typeface="Microsoft Sans Serif"/>
                <a:cs typeface="Microsoft Sans Serif"/>
              </a:rPr>
              <a:t>o  </a:t>
            </a:r>
            <a:r>
              <a:rPr sz="1550" spc="5" dirty="0">
                <a:solidFill>
                  <a:srgbClr val="0E0D0C"/>
                </a:solidFill>
                <a:latin typeface="Microsoft Sans Serif"/>
                <a:cs typeface="Microsoft Sans Serif"/>
              </a:rPr>
              <a:t>C</a:t>
            </a:r>
            <a:r>
              <a:rPr sz="1550" spc="-45" dirty="0">
                <a:solidFill>
                  <a:srgbClr val="0E0D0C"/>
                </a:solidFill>
                <a:latin typeface="Microsoft Sans Serif"/>
                <a:cs typeface="Microsoft Sans Serif"/>
              </a:rPr>
              <a:t>L</a:t>
            </a:r>
            <a:r>
              <a:rPr sz="1550" spc="110" dirty="0">
                <a:solidFill>
                  <a:srgbClr val="0E0D0C"/>
                </a:solidFill>
                <a:latin typeface="Microsoft Sans Serif"/>
                <a:cs typeface="Microsoft Sans Serif"/>
              </a:rPr>
              <a:t>2</a:t>
            </a:r>
            <a:r>
              <a:rPr sz="1550" spc="-95" dirty="0">
                <a:solidFill>
                  <a:srgbClr val="0E0D0C"/>
                </a:solidFill>
                <a:latin typeface="Microsoft Sans Serif"/>
                <a:cs typeface="Microsoft Sans Serif"/>
              </a:rPr>
              <a:t> </a:t>
            </a:r>
            <a:r>
              <a:rPr sz="1550" spc="-40" dirty="0">
                <a:solidFill>
                  <a:srgbClr val="0E0D0C"/>
                </a:solidFill>
                <a:latin typeface="Microsoft Sans Serif"/>
                <a:cs typeface="Microsoft Sans Serif"/>
              </a:rPr>
              <a:t>U</a:t>
            </a:r>
            <a:r>
              <a:rPr sz="1550" spc="-90" dirty="0">
                <a:solidFill>
                  <a:srgbClr val="0E0D0C"/>
                </a:solidFill>
                <a:latin typeface="Microsoft Sans Serif"/>
                <a:cs typeface="Microsoft Sans Serif"/>
              </a:rPr>
              <a:t>s</a:t>
            </a:r>
            <a:r>
              <a:rPr sz="1550" spc="-45" dirty="0">
                <a:solidFill>
                  <a:srgbClr val="0E0D0C"/>
                </a:solidFill>
                <a:latin typeface="Microsoft Sans Serif"/>
                <a:cs typeface="Microsoft Sans Serif"/>
              </a:rPr>
              <a:t>e</a:t>
            </a:r>
            <a:r>
              <a:rPr sz="1550" spc="95" dirty="0">
                <a:solidFill>
                  <a:srgbClr val="0E0D0C"/>
                </a:solidFill>
                <a:latin typeface="Microsoft Sans Serif"/>
                <a:cs typeface="Microsoft Sans Serif"/>
              </a:rPr>
              <a:t>d</a:t>
            </a:r>
            <a:r>
              <a:rPr sz="1550" spc="-95" dirty="0">
                <a:solidFill>
                  <a:srgbClr val="0E0D0C"/>
                </a:solidFill>
                <a:latin typeface="Microsoft Sans Serif"/>
                <a:cs typeface="Microsoft Sans Serif"/>
              </a:rPr>
              <a:t> </a:t>
            </a:r>
            <a:r>
              <a:rPr sz="1550" spc="20" dirty="0">
                <a:solidFill>
                  <a:srgbClr val="0E0D0C"/>
                </a:solidFill>
                <a:latin typeface="Microsoft Sans Serif"/>
                <a:cs typeface="Microsoft Sans Serif"/>
              </a:rPr>
              <a:t>i</a:t>
            </a:r>
            <a:r>
              <a:rPr sz="1550" spc="85" dirty="0">
                <a:solidFill>
                  <a:srgbClr val="0E0D0C"/>
                </a:solidFill>
                <a:latin typeface="Microsoft Sans Serif"/>
                <a:cs typeface="Microsoft Sans Serif"/>
              </a:rPr>
              <a:t>n</a:t>
            </a:r>
            <a:r>
              <a:rPr sz="1550" spc="-95" dirty="0">
                <a:solidFill>
                  <a:srgbClr val="0E0D0C"/>
                </a:solidFill>
                <a:latin typeface="Microsoft Sans Serif"/>
                <a:cs typeface="Microsoft Sans Serif"/>
              </a:rPr>
              <a:t> </a:t>
            </a:r>
            <a:r>
              <a:rPr sz="1550" spc="-45" dirty="0">
                <a:solidFill>
                  <a:srgbClr val="0E0D0C"/>
                </a:solidFill>
                <a:latin typeface="Microsoft Sans Serif"/>
                <a:cs typeface="Microsoft Sans Serif"/>
              </a:rPr>
              <a:t>L</a:t>
            </a:r>
            <a:r>
              <a:rPr sz="1550" spc="-50" dirty="0">
                <a:solidFill>
                  <a:srgbClr val="0E0D0C"/>
                </a:solidFill>
                <a:latin typeface="Microsoft Sans Serif"/>
                <a:cs typeface="Microsoft Sans Serif"/>
              </a:rPr>
              <a:t>a</a:t>
            </a:r>
            <a:r>
              <a:rPr sz="1550" spc="-90" dirty="0">
                <a:solidFill>
                  <a:srgbClr val="0E0D0C"/>
                </a:solidFill>
                <a:latin typeface="Microsoft Sans Serif"/>
                <a:cs typeface="Microsoft Sans Serif"/>
              </a:rPr>
              <a:t>s</a:t>
            </a:r>
            <a:r>
              <a:rPr sz="1550" spc="170" dirty="0">
                <a:solidFill>
                  <a:srgbClr val="0E0D0C"/>
                </a:solidFill>
                <a:latin typeface="Microsoft Sans Serif"/>
                <a:cs typeface="Microsoft Sans Serif"/>
              </a:rPr>
              <a:t>t</a:t>
            </a:r>
            <a:r>
              <a:rPr sz="1550" spc="-95" dirty="0">
                <a:solidFill>
                  <a:srgbClr val="0E0D0C"/>
                </a:solidFill>
                <a:latin typeface="Microsoft Sans Serif"/>
                <a:cs typeface="Microsoft Sans Serif"/>
              </a:rPr>
              <a:t> </a:t>
            </a:r>
            <a:r>
              <a:rPr sz="1550" spc="-10" dirty="0">
                <a:solidFill>
                  <a:srgbClr val="0E0D0C"/>
                </a:solidFill>
                <a:latin typeface="Microsoft Sans Serif"/>
                <a:cs typeface="Microsoft Sans Serif"/>
              </a:rPr>
              <a:t>D</a:t>
            </a:r>
            <a:r>
              <a:rPr sz="1550" spc="-45" dirty="0">
                <a:solidFill>
                  <a:srgbClr val="0E0D0C"/>
                </a:solidFill>
                <a:latin typeface="Microsoft Sans Serif"/>
                <a:cs typeface="Microsoft Sans Serif"/>
              </a:rPr>
              <a:t>e</a:t>
            </a:r>
            <a:r>
              <a:rPr sz="1550" spc="-10" dirty="0">
                <a:solidFill>
                  <a:srgbClr val="0E0D0C"/>
                </a:solidFill>
                <a:latin typeface="Microsoft Sans Serif"/>
                <a:cs typeface="Microsoft Sans Serif"/>
              </a:rPr>
              <a:t>c</a:t>
            </a:r>
            <a:r>
              <a:rPr sz="1550" spc="-50" dirty="0">
                <a:solidFill>
                  <a:srgbClr val="0E0D0C"/>
                </a:solidFill>
                <a:latin typeface="Microsoft Sans Serif"/>
                <a:cs typeface="Microsoft Sans Serif"/>
              </a:rPr>
              <a:t>a</a:t>
            </a:r>
            <a:r>
              <a:rPr sz="1550" spc="40" dirty="0">
                <a:solidFill>
                  <a:srgbClr val="0E0D0C"/>
                </a:solidFill>
                <a:latin typeface="Microsoft Sans Serif"/>
                <a:cs typeface="Microsoft Sans Serif"/>
              </a:rPr>
              <a:t>d</a:t>
            </a:r>
            <a:r>
              <a:rPr sz="1550" spc="5" dirty="0">
                <a:solidFill>
                  <a:srgbClr val="0E0D0C"/>
                </a:solidFill>
                <a:latin typeface="Microsoft Sans Serif"/>
                <a:cs typeface="Microsoft Sans Serif"/>
              </a:rPr>
              <a:t>e  C</a:t>
            </a:r>
            <a:r>
              <a:rPr sz="1550" spc="-45" dirty="0">
                <a:solidFill>
                  <a:srgbClr val="0E0D0C"/>
                </a:solidFill>
                <a:latin typeface="Microsoft Sans Serif"/>
                <a:cs typeface="Microsoft Sans Serif"/>
              </a:rPr>
              <a:t>L</a:t>
            </a:r>
            <a:r>
              <a:rPr sz="1550" spc="110" dirty="0">
                <a:solidFill>
                  <a:srgbClr val="0E0D0C"/>
                </a:solidFill>
                <a:latin typeface="Microsoft Sans Serif"/>
                <a:cs typeface="Microsoft Sans Serif"/>
              </a:rPr>
              <a:t>3</a:t>
            </a:r>
            <a:r>
              <a:rPr sz="1550" spc="-95" dirty="0">
                <a:solidFill>
                  <a:srgbClr val="0E0D0C"/>
                </a:solidFill>
                <a:latin typeface="Microsoft Sans Serif"/>
                <a:cs typeface="Microsoft Sans Serif"/>
              </a:rPr>
              <a:t> </a:t>
            </a:r>
            <a:r>
              <a:rPr sz="1550" spc="-40" dirty="0">
                <a:solidFill>
                  <a:srgbClr val="0E0D0C"/>
                </a:solidFill>
                <a:latin typeface="Microsoft Sans Serif"/>
                <a:cs typeface="Microsoft Sans Serif"/>
              </a:rPr>
              <a:t>U</a:t>
            </a:r>
            <a:r>
              <a:rPr sz="1550" spc="-90" dirty="0">
                <a:solidFill>
                  <a:srgbClr val="0E0D0C"/>
                </a:solidFill>
                <a:latin typeface="Microsoft Sans Serif"/>
                <a:cs typeface="Microsoft Sans Serif"/>
              </a:rPr>
              <a:t>s</a:t>
            </a:r>
            <a:r>
              <a:rPr sz="1550" spc="-45" dirty="0">
                <a:solidFill>
                  <a:srgbClr val="0E0D0C"/>
                </a:solidFill>
                <a:latin typeface="Microsoft Sans Serif"/>
                <a:cs typeface="Microsoft Sans Serif"/>
              </a:rPr>
              <a:t>e</a:t>
            </a:r>
            <a:r>
              <a:rPr sz="1550" spc="95" dirty="0">
                <a:solidFill>
                  <a:srgbClr val="0E0D0C"/>
                </a:solidFill>
                <a:latin typeface="Microsoft Sans Serif"/>
                <a:cs typeface="Microsoft Sans Serif"/>
              </a:rPr>
              <a:t>d</a:t>
            </a:r>
            <a:r>
              <a:rPr sz="1550" spc="-95" dirty="0">
                <a:solidFill>
                  <a:srgbClr val="0E0D0C"/>
                </a:solidFill>
                <a:latin typeface="Microsoft Sans Serif"/>
                <a:cs typeface="Microsoft Sans Serif"/>
              </a:rPr>
              <a:t> </a:t>
            </a:r>
            <a:r>
              <a:rPr sz="1550" spc="20" dirty="0">
                <a:solidFill>
                  <a:srgbClr val="0E0D0C"/>
                </a:solidFill>
                <a:latin typeface="Microsoft Sans Serif"/>
                <a:cs typeface="Microsoft Sans Serif"/>
              </a:rPr>
              <a:t>i</a:t>
            </a:r>
            <a:r>
              <a:rPr sz="1550" spc="85" dirty="0">
                <a:solidFill>
                  <a:srgbClr val="0E0D0C"/>
                </a:solidFill>
                <a:latin typeface="Microsoft Sans Serif"/>
                <a:cs typeface="Microsoft Sans Serif"/>
              </a:rPr>
              <a:t>n</a:t>
            </a:r>
            <a:r>
              <a:rPr sz="1550" spc="-95" dirty="0">
                <a:solidFill>
                  <a:srgbClr val="0E0D0C"/>
                </a:solidFill>
                <a:latin typeface="Microsoft Sans Serif"/>
                <a:cs typeface="Microsoft Sans Serif"/>
              </a:rPr>
              <a:t> </a:t>
            </a:r>
            <a:r>
              <a:rPr sz="1550" spc="-45" dirty="0">
                <a:solidFill>
                  <a:srgbClr val="0E0D0C"/>
                </a:solidFill>
                <a:latin typeface="Microsoft Sans Serif"/>
                <a:cs typeface="Microsoft Sans Serif"/>
              </a:rPr>
              <a:t>L</a:t>
            </a:r>
            <a:r>
              <a:rPr sz="1550" spc="-50" dirty="0">
                <a:solidFill>
                  <a:srgbClr val="0E0D0C"/>
                </a:solidFill>
                <a:latin typeface="Microsoft Sans Serif"/>
                <a:cs typeface="Microsoft Sans Serif"/>
              </a:rPr>
              <a:t>a</a:t>
            </a:r>
            <a:r>
              <a:rPr sz="1550" spc="-90" dirty="0">
                <a:solidFill>
                  <a:srgbClr val="0E0D0C"/>
                </a:solidFill>
                <a:latin typeface="Microsoft Sans Serif"/>
                <a:cs typeface="Microsoft Sans Serif"/>
              </a:rPr>
              <a:t>s</a:t>
            </a:r>
            <a:r>
              <a:rPr sz="1550" spc="170" dirty="0">
                <a:solidFill>
                  <a:srgbClr val="0E0D0C"/>
                </a:solidFill>
                <a:latin typeface="Microsoft Sans Serif"/>
                <a:cs typeface="Microsoft Sans Serif"/>
              </a:rPr>
              <a:t>t</a:t>
            </a:r>
            <a:r>
              <a:rPr sz="1550" spc="-95" dirty="0">
                <a:solidFill>
                  <a:srgbClr val="0E0D0C"/>
                </a:solidFill>
                <a:latin typeface="Microsoft Sans Serif"/>
                <a:cs typeface="Microsoft Sans Serif"/>
              </a:rPr>
              <a:t> </a:t>
            </a:r>
            <a:r>
              <a:rPr sz="1550" dirty="0">
                <a:solidFill>
                  <a:srgbClr val="0E0D0C"/>
                </a:solidFill>
                <a:latin typeface="Microsoft Sans Serif"/>
                <a:cs typeface="Microsoft Sans Serif"/>
              </a:rPr>
              <a:t>Y</a:t>
            </a:r>
            <a:r>
              <a:rPr sz="1550" spc="-45" dirty="0">
                <a:solidFill>
                  <a:srgbClr val="0E0D0C"/>
                </a:solidFill>
                <a:latin typeface="Microsoft Sans Serif"/>
                <a:cs typeface="Microsoft Sans Serif"/>
              </a:rPr>
              <a:t>e</a:t>
            </a:r>
            <a:r>
              <a:rPr sz="1550" spc="-50" dirty="0">
                <a:solidFill>
                  <a:srgbClr val="0E0D0C"/>
                </a:solidFill>
                <a:latin typeface="Microsoft Sans Serif"/>
                <a:cs typeface="Microsoft Sans Serif"/>
              </a:rPr>
              <a:t>a</a:t>
            </a:r>
            <a:r>
              <a:rPr sz="1550" spc="150" dirty="0">
                <a:solidFill>
                  <a:srgbClr val="0E0D0C"/>
                </a:solidFill>
                <a:latin typeface="Microsoft Sans Serif"/>
                <a:cs typeface="Microsoft Sans Serif"/>
              </a:rPr>
              <a:t>r</a:t>
            </a:r>
            <a:endParaRPr sz="1550" dirty="0">
              <a:latin typeface="Microsoft Sans Serif"/>
              <a:cs typeface="Microsoft Sans Serif"/>
            </a:endParaRPr>
          </a:p>
          <a:p>
            <a:pPr marL="12700" marR="442595">
              <a:lnSpc>
                <a:spcPct val="112900"/>
              </a:lnSpc>
            </a:pPr>
            <a:r>
              <a:rPr sz="1550" spc="5" dirty="0">
                <a:solidFill>
                  <a:srgbClr val="0E0D0C"/>
                </a:solidFill>
                <a:latin typeface="Microsoft Sans Serif"/>
                <a:cs typeface="Microsoft Sans Serif"/>
              </a:rPr>
              <a:t>C</a:t>
            </a:r>
            <a:r>
              <a:rPr sz="1550" spc="-45" dirty="0">
                <a:solidFill>
                  <a:srgbClr val="0E0D0C"/>
                </a:solidFill>
                <a:latin typeface="Microsoft Sans Serif"/>
                <a:cs typeface="Microsoft Sans Serif"/>
              </a:rPr>
              <a:t>L</a:t>
            </a:r>
            <a:r>
              <a:rPr sz="1550" spc="110" dirty="0">
                <a:solidFill>
                  <a:srgbClr val="0E0D0C"/>
                </a:solidFill>
                <a:latin typeface="Microsoft Sans Serif"/>
                <a:cs typeface="Microsoft Sans Serif"/>
              </a:rPr>
              <a:t>4</a:t>
            </a:r>
            <a:r>
              <a:rPr sz="1550" spc="-95" dirty="0">
                <a:solidFill>
                  <a:srgbClr val="0E0D0C"/>
                </a:solidFill>
                <a:latin typeface="Microsoft Sans Serif"/>
                <a:cs typeface="Microsoft Sans Serif"/>
              </a:rPr>
              <a:t> </a:t>
            </a:r>
            <a:r>
              <a:rPr sz="1550" spc="-40" dirty="0">
                <a:solidFill>
                  <a:srgbClr val="0E0D0C"/>
                </a:solidFill>
                <a:latin typeface="Microsoft Sans Serif"/>
                <a:cs typeface="Microsoft Sans Serif"/>
              </a:rPr>
              <a:t>U</a:t>
            </a:r>
            <a:r>
              <a:rPr sz="1550" spc="-90" dirty="0">
                <a:solidFill>
                  <a:srgbClr val="0E0D0C"/>
                </a:solidFill>
                <a:latin typeface="Microsoft Sans Serif"/>
                <a:cs typeface="Microsoft Sans Serif"/>
              </a:rPr>
              <a:t>s</a:t>
            </a:r>
            <a:r>
              <a:rPr sz="1550" spc="-45" dirty="0">
                <a:solidFill>
                  <a:srgbClr val="0E0D0C"/>
                </a:solidFill>
                <a:latin typeface="Microsoft Sans Serif"/>
                <a:cs typeface="Microsoft Sans Serif"/>
              </a:rPr>
              <a:t>e</a:t>
            </a:r>
            <a:r>
              <a:rPr sz="1550" spc="95" dirty="0">
                <a:solidFill>
                  <a:srgbClr val="0E0D0C"/>
                </a:solidFill>
                <a:latin typeface="Microsoft Sans Serif"/>
                <a:cs typeface="Microsoft Sans Serif"/>
              </a:rPr>
              <a:t>d</a:t>
            </a:r>
            <a:r>
              <a:rPr sz="1550" spc="-95" dirty="0">
                <a:solidFill>
                  <a:srgbClr val="0E0D0C"/>
                </a:solidFill>
                <a:latin typeface="Microsoft Sans Serif"/>
                <a:cs typeface="Microsoft Sans Serif"/>
              </a:rPr>
              <a:t> </a:t>
            </a:r>
            <a:r>
              <a:rPr sz="1550" spc="20" dirty="0">
                <a:solidFill>
                  <a:srgbClr val="0E0D0C"/>
                </a:solidFill>
                <a:latin typeface="Microsoft Sans Serif"/>
                <a:cs typeface="Microsoft Sans Serif"/>
              </a:rPr>
              <a:t>i</a:t>
            </a:r>
            <a:r>
              <a:rPr sz="1550" spc="85" dirty="0">
                <a:solidFill>
                  <a:srgbClr val="0E0D0C"/>
                </a:solidFill>
                <a:latin typeface="Microsoft Sans Serif"/>
                <a:cs typeface="Microsoft Sans Serif"/>
              </a:rPr>
              <a:t>n</a:t>
            </a:r>
            <a:r>
              <a:rPr sz="1550" spc="-95" dirty="0">
                <a:solidFill>
                  <a:srgbClr val="0E0D0C"/>
                </a:solidFill>
                <a:latin typeface="Microsoft Sans Serif"/>
                <a:cs typeface="Microsoft Sans Serif"/>
              </a:rPr>
              <a:t> </a:t>
            </a:r>
            <a:r>
              <a:rPr sz="1550" spc="-45" dirty="0">
                <a:solidFill>
                  <a:srgbClr val="0E0D0C"/>
                </a:solidFill>
                <a:latin typeface="Microsoft Sans Serif"/>
                <a:cs typeface="Microsoft Sans Serif"/>
              </a:rPr>
              <a:t>L</a:t>
            </a:r>
            <a:r>
              <a:rPr sz="1550" spc="-50" dirty="0">
                <a:solidFill>
                  <a:srgbClr val="0E0D0C"/>
                </a:solidFill>
                <a:latin typeface="Microsoft Sans Serif"/>
                <a:cs typeface="Microsoft Sans Serif"/>
              </a:rPr>
              <a:t>a</a:t>
            </a:r>
            <a:r>
              <a:rPr sz="1550" spc="-90" dirty="0">
                <a:solidFill>
                  <a:srgbClr val="0E0D0C"/>
                </a:solidFill>
                <a:latin typeface="Microsoft Sans Serif"/>
                <a:cs typeface="Microsoft Sans Serif"/>
              </a:rPr>
              <a:t>s</a:t>
            </a:r>
            <a:r>
              <a:rPr sz="1550" spc="170" dirty="0">
                <a:solidFill>
                  <a:srgbClr val="0E0D0C"/>
                </a:solidFill>
                <a:latin typeface="Microsoft Sans Serif"/>
                <a:cs typeface="Microsoft Sans Serif"/>
              </a:rPr>
              <a:t>t</a:t>
            </a:r>
            <a:r>
              <a:rPr sz="1550" spc="-95" dirty="0">
                <a:solidFill>
                  <a:srgbClr val="0E0D0C"/>
                </a:solidFill>
                <a:latin typeface="Microsoft Sans Serif"/>
                <a:cs typeface="Microsoft Sans Serif"/>
              </a:rPr>
              <a:t> </a:t>
            </a:r>
            <a:r>
              <a:rPr sz="1550" spc="130" dirty="0">
                <a:solidFill>
                  <a:srgbClr val="0E0D0C"/>
                </a:solidFill>
                <a:latin typeface="Microsoft Sans Serif"/>
                <a:cs typeface="Microsoft Sans Serif"/>
              </a:rPr>
              <a:t>M</a:t>
            </a:r>
            <a:r>
              <a:rPr sz="1550" spc="10" dirty="0">
                <a:solidFill>
                  <a:srgbClr val="0E0D0C"/>
                </a:solidFill>
                <a:latin typeface="Microsoft Sans Serif"/>
                <a:cs typeface="Microsoft Sans Serif"/>
              </a:rPr>
              <a:t>o</a:t>
            </a:r>
            <a:r>
              <a:rPr sz="1550" spc="30" dirty="0">
                <a:solidFill>
                  <a:srgbClr val="0E0D0C"/>
                </a:solidFill>
                <a:latin typeface="Microsoft Sans Serif"/>
                <a:cs typeface="Microsoft Sans Serif"/>
              </a:rPr>
              <a:t>n</a:t>
            </a:r>
            <a:r>
              <a:rPr sz="1550" spc="114" dirty="0">
                <a:solidFill>
                  <a:srgbClr val="0E0D0C"/>
                </a:solidFill>
                <a:latin typeface="Microsoft Sans Serif"/>
                <a:cs typeface="Microsoft Sans Serif"/>
              </a:rPr>
              <a:t>t</a:t>
            </a:r>
            <a:r>
              <a:rPr sz="1550" spc="60" dirty="0">
                <a:solidFill>
                  <a:srgbClr val="0E0D0C"/>
                </a:solidFill>
                <a:latin typeface="Microsoft Sans Serif"/>
                <a:cs typeface="Microsoft Sans Serif"/>
              </a:rPr>
              <a:t>h  </a:t>
            </a:r>
            <a:r>
              <a:rPr sz="1550" spc="5" dirty="0">
                <a:solidFill>
                  <a:srgbClr val="0E0D0C"/>
                </a:solidFill>
                <a:latin typeface="Microsoft Sans Serif"/>
                <a:cs typeface="Microsoft Sans Serif"/>
              </a:rPr>
              <a:t>C</a:t>
            </a:r>
            <a:r>
              <a:rPr sz="1550" spc="-45" dirty="0">
                <a:solidFill>
                  <a:srgbClr val="0E0D0C"/>
                </a:solidFill>
                <a:latin typeface="Microsoft Sans Serif"/>
                <a:cs typeface="Microsoft Sans Serif"/>
              </a:rPr>
              <a:t>L</a:t>
            </a:r>
            <a:r>
              <a:rPr sz="1550" spc="110" dirty="0">
                <a:solidFill>
                  <a:srgbClr val="0E0D0C"/>
                </a:solidFill>
                <a:latin typeface="Microsoft Sans Serif"/>
                <a:cs typeface="Microsoft Sans Serif"/>
              </a:rPr>
              <a:t>5</a:t>
            </a:r>
            <a:r>
              <a:rPr sz="1550" spc="-95" dirty="0">
                <a:solidFill>
                  <a:srgbClr val="0E0D0C"/>
                </a:solidFill>
                <a:latin typeface="Microsoft Sans Serif"/>
                <a:cs typeface="Microsoft Sans Serif"/>
              </a:rPr>
              <a:t> </a:t>
            </a:r>
            <a:r>
              <a:rPr sz="1550" spc="-40" dirty="0">
                <a:solidFill>
                  <a:srgbClr val="0E0D0C"/>
                </a:solidFill>
                <a:latin typeface="Microsoft Sans Serif"/>
                <a:cs typeface="Microsoft Sans Serif"/>
              </a:rPr>
              <a:t>U</a:t>
            </a:r>
            <a:r>
              <a:rPr sz="1550" spc="-90" dirty="0">
                <a:solidFill>
                  <a:srgbClr val="0E0D0C"/>
                </a:solidFill>
                <a:latin typeface="Microsoft Sans Serif"/>
                <a:cs typeface="Microsoft Sans Serif"/>
              </a:rPr>
              <a:t>s</a:t>
            </a:r>
            <a:r>
              <a:rPr sz="1550" spc="-45" dirty="0">
                <a:solidFill>
                  <a:srgbClr val="0E0D0C"/>
                </a:solidFill>
                <a:latin typeface="Microsoft Sans Serif"/>
                <a:cs typeface="Microsoft Sans Serif"/>
              </a:rPr>
              <a:t>e</a:t>
            </a:r>
            <a:r>
              <a:rPr sz="1550" spc="95" dirty="0">
                <a:solidFill>
                  <a:srgbClr val="0E0D0C"/>
                </a:solidFill>
                <a:latin typeface="Microsoft Sans Serif"/>
                <a:cs typeface="Microsoft Sans Serif"/>
              </a:rPr>
              <a:t>d</a:t>
            </a:r>
            <a:r>
              <a:rPr sz="1550" spc="-95" dirty="0">
                <a:solidFill>
                  <a:srgbClr val="0E0D0C"/>
                </a:solidFill>
                <a:latin typeface="Microsoft Sans Serif"/>
                <a:cs typeface="Microsoft Sans Serif"/>
              </a:rPr>
              <a:t> </a:t>
            </a:r>
            <a:r>
              <a:rPr sz="1550" spc="20" dirty="0">
                <a:solidFill>
                  <a:srgbClr val="0E0D0C"/>
                </a:solidFill>
                <a:latin typeface="Microsoft Sans Serif"/>
                <a:cs typeface="Microsoft Sans Serif"/>
              </a:rPr>
              <a:t>i</a:t>
            </a:r>
            <a:r>
              <a:rPr sz="1550" spc="85" dirty="0">
                <a:solidFill>
                  <a:srgbClr val="0E0D0C"/>
                </a:solidFill>
                <a:latin typeface="Microsoft Sans Serif"/>
                <a:cs typeface="Microsoft Sans Serif"/>
              </a:rPr>
              <a:t>n</a:t>
            </a:r>
            <a:r>
              <a:rPr sz="1550" spc="-95" dirty="0">
                <a:solidFill>
                  <a:srgbClr val="0E0D0C"/>
                </a:solidFill>
                <a:latin typeface="Microsoft Sans Serif"/>
                <a:cs typeface="Microsoft Sans Serif"/>
              </a:rPr>
              <a:t> </a:t>
            </a:r>
            <a:r>
              <a:rPr sz="1550" spc="-45" dirty="0">
                <a:solidFill>
                  <a:srgbClr val="0E0D0C"/>
                </a:solidFill>
                <a:latin typeface="Microsoft Sans Serif"/>
                <a:cs typeface="Microsoft Sans Serif"/>
              </a:rPr>
              <a:t>L</a:t>
            </a:r>
            <a:r>
              <a:rPr sz="1550" spc="-50" dirty="0">
                <a:solidFill>
                  <a:srgbClr val="0E0D0C"/>
                </a:solidFill>
                <a:latin typeface="Microsoft Sans Serif"/>
                <a:cs typeface="Microsoft Sans Serif"/>
              </a:rPr>
              <a:t>a</a:t>
            </a:r>
            <a:r>
              <a:rPr sz="1550" spc="-90" dirty="0">
                <a:solidFill>
                  <a:srgbClr val="0E0D0C"/>
                </a:solidFill>
                <a:latin typeface="Microsoft Sans Serif"/>
                <a:cs typeface="Microsoft Sans Serif"/>
              </a:rPr>
              <a:t>s</a:t>
            </a:r>
            <a:r>
              <a:rPr sz="1550" spc="170" dirty="0">
                <a:solidFill>
                  <a:srgbClr val="0E0D0C"/>
                </a:solidFill>
                <a:latin typeface="Microsoft Sans Serif"/>
                <a:cs typeface="Microsoft Sans Serif"/>
              </a:rPr>
              <a:t>t</a:t>
            </a:r>
            <a:r>
              <a:rPr sz="1550" spc="-95" dirty="0">
                <a:solidFill>
                  <a:srgbClr val="0E0D0C"/>
                </a:solidFill>
                <a:latin typeface="Microsoft Sans Serif"/>
                <a:cs typeface="Microsoft Sans Serif"/>
              </a:rPr>
              <a:t> </a:t>
            </a:r>
            <a:r>
              <a:rPr sz="1550" spc="130" dirty="0">
                <a:solidFill>
                  <a:srgbClr val="0E0D0C"/>
                </a:solidFill>
                <a:latin typeface="Microsoft Sans Serif"/>
                <a:cs typeface="Microsoft Sans Serif"/>
              </a:rPr>
              <a:t>W</a:t>
            </a:r>
            <a:r>
              <a:rPr sz="1550" spc="-45" dirty="0">
                <a:solidFill>
                  <a:srgbClr val="0E0D0C"/>
                </a:solidFill>
                <a:latin typeface="Microsoft Sans Serif"/>
                <a:cs typeface="Microsoft Sans Serif"/>
              </a:rPr>
              <a:t>ee</a:t>
            </a:r>
            <a:r>
              <a:rPr sz="1550" spc="90" dirty="0">
                <a:solidFill>
                  <a:srgbClr val="0E0D0C"/>
                </a:solidFill>
                <a:latin typeface="Microsoft Sans Serif"/>
                <a:cs typeface="Microsoft Sans Serif"/>
              </a:rPr>
              <a:t>k  </a:t>
            </a:r>
            <a:r>
              <a:rPr sz="1550" spc="5" dirty="0">
                <a:solidFill>
                  <a:srgbClr val="0E0D0C"/>
                </a:solidFill>
                <a:latin typeface="Microsoft Sans Serif"/>
                <a:cs typeface="Microsoft Sans Serif"/>
              </a:rPr>
              <a:t>C</a:t>
            </a:r>
            <a:r>
              <a:rPr sz="1550" spc="-45" dirty="0">
                <a:solidFill>
                  <a:srgbClr val="0E0D0C"/>
                </a:solidFill>
                <a:latin typeface="Microsoft Sans Serif"/>
                <a:cs typeface="Microsoft Sans Serif"/>
              </a:rPr>
              <a:t>L</a:t>
            </a:r>
            <a:r>
              <a:rPr sz="1550" spc="110" dirty="0">
                <a:solidFill>
                  <a:srgbClr val="0E0D0C"/>
                </a:solidFill>
                <a:latin typeface="Microsoft Sans Serif"/>
                <a:cs typeface="Microsoft Sans Serif"/>
              </a:rPr>
              <a:t>6</a:t>
            </a:r>
            <a:r>
              <a:rPr sz="1550" spc="-95" dirty="0">
                <a:solidFill>
                  <a:srgbClr val="0E0D0C"/>
                </a:solidFill>
                <a:latin typeface="Microsoft Sans Serif"/>
                <a:cs typeface="Microsoft Sans Serif"/>
              </a:rPr>
              <a:t> </a:t>
            </a:r>
            <a:r>
              <a:rPr sz="1550" spc="-40" dirty="0">
                <a:solidFill>
                  <a:srgbClr val="0E0D0C"/>
                </a:solidFill>
                <a:latin typeface="Microsoft Sans Serif"/>
                <a:cs typeface="Microsoft Sans Serif"/>
              </a:rPr>
              <a:t>U</a:t>
            </a:r>
            <a:r>
              <a:rPr sz="1550" spc="-90" dirty="0">
                <a:solidFill>
                  <a:srgbClr val="0E0D0C"/>
                </a:solidFill>
                <a:latin typeface="Microsoft Sans Serif"/>
                <a:cs typeface="Microsoft Sans Serif"/>
              </a:rPr>
              <a:t>s</a:t>
            </a:r>
            <a:r>
              <a:rPr sz="1550" spc="-45" dirty="0">
                <a:solidFill>
                  <a:srgbClr val="0E0D0C"/>
                </a:solidFill>
                <a:latin typeface="Microsoft Sans Serif"/>
                <a:cs typeface="Microsoft Sans Serif"/>
              </a:rPr>
              <a:t>e</a:t>
            </a:r>
            <a:r>
              <a:rPr sz="1550" spc="95" dirty="0">
                <a:solidFill>
                  <a:srgbClr val="0E0D0C"/>
                </a:solidFill>
                <a:latin typeface="Microsoft Sans Serif"/>
                <a:cs typeface="Microsoft Sans Serif"/>
              </a:rPr>
              <a:t>d</a:t>
            </a:r>
            <a:r>
              <a:rPr sz="1550" spc="-95" dirty="0">
                <a:solidFill>
                  <a:srgbClr val="0E0D0C"/>
                </a:solidFill>
                <a:latin typeface="Microsoft Sans Serif"/>
                <a:cs typeface="Microsoft Sans Serif"/>
              </a:rPr>
              <a:t> </a:t>
            </a:r>
            <a:r>
              <a:rPr sz="1550" spc="20" dirty="0">
                <a:solidFill>
                  <a:srgbClr val="0E0D0C"/>
                </a:solidFill>
                <a:latin typeface="Microsoft Sans Serif"/>
                <a:cs typeface="Microsoft Sans Serif"/>
              </a:rPr>
              <a:t>i</a:t>
            </a:r>
            <a:r>
              <a:rPr sz="1550" spc="85" dirty="0">
                <a:solidFill>
                  <a:srgbClr val="0E0D0C"/>
                </a:solidFill>
                <a:latin typeface="Microsoft Sans Serif"/>
                <a:cs typeface="Microsoft Sans Serif"/>
              </a:rPr>
              <a:t>n</a:t>
            </a:r>
            <a:r>
              <a:rPr sz="1550" spc="-95" dirty="0">
                <a:solidFill>
                  <a:srgbClr val="0E0D0C"/>
                </a:solidFill>
                <a:latin typeface="Microsoft Sans Serif"/>
                <a:cs typeface="Microsoft Sans Serif"/>
              </a:rPr>
              <a:t> </a:t>
            </a:r>
            <a:r>
              <a:rPr sz="1550" spc="-45" dirty="0">
                <a:solidFill>
                  <a:srgbClr val="0E0D0C"/>
                </a:solidFill>
                <a:latin typeface="Microsoft Sans Serif"/>
                <a:cs typeface="Microsoft Sans Serif"/>
              </a:rPr>
              <a:t>L</a:t>
            </a:r>
            <a:r>
              <a:rPr sz="1550" spc="-50" dirty="0">
                <a:solidFill>
                  <a:srgbClr val="0E0D0C"/>
                </a:solidFill>
                <a:latin typeface="Microsoft Sans Serif"/>
                <a:cs typeface="Microsoft Sans Serif"/>
              </a:rPr>
              <a:t>a</a:t>
            </a:r>
            <a:r>
              <a:rPr sz="1550" spc="-90" dirty="0">
                <a:solidFill>
                  <a:srgbClr val="0E0D0C"/>
                </a:solidFill>
                <a:latin typeface="Microsoft Sans Serif"/>
                <a:cs typeface="Microsoft Sans Serif"/>
              </a:rPr>
              <a:t>s</a:t>
            </a:r>
            <a:r>
              <a:rPr sz="1550" spc="170" dirty="0">
                <a:solidFill>
                  <a:srgbClr val="0E0D0C"/>
                </a:solidFill>
                <a:latin typeface="Microsoft Sans Serif"/>
                <a:cs typeface="Microsoft Sans Serif"/>
              </a:rPr>
              <a:t>t</a:t>
            </a:r>
            <a:r>
              <a:rPr sz="1550" spc="-95" dirty="0">
                <a:solidFill>
                  <a:srgbClr val="0E0D0C"/>
                </a:solidFill>
                <a:latin typeface="Microsoft Sans Serif"/>
                <a:cs typeface="Microsoft Sans Serif"/>
              </a:rPr>
              <a:t> </a:t>
            </a:r>
            <a:r>
              <a:rPr sz="1550" spc="-10" dirty="0">
                <a:solidFill>
                  <a:srgbClr val="0E0D0C"/>
                </a:solidFill>
                <a:latin typeface="Microsoft Sans Serif"/>
                <a:cs typeface="Microsoft Sans Serif"/>
              </a:rPr>
              <a:t>D</a:t>
            </a:r>
            <a:r>
              <a:rPr sz="1550" spc="-50" dirty="0">
                <a:solidFill>
                  <a:srgbClr val="0E0D0C"/>
                </a:solidFill>
                <a:latin typeface="Microsoft Sans Serif"/>
                <a:cs typeface="Microsoft Sans Serif"/>
              </a:rPr>
              <a:t>a</a:t>
            </a:r>
            <a:r>
              <a:rPr sz="1550" spc="60" dirty="0">
                <a:solidFill>
                  <a:srgbClr val="0E0D0C"/>
                </a:solidFill>
                <a:latin typeface="Microsoft Sans Serif"/>
                <a:cs typeface="Microsoft Sans Serif"/>
              </a:rPr>
              <a:t>y</a:t>
            </a:r>
            <a:endParaRPr sz="1550" dirty="0">
              <a:latin typeface="Microsoft Sans Serif"/>
              <a:cs typeface="Microsoft Sans Serif"/>
            </a:endParaRPr>
          </a:p>
        </p:txBody>
      </p:sp>
      <p:pic>
        <p:nvPicPr>
          <p:cNvPr id="20" name="object 20"/>
          <p:cNvPicPr/>
          <p:nvPr/>
        </p:nvPicPr>
        <p:blipFill>
          <a:blip r:embed="rId4" cstate="print"/>
          <a:stretch>
            <a:fillRect/>
          </a:stretch>
        </p:blipFill>
        <p:spPr>
          <a:xfrm>
            <a:off x="721914" y="5186679"/>
            <a:ext cx="66675" cy="66674"/>
          </a:xfrm>
          <a:prstGeom prst="rect">
            <a:avLst/>
          </a:prstGeom>
        </p:spPr>
      </p:pic>
      <p:pic>
        <p:nvPicPr>
          <p:cNvPr id="21" name="object 21"/>
          <p:cNvPicPr/>
          <p:nvPr/>
        </p:nvPicPr>
        <p:blipFill>
          <a:blip r:embed="rId4" cstate="print"/>
          <a:stretch>
            <a:fillRect/>
          </a:stretch>
        </p:blipFill>
        <p:spPr>
          <a:xfrm>
            <a:off x="721914" y="5453379"/>
            <a:ext cx="66675" cy="66674"/>
          </a:xfrm>
          <a:prstGeom prst="rect">
            <a:avLst/>
          </a:prstGeom>
        </p:spPr>
      </p:pic>
      <p:pic>
        <p:nvPicPr>
          <p:cNvPr id="22" name="object 22"/>
          <p:cNvPicPr/>
          <p:nvPr/>
        </p:nvPicPr>
        <p:blipFill>
          <a:blip r:embed="rId4" cstate="print"/>
          <a:stretch>
            <a:fillRect/>
          </a:stretch>
        </p:blipFill>
        <p:spPr>
          <a:xfrm>
            <a:off x="721914" y="5720079"/>
            <a:ext cx="66675" cy="66674"/>
          </a:xfrm>
          <a:prstGeom prst="rect">
            <a:avLst/>
          </a:prstGeom>
        </p:spPr>
      </p:pic>
      <p:pic>
        <p:nvPicPr>
          <p:cNvPr id="23" name="object 23"/>
          <p:cNvPicPr/>
          <p:nvPr/>
        </p:nvPicPr>
        <p:blipFill>
          <a:blip r:embed="rId4" cstate="print"/>
          <a:stretch>
            <a:fillRect/>
          </a:stretch>
        </p:blipFill>
        <p:spPr>
          <a:xfrm>
            <a:off x="721914" y="5986779"/>
            <a:ext cx="66675" cy="66674"/>
          </a:xfrm>
          <a:prstGeom prst="rect">
            <a:avLst/>
          </a:prstGeom>
        </p:spPr>
      </p:pic>
      <p:pic>
        <p:nvPicPr>
          <p:cNvPr id="24" name="object 24"/>
          <p:cNvPicPr/>
          <p:nvPr/>
        </p:nvPicPr>
        <p:blipFill>
          <a:blip r:embed="rId4" cstate="print"/>
          <a:stretch>
            <a:fillRect/>
          </a:stretch>
        </p:blipFill>
        <p:spPr>
          <a:xfrm>
            <a:off x="721914" y="6253479"/>
            <a:ext cx="66675" cy="66674"/>
          </a:xfrm>
          <a:prstGeom prst="rect">
            <a:avLst/>
          </a:prstGeom>
        </p:spPr>
      </p:pic>
      <p:pic>
        <p:nvPicPr>
          <p:cNvPr id="25" name="object 25"/>
          <p:cNvPicPr/>
          <p:nvPr/>
        </p:nvPicPr>
        <p:blipFill>
          <a:blip r:embed="rId4" cstate="print"/>
          <a:stretch>
            <a:fillRect/>
          </a:stretch>
        </p:blipFill>
        <p:spPr>
          <a:xfrm>
            <a:off x="721914" y="6520179"/>
            <a:ext cx="66675" cy="66674"/>
          </a:xfrm>
          <a:prstGeom prst="rect">
            <a:avLst/>
          </a:prstGeom>
        </p:spPr>
      </p:pic>
      <p:sp>
        <p:nvSpPr>
          <p:cNvPr id="26" name="object 26"/>
          <p:cNvSpPr txBox="1"/>
          <p:nvPr/>
        </p:nvSpPr>
        <p:spPr>
          <a:xfrm>
            <a:off x="535655" y="1562254"/>
            <a:ext cx="7752348" cy="2681568"/>
          </a:xfrm>
          <a:prstGeom prst="rect">
            <a:avLst/>
          </a:prstGeom>
        </p:spPr>
        <p:txBody>
          <a:bodyPr vert="horz" wrap="square" lIns="0" tIns="12065" rIns="0" bIns="0" rtlCol="0">
            <a:spAutoFit/>
          </a:bodyPr>
          <a:lstStyle/>
          <a:p>
            <a:pPr marL="12700" marR="33020">
              <a:lnSpc>
                <a:spcPct val="112900"/>
              </a:lnSpc>
              <a:spcBef>
                <a:spcPts val="95"/>
              </a:spcBef>
            </a:pPr>
            <a:r>
              <a:rPr sz="1550" spc="60" dirty="0">
                <a:solidFill>
                  <a:srgbClr val="0E0D0C"/>
                </a:solidFill>
                <a:latin typeface="Microsoft Sans Serif"/>
                <a:cs typeface="Microsoft Sans Serif"/>
              </a:rPr>
              <a:t>Our </a:t>
            </a:r>
            <a:r>
              <a:rPr sz="1550" spc="15" dirty="0">
                <a:solidFill>
                  <a:srgbClr val="0E0D0C"/>
                </a:solidFill>
                <a:latin typeface="Microsoft Sans Serif"/>
                <a:cs typeface="Microsoft Sans Serif"/>
              </a:rPr>
              <a:t>dataset </a:t>
            </a:r>
            <a:r>
              <a:rPr sz="1550" spc="80" dirty="0">
                <a:solidFill>
                  <a:srgbClr val="0E0D0C"/>
                </a:solidFill>
                <a:latin typeface="Microsoft Sans Serif"/>
                <a:cs typeface="Microsoft Sans Serif"/>
              </a:rPr>
              <a:t>from </a:t>
            </a:r>
            <a:r>
              <a:rPr sz="1550" spc="55" dirty="0">
                <a:solidFill>
                  <a:srgbClr val="0E0D0C"/>
                </a:solidFill>
                <a:latin typeface="Microsoft Sans Serif"/>
                <a:cs typeface="Microsoft Sans Serif"/>
              </a:rPr>
              <a:t>the </a:t>
            </a:r>
            <a:r>
              <a:rPr sz="1550" b="1" spc="10" dirty="0">
                <a:solidFill>
                  <a:srgbClr val="0E0D0C"/>
                </a:solidFill>
                <a:latin typeface="Microsoft Sans Serif"/>
                <a:cs typeface="Microsoft Sans Serif"/>
              </a:rPr>
              <a:t>UCI </a:t>
            </a:r>
            <a:r>
              <a:rPr sz="1550" b="1" spc="25" dirty="0">
                <a:solidFill>
                  <a:srgbClr val="0E0D0C"/>
                </a:solidFill>
                <a:latin typeface="Microsoft Sans Serif"/>
                <a:cs typeface="Microsoft Sans Serif"/>
              </a:rPr>
              <a:t>Machine </a:t>
            </a:r>
            <a:r>
              <a:rPr sz="1550" b="1" spc="5" dirty="0">
                <a:solidFill>
                  <a:srgbClr val="0E0D0C"/>
                </a:solidFill>
                <a:latin typeface="Microsoft Sans Serif"/>
                <a:cs typeface="Microsoft Sans Serif"/>
              </a:rPr>
              <a:t>Learning </a:t>
            </a:r>
            <a:r>
              <a:rPr sz="1550" spc="30" dirty="0">
                <a:solidFill>
                  <a:srgbClr val="0E0D0C"/>
                </a:solidFill>
                <a:latin typeface="Microsoft Sans Serif"/>
                <a:cs typeface="Microsoft Sans Serif"/>
              </a:rPr>
              <a:t>repository </a:t>
            </a:r>
            <a:r>
              <a:rPr sz="1550" spc="-10" dirty="0">
                <a:solidFill>
                  <a:srgbClr val="0E0D0C"/>
                </a:solidFill>
                <a:latin typeface="Microsoft Sans Serif"/>
                <a:cs typeface="Microsoft Sans Serif"/>
              </a:rPr>
              <a:t>is </a:t>
            </a:r>
            <a:r>
              <a:rPr sz="1550" spc="55" dirty="0">
                <a:solidFill>
                  <a:srgbClr val="0E0D0C"/>
                </a:solidFill>
                <a:latin typeface="Microsoft Sans Serif"/>
                <a:cs typeface="Microsoft Sans Serif"/>
              </a:rPr>
              <a:t>the </a:t>
            </a:r>
            <a:r>
              <a:rPr sz="1550" spc="35" dirty="0">
                <a:solidFill>
                  <a:srgbClr val="0E0D0C"/>
                </a:solidFill>
                <a:latin typeface="Microsoft Sans Serif"/>
                <a:cs typeface="Microsoft Sans Serif"/>
              </a:rPr>
              <a:t>result </a:t>
            </a:r>
            <a:r>
              <a:rPr sz="1550" spc="75" dirty="0">
                <a:solidFill>
                  <a:srgbClr val="0E0D0C"/>
                </a:solidFill>
                <a:latin typeface="Microsoft Sans Serif"/>
                <a:cs typeface="Microsoft Sans Serif"/>
              </a:rPr>
              <a:t>of </a:t>
            </a:r>
            <a:r>
              <a:rPr sz="1550" spc="20" dirty="0">
                <a:solidFill>
                  <a:srgbClr val="0E0D0C"/>
                </a:solidFill>
                <a:latin typeface="Microsoft Sans Serif"/>
                <a:cs typeface="Microsoft Sans Serif"/>
              </a:rPr>
              <a:t>an </a:t>
            </a:r>
            <a:r>
              <a:rPr sz="1550" spc="25" dirty="0">
                <a:solidFill>
                  <a:srgbClr val="0E0D0C"/>
                </a:solidFill>
                <a:latin typeface="Microsoft Sans Serif"/>
                <a:cs typeface="Microsoft Sans Serif"/>
              </a:rPr>
              <a:t>online </a:t>
            </a:r>
            <a:r>
              <a:rPr sz="1550" spc="5" dirty="0">
                <a:solidFill>
                  <a:srgbClr val="0E0D0C"/>
                </a:solidFill>
                <a:latin typeface="Microsoft Sans Serif"/>
                <a:cs typeface="Microsoft Sans Serif"/>
              </a:rPr>
              <a:t>survey </a:t>
            </a:r>
            <a:r>
              <a:rPr sz="1550" spc="10" dirty="0">
                <a:solidFill>
                  <a:srgbClr val="0E0D0C"/>
                </a:solidFill>
                <a:latin typeface="Microsoft Sans Serif"/>
                <a:cs typeface="Microsoft Sans Serif"/>
              </a:rPr>
              <a:t> </a:t>
            </a:r>
            <a:r>
              <a:rPr sz="1550" spc="30" dirty="0">
                <a:solidFill>
                  <a:srgbClr val="0E0D0C"/>
                </a:solidFill>
                <a:latin typeface="Microsoft Sans Serif"/>
                <a:cs typeface="Microsoft Sans Serif"/>
              </a:rPr>
              <a:t>conducted</a:t>
            </a:r>
            <a:r>
              <a:rPr sz="1550" spc="-95" dirty="0">
                <a:solidFill>
                  <a:srgbClr val="0E0D0C"/>
                </a:solidFill>
                <a:latin typeface="Microsoft Sans Serif"/>
                <a:cs typeface="Microsoft Sans Serif"/>
              </a:rPr>
              <a:t> </a:t>
            </a:r>
            <a:r>
              <a:rPr sz="1550" spc="20" dirty="0">
                <a:solidFill>
                  <a:srgbClr val="0E0D0C"/>
                </a:solidFill>
                <a:latin typeface="Microsoft Sans Serif"/>
                <a:cs typeface="Microsoft Sans Serif"/>
              </a:rPr>
              <a:t>between</a:t>
            </a:r>
            <a:r>
              <a:rPr sz="1550" spc="-90" dirty="0">
                <a:solidFill>
                  <a:srgbClr val="0E0D0C"/>
                </a:solidFill>
                <a:latin typeface="Microsoft Sans Serif"/>
                <a:cs typeface="Microsoft Sans Serif"/>
              </a:rPr>
              <a:t> </a:t>
            </a:r>
            <a:r>
              <a:rPr sz="1550" spc="70" dirty="0">
                <a:solidFill>
                  <a:srgbClr val="0E0D0C"/>
                </a:solidFill>
                <a:latin typeface="Microsoft Sans Serif"/>
                <a:cs typeface="Microsoft Sans Serif"/>
              </a:rPr>
              <a:t>2011</a:t>
            </a:r>
            <a:r>
              <a:rPr sz="1550" spc="-90" dirty="0">
                <a:solidFill>
                  <a:srgbClr val="0E0D0C"/>
                </a:solidFill>
                <a:latin typeface="Microsoft Sans Serif"/>
                <a:cs typeface="Microsoft Sans Serif"/>
              </a:rPr>
              <a:t> </a:t>
            </a:r>
            <a:r>
              <a:rPr sz="1550" spc="25" dirty="0">
                <a:solidFill>
                  <a:srgbClr val="0E0D0C"/>
                </a:solidFill>
                <a:latin typeface="Microsoft Sans Serif"/>
                <a:cs typeface="Microsoft Sans Serif"/>
              </a:rPr>
              <a:t>and</a:t>
            </a:r>
            <a:r>
              <a:rPr sz="1550" spc="-90" dirty="0">
                <a:solidFill>
                  <a:srgbClr val="0E0D0C"/>
                </a:solidFill>
                <a:latin typeface="Microsoft Sans Serif"/>
                <a:cs typeface="Microsoft Sans Serif"/>
              </a:rPr>
              <a:t> </a:t>
            </a:r>
            <a:r>
              <a:rPr sz="1550" spc="70" dirty="0">
                <a:solidFill>
                  <a:srgbClr val="0E0D0C"/>
                </a:solidFill>
                <a:latin typeface="Microsoft Sans Serif"/>
                <a:cs typeface="Microsoft Sans Serif"/>
              </a:rPr>
              <a:t>2012</a:t>
            </a:r>
            <a:r>
              <a:rPr sz="1550" spc="-90" dirty="0">
                <a:solidFill>
                  <a:srgbClr val="0E0D0C"/>
                </a:solidFill>
                <a:latin typeface="Microsoft Sans Serif"/>
                <a:cs typeface="Microsoft Sans Serif"/>
              </a:rPr>
              <a:t> </a:t>
            </a:r>
            <a:r>
              <a:rPr sz="1550" spc="15" dirty="0">
                <a:solidFill>
                  <a:srgbClr val="0E0D0C"/>
                </a:solidFill>
                <a:latin typeface="Microsoft Sans Serif"/>
                <a:cs typeface="Microsoft Sans Serif"/>
              </a:rPr>
              <a:t>among</a:t>
            </a:r>
            <a:r>
              <a:rPr sz="1550" spc="-90" dirty="0">
                <a:solidFill>
                  <a:srgbClr val="0E0D0C"/>
                </a:solidFill>
                <a:latin typeface="Microsoft Sans Serif"/>
                <a:cs typeface="Microsoft Sans Serif"/>
              </a:rPr>
              <a:t> </a:t>
            </a:r>
            <a:r>
              <a:rPr sz="1550" b="1" spc="55" dirty="0">
                <a:solidFill>
                  <a:srgbClr val="0E0D0C"/>
                </a:solidFill>
                <a:latin typeface="Microsoft Sans Serif"/>
                <a:cs typeface="Microsoft Sans Serif"/>
              </a:rPr>
              <a:t>1</a:t>
            </a:r>
            <a:r>
              <a:rPr sz="1500" b="1" spc="55" dirty="0">
                <a:solidFill>
                  <a:srgbClr val="0E0D0C"/>
                </a:solidFill>
                <a:latin typeface="Tahoma"/>
                <a:cs typeface="Tahoma"/>
              </a:rPr>
              <a:t>,</a:t>
            </a:r>
            <a:r>
              <a:rPr sz="1550" b="1" spc="55" dirty="0">
                <a:solidFill>
                  <a:srgbClr val="0E0D0C"/>
                </a:solidFill>
                <a:latin typeface="Microsoft Sans Serif"/>
                <a:cs typeface="Microsoft Sans Serif"/>
              </a:rPr>
              <a:t>885</a:t>
            </a:r>
            <a:r>
              <a:rPr sz="1550" b="1" spc="-90" dirty="0">
                <a:solidFill>
                  <a:srgbClr val="0E0D0C"/>
                </a:solidFill>
                <a:latin typeface="Microsoft Sans Serif"/>
                <a:cs typeface="Microsoft Sans Serif"/>
              </a:rPr>
              <a:t> </a:t>
            </a:r>
            <a:r>
              <a:rPr sz="1550" b="1" spc="15" dirty="0">
                <a:solidFill>
                  <a:srgbClr val="0E0D0C"/>
                </a:solidFill>
                <a:latin typeface="Microsoft Sans Serif"/>
                <a:cs typeface="Microsoft Sans Serif"/>
              </a:rPr>
              <a:t>respondents</a:t>
            </a:r>
            <a:r>
              <a:rPr sz="1550" b="1" spc="-90" dirty="0">
                <a:solidFill>
                  <a:srgbClr val="0E0D0C"/>
                </a:solidFill>
                <a:latin typeface="Microsoft Sans Serif"/>
                <a:cs typeface="Microsoft Sans Serif"/>
              </a:rPr>
              <a:t> </a:t>
            </a:r>
            <a:r>
              <a:rPr sz="1550" spc="-15" dirty="0">
                <a:solidFill>
                  <a:srgbClr val="0E0D0C"/>
                </a:solidFill>
                <a:latin typeface="Microsoft Sans Serif"/>
                <a:cs typeface="Microsoft Sans Serif"/>
              </a:rPr>
              <a:t>aged</a:t>
            </a:r>
            <a:r>
              <a:rPr sz="1550" spc="-90" dirty="0">
                <a:solidFill>
                  <a:srgbClr val="0E0D0C"/>
                </a:solidFill>
                <a:latin typeface="Microsoft Sans Serif"/>
                <a:cs typeface="Microsoft Sans Serif"/>
              </a:rPr>
              <a:t> </a:t>
            </a:r>
            <a:r>
              <a:rPr sz="1550" spc="85" dirty="0">
                <a:solidFill>
                  <a:srgbClr val="0E0D0C"/>
                </a:solidFill>
                <a:latin typeface="Microsoft Sans Serif"/>
                <a:cs typeface="Microsoft Sans Serif"/>
              </a:rPr>
              <a:t>18</a:t>
            </a:r>
            <a:r>
              <a:rPr sz="1550" spc="-90" dirty="0">
                <a:solidFill>
                  <a:srgbClr val="0E0D0C"/>
                </a:solidFill>
                <a:latin typeface="Microsoft Sans Serif"/>
                <a:cs typeface="Microsoft Sans Serif"/>
              </a:rPr>
              <a:t> </a:t>
            </a:r>
            <a:r>
              <a:rPr sz="1550" spc="25" dirty="0">
                <a:solidFill>
                  <a:srgbClr val="0E0D0C"/>
                </a:solidFill>
                <a:latin typeface="Microsoft Sans Serif"/>
                <a:cs typeface="Microsoft Sans Serif"/>
              </a:rPr>
              <a:t>and</a:t>
            </a:r>
            <a:r>
              <a:rPr sz="1550" spc="-90" dirty="0">
                <a:solidFill>
                  <a:srgbClr val="0E0D0C"/>
                </a:solidFill>
                <a:latin typeface="Microsoft Sans Serif"/>
                <a:cs typeface="Microsoft Sans Serif"/>
              </a:rPr>
              <a:t> </a:t>
            </a:r>
            <a:r>
              <a:rPr sz="1550" spc="20" dirty="0">
                <a:solidFill>
                  <a:srgbClr val="0E0D0C"/>
                </a:solidFill>
                <a:latin typeface="Microsoft Sans Serif"/>
                <a:cs typeface="Microsoft Sans Serif"/>
              </a:rPr>
              <a:t>over</a:t>
            </a:r>
            <a:r>
              <a:rPr sz="1500" spc="20" dirty="0">
                <a:solidFill>
                  <a:srgbClr val="0E0D0C"/>
                </a:solidFill>
                <a:latin typeface="Tahoma"/>
                <a:cs typeface="Tahoma"/>
              </a:rPr>
              <a:t>,</a:t>
            </a:r>
            <a:r>
              <a:rPr sz="1500" spc="-150" dirty="0">
                <a:solidFill>
                  <a:srgbClr val="0E0D0C"/>
                </a:solidFill>
                <a:latin typeface="Tahoma"/>
                <a:cs typeface="Tahoma"/>
              </a:rPr>
              <a:t> </a:t>
            </a:r>
            <a:r>
              <a:rPr sz="1550" spc="80" dirty="0">
                <a:solidFill>
                  <a:srgbClr val="0E0D0C"/>
                </a:solidFill>
                <a:latin typeface="Microsoft Sans Serif"/>
                <a:cs typeface="Microsoft Sans Serif"/>
              </a:rPr>
              <a:t>from</a:t>
            </a:r>
            <a:r>
              <a:rPr sz="1550" spc="-90" dirty="0">
                <a:solidFill>
                  <a:srgbClr val="0E0D0C"/>
                </a:solidFill>
                <a:latin typeface="Microsoft Sans Serif"/>
                <a:cs typeface="Microsoft Sans Serif"/>
              </a:rPr>
              <a:t> </a:t>
            </a:r>
            <a:r>
              <a:rPr sz="1550" spc="10" dirty="0">
                <a:solidFill>
                  <a:srgbClr val="0E0D0C"/>
                </a:solidFill>
                <a:latin typeface="Microsoft Sans Serif"/>
                <a:cs typeface="Microsoft Sans Serif"/>
              </a:rPr>
              <a:t>English</a:t>
            </a:r>
            <a:r>
              <a:rPr sz="1500" spc="10" dirty="0">
                <a:solidFill>
                  <a:srgbClr val="0E0D0C"/>
                </a:solidFill>
                <a:latin typeface="Tahoma"/>
                <a:cs typeface="Tahoma"/>
              </a:rPr>
              <a:t>-</a:t>
            </a:r>
            <a:r>
              <a:rPr sz="1550" spc="-5" dirty="0">
                <a:solidFill>
                  <a:srgbClr val="0E0D0C"/>
                </a:solidFill>
                <a:latin typeface="Microsoft Sans Serif"/>
                <a:cs typeface="Microsoft Sans Serif"/>
              </a:rPr>
              <a:t>speaking</a:t>
            </a:r>
            <a:r>
              <a:rPr sz="1550" spc="-100" dirty="0">
                <a:solidFill>
                  <a:srgbClr val="0E0D0C"/>
                </a:solidFill>
                <a:latin typeface="Microsoft Sans Serif"/>
                <a:cs typeface="Microsoft Sans Serif"/>
              </a:rPr>
              <a:t> </a:t>
            </a:r>
            <a:r>
              <a:rPr sz="1550" spc="25" dirty="0">
                <a:solidFill>
                  <a:srgbClr val="0E0D0C"/>
                </a:solidFill>
                <a:latin typeface="Microsoft Sans Serif"/>
                <a:cs typeface="Microsoft Sans Serif"/>
              </a:rPr>
              <a:t>countries</a:t>
            </a:r>
            <a:r>
              <a:rPr sz="1500" spc="25" dirty="0">
                <a:solidFill>
                  <a:srgbClr val="0E0D0C"/>
                </a:solidFill>
                <a:latin typeface="Tahoma"/>
                <a:cs typeface="Tahoma"/>
              </a:rPr>
              <a:t>.</a:t>
            </a:r>
            <a:endParaRPr sz="1500" dirty="0">
              <a:latin typeface="Tahoma"/>
              <a:cs typeface="Tahoma"/>
            </a:endParaRPr>
          </a:p>
          <a:p>
            <a:pPr>
              <a:lnSpc>
                <a:spcPct val="100000"/>
              </a:lnSpc>
              <a:spcBef>
                <a:spcPts val="45"/>
              </a:spcBef>
            </a:pPr>
            <a:endParaRPr sz="1700" dirty="0">
              <a:latin typeface="Tahoma"/>
              <a:cs typeface="Tahoma"/>
            </a:endParaRPr>
          </a:p>
          <a:p>
            <a:pPr marL="12700" marR="5080">
              <a:lnSpc>
                <a:spcPct val="112900"/>
              </a:lnSpc>
            </a:pPr>
            <a:r>
              <a:rPr sz="1550" spc="10" dirty="0">
                <a:solidFill>
                  <a:srgbClr val="0E0D0C"/>
                </a:solidFill>
                <a:latin typeface="Microsoft Sans Serif"/>
                <a:cs typeface="Microsoft Sans Serif"/>
              </a:rPr>
              <a:t>The</a:t>
            </a:r>
            <a:r>
              <a:rPr sz="1550" spc="-90" dirty="0">
                <a:solidFill>
                  <a:srgbClr val="0E0D0C"/>
                </a:solidFill>
                <a:latin typeface="Microsoft Sans Serif"/>
                <a:cs typeface="Microsoft Sans Serif"/>
              </a:rPr>
              <a:t> </a:t>
            </a:r>
            <a:r>
              <a:rPr sz="1550" spc="5" dirty="0">
                <a:solidFill>
                  <a:srgbClr val="0E0D0C"/>
                </a:solidFill>
                <a:latin typeface="Microsoft Sans Serif"/>
                <a:cs typeface="Microsoft Sans Serif"/>
              </a:rPr>
              <a:t>survey</a:t>
            </a:r>
            <a:r>
              <a:rPr sz="1550" spc="-90" dirty="0">
                <a:solidFill>
                  <a:srgbClr val="0E0D0C"/>
                </a:solidFill>
                <a:latin typeface="Microsoft Sans Serif"/>
                <a:cs typeface="Microsoft Sans Serif"/>
              </a:rPr>
              <a:t> </a:t>
            </a:r>
            <a:r>
              <a:rPr sz="1550" spc="25" dirty="0">
                <a:solidFill>
                  <a:srgbClr val="0E0D0C"/>
                </a:solidFill>
                <a:latin typeface="Microsoft Sans Serif"/>
                <a:cs typeface="Microsoft Sans Serif"/>
              </a:rPr>
              <a:t>collected</a:t>
            </a:r>
            <a:r>
              <a:rPr sz="1550" spc="-85" dirty="0">
                <a:solidFill>
                  <a:srgbClr val="0E0D0C"/>
                </a:solidFill>
                <a:latin typeface="Microsoft Sans Serif"/>
                <a:cs typeface="Microsoft Sans Serif"/>
              </a:rPr>
              <a:t> </a:t>
            </a:r>
            <a:r>
              <a:rPr sz="1550" spc="25" dirty="0">
                <a:solidFill>
                  <a:srgbClr val="0E0D0C"/>
                </a:solidFill>
                <a:latin typeface="Microsoft Sans Serif"/>
                <a:cs typeface="Microsoft Sans Serif"/>
              </a:rPr>
              <a:t>data</a:t>
            </a:r>
            <a:r>
              <a:rPr sz="1550" spc="-90" dirty="0">
                <a:solidFill>
                  <a:srgbClr val="0E0D0C"/>
                </a:solidFill>
                <a:latin typeface="Microsoft Sans Serif"/>
                <a:cs typeface="Microsoft Sans Serif"/>
              </a:rPr>
              <a:t> </a:t>
            </a:r>
            <a:r>
              <a:rPr sz="1550" spc="25" dirty="0">
                <a:solidFill>
                  <a:srgbClr val="0E0D0C"/>
                </a:solidFill>
                <a:latin typeface="Microsoft Sans Serif"/>
                <a:cs typeface="Microsoft Sans Serif"/>
              </a:rPr>
              <a:t>including</a:t>
            </a:r>
            <a:r>
              <a:rPr sz="1550" spc="-85" dirty="0">
                <a:solidFill>
                  <a:srgbClr val="0E0D0C"/>
                </a:solidFill>
                <a:latin typeface="Microsoft Sans Serif"/>
                <a:cs typeface="Microsoft Sans Serif"/>
              </a:rPr>
              <a:t> </a:t>
            </a:r>
            <a:r>
              <a:rPr sz="1550" spc="-10" dirty="0">
                <a:solidFill>
                  <a:srgbClr val="0E0D0C"/>
                </a:solidFill>
                <a:latin typeface="Microsoft Sans Serif"/>
                <a:cs typeface="Microsoft Sans Serif"/>
              </a:rPr>
              <a:t>Big</a:t>
            </a:r>
            <a:r>
              <a:rPr sz="1550" spc="-90" dirty="0">
                <a:solidFill>
                  <a:srgbClr val="0E0D0C"/>
                </a:solidFill>
                <a:latin typeface="Microsoft Sans Serif"/>
                <a:cs typeface="Microsoft Sans Serif"/>
              </a:rPr>
              <a:t> </a:t>
            </a:r>
            <a:r>
              <a:rPr sz="1550" spc="5" dirty="0">
                <a:solidFill>
                  <a:srgbClr val="0E0D0C"/>
                </a:solidFill>
                <a:latin typeface="Microsoft Sans Serif"/>
                <a:cs typeface="Microsoft Sans Serif"/>
              </a:rPr>
              <a:t>Five</a:t>
            </a:r>
            <a:r>
              <a:rPr sz="1550" spc="-85" dirty="0">
                <a:solidFill>
                  <a:srgbClr val="0E0D0C"/>
                </a:solidFill>
                <a:latin typeface="Microsoft Sans Serif"/>
                <a:cs typeface="Microsoft Sans Serif"/>
              </a:rPr>
              <a:t> </a:t>
            </a:r>
            <a:r>
              <a:rPr sz="1550" spc="20" dirty="0">
                <a:solidFill>
                  <a:srgbClr val="0E0D0C"/>
                </a:solidFill>
                <a:latin typeface="Microsoft Sans Serif"/>
                <a:cs typeface="Microsoft Sans Serif"/>
              </a:rPr>
              <a:t>personality</a:t>
            </a:r>
            <a:r>
              <a:rPr sz="1550" spc="-90" dirty="0">
                <a:solidFill>
                  <a:srgbClr val="0E0D0C"/>
                </a:solidFill>
                <a:latin typeface="Microsoft Sans Serif"/>
                <a:cs typeface="Microsoft Sans Serif"/>
              </a:rPr>
              <a:t> </a:t>
            </a:r>
            <a:r>
              <a:rPr sz="1550" spc="45" dirty="0">
                <a:solidFill>
                  <a:srgbClr val="0E0D0C"/>
                </a:solidFill>
                <a:latin typeface="Microsoft Sans Serif"/>
                <a:cs typeface="Microsoft Sans Serif"/>
              </a:rPr>
              <a:t>traits</a:t>
            </a:r>
            <a:r>
              <a:rPr sz="1550" spc="-90" dirty="0">
                <a:solidFill>
                  <a:srgbClr val="0E0D0C"/>
                </a:solidFill>
                <a:latin typeface="Microsoft Sans Serif"/>
                <a:cs typeface="Microsoft Sans Serif"/>
              </a:rPr>
              <a:t> </a:t>
            </a:r>
            <a:r>
              <a:rPr sz="1500" spc="-15" dirty="0">
                <a:solidFill>
                  <a:srgbClr val="0E0D0C"/>
                </a:solidFill>
                <a:latin typeface="Tahoma"/>
                <a:cs typeface="Tahoma"/>
              </a:rPr>
              <a:t>(</a:t>
            </a:r>
            <a:r>
              <a:rPr sz="1550" spc="-15" dirty="0">
                <a:solidFill>
                  <a:srgbClr val="0E0D0C"/>
                </a:solidFill>
                <a:latin typeface="Microsoft Sans Serif"/>
                <a:cs typeface="Microsoft Sans Serif"/>
              </a:rPr>
              <a:t>NEO</a:t>
            </a:r>
            <a:r>
              <a:rPr sz="1500" spc="-15" dirty="0">
                <a:solidFill>
                  <a:srgbClr val="0E0D0C"/>
                </a:solidFill>
                <a:latin typeface="Tahoma"/>
                <a:cs typeface="Tahoma"/>
              </a:rPr>
              <a:t>-</a:t>
            </a:r>
            <a:r>
              <a:rPr sz="1550" spc="-15" dirty="0">
                <a:solidFill>
                  <a:srgbClr val="0E0D0C"/>
                </a:solidFill>
                <a:latin typeface="Microsoft Sans Serif"/>
                <a:cs typeface="Microsoft Sans Serif"/>
              </a:rPr>
              <a:t>FFI</a:t>
            </a:r>
            <a:r>
              <a:rPr sz="1500" spc="-15" dirty="0">
                <a:solidFill>
                  <a:srgbClr val="0E0D0C"/>
                </a:solidFill>
                <a:latin typeface="Tahoma"/>
                <a:cs typeface="Tahoma"/>
              </a:rPr>
              <a:t>-</a:t>
            </a:r>
            <a:r>
              <a:rPr sz="1550" spc="-15" dirty="0">
                <a:solidFill>
                  <a:srgbClr val="0E0D0C"/>
                </a:solidFill>
                <a:latin typeface="Microsoft Sans Serif"/>
                <a:cs typeface="Microsoft Sans Serif"/>
              </a:rPr>
              <a:t>R</a:t>
            </a:r>
            <a:r>
              <a:rPr sz="1500" spc="-15" dirty="0">
                <a:solidFill>
                  <a:srgbClr val="0E0D0C"/>
                </a:solidFill>
                <a:latin typeface="Tahoma"/>
                <a:cs typeface="Tahoma"/>
              </a:rPr>
              <a:t>),</a:t>
            </a:r>
            <a:r>
              <a:rPr sz="1500" spc="-145" dirty="0">
                <a:solidFill>
                  <a:srgbClr val="0E0D0C"/>
                </a:solidFill>
                <a:latin typeface="Tahoma"/>
                <a:cs typeface="Tahoma"/>
              </a:rPr>
              <a:t> </a:t>
            </a:r>
            <a:r>
              <a:rPr sz="1550" spc="30" dirty="0">
                <a:solidFill>
                  <a:srgbClr val="0E0D0C"/>
                </a:solidFill>
                <a:latin typeface="Microsoft Sans Serif"/>
                <a:cs typeface="Microsoft Sans Serif"/>
              </a:rPr>
              <a:t>impulsivity</a:t>
            </a:r>
            <a:r>
              <a:rPr sz="1550" spc="-90" dirty="0">
                <a:solidFill>
                  <a:srgbClr val="0E0D0C"/>
                </a:solidFill>
                <a:latin typeface="Microsoft Sans Serif"/>
                <a:cs typeface="Microsoft Sans Serif"/>
              </a:rPr>
              <a:t> </a:t>
            </a:r>
            <a:r>
              <a:rPr sz="1500" spc="-25" dirty="0">
                <a:solidFill>
                  <a:srgbClr val="0E0D0C"/>
                </a:solidFill>
                <a:latin typeface="Tahoma"/>
                <a:cs typeface="Tahoma"/>
              </a:rPr>
              <a:t>(</a:t>
            </a:r>
            <a:r>
              <a:rPr sz="1550" spc="-25" dirty="0">
                <a:solidFill>
                  <a:srgbClr val="0E0D0C"/>
                </a:solidFill>
                <a:latin typeface="Microsoft Sans Serif"/>
                <a:cs typeface="Microsoft Sans Serif"/>
              </a:rPr>
              <a:t>BIS</a:t>
            </a:r>
            <a:r>
              <a:rPr sz="1500" spc="-25" dirty="0">
                <a:solidFill>
                  <a:srgbClr val="0E0D0C"/>
                </a:solidFill>
                <a:latin typeface="Tahoma"/>
                <a:cs typeface="Tahoma"/>
              </a:rPr>
              <a:t>-</a:t>
            </a:r>
            <a:r>
              <a:rPr sz="1550" spc="-25" dirty="0">
                <a:solidFill>
                  <a:srgbClr val="0E0D0C"/>
                </a:solidFill>
                <a:latin typeface="Microsoft Sans Serif"/>
                <a:cs typeface="Microsoft Sans Serif"/>
              </a:rPr>
              <a:t>11</a:t>
            </a:r>
            <a:r>
              <a:rPr sz="1500" spc="-25" dirty="0">
                <a:solidFill>
                  <a:srgbClr val="0E0D0C"/>
                </a:solidFill>
                <a:latin typeface="Tahoma"/>
                <a:cs typeface="Tahoma"/>
              </a:rPr>
              <a:t>), </a:t>
            </a:r>
            <a:r>
              <a:rPr sz="1500" spc="-450" dirty="0">
                <a:solidFill>
                  <a:srgbClr val="0E0D0C"/>
                </a:solidFill>
                <a:latin typeface="Tahoma"/>
                <a:cs typeface="Tahoma"/>
              </a:rPr>
              <a:t> </a:t>
            </a:r>
            <a:r>
              <a:rPr sz="1550" dirty="0">
                <a:solidFill>
                  <a:srgbClr val="0E0D0C"/>
                </a:solidFill>
                <a:latin typeface="Microsoft Sans Serif"/>
                <a:cs typeface="Microsoft Sans Serif"/>
              </a:rPr>
              <a:t>sensation</a:t>
            </a:r>
            <a:r>
              <a:rPr sz="1550" spc="-95" dirty="0">
                <a:solidFill>
                  <a:srgbClr val="0E0D0C"/>
                </a:solidFill>
                <a:latin typeface="Microsoft Sans Serif"/>
                <a:cs typeface="Microsoft Sans Serif"/>
              </a:rPr>
              <a:t> </a:t>
            </a:r>
            <a:r>
              <a:rPr sz="1550" spc="-10" dirty="0">
                <a:solidFill>
                  <a:srgbClr val="0E0D0C"/>
                </a:solidFill>
                <a:latin typeface="Microsoft Sans Serif"/>
                <a:cs typeface="Microsoft Sans Serif"/>
              </a:rPr>
              <a:t>seeking</a:t>
            </a:r>
            <a:r>
              <a:rPr sz="1550" spc="-95" dirty="0">
                <a:solidFill>
                  <a:srgbClr val="0E0D0C"/>
                </a:solidFill>
                <a:latin typeface="Microsoft Sans Serif"/>
                <a:cs typeface="Microsoft Sans Serif"/>
              </a:rPr>
              <a:t> </a:t>
            </a:r>
            <a:r>
              <a:rPr sz="1500" spc="-55" dirty="0">
                <a:solidFill>
                  <a:srgbClr val="0E0D0C"/>
                </a:solidFill>
                <a:latin typeface="Tahoma"/>
                <a:cs typeface="Tahoma"/>
              </a:rPr>
              <a:t>(</a:t>
            </a:r>
            <a:r>
              <a:rPr sz="1550" spc="-55" dirty="0">
                <a:solidFill>
                  <a:srgbClr val="0E0D0C"/>
                </a:solidFill>
                <a:latin typeface="Microsoft Sans Serif"/>
                <a:cs typeface="Microsoft Sans Serif"/>
              </a:rPr>
              <a:t>ImpSS</a:t>
            </a:r>
            <a:r>
              <a:rPr sz="1500" spc="-55" dirty="0">
                <a:solidFill>
                  <a:srgbClr val="0E0D0C"/>
                </a:solidFill>
                <a:latin typeface="Tahoma"/>
                <a:cs typeface="Tahoma"/>
              </a:rPr>
              <a:t>),</a:t>
            </a:r>
            <a:r>
              <a:rPr sz="1500" spc="-155" dirty="0">
                <a:solidFill>
                  <a:srgbClr val="0E0D0C"/>
                </a:solidFill>
                <a:latin typeface="Tahoma"/>
                <a:cs typeface="Tahoma"/>
              </a:rPr>
              <a:t> </a:t>
            </a:r>
            <a:r>
              <a:rPr sz="1550" spc="25" dirty="0">
                <a:solidFill>
                  <a:srgbClr val="0E0D0C"/>
                </a:solidFill>
                <a:latin typeface="Microsoft Sans Serif"/>
                <a:cs typeface="Microsoft Sans Serif"/>
              </a:rPr>
              <a:t>and</a:t>
            </a:r>
            <a:r>
              <a:rPr sz="1550" spc="-95" dirty="0">
                <a:solidFill>
                  <a:srgbClr val="0E0D0C"/>
                </a:solidFill>
                <a:latin typeface="Microsoft Sans Serif"/>
                <a:cs typeface="Microsoft Sans Serif"/>
              </a:rPr>
              <a:t> </a:t>
            </a:r>
            <a:r>
              <a:rPr sz="1550" spc="20" dirty="0">
                <a:solidFill>
                  <a:srgbClr val="0E0D0C"/>
                </a:solidFill>
                <a:latin typeface="Microsoft Sans Serif"/>
                <a:cs typeface="Microsoft Sans Serif"/>
              </a:rPr>
              <a:t>demographic</a:t>
            </a:r>
            <a:r>
              <a:rPr sz="1550" spc="-95" dirty="0">
                <a:solidFill>
                  <a:srgbClr val="0E0D0C"/>
                </a:solidFill>
                <a:latin typeface="Microsoft Sans Serif"/>
                <a:cs typeface="Microsoft Sans Serif"/>
              </a:rPr>
              <a:t> </a:t>
            </a:r>
            <a:r>
              <a:rPr sz="1550" spc="45" dirty="0">
                <a:solidFill>
                  <a:srgbClr val="0E0D0C"/>
                </a:solidFill>
                <a:latin typeface="Microsoft Sans Serif"/>
                <a:cs typeface="Microsoft Sans Serif"/>
              </a:rPr>
              <a:t>information</a:t>
            </a:r>
            <a:r>
              <a:rPr sz="1500" spc="45" dirty="0">
                <a:solidFill>
                  <a:srgbClr val="0E0D0C"/>
                </a:solidFill>
                <a:latin typeface="Tahoma"/>
                <a:cs typeface="Tahoma"/>
              </a:rPr>
              <a:t>.</a:t>
            </a:r>
            <a:endParaRPr lang="fr-FR" sz="1700" dirty="0">
              <a:latin typeface="Tahoma"/>
              <a:cs typeface="Tahoma"/>
            </a:endParaRPr>
          </a:p>
          <a:p>
            <a:pPr>
              <a:lnSpc>
                <a:spcPct val="100000"/>
              </a:lnSpc>
              <a:spcBef>
                <a:spcPts val="50"/>
              </a:spcBef>
            </a:pPr>
            <a:endParaRPr sz="1700" dirty="0">
              <a:latin typeface="Tahoma"/>
              <a:cs typeface="Tahoma"/>
            </a:endParaRPr>
          </a:p>
          <a:p>
            <a:pPr marL="12700" marR="159385">
              <a:lnSpc>
                <a:spcPct val="112900"/>
              </a:lnSpc>
            </a:pPr>
            <a:r>
              <a:rPr sz="1550" spc="10" dirty="0">
                <a:solidFill>
                  <a:srgbClr val="0E0D0C"/>
                </a:solidFill>
                <a:latin typeface="Microsoft Sans Serif"/>
                <a:cs typeface="Microsoft Sans Serif"/>
              </a:rPr>
              <a:t>The </a:t>
            </a:r>
            <a:r>
              <a:rPr sz="1550" spc="25" dirty="0">
                <a:solidFill>
                  <a:srgbClr val="0E0D0C"/>
                </a:solidFill>
                <a:latin typeface="Microsoft Sans Serif"/>
                <a:cs typeface="Microsoft Sans Serif"/>
              </a:rPr>
              <a:t>data </a:t>
            </a:r>
            <a:r>
              <a:rPr sz="1550" spc="10" dirty="0">
                <a:solidFill>
                  <a:srgbClr val="0E0D0C"/>
                </a:solidFill>
                <a:latin typeface="Microsoft Sans Serif"/>
                <a:cs typeface="Microsoft Sans Serif"/>
              </a:rPr>
              <a:t>set </a:t>
            </a:r>
            <a:r>
              <a:rPr sz="1550" spc="20" dirty="0">
                <a:solidFill>
                  <a:srgbClr val="0E0D0C"/>
                </a:solidFill>
                <a:latin typeface="Microsoft Sans Serif"/>
                <a:cs typeface="Microsoft Sans Serif"/>
              </a:rPr>
              <a:t>contained </a:t>
            </a:r>
            <a:r>
              <a:rPr sz="1550" spc="45" dirty="0">
                <a:solidFill>
                  <a:srgbClr val="0E0D0C"/>
                </a:solidFill>
                <a:latin typeface="Microsoft Sans Serif"/>
                <a:cs typeface="Microsoft Sans Serif"/>
              </a:rPr>
              <a:t>information </a:t>
            </a:r>
            <a:r>
              <a:rPr sz="1550" spc="50" dirty="0">
                <a:solidFill>
                  <a:srgbClr val="0E0D0C"/>
                </a:solidFill>
                <a:latin typeface="Microsoft Sans Serif"/>
                <a:cs typeface="Microsoft Sans Serif"/>
              </a:rPr>
              <a:t>on </a:t>
            </a:r>
            <a:r>
              <a:rPr sz="1550" spc="55" dirty="0">
                <a:solidFill>
                  <a:srgbClr val="0E0D0C"/>
                </a:solidFill>
                <a:latin typeface="Microsoft Sans Serif"/>
                <a:cs typeface="Microsoft Sans Serif"/>
              </a:rPr>
              <a:t>the </a:t>
            </a:r>
            <a:r>
              <a:rPr sz="1550" spc="30" dirty="0">
                <a:solidFill>
                  <a:srgbClr val="0E0D0C"/>
                </a:solidFill>
                <a:latin typeface="Microsoft Sans Serif"/>
                <a:cs typeface="Microsoft Sans Serif"/>
              </a:rPr>
              <a:t>consumption </a:t>
            </a:r>
            <a:r>
              <a:rPr sz="1550" b="1" spc="75" dirty="0">
                <a:solidFill>
                  <a:srgbClr val="0E0D0C"/>
                </a:solidFill>
                <a:latin typeface="Microsoft Sans Serif"/>
                <a:cs typeface="Microsoft Sans Serif"/>
              </a:rPr>
              <a:t>of </a:t>
            </a:r>
            <a:r>
              <a:rPr sz="1550" b="1" spc="85" dirty="0">
                <a:solidFill>
                  <a:srgbClr val="0E0D0C"/>
                </a:solidFill>
                <a:latin typeface="Microsoft Sans Serif"/>
                <a:cs typeface="Microsoft Sans Serif"/>
              </a:rPr>
              <a:t>18 </a:t>
            </a:r>
            <a:r>
              <a:rPr sz="1550" b="1" spc="35" dirty="0">
                <a:solidFill>
                  <a:srgbClr val="0E0D0C"/>
                </a:solidFill>
                <a:latin typeface="Microsoft Sans Serif"/>
                <a:cs typeface="Microsoft Sans Serif"/>
              </a:rPr>
              <a:t>central </a:t>
            </a:r>
            <a:r>
              <a:rPr sz="1550" b="1" spc="10" dirty="0">
                <a:solidFill>
                  <a:srgbClr val="0E0D0C"/>
                </a:solidFill>
                <a:latin typeface="Microsoft Sans Serif"/>
                <a:cs typeface="Microsoft Sans Serif"/>
              </a:rPr>
              <a:t>nervous </a:t>
            </a:r>
            <a:r>
              <a:rPr sz="1550" b="1" spc="5" dirty="0" err="1">
                <a:solidFill>
                  <a:srgbClr val="0E0D0C"/>
                </a:solidFill>
                <a:latin typeface="Microsoft Sans Serif"/>
                <a:cs typeface="Microsoft Sans Serif"/>
              </a:rPr>
              <a:t>syste</a:t>
            </a:r>
            <a:r>
              <a:rPr lang="fr-FR" sz="1550" b="1" spc="5" dirty="0">
                <a:solidFill>
                  <a:srgbClr val="0E0D0C"/>
                </a:solidFill>
                <a:latin typeface="Microsoft Sans Serif"/>
                <a:cs typeface="Microsoft Sans Serif"/>
              </a:rPr>
              <a:t>m</a:t>
            </a:r>
            <a:r>
              <a:rPr lang="fr-FR" sz="1550" b="1" spc="10" dirty="0">
                <a:solidFill>
                  <a:srgbClr val="0E0D0C"/>
                </a:solidFill>
                <a:latin typeface="Microsoft Sans Serif"/>
                <a:cs typeface="Microsoft Sans Serif"/>
              </a:rPr>
              <a:t> </a:t>
            </a:r>
            <a:r>
              <a:rPr sz="1550" b="1" spc="5" dirty="0">
                <a:solidFill>
                  <a:srgbClr val="0E0D0C"/>
                </a:solidFill>
                <a:latin typeface="Microsoft Sans Serif"/>
                <a:cs typeface="Microsoft Sans Serif"/>
              </a:rPr>
              <a:t>psychoactive</a:t>
            </a:r>
            <a:r>
              <a:rPr sz="1550" b="1" spc="-90" dirty="0">
                <a:solidFill>
                  <a:srgbClr val="0E0D0C"/>
                </a:solidFill>
                <a:latin typeface="Microsoft Sans Serif"/>
                <a:cs typeface="Microsoft Sans Serif"/>
              </a:rPr>
              <a:t> </a:t>
            </a:r>
            <a:r>
              <a:rPr sz="1550" b="1" spc="15" dirty="0">
                <a:solidFill>
                  <a:srgbClr val="0E0D0C"/>
                </a:solidFill>
                <a:latin typeface="Microsoft Sans Serif"/>
                <a:cs typeface="Microsoft Sans Serif"/>
              </a:rPr>
              <a:t>drugs</a:t>
            </a:r>
            <a:r>
              <a:rPr sz="1550" b="1" spc="-85" dirty="0">
                <a:solidFill>
                  <a:srgbClr val="0E0D0C"/>
                </a:solidFill>
                <a:latin typeface="Microsoft Sans Serif"/>
                <a:cs typeface="Microsoft Sans Serif"/>
              </a:rPr>
              <a:t> </a:t>
            </a:r>
            <a:r>
              <a:rPr sz="1550" b="1" dirty="0">
                <a:solidFill>
                  <a:srgbClr val="0E0D0C"/>
                </a:solidFill>
                <a:latin typeface="Microsoft Sans Serif"/>
                <a:cs typeface="Microsoft Sans Serif"/>
              </a:rPr>
              <a:t>legal</a:t>
            </a:r>
            <a:r>
              <a:rPr sz="1550" b="1" spc="-90" dirty="0">
                <a:solidFill>
                  <a:srgbClr val="0E0D0C"/>
                </a:solidFill>
                <a:latin typeface="Microsoft Sans Serif"/>
                <a:cs typeface="Microsoft Sans Serif"/>
              </a:rPr>
              <a:t> </a:t>
            </a:r>
            <a:r>
              <a:rPr sz="1550" b="1" spc="25" dirty="0">
                <a:solidFill>
                  <a:srgbClr val="0E0D0C"/>
                </a:solidFill>
                <a:latin typeface="Microsoft Sans Serif"/>
                <a:cs typeface="Microsoft Sans Serif"/>
              </a:rPr>
              <a:t>and</a:t>
            </a:r>
            <a:r>
              <a:rPr sz="1550" b="1" spc="-85" dirty="0">
                <a:solidFill>
                  <a:srgbClr val="0E0D0C"/>
                </a:solidFill>
                <a:latin typeface="Microsoft Sans Serif"/>
                <a:cs typeface="Microsoft Sans Serif"/>
              </a:rPr>
              <a:t> </a:t>
            </a:r>
            <a:r>
              <a:rPr sz="1550" b="1" spc="10" dirty="0">
                <a:solidFill>
                  <a:srgbClr val="0E0D0C"/>
                </a:solidFill>
                <a:latin typeface="Microsoft Sans Serif"/>
                <a:cs typeface="Microsoft Sans Serif"/>
              </a:rPr>
              <a:t>illegal</a:t>
            </a:r>
            <a:r>
              <a:rPr sz="1500" spc="10" dirty="0">
                <a:solidFill>
                  <a:srgbClr val="0E0D0C"/>
                </a:solidFill>
                <a:latin typeface="Tahoma"/>
                <a:cs typeface="Tahoma"/>
              </a:rPr>
              <a:t>.</a:t>
            </a:r>
            <a:r>
              <a:rPr sz="1500" spc="-150" dirty="0">
                <a:solidFill>
                  <a:srgbClr val="0E0D0C"/>
                </a:solidFill>
                <a:latin typeface="Tahoma"/>
                <a:cs typeface="Tahoma"/>
              </a:rPr>
              <a:t> </a:t>
            </a:r>
            <a:r>
              <a:rPr sz="1550" spc="55" dirty="0">
                <a:solidFill>
                  <a:srgbClr val="0E0D0C"/>
                </a:solidFill>
                <a:latin typeface="Microsoft Sans Serif"/>
                <a:cs typeface="Microsoft Sans Serif"/>
              </a:rPr>
              <a:t>For</a:t>
            </a:r>
            <a:r>
              <a:rPr sz="1550" spc="-85" dirty="0">
                <a:solidFill>
                  <a:srgbClr val="0E0D0C"/>
                </a:solidFill>
                <a:latin typeface="Microsoft Sans Serif"/>
                <a:cs typeface="Microsoft Sans Serif"/>
              </a:rPr>
              <a:t> </a:t>
            </a:r>
            <a:r>
              <a:rPr sz="1550" spc="-5" dirty="0">
                <a:solidFill>
                  <a:srgbClr val="0E0D0C"/>
                </a:solidFill>
                <a:latin typeface="Microsoft Sans Serif"/>
                <a:cs typeface="Microsoft Sans Serif"/>
              </a:rPr>
              <a:t>each</a:t>
            </a:r>
            <a:r>
              <a:rPr sz="1550" spc="-85" dirty="0">
                <a:solidFill>
                  <a:srgbClr val="0E0D0C"/>
                </a:solidFill>
                <a:latin typeface="Microsoft Sans Serif"/>
                <a:cs typeface="Microsoft Sans Serif"/>
              </a:rPr>
              <a:t> </a:t>
            </a:r>
            <a:r>
              <a:rPr sz="1550" spc="75" dirty="0">
                <a:solidFill>
                  <a:srgbClr val="0E0D0C"/>
                </a:solidFill>
                <a:latin typeface="Microsoft Sans Serif"/>
                <a:cs typeface="Microsoft Sans Serif"/>
              </a:rPr>
              <a:t>of</a:t>
            </a:r>
            <a:r>
              <a:rPr sz="1550" spc="-90" dirty="0">
                <a:solidFill>
                  <a:srgbClr val="0E0D0C"/>
                </a:solidFill>
                <a:latin typeface="Microsoft Sans Serif"/>
                <a:cs typeface="Microsoft Sans Serif"/>
              </a:rPr>
              <a:t> </a:t>
            </a:r>
            <a:r>
              <a:rPr sz="1550" spc="5" dirty="0">
                <a:solidFill>
                  <a:srgbClr val="0E0D0C"/>
                </a:solidFill>
                <a:latin typeface="Microsoft Sans Serif"/>
                <a:cs typeface="Microsoft Sans Serif"/>
              </a:rPr>
              <a:t>these</a:t>
            </a:r>
            <a:r>
              <a:rPr sz="1550" spc="-85" dirty="0">
                <a:solidFill>
                  <a:srgbClr val="0E0D0C"/>
                </a:solidFill>
                <a:latin typeface="Microsoft Sans Serif"/>
                <a:cs typeface="Microsoft Sans Serif"/>
              </a:rPr>
              <a:t> </a:t>
            </a:r>
            <a:r>
              <a:rPr sz="1550" spc="15" dirty="0">
                <a:solidFill>
                  <a:srgbClr val="0E0D0C"/>
                </a:solidFill>
                <a:latin typeface="Microsoft Sans Serif"/>
                <a:cs typeface="Microsoft Sans Serif"/>
              </a:rPr>
              <a:t>drugs</a:t>
            </a:r>
            <a:r>
              <a:rPr sz="1500" spc="15" dirty="0">
                <a:solidFill>
                  <a:srgbClr val="0E0D0C"/>
                </a:solidFill>
                <a:latin typeface="Tahoma"/>
                <a:cs typeface="Tahoma"/>
              </a:rPr>
              <a:t>,</a:t>
            </a:r>
            <a:r>
              <a:rPr sz="1500" spc="-150" dirty="0">
                <a:solidFill>
                  <a:srgbClr val="0E0D0C"/>
                </a:solidFill>
                <a:latin typeface="Tahoma"/>
                <a:cs typeface="Tahoma"/>
              </a:rPr>
              <a:t> </a:t>
            </a:r>
            <a:r>
              <a:rPr sz="1550" spc="-5" dirty="0">
                <a:solidFill>
                  <a:srgbClr val="0E0D0C"/>
                </a:solidFill>
                <a:latin typeface="Microsoft Sans Serif"/>
                <a:cs typeface="Microsoft Sans Serif"/>
              </a:rPr>
              <a:t>each</a:t>
            </a:r>
            <a:r>
              <a:rPr sz="1550" spc="-85" dirty="0">
                <a:solidFill>
                  <a:srgbClr val="0E0D0C"/>
                </a:solidFill>
                <a:latin typeface="Microsoft Sans Serif"/>
                <a:cs typeface="Microsoft Sans Serif"/>
              </a:rPr>
              <a:t> </a:t>
            </a:r>
            <a:r>
              <a:rPr sz="1550" spc="25" dirty="0">
                <a:solidFill>
                  <a:srgbClr val="0E0D0C"/>
                </a:solidFill>
                <a:latin typeface="Microsoft Sans Serif"/>
                <a:cs typeface="Microsoft Sans Serif"/>
              </a:rPr>
              <a:t>individual</a:t>
            </a:r>
            <a:r>
              <a:rPr sz="1550" spc="-85" dirty="0">
                <a:solidFill>
                  <a:srgbClr val="0E0D0C"/>
                </a:solidFill>
                <a:latin typeface="Microsoft Sans Serif"/>
                <a:cs typeface="Microsoft Sans Serif"/>
              </a:rPr>
              <a:t> </a:t>
            </a:r>
            <a:r>
              <a:rPr sz="1550" spc="25" dirty="0">
                <a:solidFill>
                  <a:srgbClr val="0E0D0C"/>
                </a:solidFill>
                <a:latin typeface="Microsoft Sans Serif"/>
                <a:cs typeface="Microsoft Sans Serif"/>
              </a:rPr>
              <a:t>had</a:t>
            </a:r>
            <a:r>
              <a:rPr sz="1550" spc="-90" dirty="0">
                <a:solidFill>
                  <a:srgbClr val="0E0D0C"/>
                </a:solidFill>
                <a:latin typeface="Microsoft Sans Serif"/>
                <a:cs typeface="Microsoft Sans Serif"/>
              </a:rPr>
              <a:t> </a:t>
            </a:r>
            <a:r>
              <a:rPr sz="1550" spc="90" dirty="0">
                <a:solidFill>
                  <a:srgbClr val="0E0D0C"/>
                </a:solidFill>
                <a:latin typeface="Microsoft Sans Serif"/>
                <a:cs typeface="Microsoft Sans Serif"/>
              </a:rPr>
              <a:t>to</a:t>
            </a:r>
            <a:r>
              <a:rPr sz="1550" spc="-85" dirty="0">
                <a:solidFill>
                  <a:srgbClr val="0E0D0C"/>
                </a:solidFill>
                <a:latin typeface="Microsoft Sans Serif"/>
                <a:cs typeface="Microsoft Sans Serif"/>
              </a:rPr>
              <a:t> </a:t>
            </a:r>
            <a:r>
              <a:rPr sz="1550" spc="-5" dirty="0">
                <a:solidFill>
                  <a:srgbClr val="0E0D0C"/>
                </a:solidFill>
                <a:latin typeface="Microsoft Sans Serif"/>
                <a:cs typeface="Microsoft Sans Serif"/>
              </a:rPr>
              <a:t>choose</a:t>
            </a:r>
            <a:r>
              <a:rPr sz="1550" spc="-90" dirty="0">
                <a:solidFill>
                  <a:srgbClr val="0E0D0C"/>
                </a:solidFill>
                <a:latin typeface="Microsoft Sans Serif"/>
                <a:cs typeface="Microsoft Sans Serif"/>
              </a:rPr>
              <a:t> </a:t>
            </a:r>
            <a:r>
              <a:rPr sz="1550" spc="5" dirty="0">
                <a:solidFill>
                  <a:srgbClr val="0E0D0C"/>
                </a:solidFill>
                <a:latin typeface="Microsoft Sans Serif"/>
                <a:cs typeface="Microsoft Sans Serif"/>
              </a:rPr>
              <a:t>his </a:t>
            </a:r>
            <a:r>
              <a:rPr sz="1550" spc="-395" dirty="0">
                <a:solidFill>
                  <a:srgbClr val="0E0D0C"/>
                </a:solidFill>
                <a:latin typeface="Microsoft Sans Serif"/>
                <a:cs typeface="Microsoft Sans Serif"/>
              </a:rPr>
              <a:t> </a:t>
            </a:r>
            <a:r>
              <a:rPr sz="1550" spc="10" dirty="0">
                <a:solidFill>
                  <a:srgbClr val="0E0D0C"/>
                </a:solidFill>
                <a:latin typeface="Microsoft Sans Serif"/>
                <a:cs typeface="Microsoft Sans Serif"/>
              </a:rPr>
              <a:t>level</a:t>
            </a:r>
            <a:r>
              <a:rPr sz="1550" spc="-100" dirty="0">
                <a:solidFill>
                  <a:srgbClr val="0E0D0C"/>
                </a:solidFill>
                <a:latin typeface="Microsoft Sans Serif"/>
                <a:cs typeface="Microsoft Sans Serif"/>
              </a:rPr>
              <a:t> </a:t>
            </a:r>
            <a:r>
              <a:rPr sz="1550" spc="75" dirty="0">
                <a:solidFill>
                  <a:srgbClr val="0E0D0C"/>
                </a:solidFill>
                <a:latin typeface="Microsoft Sans Serif"/>
                <a:cs typeface="Microsoft Sans Serif"/>
              </a:rPr>
              <a:t>of</a:t>
            </a:r>
            <a:r>
              <a:rPr sz="1550" spc="-95" dirty="0">
                <a:solidFill>
                  <a:srgbClr val="0E0D0C"/>
                </a:solidFill>
                <a:latin typeface="Microsoft Sans Serif"/>
                <a:cs typeface="Microsoft Sans Serif"/>
              </a:rPr>
              <a:t> </a:t>
            </a:r>
            <a:r>
              <a:rPr sz="1550" spc="30" dirty="0">
                <a:solidFill>
                  <a:srgbClr val="0E0D0C"/>
                </a:solidFill>
                <a:latin typeface="Microsoft Sans Serif"/>
                <a:cs typeface="Microsoft Sans Serif"/>
              </a:rPr>
              <a:t>consumption</a:t>
            </a:r>
            <a:r>
              <a:rPr sz="1550" spc="-95" dirty="0">
                <a:solidFill>
                  <a:srgbClr val="0E0D0C"/>
                </a:solidFill>
                <a:latin typeface="Microsoft Sans Serif"/>
                <a:cs typeface="Microsoft Sans Serif"/>
              </a:rPr>
              <a:t> </a:t>
            </a:r>
            <a:r>
              <a:rPr sz="1500" spc="25" dirty="0">
                <a:solidFill>
                  <a:srgbClr val="0E0D0C"/>
                </a:solidFill>
                <a:latin typeface="Tahoma"/>
                <a:cs typeface="Tahoma"/>
              </a:rPr>
              <a:t>:</a:t>
            </a:r>
            <a:endParaRPr sz="1500" dirty="0">
              <a:latin typeface="Tahoma"/>
              <a:cs typeface="Tahoma"/>
            </a:endParaRPr>
          </a:p>
        </p:txBody>
      </p:sp>
      <p:sp>
        <p:nvSpPr>
          <p:cNvPr id="28" name="object 28"/>
          <p:cNvSpPr txBox="1"/>
          <p:nvPr/>
        </p:nvSpPr>
        <p:spPr>
          <a:xfrm>
            <a:off x="1016000" y="9564461"/>
            <a:ext cx="390525" cy="314960"/>
          </a:xfrm>
          <a:prstGeom prst="rect">
            <a:avLst/>
          </a:prstGeom>
        </p:spPr>
        <p:txBody>
          <a:bodyPr vert="horz" wrap="square" lIns="0" tIns="0" rIns="0" bIns="0" rtlCol="0">
            <a:spAutoFit/>
          </a:bodyPr>
          <a:lstStyle/>
          <a:p>
            <a:pPr marL="12700">
              <a:lnSpc>
                <a:spcPts val="2305"/>
              </a:lnSpc>
            </a:pPr>
            <a:r>
              <a:rPr sz="2250" spc="180" dirty="0">
                <a:solidFill>
                  <a:srgbClr val="1B1B1D"/>
                </a:solidFill>
                <a:latin typeface="Microsoft Sans Serif"/>
                <a:cs typeface="Microsoft Sans Serif"/>
              </a:rPr>
              <a:t>0</a:t>
            </a:r>
            <a:r>
              <a:rPr sz="2250" spc="185" dirty="0">
                <a:solidFill>
                  <a:srgbClr val="1B1B1D"/>
                </a:solidFill>
                <a:latin typeface="Microsoft Sans Serif"/>
                <a:cs typeface="Microsoft Sans Serif"/>
              </a:rPr>
              <a:t>3</a:t>
            </a:r>
            <a:endParaRPr sz="2250">
              <a:latin typeface="Microsoft Sans Serif"/>
              <a:cs typeface="Microsoft Sans Serif"/>
            </a:endParaRPr>
          </a:p>
        </p:txBody>
      </p:sp>
      <p:sp>
        <p:nvSpPr>
          <p:cNvPr id="27" name="object 27"/>
          <p:cNvSpPr txBox="1"/>
          <p:nvPr/>
        </p:nvSpPr>
        <p:spPr>
          <a:xfrm>
            <a:off x="477253" y="7725400"/>
            <a:ext cx="7158355" cy="266065"/>
          </a:xfrm>
          <a:prstGeom prst="rect">
            <a:avLst/>
          </a:prstGeom>
        </p:spPr>
        <p:txBody>
          <a:bodyPr vert="horz" wrap="square" lIns="0" tIns="15875" rIns="0" bIns="0" rtlCol="0">
            <a:spAutoFit/>
          </a:bodyPr>
          <a:lstStyle/>
          <a:p>
            <a:pPr marL="12700">
              <a:lnSpc>
                <a:spcPct val="100000"/>
              </a:lnSpc>
              <a:spcBef>
                <a:spcPts val="125"/>
              </a:spcBef>
            </a:pPr>
            <a:r>
              <a:rPr sz="1550" spc="45" dirty="0">
                <a:solidFill>
                  <a:srgbClr val="0E0D0C"/>
                </a:solidFill>
                <a:latin typeface="Microsoft Sans Serif"/>
                <a:cs typeface="Microsoft Sans Serif"/>
              </a:rPr>
              <a:t>Furthermore</a:t>
            </a:r>
            <a:r>
              <a:rPr sz="1500" spc="45" dirty="0">
                <a:solidFill>
                  <a:srgbClr val="0E0D0C"/>
                </a:solidFill>
                <a:latin typeface="Tahoma"/>
                <a:cs typeface="Tahoma"/>
              </a:rPr>
              <a:t>,</a:t>
            </a:r>
            <a:r>
              <a:rPr sz="1500" spc="-150" dirty="0">
                <a:solidFill>
                  <a:srgbClr val="0E0D0C"/>
                </a:solidFill>
                <a:latin typeface="Tahoma"/>
                <a:cs typeface="Tahoma"/>
              </a:rPr>
              <a:t> </a:t>
            </a:r>
            <a:r>
              <a:rPr sz="1550" spc="90" dirty="0">
                <a:solidFill>
                  <a:srgbClr val="0E0D0C"/>
                </a:solidFill>
                <a:latin typeface="Microsoft Sans Serif"/>
                <a:cs typeface="Microsoft Sans Serif"/>
              </a:rPr>
              <a:t>to</a:t>
            </a:r>
            <a:r>
              <a:rPr sz="1550" spc="-90" dirty="0">
                <a:solidFill>
                  <a:srgbClr val="0E0D0C"/>
                </a:solidFill>
                <a:latin typeface="Microsoft Sans Serif"/>
                <a:cs typeface="Microsoft Sans Serif"/>
              </a:rPr>
              <a:t> </a:t>
            </a:r>
            <a:r>
              <a:rPr sz="1550" spc="40" dirty="0">
                <a:solidFill>
                  <a:srgbClr val="0E0D0C"/>
                </a:solidFill>
                <a:latin typeface="Microsoft Sans Serif"/>
                <a:cs typeface="Microsoft Sans Serif"/>
              </a:rPr>
              <a:t>detect</a:t>
            </a:r>
            <a:r>
              <a:rPr sz="1550" spc="-90" dirty="0">
                <a:solidFill>
                  <a:srgbClr val="0E0D0C"/>
                </a:solidFill>
                <a:latin typeface="Microsoft Sans Serif"/>
                <a:cs typeface="Microsoft Sans Serif"/>
              </a:rPr>
              <a:t> </a:t>
            </a:r>
            <a:r>
              <a:rPr sz="1550" spc="30" dirty="0">
                <a:solidFill>
                  <a:srgbClr val="0E0D0C"/>
                </a:solidFill>
                <a:latin typeface="Microsoft Sans Serif"/>
                <a:cs typeface="Microsoft Sans Serif"/>
              </a:rPr>
              <a:t>Fraud</a:t>
            </a:r>
            <a:r>
              <a:rPr sz="1500" spc="30" dirty="0">
                <a:solidFill>
                  <a:srgbClr val="0E0D0C"/>
                </a:solidFill>
                <a:latin typeface="Tahoma"/>
                <a:cs typeface="Tahoma"/>
              </a:rPr>
              <a:t>,</a:t>
            </a:r>
            <a:r>
              <a:rPr sz="1500" spc="-145" dirty="0">
                <a:solidFill>
                  <a:srgbClr val="0E0D0C"/>
                </a:solidFill>
                <a:latin typeface="Tahoma"/>
                <a:cs typeface="Tahoma"/>
              </a:rPr>
              <a:t> </a:t>
            </a:r>
            <a:r>
              <a:rPr sz="1550" spc="55" dirty="0">
                <a:solidFill>
                  <a:srgbClr val="0E0D0C"/>
                </a:solidFill>
                <a:latin typeface="Microsoft Sans Serif"/>
                <a:cs typeface="Microsoft Sans Serif"/>
              </a:rPr>
              <a:t>the</a:t>
            </a:r>
            <a:r>
              <a:rPr sz="1550" spc="-90" dirty="0">
                <a:solidFill>
                  <a:srgbClr val="0E0D0C"/>
                </a:solidFill>
                <a:latin typeface="Microsoft Sans Serif"/>
                <a:cs typeface="Microsoft Sans Serif"/>
              </a:rPr>
              <a:t> </a:t>
            </a:r>
            <a:r>
              <a:rPr sz="1550" spc="5" dirty="0">
                <a:solidFill>
                  <a:srgbClr val="0E0D0C"/>
                </a:solidFill>
                <a:latin typeface="Microsoft Sans Serif"/>
                <a:cs typeface="Microsoft Sans Serif"/>
              </a:rPr>
              <a:t>survey</a:t>
            </a:r>
            <a:r>
              <a:rPr sz="1550" spc="-90" dirty="0">
                <a:solidFill>
                  <a:srgbClr val="0E0D0C"/>
                </a:solidFill>
                <a:latin typeface="Microsoft Sans Serif"/>
                <a:cs typeface="Microsoft Sans Serif"/>
              </a:rPr>
              <a:t> </a:t>
            </a:r>
            <a:r>
              <a:rPr sz="1550" spc="5" dirty="0">
                <a:solidFill>
                  <a:srgbClr val="0E0D0C"/>
                </a:solidFill>
                <a:latin typeface="Microsoft Sans Serif"/>
                <a:cs typeface="Microsoft Sans Serif"/>
              </a:rPr>
              <a:t>organizers</a:t>
            </a:r>
            <a:r>
              <a:rPr sz="1550" spc="-85" dirty="0">
                <a:solidFill>
                  <a:srgbClr val="0E0D0C"/>
                </a:solidFill>
                <a:latin typeface="Microsoft Sans Serif"/>
                <a:cs typeface="Microsoft Sans Serif"/>
              </a:rPr>
              <a:t> </a:t>
            </a:r>
            <a:r>
              <a:rPr sz="1550" spc="15" dirty="0">
                <a:solidFill>
                  <a:srgbClr val="0E0D0C"/>
                </a:solidFill>
                <a:latin typeface="Microsoft Sans Serif"/>
                <a:cs typeface="Microsoft Sans Serif"/>
              </a:rPr>
              <a:t>added</a:t>
            </a:r>
            <a:r>
              <a:rPr sz="1550" spc="-90" dirty="0">
                <a:solidFill>
                  <a:srgbClr val="0E0D0C"/>
                </a:solidFill>
                <a:latin typeface="Microsoft Sans Serif"/>
                <a:cs typeface="Microsoft Sans Serif"/>
              </a:rPr>
              <a:t> </a:t>
            </a:r>
            <a:r>
              <a:rPr sz="1550" spc="5" dirty="0">
                <a:solidFill>
                  <a:srgbClr val="0E0D0C"/>
                </a:solidFill>
                <a:latin typeface="Microsoft Sans Serif"/>
                <a:cs typeface="Microsoft Sans Serif"/>
              </a:rPr>
              <a:t>a</a:t>
            </a:r>
            <a:r>
              <a:rPr sz="1550" spc="-90" dirty="0">
                <a:solidFill>
                  <a:srgbClr val="0E0D0C"/>
                </a:solidFill>
                <a:latin typeface="Microsoft Sans Serif"/>
                <a:cs typeface="Microsoft Sans Serif"/>
              </a:rPr>
              <a:t> </a:t>
            </a:r>
            <a:r>
              <a:rPr sz="1550" spc="30" dirty="0">
                <a:solidFill>
                  <a:srgbClr val="0E0D0C"/>
                </a:solidFill>
                <a:latin typeface="Microsoft Sans Serif"/>
                <a:cs typeface="Microsoft Sans Serif"/>
              </a:rPr>
              <a:t>fake</a:t>
            </a:r>
            <a:r>
              <a:rPr sz="1550" spc="-90" dirty="0">
                <a:solidFill>
                  <a:srgbClr val="0E0D0C"/>
                </a:solidFill>
                <a:latin typeface="Microsoft Sans Serif"/>
                <a:cs typeface="Microsoft Sans Serif"/>
              </a:rPr>
              <a:t> </a:t>
            </a:r>
            <a:r>
              <a:rPr sz="1550" spc="40" dirty="0">
                <a:solidFill>
                  <a:srgbClr val="0E0D0C"/>
                </a:solidFill>
                <a:latin typeface="Microsoft Sans Serif"/>
                <a:cs typeface="Microsoft Sans Serif"/>
              </a:rPr>
              <a:t>drug</a:t>
            </a:r>
            <a:r>
              <a:rPr sz="1550" spc="-85" dirty="0">
                <a:solidFill>
                  <a:srgbClr val="0E0D0C"/>
                </a:solidFill>
                <a:latin typeface="Microsoft Sans Serif"/>
                <a:cs typeface="Microsoft Sans Serif"/>
              </a:rPr>
              <a:t> </a:t>
            </a:r>
            <a:r>
              <a:rPr sz="1500" spc="50" dirty="0">
                <a:solidFill>
                  <a:srgbClr val="0E0D0C"/>
                </a:solidFill>
                <a:latin typeface="Tahoma"/>
                <a:cs typeface="Tahoma"/>
              </a:rPr>
              <a:t>"</a:t>
            </a:r>
            <a:r>
              <a:rPr sz="1550" spc="50" dirty="0">
                <a:solidFill>
                  <a:srgbClr val="0E0D0C"/>
                </a:solidFill>
                <a:latin typeface="Microsoft Sans Serif"/>
                <a:cs typeface="Microsoft Sans Serif"/>
              </a:rPr>
              <a:t>sumer</a:t>
            </a:r>
            <a:r>
              <a:rPr sz="1500" spc="50" dirty="0">
                <a:solidFill>
                  <a:srgbClr val="0E0D0C"/>
                </a:solidFill>
                <a:latin typeface="Tahoma"/>
                <a:cs typeface="Tahoma"/>
              </a:rPr>
              <a:t>".</a:t>
            </a:r>
            <a:endParaRPr sz="1500" dirty="0">
              <a:latin typeface="Tahoma"/>
              <a:cs typeface="Tahoma"/>
            </a:endParaRPr>
          </a:p>
        </p:txBody>
      </p:sp>
      <p:cxnSp>
        <p:nvCxnSpPr>
          <p:cNvPr id="30" name="Connecteur droit 29">
            <a:extLst>
              <a:ext uri="{FF2B5EF4-FFF2-40B4-BE49-F238E27FC236}">
                <a16:creationId xmlns:a16="http://schemas.microsoft.com/office/drawing/2014/main" id="{2C012E73-E8C0-4227-8C7D-2F0B57AE2C2A}"/>
              </a:ext>
            </a:extLst>
          </p:cNvPr>
          <p:cNvCxnSpPr/>
          <p:nvPr/>
        </p:nvCxnSpPr>
        <p:spPr>
          <a:xfrm>
            <a:off x="9448800" y="657350"/>
            <a:ext cx="0" cy="7315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object 10">
            <a:extLst>
              <a:ext uri="{FF2B5EF4-FFF2-40B4-BE49-F238E27FC236}">
                <a16:creationId xmlns:a16="http://schemas.microsoft.com/office/drawing/2014/main" id="{FEF61C5D-FCF9-4769-82A6-0D711F1F0AE2}"/>
              </a:ext>
            </a:extLst>
          </p:cNvPr>
          <p:cNvSpPr txBox="1"/>
          <p:nvPr/>
        </p:nvSpPr>
        <p:spPr>
          <a:xfrm>
            <a:off x="15904605" y="4389819"/>
            <a:ext cx="2146090" cy="685444"/>
          </a:xfrm>
          <a:prstGeom prst="rect">
            <a:avLst/>
          </a:prstGeom>
        </p:spPr>
        <p:txBody>
          <a:bodyPr vert="horz" wrap="square" lIns="0" tIns="12700" rIns="0" bIns="0" rtlCol="0">
            <a:spAutoFit/>
          </a:bodyPr>
          <a:lstStyle/>
          <a:p>
            <a:pPr marL="12700" marR="250190" algn="just">
              <a:lnSpc>
                <a:spcPct val="111300"/>
              </a:lnSpc>
              <a:spcBef>
                <a:spcPts val="100"/>
              </a:spcBef>
            </a:pPr>
            <a:r>
              <a:rPr sz="1350" b="1" spc="5" dirty="0">
                <a:solidFill>
                  <a:srgbClr val="0E0D0C"/>
                </a:solidFill>
                <a:latin typeface="Microsoft Sans Serif"/>
                <a:cs typeface="Microsoft Sans Serif"/>
              </a:rPr>
              <a:t>N</a:t>
            </a:r>
            <a:r>
              <a:rPr sz="1300" b="1" spc="5" dirty="0">
                <a:solidFill>
                  <a:srgbClr val="0E0D0C"/>
                </a:solidFill>
                <a:latin typeface="Microsoft Sans Serif"/>
                <a:cs typeface="Microsoft Sans Serif"/>
              </a:rPr>
              <a:t>s</a:t>
            </a:r>
            <a:r>
              <a:rPr sz="1350" b="1" spc="5" dirty="0">
                <a:solidFill>
                  <a:srgbClr val="0E0D0C"/>
                </a:solidFill>
                <a:latin typeface="Microsoft Sans Serif"/>
                <a:cs typeface="Microsoft Sans Serif"/>
              </a:rPr>
              <a:t>co</a:t>
            </a:r>
            <a:r>
              <a:rPr sz="1300" b="1" spc="5" dirty="0">
                <a:solidFill>
                  <a:srgbClr val="0E0D0C"/>
                </a:solidFill>
                <a:latin typeface="Microsoft Sans Serif"/>
                <a:cs typeface="Microsoft Sans Serif"/>
              </a:rPr>
              <a:t>r</a:t>
            </a:r>
            <a:r>
              <a:rPr sz="1350" b="1" spc="5" dirty="0">
                <a:solidFill>
                  <a:srgbClr val="0E0D0C"/>
                </a:solidFill>
                <a:latin typeface="Microsoft Sans Serif"/>
                <a:cs typeface="Microsoft Sans Serif"/>
              </a:rPr>
              <a:t>e</a:t>
            </a:r>
            <a:r>
              <a:rPr sz="1350" spc="-90" dirty="0">
                <a:solidFill>
                  <a:srgbClr val="0E0D0C"/>
                </a:solidFill>
                <a:latin typeface="Microsoft Sans Serif"/>
                <a:cs typeface="Microsoft Sans Serif"/>
              </a:rPr>
              <a:t> </a:t>
            </a:r>
            <a:r>
              <a:rPr sz="1350" dirty="0">
                <a:solidFill>
                  <a:srgbClr val="0E0D0C"/>
                </a:solidFill>
                <a:latin typeface="Microsoft Sans Serif"/>
                <a:cs typeface="Microsoft Sans Serif"/>
              </a:rPr>
              <a:t>i</a:t>
            </a:r>
            <a:r>
              <a:rPr sz="1300" dirty="0">
                <a:solidFill>
                  <a:srgbClr val="0E0D0C"/>
                </a:solidFill>
                <a:latin typeface="Microsoft Sans Serif"/>
                <a:cs typeface="Microsoft Sans Serif"/>
              </a:rPr>
              <a:t>s</a:t>
            </a:r>
            <a:r>
              <a:rPr sz="1300" spc="-70" dirty="0">
                <a:solidFill>
                  <a:srgbClr val="0E0D0C"/>
                </a:solidFill>
                <a:latin typeface="Microsoft Sans Serif"/>
                <a:cs typeface="Microsoft Sans Serif"/>
              </a:rPr>
              <a:t> </a:t>
            </a:r>
            <a:r>
              <a:rPr sz="1300" spc="45" dirty="0">
                <a:solidFill>
                  <a:srgbClr val="0E0D0C"/>
                </a:solidFill>
                <a:latin typeface="Microsoft Sans Serif"/>
                <a:cs typeface="Microsoft Sans Serif"/>
              </a:rPr>
              <a:t>t</a:t>
            </a:r>
            <a:r>
              <a:rPr sz="1350" spc="45" dirty="0">
                <a:solidFill>
                  <a:srgbClr val="0E0D0C"/>
                </a:solidFill>
                <a:latin typeface="Microsoft Sans Serif"/>
                <a:cs typeface="Microsoft Sans Serif"/>
              </a:rPr>
              <a:t>he</a:t>
            </a:r>
            <a:r>
              <a:rPr sz="1350" spc="-85" dirty="0">
                <a:solidFill>
                  <a:srgbClr val="0E0D0C"/>
                </a:solidFill>
                <a:latin typeface="Microsoft Sans Serif"/>
                <a:cs typeface="Microsoft Sans Serif"/>
              </a:rPr>
              <a:t> </a:t>
            </a:r>
            <a:r>
              <a:rPr sz="1350" spc="40" dirty="0">
                <a:solidFill>
                  <a:srgbClr val="0E0D0C"/>
                </a:solidFill>
                <a:latin typeface="Microsoft Sans Serif"/>
                <a:cs typeface="Microsoft Sans Serif"/>
              </a:rPr>
              <a:t>long</a:t>
            </a:r>
            <a:r>
              <a:rPr sz="1250" spc="40" dirty="0">
                <a:solidFill>
                  <a:srgbClr val="0E0D0C"/>
                </a:solidFill>
                <a:latin typeface="Tahoma"/>
                <a:cs typeface="Tahoma"/>
              </a:rPr>
              <a:t>-</a:t>
            </a:r>
            <a:r>
              <a:rPr sz="1300" spc="40" dirty="0">
                <a:solidFill>
                  <a:srgbClr val="0E0D0C"/>
                </a:solidFill>
                <a:latin typeface="Microsoft Sans Serif"/>
                <a:cs typeface="Microsoft Sans Serif"/>
              </a:rPr>
              <a:t>t</a:t>
            </a:r>
            <a:r>
              <a:rPr sz="1350" spc="40" dirty="0">
                <a:solidFill>
                  <a:srgbClr val="0E0D0C"/>
                </a:solidFill>
                <a:latin typeface="Microsoft Sans Serif"/>
                <a:cs typeface="Microsoft Sans Serif"/>
              </a:rPr>
              <a:t>e</a:t>
            </a:r>
            <a:r>
              <a:rPr sz="1300" spc="40" dirty="0">
                <a:solidFill>
                  <a:srgbClr val="0E0D0C"/>
                </a:solidFill>
                <a:latin typeface="Microsoft Sans Serif"/>
                <a:cs typeface="Microsoft Sans Serif"/>
              </a:rPr>
              <a:t>r</a:t>
            </a:r>
            <a:r>
              <a:rPr sz="1350" spc="40" dirty="0">
                <a:solidFill>
                  <a:srgbClr val="0E0D0C"/>
                </a:solidFill>
                <a:latin typeface="Microsoft Sans Serif"/>
                <a:cs typeface="Microsoft Sans Serif"/>
              </a:rPr>
              <a:t>m</a:t>
            </a:r>
            <a:r>
              <a:rPr sz="1350" spc="-85" dirty="0">
                <a:solidFill>
                  <a:srgbClr val="0E0D0C"/>
                </a:solidFill>
                <a:latin typeface="Microsoft Sans Serif"/>
                <a:cs typeface="Microsoft Sans Serif"/>
              </a:rPr>
              <a:t> </a:t>
            </a:r>
            <a:r>
              <a:rPr sz="1300" spc="15" dirty="0">
                <a:solidFill>
                  <a:srgbClr val="0E0D0C"/>
                </a:solidFill>
                <a:latin typeface="Microsoft Sans Serif"/>
                <a:cs typeface="Microsoft Sans Serif"/>
              </a:rPr>
              <a:t>t</a:t>
            </a:r>
            <a:r>
              <a:rPr sz="1350" spc="15" dirty="0">
                <a:solidFill>
                  <a:srgbClr val="0E0D0C"/>
                </a:solidFill>
                <a:latin typeface="Microsoft Sans Serif"/>
                <a:cs typeface="Microsoft Sans Serif"/>
              </a:rPr>
              <a:t>endenc</a:t>
            </a:r>
            <a:r>
              <a:rPr sz="1300" spc="15" dirty="0">
                <a:solidFill>
                  <a:srgbClr val="0E0D0C"/>
                </a:solidFill>
                <a:latin typeface="Microsoft Sans Serif"/>
                <a:cs typeface="Microsoft Sans Serif"/>
              </a:rPr>
              <a:t>y</a:t>
            </a:r>
            <a:r>
              <a:rPr sz="1300" spc="-70" dirty="0">
                <a:solidFill>
                  <a:srgbClr val="0E0D0C"/>
                </a:solidFill>
                <a:latin typeface="Microsoft Sans Serif"/>
                <a:cs typeface="Microsoft Sans Serif"/>
              </a:rPr>
              <a:t> </a:t>
            </a:r>
            <a:r>
              <a:rPr sz="1300" spc="80" dirty="0">
                <a:solidFill>
                  <a:srgbClr val="0E0D0C"/>
                </a:solidFill>
                <a:latin typeface="Microsoft Sans Serif"/>
                <a:cs typeface="Microsoft Sans Serif"/>
              </a:rPr>
              <a:t>t</a:t>
            </a:r>
            <a:r>
              <a:rPr sz="1350" spc="80" dirty="0">
                <a:solidFill>
                  <a:srgbClr val="0E0D0C"/>
                </a:solidFill>
                <a:latin typeface="Microsoft Sans Serif"/>
                <a:cs typeface="Microsoft Sans Serif"/>
              </a:rPr>
              <a:t>o</a:t>
            </a:r>
            <a:r>
              <a:rPr sz="1350" spc="-85" dirty="0">
                <a:solidFill>
                  <a:srgbClr val="0E0D0C"/>
                </a:solidFill>
                <a:latin typeface="Microsoft Sans Serif"/>
                <a:cs typeface="Microsoft Sans Serif"/>
              </a:rPr>
              <a:t> </a:t>
            </a:r>
            <a:r>
              <a:rPr sz="1350" dirty="0">
                <a:solidFill>
                  <a:srgbClr val="0E0D0C"/>
                </a:solidFill>
                <a:latin typeface="Microsoft Sans Serif"/>
                <a:cs typeface="Microsoft Sans Serif"/>
              </a:rPr>
              <a:t>e</a:t>
            </a:r>
            <a:r>
              <a:rPr sz="1300" dirty="0">
                <a:solidFill>
                  <a:srgbClr val="0E0D0C"/>
                </a:solidFill>
                <a:latin typeface="Microsoft Sans Serif"/>
                <a:cs typeface="Microsoft Sans Serif"/>
              </a:rPr>
              <a:t>x</a:t>
            </a:r>
            <a:r>
              <a:rPr sz="1350" dirty="0">
                <a:solidFill>
                  <a:srgbClr val="0E0D0C"/>
                </a:solidFill>
                <a:latin typeface="Microsoft Sans Serif"/>
                <a:cs typeface="Microsoft Sans Serif"/>
              </a:rPr>
              <a:t>pe</a:t>
            </a:r>
            <a:r>
              <a:rPr sz="1300" dirty="0">
                <a:solidFill>
                  <a:srgbClr val="0E0D0C"/>
                </a:solidFill>
                <a:latin typeface="Microsoft Sans Serif"/>
                <a:cs typeface="Microsoft Sans Serif"/>
              </a:rPr>
              <a:t>r</a:t>
            </a:r>
            <a:r>
              <a:rPr sz="1350" dirty="0">
                <a:solidFill>
                  <a:srgbClr val="0E0D0C"/>
                </a:solidFill>
                <a:latin typeface="Microsoft Sans Serif"/>
                <a:cs typeface="Microsoft Sans Serif"/>
              </a:rPr>
              <a:t>ience</a:t>
            </a:r>
            <a:r>
              <a:rPr sz="1350" spc="-85" dirty="0">
                <a:solidFill>
                  <a:srgbClr val="0E0D0C"/>
                </a:solidFill>
                <a:latin typeface="Microsoft Sans Serif"/>
                <a:cs typeface="Microsoft Sans Serif"/>
              </a:rPr>
              <a:t> </a:t>
            </a:r>
            <a:r>
              <a:rPr sz="1350" dirty="0">
                <a:solidFill>
                  <a:srgbClr val="0E0D0C"/>
                </a:solidFill>
                <a:latin typeface="Microsoft Sans Serif"/>
                <a:cs typeface="Microsoft Sans Serif"/>
              </a:rPr>
              <a:t>nega</a:t>
            </a:r>
            <a:r>
              <a:rPr sz="1300" dirty="0">
                <a:solidFill>
                  <a:srgbClr val="0E0D0C"/>
                </a:solidFill>
                <a:latin typeface="Microsoft Sans Serif"/>
                <a:cs typeface="Microsoft Sans Serif"/>
              </a:rPr>
              <a:t>t</a:t>
            </a:r>
            <a:r>
              <a:rPr sz="1350" dirty="0">
                <a:solidFill>
                  <a:srgbClr val="0E0D0C"/>
                </a:solidFill>
                <a:latin typeface="Microsoft Sans Serif"/>
                <a:cs typeface="Microsoft Sans Serif"/>
              </a:rPr>
              <a:t>i</a:t>
            </a:r>
            <a:r>
              <a:rPr sz="1300" dirty="0">
                <a:solidFill>
                  <a:srgbClr val="0E0D0C"/>
                </a:solidFill>
                <a:latin typeface="Microsoft Sans Serif"/>
                <a:cs typeface="Microsoft Sans Serif"/>
              </a:rPr>
              <a:t>v</a:t>
            </a:r>
            <a:r>
              <a:rPr sz="1350" dirty="0">
                <a:solidFill>
                  <a:srgbClr val="0E0D0C"/>
                </a:solidFill>
                <a:latin typeface="Microsoft Sans Serif"/>
                <a:cs typeface="Microsoft Sans Serif"/>
              </a:rPr>
              <a:t>e</a:t>
            </a:r>
            <a:r>
              <a:rPr sz="1350" spc="-85" dirty="0">
                <a:solidFill>
                  <a:srgbClr val="0E0D0C"/>
                </a:solidFill>
                <a:latin typeface="Microsoft Sans Serif"/>
                <a:cs typeface="Microsoft Sans Serif"/>
              </a:rPr>
              <a:t> </a:t>
            </a:r>
            <a:r>
              <a:rPr lang="fr-FR" sz="1350" spc="15" dirty="0">
                <a:solidFill>
                  <a:srgbClr val="0E0D0C"/>
                </a:solidFill>
                <a:latin typeface="Microsoft Sans Serif"/>
                <a:cs typeface="Microsoft Sans Serif"/>
              </a:rPr>
              <a:t>é</a:t>
            </a:r>
            <a:r>
              <a:rPr sz="1350" spc="15" dirty="0">
                <a:solidFill>
                  <a:srgbClr val="0E0D0C"/>
                </a:solidFill>
                <a:latin typeface="Microsoft Sans Serif"/>
                <a:cs typeface="Microsoft Sans Serif"/>
              </a:rPr>
              <a:t>mo</a:t>
            </a:r>
            <a:r>
              <a:rPr sz="1300" spc="15" dirty="0">
                <a:solidFill>
                  <a:srgbClr val="0E0D0C"/>
                </a:solidFill>
                <a:latin typeface="Microsoft Sans Serif"/>
                <a:cs typeface="Microsoft Sans Serif"/>
              </a:rPr>
              <a:t>t</a:t>
            </a:r>
            <a:r>
              <a:rPr sz="1350" spc="15" dirty="0">
                <a:solidFill>
                  <a:srgbClr val="0E0D0C"/>
                </a:solidFill>
                <a:latin typeface="Microsoft Sans Serif"/>
                <a:cs typeface="Microsoft Sans Serif"/>
              </a:rPr>
              <a:t>ion</a:t>
            </a:r>
            <a:r>
              <a:rPr sz="1300" spc="15" dirty="0">
                <a:solidFill>
                  <a:srgbClr val="0E0D0C"/>
                </a:solidFill>
                <a:latin typeface="Microsoft Sans Serif"/>
                <a:cs typeface="Microsoft Sans Serif"/>
              </a:rPr>
              <a:t>s</a:t>
            </a:r>
            <a:r>
              <a:rPr lang="fr-FR" sz="1300" spc="-70" dirty="0">
                <a:solidFill>
                  <a:srgbClr val="0E0D0C"/>
                </a:solidFill>
                <a:latin typeface="Microsoft Sans Serif"/>
                <a:cs typeface="Microsoft Sans Serif"/>
              </a:rPr>
              <a:t>.</a:t>
            </a:r>
          </a:p>
        </p:txBody>
      </p:sp>
      <p:sp>
        <p:nvSpPr>
          <p:cNvPr id="32" name="object 10">
            <a:extLst>
              <a:ext uri="{FF2B5EF4-FFF2-40B4-BE49-F238E27FC236}">
                <a16:creationId xmlns:a16="http://schemas.microsoft.com/office/drawing/2014/main" id="{58E8A1A5-9E51-4076-A120-09A8B09BED51}"/>
              </a:ext>
            </a:extLst>
          </p:cNvPr>
          <p:cNvSpPr txBox="1"/>
          <p:nvPr/>
        </p:nvSpPr>
        <p:spPr>
          <a:xfrm>
            <a:off x="13022573" y="1289726"/>
            <a:ext cx="2349450" cy="1377172"/>
          </a:xfrm>
          <a:prstGeom prst="rect">
            <a:avLst/>
          </a:prstGeom>
        </p:spPr>
        <p:txBody>
          <a:bodyPr vert="horz" wrap="square" lIns="0" tIns="12700" rIns="0" bIns="0" rtlCol="0">
            <a:spAutoFit/>
          </a:bodyPr>
          <a:lstStyle/>
          <a:p>
            <a:pPr marL="12700" marR="647065" algn="just">
              <a:lnSpc>
                <a:spcPct val="111300"/>
              </a:lnSpc>
            </a:pPr>
            <a:r>
              <a:rPr sz="1350" b="1" dirty="0" err="1">
                <a:solidFill>
                  <a:srgbClr val="0E0D0C"/>
                </a:solidFill>
                <a:latin typeface="Microsoft Sans Serif"/>
                <a:cs typeface="Microsoft Sans Serif"/>
              </a:rPr>
              <a:t>O</a:t>
            </a:r>
            <a:r>
              <a:rPr sz="1300" b="1" dirty="0" err="1">
                <a:solidFill>
                  <a:srgbClr val="0E0D0C"/>
                </a:solidFill>
                <a:latin typeface="Microsoft Sans Serif"/>
                <a:cs typeface="Microsoft Sans Serif"/>
              </a:rPr>
              <a:t>s</a:t>
            </a:r>
            <a:r>
              <a:rPr sz="1350" b="1" dirty="0" err="1">
                <a:solidFill>
                  <a:srgbClr val="0E0D0C"/>
                </a:solidFill>
                <a:latin typeface="Microsoft Sans Serif"/>
                <a:cs typeface="Microsoft Sans Serif"/>
              </a:rPr>
              <a:t>co</a:t>
            </a:r>
            <a:r>
              <a:rPr sz="1300" b="1" dirty="0" err="1">
                <a:solidFill>
                  <a:srgbClr val="0E0D0C"/>
                </a:solidFill>
                <a:latin typeface="Microsoft Sans Serif"/>
                <a:cs typeface="Microsoft Sans Serif"/>
              </a:rPr>
              <a:t>r</a:t>
            </a:r>
            <a:r>
              <a:rPr sz="1350" b="1" dirty="0" err="1">
                <a:solidFill>
                  <a:srgbClr val="0E0D0C"/>
                </a:solidFill>
                <a:latin typeface="Microsoft Sans Serif"/>
                <a:cs typeface="Microsoft Sans Serif"/>
              </a:rPr>
              <a:t>e</a:t>
            </a:r>
            <a:r>
              <a:rPr sz="1350" spc="-85" dirty="0">
                <a:solidFill>
                  <a:srgbClr val="0E0D0C"/>
                </a:solidFill>
                <a:latin typeface="Microsoft Sans Serif"/>
                <a:cs typeface="Microsoft Sans Serif"/>
              </a:rPr>
              <a:t> </a:t>
            </a:r>
            <a:r>
              <a:rPr sz="1350" dirty="0">
                <a:solidFill>
                  <a:srgbClr val="0E0D0C"/>
                </a:solidFill>
                <a:latin typeface="Microsoft Sans Serif"/>
                <a:cs typeface="Microsoft Sans Serif"/>
              </a:rPr>
              <a:t>i</a:t>
            </a:r>
            <a:r>
              <a:rPr sz="1300" dirty="0">
                <a:solidFill>
                  <a:srgbClr val="0E0D0C"/>
                </a:solidFill>
                <a:latin typeface="Microsoft Sans Serif"/>
                <a:cs typeface="Microsoft Sans Serif"/>
              </a:rPr>
              <a:t>s</a:t>
            </a:r>
            <a:r>
              <a:rPr sz="1300" spc="-70" dirty="0">
                <a:solidFill>
                  <a:srgbClr val="0E0D0C"/>
                </a:solidFill>
                <a:latin typeface="Microsoft Sans Serif"/>
                <a:cs typeface="Microsoft Sans Serif"/>
              </a:rPr>
              <a:t> </a:t>
            </a:r>
            <a:r>
              <a:rPr sz="1300" spc="45" dirty="0">
                <a:solidFill>
                  <a:srgbClr val="0E0D0C"/>
                </a:solidFill>
                <a:latin typeface="Microsoft Sans Serif"/>
                <a:cs typeface="Microsoft Sans Serif"/>
              </a:rPr>
              <a:t>t</a:t>
            </a:r>
            <a:r>
              <a:rPr sz="1350" spc="45" dirty="0">
                <a:solidFill>
                  <a:srgbClr val="0E0D0C"/>
                </a:solidFill>
                <a:latin typeface="Microsoft Sans Serif"/>
                <a:cs typeface="Microsoft Sans Serif"/>
              </a:rPr>
              <a:t>he</a:t>
            </a:r>
            <a:r>
              <a:rPr sz="1350" spc="-85" dirty="0">
                <a:solidFill>
                  <a:srgbClr val="0E0D0C"/>
                </a:solidFill>
                <a:latin typeface="Microsoft Sans Serif"/>
                <a:cs typeface="Microsoft Sans Serif"/>
              </a:rPr>
              <a:t> </a:t>
            </a:r>
            <a:r>
              <a:rPr sz="1350" dirty="0">
                <a:solidFill>
                  <a:srgbClr val="0E0D0C"/>
                </a:solidFill>
                <a:latin typeface="Microsoft Sans Serif"/>
                <a:cs typeface="Microsoft Sans Serif"/>
              </a:rPr>
              <a:t>gene</a:t>
            </a:r>
            <a:r>
              <a:rPr sz="1300" dirty="0">
                <a:solidFill>
                  <a:srgbClr val="0E0D0C"/>
                </a:solidFill>
                <a:latin typeface="Microsoft Sans Serif"/>
                <a:cs typeface="Microsoft Sans Serif"/>
              </a:rPr>
              <a:t>r</a:t>
            </a:r>
            <a:r>
              <a:rPr sz="1350" dirty="0">
                <a:solidFill>
                  <a:srgbClr val="0E0D0C"/>
                </a:solidFill>
                <a:latin typeface="Microsoft Sans Serif"/>
                <a:cs typeface="Microsoft Sans Serif"/>
              </a:rPr>
              <a:t>al</a:t>
            </a:r>
            <a:r>
              <a:rPr sz="1350" spc="-80" dirty="0">
                <a:solidFill>
                  <a:srgbClr val="0E0D0C"/>
                </a:solidFill>
                <a:latin typeface="Microsoft Sans Serif"/>
                <a:cs typeface="Microsoft Sans Serif"/>
              </a:rPr>
              <a:t> </a:t>
            </a:r>
            <a:r>
              <a:rPr sz="1350" spc="15" dirty="0">
                <a:solidFill>
                  <a:srgbClr val="0E0D0C"/>
                </a:solidFill>
                <a:latin typeface="Microsoft Sans Serif"/>
                <a:cs typeface="Microsoft Sans Serif"/>
              </a:rPr>
              <a:t>app</a:t>
            </a:r>
            <a:r>
              <a:rPr sz="1300" spc="15" dirty="0">
                <a:solidFill>
                  <a:srgbClr val="0E0D0C"/>
                </a:solidFill>
                <a:latin typeface="Microsoft Sans Serif"/>
                <a:cs typeface="Microsoft Sans Serif"/>
              </a:rPr>
              <a:t>r</a:t>
            </a:r>
            <a:r>
              <a:rPr sz="1350" spc="15" dirty="0">
                <a:solidFill>
                  <a:srgbClr val="0E0D0C"/>
                </a:solidFill>
                <a:latin typeface="Microsoft Sans Serif"/>
                <a:cs typeface="Microsoft Sans Serif"/>
              </a:rPr>
              <a:t>ecia</a:t>
            </a:r>
            <a:r>
              <a:rPr sz="1300" spc="15" dirty="0">
                <a:solidFill>
                  <a:srgbClr val="0E0D0C"/>
                </a:solidFill>
                <a:latin typeface="Microsoft Sans Serif"/>
                <a:cs typeface="Microsoft Sans Serif"/>
              </a:rPr>
              <a:t>t</a:t>
            </a:r>
            <a:r>
              <a:rPr sz="1350" spc="15" dirty="0">
                <a:solidFill>
                  <a:srgbClr val="0E0D0C"/>
                </a:solidFill>
                <a:latin typeface="Microsoft Sans Serif"/>
                <a:cs typeface="Microsoft Sans Serif"/>
              </a:rPr>
              <a:t>ion</a:t>
            </a:r>
            <a:r>
              <a:rPr sz="1350" spc="-85" dirty="0">
                <a:solidFill>
                  <a:srgbClr val="0E0D0C"/>
                </a:solidFill>
                <a:latin typeface="Microsoft Sans Serif"/>
                <a:cs typeface="Microsoft Sans Serif"/>
              </a:rPr>
              <a:t> </a:t>
            </a:r>
            <a:r>
              <a:rPr sz="1350" spc="70" dirty="0">
                <a:solidFill>
                  <a:srgbClr val="0E0D0C"/>
                </a:solidFill>
                <a:latin typeface="Microsoft Sans Serif"/>
                <a:cs typeface="Microsoft Sans Serif"/>
              </a:rPr>
              <a:t>fo</a:t>
            </a:r>
            <a:r>
              <a:rPr sz="1300" spc="70" dirty="0">
                <a:solidFill>
                  <a:srgbClr val="0E0D0C"/>
                </a:solidFill>
                <a:latin typeface="Microsoft Sans Serif"/>
                <a:cs typeface="Microsoft Sans Serif"/>
              </a:rPr>
              <a:t>r</a:t>
            </a:r>
            <a:r>
              <a:rPr sz="1300" spc="-70" dirty="0">
                <a:solidFill>
                  <a:srgbClr val="0E0D0C"/>
                </a:solidFill>
                <a:latin typeface="Microsoft Sans Serif"/>
                <a:cs typeface="Microsoft Sans Serif"/>
              </a:rPr>
              <a:t> </a:t>
            </a:r>
            <a:r>
              <a:rPr sz="1350" spc="55" dirty="0">
                <a:solidFill>
                  <a:srgbClr val="0E0D0C"/>
                </a:solidFill>
                <a:latin typeface="Microsoft Sans Serif"/>
                <a:cs typeface="Microsoft Sans Serif"/>
              </a:rPr>
              <a:t>a</a:t>
            </a:r>
            <a:r>
              <a:rPr sz="1300" spc="55" dirty="0">
                <a:solidFill>
                  <a:srgbClr val="0E0D0C"/>
                </a:solidFill>
                <a:latin typeface="Microsoft Sans Serif"/>
                <a:cs typeface="Microsoft Sans Serif"/>
              </a:rPr>
              <a:t>rt</a:t>
            </a:r>
            <a:r>
              <a:rPr sz="1250" spc="55" dirty="0">
                <a:solidFill>
                  <a:srgbClr val="0E0D0C"/>
                </a:solidFill>
                <a:latin typeface="Tahoma"/>
                <a:cs typeface="Tahoma"/>
              </a:rPr>
              <a:t>,</a:t>
            </a:r>
            <a:r>
              <a:rPr sz="1250" spc="-110" dirty="0">
                <a:solidFill>
                  <a:srgbClr val="0E0D0C"/>
                </a:solidFill>
                <a:latin typeface="Tahoma"/>
                <a:cs typeface="Tahoma"/>
              </a:rPr>
              <a:t> </a:t>
            </a:r>
            <a:r>
              <a:rPr sz="1300" spc="20" dirty="0">
                <a:solidFill>
                  <a:srgbClr val="0E0D0C"/>
                </a:solidFill>
                <a:latin typeface="Microsoft Sans Serif"/>
                <a:cs typeface="Microsoft Sans Serif"/>
              </a:rPr>
              <a:t>u</a:t>
            </a:r>
            <a:r>
              <a:rPr sz="1350" spc="20" dirty="0">
                <a:solidFill>
                  <a:srgbClr val="0E0D0C"/>
                </a:solidFill>
                <a:latin typeface="Microsoft Sans Serif"/>
                <a:cs typeface="Microsoft Sans Serif"/>
              </a:rPr>
              <a:t>n</a:t>
            </a:r>
            <a:r>
              <a:rPr sz="1300" spc="20" dirty="0">
                <a:solidFill>
                  <a:srgbClr val="0E0D0C"/>
                </a:solidFill>
                <a:latin typeface="Microsoft Sans Serif"/>
                <a:cs typeface="Microsoft Sans Serif"/>
              </a:rPr>
              <a:t>usu</a:t>
            </a:r>
            <a:r>
              <a:rPr sz="1350" spc="20" dirty="0">
                <a:solidFill>
                  <a:srgbClr val="0E0D0C"/>
                </a:solidFill>
                <a:latin typeface="Microsoft Sans Serif"/>
                <a:cs typeface="Microsoft Sans Serif"/>
              </a:rPr>
              <a:t>al</a:t>
            </a:r>
            <a:r>
              <a:rPr sz="1350" spc="-85" dirty="0">
                <a:solidFill>
                  <a:srgbClr val="0E0D0C"/>
                </a:solidFill>
                <a:latin typeface="Microsoft Sans Serif"/>
                <a:cs typeface="Microsoft Sans Serif"/>
              </a:rPr>
              <a:t> </a:t>
            </a:r>
            <a:r>
              <a:rPr sz="1350" spc="-10" dirty="0">
                <a:solidFill>
                  <a:srgbClr val="0E0D0C"/>
                </a:solidFill>
                <a:latin typeface="Microsoft Sans Serif"/>
                <a:cs typeface="Microsoft Sans Serif"/>
              </a:rPr>
              <a:t>idea</a:t>
            </a:r>
            <a:r>
              <a:rPr sz="1300" spc="-10" dirty="0">
                <a:solidFill>
                  <a:srgbClr val="0E0D0C"/>
                </a:solidFill>
                <a:latin typeface="Microsoft Sans Serif"/>
                <a:cs typeface="Microsoft Sans Serif"/>
              </a:rPr>
              <a:t>s</a:t>
            </a:r>
            <a:r>
              <a:rPr sz="1250" spc="-10" dirty="0">
                <a:solidFill>
                  <a:srgbClr val="0E0D0C"/>
                </a:solidFill>
                <a:latin typeface="Tahoma"/>
                <a:cs typeface="Tahoma"/>
              </a:rPr>
              <a:t>,</a:t>
            </a:r>
            <a:r>
              <a:rPr sz="1250" spc="-114" dirty="0">
                <a:solidFill>
                  <a:srgbClr val="0E0D0C"/>
                </a:solidFill>
                <a:latin typeface="Tahoma"/>
                <a:cs typeface="Tahoma"/>
              </a:rPr>
              <a:t> </a:t>
            </a:r>
            <a:r>
              <a:rPr sz="1350" spc="10" dirty="0">
                <a:solidFill>
                  <a:srgbClr val="0E0D0C"/>
                </a:solidFill>
                <a:latin typeface="Microsoft Sans Serif"/>
                <a:cs typeface="Microsoft Sans Serif"/>
              </a:rPr>
              <a:t>and</a:t>
            </a:r>
            <a:r>
              <a:rPr sz="1350" spc="-80" dirty="0">
                <a:solidFill>
                  <a:srgbClr val="0E0D0C"/>
                </a:solidFill>
                <a:latin typeface="Microsoft Sans Serif"/>
                <a:cs typeface="Microsoft Sans Serif"/>
              </a:rPr>
              <a:t> </a:t>
            </a:r>
            <a:r>
              <a:rPr sz="1350" spc="5" dirty="0">
                <a:solidFill>
                  <a:srgbClr val="0E0D0C"/>
                </a:solidFill>
                <a:latin typeface="Microsoft Sans Serif"/>
                <a:cs typeface="Microsoft Sans Serif"/>
              </a:rPr>
              <a:t>imagina</a:t>
            </a:r>
            <a:r>
              <a:rPr sz="1300" spc="5" dirty="0">
                <a:solidFill>
                  <a:srgbClr val="0E0D0C"/>
                </a:solidFill>
                <a:latin typeface="Microsoft Sans Serif"/>
                <a:cs typeface="Microsoft Sans Serif"/>
              </a:rPr>
              <a:t>t</a:t>
            </a:r>
            <a:r>
              <a:rPr sz="1350" spc="5" dirty="0">
                <a:solidFill>
                  <a:srgbClr val="0E0D0C"/>
                </a:solidFill>
                <a:latin typeface="Microsoft Sans Serif"/>
                <a:cs typeface="Microsoft Sans Serif"/>
              </a:rPr>
              <a:t>i</a:t>
            </a:r>
            <a:r>
              <a:rPr sz="1300" spc="5" dirty="0">
                <a:solidFill>
                  <a:srgbClr val="0E0D0C"/>
                </a:solidFill>
                <a:latin typeface="Microsoft Sans Serif"/>
                <a:cs typeface="Microsoft Sans Serif"/>
              </a:rPr>
              <a:t>v</a:t>
            </a:r>
            <a:r>
              <a:rPr sz="1350" spc="5" dirty="0">
                <a:solidFill>
                  <a:srgbClr val="0E0D0C"/>
                </a:solidFill>
                <a:latin typeface="Microsoft Sans Serif"/>
                <a:cs typeface="Microsoft Sans Serif"/>
              </a:rPr>
              <a:t>e</a:t>
            </a:r>
            <a:r>
              <a:rPr sz="1250" spc="5" dirty="0">
                <a:solidFill>
                  <a:srgbClr val="0E0D0C"/>
                </a:solidFill>
                <a:latin typeface="Tahoma"/>
                <a:cs typeface="Tahoma"/>
              </a:rPr>
              <a:t>,</a:t>
            </a:r>
            <a:r>
              <a:rPr sz="1250" spc="-114" dirty="0">
                <a:solidFill>
                  <a:srgbClr val="0E0D0C"/>
                </a:solidFill>
                <a:latin typeface="Tahoma"/>
                <a:cs typeface="Tahoma"/>
              </a:rPr>
              <a:t> </a:t>
            </a:r>
            <a:r>
              <a:rPr sz="1350" spc="15" dirty="0">
                <a:solidFill>
                  <a:srgbClr val="0E0D0C"/>
                </a:solidFill>
                <a:latin typeface="Microsoft Sans Serif"/>
                <a:cs typeface="Microsoft Sans Serif"/>
              </a:rPr>
              <a:t>c</a:t>
            </a:r>
            <a:r>
              <a:rPr sz="1300" spc="15" dirty="0">
                <a:solidFill>
                  <a:srgbClr val="0E0D0C"/>
                </a:solidFill>
                <a:latin typeface="Microsoft Sans Serif"/>
                <a:cs typeface="Microsoft Sans Serif"/>
              </a:rPr>
              <a:t>r</a:t>
            </a:r>
            <a:r>
              <a:rPr sz="1350" spc="15" dirty="0">
                <a:solidFill>
                  <a:srgbClr val="0E0D0C"/>
                </a:solidFill>
                <a:latin typeface="Microsoft Sans Serif"/>
                <a:cs typeface="Microsoft Sans Serif"/>
              </a:rPr>
              <a:t>ea</a:t>
            </a:r>
            <a:r>
              <a:rPr sz="1300" spc="15" dirty="0">
                <a:solidFill>
                  <a:srgbClr val="0E0D0C"/>
                </a:solidFill>
                <a:latin typeface="Microsoft Sans Serif"/>
                <a:cs typeface="Microsoft Sans Serif"/>
              </a:rPr>
              <a:t>t</a:t>
            </a:r>
            <a:r>
              <a:rPr sz="1350" spc="15" dirty="0">
                <a:solidFill>
                  <a:srgbClr val="0E0D0C"/>
                </a:solidFill>
                <a:latin typeface="Microsoft Sans Serif"/>
                <a:cs typeface="Microsoft Sans Serif"/>
              </a:rPr>
              <a:t>i</a:t>
            </a:r>
            <a:r>
              <a:rPr sz="1300" spc="15" dirty="0">
                <a:solidFill>
                  <a:srgbClr val="0E0D0C"/>
                </a:solidFill>
                <a:latin typeface="Microsoft Sans Serif"/>
                <a:cs typeface="Microsoft Sans Serif"/>
              </a:rPr>
              <a:t>v</a:t>
            </a:r>
            <a:r>
              <a:rPr sz="1350" spc="15" dirty="0">
                <a:solidFill>
                  <a:srgbClr val="0E0D0C"/>
                </a:solidFill>
                <a:latin typeface="Microsoft Sans Serif"/>
                <a:cs typeface="Microsoft Sans Serif"/>
              </a:rPr>
              <a:t>e</a:t>
            </a:r>
            <a:r>
              <a:rPr sz="1250" spc="15" dirty="0">
                <a:solidFill>
                  <a:srgbClr val="0E0D0C"/>
                </a:solidFill>
                <a:latin typeface="Tahoma"/>
                <a:cs typeface="Tahoma"/>
              </a:rPr>
              <a:t>, </a:t>
            </a:r>
            <a:r>
              <a:rPr sz="1250" spc="-375" dirty="0">
                <a:solidFill>
                  <a:srgbClr val="0E0D0C"/>
                </a:solidFill>
                <a:latin typeface="Tahoma"/>
                <a:cs typeface="Tahoma"/>
              </a:rPr>
              <a:t> </a:t>
            </a:r>
            <a:r>
              <a:rPr sz="1300" spc="15" dirty="0">
                <a:solidFill>
                  <a:srgbClr val="0E0D0C"/>
                </a:solidFill>
                <a:latin typeface="Microsoft Sans Serif"/>
                <a:cs typeface="Microsoft Sans Serif"/>
              </a:rPr>
              <a:t>u</a:t>
            </a:r>
            <a:r>
              <a:rPr sz="1350" spc="15" dirty="0">
                <a:solidFill>
                  <a:srgbClr val="0E0D0C"/>
                </a:solidFill>
                <a:latin typeface="Microsoft Sans Serif"/>
                <a:cs typeface="Microsoft Sans Serif"/>
              </a:rPr>
              <a:t>ncon</a:t>
            </a:r>
            <a:r>
              <a:rPr sz="1300" spc="15" dirty="0">
                <a:solidFill>
                  <a:srgbClr val="0E0D0C"/>
                </a:solidFill>
                <a:latin typeface="Microsoft Sans Serif"/>
                <a:cs typeface="Microsoft Sans Serif"/>
              </a:rPr>
              <a:t>v</a:t>
            </a:r>
            <a:r>
              <a:rPr sz="1350" spc="15" dirty="0">
                <a:solidFill>
                  <a:srgbClr val="0E0D0C"/>
                </a:solidFill>
                <a:latin typeface="Microsoft Sans Serif"/>
                <a:cs typeface="Microsoft Sans Serif"/>
              </a:rPr>
              <a:t>en</a:t>
            </a:r>
            <a:r>
              <a:rPr sz="1300" spc="15" dirty="0">
                <a:solidFill>
                  <a:srgbClr val="0E0D0C"/>
                </a:solidFill>
                <a:latin typeface="Microsoft Sans Serif"/>
                <a:cs typeface="Microsoft Sans Serif"/>
              </a:rPr>
              <a:t>t</a:t>
            </a:r>
            <a:r>
              <a:rPr sz="1350" spc="15" dirty="0">
                <a:solidFill>
                  <a:srgbClr val="0E0D0C"/>
                </a:solidFill>
                <a:latin typeface="Microsoft Sans Serif"/>
                <a:cs typeface="Microsoft Sans Serif"/>
              </a:rPr>
              <a:t>ional</a:t>
            </a:r>
            <a:r>
              <a:rPr sz="1250" spc="15" dirty="0">
                <a:solidFill>
                  <a:srgbClr val="0E0D0C"/>
                </a:solidFill>
                <a:latin typeface="Tahoma"/>
                <a:cs typeface="Tahoma"/>
              </a:rPr>
              <a:t>,</a:t>
            </a:r>
            <a:r>
              <a:rPr sz="1250" spc="-125" dirty="0">
                <a:solidFill>
                  <a:srgbClr val="0E0D0C"/>
                </a:solidFill>
                <a:latin typeface="Tahoma"/>
                <a:cs typeface="Tahoma"/>
              </a:rPr>
              <a:t> </a:t>
            </a:r>
            <a:r>
              <a:rPr sz="1350" spc="10" dirty="0">
                <a:solidFill>
                  <a:srgbClr val="0E0D0C"/>
                </a:solidFill>
                <a:latin typeface="Microsoft Sans Serif"/>
                <a:cs typeface="Microsoft Sans Serif"/>
              </a:rPr>
              <a:t>and</a:t>
            </a:r>
            <a:r>
              <a:rPr sz="1350" spc="-90" dirty="0">
                <a:solidFill>
                  <a:srgbClr val="0E0D0C"/>
                </a:solidFill>
                <a:latin typeface="Microsoft Sans Serif"/>
                <a:cs typeface="Microsoft Sans Serif"/>
              </a:rPr>
              <a:t> </a:t>
            </a:r>
            <a:r>
              <a:rPr sz="1300" spc="20" dirty="0">
                <a:solidFill>
                  <a:srgbClr val="0E0D0C"/>
                </a:solidFill>
                <a:latin typeface="Microsoft Sans Serif"/>
                <a:cs typeface="Microsoft Sans Serif"/>
              </a:rPr>
              <a:t>w</a:t>
            </a:r>
            <a:r>
              <a:rPr sz="1350" spc="20" dirty="0">
                <a:solidFill>
                  <a:srgbClr val="0E0D0C"/>
                </a:solidFill>
                <a:latin typeface="Microsoft Sans Serif"/>
                <a:cs typeface="Microsoft Sans Serif"/>
              </a:rPr>
              <a:t>ide</a:t>
            </a:r>
            <a:r>
              <a:rPr sz="1350" spc="-90" dirty="0">
                <a:solidFill>
                  <a:srgbClr val="0E0D0C"/>
                </a:solidFill>
                <a:latin typeface="Microsoft Sans Serif"/>
                <a:cs typeface="Microsoft Sans Serif"/>
              </a:rPr>
              <a:t> </a:t>
            </a:r>
            <a:r>
              <a:rPr sz="1350" spc="20" dirty="0">
                <a:solidFill>
                  <a:srgbClr val="0E0D0C"/>
                </a:solidFill>
                <a:latin typeface="Microsoft Sans Serif"/>
                <a:cs typeface="Microsoft Sans Serif"/>
              </a:rPr>
              <a:t>in</a:t>
            </a:r>
            <a:r>
              <a:rPr sz="1300" spc="20" dirty="0">
                <a:solidFill>
                  <a:srgbClr val="0E0D0C"/>
                </a:solidFill>
                <a:latin typeface="Microsoft Sans Serif"/>
                <a:cs typeface="Microsoft Sans Serif"/>
              </a:rPr>
              <a:t>t</a:t>
            </a:r>
            <a:r>
              <a:rPr sz="1350" spc="20" dirty="0">
                <a:solidFill>
                  <a:srgbClr val="0E0D0C"/>
                </a:solidFill>
                <a:latin typeface="Microsoft Sans Serif"/>
                <a:cs typeface="Microsoft Sans Serif"/>
              </a:rPr>
              <a:t>e</a:t>
            </a:r>
            <a:r>
              <a:rPr sz="1300" spc="20" dirty="0">
                <a:solidFill>
                  <a:srgbClr val="0E0D0C"/>
                </a:solidFill>
                <a:latin typeface="Microsoft Sans Serif"/>
                <a:cs typeface="Microsoft Sans Serif"/>
              </a:rPr>
              <a:t>r</a:t>
            </a:r>
            <a:r>
              <a:rPr sz="1350" spc="20" dirty="0">
                <a:solidFill>
                  <a:srgbClr val="0E0D0C"/>
                </a:solidFill>
                <a:latin typeface="Microsoft Sans Serif"/>
                <a:cs typeface="Microsoft Sans Serif"/>
              </a:rPr>
              <a:t>e</a:t>
            </a:r>
            <a:r>
              <a:rPr sz="1300" spc="20" dirty="0">
                <a:solidFill>
                  <a:srgbClr val="0E0D0C"/>
                </a:solidFill>
                <a:latin typeface="Microsoft Sans Serif"/>
                <a:cs typeface="Microsoft Sans Serif"/>
              </a:rPr>
              <a:t>sts</a:t>
            </a:r>
            <a:r>
              <a:rPr lang="fr-FR" sz="1300" spc="20" dirty="0">
                <a:solidFill>
                  <a:srgbClr val="0E0D0C"/>
                </a:solidFill>
                <a:latin typeface="Microsoft Sans Serif"/>
                <a:cs typeface="Microsoft Sans Serif"/>
              </a:rPr>
              <a:t>.</a:t>
            </a:r>
            <a:endParaRPr sz="1300" dirty="0">
              <a:latin typeface="Microsoft Sans Serif"/>
              <a:cs typeface="Microsoft Sans Serif"/>
            </a:endParaRPr>
          </a:p>
        </p:txBody>
      </p:sp>
      <p:sp>
        <p:nvSpPr>
          <p:cNvPr id="33" name="object 10">
            <a:extLst>
              <a:ext uri="{FF2B5EF4-FFF2-40B4-BE49-F238E27FC236}">
                <a16:creationId xmlns:a16="http://schemas.microsoft.com/office/drawing/2014/main" id="{6FB76AF8-9E66-4227-8E23-4BC6832F1D45}"/>
              </a:ext>
            </a:extLst>
          </p:cNvPr>
          <p:cNvSpPr txBox="1"/>
          <p:nvPr/>
        </p:nvSpPr>
        <p:spPr>
          <a:xfrm>
            <a:off x="15524805" y="2152726"/>
            <a:ext cx="2351019" cy="916020"/>
          </a:xfrm>
          <a:prstGeom prst="rect">
            <a:avLst/>
          </a:prstGeom>
        </p:spPr>
        <p:txBody>
          <a:bodyPr vert="horz" wrap="square" lIns="0" tIns="12700" rIns="0" bIns="0" rtlCol="0">
            <a:spAutoFit/>
          </a:bodyPr>
          <a:lstStyle/>
          <a:p>
            <a:pPr marL="12700" marR="64135">
              <a:lnSpc>
                <a:spcPct val="111300"/>
              </a:lnSpc>
            </a:pPr>
            <a:r>
              <a:rPr sz="1350" b="1" dirty="0" err="1">
                <a:solidFill>
                  <a:srgbClr val="0E0D0C"/>
                </a:solidFill>
                <a:latin typeface="Microsoft Sans Serif"/>
                <a:cs typeface="Microsoft Sans Serif"/>
              </a:rPr>
              <a:t>C</a:t>
            </a:r>
            <a:r>
              <a:rPr sz="1300" b="1" dirty="0" err="1">
                <a:solidFill>
                  <a:srgbClr val="0E0D0C"/>
                </a:solidFill>
                <a:latin typeface="Microsoft Sans Serif"/>
                <a:cs typeface="Microsoft Sans Serif"/>
              </a:rPr>
              <a:t>s</a:t>
            </a:r>
            <a:r>
              <a:rPr sz="1350" b="1" dirty="0" err="1">
                <a:solidFill>
                  <a:srgbClr val="0E0D0C"/>
                </a:solidFill>
                <a:latin typeface="Microsoft Sans Serif"/>
                <a:cs typeface="Microsoft Sans Serif"/>
              </a:rPr>
              <a:t>co</a:t>
            </a:r>
            <a:r>
              <a:rPr sz="1300" b="1" dirty="0" err="1">
                <a:solidFill>
                  <a:srgbClr val="0E0D0C"/>
                </a:solidFill>
                <a:latin typeface="Microsoft Sans Serif"/>
                <a:cs typeface="Microsoft Sans Serif"/>
              </a:rPr>
              <a:t>r</a:t>
            </a:r>
            <a:r>
              <a:rPr sz="1350" b="1" dirty="0" err="1">
                <a:solidFill>
                  <a:srgbClr val="0E0D0C"/>
                </a:solidFill>
                <a:latin typeface="Microsoft Sans Serif"/>
                <a:cs typeface="Microsoft Sans Serif"/>
              </a:rPr>
              <a:t>e</a:t>
            </a:r>
            <a:r>
              <a:rPr sz="1350" spc="-90" dirty="0">
                <a:solidFill>
                  <a:srgbClr val="0E0D0C"/>
                </a:solidFill>
                <a:latin typeface="Microsoft Sans Serif"/>
                <a:cs typeface="Microsoft Sans Serif"/>
              </a:rPr>
              <a:t> </a:t>
            </a:r>
            <a:r>
              <a:rPr sz="1350" dirty="0">
                <a:solidFill>
                  <a:srgbClr val="0E0D0C"/>
                </a:solidFill>
                <a:latin typeface="Microsoft Sans Serif"/>
                <a:cs typeface="Microsoft Sans Serif"/>
              </a:rPr>
              <a:t>i</a:t>
            </a:r>
            <a:r>
              <a:rPr sz="1300" dirty="0">
                <a:solidFill>
                  <a:srgbClr val="0E0D0C"/>
                </a:solidFill>
                <a:latin typeface="Microsoft Sans Serif"/>
                <a:cs typeface="Microsoft Sans Serif"/>
              </a:rPr>
              <a:t>s</a:t>
            </a:r>
            <a:r>
              <a:rPr sz="1300" spc="-70" dirty="0">
                <a:solidFill>
                  <a:srgbClr val="0E0D0C"/>
                </a:solidFill>
                <a:latin typeface="Microsoft Sans Serif"/>
                <a:cs typeface="Microsoft Sans Serif"/>
              </a:rPr>
              <a:t> </a:t>
            </a:r>
            <a:r>
              <a:rPr sz="1300" spc="45" dirty="0">
                <a:solidFill>
                  <a:srgbClr val="0E0D0C"/>
                </a:solidFill>
                <a:latin typeface="Microsoft Sans Serif"/>
                <a:cs typeface="Microsoft Sans Serif"/>
              </a:rPr>
              <a:t>t</a:t>
            </a:r>
            <a:r>
              <a:rPr sz="1350" spc="45" dirty="0">
                <a:solidFill>
                  <a:srgbClr val="0E0D0C"/>
                </a:solidFill>
                <a:latin typeface="Microsoft Sans Serif"/>
                <a:cs typeface="Microsoft Sans Serif"/>
              </a:rPr>
              <a:t>he</a:t>
            </a:r>
            <a:r>
              <a:rPr sz="1350" spc="-85" dirty="0">
                <a:solidFill>
                  <a:srgbClr val="0E0D0C"/>
                </a:solidFill>
                <a:latin typeface="Microsoft Sans Serif"/>
                <a:cs typeface="Microsoft Sans Serif"/>
              </a:rPr>
              <a:t> </a:t>
            </a:r>
            <a:r>
              <a:rPr sz="1300" spc="15" dirty="0">
                <a:solidFill>
                  <a:srgbClr val="0E0D0C"/>
                </a:solidFill>
                <a:latin typeface="Microsoft Sans Serif"/>
                <a:cs typeface="Microsoft Sans Serif"/>
              </a:rPr>
              <a:t>t</a:t>
            </a:r>
            <a:r>
              <a:rPr sz="1350" spc="15" dirty="0">
                <a:solidFill>
                  <a:srgbClr val="0E0D0C"/>
                </a:solidFill>
                <a:latin typeface="Microsoft Sans Serif"/>
                <a:cs typeface="Microsoft Sans Serif"/>
              </a:rPr>
              <a:t>endenc</a:t>
            </a:r>
            <a:r>
              <a:rPr sz="1300" spc="15" dirty="0">
                <a:solidFill>
                  <a:srgbClr val="0E0D0C"/>
                </a:solidFill>
                <a:latin typeface="Microsoft Sans Serif"/>
                <a:cs typeface="Microsoft Sans Serif"/>
              </a:rPr>
              <a:t>y</a:t>
            </a:r>
            <a:r>
              <a:rPr sz="1300" spc="-70" dirty="0">
                <a:solidFill>
                  <a:srgbClr val="0E0D0C"/>
                </a:solidFill>
                <a:latin typeface="Microsoft Sans Serif"/>
                <a:cs typeface="Microsoft Sans Serif"/>
              </a:rPr>
              <a:t> </a:t>
            </a:r>
            <a:r>
              <a:rPr sz="1300" spc="80" dirty="0">
                <a:solidFill>
                  <a:srgbClr val="0E0D0C"/>
                </a:solidFill>
                <a:latin typeface="Microsoft Sans Serif"/>
                <a:cs typeface="Microsoft Sans Serif"/>
              </a:rPr>
              <a:t>t</a:t>
            </a:r>
            <a:r>
              <a:rPr sz="1350" spc="80" dirty="0">
                <a:solidFill>
                  <a:srgbClr val="0E0D0C"/>
                </a:solidFill>
                <a:latin typeface="Microsoft Sans Serif"/>
                <a:cs typeface="Microsoft Sans Serif"/>
              </a:rPr>
              <a:t>o</a:t>
            </a:r>
            <a:r>
              <a:rPr sz="1350" spc="-85" dirty="0">
                <a:solidFill>
                  <a:srgbClr val="0E0D0C"/>
                </a:solidFill>
                <a:latin typeface="Microsoft Sans Serif"/>
                <a:cs typeface="Microsoft Sans Serif"/>
              </a:rPr>
              <a:t> </a:t>
            </a:r>
            <a:r>
              <a:rPr sz="1350" spc="15" dirty="0">
                <a:solidFill>
                  <a:srgbClr val="0E0D0C"/>
                </a:solidFill>
                <a:latin typeface="Microsoft Sans Serif"/>
                <a:cs typeface="Microsoft Sans Serif"/>
              </a:rPr>
              <a:t>be</a:t>
            </a:r>
            <a:r>
              <a:rPr sz="1350" spc="-85" dirty="0">
                <a:solidFill>
                  <a:srgbClr val="0E0D0C"/>
                </a:solidFill>
                <a:latin typeface="Microsoft Sans Serif"/>
                <a:cs typeface="Microsoft Sans Serif"/>
              </a:rPr>
              <a:t> </a:t>
            </a:r>
            <a:r>
              <a:rPr sz="1350" spc="5" dirty="0">
                <a:solidFill>
                  <a:srgbClr val="0E0D0C"/>
                </a:solidFill>
                <a:latin typeface="Microsoft Sans Serif"/>
                <a:cs typeface="Microsoft Sans Serif"/>
              </a:rPr>
              <a:t>o</a:t>
            </a:r>
            <a:r>
              <a:rPr sz="1300" spc="5" dirty="0">
                <a:solidFill>
                  <a:srgbClr val="0E0D0C"/>
                </a:solidFill>
                <a:latin typeface="Microsoft Sans Serif"/>
                <a:cs typeface="Microsoft Sans Serif"/>
              </a:rPr>
              <a:t>r</a:t>
            </a:r>
            <a:r>
              <a:rPr sz="1350" spc="5" dirty="0">
                <a:solidFill>
                  <a:srgbClr val="0E0D0C"/>
                </a:solidFill>
                <a:latin typeface="Microsoft Sans Serif"/>
                <a:cs typeface="Microsoft Sans Serif"/>
              </a:rPr>
              <a:t>gani</a:t>
            </a:r>
            <a:r>
              <a:rPr sz="1300" spc="5" dirty="0">
                <a:solidFill>
                  <a:srgbClr val="0E0D0C"/>
                </a:solidFill>
                <a:latin typeface="Microsoft Sans Serif"/>
                <a:cs typeface="Microsoft Sans Serif"/>
              </a:rPr>
              <a:t>z</a:t>
            </a:r>
            <a:r>
              <a:rPr sz="1350" spc="5" dirty="0">
                <a:solidFill>
                  <a:srgbClr val="0E0D0C"/>
                </a:solidFill>
                <a:latin typeface="Microsoft Sans Serif"/>
                <a:cs typeface="Microsoft Sans Serif"/>
              </a:rPr>
              <a:t>ed</a:t>
            </a:r>
            <a:r>
              <a:rPr sz="1350" spc="-85" dirty="0">
                <a:solidFill>
                  <a:srgbClr val="0E0D0C"/>
                </a:solidFill>
                <a:latin typeface="Microsoft Sans Serif"/>
                <a:cs typeface="Microsoft Sans Serif"/>
              </a:rPr>
              <a:t> </a:t>
            </a:r>
            <a:r>
              <a:rPr sz="1350" spc="10" dirty="0">
                <a:solidFill>
                  <a:srgbClr val="0E0D0C"/>
                </a:solidFill>
                <a:latin typeface="Microsoft Sans Serif"/>
                <a:cs typeface="Microsoft Sans Serif"/>
              </a:rPr>
              <a:t>and</a:t>
            </a:r>
            <a:r>
              <a:rPr sz="1350" spc="-90" dirty="0">
                <a:solidFill>
                  <a:srgbClr val="0E0D0C"/>
                </a:solidFill>
                <a:latin typeface="Microsoft Sans Serif"/>
                <a:cs typeface="Microsoft Sans Serif"/>
              </a:rPr>
              <a:t> </a:t>
            </a:r>
            <a:r>
              <a:rPr sz="1350" spc="5" dirty="0">
                <a:solidFill>
                  <a:srgbClr val="0E0D0C"/>
                </a:solidFill>
                <a:latin typeface="Microsoft Sans Serif"/>
                <a:cs typeface="Microsoft Sans Serif"/>
              </a:rPr>
              <a:t>dependable</a:t>
            </a:r>
            <a:r>
              <a:rPr sz="1250" spc="5" dirty="0">
                <a:solidFill>
                  <a:srgbClr val="0E0D0C"/>
                </a:solidFill>
                <a:latin typeface="Tahoma"/>
                <a:cs typeface="Tahoma"/>
              </a:rPr>
              <a:t>,</a:t>
            </a:r>
            <a:r>
              <a:rPr sz="1250" spc="-114" dirty="0">
                <a:solidFill>
                  <a:srgbClr val="0E0D0C"/>
                </a:solidFill>
                <a:latin typeface="Tahoma"/>
                <a:cs typeface="Tahoma"/>
              </a:rPr>
              <a:t> </a:t>
            </a:r>
            <a:r>
              <a:rPr sz="1300" spc="30" dirty="0">
                <a:solidFill>
                  <a:srgbClr val="0E0D0C"/>
                </a:solidFill>
                <a:latin typeface="Microsoft Sans Serif"/>
                <a:cs typeface="Microsoft Sans Serif"/>
              </a:rPr>
              <a:t>str</a:t>
            </a:r>
            <a:r>
              <a:rPr sz="1350" spc="30" dirty="0">
                <a:solidFill>
                  <a:srgbClr val="0E0D0C"/>
                </a:solidFill>
                <a:latin typeface="Microsoft Sans Serif"/>
                <a:cs typeface="Microsoft Sans Serif"/>
              </a:rPr>
              <a:t>ong</a:t>
            </a:r>
            <a:r>
              <a:rPr sz="1250" spc="30" dirty="0">
                <a:solidFill>
                  <a:srgbClr val="0E0D0C"/>
                </a:solidFill>
                <a:latin typeface="Tahoma"/>
                <a:cs typeface="Tahoma"/>
              </a:rPr>
              <a:t>-</a:t>
            </a:r>
            <a:r>
              <a:rPr sz="1300" spc="30" dirty="0">
                <a:solidFill>
                  <a:srgbClr val="0E0D0C"/>
                </a:solidFill>
                <a:latin typeface="Microsoft Sans Serif"/>
                <a:cs typeface="Microsoft Sans Serif"/>
              </a:rPr>
              <a:t>w</a:t>
            </a:r>
            <a:r>
              <a:rPr sz="1350" spc="30" dirty="0">
                <a:solidFill>
                  <a:srgbClr val="0E0D0C"/>
                </a:solidFill>
                <a:latin typeface="Microsoft Sans Serif"/>
                <a:cs typeface="Microsoft Sans Serif"/>
              </a:rPr>
              <a:t>illed</a:t>
            </a:r>
            <a:r>
              <a:rPr sz="1250" spc="30" dirty="0">
                <a:solidFill>
                  <a:srgbClr val="0E0D0C"/>
                </a:solidFill>
                <a:latin typeface="Tahoma"/>
                <a:cs typeface="Tahoma"/>
              </a:rPr>
              <a:t>,</a:t>
            </a:r>
            <a:r>
              <a:rPr sz="1250" spc="-114" dirty="0">
                <a:solidFill>
                  <a:srgbClr val="0E0D0C"/>
                </a:solidFill>
                <a:latin typeface="Tahoma"/>
                <a:cs typeface="Tahoma"/>
              </a:rPr>
              <a:t> </a:t>
            </a:r>
            <a:r>
              <a:rPr sz="1350" spc="20" dirty="0">
                <a:solidFill>
                  <a:srgbClr val="0E0D0C"/>
                </a:solidFill>
                <a:latin typeface="Microsoft Sans Serif"/>
                <a:cs typeface="Microsoft Sans Serif"/>
              </a:rPr>
              <a:t>pe</a:t>
            </a:r>
            <a:r>
              <a:rPr sz="1300" spc="20" dirty="0">
                <a:solidFill>
                  <a:srgbClr val="0E0D0C"/>
                </a:solidFill>
                <a:latin typeface="Microsoft Sans Serif"/>
                <a:cs typeface="Microsoft Sans Serif"/>
              </a:rPr>
              <a:t>rs</a:t>
            </a:r>
            <a:r>
              <a:rPr sz="1350" spc="20" dirty="0">
                <a:solidFill>
                  <a:srgbClr val="0E0D0C"/>
                </a:solidFill>
                <a:latin typeface="Microsoft Sans Serif"/>
                <a:cs typeface="Microsoft Sans Serif"/>
              </a:rPr>
              <a:t>i</a:t>
            </a:r>
            <a:r>
              <a:rPr sz="1300" spc="20" dirty="0">
                <a:solidFill>
                  <a:srgbClr val="0E0D0C"/>
                </a:solidFill>
                <a:latin typeface="Microsoft Sans Serif"/>
                <a:cs typeface="Microsoft Sans Serif"/>
              </a:rPr>
              <a:t>st</a:t>
            </a:r>
            <a:r>
              <a:rPr sz="1350" spc="20" dirty="0">
                <a:solidFill>
                  <a:srgbClr val="0E0D0C"/>
                </a:solidFill>
                <a:latin typeface="Microsoft Sans Serif"/>
                <a:cs typeface="Microsoft Sans Serif"/>
              </a:rPr>
              <a:t>en</a:t>
            </a:r>
            <a:r>
              <a:rPr sz="1300" spc="20" dirty="0">
                <a:solidFill>
                  <a:srgbClr val="0E0D0C"/>
                </a:solidFill>
                <a:latin typeface="Microsoft Sans Serif"/>
                <a:cs typeface="Microsoft Sans Serif"/>
              </a:rPr>
              <a:t>t</a:t>
            </a:r>
            <a:r>
              <a:rPr sz="1250" spc="20" dirty="0">
                <a:solidFill>
                  <a:srgbClr val="0E0D0C"/>
                </a:solidFill>
                <a:latin typeface="Tahoma"/>
                <a:cs typeface="Tahoma"/>
              </a:rPr>
              <a:t>,</a:t>
            </a:r>
            <a:r>
              <a:rPr sz="1250" spc="-114" dirty="0">
                <a:solidFill>
                  <a:srgbClr val="0E0D0C"/>
                </a:solidFill>
                <a:latin typeface="Tahoma"/>
                <a:cs typeface="Tahoma"/>
              </a:rPr>
              <a:t> </a:t>
            </a:r>
            <a:r>
              <a:rPr sz="1300" spc="15" dirty="0">
                <a:solidFill>
                  <a:srgbClr val="0E0D0C"/>
                </a:solidFill>
                <a:latin typeface="Microsoft Sans Serif"/>
                <a:cs typeface="Microsoft Sans Serif"/>
              </a:rPr>
              <a:t>r</a:t>
            </a:r>
            <a:r>
              <a:rPr sz="1350" spc="15" dirty="0">
                <a:solidFill>
                  <a:srgbClr val="0E0D0C"/>
                </a:solidFill>
                <a:latin typeface="Microsoft Sans Serif"/>
                <a:cs typeface="Microsoft Sans Serif"/>
              </a:rPr>
              <a:t>eliable</a:t>
            </a:r>
            <a:r>
              <a:rPr sz="1250" spc="15" dirty="0">
                <a:solidFill>
                  <a:srgbClr val="0E0D0C"/>
                </a:solidFill>
                <a:latin typeface="Tahoma"/>
                <a:cs typeface="Tahoma"/>
              </a:rPr>
              <a:t>, </a:t>
            </a:r>
            <a:r>
              <a:rPr sz="1250" spc="-375" dirty="0">
                <a:solidFill>
                  <a:srgbClr val="0E0D0C"/>
                </a:solidFill>
                <a:latin typeface="Tahoma"/>
                <a:cs typeface="Tahoma"/>
              </a:rPr>
              <a:t> </a:t>
            </a:r>
            <a:r>
              <a:rPr sz="1350" spc="10" dirty="0">
                <a:solidFill>
                  <a:srgbClr val="0E0D0C"/>
                </a:solidFill>
                <a:latin typeface="Microsoft Sans Serif"/>
                <a:cs typeface="Microsoft Sans Serif"/>
              </a:rPr>
              <a:t>and</a:t>
            </a:r>
            <a:r>
              <a:rPr sz="1350" spc="-95" dirty="0">
                <a:solidFill>
                  <a:srgbClr val="0E0D0C"/>
                </a:solidFill>
                <a:latin typeface="Microsoft Sans Serif"/>
                <a:cs typeface="Microsoft Sans Serif"/>
              </a:rPr>
              <a:t> </a:t>
            </a:r>
            <a:r>
              <a:rPr sz="1350" spc="25" dirty="0">
                <a:solidFill>
                  <a:srgbClr val="0E0D0C"/>
                </a:solidFill>
                <a:latin typeface="Microsoft Sans Serif"/>
                <a:cs typeface="Microsoft Sans Serif"/>
              </a:rPr>
              <a:t>efficien</a:t>
            </a:r>
            <a:r>
              <a:rPr sz="1300" spc="25" dirty="0">
                <a:solidFill>
                  <a:srgbClr val="0E0D0C"/>
                </a:solidFill>
                <a:latin typeface="Microsoft Sans Serif"/>
                <a:cs typeface="Microsoft Sans Serif"/>
              </a:rPr>
              <a:t>t</a:t>
            </a:r>
            <a:r>
              <a:rPr lang="fr-FR" sz="1300" spc="25" dirty="0">
                <a:solidFill>
                  <a:srgbClr val="0E0D0C"/>
                </a:solidFill>
                <a:latin typeface="Microsoft Sans Serif"/>
                <a:cs typeface="Microsoft Sans Serif"/>
              </a:rPr>
              <a:t>.</a:t>
            </a:r>
            <a:endParaRPr sz="1300" dirty="0">
              <a:latin typeface="Microsoft Sans Serif"/>
              <a:cs typeface="Microsoft Sans Serif"/>
            </a:endParaRPr>
          </a:p>
        </p:txBody>
      </p:sp>
      <p:sp>
        <p:nvSpPr>
          <p:cNvPr id="34" name="object 10">
            <a:extLst>
              <a:ext uri="{FF2B5EF4-FFF2-40B4-BE49-F238E27FC236}">
                <a16:creationId xmlns:a16="http://schemas.microsoft.com/office/drawing/2014/main" id="{919C741A-E2F6-4FF4-B9BC-318E936F9DC8}"/>
              </a:ext>
            </a:extLst>
          </p:cNvPr>
          <p:cNvSpPr txBox="1"/>
          <p:nvPr/>
        </p:nvSpPr>
        <p:spPr>
          <a:xfrm>
            <a:off x="14046078" y="6172104"/>
            <a:ext cx="3596636" cy="916020"/>
          </a:xfrm>
          <a:prstGeom prst="rect">
            <a:avLst/>
          </a:prstGeom>
        </p:spPr>
        <p:txBody>
          <a:bodyPr vert="horz" wrap="square" lIns="0" tIns="12700" rIns="0" bIns="0" rtlCol="0">
            <a:spAutoFit/>
          </a:bodyPr>
          <a:lstStyle/>
          <a:p>
            <a:pPr marL="12700" marR="638175" algn="just">
              <a:lnSpc>
                <a:spcPct val="111300"/>
              </a:lnSpc>
            </a:pPr>
            <a:r>
              <a:rPr sz="1350" b="1" spc="5" dirty="0" err="1">
                <a:solidFill>
                  <a:srgbClr val="0E0D0C"/>
                </a:solidFill>
                <a:latin typeface="Microsoft Sans Serif"/>
                <a:cs typeface="Microsoft Sans Serif"/>
              </a:rPr>
              <a:t>A</a:t>
            </a:r>
            <a:r>
              <a:rPr sz="1300" b="1" spc="5" dirty="0" err="1">
                <a:solidFill>
                  <a:srgbClr val="0E0D0C"/>
                </a:solidFill>
                <a:latin typeface="Microsoft Sans Serif"/>
                <a:cs typeface="Microsoft Sans Serif"/>
              </a:rPr>
              <a:t>s</a:t>
            </a:r>
            <a:r>
              <a:rPr sz="1350" b="1" spc="5" dirty="0" err="1">
                <a:solidFill>
                  <a:srgbClr val="0E0D0C"/>
                </a:solidFill>
                <a:latin typeface="Microsoft Sans Serif"/>
                <a:cs typeface="Microsoft Sans Serif"/>
              </a:rPr>
              <a:t>co</a:t>
            </a:r>
            <a:r>
              <a:rPr sz="1300" b="1" spc="5" dirty="0" err="1">
                <a:solidFill>
                  <a:srgbClr val="0E0D0C"/>
                </a:solidFill>
                <a:latin typeface="Microsoft Sans Serif"/>
                <a:cs typeface="Microsoft Sans Serif"/>
              </a:rPr>
              <a:t>r</a:t>
            </a:r>
            <a:r>
              <a:rPr sz="1350" b="1" spc="5" dirty="0" err="1">
                <a:solidFill>
                  <a:srgbClr val="0E0D0C"/>
                </a:solidFill>
                <a:latin typeface="Microsoft Sans Serif"/>
                <a:cs typeface="Microsoft Sans Serif"/>
              </a:rPr>
              <a:t>e</a:t>
            </a:r>
            <a:r>
              <a:rPr sz="1350" spc="-90" dirty="0">
                <a:solidFill>
                  <a:srgbClr val="0E0D0C"/>
                </a:solidFill>
                <a:latin typeface="Microsoft Sans Serif"/>
                <a:cs typeface="Microsoft Sans Serif"/>
              </a:rPr>
              <a:t> </a:t>
            </a:r>
            <a:r>
              <a:rPr sz="1350" dirty="0">
                <a:solidFill>
                  <a:srgbClr val="0E0D0C"/>
                </a:solidFill>
                <a:latin typeface="Microsoft Sans Serif"/>
                <a:cs typeface="Microsoft Sans Serif"/>
              </a:rPr>
              <a:t>i</a:t>
            </a:r>
            <a:r>
              <a:rPr sz="1300" dirty="0">
                <a:solidFill>
                  <a:srgbClr val="0E0D0C"/>
                </a:solidFill>
                <a:latin typeface="Microsoft Sans Serif"/>
                <a:cs typeface="Microsoft Sans Serif"/>
              </a:rPr>
              <a:t>s</a:t>
            </a:r>
            <a:r>
              <a:rPr sz="1300" spc="-75" dirty="0">
                <a:solidFill>
                  <a:srgbClr val="0E0D0C"/>
                </a:solidFill>
                <a:latin typeface="Microsoft Sans Serif"/>
                <a:cs typeface="Microsoft Sans Serif"/>
              </a:rPr>
              <a:t> </a:t>
            </a:r>
            <a:r>
              <a:rPr sz="1300" spc="45" dirty="0">
                <a:solidFill>
                  <a:srgbClr val="0E0D0C"/>
                </a:solidFill>
                <a:latin typeface="Microsoft Sans Serif"/>
                <a:cs typeface="Microsoft Sans Serif"/>
              </a:rPr>
              <a:t>t</a:t>
            </a:r>
            <a:r>
              <a:rPr sz="1350" spc="45" dirty="0">
                <a:solidFill>
                  <a:srgbClr val="0E0D0C"/>
                </a:solidFill>
                <a:latin typeface="Microsoft Sans Serif"/>
                <a:cs typeface="Microsoft Sans Serif"/>
              </a:rPr>
              <a:t>he</a:t>
            </a:r>
            <a:r>
              <a:rPr sz="1350" spc="-85" dirty="0">
                <a:solidFill>
                  <a:srgbClr val="0E0D0C"/>
                </a:solidFill>
                <a:latin typeface="Microsoft Sans Serif"/>
                <a:cs typeface="Microsoft Sans Serif"/>
              </a:rPr>
              <a:t> </a:t>
            </a:r>
            <a:r>
              <a:rPr sz="1350" spc="10" dirty="0">
                <a:solidFill>
                  <a:srgbClr val="0E0D0C"/>
                </a:solidFill>
                <a:latin typeface="Microsoft Sans Serif"/>
                <a:cs typeface="Microsoft Sans Serif"/>
              </a:rPr>
              <a:t>dimen</a:t>
            </a:r>
            <a:r>
              <a:rPr sz="1300" spc="10" dirty="0">
                <a:solidFill>
                  <a:srgbClr val="0E0D0C"/>
                </a:solidFill>
                <a:latin typeface="Microsoft Sans Serif"/>
                <a:cs typeface="Microsoft Sans Serif"/>
              </a:rPr>
              <a:t>s</a:t>
            </a:r>
            <a:r>
              <a:rPr sz="1350" spc="10" dirty="0">
                <a:solidFill>
                  <a:srgbClr val="0E0D0C"/>
                </a:solidFill>
                <a:latin typeface="Microsoft Sans Serif"/>
                <a:cs typeface="Microsoft Sans Serif"/>
              </a:rPr>
              <a:t>ion</a:t>
            </a:r>
            <a:r>
              <a:rPr sz="1350" spc="-90" dirty="0">
                <a:solidFill>
                  <a:srgbClr val="0E0D0C"/>
                </a:solidFill>
                <a:latin typeface="Microsoft Sans Serif"/>
                <a:cs typeface="Microsoft Sans Serif"/>
              </a:rPr>
              <a:t> </a:t>
            </a:r>
            <a:r>
              <a:rPr sz="1350" spc="55" dirty="0">
                <a:solidFill>
                  <a:srgbClr val="0E0D0C"/>
                </a:solidFill>
                <a:latin typeface="Microsoft Sans Serif"/>
                <a:cs typeface="Microsoft Sans Serif"/>
              </a:rPr>
              <a:t>of</a:t>
            </a:r>
            <a:r>
              <a:rPr sz="1350" spc="-85" dirty="0">
                <a:solidFill>
                  <a:srgbClr val="0E0D0C"/>
                </a:solidFill>
                <a:latin typeface="Microsoft Sans Serif"/>
                <a:cs typeface="Microsoft Sans Serif"/>
              </a:rPr>
              <a:t> </a:t>
            </a:r>
            <a:r>
              <a:rPr sz="1350" spc="20" dirty="0">
                <a:solidFill>
                  <a:srgbClr val="0E0D0C"/>
                </a:solidFill>
                <a:latin typeface="Microsoft Sans Serif"/>
                <a:cs typeface="Microsoft Sans Serif"/>
              </a:rPr>
              <a:t>in</a:t>
            </a:r>
            <a:r>
              <a:rPr sz="1300" spc="20" dirty="0">
                <a:solidFill>
                  <a:srgbClr val="0E0D0C"/>
                </a:solidFill>
                <a:latin typeface="Microsoft Sans Serif"/>
                <a:cs typeface="Microsoft Sans Serif"/>
              </a:rPr>
              <a:t>t</a:t>
            </a:r>
            <a:r>
              <a:rPr sz="1350" spc="20" dirty="0">
                <a:solidFill>
                  <a:srgbClr val="0E0D0C"/>
                </a:solidFill>
                <a:latin typeface="Microsoft Sans Serif"/>
                <a:cs typeface="Microsoft Sans Serif"/>
              </a:rPr>
              <a:t>e</a:t>
            </a:r>
            <a:r>
              <a:rPr sz="1300" spc="20" dirty="0">
                <a:solidFill>
                  <a:srgbClr val="0E0D0C"/>
                </a:solidFill>
                <a:latin typeface="Microsoft Sans Serif"/>
                <a:cs typeface="Microsoft Sans Serif"/>
              </a:rPr>
              <a:t>r</a:t>
            </a:r>
            <a:r>
              <a:rPr sz="1350" spc="20" dirty="0">
                <a:solidFill>
                  <a:srgbClr val="0E0D0C"/>
                </a:solidFill>
                <a:latin typeface="Microsoft Sans Serif"/>
                <a:cs typeface="Microsoft Sans Serif"/>
              </a:rPr>
              <a:t>pe</a:t>
            </a:r>
            <a:r>
              <a:rPr sz="1300" spc="20" dirty="0">
                <a:solidFill>
                  <a:srgbClr val="0E0D0C"/>
                </a:solidFill>
                <a:latin typeface="Microsoft Sans Serif"/>
                <a:cs typeface="Microsoft Sans Serif"/>
              </a:rPr>
              <a:t>rs</a:t>
            </a:r>
            <a:r>
              <a:rPr sz="1350" spc="20" dirty="0">
                <a:solidFill>
                  <a:srgbClr val="0E0D0C"/>
                </a:solidFill>
                <a:latin typeface="Microsoft Sans Serif"/>
                <a:cs typeface="Microsoft Sans Serif"/>
              </a:rPr>
              <a:t>onal</a:t>
            </a:r>
            <a:r>
              <a:rPr sz="1350" spc="-90" dirty="0">
                <a:solidFill>
                  <a:srgbClr val="0E0D0C"/>
                </a:solidFill>
                <a:latin typeface="Microsoft Sans Serif"/>
                <a:cs typeface="Microsoft Sans Serif"/>
              </a:rPr>
              <a:t> </a:t>
            </a:r>
            <a:r>
              <a:rPr sz="1300" spc="20" dirty="0">
                <a:solidFill>
                  <a:srgbClr val="0E0D0C"/>
                </a:solidFill>
                <a:latin typeface="Microsoft Sans Serif"/>
                <a:cs typeface="Microsoft Sans Serif"/>
              </a:rPr>
              <a:t>r</a:t>
            </a:r>
            <a:r>
              <a:rPr sz="1350" spc="20" dirty="0">
                <a:solidFill>
                  <a:srgbClr val="0E0D0C"/>
                </a:solidFill>
                <a:latin typeface="Microsoft Sans Serif"/>
                <a:cs typeface="Microsoft Sans Serif"/>
              </a:rPr>
              <a:t>ela</a:t>
            </a:r>
            <a:r>
              <a:rPr sz="1300" spc="20" dirty="0">
                <a:solidFill>
                  <a:srgbClr val="0E0D0C"/>
                </a:solidFill>
                <a:latin typeface="Microsoft Sans Serif"/>
                <a:cs typeface="Microsoft Sans Serif"/>
              </a:rPr>
              <a:t>t</a:t>
            </a:r>
            <a:r>
              <a:rPr sz="1350" spc="20" dirty="0">
                <a:solidFill>
                  <a:srgbClr val="0E0D0C"/>
                </a:solidFill>
                <a:latin typeface="Microsoft Sans Serif"/>
                <a:cs typeface="Microsoft Sans Serif"/>
              </a:rPr>
              <a:t>ion</a:t>
            </a:r>
            <a:r>
              <a:rPr sz="1300" spc="20" dirty="0">
                <a:solidFill>
                  <a:srgbClr val="0E0D0C"/>
                </a:solidFill>
                <a:latin typeface="Microsoft Sans Serif"/>
                <a:cs typeface="Microsoft Sans Serif"/>
              </a:rPr>
              <a:t>s</a:t>
            </a:r>
            <a:r>
              <a:rPr sz="1250" spc="20" dirty="0">
                <a:solidFill>
                  <a:srgbClr val="0E0D0C"/>
                </a:solidFill>
                <a:latin typeface="Tahoma"/>
                <a:cs typeface="Tahoma"/>
              </a:rPr>
              <a:t>,</a:t>
            </a:r>
            <a:r>
              <a:rPr sz="1250" spc="-120" dirty="0">
                <a:solidFill>
                  <a:srgbClr val="0E0D0C"/>
                </a:solidFill>
                <a:latin typeface="Tahoma"/>
                <a:cs typeface="Tahoma"/>
              </a:rPr>
              <a:t> </a:t>
            </a:r>
            <a:r>
              <a:rPr sz="1350" spc="15" dirty="0">
                <a:solidFill>
                  <a:srgbClr val="0E0D0C"/>
                </a:solidFill>
                <a:latin typeface="Microsoft Sans Serif"/>
                <a:cs typeface="Microsoft Sans Serif"/>
              </a:rPr>
              <a:t>cha</a:t>
            </a:r>
            <a:r>
              <a:rPr sz="1300" spc="15" dirty="0">
                <a:solidFill>
                  <a:srgbClr val="0E0D0C"/>
                </a:solidFill>
                <a:latin typeface="Microsoft Sans Serif"/>
                <a:cs typeface="Microsoft Sans Serif"/>
              </a:rPr>
              <a:t>r</a:t>
            </a:r>
            <a:r>
              <a:rPr sz="1350" spc="15" dirty="0">
                <a:solidFill>
                  <a:srgbClr val="0E0D0C"/>
                </a:solidFill>
                <a:latin typeface="Microsoft Sans Serif"/>
                <a:cs typeface="Microsoft Sans Serif"/>
              </a:rPr>
              <a:t>ac</a:t>
            </a:r>
            <a:r>
              <a:rPr sz="1300" spc="15" dirty="0">
                <a:solidFill>
                  <a:srgbClr val="0E0D0C"/>
                </a:solidFill>
                <a:latin typeface="Microsoft Sans Serif"/>
                <a:cs typeface="Microsoft Sans Serif"/>
              </a:rPr>
              <a:t>t</a:t>
            </a:r>
            <a:r>
              <a:rPr sz="1350" spc="15" dirty="0">
                <a:solidFill>
                  <a:srgbClr val="0E0D0C"/>
                </a:solidFill>
                <a:latin typeface="Microsoft Sans Serif"/>
                <a:cs typeface="Microsoft Sans Serif"/>
              </a:rPr>
              <a:t>e</a:t>
            </a:r>
            <a:r>
              <a:rPr sz="1300" spc="15" dirty="0">
                <a:solidFill>
                  <a:srgbClr val="0E0D0C"/>
                </a:solidFill>
                <a:latin typeface="Microsoft Sans Serif"/>
                <a:cs typeface="Microsoft Sans Serif"/>
              </a:rPr>
              <a:t>r</a:t>
            </a:r>
            <a:r>
              <a:rPr sz="1350" spc="15" dirty="0">
                <a:solidFill>
                  <a:srgbClr val="0E0D0C"/>
                </a:solidFill>
                <a:latin typeface="Microsoft Sans Serif"/>
                <a:cs typeface="Microsoft Sans Serif"/>
              </a:rPr>
              <a:t>i</a:t>
            </a:r>
            <a:r>
              <a:rPr sz="1300" spc="15" dirty="0">
                <a:solidFill>
                  <a:srgbClr val="0E0D0C"/>
                </a:solidFill>
                <a:latin typeface="Microsoft Sans Serif"/>
                <a:cs typeface="Microsoft Sans Serif"/>
              </a:rPr>
              <a:t>z</a:t>
            </a:r>
            <a:r>
              <a:rPr sz="1350" spc="15" dirty="0">
                <a:solidFill>
                  <a:srgbClr val="0E0D0C"/>
                </a:solidFill>
                <a:latin typeface="Microsoft Sans Serif"/>
                <a:cs typeface="Microsoft Sans Serif"/>
              </a:rPr>
              <a:t>ed</a:t>
            </a:r>
            <a:r>
              <a:rPr sz="1350" spc="-85" dirty="0">
                <a:solidFill>
                  <a:srgbClr val="0E0D0C"/>
                </a:solidFill>
                <a:latin typeface="Microsoft Sans Serif"/>
                <a:cs typeface="Microsoft Sans Serif"/>
              </a:rPr>
              <a:t> </a:t>
            </a:r>
            <a:r>
              <a:rPr sz="1350" spc="45" dirty="0">
                <a:solidFill>
                  <a:srgbClr val="0E0D0C"/>
                </a:solidFill>
                <a:latin typeface="Microsoft Sans Serif"/>
                <a:cs typeface="Microsoft Sans Serif"/>
              </a:rPr>
              <a:t>b</a:t>
            </a:r>
            <a:r>
              <a:rPr sz="1300" spc="45" dirty="0">
                <a:solidFill>
                  <a:srgbClr val="0E0D0C"/>
                </a:solidFill>
                <a:latin typeface="Microsoft Sans Serif"/>
                <a:cs typeface="Microsoft Sans Serif"/>
              </a:rPr>
              <a:t>y</a:t>
            </a:r>
            <a:r>
              <a:rPr sz="1300" spc="-75" dirty="0">
                <a:solidFill>
                  <a:srgbClr val="0E0D0C"/>
                </a:solidFill>
                <a:latin typeface="Microsoft Sans Serif"/>
                <a:cs typeface="Microsoft Sans Serif"/>
              </a:rPr>
              <a:t> </a:t>
            </a:r>
            <a:r>
              <a:rPr sz="1350" spc="35" dirty="0">
                <a:solidFill>
                  <a:srgbClr val="0E0D0C"/>
                </a:solidFill>
                <a:latin typeface="Microsoft Sans Serif"/>
                <a:cs typeface="Microsoft Sans Serif"/>
              </a:rPr>
              <a:t>al</a:t>
            </a:r>
            <a:r>
              <a:rPr sz="1300" spc="35" dirty="0">
                <a:solidFill>
                  <a:srgbClr val="0E0D0C"/>
                </a:solidFill>
                <a:latin typeface="Microsoft Sans Serif"/>
                <a:cs typeface="Microsoft Sans Serif"/>
              </a:rPr>
              <a:t>tru</a:t>
            </a:r>
            <a:r>
              <a:rPr sz="1350" spc="35" dirty="0">
                <a:solidFill>
                  <a:srgbClr val="0E0D0C"/>
                </a:solidFill>
                <a:latin typeface="Microsoft Sans Serif"/>
                <a:cs typeface="Microsoft Sans Serif"/>
              </a:rPr>
              <a:t>i</a:t>
            </a:r>
            <a:r>
              <a:rPr sz="1300" spc="35" dirty="0">
                <a:solidFill>
                  <a:srgbClr val="0E0D0C"/>
                </a:solidFill>
                <a:latin typeface="Microsoft Sans Serif"/>
                <a:cs typeface="Microsoft Sans Serif"/>
              </a:rPr>
              <a:t>s</a:t>
            </a:r>
            <a:r>
              <a:rPr sz="1350" spc="35" dirty="0">
                <a:solidFill>
                  <a:srgbClr val="0E0D0C"/>
                </a:solidFill>
                <a:latin typeface="Microsoft Sans Serif"/>
                <a:cs typeface="Microsoft Sans Serif"/>
              </a:rPr>
              <a:t>m</a:t>
            </a:r>
            <a:r>
              <a:rPr sz="1250" spc="35" dirty="0">
                <a:solidFill>
                  <a:srgbClr val="0E0D0C"/>
                </a:solidFill>
                <a:latin typeface="Tahoma"/>
                <a:cs typeface="Tahoma"/>
              </a:rPr>
              <a:t>,</a:t>
            </a:r>
            <a:r>
              <a:rPr sz="1250" spc="-114" dirty="0">
                <a:solidFill>
                  <a:srgbClr val="0E0D0C"/>
                </a:solidFill>
                <a:latin typeface="Tahoma"/>
                <a:cs typeface="Tahoma"/>
              </a:rPr>
              <a:t> </a:t>
            </a:r>
            <a:r>
              <a:rPr sz="1300" spc="60" dirty="0">
                <a:solidFill>
                  <a:srgbClr val="0E0D0C"/>
                </a:solidFill>
                <a:latin typeface="Microsoft Sans Serif"/>
                <a:cs typeface="Microsoft Sans Serif"/>
              </a:rPr>
              <a:t>trust</a:t>
            </a:r>
            <a:r>
              <a:rPr sz="1250" spc="60" dirty="0">
                <a:solidFill>
                  <a:srgbClr val="0E0D0C"/>
                </a:solidFill>
                <a:latin typeface="Tahoma"/>
                <a:cs typeface="Tahoma"/>
              </a:rPr>
              <a:t>, </a:t>
            </a:r>
            <a:r>
              <a:rPr sz="1250" spc="-375" dirty="0">
                <a:solidFill>
                  <a:srgbClr val="0E0D0C"/>
                </a:solidFill>
                <a:latin typeface="Tahoma"/>
                <a:cs typeface="Tahoma"/>
              </a:rPr>
              <a:t> </a:t>
            </a:r>
            <a:r>
              <a:rPr sz="1350" spc="55" dirty="0">
                <a:solidFill>
                  <a:srgbClr val="0E0D0C"/>
                </a:solidFill>
                <a:latin typeface="Microsoft Sans Serif"/>
                <a:cs typeface="Microsoft Sans Serif"/>
              </a:rPr>
              <a:t>m</a:t>
            </a:r>
            <a:r>
              <a:rPr sz="1350" dirty="0">
                <a:solidFill>
                  <a:srgbClr val="0E0D0C"/>
                </a:solidFill>
                <a:latin typeface="Microsoft Sans Serif"/>
                <a:cs typeface="Microsoft Sans Serif"/>
              </a:rPr>
              <a:t>o</a:t>
            </a:r>
            <a:r>
              <a:rPr sz="1350" spc="25" dirty="0">
                <a:solidFill>
                  <a:srgbClr val="0E0D0C"/>
                </a:solidFill>
                <a:latin typeface="Microsoft Sans Serif"/>
                <a:cs typeface="Microsoft Sans Serif"/>
              </a:rPr>
              <a:t>d</a:t>
            </a:r>
            <a:r>
              <a:rPr sz="1350" spc="-45" dirty="0">
                <a:solidFill>
                  <a:srgbClr val="0E0D0C"/>
                </a:solidFill>
                <a:latin typeface="Microsoft Sans Serif"/>
                <a:cs typeface="Microsoft Sans Serif"/>
              </a:rPr>
              <a:t>e</a:t>
            </a:r>
            <a:r>
              <a:rPr sz="1300" spc="-60" dirty="0">
                <a:solidFill>
                  <a:srgbClr val="0E0D0C"/>
                </a:solidFill>
                <a:latin typeface="Microsoft Sans Serif"/>
                <a:cs typeface="Microsoft Sans Serif"/>
              </a:rPr>
              <a:t>s</a:t>
            </a:r>
            <a:r>
              <a:rPr sz="1300" spc="110" dirty="0">
                <a:solidFill>
                  <a:srgbClr val="0E0D0C"/>
                </a:solidFill>
                <a:latin typeface="Microsoft Sans Serif"/>
                <a:cs typeface="Microsoft Sans Serif"/>
              </a:rPr>
              <a:t>t</a:t>
            </a:r>
            <a:r>
              <a:rPr sz="1300" spc="25" dirty="0">
                <a:solidFill>
                  <a:srgbClr val="0E0D0C"/>
                </a:solidFill>
                <a:latin typeface="Microsoft Sans Serif"/>
                <a:cs typeface="Microsoft Sans Serif"/>
              </a:rPr>
              <a:t>y</a:t>
            </a:r>
            <a:r>
              <a:rPr sz="1250" spc="65" dirty="0">
                <a:solidFill>
                  <a:srgbClr val="0E0D0C"/>
                </a:solidFill>
                <a:latin typeface="Tahoma"/>
                <a:cs typeface="Tahoma"/>
              </a:rPr>
              <a:t>,</a:t>
            </a:r>
            <a:r>
              <a:rPr sz="1250" spc="-120" dirty="0">
                <a:solidFill>
                  <a:srgbClr val="0E0D0C"/>
                </a:solidFill>
                <a:latin typeface="Tahoma"/>
                <a:cs typeface="Tahoma"/>
              </a:rPr>
              <a:t> </a:t>
            </a:r>
            <a:r>
              <a:rPr sz="1350" spc="55" dirty="0">
                <a:solidFill>
                  <a:srgbClr val="0E0D0C"/>
                </a:solidFill>
                <a:latin typeface="Microsoft Sans Serif"/>
                <a:cs typeface="Microsoft Sans Serif"/>
              </a:rPr>
              <a:t>k</a:t>
            </a:r>
            <a:r>
              <a:rPr sz="1350" spc="15" dirty="0">
                <a:solidFill>
                  <a:srgbClr val="0E0D0C"/>
                </a:solidFill>
                <a:latin typeface="Microsoft Sans Serif"/>
                <a:cs typeface="Microsoft Sans Serif"/>
              </a:rPr>
              <a:t>in</a:t>
            </a:r>
            <a:r>
              <a:rPr sz="1350" spc="25" dirty="0">
                <a:solidFill>
                  <a:srgbClr val="0E0D0C"/>
                </a:solidFill>
                <a:latin typeface="Microsoft Sans Serif"/>
                <a:cs typeface="Microsoft Sans Serif"/>
              </a:rPr>
              <a:t>d</a:t>
            </a:r>
            <a:r>
              <a:rPr sz="1350" spc="15" dirty="0">
                <a:solidFill>
                  <a:srgbClr val="0E0D0C"/>
                </a:solidFill>
                <a:latin typeface="Microsoft Sans Serif"/>
                <a:cs typeface="Microsoft Sans Serif"/>
              </a:rPr>
              <a:t>n</a:t>
            </a:r>
            <a:r>
              <a:rPr sz="1350" spc="-45" dirty="0">
                <a:solidFill>
                  <a:srgbClr val="0E0D0C"/>
                </a:solidFill>
                <a:latin typeface="Microsoft Sans Serif"/>
                <a:cs typeface="Microsoft Sans Serif"/>
              </a:rPr>
              <a:t>e</a:t>
            </a:r>
            <a:r>
              <a:rPr sz="1300" spc="-60" dirty="0">
                <a:solidFill>
                  <a:srgbClr val="0E0D0C"/>
                </a:solidFill>
                <a:latin typeface="Microsoft Sans Serif"/>
                <a:cs typeface="Microsoft Sans Serif"/>
              </a:rPr>
              <a:t>ss</a:t>
            </a:r>
            <a:r>
              <a:rPr sz="1250" spc="65" dirty="0">
                <a:solidFill>
                  <a:srgbClr val="0E0D0C"/>
                </a:solidFill>
                <a:latin typeface="Tahoma"/>
                <a:cs typeface="Tahoma"/>
              </a:rPr>
              <a:t>,</a:t>
            </a:r>
            <a:r>
              <a:rPr sz="1250" spc="-120" dirty="0">
                <a:solidFill>
                  <a:srgbClr val="0E0D0C"/>
                </a:solidFill>
                <a:latin typeface="Tahoma"/>
                <a:cs typeface="Tahoma"/>
              </a:rPr>
              <a:t> </a:t>
            </a:r>
            <a:r>
              <a:rPr sz="1350" spc="-15" dirty="0">
                <a:solidFill>
                  <a:srgbClr val="0E0D0C"/>
                </a:solidFill>
                <a:latin typeface="Microsoft Sans Serif"/>
                <a:cs typeface="Microsoft Sans Serif"/>
              </a:rPr>
              <a:t>c</a:t>
            </a:r>
            <a:r>
              <a:rPr sz="1350" dirty="0">
                <a:solidFill>
                  <a:srgbClr val="0E0D0C"/>
                </a:solidFill>
                <a:latin typeface="Microsoft Sans Serif"/>
                <a:cs typeface="Microsoft Sans Serif"/>
              </a:rPr>
              <a:t>o</a:t>
            </a:r>
            <a:r>
              <a:rPr sz="1350" spc="55" dirty="0">
                <a:solidFill>
                  <a:srgbClr val="0E0D0C"/>
                </a:solidFill>
                <a:latin typeface="Microsoft Sans Serif"/>
                <a:cs typeface="Microsoft Sans Serif"/>
              </a:rPr>
              <a:t>m</a:t>
            </a:r>
            <a:r>
              <a:rPr sz="1350" spc="25" dirty="0">
                <a:solidFill>
                  <a:srgbClr val="0E0D0C"/>
                </a:solidFill>
                <a:latin typeface="Microsoft Sans Serif"/>
                <a:cs typeface="Microsoft Sans Serif"/>
              </a:rPr>
              <a:t>p</a:t>
            </a:r>
            <a:r>
              <a:rPr sz="1350" spc="-50" dirty="0">
                <a:solidFill>
                  <a:srgbClr val="0E0D0C"/>
                </a:solidFill>
                <a:latin typeface="Microsoft Sans Serif"/>
                <a:cs typeface="Microsoft Sans Serif"/>
              </a:rPr>
              <a:t>a</a:t>
            </a:r>
            <a:r>
              <a:rPr sz="1300" spc="-60" dirty="0">
                <a:solidFill>
                  <a:srgbClr val="0E0D0C"/>
                </a:solidFill>
                <a:latin typeface="Microsoft Sans Serif"/>
                <a:cs typeface="Microsoft Sans Serif"/>
              </a:rPr>
              <a:t>ss</a:t>
            </a:r>
            <a:r>
              <a:rPr sz="1350" spc="15" dirty="0">
                <a:solidFill>
                  <a:srgbClr val="0E0D0C"/>
                </a:solidFill>
                <a:latin typeface="Microsoft Sans Serif"/>
                <a:cs typeface="Microsoft Sans Serif"/>
              </a:rPr>
              <a:t>i</a:t>
            </a:r>
            <a:r>
              <a:rPr sz="1350" dirty="0">
                <a:solidFill>
                  <a:srgbClr val="0E0D0C"/>
                </a:solidFill>
                <a:latin typeface="Microsoft Sans Serif"/>
                <a:cs typeface="Microsoft Sans Serif"/>
              </a:rPr>
              <a:t>o</a:t>
            </a:r>
            <a:r>
              <a:rPr sz="1350" spc="15" dirty="0">
                <a:solidFill>
                  <a:srgbClr val="0E0D0C"/>
                </a:solidFill>
                <a:latin typeface="Microsoft Sans Serif"/>
                <a:cs typeface="Microsoft Sans Serif"/>
              </a:rPr>
              <a:t>n</a:t>
            </a:r>
            <a:r>
              <a:rPr sz="1250" spc="65" dirty="0">
                <a:solidFill>
                  <a:srgbClr val="0E0D0C"/>
                </a:solidFill>
                <a:latin typeface="Tahoma"/>
                <a:cs typeface="Tahoma"/>
              </a:rPr>
              <a:t>,</a:t>
            </a:r>
            <a:r>
              <a:rPr sz="1250" spc="-120" dirty="0">
                <a:solidFill>
                  <a:srgbClr val="0E0D0C"/>
                </a:solidFill>
                <a:latin typeface="Tahoma"/>
                <a:cs typeface="Tahoma"/>
              </a:rPr>
              <a:t> </a:t>
            </a:r>
            <a:r>
              <a:rPr sz="1350" spc="-50" dirty="0">
                <a:solidFill>
                  <a:srgbClr val="0E0D0C"/>
                </a:solidFill>
                <a:latin typeface="Microsoft Sans Serif"/>
                <a:cs typeface="Microsoft Sans Serif"/>
              </a:rPr>
              <a:t>a</a:t>
            </a:r>
            <a:r>
              <a:rPr sz="1350" spc="15" dirty="0">
                <a:solidFill>
                  <a:srgbClr val="0E0D0C"/>
                </a:solidFill>
                <a:latin typeface="Microsoft Sans Serif"/>
                <a:cs typeface="Microsoft Sans Serif"/>
              </a:rPr>
              <a:t>n</a:t>
            </a:r>
            <a:r>
              <a:rPr sz="1350" spc="70" dirty="0">
                <a:solidFill>
                  <a:srgbClr val="0E0D0C"/>
                </a:solidFill>
                <a:latin typeface="Microsoft Sans Serif"/>
                <a:cs typeface="Microsoft Sans Serif"/>
              </a:rPr>
              <a:t>d</a:t>
            </a:r>
            <a:r>
              <a:rPr sz="1350" spc="-90" dirty="0">
                <a:solidFill>
                  <a:srgbClr val="0E0D0C"/>
                </a:solidFill>
                <a:latin typeface="Microsoft Sans Serif"/>
                <a:cs typeface="Microsoft Sans Serif"/>
              </a:rPr>
              <a:t> </a:t>
            </a:r>
            <a:r>
              <a:rPr sz="1350" spc="-15" dirty="0">
                <a:solidFill>
                  <a:srgbClr val="0E0D0C"/>
                </a:solidFill>
                <a:latin typeface="Microsoft Sans Serif"/>
                <a:cs typeface="Microsoft Sans Serif"/>
              </a:rPr>
              <a:t>c</a:t>
            </a:r>
            <a:r>
              <a:rPr sz="1350" dirty="0">
                <a:solidFill>
                  <a:srgbClr val="0E0D0C"/>
                </a:solidFill>
                <a:latin typeface="Microsoft Sans Serif"/>
                <a:cs typeface="Microsoft Sans Serif"/>
              </a:rPr>
              <a:t>oo</a:t>
            </a:r>
            <a:r>
              <a:rPr sz="1350" spc="25" dirty="0">
                <a:solidFill>
                  <a:srgbClr val="0E0D0C"/>
                </a:solidFill>
                <a:latin typeface="Microsoft Sans Serif"/>
                <a:cs typeface="Microsoft Sans Serif"/>
              </a:rPr>
              <a:t>p</a:t>
            </a:r>
            <a:r>
              <a:rPr sz="1350" spc="-45" dirty="0">
                <a:solidFill>
                  <a:srgbClr val="0E0D0C"/>
                </a:solidFill>
                <a:latin typeface="Microsoft Sans Serif"/>
                <a:cs typeface="Microsoft Sans Serif"/>
              </a:rPr>
              <a:t>e</a:t>
            </a:r>
            <a:r>
              <a:rPr sz="1300" spc="95" dirty="0">
                <a:solidFill>
                  <a:srgbClr val="0E0D0C"/>
                </a:solidFill>
                <a:latin typeface="Microsoft Sans Serif"/>
                <a:cs typeface="Microsoft Sans Serif"/>
              </a:rPr>
              <a:t>r</a:t>
            </a:r>
            <a:r>
              <a:rPr sz="1350" spc="-50" dirty="0">
                <a:solidFill>
                  <a:srgbClr val="0E0D0C"/>
                </a:solidFill>
                <a:latin typeface="Microsoft Sans Serif"/>
                <a:cs typeface="Microsoft Sans Serif"/>
              </a:rPr>
              <a:t>a</a:t>
            </a:r>
            <a:r>
              <a:rPr sz="1300" spc="110" dirty="0">
                <a:solidFill>
                  <a:srgbClr val="0E0D0C"/>
                </a:solidFill>
                <a:latin typeface="Microsoft Sans Serif"/>
                <a:cs typeface="Microsoft Sans Serif"/>
              </a:rPr>
              <a:t>t</a:t>
            </a:r>
            <a:r>
              <a:rPr sz="1350" spc="15" dirty="0">
                <a:solidFill>
                  <a:srgbClr val="0E0D0C"/>
                </a:solidFill>
                <a:latin typeface="Microsoft Sans Serif"/>
                <a:cs typeface="Microsoft Sans Serif"/>
              </a:rPr>
              <a:t>i</a:t>
            </a:r>
            <a:r>
              <a:rPr sz="1300" dirty="0">
                <a:solidFill>
                  <a:srgbClr val="0E0D0C"/>
                </a:solidFill>
                <a:latin typeface="Microsoft Sans Serif"/>
                <a:cs typeface="Microsoft Sans Serif"/>
              </a:rPr>
              <a:t>v</a:t>
            </a:r>
            <a:r>
              <a:rPr sz="1350" spc="-45" dirty="0">
                <a:solidFill>
                  <a:srgbClr val="0E0D0C"/>
                </a:solidFill>
                <a:latin typeface="Microsoft Sans Serif"/>
                <a:cs typeface="Microsoft Sans Serif"/>
              </a:rPr>
              <a:t>e</a:t>
            </a:r>
            <a:r>
              <a:rPr sz="1350" spc="15" dirty="0">
                <a:solidFill>
                  <a:srgbClr val="0E0D0C"/>
                </a:solidFill>
                <a:latin typeface="Microsoft Sans Serif"/>
                <a:cs typeface="Microsoft Sans Serif"/>
              </a:rPr>
              <a:t>n</a:t>
            </a:r>
            <a:r>
              <a:rPr sz="1350" spc="-45" dirty="0">
                <a:solidFill>
                  <a:srgbClr val="0E0D0C"/>
                </a:solidFill>
                <a:latin typeface="Microsoft Sans Serif"/>
                <a:cs typeface="Microsoft Sans Serif"/>
              </a:rPr>
              <a:t>e</a:t>
            </a:r>
            <a:r>
              <a:rPr sz="1300" spc="-60" dirty="0">
                <a:solidFill>
                  <a:srgbClr val="0E0D0C"/>
                </a:solidFill>
                <a:latin typeface="Microsoft Sans Serif"/>
                <a:cs typeface="Microsoft Sans Serif"/>
              </a:rPr>
              <a:t>s</a:t>
            </a:r>
            <a:r>
              <a:rPr sz="1300" spc="-15" dirty="0">
                <a:solidFill>
                  <a:srgbClr val="0E0D0C"/>
                </a:solidFill>
                <a:latin typeface="Microsoft Sans Serif"/>
                <a:cs typeface="Microsoft Sans Serif"/>
              </a:rPr>
              <a:t>s</a:t>
            </a:r>
            <a:r>
              <a:rPr lang="fr-FR" sz="1250" spc="-15" dirty="0">
                <a:solidFill>
                  <a:srgbClr val="0E0D0C"/>
                </a:solidFill>
                <a:latin typeface="Tahoma"/>
                <a:cs typeface="Tahoma"/>
              </a:rPr>
              <a:t>.</a:t>
            </a:r>
            <a:endParaRPr sz="1300" dirty="0">
              <a:latin typeface="Microsoft Sans Serif"/>
              <a:cs typeface="Microsoft Sans Serif"/>
            </a:endParaRPr>
          </a:p>
        </p:txBody>
      </p:sp>
      <p:sp>
        <p:nvSpPr>
          <p:cNvPr id="35" name="object 10">
            <a:extLst>
              <a:ext uri="{FF2B5EF4-FFF2-40B4-BE49-F238E27FC236}">
                <a16:creationId xmlns:a16="http://schemas.microsoft.com/office/drawing/2014/main" id="{0665FBE7-9F86-42B1-858A-DD913ABA671D}"/>
              </a:ext>
            </a:extLst>
          </p:cNvPr>
          <p:cNvSpPr txBox="1"/>
          <p:nvPr/>
        </p:nvSpPr>
        <p:spPr>
          <a:xfrm>
            <a:off x="10694931" y="6056816"/>
            <a:ext cx="2209800" cy="1146596"/>
          </a:xfrm>
          <a:prstGeom prst="rect">
            <a:avLst/>
          </a:prstGeom>
        </p:spPr>
        <p:txBody>
          <a:bodyPr vert="horz" wrap="square" lIns="0" tIns="12700" rIns="0" bIns="0" rtlCol="0">
            <a:spAutoFit/>
          </a:bodyPr>
          <a:lstStyle/>
          <a:p>
            <a:pPr marL="12700" marR="5080" algn="just">
              <a:lnSpc>
                <a:spcPct val="111300"/>
              </a:lnSpc>
            </a:pPr>
            <a:r>
              <a:rPr sz="1350" b="1" spc="10" dirty="0">
                <a:solidFill>
                  <a:srgbClr val="0E0D0C"/>
                </a:solidFill>
                <a:latin typeface="Microsoft Sans Serif"/>
                <a:cs typeface="Microsoft Sans Serif"/>
              </a:rPr>
              <a:t>I</a:t>
            </a:r>
            <a:r>
              <a:rPr sz="1350" b="1" spc="55" dirty="0">
                <a:solidFill>
                  <a:srgbClr val="0E0D0C"/>
                </a:solidFill>
                <a:latin typeface="Microsoft Sans Serif"/>
                <a:cs typeface="Microsoft Sans Serif"/>
              </a:rPr>
              <a:t>m</a:t>
            </a:r>
            <a:r>
              <a:rPr sz="1350" b="1" spc="25" dirty="0">
                <a:solidFill>
                  <a:srgbClr val="0E0D0C"/>
                </a:solidFill>
                <a:latin typeface="Microsoft Sans Serif"/>
                <a:cs typeface="Microsoft Sans Serif"/>
              </a:rPr>
              <a:t>p</a:t>
            </a:r>
            <a:r>
              <a:rPr sz="1300" b="1" spc="45" dirty="0">
                <a:solidFill>
                  <a:srgbClr val="0E0D0C"/>
                </a:solidFill>
                <a:latin typeface="Microsoft Sans Serif"/>
                <a:cs typeface="Microsoft Sans Serif"/>
              </a:rPr>
              <a:t>u</a:t>
            </a:r>
            <a:r>
              <a:rPr sz="1350" b="1" spc="40" dirty="0">
                <a:solidFill>
                  <a:srgbClr val="0E0D0C"/>
                </a:solidFill>
                <a:latin typeface="Microsoft Sans Serif"/>
                <a:cs typeface="Microsoft Sans Serif"/>
              </a:rPr>
              <a:t>l</a:t>
            </a:r>
            <a:r>
              <a:rPr sz="1300" b="1" spc="-60" dirty="0">
                <a:solidFill>
                  <a:srgbClr val="0E0D0C"/>
                </a:solidFill>
                <a:latin typeface="Microsoft Sans Serif"/>
                <a:cs typeface="Microsoft Sans Serif"/>
              </a:rPr>
              <a:t>s</a:t>
            </a:r>
            <a:r>
              <a:rPr sz="1350" b="1" spc="15" dirty="0">
                <a:solidFill>
                  <a:srgbClr val="0E0D0C"/>
                </a:solidFill>
                <a:latin typeface="Microsoft Sans Serif"/>
                <a:cs typeface="Microsoft Sans Serif"/>
              </a:rPr>
              <a:t>i</a:t>
            </a:r>
            <a:r>
              <a:rPr sz="1300" b="1" dirty="0">
                <a:solidFill>
                  <a:srgbClr val="0E0D0C"/>
                </a:solidFill>
                <a:latin typeface="Microsoft Sans Serif"/>
                <a:cs typeface="Microsoft Sans Serif"/>
              </a:rPr>
              <a:t>v</a:t>
            </a:r>
            <a:r>
              <a:rPr sz="1350" b="1" dirty="0">
                <a:solidFill>
                  <a:srgbClr val="0E0D0C"/>
                </a:solidFill>
                <a:latin typeface="Microsoft Sans Serif"/>
                <a:cs typeface="Microsoft Sans Serif"/>
              </a:rPr>
              <a:t>e</a:t>
            </a:r>
            <a:r>
              <a:rPr sz="1350" spc="-90" dirty="0">
                <a:solidFill>
                  <a:srgbClr val="0E0D0C"/>
                </a:solidFill>
                <a:latin typeface="Microsoft Sans Serif"/>
                <a:cs typeface="Microsoft Sans Serif"/>
              </a:rPr>
              <a:t> </a:t>
            </a:r>
            <a:r>
              <a:rPr sz="1350" spc="15" dirty="0">
                <a:solidFill>
                  <a:srgbClr val="0E0D0C"/>
                </a:solidFill>
                <a:latin typeface="Microsoft Sans Serif"/>
                <a:cs typeface="Microsoft Sans Serif"/>
              </a:rPr>
              <a:t>i</a:t>
            </a:r>
            <a:r>
              <a:rPr sz="1300" spc="-15" dirty="0">
                <a:solidFill>
                  <a:srgbClr val="0E0D0C"/>
                </a:solidFill>
                <a:latin typeface="Microsoft Sans Serif"/>
                <a:cs typeface="Microsoft Sans Serif"/>
              </a:rPr>
              <a:t>s</a:t>
            </a:r>
            <a:r>
              <a:rPr sz="1300" spc="-75" dirty="0">
                <a:solidFill>
                  <a:srgbClr val="0E0D0C"/>
                </a:solidFill>
                <a:latin typeface="Microsoft Sans Serif"/>
                <a:cs typeface="Microsoft Sans Serif"/>
              </a:rPr>
              <a:t> </a:t>
            </a:r>
            <a:r>
              <a:rPr sz="1350" spc="15" dirty="0">
                <a:solidFill>
                  <a:srgbClr val="0E0D0C"/>
                </a:solidFill>
                <a:latin typeface="Microsoft Sans Serif"/>
                <a:cs typeface="Microsoft Sans Serif"/>
              </a:rPr>
              <a:t>i</a:t>
            </a:r>
            <a:r>
              <a:rPr sz="1350" spc="55" dirty="0">
                <a:solidFill>
                  <a:srgbClr val="0E0D0C"/>
                </a:solidFill>
                <a:latin typeface="Microsoft Sans Serif"/>
                <a:cs typeface="Microsoft Sans Serif"/>
              </a:rPr>
              <a:t>m</a:t>
            </a:r>
            <a:r>
              <a:rPr sz="1350" spc="25" dirty="0">
                <a:solidFill>
                  <a:srgbClr val="0E0D0C"/>
                </a:solidFill>
                <a:latin typeface="Microsoft Sans Serif"/>
                <a:cs typeface="Microsoft Sans Serif"/>
              </a:rPr>
              <a:t>p</a:t>
            </a:r>
            <a:r>
              <a:rPr sz="1300" spc="45" dirty="0">
                <a:solidFill>
                  <a:srgbClr val="0E0D0C"/>
                </a:solidFill>
                <a:latin typeface="Microsoft Sans Serif"/>
                <a:cs typeface="Microsoft Sans Serif"/>
              </a:rPr>
              <a:t>u</a:t>
            </a:r>
            <a:r>
              <a:rPr sz="1350" spc="40" dirty="0">
                <a:solidFill>
                  <a:srgbClr val="0E0D0C"/>
                </a:solidFill>
                <a:latin typeface="Microsoft Sans Serif"/>
                <a:cs typeface="Microsoft Sans Serif"/>
              </a:rPr>
              <a:t>l</a:t>
            </a:r>
            <a:r>
              <a:rPr sz="1300" spc="-60" dirty="0">
                <a:solidFill>
                  <a:srgbClr val="0E0D0C"/>
                </a:solidFill>
                <a:latin typeface="Microsoft Sans Serif"/>
                <a:cs typeface="Microsoft Sans Serif"/>
              </a:rPr>
              <a:t>s</a:t>
            </a:r>
            <a:r>
              <a:rPr sz="1350" spc="15" dirty="0">
                <a:solidFill>
                  <a:srgbClr val="0E0D0C"/>
                </a:solidFill>
                <a:latin typeface="Microsoft Sans Serif"/>
                <a:cs typeface="Microsoft Sans Serif"/>
              </a:rPr>
              <a:t>i</a:t>
            </a:r>
            <a:r>
              <a:rPr sz="1300" dirty="0">
                <a:solidFill>
                  <a:srgbClr val="0E0D0C"/>
                </a:solidFill>
                <a:latin typeface="Microsoft Sans Serif"/>
                <a:cs typeface="Microsoft Sans Serif"/>
              </a:rPr>
              <a:t>v</a:t>
            </a:r>
            <a:r>
              <a:rPr sz="1350" spc="-45" dirty="0">
                <a:solidFill>
                  <a:srgbClr val="0E0D0C"/>
                </a:solidFill>
                <a:latin typeface="Microsoft Sans Serif"/>
                <a:cs typeface="Microsoft Sans Serif"/>
              </a:rPr>
              <a:t>e</a:t>
            </a:r>
            <a:r>
              <a:rPr sz="1350" spc="15" dirty="0">
                <a:solidFill>
                  <a:srgbClr val="0E0D0C"/>
                </a:solidFill>
                <a:latin typeface="Microsoft Sans Serif"/>
                <a:cs typeface="Microsoft Sans Serif"/>
              </a:rPr>
              <a:t>n</a:t>
            </a:r>
            <a:r>
              <a:rPr sz="1350" spc="-45" dirty="0">
                <a:solidFill>
                  <a:srgbClr val="0E0D0C"/>
                </a:solidFill>
                <a:latin typeface="Microsoft Sans Serif"/>
                <a:cs typeface="Microsoft Sans Serif"/>
              </a:rPr>
              <a:t>e</a:t>
            </a:r>
            <a:r>
              <a:rPr sz="1300" spc="-60" dirty="0">
                <a:solidFill>
                  <a:srgbClr val="0E0D0C"/>
                </a:solidFill>
                <a:latin typeface="Microsoft Sans Serif"/>
                <a:cs typeface="Microsoft Sans Serif"/>
              </a:rPr>
              <a:t>s</a:t>
            </a:r>
            <a:r>
              <a:rPr sz="1300" spc="-15" dirty="0">
                <a:solidFill>
                  <a:srgbClr val="0E0D0C"/>
                </a:solidFill>
                <a:latin typeface="Microsoft Sans Serif"/>
                <a:cs typeface="Microsoft Sans Serif"/>
              </a:rPr>
              <a:t>s</a:t>
            </a:r>
            <a:r>
              <a:rPr sz="1300" spc="-75" dirty="0">
                <a:solidFill>
                  <a:srgbClr val="0E0D0C"/>
                </a:solidFill>
                <a:latin typeface="Microsoft Sans Serif"/>
                <a:cs typeface="Microsoft Sans Serif"/>
              </a:rPr>
              <a:t> </a:t>
            </a:r>
            <a:r>
              <a:rPr sz="1350" spc="55" dirty="0">
                <a:solidFill>
                  <a:srgbClr val="0E0D0C"/>
                </a:solidFill>
                <a:latin typeface="Microsoft Sans Serif"/>
                <a:cs typeface="Microsoft Sans Serif"/>
              </a:rPr>
              <a:t>m</a:t>
            </a:r>
            <a:r>
              <a:rPr sz="1350" spc="-45" dirty="0">
                <a:solidFill>
                  <a:srgbClr val="0E0D0C"/>
                </a:solidFill>
                <a:latin typeface="Microsoft Sans Serif"/>
                <a:cs typeface="Microsoft Sans Serif"/>
              </a:rPr>
              <a:t>e</a:t>
            </a:r>
            <a:r>
              <a:rPr sz="1350" spc="-50" dirty="0">
                <a:solidFill>
                  <a:srgbClr val="0E0D0C"/>
                </a:solidFill>
                <a:latin typeface="Microsoft Sans Serif"/>
                <a:cs typeface="Microsoft Sans Serif"/>
              </a:rPr>
              <a:t>a</a:t>
            </a:r>
            <a:r>
              <a:rPr sz="1300" spc="-60" dirty="0">
                <a:solidFill>
                  <a:srgbClr val="0E0D0C"/>
                </a:solidFill>
                <a:latin typeface="Microsoft Sans Serif"/>
                <a:cs typeface="Microsoft Sans Serif"/>
              </a:rPr>
              <a:t>s</a:t>
            </a:r>
            <a:r>
              <a:rPr sz="1300" spc="45" dirty="0">
                <a:solidFill>
                  <a:srgbClr val="0E0D0C"/>
                </a:solidFill>
                <a:latin typeface="Microsoft Sans Serif"/>
                <a:cs typeface="Microsoft Sans Serif"/>
              </a:rPr>
              <a:t>u</a:t>
            </a:r>
            <a:r>
              <a:rPr sz="1300" spc="95" dirty="0">
                <a:solidFill>
                  <a:srgbClr val="0E0D0C"/>
                </a:solidFill>
                <a:latin typeface="Microsoft Sans Serif"/>
                <a:cs typeface="Microsoft Sans Serif"/>
              </a:rPr>
              <a:t>r</a:t>
            </a:r>
            <a:r>
              <a:rPr sz="1350" spc="-45" dirty="0">
                <a:solidFill>
                  <a:srgbClr val="0E0D0C"/>
                </a:solidFill>
                <a:latin typeface="Microsoft Sans Serif"/>
                <a:cs typeface="Microsoft Sans Serif"/>
              </a:rPr>
              <a:t>e</a:t>
            </a:r>
            <a:r>
              <a:rPr sz="1350" spc="70" dirty="0">
                <a:solidFill>
                  <a:srgbClr val="0E0D0C"/>
                </a:solidFill>
                <a:latin typeface="Microsoft Sans Serif"/>
                <a:cs typeface="Microsoft Sans Serif"/>
              </a:rPr>
              <a:t>d</a:t>
            </a:r>
            <a:r>
              <a:rPr sz="1350" spc="-90" dirty="0">
                <a:solidFill>
                  <a:srgbClr val="0E0D0C"/>
                </a:solidFill>
                <a:latin typeface="Microsoft Sans Serif"/>
                <a:cs typeface="Microsoft Sans Serif"/>
              </a:rPr>
              <a:t> </a:t>
            </a:r>
            <a:r>
              <a:rPr sz="1350" spc="25" dirty="0">
                <a:solidFill>
                  <a:srgbClr val="0E0D0C"/>
                </a:solidFill>
                <a:latin typeface="Microsoft Sans Serif"/>
                <a:cs typeface="Microsoft Sans Serif"/>
              </a:rPr>
              <a:t>b</a:t>
            </a:r>
            <a:r>
              <a:rPr sz="1300" spc="70" dirty="0">
                <a:solidFill>
                  <a:srgbClr val="0E0D0C"/>
                </a:solidFill>
                <a:latin typeface="Microsoft Sans Serif"/>
                <a:cs typeface="Microsoft Sans Serif"/>
              </a:rPr>
              <a:t>y</a:t>
            </a:r>
            <a:r>
              <a:rPr sz="1300" spc="-75" dirty="0">
                <a:solidFill>
                  <a:srgbClr val="0E0D0C"/>
                </a:solidFill>
                <a:latin typeface="Microsoft Sans Serif"/>
                <a:cs typeface="Microsoft Sans Serif"/>
              </a:rPr>
              <a:t> </a:t>
            </a:r>
            <a:r>
              <a:rPr sz="1350" spc="-50" dirty="0">
                <a:solidFill>
                  <a:srgbClr val="0E0D0C"/>
                </a:solidFill>
                <a:latin typeface="Microsoft Sans Serif"/>
                <a:cs typeface="Microsoft Sans Serif"/>
              </a:rPr>
              <a:t>B</a:t>
            </a:r>
            <a:r>
              <a:rPr sz="1350" spc="10" dirty="0">
                <a:solidFill>
                  <a:srgbClr val="0E0D0C"/>
                </a:solidFill>
                <a:latin typeface="Microsoft Sans Serif"/>
                <a:cs typeface="Microsoft Sans Serif"/>
              </a:rPr>
              <a:t>I</a:t>
            </a:r>
            <a:r>
              <a:rPr sz="1350" spc="-145" dirty="0">
                <a:solidFill>
                  <a:srgbClr val="0E0D0C"/>
                </a:solidFill>
                <a:latin typeface="Microsoft Sans Serif"/>
                <a:cs typeface="Microsoft Sans Serif"/>
              </a:rPr>
              <a:t>S</a:t>
            </a:r>
            <a:r>
              <a:rPr sz="1250" spc="105" dirty="0">
                <a:solidFill>
                  <a:srgbClr val="0E0D0C"/>
                </a:solidFill>
                <a:latin typeface="Tahoma"/>
                <a:cs typeface="Tahoma"/>
              </a:rPr>
              <a:t>-</a:t>
            </a:r>
            <a:r>
              <a:rPr sz="1300" spc="65" dirty="0">
                <a:solidFill>
                  <a:srgbClr val="0E0D0C"/>
                </a:solidFill>
                <a:latin typeface="Microsoft Sans Serif"/>
                <a:cs typeface="Microsoft Sans Serif"/>
              </a:rPr>
              <a:t>11</a:t>
            </a:r>
            <a:r>
              <a:rPr sz="1250" spc="35" dirty="0">
                <a:solidFill>
                  <a:srgbClr val="0E0D0C"/>
                </a:solidFill>
                <a:latin typeface="Tahoma"/>
                <a:cs typeface="Tahoma"/>
              </a:rPr>
              <a:t>:</a:t>
            </a:r>
            <a:r>
              <a:rPr sz="1250" spc="-120" dirty="0">
                <a:solidFill>
                  <a:srgbClr val="0E0D0C"/>
                </a:solidFill>
                <a:latin typeface="Tahoma"/>
                <a:cs typeface="Tahoma"/>
              </a:rPr>
              <a:t> </a:t>
            </a:r>
            <a:r>
              <a:rPr sz="1350" spc="-20" dirty="0">
                <a:solidFill>
                  <a:srgbClr val="0E0D0C"/>
                </a:solidFill>
                <a:latin typeface="Microsoft Sans Serif"/>
                <a:cs typeface="Microsoft Sans Serif"/>
              </a:rPr>
              <a:t>T</a:t>
            </a:r>
            <a:r>
              <a:rPr sz="1350" spc="20" dirty="0">
                <a:solidFill>
                  <a:srgbClr val="0E0D0C"/>
                </a:solidFill>
                <a:latin typeface="Microsoft Sans Serif"/>
                <a:cs typeface="Microsoft Sans Serif"/>
              </a:rPr>
              <a:t>h</a:t>
            </a:r>
            <a:r>
              <a:rPr sz="1350" dirty="0">
                <a:solidFill>
                  <a:srgbClr val="0E0D0C"/>
                </a:solidFill>
                <a:latin typeface="Microsoft Sans Serif"/>
                <a:cs typeface="Microsoft Sans Serif"/>
              </a:rPr>
              <a:t>e</a:t>
            </a:r>
            <a:r>
              <a:rPr sz="1350" spc="-90" dirty="0">
                <a:solidFill>
                  <a:srgbClr val="0E0D0C"/>
                </a:solidFill>
                <a:latin typeface="Microsoft Sans Serif"/>
                <a:cs typeface="Microsoft Sans Serif"/>
              </a:rPr>
              <a:t> </a:t>
            </a:r>
            <a:r>
              <a:rPr sz="1350" spc="-50" dirty="0">
                <a:solidFill>
                  <a:srgbClr val="0E0D0C"/>
                </a:solidFill>
                <a:latin typeface="Microsoft Sans Serif"/>
                <a:cs typeface="Microsoft Sans Serif"/>
              </a:rPr>
              <a:t>Ba</a:t>
            </a:r>
            <a:r>
              <a:rPr sz="1300" spc="95" dirty="0">
                <a:solidFill>
                  <a:srgbClr val="0E0D0C"/>
                </a:solidFill>
                <a:latin typeface="Microsoft Sans Serif"/>
                <a:cs typeface="Microsoft Sans Serif"/>
              </a:rPr>
              <a:t>rr</a:t>
            </a:r>
            <a:r>
              <a:rPr sz="1350" spc="-50" dirty="0">
                <a:solidFill>
                  <a:srgbClr val="0E0D0C"/>
                </a:solidFill>
                <a:latin typeface="Microsoft Sans Serif"/>
                <a:cs typeface="Microsoft Sans Serif"/>
              </a:rPr>
              <a:t>a</a:t>
            </a:r>
            <a:r>
              <a:rPr sz="1300" spc="110" dirty="0">
                <a:solidFill>
                  <a:srgbClr val="0E0D0C"/>
                </a:solidFill>
                <a:latin typeface="Microsoft Sans Serif"/>
                <a:cs typeface="Microsoft Sans Serif"/>
              </a:rPr>
              <a:t>t</a:t>
            </a:r>
            <a:r>
              <a:rPr sz="1300" spc="155" dirty="0">
                <a:solidFill>
                  <a:srgbClr val="0E0D0C"/>
                </a:solidFill>
                <a:latin typeface="Microsoft Sans Serif"/>
                <a:cs typeface="Microsoft Sans Serif"/>
              </a:rPr>
              <a:t>t</a:t>
            </a:r>
            <a:r>
              <a:rPr sz="1300" spc="-75" dirty="0">
                <a:solidFill>
                  <a:srgbClr val="0E0D0C"/>
                </a:solidFill>
                <a:latin typeface="Microsoft Sans Serif"/>
                <a:cs typeface="Microsoft Sans Serif"/>
              </a:rPr>
              <a:t> </a:t>
            </a:r>
            <a:r>
              <a:rPr sz="1350" spc="10" dirty="0">
                <a:solidFill>
                  <a:srgbClr val="0E0D0C"/>
                </a:solidFill>
                <a:latin typeface="Microsoft Sans Serif"/>
                <a:cs typeface="Microsoft Sans Serif"/>
              </a:rPr>
              <a:t>I</a:t>
            </a:r>
            <a:r>
              <a:rPr sz="1350" spc="55" dirty="0">
                <a:solidFill>
                  <a:srgbClr val="0E0D0C"/>
                </a:solidFill>
                <a:latin typeface="Microsoft Sans Serif"/>
                <a:cs typeface="Microsoft Sans Serif"/>
              </a:rPr>
              <a:t>m</a:t>
            </a:r>
            <a:r>
              <a:rPr sz="1350" spc="25" dirty="0">
                <a:solidFill>
                  <a:srgbClr val="0E0D0C"/>
                </a:solidFill>
                <a:latin typeface="Microsoft Sans Serif"/>
                <a:cs typeface="Microsoft Sans Serif"/>
              </a:rPr>
              <a:t>p</a:t>
            </a:r>
            <a:r>
              <a:rPr sz="1300" spc="45" dirty="0">
                <a:solidFill>
                  <a:srgbClr val="0E0D0C"/>
                </a:solidFill>
                <a:latin typeface="Microsoft Sans Serif"/>
                <a:cs typeface="Microsoft Sans Serif"/>
              </a:rPr>
              <a:t>u</a:t>
            </a:r>
            <a:r>
              <a:rPr sz="1350" spc="40" dirty="0">
                <a:solidFill>
                  <a:srgbClr val="0E0D0C"/>
                </a:solidFill>
                <a:latin typeface="Microsoft Sans Serif"/>
                <a:cs typeface="Microsoft Sans Serif"/>
              </a:rPr>
              <a:t>l</a:t>
            </a:r>
            <a:r>
              <a:rPr sz="1300" spc="-60" dirty="0">
                <a:solidFill>
                  <a:srgbClr val="0E0D0C"/>
                </a:solidFill>
                <a:latin typeface="Microsoft Sans Serif"/>
                <a:cs typeface="Microsoft Sans Serif"/>
              </a:rPr>
              <a:t>s</a:t>
            </a:r>
            <a:r>
              <a:rPr sz="1350" spc="15" dirty="0">
                <a:solidFill>
                  <a:srgbClr val="0E0D0C"/>
                </a:solidFill>
                <a:latin typeface="Microsoft Sans Serif"/>
                <a:cs typeface="Microsoft Sans Serif"/>
              </a:rPr>
              <a:t>i</a:t>
            </a:r>
            <a:r>
              <a:rPr sz="1300" dirty="0">
                <a:solidFill>
                  <a:srgbClr val="0E0D0C"/>
                </a:solidFill>
                <a:latin typeface="Microsoft Sans Serif"/>
                <a:cs typeface="Microsoft Sans Serif"/>
              </a:rPr>
              <a:t>v</a:t>
            </a:r>
            <a:r>
              <a:rPr sz="1350" spc="-45" dirty="0">
                <a:solidFill>
                  <a:srgbClr val="0E0D0C"/>
                </a:solidFill>
                <a:latin typeface="Microsoft Sans Serif"/>
                <a:cs typeface="Microsoft Sans Serif"/>
              </a:rPr>
              <a:t>e</a:t>
            </a:r>
            <a:r>
              <a:rPr sz="1350" spc="15" dirty="0">
                <a:solidFill>
                  <a:srgbClr val="0E0D0C"/>
                </a:solidFill>
                <a:latin typeface="Microsoft Sans Serif"/>
                <a:cs typeface="Microsoft Sans Serif"/>
              </a:rPr>
              <a:t>n</a:t>
            </a:r>
            <a:r>
              <a:rPr sz="1350" spc="-45" dirty="0">
                <a:solidFill>
                  <a:srgbClr val="0E0D0C"/>
                </a:solidFill>
                <a:latin typeface="Microsoft Sans Serif"/>
                <a:cs typeface="Microsoft Sans Serif"/>
              </a:rPr>
              <a:t>e</a:t>
            </a:r>
            <a:r>
              <a:rPr sz="1300" spc="-60" dirty="0">
                <a:solidFill>
                  <a:srgbClr val="0E0D0C"/>
                </a:solidFill>
                <a:latin typeface="Microsoft Sans Serif"/>
                <a:cs typeface="Microsoft Sans Serif"/>
              </a:rPr>
              <a:t>s</a:t>
            </a:r>
            <a:r>
              <a:rPr sz="1300" spc="-15" dirty="0">
                <a:solidFill>
                  <a:srgbClr val="0E0D0C"/>
                </a:solidFill>
                <a:latin typeface="Microsoft Sans Serif"/>
                <a:cs typeface="Microsoft Sans Serif"/>
              </a:rPr>
              <a:t>s</a:t>
            </a:r>
            <a:r>
              <a:rPr sz="1300" spc="-75" dirty="0">
                <a:solidFill>
                  <a:srgbClr val="0E0D0C"/>
                </a:solidFill>
                <a:latin typeface="Microsoft Sans Serif"/>
                <a:cs typeface="Microsoft Sans Serif"/>
              </a:rPr>
              <a:t> </a:t>
            </a:r>
            <a:r>
              <a:rPr sz="1350" spc="-145" dirty="0">
                <a:solidFill>
                  <a:srgbClr val="0E0D0C"/>
                </a:solidFill>
                <a:latin typeface="Microsoft Sans Serif"/>
                <a:cs typeface="Microsoft Sans Serif"/>
              </a:rPr>
              <a:t>S</a:t>
            </a:r>
            <a:r>
              <a:rPr sz="1350" spc="-15" dirty="0">
                <a:solidFill>
                  <a:srgbClr val="0E0D0C"/>
                </a:solidFill>
                <a:latin typeface="Microsoft Sans Serif"/>
                <a:cs typeface="Microsoft Sans Serif"/>
              </a:rPr>
              <a:t>c</a:t>
            </a:r>
            <a:r>
              <a:rPr sz="1350" spc="-50" dirty="0">
                <a:solidFill>
                  <a:srgbClr val="0E0D0C"/>
                </a:solidFill>
                <a:latin typeface="Microsoft Sans Serif"/>
                <a:cs typeface="Microsoft Sans Serif"/>
              </a:rPr>
              <a:t>a</a:t>
            </a:r>
            <a:r>
              <a:rPr sz="1350" spc="40" dirty="0">
                <a:solidFill>
                  <a:srgbClr val="0E0D0C"/>
                </a:solidFill>
                <a:latin typeface="Microsoft Sans Serif"/>
                <a:cs typeface="Microsoft Sans Serif"/>
              </a:rPr>
              <a:t>l</a:t>
            </a:r>
            <a:r>
              <a:rPr sz="1350" dirty="0">
                <a:solidFill>
                  <a:srgbClr val="0E0D0C"/>
                </a:solidFill>
                <a:latin typeface="Microsoft Sans Serif"/>
                <a:cs typeface="Microsoft Sans Serif"/>
              </a:rPr>
              <a:t>e</a:t>
            </a:r>
            <a:r>
              <a:rPr sz="1350" spc="-90" dirty="0">
                <a:solidFill>
                  <a:srgbClr val="0E0D0C"/>
                </a:solidFill>
                <a:latin typeface="Microsoft Sans Serif"/>
                <a:cs typeface="Microsoft Sans Serif"/>
              </a:rPr>
              <a:t> </a:t>
            </a:r>
            <a:r>
              <a:rPr sz="1350" spc="15" dirty="0">
                <a:solidFill>
                  <a:srgbClr val="0E0D0C"/>
                </a:solidFill>
                <a:latin typeface="Microsoft Sans Serif"/>
                <a:cs typeface="Microsoft Sans Serif"/>
              </a:rPr>
              <a:t>i</a:t>
            </a:r>
            <a:r>
              <a:rPr sz="1300" spc="-15" dirty="0">
                <a:solidFill>
                  <a:srgbClr val="0E0D0C"/>
                </a:solidFill>
                <a:latin typeface="Microsoft Sans Serif"/>
                <a:cs typeface="Microsoft Sans Serif"/>
              </a:rPr>
              <a:t>s</a:t>
            </a:r>
            <a:r>
              <a:rPr sz="1300" spc="-75" dirty="0">
                <a:solidFill>
                  <a:srgbClr val="0E0D0C"/>
                </a:solidFill>
                <a:latin typeface="Microsoft Sans Serif"/>
                <a:cs typeface="Microsoft Sans Serif"/>
              </a:rPr>
              <a:t> </a:t>
            </a:r>
            <a:r>
              <a:rPr sz="1350" spc="-5" dirty="0">
                <a:solidFill>
                  <a:srgbClr val="0E0D0C"/>
                </a:solidFill>
                <a:latin typeface="Microsoft Sans Serif"/>
                <a:cs typeface="Microsoft Sans Serif"/>
              </a:rPr>
              <a:t>a</a:t>
            </a:r>
            <a:r>
              <a:rPr sz="1350" spc="-90" dirty="0">
                <a:solidFill>
                  <a:srgbClr val="0E0D0C"/>
                </a:solidFill>
                <a:latin typeface="Microsoft Sans Serif"/>
                <a:cs typeface="Microsoft Sans Serif"/>
              </a:rPr>
              <a:t> </a:t>
            </a:r>
            <a:r>
              <a:rPr sz="1300" spc="45" dirty="0">
                <a:solidFill>
                  <a:srgbClr val="0E0D0C"/>
                </a:solidFill>
                <a:latin typeface="Microsoft Sans Serif"/>
                <a:cs typeface="Microsoft Sans Serif"/>
              </a:rPr>
              <a:t>w</a:t>
            </a:r>
            <a:r>
              <a:rPr sz="1350" spc="15" dirty="0">
                <a:solidFill>
                  <a:srgbClr val="0E0D0C"/>
                </a:solidFill>
                <a:latin typeface="Microsoft Sans Serif"/>
                <a:cs typeface="Microsoft Sans Serif"/>
              </a:rPr>
              <a:t>i</a:t>
            </a:r>
            <a:r>
              <a:rPr sz="1350" spc="25" dirty="0">
                <a:solidFill>
                  <a:srgbClr val="0E0D0C"/>
                </a:solidFill>
                <a:latin typeface="Microsoft Sans Serif"/>
                <a:cs typeface="Microsoft Sans Serif"/>
              </a:rPr>
              <a:t>d</a:t>
            </a:r>
            <a:r>
              <a:rPr sz="1350" spc="-45" dirty="0">
                <a:solidFill>
                  <a:srgbClr val="0E0D0C"/>
                </a:solidFill>
                <a:latin typeface="Microsoft Sans Serif"/>
                <a:cs typeface="Microsoft Sans Serif"/>
              </a:rPr>
              <a:t>e</a:t>
            </a:r>
            <a:r>
              <a:rPr sz="1350" spc="40" dirty="0">
                <a:solidFill>
                  <a:srgbClr val="0E0D0C"/>
                </a:solidFill>
                <a:latin typeface="Microsoft Sans Serif"/>
                <a:cs typeface="Microsoft Sans Serif"/>
              </a:rPr>
              <a:t>l</a:t>
            </a:r>
            <a:r>
              <a:rPr sz="1300" spc="45" dirty="0">
                <a:solidFill>
                  <a:srgbClr val="0E0D0C"/>
                </a:solidFill>
                <a:latin typeface="Microsoft Sans Serif"/>
                <a:cs typeface="Microsoft Sans Serif"/>
              </a:rPr>
              <a:t>y  </a:t>
            </a:r>
            <a:r>
              <a:rPr sz="1300" spc="5" dirty="0">
                <a:solidFill>
                  <a:srgbClr val="0E0D0C"/>
                </a:solidFill>
                <a:latin typeface="Microsoft Sans Serif"/>
                <a:cs typeface="Microsoft Sans Serif"/>
              </a:rPr>
              <a:t>us</a:t>
            </a:r>
            <a:r>
              <a:rPr sz="1350" spc="5" dirty="0">
                <a:solidFill>
                  <a:srgbClr val="0E0D0C"/>
                </a:solidFill>
                <a:latin typeface="Microsoft Sans Serif"/>
                <a:cs typeface="Microsoft Sans Serif"/>
              </a:rPr>
              <a:t>ed</a:t>
            </a:r>
            <a:r>
              <a:rPr sz="1350" spc="-95" dirty="0">
                <a:solidFill>
                  <a:srgbClr val="0E0D0C"/>
                </a:solidFill>
                <a:latin typeface="Microsoft Sans Serif"/>
                <a:cs typeface="Microsoft Sans Serif"/>
              </a:rPr>
              <a:t> </a:t>
            </a:r>
            <a:r>
              <a:rPr sz="1350" spc="5" dirty="0">
                <a:solidFill>
                  <a:srgbClr val="0E0D0C"/>
                </a:solidFill>
                <a:latin typeface="Microsoft Sans Serif"/>
                <a:cs typeface="Microsoft Sans Serif"/>
              </a:rPr>
              <a:t>mea</a:t>
            </a:r>
            <a:r>
              <a:rPr sz="1300" spc="5" dirty="0">
                <a:solidFill>
                  <a:srgbClr val="0E0D0C"/>
                </a:solidFill>
                <a:latin typeface="Microsoft Sans Serif"/>
                <a:cs typeface="Microsoft Sans Serif"/>
              </a:rPr>
              <a:t>sur</a:t>
            </a:r>
            <a:r>
              <a:rPr sz="1350" spc="5" dirty="0">
                <a:solidFill>
                  <a:srgbClr val="0E0D0C"/>
                </a:solidFill>
                <a:latin typeface="Microsoft Sans Serif"/>
                <a:cs typeface="Microsoft Sans Serif"/>
              </a:rPr>
              <a:t>e</a:t>
            </a:r>
            <a:r>
              <a:rPr sz="1350" spc="-90" dirty="0">
                <a:solidFill>
                  <a:srgbClr val="0E0D0C"/>
                </a:solidFill>
                <a:latin typeface="Microsoft Sans Serif"/>
                <a:cs typeface="Microsoft Sans Serif"/>
              </a:rPr>
              <a:t> </a:t>
            </a:r>
            <a:r>
              <a:rPr sz="1350" spc="55" dirty="0">
                <a:solidFill>
                  <a:srgbClr val="0E0D0C"/>
                </a:solidFill>
                <a:latin typeface="Microsoft Sans Serif"/>
                <a:cs typeface="Microsoft Sans Serif"/>
              </a:rPr>
              <a:t>of</a:t>
            </a:r>
            <a:r>
              <a:rPr sz="1350" spc="-90" dirty="0">
                <a:solidFill>
                  <a:srgbClr val="0E0D0C"/>
                </a:solidFill>
                <a:latin typeface="Microsoft Sans Serif"/>
                <a:cs typeface="Microsoft Sans Serif"/>
              </a:rPr>
              <a:t> </a:t>
            </a:r>
            <a:r>
              <a:rPr sz="1350" dirty="0">
                <a:solidFill>
                  <a:srgbClr val="0E0D0C"/>
                </a:solidFill>
                <a:latin typeface="Microsoft Sans Serif"/>
                <a:cs typeface="Microsoft Sans Serif"/>
              </a:rPr>
              <a:t>imp</a:t>
            </a:r>
            <a:r>
              <a:rPr sz="1300" dirty="0">
                <a:solidFill>
                  <a:srgbClr val="0E0D0C"/>
                </a:solidFill>
                <a:latin typeface="Microsoft Sans Serif"/>
                <a:cs typeface="Microsoft Sans Serif"/>
              </a:rPr>
              <a:t>u</a:t>
            </a:r>
            <a:r>
              <a:rPr sz="1350" dirty="0">
                <a:solidFill>
                  <a:srgbClr val="0E0D0C"/>
                </a:solidFill>
                <a:latin typeface="Microsoft Sans Serif"/>
                <a:cs typeface="Microsoft Sans Serif"/>
              </a:rPr>
              <a:t>l</a:t>
            </a:r>
            <a:r>
              <a:rPr sz="1300" dirty="0">
                <a:solidFill>
                  <a:srgbClr val="0E0D0C"/>
                </a:solidFill>
                <a:latin typeface="Microsoft Sans Serif"/>
                <a:cs typeface="Microsoft Sans Serif"/>
              </a:rPr>
              <a:t>s</a:t>
            </a:r>
            <a:r>
              <a:rPr sz="1350" dirty="0">
                <a:solidFill>
                  <a:srgbClr val="0E0D0C"/>
                </a:solidFill>
                <a:latin typeface="Microsoft Sans Serif"/>
                <a:cs typeface="Microsoft Sans Serif"/>
              </a:rPr>
              <a:t>i</a:t>
            </a:r>
            <a:r>
              <a:rPr sz="1300" dirty="0">
                <a:solidFill>
                  <a:srgbClr val="0E0D0C"/>
                </a:solidFill>
                <a:latin typeface="Microsoft Sans Serif"/>
                <a:cs typeface="Microsoft Sans Serif"/>
              </a:rPr>
              <a:t>v</a:t>
            </a:r>
            <a:r>
              <a:rPr sz="1350" dirty="0">
                <a:solidFill>
                  <a:srgbClr val="0E0D0C"/>
                </a:solidFill>
                <a:latin typeface="Microsoft Sans Serif"/>
                <a:cs typeface="Microsoft Sans Serif"/>
              </a:rPr>
              <a:t>ene</a:t>
            </a:r>
            <a:r>
              <a:rPr sz="1300" dirty="0">
                <a:solidFill>
                  <a:srgbClr val="0E0D0C"/>
                </a:solidFill>
                <a:latin typeface="Microsoft Sans Serif"/>
                <a:cs typeface="Microsoft Sans Serif"/>
              </a:rPr>
              <a:t>ss</a:t>
            </a:r>
            <a:endParaRPr sz="1300" dirty="0">
              <a:latin typeface="Microsoft Sans Serif"/>
              <a:cs typeface="Microsoft Sans Serif"/>
            </a:endParaRPr>
          </a:p>
        </p:txBody>
      </p:sp>
      <p:sp>
        <p:nvSpPr>
          <p:cNvPr id="36" name="object 10">
            <a:extLst>
              <a:ext uri="{FF2B5EF4-FFF2-40B4-BE49-F238E27FC236}">
                <a16:creationId xmlns:a16="http://schemas.microsoft.com/office/drawing/2014/main" id="{97A19B05-CEB8-4B6F-91C2-AEAE80385A3D}"/>
              </a:ext>
            </a:extLst>
          </p:cNvPr>
          <p:cNvSpPr txBox="1"/>
          <p:nvPr/>
        </p:nvSpPr>
        <p:spPr>
          <a:xfrm>
            <a:off x="9709622" y="4444014"/>
            <a:ext cx="2382304" cy="428322"/>
          </a:xfrm>
          <a:prstGeom prst="rect">
            <a:avLst/>
          </a:prstGeom>
        </p:spPr>
        <p:txBody>
          <a:bodyPr vert="horz" wrap="square" lIns="0" tIns="12700" rIns="0" bIns="0" rtlCol="0">
            <a:spAutoFit/>
          </a:bodyPr>
          <a:lstStyle/>
          <a:p>
            <a:pPr marL="12700">
              <a:lnSpc>
                <a:spcPct val="100000"/>
              </a:lnSpc>
              <a:spcBef>
                <a:spcPts val="180"/>
              </a:spcBef>
            </a:pPr>
            <a:r>
              <a:rPr sz="1350" b="1" spc="-125" dirty="0">
                <a:solidFill>
                  <a:srgbClr val="0E0D0C"/>
                </a:solidFill>
                <a:latin typeface="Microsoft Sans Serif"/>
                <a:cs typeface="Microsoft Sans Serif"/>
              </a:rPr>
              <a:t>SS</a:t>
            </a:r>
            <a:r>
              <a:rPr sz="1350" spc="-90" dirty="0">
                <a:solidFill>
                  <a:srgbClr val="0E0D0C"/>
                </a:solidFill>
                <a:latin typeface="Microsoft Sans Serif"/>
                <a:cs typeface="Microsoft Sans Serif"/>
              </a:rPr>
              <a:t> </a:t>
            </a:r>
            <a:r>
              <a:rPr sz="1350" dirty="0">
                <a:solidFill>
                  <a:srgbClr val="0E0D0C"/>
                </a:solidFill>
                <a:latin typeface="Microsoft Sans Serif"/>
                <a:cs typeface="Microsoft Sans Serif"/>
              </a:rPr>
              <a:t>i</a:t>
            </a:r>
            <a:r>
              <a:rPr sz="1300" dirty="0">
                <a:solidFill>
                  <a:srgbClr val="0E0D0C"/>
                </a:solidFill>
                <a:latin typeface="Microsoft Sans Serif"/>
                <a:cs typeface="Microsoft Sans Serif"/>
              </a:rPr>
              <a:t>s</a:t>
            </a:r>
            <a:r>
              <a:rPr sz="1300" spc="-75" dirty="0">
                <a:solidFill>
                  <a:srgbClr val="0E0D0C"/>
                </a:solidFill>
                <a:latin typeface="Microsoft Sans Serif"/>
                <a:cs typeface="Microsoft Sans Serif"/>
              </a:rPr>
              <a:t> </a:t>
            </a:r>
            <a:r>
              <a:rPr sz="1350" spc="5" dirty="0">
                <a:solidFill>
                  <a:srgbClr val="0E0D0C"/>
                </a:solidFill>
                <a:latin typeface="Microsoft Sans Serif"/>
                <a:cs typeface="Microsoft Sans Serif"/>
              </a:rPr>
              <a:t>an</a:t>
            </a:r>
            <a:r>
              <a:rPr sz="1350" spc="-90" dirty="0">
                <a:solidFill>
                  <a:srgbClr val="0E0D0C"/>
                </a:solidFill>
                <a:latin typeface="Microsoft Sans Serif"/>
                <a:cs typeface="Microsoft Sans Serif"/>
              </a:rPr>
              <a:t> </a:t>
            </a:r>
            <a:r>
              <a:rPr sz="1350" spc="15" dirty="0">
                <a:solidFill>
                  <a:srgbClr val="0E0D0C"/>
                </a:solidFill>
                <a:latin typeface="Microsoft Sans Serif"/>
                <a:cs typeface="Microsoft Sans Serif"/>
              </a:rPr>
              <a:t>imp</a:t>
            </a:r>
            <a:r>
              <a:rPr sz="1300" spc="15" dirty="0">
                <a:solidFill>
                  <a:srgbClr val="0E0D0C"/>
                </a:solidFill>
                <a:latin typeface="Microsoft Sans Serif"/>
                <a:cs typeface="Microsoft Sans Serif"/>
              </a:rPr>
              <a:t>u</a:t>
            </a:r>
            <a:r>
              <a:rPr sz="1350" spc="15" dirty="0">
                <a:solidFill>
                  <a:srgbClr val="0E0D0C"/>
                </a:solidFill>
                <a:latin typeface="Microsoft Sans Serif"/>
                <a:cs typeface="Microsoft Sans Serif"/>
              </a:rPr>
              <a:t>l</a:t>
            </a:r>
            <a:r>
              <a:rPr sz="1300" spc="15" dirty="0">
                <a:solidFill>
                  <a:srgbClr val="0E0D0C"/>
                </a:solidFill>
                <a:latin typeface="Microsoft Sans Serif"/>
                <a:cs typeface="Microsoft Sans Serif"/>
              </a:rPr>
              <a:t>s</a:t>
            </a:r>
            <a:r>
              <a:rPr sz="1350" spc="15" dirty="0">
                <a:solidFill>
                  <a:srgbClr val="0E0D0C"/>
                </a:solidFill>
                <a:latin typeface="Microsoft Sans Serif"/>
                <a:cs typeface="Microsoft Sans Serif"/>
              </a:rPr>
              <a:t>i</a:t>
            </a:r>
            <a:r>
              <a:rPr sz="1300" spc="15" dirty="0">
                <a:solidFill>
                  <a:srgbClr val="0E0D0C"/>
                </a:solidFill>
                <a:latin typeface="Microsoft Sans Serif"/>
                <a:cs typeface="Microsoft Sans Serif"/>
              </a:rPr>
              <a:t>v</a:t>
            </a:r>
            <a:r>
              <a:rPr sz="1350" spc="15" dirty="0">
                <a:solidFill>
                  <a:srgbClr val="0E0D0C"/>
                </a:solidFill>
                <a:latin typeface="Microsoft Sans Serif"/>
                <a:cs typeface="Microsoft Sans Serif"/>
              </a:rPr>
              <a:t>e</a:t>
            </a:r>
            <a:r>
              <a:rPr sz="1350" spc="-90" dirty="0">
                <a:solidFill>
                  <a:srgbClr val="0E0D0C"/>
                </a:solidFill>
                <a:latin typeface="Microsoft Sans Serif"/>
                <a:cs typeface="Microsoft Sans Serif"/>
              </a:rPr>
              <a:t> </a:t>
            </a:r>
            <a:r>
              <a:rPr sz="1300" dirty="0">
                <a:solidFill>
                  <a:srgbClr val="0E0D0C"/>
                </a:solidFill>
                <a:latin typeface="Microsoft Sans Serif"/>
                <a:cs typeface="Microsoft Sans Serif"/>
              </a:rPr>
              <a:t>s</a:t>
            </a:r>
            <a:r>
              <a:rPr sz="1350" dirty="0">
                <a:solidFill>
                  <a:srgbClr val="0E0D0C"/>
                </a:solidFill>
                <a:latin typeface="Microsoft Sans Serif"/>
                <a:cs typeface="Microsoft Sans Serif"/>
              </a:rPr>
              <a:t>en</a:t>
            </a:r>
            <a:r>
              <a:rPr sz="1300" dirty="0">
                <a:solidFill>
                  <a:srgbClr val="0E0D0C"/>
                </a:solidFill>
                <a:latin typeface="Microsoft Sans Serif"/>
                <a:cs typeface="Microsoft Sans Serif"/>
              </a:rPr>
              <a:t>s</a:t>
            </a:r>
            <a:r>
              <a:rPr sz="1350" dirty="0">
                <a:solidFill>
                  <a:srgbClr val="0E0D0C"/>
                </a:solidFill>
                <a:latin typeface="Microsoft Sans Serif"/>
                <a:cs typeface="Microsoft Sans Serif"/>
              </a:rPr>
              <a:t>a</a:t>
            </a:r>
            <a:r>
              <a:rPr sz="1300" dirty="0">
                <a:solidFill>
                  <a:srgbClr val="0E0D0C"/>
                </a:solidFill>
                <a:latin typeface="Microsoft Sans Serif"/>
                <a:cs typeface="Microsoft Sans Serif"/>
              </a:rPr>
              <a:t>t</a:t>
            </a:r>
            <a:r>
              <a:rPr sz="1350" dirty="0">
                <a:solidFill>
                  <a:srgbClr val="0E0D0C"/>
                </a:solidFill>
                <a:latin typeface="Microsoft Sans Serif"/>
                <a:cs typeface="Microsoft Sans Serif"/>
              </a:rPr>
              <a:t>ion</a:t>
            </a:r>
            <a:r>
              <a:rPr sz="1350" spc="-90" dirty="0">
                <a:solidFill>
                  <a:srgbClr val="0E0D0C"/>
                </a:solidFill>
                <a:latin typeface="Microsoft Sans Serif"/>
                <a:cs typeface="Microsoft Sans Serif"/>
              </a:rPr>
              <a:t> </a:t>
            </a:r>
            <a:r>
              <a:rPr sz="1300" spc="-25" dirty="0">
                <a:solidFill>
                  <a:srgbClr val="0E0D0C"/>
                </a:solidFill>
                <a:latin typeface="Microsoft Sans Serif"/>
                <a:cs typeface="Microsoft Sans Serif"/>
              </a:rPr>
              <a:t>s</a:t>
            </a:r>
            <a:r>
              <a:rPr sz="1350" spc="-25" dirty="0">
                <a:solidFill>
                  <a:srgbClr val="0E0D0C"/>
                </a:solidFill>
                <a:latin typeface="Microsoft Sans Serif"/>
                <a:cs typeface="Microsoft Sans Serif"/>
              </a:rPr>
              <a:t>eeing</a:t>
            </a:r>
            <a:r>
              <a:rPr sz="1350" spc="-90" dirty="0">
                <a:solidFill>
                  <a:srgbClr val="0E0D0C"/>
                </a:solidFill>
                <a:latin typeface="Microsoft Sans Serif"/>
                <a:cs typeface="Microsoft Sans Serif"/>
              </a:rPr>
              <a:t> </a:t>
            </a:r>
            <a:r>
              <a:rPr sz="1350" spc="10" dirty="0">
                <a:solidFill>
                  <a:srgbClr val="0E0D0C"/>
                </a:solidFill>
                <a:latin typeface="Microsoft Sans Serif"/>
                <a:cs typeface="Microsoft Sans Serif"/>
              </a:rPr>
              <a:t>mea</a:t>
            </a:r>
            <a:r>
              <a:rPr sz="1300" spc="10" dirty="0">
                <a:solidFill>
                  <a:srgbClr val="0E0D0C"/>
                </a:solidFill>
                <a:latin typeface="Microsoft Sans Serif"/>
                <a:cs typeface="Microsoft Sans Serif"/>
              </a:rPr>
              <a:t>sur</a:t>
            </a:r>
            <a:r>
              <a:rPr sz="1350" spc="10" dirty="0">
                <a:solidFill>
                  <a:srgbClr val="0E0D0C"/>
                </a:solidFill>
                <a:latin typeface="Microsoft Sans Serif"/>
                <a:cs typeface="Microsoft Sans Serif"/>
              </a:rPr>
              <a:t>ed</a:t>
            </a:r>
            <a:r>
              <a:rPr sz="1350" spc="-90" dirty="0">
                <a:solidFill>
                  <a:srgbClr val="0E0D0C"/>
                </a:solidFill>
                <a:latin typeface="Microsoft Sans Serif"/>
                <a:cs typeface="Microsoft Sans Serif"/>
              </a:rPr>
              <a:t> </a:t>
            </a:r>
            <a:r>
              <a:rPr sz="1350" spc="45" dirty="0">
                <a:solidFill>
                  <a:srgbClr val="0E0D0C"/>
                </a:solidFill>
                <a:latin typeface="Microsoft Sans Serif"/>
                <a:cs typeface="Microsoft Sans Serif"/>
              </a:rPr>
              <a:t>b</a:t>
            </a:r>
            <a:r>
              <a:rPr sz="1300" spc="45" dirty="0">
                <a:solidFill>
                  <a:srgbClr val="0E0D0C"/>
                </a:solidFill>
                <a:latin typeface="Microsoft Sans Serif"/>
                <a:cs typeface="Microsoft Sans Serif"/>
              </a:rPr>
              <a:t>y</a:t>
            </a:r>
            <a:r>
              <a:rPr sz="1300" spc="-75" dirty="0">
                <a:solidFill>
                  <a:srgbClr val="0E0D0C"/>
                </a:solidFill>
                <a:latin typeface="Microsoft Sans Serif"/>
                <a:cs typeface="Microsoft Sans Serif"/>
              </a:rPr>
              <a:t> </a:t>
            </a:r>
            <a:r>
              <a:rPr sz="1350" spc="-20" dirty="0">
                <a:solidFill>
                  <a:srgbClr val="0E0D0C"/>
                </a:solidFill>
                <a:latin typeface="Microsoft Sans Serif"/>
                <a:cs typeface="Microsoft Sans Serif"/>
              </a:rPr>
              <a:t>ImpSS</a:t>
            </a:r>
            <a:r>
              <a:rPr sz="1250" spc="-20" dirty="0">
                <a:solidFill>
                  <a:srgbClr val="0E0D0C"/>
                </a:solidFill>
                <a:latin typeface="Tahoma"/>
                <a:cs typeface="Tahoma"/>
              </a:rPr>
              <a:t>.</a:t>
            </a:r>
            <a:endParaRPr sz="1250" dirty="0">
              <a:latin typeface="Tahoma"/>
              <a:cs typeface="Tahoma"/>
            </a:endParaRPr>
          </a:p>
        </p:txBody>
      </p:sp>
      <p:sp>
        <p:nvSpPr>
          <p:cNvPr id="37" name="Rectangle : coins arrondis 36">
            <a:extLst>
              <a:ext uri="{FF2B5EF4-FFF2-40B4-BE49-F238E27FC236}">
                <a16:creationId xmlns:a16="http://schemas.microsoft.com/office/drawing/2014/main" id="{C1C677EE-C338-42BE-8F3E-C354D1F555A5}"/>
              </a:ext>
            </a:extLst>
          </p:cNvPr>
          <p:cNvSpPr/>
          <p:nvPr/>
        </p:nvSpPr>
        <p:spPr>
          <a:xfrm>
            <a:off x="12714997" y="3793156"/>
            <a:ext cx="2514595" cy="718798"/>
          </a:xfrm>
          <a:prstGeom prst="roundRect">
            <a:avLst/>
          </a:prstGeom>
          <a:solidFill>
            <a:srgbClr val="A6BFDE"/>
          </a:solidFill>
          <a:ln>
            <a:solidFill>
              <a:srgbClr val="A6B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00"/>
              </a:spcBef>
            </a:pPr>
            <a:r>
              <a:rPr lang="fr-FR" sz="1600" spc="5" dirty="0" err="1">
                <a:solidFill>
                  <a:schemeClr val="bg1"/>
                </a:solidFill>
                <a:latin typeface="Microsoft Sans Serif"/>
                <a:cs typeface="Microsoft Sans Serif"/>
              </a:rPr>
              <a:t>Personality</a:t>
            </a:r>
            <a:r>
              <a:rPr lang="fr-FR" sz="1600" spc="-90" dirty="0">
                <a:solidFill>
                  <a:schemeClr val="bg1"/>
                </a:solidFill>
                <a:latin typeface="Microsoft Sans Serif"/>
                <a:cs typeface="Microsoft Sans Serif"/>
              </a:rPr>
              <a:t> </a:t>
            </a:r>
            <a:r>
              <a:rPr lang="fr-FR" sz="1600" spc="45" dirty="0">
                <a:solidFill>
                  <a:schemeClr val="bg1"/>
                </a:solidFill>
                <a:latin typeface="Microsoft Sans Serif"/>
                <a:cs typeface="Microsoft Sans Serif"/>
              </a:rPr>
              <a:t>traits</a:t>
            </a:r>
            <a:r>
              <a:rPr lang="fr-FR" sz="1600" spc="-85" dirty="0">
                <a:solidFill>
                  <a:schemeClr val="bg1"/>
                </a:solidFill>
                <a:latin typeface="Microsoft Sans Serif"/>
                <a:cs typeface="Microsoft Sans Serif"/>
              </a:rPr>
              <a:t> </a:t>
            </a:r>
            <a:r>
              <a:rPr lang="fr-FR" sz="1600" spc="10" dirty="0" err="1">
                <a:solidFill>
                  <a:schemeClr val="bg1"/>
                </a:solidFill>
                <a:latin typeface="Microsoft Sans Serif"/>
                <a:cs typeface="Microsoft Sans Serif"/>
              </a:rPr>
              <a:t>details</a:t>
            </a:r>
            <a:endParaRPr lang="fr-FR" sz="1600" dirty="0">
              <a:solidFill>
                <a:schemeClr val="bg1"/>
              </a:solidFill>
              <a:latin typeface="Tahoma"/>
              <a:cs typeface="Tahoma"/>
            </a:endParaRPr>
          </a:p>
        </p:txBody>
      </p:sp>
      <p:cxnSp>
        <p:nvCxnSpPr>
          <p:cNvPr id="39" name="Connecteur droit 38">
            <a:extLst>
              <a:ext uri="{FF2B5EF4-FFF2-40B4-BE49-F238E27FC236}">
                <a16:creationId xmlns:a16="http://schemas.microsoft.com/office/drawing/2014/main" id="{D12CB6BE-7828-4F64-899D-F422379EC608}"/>
              </a:ext>
            </a:extLst>
          </p:cNvPr>
          <p:cNvCxnSpPr/>
          <p:nvPr/>
        </p:nvCxnSpPr>
        <p:spPr>
          <a:xfrm flipV="1">
            <a:off x="15229592" y="3230656"/>
            <a:ext cx="620008" cy="56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3C389697-FF5F-4DEB-AFAE-761F959B7D0C}"/>
              </a:ext>
            </a:extLst>
          </p:cNvPr>
          <p:cNvCxnSpPr>
            <a:cxnSpLocks/>
          </p:cNvCxnSpPr>
          <p:nvPr/>
        </p:nvCxnSpPr>
        <p:spPr>
          <a:xfrm>
            <a:off x="15284966" y="4517230"/>
            <a:ext cx="543808" cy="215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65BB5BF4-24EC-4892-812F-8688EE6097C2}"/>
              </a:ext>
            </a:extLst>
          </p:cNvPr>
          <p:cNvCxnSpPr>
            <a:cxnSpLocks/>
          </p:cNvCxnSpPr>
          <p:nvPr/>
        </p:nvCxnSpPr>
        <p:spPr>
          <a:xfrm flipH="1" flipV="1">
            <a:off x="14594958" y="4580620"/>
            <a:ext cx="200415" cy="1385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4B00FF05-56A0-4186-AB42-3F09EA3D5C3B}"/>
              </a:ext>
            </a:extLst>
          </p:cNvPr>
          <p:cNvCxnSpPr>
            <a:cxnSpLocks/>
          </p:cNvCxnSpPr>
          <p:nvPr/>
        </p:nvCxnSpPr>
        <p:spPr>
          <a:xfrm flipV="1">
            <a:off x="12623497" y="4610143"/>
            <a:ext cx="635303" cy="1254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A21A6D0A-B7C0-4AAF-A304-73F7D048F4E9}"/>
              </a:ext>
            </a:extLst>
          </p:cNvPr>
          <p:cNvCxnSpPr>
            <a:cxnSpLocks/>
          </p:cNvCxnSpPr>
          <p:nvPr/>
        </p:nvCxnSpPr>
        <p:spPr>
          <a:xfrm flipH="1" flipV="1">
            <a:off x="13972294" y="2756144"/>
            <a:ext cx="2656" cy="92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6DC086DE-9AAA-45AA-9329-5326922DBF2C}"/>
              </a:ext>
            </a:extLst>
          </p:cNvPr>
          <p:cNvCxnSpPr>
            <a:cxnSpLocks/>
          </p:cNvCxnSpPr>
          <p:nvPr/>
        </p:nvCxnSpPr>
        <p:spPr>
          <a:xfrm>
            <a:off x="12192000" y="3161990"/>
            <a:ext cx="452002" cy="525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B8ED034F-19C1-472C-9930-A872F3CE9C92}"/>
              </a:ext>
            </a:extLst>
          </p:cNvPr>
          <p:cNvCxnSpPr>
            <a:cxnSpLocks/>
          </p:cNvCxnSpPr>
          <p:nvPr/>
        </p:nvCxnSpPr>
        <p:spPr>
          <a:xfrm flipV="1">
            <a:off x="12010006" y="4314990"/>
            <a:ext cx="542495" cy="352098"/>
          </a:xfrm>
          <a:prstGeom prst="line">
            <a:avLst/>
          </a:prstGeom>
        </p:spPr>
        <p:style>
          <a:lnRef idx="1">
            <a:schemeClr val="accent1"/>
          </a:lnRef>
          <a:fillRef idx="0">
            <a:schemeClr val="accent1"/>
          </a:fillRef>
          <a:effectRef idx="0">
            <a:schemeClr val="accent1"/>
          </a:effectRef>
          <a:fontRef idx="minor">
            <a:schemeClr val="tx1"/>
          </a:fontRef>
        </p:style>
      </p:cxnSp>
      <p:pic>
        <p:nvPicPr>
          <p:cNvPr id="57" name="Image 56">
            <a:extLst>
              <a:ext uri="{FF2B5EF4-FFF2-40B4-BE49-F238E27FC236}">
                <a16:creationId xmlns:a16="http://schemas.microsoft.com/office/drawing/2014/main" id="{C72C9DE5-D585-4F44-A380-5D7F4D6126DE}"/>
              </a:ext>
            </a:extLst>
          </p:cNvPr>
          <p:cNvPicPr>
            <a:picLocks noChangeAspect="1"/>
          </p:cNvPicPr>
          <p:nvPr/>
        </p:nvPicPr>
        <p:blipFill>
          <a:blip r:embed="rId5"/>
          <a:stretch>
            <a:fillRect/>
          </a:stretch>
        </p:blipFill>
        <p:spPr>
          <a:xfrm>
            <a:off x="9910857" y="6287634"/>
            <a:ext cx="649954" cy="613765"/>
          </a:xfrm>
          <a:prstGeom prst="rect">
            <a:avLst/>
          </a:prstGeom>
        </p:spPr>
      </p:pic>
      <p:pic>
        <p:nvPicPr>
          <p:cNvPr id="59" name="Image 58">
            <a:extLst>
              <a:ext uri="{FF2B5EF4-FFF2-40B4-BE49-F238E27FC236}">
                <a16:creationId xmlns:a16="http://schemas.microsoft.com/office/drawing/2014/main" id="{12CB0874-7222-4CC2-987A-66B5B0C5E7A5}"/>
              </a:ext>
            </a:extLst>
          </p:cNvPr>
          <p:cNvPicPr>
            <a:picLocks noChangeAspect="1"/>
          </p:cNvPicPr>
          <p:nvPr/>
        </p:nvPicPr>
        <p:blipFill>
          <a:blip r:embed="rId6"/>
          <a:stretch>
            <a:fillRect/>
          </a:stretch>
        </p:blipFill>
        <p:spPr>
          <a:xfrm>
            <a:off x="17145000" y="6364102"/>
            <a:ext cx="556170" cy="562112"/>
          </a:xfrm>
          <a:prstGeom prst="rect">
            <a:avLst/>
          </a:prstGeom>
        </p:spPr>
      </p:pic>
      <p:pic>
        <p:nvPicPr>
          <p:cNvPr id="61" name="Image 60">
            <a:extLst>
              <a:ext uri="{FF2B5EF4-FFF2-40B4-BE49-F238E27FC236}">
                <a16:creationId xmlns:a16="http://schemas.microsoft.com/office/drawing/2014/main" id="{899BA716-F1BA-4416-ABD0-A39BBA6FEACF}"/>
              </a:ext>
            </a:extLst>
          </p:cNvPr>
          <p:cNvPicPr>
            <a:picLocks noChangeAspect="1"/>
          </p:cNvPicPr>
          <p:nvPr/>
        </p:nvPicPr>
        <p:blipFill>
          <a:blip r:embed="rId7"/>
          <a:stretch>
            <a:fillRect/>
          </a:stretch>
        </p:blipFill>
        <p:spPr>
          <a:xfrm>
            <a:off x="17482988" y="4852883"/>
            <a:ext cx="567707" cy="702587"/>
          </a:xfrm>
          <a:prstGeom prst="rect">
            <a:avLst/>
          </a:prstGeom>
        </p:spPr>
      </p:pic>
      <p:pic>
        <p:nvPicPr>
          <p:cNvPr id="63" name="Image 62">
            <a:extLst>
              <a:ext uri="{FF2B5EF4-FFF2-40B4-BE49-F238E27FC236}">
                <a16:creationId xmlns:a16="http://schemas.microsoft.com/office/drawing/2014/main" id="{D8FAB314-C7B4-4BD8-AD0F-EF9A78EA1A84}"/>
              </a:ext>
            </a:extLst>
          </p:cNvPr>
          <p:cNvPicPr>
            <a:picLocks noChangeAspect="1"/>
          </p:cNvPicPr>
          <p:nvPr/>
        </p:nvPicPr>
        <p:blipFill>
          <a:blip r:embed="rId8"/>
          <a:stretch>
            <a:fillRect/>
          </a:stretch>
        </p:blipFill>
        <p:spPr>
          <a:xfrm>
            <a:off x="17618020" y="2397257"/>
            <a:ext cx="492886" cy="827872"/>
          </a:xfrm>
          <a:prstGeom prst="rect">
            <a:avLst/>
          </a:prstGeom>
        </p:spPr>
      </p:pic>
      <p:pic>
        <p:nvPicPr>
          <p:cNvPr id="65" name="Image 64">
            <a:extLst>
              <a:ext uri="{FF2B5EF4-FFF2-40B4-BE49-F238E27FC236}">
                <a16:creationId xmlns:a16="http://schemas.microsoft.com/office/drawing/2014/main" id="{93083DDF-E6E7-4D1F-92AD-4704236A2249}"/>
              </a:ext>
            </a:extLst>
          </p:cNvPr>
          <p:cNvPicPr>
            <a:picLocks noChangeAspect="1"/>
          </p:cNvPicPr>
          <p:nvPr/>
        </p:nvPicPr>
        <p:blipFill>
          <a:blip r:embed="rId9"/>
          <a:stretch>
            <a:fillRect/>
          </a:stretch>
        </p:blipFill>
        <p:spPr>
          <a:xfrm>
            <a:off x="14875594" y="1235990"/>
            <a:ext cx="572820" cy="688170"/>
          </a:xfrm>
          <a:prstGeom prst="rect">
            <a:avLst/>
          </a:prstGeom>
        </p:spPr>
      </p:pic>
      <p:pic>
        <p:nvPicPr>
          <p:cNvPr id="67" name="Image 66">
            <a:extLst>
              <a:ext uri="{FF2B5EF4-FFF2-40B4-BE49-F238E27FC236}">
                <a16:creationId xmlns:a16="http://schemas.microsoft.com/office/drawing/2014/main" id="{38DB2A2F-4482-4386-8C0E-CFF954F9F6C2}"/>
              </a:ext>
            </a:extLst>
          </p:cNvPr>
          <p:cNvPicPr>
            <a:picLocks noChangeAspect="1"/>
          </p:cNvPicPr>
          <p:nvPr/>
        </p:nvPicPr>
        <p:blipFill>
          <a:blip r:embed="rId10"/>
          <a:stretch>
            <a:fillRect/>
          </a:stretch>
        </p:blipFill>
        <p:spPr>
          <a:xfrm>
            <a:off x="10870884" y="1235990"/>
            <a:ext cx="767330" cy="730790"/>
          </a:xfrm>
          <a:prstGeom prst="rect">
            <a:avLst/>
          </a:prstGeom>
        </p:spPr>
      </p:pic>
      <p:pic>
        <p:nvPicPr>
          <p:cNvPr id="70" name="Image 69">
            <a:extLst>
              <a:ext uri="{FF2B5EF4-FFF2-40B4-BE49-F238E27FC236}">
                <a16:creationId xmlns:a16="http://schemas.microsoft.com/office/drawing/2014/main" id="{F93A7BBE-5D9D-43F1-8E01-ADFB3750FF94}"/>
              </a:ext>
            </a:extLst>
          </p:cNvPr>
          <p:cNvPicPr>
            <a:picLocks noChangeAspect="1"/>
          </p:cNvPicPr>
          <p:nvPr/>
        </p:nvPicPr>
        <p:blipFill>
          <a:blip r:embed="rId11"/>
          <a:stretch>
            <a:fillRect/>
          </a:stretch>
        </p:blipFill>
        <p:spPr>
          <a:xfrm>
            <a:off x="10483689" y="4923114"/>
            <a:ext cx="751997" cy="700087"/>
          </a:xfrm>
          <a:prstGeom prst="rect">
            <a:avLst/>
          </a:prstGeom>
        </p:spPr>
      </p:pic>
      <p:pic>
        <p:nvPicPr>
          <p:cNvPr id="72" name="Image 71">
            <a:extLst>
              <a:ext uri="{FF2B5EF4-FFF2-40B4-BE49-F238E27FC236}">
                <a16:creationId xmlns:a16="http://schemas.microsoft.com/office/drawing/2014/main" id="{94D86070-D451-4375-9CBF-FE8BD7C4D8B7}"/>
              </a:ext>
            </a:extLst>
          </p:cNvPr>
          <p:cNvPicPr>
            <a:picLocks noChangeAspect="1"/>
          </p:cNvPicPr>
          <p:nvPr/>
        </p:nvPicPr>
        <p:blipFill>
          <a:blip r:embed="rId12"/>
          <a:stretch>
            <a:fillRect/>
          </a:stretch>
        </p:blipFill>
        <p:spPr>
          <a:xfrm>
            <a:off x="604054" y="359928"/>
            <a:ext cx="910326" cy="10523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5140" y="2653315"/>
            <a:ext cx="8181340" cy="1342390"/>
          </a:xfrm>
          <a:prstGeom prst="rect">
            <a:avLst/>
          </a:prstGeom>
        </p:spPr>
        <p:txBody>
          <a:bodyPr vert="horz" wrap="square" lIns="0" tIns="11430" rIns="0" bIns="0" rtlCol="0">
            <a:spAutoFit/>
          </a:bodyPr>
          <a:lstStyle/>
          <a:p>
            <a:pPr marL="12700">
              <a:lnSpc>
                <a:spcPct val="100000"/>
              </a:lnSpc>
              <a:spcBef>
                <a:spcPts val="90"/>
              </a:spcBef>
            </a:pPr>
            <a:r>
              <a:rPr spc="-140" dirty="0"/>
              <a:t>D</a:t>
            </a:r>
            <a:r>
              <a:rPr spc="-330" dirty="0"/>
              <a:t>a</a:t>
            </a:r>
            <a:r>
              <a:rPr sz="8450" spc="680" dirty="0"/>
              <a:t>t</a:t>
            </a:r>
            <a:r>
              <a:rPr spc="-330" dirty="0"/>
              <a:t>a</a:t>
            </a:r>
            <a:r>
              <a:rPr spc="-935" dirty="0"/>
              <a:t>S</a:t>
            </a:r>
            <a:r>
              <a:rPr spc="-290" dirty="0"/>
              <a:t>e</a:t>
            </a:r>
            <a:r>
              <a:rPr sz="8450" spc="960" dirty="0"/>
              <a:t>t</a:t>
            </a:r>
            <a:r>
              <a:rPr sz="8450" spc="-505" dirty="0"/>
              <a:t> </a:t>
            </a:r>
            <a:r>
              <a:rPr spc="-5" dirty="0"/>
              <a:t>A</a:t>
            </a:r>
            <a:r>
              <a:rPr spc="114" dirty="0"/>
              <a:t>n</a:t>
            </a:r>
            <a:r>
              <a:rPr spc="-330" dirty="0"/>
              <a:t>a</a:t>
            </a:r>
            <a:r>
              <a:rPr spc="270" dirty="0"/>
              <a:t>l</a:t>
            </a:r>
            <a:r>
              <a:rPr sz="8450" spc="95" dirty="0"/>
              <a:t>y</a:t>
            </a:r>
            <a:r>
              <a:rPr sz="8450" spc="-434" dirty="0"/>
              <a:t>s</a:t>
            </a:r>
            <a:r>
              <a:rPr spc="100" dirty="0"/>
              <a:t>i</a:t>
            </a:r>
            <a:r>
              <a:rPr sz="8450" spc="-155" dirty="0"/>
              <a:t>s</a:t>
            </a:r>
            <a:endParaRPr sz="8450"/>
          </a:p>
        </p:txBody>
      </p:sp>
      <p:pic>
        <p:nvPicPr>
          <p:cNvPr id="3" name="object 3"/>
          <p:cNvPicPr/>
          <p:nvPr/>
        </p:nvPicPr>
        <p:blipFill>
          <a:blip r:embed="rId2" cstate="print"/>
          <a:stretch>
            <a:fillRect/>
          </a:stretch>
        </p:blipFill>
        <p:spPr>
          <a:xfrm>
            <a:off x="124833" y="3735554"/>
            <a:ext cx="5520682" cy="4789927"/>
          </a:xfrm>
          <a:prstGeom prst="rect">
            <a:avLst/>
          </a:prstGeom>
        </p:spPr>
      </p:pic>
      <p:sp>
        <p:nvSpPr>
          <p:cNvPr id="4" name="object 4"/>
          <p:cNvSpPr txBox="1"/>
          <p:nvPr/>
        </p:nvSpPr>
        <p:spPr>
          <a:xfrm>
            <a:off x="1016000" y="9564459"/>
            <a:ext cx="390525" cy="314960"/>
          </a:xfrm>
          <a:prstGeom prst="rect">
            <a:avLst/>
          </a:prstGeom>
        </p:spPr>
        <p:txBody>
          <a:bodyPr vert="horz" wrap="square" lIns="0" tIns="0" rIns="0" bIns="0" rtlCol="0">
            <a:spAutoFit/>
          </a:bodyPr>
          <a:lstStyle/>
          <a:p>
            <a:pPr marL="12700">
              <a:lnSpc>
                <a:spcPts val="2305"/>
              </a:lnSpc>
            </a:pPr>
            <a:r>
              <a:rPr sz="2250" spc="180" dirty="0">
                <a:solidFill>
                  <a:srgbClr val="1B1B1D"/>
                </a:solidFill>
                <a:latin typeface="Microsoft Sans Serif"/>
                <a:cs typeface="Microsoft Sans Serif"/>
              </a:rPr>
              <a:t>0</a:t>
            </a:r>
            <a:r>
              <a:rPr sz="2250" spc="185" dirty="0">
                <a:solidFill>
                  <a:srgbClr val="1B1B1D"/>
                </a:solidFill>
                <a:latin typeface="Microsoft Sans Serif"/>
                <a:cs typeface="Microsoft Sans Serif"/>
              </a:rPr>
              <a:t>4</a:t>
            </a:r>
            <a:endParaRPr sz="225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9564459"/>
            <a:ext cx="390525" cy="314960"/>
          </a:xfrm>
          <a:prstGeom prst="rect">
            <a:avLst/>
          </a:prstGeom>
        </p:spPr>
        <p:txBody>
          <a:bodyPr vert="horz" wrap="square" lIns="0" tIns="0" rIns="0" bIns="0" rtlCol="0">
            <a:spAutoFit/>
          </a:bodyPr>
          <a:lstStyle/>
          <a:p>
            <a:pPr marL="12700">
              <a:lnSpc>
                <a:spcPts val="2305"/>
              </a:lnSpc>
            </a:pPr>
            <a:r>
              <a:rPr sz="2250" spc="180" dirty="0">
                <a:solidFill>
                  <a:srgbClr val="1B1B1D"/>
                </a:solidFill>
                <a:latin typeface="Microsoft Sans Serif"/>
                <a:cs typeface="Microsoft Sans Serif"/>
              </a:rPr>
              <a:t>0</a:t>
            </a:r>
            <a:r>
              <a:rPr sz="2250" spc="185" dirty="0">
                <a:solidFill>
                  <a:srgbClr val="1B1B1D"/>
                </a:solidFill>
                <a:latin typeface="Microsoft Sans Serif"/>
                <a:cs typeface="Microsoft Sans Serif"/>
              </a:rPr>
              <a:t>5</a:t>
            </a:r>
            <a:endParaRPr sz="2250">
              <a:latin typeface="Microsoft Sans Serif"/>
              <a:cs typeface="Microsoft Sans Serif"/>
            </a:endParaRPr>
          </a:p>
        </p:txBody>
      </p:sp>
      <p:pic>
        <p:nvPicPr>
          <p:cNvPr id="1026" name="Picture 2" descr="GREAT ART® Affiche – Carte du Monde Noir et Blanc - Continents Globe Noir  et Blanc Terre Géographie Géographie Décoration Murale Din A2 (42 x 59,4  cm) : Amazon.fr: Fournitures de bureau">
            <a:extLst>
              <a:ext uri="{FF2B5EF4-FFF2-40B4-BE49-F238E27FC236}">
                <a16:creationId xmlns:a16="http://schemas.microsoft.com/office/drawing/2014/main" id="{9568558B-838A-4F53-87C6-80689EFB6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2119312"/>
            <a:ext cx="5457102" cy="3633788"/>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10">
            <a:extLst>
              <a:ext uri="{FF2B5EF4-FFF2-40B4-BE49-F238E27FC236}">
                <a16:creationId xmlns:a16="http://schemas.microsoft.com/office/drawing/2014/main" id="{EF5369E4-36BC-46F6-8F03-AD6ED5C86BC2}"/>
              </a:ext>
            </a:extLst>
          </p:cNvPr>
          <p:cNvSpPr txBox="1"/>
          <p:nvPr/>
        </p:nvSpPr>
        <p:spPr>
          <a:xfrm>
            <a:off x="1585581" y="774477"/>
            <a:ext cx="3200400" cy="326115"/>
          </a:xfrm>
          <a:prstGeom prst="rect">
            <a:avLst/>
          </a:prstGeom>
        </p:spPr>
        <p:txBody>
          <a:bodyPr vert="horz" wrap="square" lIns="0" tIns="12700" rIns="0" bIns="0" rtlCol="0">
            <a:spAutoFit/>
          </a:bodyPr>
          <a:lstStyle/>
          <a:p>
            <a:pPr marL="12700" marR="250190" algn="ctr">
              <a:lnSpc>
                <a:spcPct val="111300"/>
              </a:lnSpc>
              <a:spcBef>
                <a:spcPts val="100"/>
              </a:spcBef>
            </a:pPr>
            <a:r>
              <a:rPr lang="fr-FR" sz="2000" b="1" spc="-10" dirty="0">
                <a:solidFill>
                  <a:srgbClr val="4F81BD"/>
                </a:solidFill>
                <a:latin typeface="Microsoft Sans Serif"/>
                <a:cs typeface="Microsoft Sans Serif"/>
              </a:rPr>
              <a:t>DEMOGRAPHIC DATA</a:t>
            </a:r>
            <a:endParaRPr sz="2000" dirty="0">
              <a:solidFill>
                <a:srgbClr val="4F81BD"/>
              </a:solidFill>
              <a:latin typeface="Microsoft Sans Serif"/>
              <a:cs typeface="Microsoft Sans Serif"/>
            </a:endParaRPr>
          </a:p>
        </p:txBody>
      </p:sp>
      <p:graphicFrame>
        <p:nvGraphicFramePr>
          <p:cNvPr id="6" name="Tableau 5">
            <a:extLst>
              <a:ext uri="{FF2B5EF4-FFF2-40B4-BE49-F238E27FC236}">
                <a16:creationId xmlns:a16="http://schemas.microsoft.com/office/drawing/2014/main" id="{6E300818-322E-4C40-BE39-3CE3031A58B9}"/>
              </a:ext>
            </a:extLst>
          </p:cNvPr>
          <p:cNvGraphicFramePr>
            <a:graphicFrameLocks noGrp="1"/>
          </p:cNvGraphicFramePr>
          <p:nvPr>
            <p:extLst>
              <p:ext uri="{D42A27DB-BD31-4B8C-83A1-F6EECF244321}">
                <p14:modId xmlns:p14="http://schemas.microsoft.com/office/powerpoint/2010/main" val="7285051"/>
              </p:ext>
            </p:extLst>
          </p:nvPr>
        </p:nvGraphicFramePr>
        <p:xfrm>
          <a:off x="9525000" y="5576455"/>
          <a:ext cx="4343400" cy="2651760"/>
        </p:xfrm>
        <a:graphic>
          <a:graphicData uri="http://schemas.openxmlformats.org/drawingml/2006/table">
            <a:tbl>
              <a:tblPr>
                <a:tableStyleId>{5940675A-B579-460E-94D1-54222C63F5DA}</a:tableStyleId>
              </a:tblPr>
              <a:tblGrid>
                <a:gridCol w="2171700">
                  <a:extLst>
                    <a:ext uri="{9D8B030D-6E8A-4147-A177-3AD203B41FA5}">
                      <a16:colId xmlns:a16="http://schemas.microsoft.com/office/drawing/2014/main" val="4186559047"/>
                    </a:ext>
                  </a:extLst>
                </a:gridCol>
                <a:gridCol w="2171700">
                  <a:extLst>
                    <a:ext uri="{9D8B030D-6E8A-4147-A177-3AD203B41FA5}">
                      <a16:colId xmlns:a16="http://schemas.microsoft.com/office/drawing/2014/main" val="2588692984"/>
                    </a:ext>
                  </a:extLst>
                </a:gridCol>
              </a:tblGrid>
              <a:tr h="0">
                <a:tc>
                  <a:txBody>
                    <a:bodyPr/>
                    <a:lstStyle/>
                    <a:p>
                      <a:pPr algn="ctr"/>
                      <a:br>
                        <a:rPr lang="fr-FR" sz="1400" b="1" dirty="0">
                          <a:solidFill>
                            <a:srgbClr val="4F81BD"/>
                          </a:solidFill>
                          <a:effectLst/>
                        </a:rPr>
                      </a:br>
                      <a:r>
                        <a:rPr lang="fr-FR" sz="1400" b="1" dirty="0">
                          <a:solidFill>
                            <a:srgbClr val="4F81BD"/>
                          </a:solidFill>
                          <a:effectLst/>
                        </a:rPr>
                        <a:t>Country</a:t>
                      </a:r>
                    </a:p>
                  </a:txBody>
                  <a:tcPr anchor="ctr"/>
                </a:tc>
                <a:tc>
                  <a:txBody>
                    <a:bodyPr/>
                    <a:lstStyle/>
                    <a:p>
                      <a:pPr algn="ctr"/>
                      <a:endParaRPr lang="fr-FR" sz="1400" b="1" dirty="0">
                        <a:solidFill>
                          <a:srgbClr val="4F81BD"/>
                        </a:solidFill>
                        <a:effectLst/>
                      </a:endParaRPr>
                    </a:p>
                    <a:p>
                      <a:pPr algn="ctr"/>
                      <a:r>
                        <a:rPr lang="fr-FR" sz="1400" b="1" dirty="0">
                          <a:solidFill>
                            <a:srgbClr val="4F81BD"/>
                          </a:solidFill>
                          <a:effectLst/>
                        </a:rPr>
                        <a:t>%</a:t>
                      </a:r>
                      <a:endParaRPr lang="fr-FR" sz="1400" dirty="0">
                        <a:solidFill>
                          <a:srgbClr val="4F81BD"/>
                        </a:solidFill>
                      </a:endParaRPr>
                    </a:p>
                  </a:txBody>
                  <a:tcPr/>
                </a:tc>
                <a:extLst>
                  <a:ext uri="{0D108BD9-81ED-4DB2-BD59-A6C34878D82A}">
                    <a16:rowId xmlns:a16="http://schemas.microsoft.com/office/drawing/2014/main" val="2488079541"/>
                  </a:ext>
                </a:extLst>
              </a:tr>
              <a:tr h="217714">
                <a:tc>
                  <a:txBody>
                    <a:bodyPr/>
                    <a:lstStyle/>
                    <a:p>
                      <a:pPr algn="ctr" fontAlgn="ctr"/>
                      <a:r>
                        <a:rPr lang="fr-FR" sz="1400" b="1" dirty="0">
                          <a:solidFill>
                            <a:srgbClr val="4F81BD"/>
                          </a:solidFill>
                          <a:effectLst/>
                        </a:rPr>
                        <a:t>UK</a:t>
                      </a:r>
                    </a:p>
                  </a:txBody>
                  <a:tcPr anchor="ctr"/>
                </a:tc>
                <a:tc>
                  <a:txBody>
                    <a:bodyPr/>
                    <a:lstStyle/>
                    <a:p>
                      <a:pPr algn="ctr"/>
                      <a:r>
                        <a:rPr lang="fr-FR" sz="1400" dirty="0">
                          <a:solidFill>
                            <a:srgbClr val="4F81BD"/>
                          </a:solidFill>
                          <a:effectLst/>
                        </a:rPr>
                        <a:t>55.38</a:t>
                      </a:r>
                    </a:p>
                  </a:txBody>
                  <a:tcPr anchor="ctr"/>
                </a:tc>
                <a:extLst>
                  <a:ext uri="{0D108BD9-81ED-4DB2-BD59-A6C34878D82A}">
                    <a16:rowId xmlns:a16="http://schemas.microsoft.com/office/drawing/2014/main" val="447097153"/>
                  </a:ext>
                </a:extLst>
              </a:tr>
              <a:tr h="217714">
                <a:tc>
                  <a:txBody>
                    <a:bodyPr/>
                    <a:lstStyle/>
                    <a:p>
                      <a:pPr algn="ctr" fontAlgn="ctr"/>
                      <a:r>
                        <a:rPr lang="fr-FR" sz="1400" b="1">
                          <a:solidFill>
                            <a:srgbClr val="4F81BD"/>
                          </a:solidFill>
                          <a:effectLst/>
                        </a:rPr>
                        <a:t>USA</a:t>
                      </a:r>
                    </a:p>
                  </a:txBody>
                  <a:tcPr anchor="ctr"/>
                </a:tc>
                <a:tc>
                  <a:txBody>
                    <a:bodyPr/>
                    <a:lstStyle/>
                    <a:p>
                      <a:pPr algn="ctr"/>
                      <a:r>
                        <a:rPr lang="fr-FR" sz="1400" dirty="0">
                          <a:solidFill>
                            <a:srgbClr val="4F81BD"/>
                          </a:solidFill>
                          <a:effectLst/>
                        </a:rPr>
                        <a:t>29.55</a:t>
                      </a:r>
                    </a:p>
                  </a:txBody>
                  <a:tcPr anchor="ctr"/>
                </a:tc>
                <a:extLst>
                  <a:ext uri="{0D108BD9-81ED-4DB2-BD59-A6C34878D82A}">
                    <a16:rowId xmlns:a16="http://schemas.microsoft.com/office/drawing/2014/main" val="3338417351"/>
                  </a:ext>
                </a:extLst>
              </a:tr>
              <a:tr h="217714">
                <a:tc>
                  <a:txBody>
                    <a:bodyPr/>
                    <a:lstStyle/>
                    <a:p>
                      <a:pPr algn="ctr" fontAlgn="ctr"/>
                      <a:r>
                        <a:rPr lang="fr-FR" sz="1400" b="1">
                          <a:solidFill>
                            <a:srgbClr val="4F81BD"/>
                          </a:solidFill>
                          <a:effectLst/>
                        </a:rPr>
                        <a:t>Other</a:t>
                      </a:r>
                    </a:p>
                  </a:txBody>
                  <a:tcPr anchor="ctr"/>
                </a:tc>
                <a:tc>
                  <a:txBody>
                    <a:bodyPr/>
                    <a:lstStyle/>
                    <a:p>
                      <a:pPr algn="ctr"/>
                      <a:r>
                        <a:rPr lang="fr-FR" sz="1400" dirty="0">
                          <a:solidFill>
                            <a:srgbClr val="4F81BD"/>
                          </a:solidFill>
                          <a:effectLst/>
                        </a:rPr>
                        <a:t>6.26</a:t>
                      </a:r>
                    </a:p>
                  </a:txBody>
                  <a:tcPr anchor="ctr"/>
                </a:tc>
                <a:extLst>
                  <a:ext uri="{0D108BD9-81ED-4DB2-BD59-A6C34878D82A}">
                    <a16:rowId xmlns:a16="http://schemas.microsoft.com/office/drawing/2014/main" val="1195002675"/>
                  </a:ext>
                </a:extLst>
              </a:tr>
              <a:tr h="217714">
                <a:tc>
                  <a:txBody>
                    <a:bodyPr/>
                    <a:lstStyle/>
                    <a:p>
                      <a:pPr algn="ctr" fontAlgn="ctr"/>
                      <a:r>
                        <a:rPr lang="fr-FR" sz="1400" b="1">
                          <a:solidFill>
                            <a:srgbClr val="4F81BD"/>
                          </a:solidFill>
                          <a:effectLst/>
                        </a:rPr>
                        <a:t>Canada</a:t>
                      </a:r>
                    </a:p>
                  </a:txBody>
                  <a:tcPr anchor="ctr"/>
                </a:tc>
                <a:tc>
                  <a:txBody>
                    <a:bodyPr/>
                    <a:lstStyle/>
                    <a:p>
                      <a:pPr algn="ctr"/>
                      <a:r>
                        <a:rPr lang="fr-FR" sz="1400" dirty="0">
                          <a:solidFill>
                            <a:srgbClr val="4F81BD"/>
                          </a:solidFill>
                          <a:effectLst/>
                        </a:rPr>
                        <a:t>4.61</a:t>
                      </a:r>
                    </a:p>
                  </a:txBody>
                  <a:tcPr anchor="ctr"/>
                </a:tc>
                <a:extLst>
                  <a:ext uri="{0D108BD9-81ED-4DB2-BD59-A6C34878D82A}">
                    <a16:rowId xmlns:a16="http://schemas.microsoft.com/office/drawing/2014/main" val="2185041454"/>
                  </a:ext>
                </a:extLst>
              </a:tr>
              <a:tr h="217714">
                <a:tc>
                  <a:txBody>
                    <a:bodyPr/>
                    <a:lstStyle/>
                    <a:p>
                      <a:pPr algn="ctr" fontAlgn="ctr"/>
                      <a:r>
                        <a:rPr lang="fr-FR" sz="1400" b="1">
                          <a:solidFill>
                            <a:srgbClr val="4F81BD"/>
                          </a:solidFill>
                          <a:effectLst/>
                        </a:rPr>
                        <a:t>Australia</a:t>
                      </a:r>
                    </a:p>
                  </a:txBody>
                  <a:tcPr anchor="ctr"/>
                </a:tc>
                <a:tc>
                  <a:txBody>
                    <a:bodyPr/>
                    <a:lstStyle/>
                    <a:p>
                      <a:pPr algn="ctr"/>
                      <a:r>
                        <a:rPr lang="fr-FR" sz="1400" dirty="0">
                          <a:solidFill>
                            <a:srgbClr val="4F81BD"/>
                          </a:solidFill>
                          <a:effectLst/>
                        </a:rPr>
                        <a:t>2.86</a:t>
                      </a:r>
                    </a:p>
                  </a:txBody>
                  <a:tcPr anchor="ctr"/>
                </a:tc>
                <a:extLst>
                  <a:ext uri="{0D108BD9-81ED-4DB2-BD59-A6C34878D82A}">
                    <a16:rowId xmlns:a16="http://schemas.microsoft.com/office/drawing/2014/main" val="1782670980"/>
                  </a:ext>
                </a:extLst>
              </a:tr>
              <a:tr h="217714">
                <a:tc>
                  <a:txBody>
                    <a:bodyPr/>
                    <a:lstStyle/>
                    <a:p>
                      <a:pPr algn="ctr" fontAlgn="ctr"/>
                      <a:r>
                        <a:rPr lang="fr-FR" sz="1400" b="1">
                          <a:solidFill>
                            <a:srgbClr val="4F81BD"/>
                          </a:solidFill>
                          <a:effectLst/>
                        </a:rPr>
                        <a:t>Republic of Ireland</a:t>
                      </a:r>
                    </a:p>
                  </a:txBody>
                  <a:tcPr anchor="ctr"/>
                </a:tc>
                <a:tc>
                  <a:txBody>
                    <a:bodyPr/>
                    <a:lstStyle/>
                    <a:p>
                      <a:pPr algn="ctr"/>
                      <a:r>
                        <a:rPr lang="fr-FR" sz="1400" dirty="0">
                          <a:solidFill>
                            <a:srgbClr val="4F81BD"/>
                          </a:solidFill>
                          <a:effectLst/>
                        </a:rPr>
                        <a:t>1.06</a:t>
                      </a:r>
                    </a:p>
                  </a:txBody>
                  <a:tcPr anchor="ctr"/>
                </a:tc>
                <a:extLst>
                  <a:ext uri="{0D108BD9-81ED-4DB2-BD59-A6C34878D82A}">
                    <a16:rowId xmlns:a16="http://schemas.microsoft.com/office/drawing/2014/main" val="4014562477"/>
                  </a:ext>
                </a:extLst>
              </a:tr>
              <a:tr h="217714">
                <a:tc>
                  <a:txBody>
                    <a:bodyPr/>
                    <a:lstStyle/>
                    <a:p>
                      <a:pPr algn="ctr" fontAlgn="ctr"/>
                      <a:r>
                        <a:rPr lang="fr-FR" sz="1400" b="1">
                          <a:solidFill>
                            <a:srgbClr val="4F81BD"/>
                          </a:solidFill>
                          <a:effectLst/>
                        </a:rPr>
                        <a:t>New Zealand</a:t>
                      </a:r>
                    </a:p>
                  </a:txBody>
                  <a:tcPr anchor="ctr"/>
                </a:tc>
                <a:tc>
                  <a:txBody>
                    <a:bodyPr/>
                    <a:lstStyle/>
                    <a:p>
                      <a:pPr algn="ctr"/>
                      <a:r>
                        <a:rPr lang="fr-FR" sz="1400" dirty="0">
                          <a:solidFill>
                            <a:srgbClr val="4F81BD"/>
                          </a:solidFill>
                          <a:effectLst/>
                        </a:rPr>
                        <a:t>0.26</a:t>
                      </a:r>
                    </a:p>
                  </a:txBody>
                  <a:tcPr anchor="ctr"/>
                </a:tc>
                <a:extLst>
                  <a:ext uri="{0D108BD9-81ED-4DB2-BD59-A6C34878D82A}">
                    <a16:rowId xmlns:a16="http://schemas.microsoft.com/office/drawing/2014/main" val="952251413"/>
                  </a:ext>
                </a:extLst>
              </a:tr>
            </a:tbl>
          </a:graphicData>
        </a:graphic>
      </p:graphicFrame>
      <p:pic>
        <p:nvPicPr>
          <p:cNvPr id="9" name="Image 8">
            <a:extLst>
              <a:ext uri="{FF2B5EF4-FFF2-40B4-BE49-F238E27FC236}">
                <a16:creationId xmlns:a16="http://schemas.microsoft.com/office/drawing/2014/main" id="{A98CE61A-5F76-48B1-B2C0-9E47133FE8BD}"/>
              </a:ext>
            </a:extLst>
          </p:cNvPr>
          <p:cNvPicPr>
            <a:picLocks noChangeAspect="1"/>
          </p:cNvPicPr>
          <p:nvPr/>
        </p:nvPicPr>
        <p:blipFill>
          <a:blip r:embed="rId3"/>
          <a:stretch>
            <a:fillRect/>
          </a:stretch>
        </p:blipFill>
        <p:spPr>
          <a:xfrm>
            <a:off x="14462336" y="2933700"/>
            <a:ext cx="3400425" cy="4341319"/>
          </a:xfrm>
          <a:prstGeom prst="rect">
            <a:avLst/>
          </a:prstGeom>
        </p:spPr>
      </p:pic>
      <p:sp>
        <p:nvSpPr>
          <p:cNvPr id="11" name="object 10">
            <a:extLst>
              <a:ext uri="{FF2B5EF4-FFF2-40B4-BE49-F238E27FC236}">
                <a16:creationId xmlns:a16="http://schemas.microsoft.com/office/drawing/2014/main" id="{2BB1AB02-E60F-4A25-AB30-49ECD9E83686}"/>
              </a:ext>
            </a:extLst>
          </p:cNvPr>
          <p:cNvSpPr txBox="1"/>
          <p:nvPr/>
        </p:nvSpPr>
        <p:spPr>
          <a:xfrm>
            <a:off x="9296400" y="1258788"/>
            <a:ext cx="8305800" cy="685444"/>
          </a:xfrm>
          <a:prstGeom prst="rect">
            <a:avLst/>
          </a:prstGeom>
        </p:spPr>
        <p:txBody>
          <a:bodyPr vert="horz" wrap="square" lIns="0" tIns="12700" rIns="0" bIns="0" rtlCol="0">
            <a:spAutoFit/>
          </a:bodyPr>
          <a:lstStyle/>
          <a:p>
            <a:pPr marL="12700" marR="250190" algn="just">
              <a:lnSpc>
                <a:spcPct val="111300"/>
              </a:lnSpc>
              <a:spcBef>
                <a:spcPts val="100"/>
              </a:spcBef>
            </a:pPr>
            <a:r>
              <a:rPr lang="fr-FR" sz="1350" spc="-10" dirty="0">
                <a:solidFill>
                  <a:srgbClr val="0E0D0C"/>
                </a:solidFill>
                <a:latin typeface="Microsoft Sans Serif"/>
                <a:cs typeface="Microsoft Sans Serif"/>
              </a:rPr>
              <a:t>We can observe </a:t>
            </a:r>
            <a:r>
              <a:rPr lang="fr-FR" sz="1350" spc="-10" dirty="0" err="1">
                <a:solidFill>
                  <a:srgbClr val="0E0D0C"/>
                </a:solidFill>
                <a:latin typeface="Microsoft Sans Serif"/>
                <a:cs typeface="Microsoft Sans Serif"/>
              </a:rPr>
              <a:t>some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unevenly</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represented</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categories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within</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columns</a:t>
            </a:r>
            <a:r>
              <a:rPr lang="fr-FR" sz="1350" spc="-10" dirty="0">
                <a:solidFill>
                  <a:srgbClr val="0E0D0C"/>
                </a:solidFill>
                <a:latin typeface="Microsoft Sans Serif"/>
                <a:cs typeface="Microsoft Sans Serif"/>
              </a:rPr>
              <a:t> of the </a:t>
            </a:r>
            <a:r>
              <a:rPr lang="fr-FR" sz="1350" spc="-10" dirty="0" err="1">
                <a:solidFill>
                  <a:srgbClr val="0E0D0C"/>
                </a:solidFill>
                <a:latin typeface="Microsoft Sans Serif"/>
                <a:cs typeface="Microsoft Sans Serif"/>
              </a:rPr>
              <a:t>Dataframe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suchs</a:t>
            </a:r>
            <a:r>
              <a:rPr lang="fr-FR" sz="1350" spc="-10" dirty="0">
                <a:solidFill>
                  <a:srgbClr val="0E0D0C"/>
                </a:solidFill>
                <a:latin typeface="Microsoft Sans Serif"/>
                <a:cs typeface="Microsoft Sans Serif"/>
              </a:rPr>
              <a:t> as </a:t>
            </a:r>
            <a:r>
              <a:rPr lang="fr-FR" sz="1350" b="1" spc="-10" dirty="0" err="1">
                <a:solidFill>
                  <a:srgbClr val="0E0D0C"/>
                </a:solidFill>
                <a:latin typeface="Microsoft Sans Serif"/>
                <a:cs typeface="Microsoft Sans Serif"/>
              </a:rPr>
              <a:t>Ethnicity</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that</a:t>
            </a:r>
            <a:r>
              <a:rPr lang="fr-FR" sz="1350" spc="-10" dirty="0">
                <a:solidFill>
                  <a:srgbClr val="0E0D0C"/>
                </a:solidFill>
                <a:latin typeface="Microsoft Sans Serif"/>
                <a:cs typeface="Microsoft Sans Serif"/>
              </a:rPr>
              <a:t> count up to 90% of white or </a:t>
            </a:r>
            <a:r>
              <a:rPr lang="fr-FR" sz="1350" b="1" spc="-10" dirty="0">
                <a:solidFill>
                  <a:srgbClr val="0E0D0C"/>
                </a:solidFill>
                <a:latin typeface="Microsoft Sans Serif"/>
                <a:cs typeface="Microsoft Sans Serif"/>
              </a:rPr>
              <a:t>Country</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with</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mostly</a:t>
            </a:r>
            <a:r>
              <a:rPr lang="fr-FR" sz="1350" spc="-10" dirty="0">
                <a:solidFill>
                  <a:srgbClr val="0E0D0C"/>
                </a:solidFill>
                <a:latin typeface="Microsoft Sans Serif"/>
                <a:cs typeface="Microsoft Sans Serif"/>
              </a:rPr>
              <a:t> UK participants. This biais </a:t>
            </a:r>
            <a:r>
              <a:rPr lang="fr-FR" sz="1350" spc="-10" dirty="0" err="1">
                <a:solidFill>
                  <a:srgbClr val="0E0D0C"/>
                </a:solidFill>
                <a:latin typeface="Microsoft Sans Serif"/>
                <a:cs typeface="Microsoft Sans Serif"/>
              </a:rPr>
              <a:t>may</a:t>
            </a:r>
            <a:r>
              <a:rPr lang="fr-FR" sz="1350" spc="-10" dirty="0">
                <a:solidFill>
                  <a:srgbClr val="0E0D0C"/>
                </a:solidFill>
                <a:latin typeface="Microsoft Sans Serif"/>
                <a:cs typeface="Microsoft Sans Serif"/>
              </a:rPr>
              <a:t> false </a:t>
            </a:r>
            <a:r>
              <a:rPr lang="fr-FR" sz="1350" spc="-10" dirty="0" err="1">
                <a:solidFill>
                  <a:srgbClr val="0E0D0C"/>
                </a:solidFill>
                <a:latin typeface="Microsoft Sans Serif"/>
                <a:cs typeface="Microsoft Sans Serif"/>
              </a:rPr>
              <a:t>our</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predictions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so</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we</a:t>
            </a:r>
            <a:r>
              <a:rPr lang="fr-FR" sz="1350" spc="-10" dirty="0">
                <a:solidFill>
                  <a:srgbClr val="0E0D0C"/>
                </a:solidFill>
                <a:latin typeface="Microsoft Sans Serif"/>
                <a:cs typeface="Microsoft Sans Serif"/>
              </a:rPr>
              <a:t> can </a:t>
            </a:r>
            <a:r>
              <a:rPr lang="fr-FR" sz="1350" spc="-10" dirty="0" err="1">
                <a:solidFill>
                  <a:srgbClr val="0E0D0C"/>
                </a:solidFill>
                <a:latin typeface="Microsoft Sans Serif"/>
                <a:cs typeface="Microsoft Sans Serif"/>
              </a:rPr>
              <a:t>already</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say</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that</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will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get</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rid</a:t>
            </a:r>
            <a:r>
              <a:rPr lang="fr-FR" sz="1350" spc="-10" dirty="0">
                <a:solidFill>
                  <a:srgbClr val="0E0D0C"/>
                </a:solidFill>
                <a:latin typeface="Microsoft Sans Serif"/>
                <a:cs typeface="Microsoft Sans Serif"/>
              </a:rPr>
              <a:t> of </a:t>
            </a:r>
            <a:r>
              <a:rPr lang="fr-FR" sz="1350" spc="-10" dirty="0" err="1">
                <a:solidFill>
                  <a:srgbClr val="0E0D0C"/>
                </a:solidFill>
                <a:latin typeface="Microsoft Sans Serif"/>
                <a:cs typeface="Microsoft Sans Serif"/>
              </a:rPr>
              <a:t>thoses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ubalanced</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goups</a:t>
            </a:r>
            <a:r>
              <a:rPr lang="fr-FR" sz="1350" spc="-10" dirty="0">
                <a:solidFill>
                  <a:srgbClr val="0E0D0C"/>
                </a:solidFill>
                <a:latin typeface="Microsoft Sans Serif"/>
                <a:cs typeface="Microsoft Sans Serif"/>
              </a:rPr>
              <a:t> distribution.</a:t>
            </a:r>
            <a:endParaRPr sz="1300" dirty="0">
              <a:latin typeface="Microsoft Sans Serif"/>
              <a:cs typeface="Microsoft Sans Serif"/>
            </a:endParaRPr>
          </a:p>
        </p:txBody>
      </p:sp>
      <p:pic>
        <p:nvPicPr>
          <p:cNvPr id="14" name="Image 13">
            <a:extLst>
              <a:ext uri="{FF2B5EF4-FFF2-40B4-BE49-F238E27FC236}">
                <a16:creationId xmlns:a16="http://schemas.microsoft.com/office/drawing/2014/main" id="{302DF015-F690-4989-ACCC-620BBA0F7139}"/>
              </a:ext>
            </a:extLst>
          </p:cNvPr>
          <p:cNvPicPr>
            <a:picLocks noChangeAspect="1"/>
          </p:cNvPicPr>
          <p:nvPr/>
        </p:nvPicPr>
        <p:blipFill>
          <a:blip r:embed="rId4"/>
          <a:stretch>
            <a:fillRect/>
          </a:stretch>
        </p:blipFill>
        <p:spPr>
          <a:xfrm>
            <a:off x="415080" y="2326076"/>
            <a:ext cx="3179618" cy="5677509"/>
          </a:xfrm>
          <a:prstGeom prst="rect">
            <a:avLst/>
          </a:prstGeom>
        </p:spPr>
      </p:pic>
      <p:pic>
        <p:nvPicPr>
          <p:cNvPr id="16" name="Image 15">
            <a:extLst>
              <a:ext uri="{FF2B5EF4-FFF2-40B4-BE49-F238E27FC236}">
                <a16:creationId xmlns:a16="http://schemas.microsoft.com/office/drawing/2014/main" id="{F5857158-2EC7-4894-923B-5919596884D1}"/>
              </a:ext>
            </a:extLst>
          </p:cNvPr>
          <p:cNvPicPr>
            <a:picLocks noChangeAspect="1"/>
          </p:cNvPicPr>
          <p:nvPr/>
        </p:nvPicPr>
        <p:blipFill>
          <a:blip r:embed="rId5"/>
          <a:stretch>
            <a:fillRect/>
          </a:stretch>
        </p:blipFill>
        <p:spPr>
          <a:xfrm>
            <a:off x="3703193" y="2135549"/>
            <a:ext cx="3038460" cy="3440906"/>
          </a:xfrm>
          <a:prstGeom prst="rect">
            <a:avLst/>
          </a:prstGeom>
        </p:spPr>
      </p:pic>
      <p:sp>
        <p:nvSpPr>
          <p:cNvPr id="18" name="object 10">
            <a:extLst>
              <a:ext uri="{FF2B5EF4-FFF2-40B4-BE49-F238E27FC236}">
                <a16:creationId xmlns:a16="http://schemas.microsoft.com/office/drawing/2014/main" id="{DC31E116-FC12-4E9F-AEC7-854A6D20A128}"/>
              </a:ext>
            </a:extLst>
          </p:cNvPr>
          <p:cNvSpPr txBox="1"/>
          <p:nvPr/>
        </p:nvSpPr>
        <p:spPr>
          <a:xfrm>
            <a:off x="907473" y="1485900"/>
            <a:ext cx="6227618" cy="454868"/>
          </a:xfrm>
          <a:prstGeom prst="rect">
            <a:avLst/>
          </a:prstGeom>
        </p:spPr>
        <p:txBody>
          <a:bodyPr vert="horz" wrap="square" lIns="0" tIns="12700" rIns="0" bIns="0" rtlCol="0">
            <a:spAutoFit/>
          </a:bodyPr>
          <a:lstStyle/>
          <a:p>
            <a:pPr marL="12700" marR="250190" algn="just">
              <a:lnSpc>
                <a:spcPct val="111300"/>
              </a:lnSpc>
              <a:spcBef>
                <a:spcPts val="100"/>
              </a:spcBef>
            </a:pPr>
            <a:r>
              <a:rPr lang="fr-FR" sz="1350" spc="-10" dirty="0" err="1">
                <a:solidFill>
                  <a:srgbClr val="0E0D0C"/>
                </a:solidFill>
                <a:latin typeface="Microsoft Sans Serif"/>
                <a:cs typeface="Microsoft Sans Serif"/>
              </a:rPr>
              <a:t>Some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categories</a:t>
            </a:r>
            <a:r>
              <a:rPr lang="fr-FR" sz="1350" spc="-10" dirty="0">
                <a:solidFill>
                  <a:srgbClr val="0E0D0C"/>
                </a:solidFill>
                <a:latin typeface="Microsoft Sans Serif"/>
                <a:cs typeface="Microsoft Sans Serif"/>
              </a:rPr>
              <a:t> are </a:t>
            </a:r>
            <a:r>
              <a:rPr lang="fr-FR" sz="1350" spc="-10" dirty="0" err="1">
                <a:solidFill>
                  <a:srgbClr val="0E0D0C"/>
                </a:solidFill>
                <a:latin typeface="Microsoft Sans Serif"/>
                <a:cs typeface="Microsoft Sans Serif"/>
              </a:rPr>
              <a:t>almost</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uniformaly</a:t>
            </a:r>
            <a:r>
              <a:rPr lang="fr-FR" sz="1350" spc="-10" dirty="0">
                <a:solidFill>
                  <a:srgbClr val="0E0D0C"/>
                </a:solidFill>
                <a:latin typeface="Microsoft Sans Serif"/>
                <a:cs typeface="Microsoft Sans Serif"/>
              </a:rPr>
              <a:t> disparate </a:t>
            </a:r>
            <a:r>
              <a:rPr lang="fr-FR" sz="1350" spc="-10" dirty="0" err="1">
                <a:solidFill>
                  <a:srgbClr val="0E0D0C"/>
                </a:solidFill>
                <a:latin typeface="Microsoft Sans Serif"/>
                <a:cs typeface="Microsoft Sans Serif"/>
              </a:rPr>
              <a:t>such</a:t>
            </a:r>
            <a:r>
              <a:rPr lang="fr-FR" sz="1350" spc="-10" dirty="0">
                <a:solidFill>
                  <a:srgbClr val="0E0D0C"/>
                </a:solidFill>
                <a:latin typeface="Microsoft Sans Serif"/>
                <a:cs typeface="Microsoft Sans Serif"/>
              </a:rPr>
              <a:t> as </a:t>
            </a:r>
            <a:r>
              <a:rPr lang="fr-FR" sz="1350" b="1" spc="-10" dirty="0">
                <a:solidFill>
                  <a:srgbClr val="0E0D0C"/>
                </a:solidFill>
                <a:latin typeface="Microsoft Sans Serif"/>
                <a:cs typeface="Microsoft Sans Serif"/>
              </a:rPr>
              <a:t>Education</a:t>
            </a:r>
            <a:r>
              <a:rPr lang="fr-FR" sz="1350" spc="-10" dirty="0">
                <a:solidFill>
                  <a:srgbClr val="0E0D0C"/>
                </a:solidFill>
                <a:latin typeface="Microsoft Sans Serif"/>
                <a:cs typeface="Microsoft Sans Serif"/>
              </a:rPr>
              <a:t> and </a:t>
            </a:r>
            <a:r>
              <a:rPr lang="fr-FR" sz="1350" b="1" spc="-10" dirty="0">
                <a:solidFill>
                  <a:srgbClr val="0E0D0C"/>
                </a:solidFill>
                <a:latin typeface="Microsoft Sans Serif"/>
                <a:cs typeface="Microsoft Sans Serif"/>
              </a:rPr>
              <a:t>Age</a:t>
            </a:r>
            <a:r>
              <a:rPr lang="fr-FR" sz="1350" spc="-10" dirty="0">
                <a:solidFill>
                  <a:srgbClr val="0E0D0C"/>
                </a:solidFill>
                <a:latin typeface="Microsoft Sans Serif"/>
                <a:cs typeface="Microsoft Sans Serif"/>
              </a:rPr>
              <a:t> or </a:t>
            </a:r>
            <a:r>
              <a:rPr lang="fr-FR" sz="1350" spc="-10" dirty="0" err="1">
                <a:solidFill>
                  <a:srgbClr val="0E0D0C"/>
                </a:solidFill>
                <a:latin typeface="Microsoft Sans Serif"/>
                <a:cs typeface="Microsoft Sans Serif"/>
              </a:rPr>
              <a:t>even</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equally</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represented</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wich</a:t>
            </a:r>
            <a:r>
              <a:rPr lang="fr-FR" sz="1350" spc="-10" dirty="0">
                <a:solidFill>
                  <a:srgbClr val="0E0D0C"/>
                </a:solidFill>
                <a:latin typeface="Microsoft Sans Serif"/>
                <a:cs typeface="Microsoft Sans Serif"/>
              </a:rPr>
              <a:t> </a:t>
            </a:r>
            <a:r>
              <a:rPr lang="fr-FR" sz="1350" b="1" spc="-10" dirty="0" err="1">
                <a:solidFill>
                  <a:srgbClr val="0E0D0C"/>
                </a:solidFill>
                <a:latin typeface="Microsoft Sans Serif"/>
                <a:cs typeface="Microsoft Sans Serif"/>
              </a:rPr>
              <a:t>Gender</a:t>
            </a:r>
            <a:r>
              <a:rPr lang="fr-FR" sz="1350" spc="-10" dirty="0">
                <a:solidFill>
                  <a:srgbClr val="0E0D0C"/>
                </a:solidFill>
                <a:latin typeface="Microsoft Sans Serif"/>
                <a:cs typeface="Microsoft Sans Serif"/>
              </a:rPr>
              <a:t>. </a:t>
            </a:r>
            <a:endParaRPr sz="1300" dirty="0">
              <a:latin typeface="Microsoft Sans Serif"/>
              <a:cs typeface="Microsoft Sans Serif"/>
            </a:endParaRPr>
          </a:p>
        </p:txBody>
      </p:sp>
      <p:pic>
        <p:nvPicPr>
          <p:cNvPr id="19" name="Image 18">
            <a:extLst>
              <a:ext uri="{FF2B5EF4-FFF2-40B4-BE49-F238E27FC236}">
                <a16:creationId xmlns:a16="http://schemas.microsoft.com/office/drawing/2014/main" id="{326702EC-612A-44F3-958D-926AE54D17E4}"/>
              </a:ext>
            </a:extLst>
          </p:cNvPr>
          <p:cNvPicPr>
            <a:picLocks noChangeAspect="1"/>
          </p:cNvPicPr>
          <p:nvPr/>
        </p:nvPicPr>
        <p:blipFill>
          <a:blip r:embed="rId6"/>
          <a:stretch>
            <a:fillRect/>
          </a:stretch>
        </p:blipFill>
        <p:spPr>
          <a:xfrm>
            <a:off x="3730770" y="5524500"/>
            <a:ext cx="2898630" cy="2971800"/>
          </a:xfrm>
          <a:prstGeom prst="rect">
            <a:avLst/>
          </a:prstGeom>
        </p:spPr>
      </p:pic>
      <p:cxnSp>
        <p:nvCxnSpPr>
          <p:cNvPr id="21" name="Connecteur droit 20">
            <a:extLst>
              <a:ext uri="{FF2B5EF4-FFF2-40B4-BE49-F238E27FC236}">
                <a16:creationId xmlns:a16="http://schemas.microsoft.com/office/drawing/2014/main" id="{2D9198F0-85D1-425B-BE6C-A6D0FC6F953B}"/>
              </a:ext>
            </a:extLst>
          </p:cNvPr>
          <p:cNvCxnSpPr/>
          <p:nvPr/>
        </p:nvCxnSpPr>
        <p:spPr>
          <a:xfrm>
            <a:off x="8382000" y="912935"/>
            <a:ext cx="0" cy="7315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2" name="Image 21">
            <a:extLst>
              <a:ext uri="{FF2B5EF4-FFF2-40B4-BE49-F238E27FC236}">
                <a16:creationId xmlns:a16="http://schemas.microsoft.com/office/drawing/2014/main" id="{E04D1A03-EB6B-4DA7-A1FA-5B4E9DE1AA84}"/>
              </a:ext>
            </a:extLst>
          </p:cNvPr>
          <p:cNvPicPr>
            <a:picLocks noChangeAspect="1"/>
          </p:cNvPicPr>
          <p:nvPr/>
        </p:nvPicPr>
        <p:blipFill>
          <a:blip r:embed="rId7"/>
          <a:stretch>
            <a:fillRect/>
          </a:stretch>
        </p:blipFill>
        <p:spPr>
          <a:xfrm>
            <a:off x="850797" y="546867"/>
            <a:ext cx="720929" cy="732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9564459"/>
            <a:ext cx="390525" cy="294953"/>
          </a:xfrm>
          <a:prstGeom prst="rect">
            <a:avLst/>
          </a:prstGeom>
        </p:spPr>
        <p:txBody>
          <a:bodyPr vert="horz" wrap="square" lIns="0" tIns="0" rIns="0" bIns="0" rtlCol="0">
            <a:spAutoFit/>
          </a:bodyPr>
          <a:lstStyle/>
          <a:p>
            <a:pPr marL="12700">
              <a:lnSpc>
                <a:spcPts val="2305"/>
              </a:lnSpc>
            </a:pPr>
            <a:r>
              <a:rPr sz="2250" spc="180" dirty="0">
                <a:solidFill>
                  <a:srgbClr val="1B1B1D"/>
                </a:solidFill>
                <a:latin typeface="Microsoft Sans Serif"/>
                <a:cs typeface="Microsoft Sans Serif"/>
              </a:rPr>
              <a:t>0</a:t>
            </a:r>
            <a:r>
              <a:rPr lang="fr-FR" sz="2250" spc="185" dirty="0">
                <a:solidFill>
                  <a:srgbClr val="1B1B1D"/>
                </a:solidFill>
                <a:latin typeface="Microsoft Sans Serif"/>
                <a:cs typeface="Microsoft Sans Serif"/>
              </a:rPr>
              <a:t>6</a:t>
            </a:r>
            <a:endParaRPr sz="2250" dirty="0">
              <a:latin typeface="Microsoft Sans Serif"/>
              <a:cs typeface="Microsoft Sans Serif"/>
            </a:endParaRPr>
          </a:p>
        </p:txBody>
      </p:sp>
      <p:sp>
        <p:nvSpPr>
          <p:cNvPr id="4" name="object 10">
            <a:extLst>
              <a:ext uri="{FF2B5EF4-FFF2-40B4-BE49-F238E27FC236}">
                <a16:creationId xmlns:a16="http://schemas.microsoft.com/office/drawing/2014/main" id="{725C5888-1748-4A83-82D3-BFC8A2D393C6}"/>
              </a:ext>
            </a:extLst>
          </p:cNvPr>
          <p:cNvSpPr txBox="1"/>
          <p:nvPr/>
        </p:nvSpPr>
        <p:spPr>
          <a:xfrm>
            <a:off x="1043709" y="763827"/>
            <a:ext cx="4510419" cy="326115"/>
          </a:xfrm>
          <a:prstGeom prst="rect">
            <a:avLst/>
          </a:prstGeom>
        </p:spPr>
        <p:txBody>
          <a:bodyPr vert="horz" wrap="square" lIns="0" tIns="12700" rIns="0" bIns="0" rtlCol="0">
            <a:spAutoFit/>
          </a:bodyPr>
          <a:lstStyle/>
          <a:p>
            <a:pPr marL="12700" marR="250190" algn="ctr">
              <a:lnSpc>
                <a:spcPct val="111300"/>
              </a:lnSpc>
              <a:spcBef>
                <a:spcPts val="100"/>
              </a:spcBef>
            </a:pPr>
            <a:r>
              <a:rPr lang="fr-FR" sz="2000" b="1" spc="-10" dirty="0">
                <a:solidFill>
                  <a:srgbClr val="4F81BD"/>
                </a:solidFill>
                <a:latin typeface="Microsoft Sans Serif"/>
                <a:cs typeface="Microsoft Sans Serif"/>
              </a:rPr>
              <a:t>INTERESTINGS OBSERVATIONS</a:t>
            </a:r>
            <a:endParaRPr sz="2000" dirty="0">
              <a:solidFill>
                <a:srgbClr val="4F81BD"/>
              </a:solidFill>
              <a:latin typeface="Microsoft Sans Serif"/>
              <a:cs typeface="Microsoft Sans Serif"/>
            </a:endParaRPr>
          </a:p>
        </p:txBody>
      </p:sp>
      <p:pic>
        <p:nvPicPr>
          <p:cNvPr id="5" name="Image 4">
            <a:extLst>
              <a:ext uri="{FF2B5EF4-FFF2-40B4-BE49-F238E27FC236}">
                <a16:creationId xmlns:a16="http://schemas.microsoft.com/office/drawing/2014/main" id="{C481EDCC-C672-438F-AE95-EC4664056931}"/>
              </a:ext>
            </a:extLst>
          </p:cNvPr>
          <p:cNvPicPr>
            <a:picLocks noChangeAspect="1"/>
          </p:cNvPicPr>
          <p:nvPr/>
        </p:nvPicPr>
        <p:blipFill>
          <a:blip r:embed="rId2"/>
          <a:stretch>
            <a:fillRect/>
          </a:stretch>
        </p:blipFill>
        <p:spPr>
          <a:xfrm>
            <a:off x="280842" y="266700"/>
            <a:ext cx="909638" cy="994255"/>
          </a:xfrm>
          <a:prstGeom prst="rect">
            <a:avLst/>
          </a:prstGeom>
        </p:spPr>
      </p:pic>
      <p:cxnSp>
        <p:nvCxnSpPr>
          <p:cNvPr id="7" name="Connecteur droit 6">
            <a:extLst>
              <a:ext uri="{FF2B5EF4-FFF2-40B4-BE49-F238E27FC236}">
                <a16:creationId xmlns:a16="http://schemas.microsoft.com/office/drawing/2014/main" id="{DEE6F521-E13E-4867-A4D4-9512E6D89E7A}"/>
              </a:ext>
            </a:extLst>
          </p:cNvPr>
          <p:cNvCxnSpPr/>
          <p:nvPr/>
        </p:nvCxnSpPr>
        <p:spPr>
          <a:xfrm>
            <a:off x="8382000" y="952500"/>
            <a:ext cx="0" cy="7315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object 10">
            <a:extLst>
              <a:ext uri="{FF2B5EF4-FFF2-40B4-BE49-F238E27FC236}">
                <a16:creationId xmlns:a16="http://schemas.microsoft.com/office/drawing/2014/main" id="{6DD68047-ADBB-472A-9DB2-64692CE7E80E}"/>
              </a:ext>
            </a:extLst>
          </p:cNvPr>
          <p:cNvSpPr txBox="1"/>
          <p:nvPr/>
        </p:nvSpPr>
        <p:spPr>
          <a:xfrm>
            <a:off x="609600" y="1483832"/>
            <a:ext cx="7169727" cy="1377172"/>
          </a:xfrm>
          <a:prstGeom prst="rect">
            <a:avLst/>
          </a:prstGeom>
        </p:spPr>
        <p:txBody>
          <a:bodyPr vert="horz" wrap="square" lIns="0" tIns="12700" rIns="0" bIns="0" rtlCol="0">
            <a:spAutoFit/>
          </a:bodyPr>
          <a:lstStyle/>
          <a:p>
            <a:pPr marL="12700" marR="250190" algn="just">
              <a:lnSpc>
                <a:spcPct val="111300"/>
              </a:lnSpc>
              <a:spcBef>
                <a:spcPts val="100"/>
              </a:spcBef>
            </a:pPr>
            <a:r>
              <a:rPr lang="fr-FR" sz="1350" spc="-10" dirty="0">
                <a:solidFill>
                  <a:srgbClr val="0E0D0C"/>
                </a:solidFill>
                <a:latin typeface="Microsoft Sans Serif"/>
                <a:cs typeface="Microsoft Sans Serif"/>
              </a:rPr>
              <a:t>By </a:t>
            </a:r>
            <a:r>
              <a:rPr lang="fr-FR" sz="1350" spc="-10" dirty="0" err="1">
                <a:solidFill>
                  <a:srgbClr val="0E0D0C"/>
                </a:solidFill>
                <a:latin typeface="Microsoft Sans Serif"/>
                <a:cs typeface="Microsoft Sans Serif"/>
              </a:rPr>
              <a:t>creating</a:t>
            </a:r>
            <a:r>
              <a:rPr lang="fr-FR" sz="1350" spc="-10" dirty="0">
                <a:solidFill>
                  <a:srgbClr val="0E0D0C"/>
                </a:solidFill>
                <a:latin typeface="Microsoft Sans Serif"/>
                <a:cs typeface="Microsoft Sans Serif"/>
              </a:rPr>
              <a:t> a new </a:t>
            </a:r>
            <a:r>
              <a:rPr lang="fr-FR" sz="1350" spc="-10" dirty="0" err="1">
                <a:solidFill>
                  <a:srgbClr val="0E0D0C"/>
                </a:solidFill>
                <a:latin typeface="Microsoft Sans Serif"/>
                <a:cs typeface="Microsoft Sans Serif"/>
              </a:rPr>
              <a:t>column</a:t>
            </a:r>
            <a:r>
              <a:rPr lang="fr-FR" sz="1350" spc="-10" dirty="0">
                <a:solidFill>
                  <a:srgbClr val="0E0D0C"/>
                </a:solidFill>
                <a:latin typeface="Microsoft Sans Serif"/>
                <a:cs typeface="Microsoft Sans Serif"/>
              </a:rPr>
              <a:t> of </a:t>
            </a:r>
            <a:r>
              <a:rPr lang="fr-FR" sz="1350" b="1" spc="-10" dirty="0">
                <a:solidFill>
                  <a:srgbClr val="0E0D0C"/>
                </a:solidFill>
                <a:latin typeface="Microsoft Sans Serif"/>
                <a:cs typeface="Microsoft Sans Serif"/>
              </a:rPr>
              <a:t>user/non-user </a:t>
            </a:r>
            <a:r>
              <a:rPr lang="fr-FR" sz="1350" spc="-10" dirty="0" err="1">
                <a:solidFill>
                  <a:srgbClr val="0E0D0C"/>
                </a:solidFill>
                <a:latin typeface="Microsoft Sans Serif"/>
                <a:cs typeface="Microsoft Sans Serif"/>
              </a:rPr>
              <a:t>based</a:t>
            </a:r>
            <a:r>
              <a:rPr lang="fr-FR" sz="1350" spc="-10" dirty="0">
                <a:solidFill>
                  <a:srgbClr val="0E0D0C"/>
                </a:solidFill>
                <a:latin typeface="Microsoft Sans Serif"/>
                <a:cs typeface="Microsoft Sans Serif"/>
              </a:rPr>
              <a:t> on the </a:t>
            </a:r>
            <a:r>
              <a:rPr lang="fr-FR" sz="1350" spc="-10" dirty="0" err="1">
                <a:solidFill>
                  <a:srgbClr val="0E0D0C"/>
                </a:solidFill>
                <a:latin typeface="Microsoft Sans Serif"/>
                <a:cs typeface="Microsoft Sans Serif"/>
              </a:rPr>
              <a:t>annual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consumption</a:t>
            </a:r>
            <a:r>
              <a:rPr lang="fr-FR" sz="1350" spc="-10" dirty="0">
                <a:solidFill>
                  <a:srgbClr val="0E0D0C"/>
                </a:solidFill>
                <a:latin typeface="Microsoft Sans Serif"/>
                <a:cs typeface="Microsoft Sans Serif"/>
              </a:rPr>
              <a:t> of </a:t>
            </a:r>
            <a:r>
              <a:rPr lang="fr-FR" sz="1350" spc="-10" dirty="0" err="1">
                <a:solidFill>
                  <a:srgbClr val="0E0D0C"/>
                </a:solidFill>
                <a:latin typeface="Microsoft Sans Serif"/>
                <a:cs typeface="Microsoft Sans Serif"/>
              </a:rPr>
              <a:t>illegal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drugs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ploted</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mean</a:t>
            </a:r>
            <a:r>
              <a:rPr lang="fr-FR" sz="1350" spc="-10" dirty="0">
                <a:solidFill>
                  <a:srgbClr val="0E0D0C"/>
                </a:solidFill>
                <a:latin typeface="Microsoft Sans Serif"/>
                <a:cs typeface="Microsoft Sans Serif"/>
              </a:rPr>
              <a:t> score for </a:t>
            </a:r>
            <a:r>
              <a:rPr lang="fr-FR" sz="1350" spc="-10" dirty="0" err="1">
                <a:solidFill>
                  <a:srgbClr val="0E0D0C"/>
                </a:solidFill>
                <a:latin typeface="Microsoft Sans Serif"/>
                <a:cs typeface="Microsoft Sans Serif"/>
              </a:rPr>
              <a:t>each</a:t>
            </a:r>
            <a:r>
              <a:rPr lang="fr-FR" sz="1350" spc="-10" dirty="0">
                <a:solidFill>
                  <a:srgbClr val="0E0D0C"/>
                </a:solidFill>
                <a:latin typeface="Microsoft Sans Serif"/>
                <a:cs typeface="Microsoft Sans Serif"/>
              </a:rPr>
              <a:t> </a:t>
            </a:r>
            <a:r>
              <a:rPr lang="fr-FR" sz="1350" b="1" spc="-10" dirty="0" err="1">
                <a:solidFill>
                  <a:srgbClr val="0E0D0C"/>
                </a:solidFill>
                <a:latin typeface="Microsoft Sans Serif"/>
                <a:cs typeface="Microsoft Sans Serif"/>
              </a:rPr>
              <a:t>personality</a:t>
            </a:r>
            <a:r>
              <a:rPr lang="fr-FR" sz="1350" b="1" spc="-10" dirty="0">
                <a:solidFill>
                  <a:srgbClr val="0E0D0C"/>
                </a:solidFill>
                <a:latin typeface="Microsoft Sans Serif"/>
                <a:cs typeface="Microsoft Sans Serif"/>
              </a:rPr>
              <a:t> traits </a:t>
            </a:r>
            <a:r>
              <a:rPr lang="fr-FR" sz="1350" spc="-10" dirty="0">
                <a:solidFill>
                  <a:srgbClr val="0E0D0C"/>
                </a:solidFill>
                <a:latin typeface="Microsoft Sans Serif"/>
                <a:cs typeface="Microsoft Sans Serif"/>
              </a:rPr>
              <a:t>for </a:t>
            </a:r>
            <a:r>
              <a:rPr lang="fr-FR" sz="1350" spc="-10" dirty="0" err="1">
                <a:solidFill>
                  <a:srgbClr val="0E0D0C"/>
                </a:solidFill>
                <a:latin typeface="Microsoft Sans Serif"/>
                <a:cs typeface="Microsoft Sans Serif"/>
              </a:rPr>
              <a:t>cosumer</a:t>
            </a:r>
            <a:r>
              <a:rPr lang="fr-FR" sz="1350" spc="-10" dirty="0">
                <a:solidFill>
                  <a:srgbClr val="0E0D0C"/>
                </a:solidFill>
                <a:latin typeface="Microsoft Sans Serif"/>
                <a:cs typeface="Microsoft Sans Serif"/>
              </a:rPr>
              <a:t> or not </a:t>
            </a:r>
            <a:r>
              <a:rPr lang="fr-FR" sz="1350" spc="-10" dirty="0" err="1">
                <a:solidFill>
                  <a:srgbClr val="0E0D0C"/>
                </a:solidFill>
                <a:latin typeface="Microsoft Sans Serif"/>
                <a:cs typeface="Microsoft Sans Serif"/>
              </a:rPr>
              <a:t>consumers.We</a:t>
            </a:r>
            <a:r>
              <a:rPr lang="fr-FR" sz="1350" spc="-10" dirty="0">
                <a:solidFill>
                  <a:srgbClr val="0E0D0C"/>
                </a:solidFill>
                <a:latin typeface="Microsoft Sans Serif"/>
                <a:cs typeface="Microsoft Sans Serif"/>
              </a:rPr>
              <a:t> can </a:t>
            </a:r>
            <a:r>
              <a:rPr lang="fr-FR" sz="1350" spc="-10" dirty="0" err="1">
                <a:solidFill>
                  <a:srgbClr val="0E0D0C"/>
                </a:solidFill>
                <a:latin typeface="Microsoft Sans Serif"/>
                <a:cs typeface="Microsoft Sans Serif"/>
              </a:rPr>
              <a:t>see</a:t>
            </a:r>
            <a:r>
              <a:rPr lang="fr-FR" sz="1350" spc="-10" dirty="0">
                <a:solidFill>
                  <a:srgbClr val="0E0D0C"/>
                </a:solidFill>
                <a:latin typeface="Microsoft Sans Serif"/>
                <a:cs typeface="Microsoft Sans Serif"/>
              </a:rPr>
              <a:t> a </a:t>
            </a:r>
            <a:r>
              <a:rPr lang="fr-FR" sz="1350" spc="-10" dirty="0" err="1">
                <a:solidFill>
                  <a:srgbClr val="0E0D0C"/>
                </a:solidFill>
                <a:latin typeface="Microsoft Sans Serif"/>
                <a:cs typeface="Microsoft Sans Serif"/>
              </a:rPr>
              <a:t>strong</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correlation</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between</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consumption</a:t>
            </a:r>
            <a:r>
              <a:rPr lang="fr-FR" sz="1350" spc="-10" dirty="0">
                <a:solidFill>
                  <a:srgbClr val="0E0D0C"/>
                </a:solidFill>
                <a:latin typeface="Microsoft Sans Serif"/>
                <a:cs typeface="Microsoft Sans Serif"/>
              </a:rPr>
              <a:t> and the </a:t>
            </a:r>
            <a:r>
              <a:rPr lang="fr-FR" sz="1350" spc="-10" dirty="0" err="1">
                <a:solidFill>
                  <a:srgbClr val="0E0D0C"/>
                </a:solidFill>
                <a:latin typeface="Microsoft Sans Serif"/>
                <a:cs typeface="Microsoft Sans Serif"/>
              </a:rPr>
              <a:t>changing</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behaviour</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personality</a:t>
            </a:r>
            <a:r>
              <a:rPr lang="fr-FR" sz="1350" spc="-10" dirty="0">
                <a:solidFill>
                  <a:srgbClr val="0E0D0C"/>
                </a:solidFill>
                <a:latin typeface="Microsoft Sans Serif"/>
                <a:cs typeface="Microsoft Sans Serif"/>
              </a:rPr>
              <a:t> traits are </a:t>
            </a:r>
            <a:r>
              <a:rPr lang="fr-FR" sz="1350" b="1" spc="-10" dirty="0" err="1">
                <a:solidFill>
                  <a:srgbClr val="0E0D0C"/>
                </a:solidFill>
                <a:latin typeface="Microsoft Sans Serif"/>
                <a:cs typeface="Microsoft Sans Serif"/>
              </a:rPr>
              <a:t>diametricelly</a:t>
            </a:r>
            <a:r>
              <a:rPr lang="fr-FR" sz="1350" b="1" spc="-10" dirty="0">
                <a:solidFill>
                  <a:srgbClr val="0E0D0C"/>
                </a:solidFill>
                <a:latin typeface="Microsoft Sans Serif"/>
                <a:cs typeface="Microsoft Sans Serif"/>
              </a:rPr>
              <a:t> </a:t>
            </a:r>
            <a:r>
              <a:rPr lang="fr-FR" sz="1350" b="1" spc="-10" dirty="0" err="1">
                <a:solidFill>
                  <a:srgbClr val="0E0D0C"/>
                </a:solidFill>
                <a:latin typeface="Microsoft Sans Serif"/>
                <a:cs typeface="Microsoft Sans Serif"/>
              </a:rPr>
              <a:t>opposed</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It’s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interesting</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because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may</a:t>
            </a:r>
            <a:r>
              <a:rPr lang="fr-FR" sz="1350" spc="-10" dirty="0">
                <a:solidFill>
                  <a:srgbClr val="0E0D0C"/>
                </a:solidFill>
                <a:latin typeface="Microsoft Sans Serif"/>
                <a:cs typeface="Microsoft Sans Serif"/>
              </a:rPr>
              <a:t> argue </a:t>
            </a:r>
            <a:r>
              <a:rPr lang="fr-FR" sz="1350" spc="-10" dirty="0" err="1">
                <a:solidFill>
                  <a:srgbClr val="0E0D0C"/>
                </a:solidFill>
                <a:latin typeface="Microsoft Sans Serif"/>
                <a:cs typeface="Microsoft Sans Serif"/>
              </a:rPr>
              <a:t>that</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it’s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drugs</a:t>
            </a:r>
            <a:r>
              <a:rPr lang="fr-FR" sz="1350" spc="-10" dirty="0">
                <a:solidFill>
                  <a:srgbClr val="0E0D0C"/>
                </a:solidFill>
                <a:latin typeface="Microsoft Sans Serif"/>
                <a:cs typeface="Microsoft Sans Serif"/>
              </a:rPr>
              <a:t> use </a:t>
            </a:r>
            <a:r>
              <a:rPr lang="fr-FR" sz="1350" spc="-10" dirty="0" err="1">
                <a:solidFill>
                  <a:srgbClr val="0E0D0C"/>
                </a:solidFill>
                <a:latin typeface="Microsoft Sans Serif"/>
                <a:cs typeface="Microsoft Sans Serif"/>
              </a:rPr>
              <a:t>that</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may</a:t>
            </a:r>
            <a:r>
              <a:rPr lang="fr-FR" sz="1350" spc="-10" dirty="0">
                <a:solidFill>
                  <a:srgbClr val="0E0D0C"/>
                </a:solidFill>
                <a:latin typeface="Microsoft Sans Serif"/>
                <a:cs typeface="Microsoft Sans Serif"/>
              </a:rPr>
              <a:t> change the </a:t>
            </a:r>
            <a:r>
              <a:rPr lang="fr-FR" sz="1350" spc="-10" dirty="0" err="1">
                <a:solidFill>
                  <a:srgbClr val="0E0D0C"/>
                </a:solidFill>
                <a:latin typeface="Microsoft Sans Serif"/>
                <a:cs typeface="Microsoft Sans Serif"/>
              </a:rPr>
              <a:t>behaviour</a:t>
            </a:r>
            <a:r>
              <a:rPr lang="fr-FR" sz="1350" spc="-10" dirty="0">
                <a:solidFill>
                  <a:srgbClr val="0E0D0C"/>
                </a:solidFill>
                <a:latin typeface="Microsoft Sans Serif"/>
                <a:cs typeface="Microsoft Sans Serif"/>
              </a:rPr>
              <a:t> of the participants. </a:t>
            </a:r>
            <a:r>
              <a:rPr lang="fr-FR" sz="1350" spc="-10" dirty="0" err="1">
                <a:solidFill>
                  <a:srgbClr val="0E0D0C"/>
                </a:solidFill>
                <a:latin typeface="Microsoft Sans Serif"/>
                <a:cs typeface="Microsoft Sans Serif"/>
              </a:rPr>
              <a:t>Because</a:t>
            </a:r>
            <a:r>
              <a:rPr lang="fr-FR" sz="1350" spc="-10" dirty="0">
                <a:solidFill>
                  <a:srgbClr val="0E0D0C"/>
                </a:solidFill>
                <a:latin typeface="Microsoft Sans Serif"/>
                <a:cs typeface="Microsoft Sans Serif"/>
              </a:rPr>
              <a:t> the question of how </a:t>
            </a:r>
            <a:r>
              <a:rPr lang="fr-FR" sz="1350" spc="-10" dirty="0" err="1">
                <a:solidFill>
                  <a:srgbClr val="0E0D0C"/>
                </a:solidFill>
                <a:latin typeface="Microsoft Sans Serif"/>
                <a:cs typeface="Microsoft Sans Serif"/>
              </a:rPr>
              <a:t>personality</a:t>
            </a:r>
            <a:r>
              <a:rPr lang="fr-FR" sz="1350" spc="-10" dirty="0">
                <a:solidFill>
                  <a:srgbClr val="0E0D0C"/>
                </a:solidFill>
                <a:latin typeface="Microsoft Sans Serif"/>
                <a:cs typeface="Microsoft Sans Serif"/>
              </a:rPr>
              <a:t> change </a:t>
            </a:r>
            <a:r>
              <a:rPr lang="fr-FR" sz="1350" spc="-10" dirty="0" err="1">
                <a:solidFill>
                  <a:srgbClr val="0E0D0C"/>
                </a:solidFill>
                <a:latin typeface="Microsoft Sans Serif"/>
                <a:cs typeface="Microsoft Sans Serif"/>
              </a:rPr>
              <a:t>would</a:t>
            </a:r>
            <a:r>
              <a:rPr lang="fr-FR" sz="1350" spc="-10" dirty="0">
                <a:solidFill>
                  <a:srgbClr val="0E0D0C"/>
                </a:solidFill>
                <a:latin typeface="Microsoft Sans Serif"/>
                <a:cs typeface="Microsoft Sans Serif"/>
              </a:rPr>
              <a:t> affect how </a:t>
            </a:r>
            <a:r>
              <a:rPr lang="fr-FR" sz="1350" spc="-10" dirty="0" err="1">
                <a:solidFill>
                  <a:srgbClr val="0E0D0C"/>
                </a:solidFill>
                <a:latin typeface="Microsoft Sans Serif"/>
                <a:cs typeface="Microsoft Sans Serif"/>
              </a:rPr>
              <a:t>we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will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develop</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our</a:t>
            </a:r>
            <a:r>
              <a:rPr lang="fr-FR" sz="1350" spc="-10" dirty="0">
                <a:solidFill>
                  <a:srgbClr val="0E0D0C"/>
                </a:solidFill>
                <a:latin typeface="Microsoft Sans Serif"/>
                <a:cs typeface="Microsoft Sans Serif"/>
              </a:rPr>
              <a:t> ML model </a:t>
            </a:r>
            <a:r>
              <a:rPr lang="fr-FR" sz="1350" spc="-10" dirty="0" err="1">
                <a:solidFill>
                  <a:srgbClr val="0E0D0C"/>
                </a:solidFill>
                <a:latin typeface="Microsoft Sans Serif"/>
                <a:cs typeface="Microsoft Sans Serif"/>
              </a:rPr>
              <a:t>later</a:t>
            </a:r>
            <a:r>
              <a:rPr lang="fr-FR" sz="1350" spc="-10" dirty="0">
                <a:solidFill>
                  <a:srgbClr val="0E0D0C"/>
                </a:solidFill>
                <a:latin typeface="Microsoft Sans Serif"/>
                <a:cs typeface="Microsoft Sans Serif"/>
              </a:rPr>
              <a:t>.</a:t>
            </a:r>
            <a:endParaRPr sz="1300" dirty="0">
              <a:latin typeface="Microsoft Sans Serif"/>
              <a:cs typeface="Microsoft Sans Serif"/>
            </a:endParaRPr>
          </a:p>
        </p:txBody>
      </p:sp>
      <p:pic>
        <p:nvPicPr>
          <p:cNvPr id="9" name="Image 8">
            <a:extLst>
              <a:ext uri="{FF2B5EF4-FFF2-40B4-BE49-F238E27FC236}">
                <a16:creationId xmlns:a16="http://schemas.microsoft.com/office/drawing/2014/main" id="{18CE2964-2167-4B15-A70E-4789E62049CE}"/>
              </a:ext>
            </a:extLst>
          </p:cNvPr>
          <p:cNvPicPr>
            <a:picLocks noChangeAspect="1"/>
          </p:cNvPicPr>
          <p:nvPr/>
        </p:nvPicPr>
        <p:blipFill>
          <a:blip r:embed="rId3"/>
          <a:stretch>
            <a:fillRect/>
          </a:stretch>
        </p:blipFill>
        <p:spPr>
          <a:xfrm>
            <a:off x="1043709" y="3032017"/>
            <a:ext cx="5504048" cy="4873612"/>
          </a:xfrm>
          <a:prstGeom prst="rect">
            <a:avLst/>
          </a:prstGeom>
        </p:spPr>
      </p:pic>
      <p:pic>
        <p:nvPicPr>
          <p:cNvPr id="2052" name="Picture 4">
            <a:extLst>
              <a:ext uri="{FF2B5EF4-FFF2-40B4-BE49-F238E27FC236}">
                <a16:creationId xmlns:a16="http://schemas.microsoft.com/office/drawing/2014/main" id="{A5A5A2D0-1F73-44C6-898A-DAA37C6E41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0159" y="341255"/>
            <a:ext cx="6476999" cy="7926525"/>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10">
            <a:extLst>
              <a:ext uri="{FF2B5EF4-FFF2-40B4-BE49-F238E27FC236}">
                <a16:creationId xmlns:a16="http://schemas.microsoft.com/office/drawing/2014/main" id="{4C492CD0-2A6B-417F-BD5F-722B2BF99E86}"/>
              </a:ext>
            </a:extLst>
          </p:cNvPr>
          <p:cNvSpPr txBox="1"/>
          <p:nvPr/>
        </p:nvSpPr>
        <p:spPr>
          <a:xfrm>
            <a:off x="8723068" y="763827"/>
            <a:ext cx="2665018" cy="5417702"/>
          </a:xfrm>
          <a:prstGeom prst="rect">
            <a:avLst/>
          </a:prstGeom>
        </p:spPr>
        <p:txBody>
          <a:bodyPr vert="horz" wrap="square" lIns="0" tIns="12700" rIns="0" bIns="0" rtlCol="0">
            <a:spAutoFit/>
          </a:bodyPr>
          <a:lstStyle/>
          <a:p>
            <a:pPr marL="12700" marR="250190" algn="just">
              <a:lnSpc>
                <a:spcPct val="111300"/>
              </a:lnSpc>
              <a:spcBef>
                <a:spcPts val="100"/>
              </a:spcBef>
            </a:pPr>
            <a:r>
              <a:rPr lang="fr-FR" sz="1350" spc="-10" dirty="0">
                <a:solidFill>
                  <a:srgbClr val="0E0D0C"/>
                </a:solidFill>
                <a:latin typeface="Microsoft Sans Serif"/>
                <a:cs typeface="Microsoft Sans Serif"/>
              </a:rPr>
              <a:t>We can observe a </a:t>
            </a:r>
            <a:r>
              <a:rPr lang="fr-FR" sz="1350" spc="-10" dirty="0" err="1">
                <a:solidFill>
                  <a:srgbClr val="0E0D0C"/>
                </a:solidFill>
                <a:latin typeface="Microsoft Sans Serif"/>
                <a:cs typeface="Microsoft Sans Serif"/>
              </a:rPr>
              <a:t>widely</a:t>
            </a:r>
            <a:r>
              <a:rPr lang="fr-FR" sz="1350" spc="-10" dirty="0">
                <a:solidFill>
                  <a:srgbClr val="0E0D0C"/>
                </a:solidFill>
                <a:latin typeface="Microsoft Sans Serif"/>
                <a:cs typeface="Microsoft Sans Serif"/>
              </a:rPr>
              <a:t> disparate </a:t>
            </a:r>
            <a:r>
              <a:rPr lang="fr-FR" sz="1350" spc="-10" dirty="0" err="1">
                <a:solidFill>
                  <a:srgbClr val="0E0D0C"/>
                </a:solidFill>
                <a:latin typeface="Microsoft Sans Serif"/>
                <a:cs typeface="Microsoft Sans Serif"/>
              </a:rPr>
              <a:t>representation</a:t>
            </a:r>
            <a:r>
              <a:rPr lang="fr-FR" sz="1350" spc="-10" dirty="0">
                <a:solidFill>
                  <a:srgbClr val="0E0D0C"/>
                </a:solidFill>
                <a:latin typeface="Microsoft Sans Serif"/>
                <a:cs typeface="Microsoft Sans Serif"/>
              </a:rPr>
              <a:t> of user/non-user for </a:t>
            </a:r>
            <a:r>
              <a:rPr lang="fr-FR" sz="1350" spc="-10" dirty="0" err="1">
                <a:solidFill>
                  <a:srgbClr val="0E0D0C"/>
                </a:solidFill>
                <a:latin typeface="Microsoft Sans Serif"/>
                <a:cs typeface="Microsoft Sans Serif"/>
              </a:rPr>
              <a:t>illegal</a:t>
            </a:r>
            <a:r>
              <a:rPr lang="fr-FR" sz="1350" spc="-10" dirty="0">
                <a:solidFill>
                  <a:srgbClr val="0E0D0C"/>
                </a:solidFill>
                <a:latin typeface="Microsoft Sans Serif"/>
                <a:cs typeface="Microsoft Sans Serif"/>
              </a:rPr>
              <a:t> and </a:t>
            </a:r>
            <a:r>
              <a:rPr lang="fr-FR" sz="1350" spc="-10" dirty="0" err="1">
                <a:solidFill>
                  <a:srgbClr val="0E0D0C"/>
                </a:solidFill>
                <a:latin typeface="Microsoft Sans Serif"/>
                <a:cs typeface="Microsoft Sans Serif"/>
              </a:rPr>
              <a:t>legal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drugs</a:t>
            </a:r>
            <a:r>
              <a:rPr lang="fr-FR" sz="1350" spc="-10" dirty="0">
                <a:solidFill>
                  <a:srgbClr val="0E0D0C"/>
                </a:solidFill>
                <a:latin typeface="Microsoft Sans Serif"/>
                <a:cs typeface="Microsoft Sans Serif"/>
              </a:rPr>
              <a:t>. </a:t>
            </a:r>
          </a:p>
          <a:p>
            <a:pPr marL="12700" marR="250190" algn="just">
              <a:lnSpc>
                <a:spcPct val="111300"/>
              </a:lnSpc>
              <a:spcBef>
                <a:spcPts val="100"/>
              </a:spcBef>
            </a:pPr>
            <a:endParaRPr lang="fr-FR" sz="1350" spc="-10" dirty="0">
              <a:solidFill>
                <a:srgbClr val="0E0D0C"/>
              </a:solidFill>
              <a:latin typeface="Microsoft Sans Serif"/>
              <a:cs typeface="Microsoft Sans Serif"/>
            </a:endParaRPr>
          </a:p>
          <a:p>
            <a:pPr marL="12700" marR="250190" algn="just">
              <a:lnSpc>
                <a:spcPct val="111300"/>
              </a:lnSpc>
              <a:spcBef>
                <a:spcPts val="100"/>
              </a:spcBef>
            </a:pPr>
            <a:r>
              <a:rPr lang="fr-FR" sz="1350" spc="-10" dirty="0" err="1">
                <a:solidFill>
                  <a:srgbClr val="0E0D0C"/>
                </a:solidFill>
                <a:latin typeface="Microsoft Sans Serif"/>
                <a:cs typeface="Microsoft Sans Serif"/>
              </a:rPr>
              <a:t>Fisrt</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we</a:t>
            </a:r>
            <a:r>
              <a:rPr lang="fr-FR" sz="1350" spc="-10" dirty="0">
                <a:solidFill>
                  <a:srgbClr val="0E0D0C"/>
                </a:solidFill>
                <a:latin typeface="Microsoft Sans Serif"/>
                <a:cs typeface="Microsoft Sans Serif"/>
              </a:rPr>
              <a:t> can spot a </a:t>
            </a:r>
            <a:r>
              <a:rPr lang="fr-FR" sz="1350" spc="-10" dirty="0" err="1">
                <a:solidFill>
                  <a:srgbClr val="0E0D0C"/>
                </a:solidFill>
                <a:latin typeface="Microsoft Sans Serif"/>
                <a:cs typeface="Microsoft Sans Serif"/>
              </a:rPr>
              <a:t>small</a:t>
            </a:r>
            <a:r>
              <a:rPr lang="fr-FR" sz="1350" spc="-10" dirty="0">
                <a:solidFill>
                  <a:srgbClr val="0E0D0C"/>
                </a:solidFill>
                <a:latin typeface="Microsoft Sans Serif"/>
                <a:cs typeface="Microsoft Sans Serif"/>
              </a:rPr>
              <a:t> proportion of </a:t>
            </a:r>
            <a:r>
              <a:rPr lang="fr-FR" sz="1350" spc="-10" dirty="0" err="1">
                <a:solidFill>
                  <a:srgbClr val="0E0D0C"/>
                </a:solidFill>
                <a:latin typeface="Microsoft Sans Serif"/>
                <a:cs typeface="Microsoft Sans Serif"/>
              </a:rPr>
              <a:t>cheater</a:t>
            </a:r>
            <a:r>
              <a:rPr lang="fr-FR" sz="1350" spc="-10" dirty="0">
                <a:solidFill>
                  <a:srgbClr val="0E0D0C"/>
                </a:solidFill>
                <a:latin typeface="Microsoft Sans Serif"/>
                <a:cs typeface="Microsoft Sans Serif"/>
              </a:rPr>
              <a:t> 0.2%, but </a:t>
            </a:r>
            <a:r>
              <a:rPr lang="fr-FR" sz="1350" spc="-10" dirty="0" err="1">
                <a:solidFill>
                  <a:srgbClr val="0E0D0C"/>
                </a:solidFill>
                <a:latin typeface="Microsoft Sans Serif"/>
                <a:cs typeface="Microsoft Sans Serif"/>
              </a:rPr>
              <a:t>because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it</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may</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add</a:t>
            </a:r>
            <a:r>
              <a:rPr lang="fr-FR" sz="1350" spc="-10" dirty="0">
                <a:solidFill>
                  <a:srgbClr val="0E0D0C"/>
                </a:solidFill>
                <a:latin typeface="Microsoft Sans Serif"/>
                <a:cs typeface="Microsoft Sans Serif"/>
              </a:rPr>
              <a:t> noise </a:t>
            </a:r>
            <a:r>
              <a:rPr lang="fr-FR" sz="1350" spc="-10" dirty="0" err="1">
                <a:solidFill>
                  <a:srgbClr val="0E0D0C"/>
                </a:solidFill>
                <a:latin typeface="Microsoft Sans Serif"/>
                <a:cs typeface="Microsoft Sans Serif"/>
              </a:rPr>
              <a:t>we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will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get</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rid</a:t>
            </a:r>
            <a:r>
              <a:rPr lang="fr-FR" sz="1350" spc="-10" dirty="0">
                <a:solidFill>
                  <a:srgbClr val="0E0D0C"/>
                </a:solidFill>
                <a:latin typeface="Microsoft Sans Serif"/>
                <a:cs typeface="Microsoft Sans Serif"/>
              </a:rPr>
              <a:t> of </a:t>
            </a:r>
            <a:r>
              <a:rPr lang="fr-FR" sz="1350" spc="-10" dirty="0" err="1">
                <a:solidFill>
                  <a:srgbClr val="0E0D0C"/>
                </a:solidFill>
                <a:latin typeface="Microsoft Sans Serif"/>
                <a:cs typeface="Microsoft Sans Serif"/>
              </a:rPr>
              <a:t>this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column</a:t>
            </a:r>
            <a:r>
              <a:rPr lang="fr-FR" sz="1350" spc="-10" dirty="0">
                <a:solidFill>
                  <a:srgbClr val="0E0D0C"/>
                </a:solidFill>
                <a:latin typeface="Microsoft Sans Serif"/>
                <a:cs typeface="Microsoft Sans Serif"/>
              </a:rPr>
              <a:t> in </a:t>
            </a:r>
            <a:r>
              <a:rPr lang="fr-FR" sz="1350" spc="-10" dirty="0" err="1">
                <a:solidFill>
                  <a:srgbClr val="0E0D0C"/>
                </a:solidFill>
                <a:latin typeface="Microsoft Sans Serif"/>
                <a:cs typeface="Microsoft Sans Serif"/>
              </a:rPr>
              <a:t>our</a:t>
            </a:r>
            <a:r>
              <a:rPr lang="fr-FR" sz="1350" spc="-10" dirty="0">
                <a:solidFill>
                  <a:srgbClr val="0E0D0C"/>
                </a:solidFill>
                <a:latin typeface="Microsoft Sans Serif"/>
                <a:cs typeface="Microsoft Sans Serif"/>
              </a:rPr>
              <a:t> futur </a:t>
            </a:r>
            <a:r>
              <a:rPr lang="fr-FR" sz="1350" spc="-10" dirty="0" err="1">
                <a:solidFill>
                  <a:srgbClr val="0E0D0C"/>
                </a:solidFill>
                <a:latin typeface="Microsoft Sans Serif"/>
                <a:cs typeface="Microsoft Sans Serif"/>
              </a:rPr>
              <a:t>prediction</a:t>
            </a:r>
            <a:r>
              <a:rPr lang="fr-FR" sz="1350" spc="-10" dirty="0">
                <a:solidFill>
                  <a:srgbClr val="0E0D0C"/>
                </a:solidFill>
                <a:latin typeface="Microsoft Sans Serif"/>
                <a:cs typeface="Microsoft Sans Serif"/>
              </a:rPr>
              <a:t>.</a:t>
            </a:r>
          </a:p>
          <a:p>
            <a:pPr marL="12700" marR="250190" algn="just">
              <a:lnSpc>
                <a:spcPct val="111300"/>
              </a:lnSpc>
              <a:spcBef>
                <a:spcPts val="100"/>
              </a:spcBef>
            </a:pPr>
            <a:endParaRPr lang="fr-FR" sz="1350" spc="-10" dirty="0">
              <a:solidFill>
                <a:srgbClr val="0E0D0C"/>
              </a:solidFill>
              <a:latin typeface="Microsoft Sans Serif"/>
              <a:cs typeface="Microsoft Sans Serif"/>
            </a:endParaRPr>
          </a:p>
          <a:p>
            <a:pPr marL="12700" marR="250190" algn="just">
              <a:lnSpc>
                <a:spcPct val="111300"/>
              </a:lnSpc>
              <a:spcBef>
                <a:spcPts val="100"/>
              </a:spcBef>
            </a:pPr>
            <a:r>
              <a:rPr lang="fr-FR" sz="1350" spc="-10" dirty="0" err="1">
                <a:solidFill>
                  <a:srgbClr val="0E0D0C"/>
                </a:solidFill>
                <a:latin typeface="Microsoft Sans Serif"/>
                <a:cs typeface="Microsoft Sans Serif"/>
              </a:rPr>
              <a:t>Then</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we</a:t>
            </a:r>
            <a:r>
              <a:rPr lang="fr-FR" sz="1350" spc="-10" dirty="0">
                <a:solidFill>
                  <a:srgbClr val="0E0D0C"/>
                </a:solidFill>
                <a:latin typeface="Microsoft Sans Serif"/>
                <a:cs typeface="Microsoft Sans Serif"/>
              </a:rPr>
              <a:t> can </a:t>
            </a:r>
            <a:r>
              <a:rPr lang="fr-FR" sz="1350" spc="-10" dirty="0" err="1">
                <a:solidFill>
                  <a:srgbClr val="0E0D0C"/>
                </a:solidFill>
                <a:latin typeface="Microsoft Sans Serif"/>
                <a:cs typeface="Microsoft Sans Serif"/>
              </a:rPr>
              <a:t>see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that</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illegal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drug</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most</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used</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is</a:t>
            </a:r>
            <a:r>
              <a:rPr lang="fr-FR" sz="1350" spc="-10" dirty="0">
                <a:solidFill>
                  <a:srgbClr val="0E0D0C"/>
                </a:solidFill>
                <a:latin typeface="Microsoft Sans Serif"/>
                <a:cs typeface="Microsoft Sans Serif"/>
              </a:rPr>
              <a:t> the Cannabis </a:t>
            </a:r>
            <a:r>
              <a:rPr lang="fr-FR" sz="1350" spc="-10" dirty="0" err="1">
                <a:solidFill>
                  <a:srgbClr val="0E0D0C"/>
                </a:solidFill>
                <a:latin typeface="Microsoft Sans Serif"/>
                <a:cs typeface="Microsoft Sans Serif"/>
              </a:rPr>
              <a:t>with</a:t>
            </a:r>
            <a:r>
              <a:rPr lang="fr-FR" sz="1350" spc="-10" dirty="0">
                <a:solidFill>
                  <a:srgbClr val="0E0D0C"/>
                </a:solidFill>
                <a:latin typeface="Microsoft Sans Serif"/>
                <a:cs typeface="Microsoft Sans Serif"/>
              </a:rPr>
              <a:t> up to 47% of </a:t>
            </a:r>
            <a:r>
              <a:rPr lang="fr-FR" sz="1350" spc="-10" dirty="0" err="1">
                <a:solidFill>
                  <a:srgbClr val="0E0D0C"/>
                </a:solidFill>
                <a:latin typeface="Microsoft Sans Serif"/>
                <a:cs typeface="Microsoft Sans Serif"/>
              </a:rPr>
              <a:t>users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this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drug</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is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weel-known</a:t>
            </a:r>
            <a:r>
              <a:rPr lang="fr-FR" sz="1350" spc="-10" dirty="0">
                <a:solidFill>
                  <a:srgbClr val="0E0D0C"/>
                </a:solidFill>
                <a:latin typeface="Microsoft Sans Serif"/>
                <a:cs typeface="Microsoft Sans Serif"/>
              </a:rPr>
              <a:t> as a </a:t>
            </a:r>
            <a:r>
              <a:rPr lang="fr-FR" sz="1350" spc="-10" dirty="0" err="1">
                <a:solidFill>
                  <a:srgbClr val="0E0D0C"/>
                </a:solidFill>
                <a:latin typeface="Microsoft Sans Serif"/>
                <a:cs typeface="Microsoft Sans Serif"/>
              </a:rPr>
              <a:t>Getaway</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drug</a:t>
            </a:r>
            <a:r>
              <a:rPr lang="fr-FR" sz="1350" spc="-10" dirty="0">
                <a:solidFill>
                  <a:srgbClr val="0E0D0C"/>
                </a:solidFill>
                <a:latin typeface="Microsoft Sans Serif"/>
                <a:cs typeface="Microsoft Sans Serif"/>
              </a:rPr>
              <a:t>.</a:t>
            </a:r>
          </a:p>
          <a:p>
            <a:pPr marL="12700" marR="250190" algn="just">
              <a:lnSpc>
                <a:spcPct val="111300"/>
              </a:lnSpc>
              <a:spcBef>
                <a:spcPts val="100"/>
              </a:spcBef>
            </a:pPr>
            <a:r>
              <a:rPr lang="en-US" sz="1400" i="1" dirty="0">
                <a:latin typeface="open_sansregular"/>
              </a:rPr>
              <a:t>A gateway drug is a habit-forming drug that can lead to the use of other, more addictive drugs. They  include alcohol, marijuana, nicotine, and prescription drugs.</a:t>
            </a:r>
          </a:p>
          <a:p>
            <a:pPr marL="12700" marR="250190" algn="just">
              <a:lnSpc>
                <a:spcPct val="111300"/>
              </a:lnSpc>
              <a:spcBef>
                <a:spcPts val="100"/>
              </a:spcBef>
            </a:pPr>
            <a:endParaRPr sz="1300" dirty="0">
              <a:latin typeface="Microsoft Sans Serif"/>
              <a:cs typeface="Microsoft Sans Serif"/>
            </a:endParaRPr>
          </a:p>
        </p:txBody>
      </p:sp>
    </p:spTree>
    <p:extLst>
      <p:ext uri="{BB962C8B-B14F-4D97-AF65-F5344CB8AC3E}">
        <p14:creationId xmlns:p14="http://schemas.microsoft.com/office/powerpoint/2010/main" val="414848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9564459"/>
            <a:ext cx="390525" cy="294953"/>
          </a:xfrm>
          <a:prstGeom prst="rect">
            <a:avLst/>
          </a:prstGeom>
        </p:spPr>
        <p:txBody>
          <a:bodyPr vert="horz" wrap="square" lIns="0" tIns="0" rIns="0" bIns="0" rtlCol="0">
            <a:spAutoFit/>
          </a:bodyPr>
          <a:lstStyle/>
          <a:p>
            <a:pPr marL="12700">
              <a:lnSpc>
                <a:spcPts val="2305"/>
              </a:lnSpc>
            </a:pPr>
            <a:r>
              <a:rPr sz="2250" spc="180" dirty="0">
                <a:solidFill>
                  <a:srgbClr val="1B1B1D"/>
                </a:solidFill>
                <a:latin typeface="Microsoft Sans Serif"/>
                <a:cs typeface="Microsoft Sans Serif"/>
              </a:rPr>
              <a:t>0</a:t>
            </a:r>
            <a:r>
              <a:rPr lang="fr-FR" sz="2250" spc="185" dirty="0">
                <a:solidFill>
                  <a:srgbClr val="1B1B1D"/>
                </a:solidFill>
                <a:latin typeface="Microsoft Sans Serif"/>
                <a:cs typeface="Microsoft Sans Serif"/>
              </a:rPr>
              <a:t>7</a:t>
            </a:r>
            <a:endParaRPr sz="2250" dirty="0">
              <a:latin typeface="Microsoft Sans Serif"/>
              <a:cs typeface="Microsoft Sans Serif"/>
            </a:endParaRPr>
          </a:p>
        </p:txBody>
      </p:sp>
      <p:sp>
        <p:nvSpPr>
          <p:cNvPr id="4" name="object 10">
            <a:extLst>
              <a:ext uri="{FF2B5EF4-FFF2-40B4-BE49-F238E27FC236}">
                <a16:creationId xmlns:a16="http://schemas.microsoft.com/office/drawing/2014/main" id="{725C5888-1748-4A83-82D3-BFC8A2D393C6}"/>
              </a:ext>
            </a:extLst>
          </p:cNvPr>
          <p:cNvSpPr txBox="1"/>
          <p:nvPr/>
        </p:nvSpPr>
        <p:spPr>
          <a:xfrm>
            <a:off x="1123021" y="763827"/>
            <a:ext cx="4747491" cy="326115"/>
          </a:xfrm>
          <a:prstGeom prst="rect">
            <a:avLst/>
          </a:prstGeom>
        </p:spPr>
        <p:txBody>
          <a:bodyPr vert="horz" wrap="square" lIns="0" tIns="12700" rIns="0" bIns="0" rtlCol="0">
            <a:spAutoFit/>
          </a:bodyPr>
          <a:lstStyle/>
          <a:p>
            <a:pPr marL="12700" marR="250190" algn="ctr">
              <a:lnSpc>
                <a:spcPct val="111300"/>
              </a:lnSpc>
              <a:spcBef>
                <a:spcPts val="100"/>
              </a:spcBef>
            </a:pPr>
            <a:r>
              <a:rPr lang="fr-FR" sz="2000" b="1" spc="-10" dirty="0">
                <a:solidFill>
                  <a:srgbClr val="4F81BD"/>
                </a:solidFill>
                <a:latin typeface="Microsoft Sans Serif"/>
                <a:cs typeface="Microsoft Sans Serif"/>
              </a:rPr>
              <a:t>INTERESTINGS OBSERVATIONS (2)</a:t>
            </a:r>
            <a:endParaRPr sz="2000" dirty="0">
              <a:solidFill>
                <a:srgbClr val="4F81BD"/>
              </a:solidFill>
              <a:latin typeface="Microsoft Sans Serif"/>
              <a:cs typeface="Microsoft Sans Serif"/>
            </a:endParaRPr>
          </a:p>
        </p:txBody>
      </p:sp>
      <p:pic>
        <p:nvPicPr>
          <p:cNvPr id="5" name="Image 4">
            <a:extLst>
              <a:ext uri="{FF2B5EF4-FFF2-40B4-BE49-F238E27FC236}">
                <a16:creationId xmlns:a16="http://schemas.microsoft.com/office/drawing/2014/main" id="{C481EDCC-C672-438F-AE95-EC4664056931}"/>
              </a:ext>
            </a:extLst>
          </p:cNvPr>
          <p:cNvPicPr>
            <a:picLocks noChangeAspect="1"/>
          </p:cNvPicPr>
          <p:nvPr/>
        </p:nvPicPr>
        <p:blipFill>
          <a:blip r:embed="rId2"/>
          <a:stretch>
            <a:fillRect/>
          </a:stretch>
        </p:blipFill>
        <p:spPr>
          <a:xfrm>
            <a:off x="280842" y="266700"/>
            <a:ext cx="909638" cy="994255"/>
          </a:xfrm>
          <a:prstGeom prst="rect">
            <a:avLst/>
          </a:prstGeom>
        </p:spPr>
      </p:pic>
      <p:cxnSp>
        <p:nvCxnSpPr>
          <p:cNvPr id="7" name="Connecteur droit 6">
            <a:extLst>
              <a:ext uri="{FF2B5EF4-FFF2-40B4-BE49-F238E27FC236}">
                <a16:creationId xmlns:a16="http://schemas.microsoft.com/office/drawing/2014/main" id="{DEE6F521-E13E-4867-A4D4-9512E6D89E7A}"/>
              </a:ext>
            </a:extLst>
          </p:cNvPr>
          <p:cNvCxnSpPr/>
          <p:nvPr/>
        </p:nvCxnSpPr>
        <p:spPr>
          <a:xfrm>
            <a:off x="8382000" y="952500"/>
            <a:ext cx="0" cy="7315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76" name="Picture 4">
            <a:extLst>
              <a:ext uri="{FF2B5EF4-FFF2-40B4-BE49-F238E27FC236}">
                <a16:creationId xmlns:a16="http://schemas.microsoft.com/office/drawing/2014/main" id="{21C57A36-10D8-45B1-A55D-0020F0971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3400" y="5372100"/>
            <a:ext cx="6057900" cy="26384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AB517B8-6B09-434B-A3C7-9B28F43D50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7200" y="2324100"/>
            <a:ext cx="6057900" cy="26384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98A8522-11B4-4B9D-8D4F-97668AEA40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661" y="5921690"/>
            <a:ext cx="5441269" cy="2369861"/>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10">
            <a:extLst>
              <a:ext uri="{FF2B5EF4-FFF2-40B4-BE49-F238E27FC236}">
                <a16:creationId xmlns:a16="http://schemas.microsoft.com/office/drawing/2014/main" id="{4D76B1E5-E756-4956-B38E-FFEC3521D372}"/>
              </a:ext>
            </a:extLst>
          </p:cNvPr>
          <p:cNvSpPr txBox="1"/>
          <p:nvPr/>
        </p:nvSpPr>
        <p:spPr>
          <a:xfrm>
            <a:off x="684069" y="1758082"/>
            <a:ext cx="4747491" cy="326115"/>
          </a:xfrm>
          <a:prstGeom prst="rect">
            <a:avLst/>
          </a:prstGeom>
        </p:spPr>
        <p:txBody>
          <a:bodyPr vert="horz" wrap="square" lIns="0" tIns="12700" rIns="0" bIns="0" rtlCol="0">
            <a:spAutoFit/>
          </a:bodyPr>
          <a:lstStyle/>
          <a:p>
            <a:pPr marL="12700" marR="250190">
              <a:lnSpc>
                <a:spcPct val="111300"/>
              </a:lnSpc>
              <a:spcBef>
                <a:spcPts val="100"/>
              </a:spcBef>
            </a:pPr>
            <a:r>
              <a:rPr lang="fr-FR" sz="2000" b="1" spc="-10" dirty="0">
                <a:solidFill>
                  <a:srgbClr val="4F81BD"/>
                </a:solidFill>
                <a:latin typeface="Microsoft Sans Serif"/>
                <a:cs typeface="Microsoft Sans Serif"/>
              </a:rPr>
              <a:t>Normal use</a:t>
            </a:r>
            <a:endParaRPr sz="2000" dirty="0">
              <a:solidFill>
                <a:srgbClr val="4F81BD"/>
              </a:solidFill>
              <a:latin typeface="Microsoft Sans Serif"/>
              <a:cs typeface="Microsoft Sans Serif"/>
            </a:endParaRPr>
          </a:p>
        </p:txBody>
      </p:sp>
      <p:sp>
        <p:nvSpPr>
          <p:cNvPr id="16" name="object 10">
            <a:extLst>
              <a:ext uri="{FF2B5EF4-FFF2-40B4-BE49-F238E27FC236}">
                <a16:creationId xmlns:a16="http://schemas.microsoft.com/office/drawing/2014/main" id="{508AC05A-1C10-4E50-8B74-98B22416B1D5}"/>
              </a:ext>
            </a:extLst>
          </p:cNvPr>
          <p:cNvSpPr txBox="1"/>
          <p:nvPr/>
        </p:nvSpPr>
        <p:spPr>
          <a:xfrm>
            <a:off x="9144000" y="1588410"/>
            <a:ext cx="4747491" cy="326115"/>
          </a:xfrm>
          <a:prstGeom prst="rect">
            <a:avLst/>
          </a:prstGeom>
        </p:spPr>
        <p:txBody>
          <a:bodyPr vert="horz" wrap="square" lIns="0" tIns="12700" rIns="0" bIns="0" rtlCol="0">
            <a:spAutoFit/>
          </a:bodyPr>
          <a:lstStyle/>
          <a:p>
            <a:pPr marL="12700" marR="250190">
              <a:lnSpc>
                <a:spcPct val="111300"/>
              </a:lnSpc>
              <a:spcBef>
                <a:spcPts val="100"/>
              </a:spcBef>
            </a:pPr>
            <a:r>
              <a:rPr lang="fr-FR" sz="2000" b="1" spc="-10" dirty="0" err="1">
                <a:solidFill>
                  <a:srgbClr val="4F81BD"/>
                </a:solidFill>
                <a:latin typeface="Microsoft Sans Serif"/>
                <a:cs typeface="Microsoft Sans Serif"/>
              </a:rPr>
              <a:t>Getaway</a:t>
            </a:r>
            <a:r>
              <a:rPr lang="fr-FR" sz="2000" b="1" spc="-10" dirty="0">
                <a:solidFill>
                  <a:srgbClr val="4F81BD"/>
                </a:solidFill>
                <a:latin typeface="Microsoft Sans Serif"/>
                <a:cs typeface="Microsoft Sans Serif"/>
              </a:rPr>
              <a:t> </a:t>
            </a:r>
            <a:r>
              <a:rPr lang="fr-FR" sz="2000" b="1" spc="-10" dirty="0" err="1">
                <a:solidFill>
                  <a:srgbClr val="4F81BD"/>
                </a:solidFill>
                <a:latin typeface="Microsoft Sans Serif"/>
                <a:cs typeface="Microsoft Sans Serif"/>
              </a:rPr>
              <a:t>drugs</a:t>
            </a:r>
            <a:endParaRPr sz="2000" dirty="0">
              <a:solidFill>
                <a:srgbClr val="4F81BD"/>
              </a:solidFill>
              <a:latin typeface="Microsoft Sans Serif"/>
              <a:cs typeface="Microsoft Sans Serif"/>
            </a:endParaRPr>
          </a:p>
        </p:txBody>
      </p:sp>
      <p:sp>
        <p:nvSpPr>
          <p:cNvPr id="17" name="object 10">
            <a:extLst>
              <a:ext uri="{FF2B5EF4-FFF2-40B4-BE49-F238E27FC236}">
                <a16:creationId xmlns:a16="http://schemas.microsoft.com/office/drawing/2014/main" id="{1C859FFA-6C38-4A3A-A789-771E5AF5A7C4}"/>
              </a:ext>
            </a:extLst>
          </p:cNvPr>
          <p:cNvSpPr txBox="1"/>
          <p:nvPr/>
        </p:nvSpPr>
        <p:spPr>
          <a:xfrm>
            <a:off x="684069" y="2400300"/>
            <a:ext cx="7169727" cy="916020"/>
          </a:xfrm>
          <a:prstGeom prst="rect">
            <a:avLst/>
          </a:prstGeom>
        </p:spPr>
        <p:txBody>
          <a:bodyPr vert="horz" wrap="square" lIns="0" tIns="12700" rIns="0" bIns="0" rtlCol="0">
            <a:spAutoFit/>
          </a:bodyPr>
          <a:lstStyle/>
          <a:p>
            <a:pPr marL="12700" marR="250190" algn="just">
              <a:lnSpc>
                <a:spcPct val="111300"/>
              </a:lnSpc>
              <a:spcBef>
                <a:spcPts val="100"/>
              </a:spcBef>
            </a:pPr>
            <a:r>
              <a:rPr lang="fr-FR" sz="1350" spc="-10" dirty="0">
                <a:solidFill>
                  <a:srgbClr val="0E0D0C"/>
                </a:solidFill>
                <a:latin typeface="Microsoft Sans Serif"/>
                <a:cs typeface="Microsoft Sans Serif"/>
              </a:rPr>
              <a:t>We </a:t>
            </a:r>
            <a:r>
              <a:rPr lang="fr-FR" sz="1350" spc="-10" dirty="0" err="1">
                <a:solidFill>
                  <a:srgbClr val="0E0D0C"/>
                </a:solidFill>
                <a:latin typeface="Microsoft Sans Serif"/>
                <a:cs typeface="Microsoft Sans Serif"/>
              </a:rPr>
              <a:t>ploted</a:t>
            </a:r>
            <a:r>
              <a:rPr lang="fr-FR" sz="1350" spc="-10" dirty="0">
                <a:solidFill>
                  <a:srgbClr val="0E0D0C"/>
                </a:solidFill>
                <a:latin typeface="Microsoft Sans Serif"/>
                <a:cs typeface="Microsoft Sans Serif"/>
              </a:rPr>
              <a:t> the proportion of </a:t>
            </a:r>
            <a:r>
              <a:rPr lang="fr-FR" sz="1350" spc="-10" dirty="0" err="1">
                <a:solidFill>
                  <a:srgbClr val="0E0D0C"/>
                </a:solidFill>
                <a:latin typeface="Microsoft Sans Serif"/>
                <a:cs typeface="Microsoft Sans Serif"/>
              </a:rPr>
              <a:t>different</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categories</a:t>
            </a:r>
            <a:r>
              <a:rPr lang="fr-FR" sz="1350" spc="-10" dirty="0">
                <a:solidFill>
                  <a:srgbClr val="0E0D0C"/>
                </a:solidFill>
                <a:latin typeface="Microsoft Sans Serif"/>
                <a:cs typeface="Microsoft Sans Serif"/>
              </a:rPr>
              <a:t> of </a:t>
            </a:r>
            <a:r>
              <a:rPr lang="fr-FR" sz="1350" spc="-10" dirty="0" err="1">
                <a:solidFill>
                  <a:srgbClr val="0E0D0C"/>
                </a:solidFill>
                <a:latin typeface="Microsoft Sans Serif"/>
                <a:cs typeface="Microsoft Sans Serif"/>
              </a:rPr>
              <a:t>drugs</a:t>
            </a:r>
            <a:r>
              <a:rPr lang="fr-FR" sz="1350" spc="-10" dirty="0">
                <a:solidFill>
                  <a:srgbClr val="0E0D0C"/>
                </a:solidFill>
                <a:latin typeface="Microsoft Sans Serif"/>
                <a:cs typeface="Microsoft Sans Serif"/>
              </a:rPr>
              <a:t> usage </a:t>
            </a:r>
            <a:r>
              <a:rPr lang="fr-FR" sz="1350" spc="-10" dirty="0" err="1">
                <a:solidFill>
                  <a:srgbClr val="0E0D0C"/>
                </a:solidFill>
                <a:latin typeface="Microsoft Sans Serif"/>
                <a:cs typeface="Microsoft Sans Serif"/>
              </a:rPr>
              <a:t>within</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dataset</a:t>
            </a:r>
            <a:r>
              <a:rPr lang="fr-FR" sz="1350" spc="-10" dirty="0">
                <a:solidFill>
                  <a:srgbClr val="0E0D0C"/>
                </a:solidFill>
                <a:latin typeface="Microsoft Sans Serif"/>
                <a:cs typeface="Microsoft Sans Serif"/>
              </a:rPr>
              <a:t>. We can </a:t>
            </a:r>
            <a:r>
              <a:rPr lang="fr-FR" sz="1350" spc="-10" dirty="0" err="1">
                <a:solidFill>
                  <a:srgbClr val="0E0D0C"/>
                </a:solidFill>
                <a:latin typeface="Microsoft Sans Serif"/>
                <a:cs typeface="Microsoft Sans Serif"/>
              </a:rPr>
              <a:t>see</a:t>
            </a:r>
            <a:r>
              <a:rPr lang="fr-FR" sz="1350" spc="-10" dirty="0">
                <a:solidFill>
                  <a:srgbClr val="0E0D0C"/>
                </a:solidFill>
                <a:latin typeface="Microsoft Sans Serif"/>
                <a:cs typeface="Microsoft Sans Serif"/>
              </a:rPr>
              <a:t> a </a:t>
            </a:r>
            <a:r>
              <a:rPr lang="fr-FR" sz="1350" spc="-10" dirty="0" err="1">
                <a:solidFill>
                  <a:srgbClr val="0E0D0C"/>
                </a:solidFill>
                <a:latin typeface="Microsoft Sans Serif"/>
                <a:cs typeface="Microsoft Sans Serif"/>
              </a:rPr>
              <a:t>widely</a:t>
            </a:r>
            <a:r>
              <a:rPr lang="fr-FR" sz="1350" spc="-10" dirty="0">
                <a:solidFill>
                  <a:srgbClr val="0E0D0C"/>
                </a:solidFill>
                <a:latin typeface="Microsoft Sans Serif"/>
                <a:cs typeface="Microsoft Sans Serif"/>
              </a:rPr>
              <a:t> disparate </a:t>
            </a:r>
            <a:r>
              <a:rPr lang="fr-FR" sz="1350" spc="-10" dirty="0" err="1">
                <a:solidFill>
                  <a:srgbClr val="0E0D0C"/>
                </a:solidFill>
                <a:latin typeface="Microsoft Sans Serif"/>
                <a:cs typeface="Microsoft Sans Serif"/>
              </a:rPr>
              <a:t>representation</a:t>
            </a:r>
            <a:r>
              <a:rPr lang="fr-FR" sz="1350" spc="-10" dirty="0">
                <a:solidFill>
                  <a:srgbClr val="0E0D0C"/>
                </a:solidFill>
                <a:latin typeface="Microsoft Sans Serif"/>
                <a:cs typeface="Microsoft Sans Serif"/>
              </a:rPr>
              <a:t> of </a:t>
            </a:r>
            <a:r>
              <a:rPr lang="fr-FR" sz="1350" spc="-10" dirty="0" err="1">
                <a:solidFill>
                  <a:srgbClr val="0E0D0C"/>
                </a:solidFill>
                <a:latin typeface="Microsoft Sans Serif"/>
                <a:cs typeface="Microsoft Sans Serif"/>
              </a:rPr>
              <a:t>thoses</a:t>
            </a:r>
            <a:r>
              <a:rPr lang="fr-FR" sz="1350" spc="-10" dirty="0">
                <a:solidFill>
                  <a:srgbClr val="0E0D0C"/>
                </a:solidFill>
                <a:latin typeface="Microsoft Sans Serif"/>
                <a:cs typeface="Microsoft Sans Serif"/>
              </a:rPr>
              <a:t> classes, </a:t>
            </a:r>
            <a:r>
              <a:rPr lang="fr-FR" sz="1350" spc="-10" dirty="0" err="1">
                <a:solidFill>
                  <a:srgbClr val="0E0D0C"/>
                </a:solidFill>
                <a:latin typeface="Microsoft Sans Serif"/>
                <a:cs typeface="Microsoft Sans Serif"/>
              </a:rPr>
              <a:t>with</a:t>
            </a:r>
            <a:r>
              <a:rPr lang="fr-FR" sz="1350" spc="-10" dirty="0">
                <a:solidFill>
                  <a:srgbClr val="0E0D0C"/>
                </a:solidFill>
                <a:latin typeface="Microsoft Sans Serif"/>
                <a:cs typeface="Microsoft Sans Serif"/>
              </a:rPr>
              <a:t> a </a:t>
            </a:r>
            <a:r>
              <a:rPr lang="fr-FR" sz="1350" spc="-10" dirty="0" err="1">
                <a:solidFill>
                  <a:srgbClr val="0E0D0C"/>
                </a:solidFill>
                <a:latin typeface="Microsoft Sans Serif"/>
                <a:cs typeface="Microsoft Sans Serif"/>
              </a:rPr>
              <a:t>majority</a:t>
            </a:r>
            <a:r>
              <a:rPr lang="fr-FR" sz="1350" spc="-10" dirty="0">
                <a:solidFill>
                  <a:srgbClr val="0E0D0C"/>
                </a:solidFill>
                <a:latin typeface="Microsoft Sans Serif"/>
                <a:cs typeface="Microsoft Sans Serif"/>
              </a:rPr>
              <a:t> of </a:t>
            </a:r>
            <a:r>
              <a:rPr lang="fr-FR" sz="1350" spc="-10" dirty="0" err="1">
                <a:solidFill>
                  <a:srgbClr val="0E0D0C"/>
                </a:solidFill>
                <a:latin typeface="Microsoft Sans Serif"/>
                <a:cs typeface="Microsoft Sans Serif"/>
              </a:rPr>
              <a:t>users</a:t>
            </a:r>
            <a:r>
              <a:rPr lang="fr-FR" sz="1350" spc="-10" dirty="0">
                <a:solidFill>
                  <a:srgbClr val="0E0D0C"/>
                </a:solidFill>
                <a:latin typeface="Microsoft Sans Serif"/>
                <a:cs typeface="Microsoft Sans Serif"/>
              </a:rPr>
              <a:t> up to a </a:t>
            </a:r>
            <a:r>
              <a:rPr lang="fr-FR" sz="1350" spc="-10" dirty="0" err="1">
                <a:solidFill>
                  <a:srgbClr val="0E0D0C"/>
                </a:solidFill>
                <a:latin typeface="Microsoft Sans Serif"/>
                <a:cs typeface="Microsoft Sans Serif"/>
              </a:rPr>
              <a:t>year</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rf</a:t>
            </a:r>
            <a:r>
              <a:rPr lang="fr-FR" sz="1350" spc="-10" dirty="0">
                <a:solidFill>
                  <a:srgbClr val="0E0D0C"/>
                </a:solidFill>
                <a:latin typeface="Microsoft Sans Serif"/>
                <a:cs typeface="Microsoft Sans Serif"/>
              </a:rPr>
              <a:t> Machine Learning part). </a:t>
            </a:r>
            <a:r>
              <a:rPr lang="fr-FR" sz="1350" spc="-10" dirty="0" err="1">
                <a:solidFill>
                  <a:srgbClr val="0E0D0C"/>
                </a:solidFill>
                <a:latin typeface="Microsoft Sans Serif"/>
                <a:cs typeface="Microsoft Sans Serif"/>
              </a:rPr>
              <a:t>Before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studying</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Getaway</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drugs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also</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poted</a:t>
            </a:r>
            <a:r>
              <a:rPr lang="fr-FR" sz="1350" spc="-10" dirty="0">
                <a:solidFill>
                  <a:srgbClr val="0E0D0C"/>
                </a:solidFill>
                <a:latin typeface="Microsoft Sans Serif"/>
                <a:cs typeface="Microsoft Sans Serif"/>
              </a:rPr>
              <a:t> a </a:t>
            </a:r>
            <a:r>
              <a:rPr lang="fr-FR" sz="1350" spc="-10" dirty="0" err="1">
                <a:solidFill>
                  <a:srgbClr val="0E0D0C"/>
                </a:solidFill>
                <a:latin typeface="Microsoft Sans Serif"/>
                <a:cs typeface="Microsoft Sans Serif"/>
              </a:rPr>
              <a:t>waffle</a:t>
            </a:r>
            <a:r>
              <a:rPr lang="fr-FR" sz="1350" spc="-10" dirty="0">
                <a:solidFill>
                  <a:srgbClr val="0E0D0C"/>
                </a:solidFill>
                <a:latin typeface="Microsoft Sans Serif"/>
                <a:cs typeface="Microsoft Sans Serif"/>
              </a:rPr>
              <a:t> chart for </a:t>
            </a:r>
            <a:r>
              <a:rPr lang="fr-FR" sz="1350" spc="-10" dirty="0" err="1">
                <a:solidFill>
                  <a:srgbClr val="0E0D0C"/>
                </a:solidFill>
                <a:latin typeface="Microsoft Sans Serif"/>
                <a:cs typeface="Microsoft Sans Serif"/>
              </a:rPr>
              <a:t>Caffeine</a:t>
            </a:r>
            <a:r>
              <a:rPr lang="fr-FR" sz="1350" spc="-10" dirty="0">
                <a:solidFill>
                  <a:srgbClr val="0E0D0C"/>
                </a:solidFill>
                <a:latin typeface="Microsoft Sans Serif"/>
                <a:cs typeface="Microsoft Sans Serif"/>
              </a:rPr>
              <a:t> as a </a:t>
            </a:r>
            <a:r>
              <a:rPr lang="fr-FR" sz="1350" spc="-10" dirty="0" err="1">
                <a:solidFill>
                  <a:srgbClr val="0E0D0C"/>
                </a:solidFill>
                <a:latin typeface="Microsoft Sans Serif"/>
                <a:cs typeface="Microsoft Sans Serif"/>
              </a:rPr>
              <a:t>referent</a:t>
            </a:r>
            <a:r>
              <a:rPr lang="fr-FR" sz="1350" spc="-10" dirty="0">
                <a:solidFill>
                  <a:srgbClr val="0E0D0C"/>
                </a:solidFill>
                <a:latin typeface="Microsoft Sans Serif"/>
                <a:cs typeface="Microsoft Sans Serif"/>
              </a:rPr>
              <a:t>.</a:t>
            </a:r>
            <a:endParaRPr sz="1350" spc="-10" dirty="0">
              <a:solidFill>
                <a:srgbClr val="0E0D0C"/>
              </a:solidFill>
              <a:latin typeface="Microsoft Sans Serif"/>
              <a:cs typeface="Microsoft Sans Serif"/>
            </a:endParaRPr>
          </a:p>
        </p:txBody>
      </p:sp>
      <p:pic>
        <p:nvPicPr>
          <p:cNvPr id="3" name="Image 2">
            <a:extLst>
              <a:ext uri="{FF2B5EF4-FFF2-40B4-BE49-F238E27FC236}">
                <a16:creationId xmlns:a16="http://schemas.microsoft.com/office/drawing/2014/main" id="{25700FCC-BB63-4847-A880-2DA719C3BE2D}"/>
              </a:ext>
            </a:extLst>
          </p:cNvPr>
          <p:cNvPicPr>
            <a:picLocks noChangeAspect="1"/>
          </p:cNvPicPr>
          <p:nvPr/>
        </p:nvPicPr>
        <p:blipFill>
          <a:blip r:embed="rId6"/>
          <a:stretch>
            <a:fillRect/>
          </a:stretch>
        </p:blipFill>
        <p:spPr>
          <a:xfrm>
            <a:off x="776131" y="3434074"/>
            <a:ext cx="5441270" cy="2369861"/>
          </a:xfrm>
          <a:prstGeom prst="rect">
            <a:avLst/>
          </a:prstGeom>
        </p:spPr>
      </p:pic>
      <p:sp>
        <p:nvSpPr>
          <p:cNvPr id="20" name="object 10">
            <a:extLst>
              <a:ext uri="{FF2B5EF4-FFF2-40B4-BE49-F238E27FC236}">
                <a16:creationId xmlns:a16="http://schemas.microsoft.com/office/drawing/2014/main" id="{C2C4801B-565C-403B-8E4F-A3779A111C21}"/>
              </a:ext>
            </a:extLst>
          </p:cNvPr>
          <p:cNvSpPr txBox="1"/>
          <p:nvPr/>
        </p:nvSpPr>
        <p:spPr>
          <a:xfrm>
            <a:off x="8886312" y="2171700"/>
            <a:ext cx="2629297" cy="4643707"/>
          </a:xfrm>
          <a:prstGeom prst="rect">
            <a:avLst/>
          </a:prstGeom>
        </p:spPr>
        <p:txBody>
          <a:bodyPr vert="horz" wrap="square" lIns="0" tIns="12700" rIns="0" bIns="0" rtlCol="0">
            <a:spAutoFit/>
          </a:bodyPr>
          <a:lstStyle/>
          <a:p>
            <a:pPr marL="12700" marR="250190" algn="just">
              <a:lnSpc>
                <a:spcPct val="111300"/>
              </a:lnSpc>
              <a:spcBef>
                <a:spcPts val="100"/>
              </a:spcBef>
            </a:pPr>
            <a:r>
              <a:rPr lang="fr-FR" sz="1350" spc="-10" dirty="0">
                <a:solidFill>
                  <a:srgbClr val="0E0D0C"/>
                </a:solidFill>
                <a:latin typeface="Microsoft Sans Serif"/>
                <a:cs typeface="Microsoft Sans Serif"/>
              </a:rPr>
              <a:t>We can observe </a:t>
            </a:r>
            <a:r>
              <a:rPr lang="fr-FR" sz="1350" spc="-10" dirty="0" err="1">
                <a:solidFill>
                  <a:srgbClr val="0E0D0C"/>
                </a:solidFill>
                <a:latin typeface="Microsoft Sans Serif"/>
                <a:cs typeface="Microsoft Sans Serif"/>
              </a:rPr>
              <a:t>here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that</a:t>
            </a:r>
            <a:r>
              <a:rPr lang="fr-FR" sz="1350" spc="-10" dirty="0">
                <a:solidFill>
                  <a:srgbClr val="0E0D0C"/>
                </a:solidFill>
                <a:latin typeface="Microsoft Sans Serif"/>
                <a:cs typeface="Microsoft Sans Serif"/>
              </a:rPr>
              <a:t> the </a:t>
            </a:r>
            <a:r>
              <a:rPr lang="fr-FR" sz="1350" i="1" spc="-10" dirty="0" err="1">
                <a:solidFill>
                  <a:srgbClr val="0E0D0C"/>
                </a:solidFill>
                <a:latin typeface="Microsoft Sans Serif"/>
                <a:cs typeface="Microsoft Sans Serif"/>
              </a:rPr>
              <a:t>Getaway</a:t>
            </a:r>
            <a:r>
              <a:rPr lang="fr-FR" sz="1350" i="1" spc="-10" dirty="0">
                <a:solidFill>
                  <a:srgbClr val="0E0D0C"/>
                </a:solidFill>
                <a:latin typeface="Microsoft Sans Serif"/>
                <a:cs typeface="Microsoft Sans Serif"/>
              </a:rPr>
              <a:t> </a:t>
            </a:r>
            <a:r>
              <a:rPr lang="fr-FR" sz="1350" i="1" spc="-10" dirty="0" err="1">
                <a:solidFill>
                  <a:srgbClr val="0E0D0C"/>
                </a:solidFill>
                <a:latin typeface="Microsoft Sans Serif"/>
                <a:cs typeface="Microsoft Sans Serif"/>
              </a:rPr>
              <a:t>drugs</a:t>
            </a:r>
            <a:r>
              <a:rPr lang="fr-FR" sz="1350" spc="-10" dirty="0">
                <a:solidFill>
                  <a:srgbClr val="0E0D0C"/>
                </a:solidFill>
                <a:latin typeface="Microsoft Sans Serif"/>
                <a:cs typeface="Microsoft Sans Serif"/>
              </a:rPr>
              <a:t> </a:t>
            </a:r>
            <a:r>
              <a:rPr lang="fr-FR" sz="1350" b="1" spc="-10" dirty="0">
                <a:solidFill>
                  <a:srgbClr val="0E0D0C"/>
                </a:solidFill>
                <a:latin typeface="Microsoft Sans Serif"/>
                <a:cs typeface="Microsoft Sans Serif"/>
              </a:rPr>
              <a:t>Nicotine</a:t>
            </a:r>
            <a:r>
              <a:rPr lang="fr-FR" sz="1350" spc="-10" dirty="0">
                <a:solidFill>
                  <a:srgbClr val="0E0D0C"/>
                </a:solidFill>
                <a:latin typeface="Microsoft Sans Serif"/>
                <a:cs typeface="Microsoft Sans Serif"/>
              </a:rPr>
              <a:t> &amp; </a:t>
            </a:r>
            <a:r>
              <a:rPr lang="fr-FR" sz="1350" b="1" spc="-10" dirty="0" err="1">
                <a:solidFill>
                  <a:srgbClr val="0E0D0C"/>
                </a:solidFill>
                <a:latin typeface="Microsoft Sans Serif"/>
                <a:cs typeface="Microsoft Sans Serif"/>
              </a:rPr>
              <a:t>Alchool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seems</a:t>
            </a:r>
            <a:r>
              <a:rPr lang="fr-FR" sz="1350" spc="-10" dirty="0">
                <a:solidFill>
                  <a:srgbClr val="0E0D0C"/>
                </a:solidFill>
                <a:latin typeface="Microsoft Sans Serif"/>
                <a:cs typeface="Microsoft Sans Serif"/>
              </a:rPr>
              <a:t> to have a more </a:t>
            </a:r>
            <a:r>
              <a:rPr lang="fr-FR" sz="1350" spc="-10" dirty="0" err="1">
                <a:solidFill>
                  <a:srgbClr val="0E0D0C"/>
                </a:solidFill>
                <a:latin typeface="Microsoft Sans Serif"/>
                <a:cs typeface="Microsoft Sans Serif"/>
              </a:rPr>
              <a:t>highly</a:t>
            </a:r>
            <a:r>
              <a:rPr lang="fr-FR" sz="1350" spc="-10" dirty="0">
                <a:solidFill>
                  <a:srgbClr val="0E0D0C"/>
                </a:solidFill>
                <a:latin typeface="Microsoft Sans Serif"/>
                <a:cs typeface="Microsoft Sans Serif"/>
              </a:rPr>
              <a:t> count of </a:t>
            </a:r>
            <a:r>
              <a:rPr lang="fr-FR" sz="1350" spc="-10" dirty="0" err="1">
                <a:solidFill>
                  <a:srgbClr val="0E0D0C"/>
                </a:solidFill>
                <a:latin typeface="Microsoft Sans Serif"/>
                <a:cs typeface="Microsoft Sans Serif"/>
              </a:rPr>
              <a:t>illegal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drug</a:t>
            </a:r>
            <a:r>
              <a:rPr lang="fr-FR" sz="1350" spc="-10" dirty="0">
                <a:solidFill>
                  <a:srgbClr val="0E0D0C"/>
                </a:solidFill>
                <a:latin typeface="Microsoft Sans Serif"/>
                <a:cs typeface="Microsoft Sans Serif"/>
              </a:rPr>
              <a:t> user. </a:t>
            </a:r>
          </a:p>
          <a:p>
            <a:pPr marL="12700" marR="250190" algn="just">
              <a:lnSpc>
                <a:spcPct val="111300"/>
              </a:lnSpc>
              <a:spcBef>
                <a:spcPts val="100"/>
              </a:spcBef>
            </a:pPr>
            <a:r>
              <a:rPr lang="fr-FR" sz="1350" spc="-10" dirty="0" err="1">
                <a:solidFill>
                  <a:srgbClr val="0E0D0C"/>
                </a:solidFill>
                <a:latin typeface="Microsoft Sans Serif"/>
                <a:cs typeface="Microsoft Sans Serif"/>
              </a:rPr>
              <a:t>However</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we</a:t>
            </a:r>
            <a:r>
              <a:rPr lang="fr-FR" sz="1350" spc="-10" dirty="0">
                <a:solidFill>
                  <a:srgbClr val="0E0D0C"/>
                </a:solidFill>
                <a:latin typeface="Microsoft Sans Serif"/>
                <a:cs typeface="Microsoft Sans Serif"/>
              </a:rPr>
              <a:t> didn’t </a:t>
            </a:r>
            <a:r>
              <a:rPr lang="fr-FR" sz="1350" spc="-10" dirty="0" err="1">
                <a:solidFill>
                  <a:srgbClr val="0E0D0C"/>
                </a:solidFill>
                <a:latin typeface="Microsoft Sans Serif"/>
                <a:cs typeface="Microsoft Sans Serif"/>
              </a:rPr>
              <a:t>get</a:t>
            </a:r>
            <a:r>
              <a:rPr lang="fr-FR" sz="1350" spc="-10" dirty="0">
                <a:solidFill>
                  <a:srgbClr val="0E0D0C"/>
                </a:solidFill>
                <a:latin typeface="Microsoft Sans Serif"/>
                <a:cs typeface="Microsoft Sans Serif"/>
              </a:rPr>
              <a:t> the timeline for </a:t>
            </a:r>
            <a:r>
              <a:rPr lang="fr-FR" sz="1350" spc="-10" dirty="0" err="1">
                <a:solidFill>
                  <a:srgbClr val="0E0D0C"/>
                </a:solidFill>
                <a:latin typeface="Microsoft Sans Serif"/>
                <a:cs typeface="Microsoft Sans Serif"/>
              </a:rPr>
              <a:t>each</a:t>
            </a:r>
            <a:r>
              <a:rPr lang="fr-FR" sz="1350" spc="-10" dirty="0">
                <a:solidFill>
                  <a:srgbClr val="0E0D0C"/>
                </a:solidFill>
                <a:latin typeface="Microsoft Sans Serif"/>
                <a:cs typeface="Microsoft Sans Serif"/>
              </a:rPr>
              <a:t> participants of </a:t>
            </a:r>
            <a:r>
              <a:rPr lang="fr-FR" sz="1350" spc="-10" dirty="0" err="1">
                <a:solidFill>
                  <a:srgbClr val="0E0D0C"/>
                </a:solidFill>
                <a:latin typeface="Microsoft Sans Serif"/>
                <a:cs typeface="Microsoft Sans Serif"/>
              </a:rPr>
              <a:t>their</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consumption</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so</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it’s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complicated</a:t>
            </a:r>
            <a:r>
              <a:rPr lang="fr-FR" sz="1350" spc="-10" dirty="0">
                <a:solidFill>
                  <a:srgbClr val="0E0D0C"/>
                </a:solidFill>
                <a:latin typeface="Microsoft Sans Serif"/>
                <a:cs typeface="Microsoft Sans Serif"/>
              </a:rPr>
              <a:t> to </a:t>
            </a:r>
            <a:r>
              <a:rPr lang="fr-FR" sz="1350" spc="-10" dirty="0" err="1">
                <a:solidFill>
                  <a:srgbClr val="0E0D0C"/>
                </a:solidFill>
                <a:latin typeface="Microsoft Sans Serif"/>
                <a:cs typeface="Microsoft Sans Serif"/>
              </a:rPr>
              <a:t>say</a:t>
            </a:r>
            <a:r>
              <a:rPr lang="fr-FR" sz="1350" spc="-10" dirty="0">
                <a:solidFill>
                  <a:srgbClr val="0E0D0C"/>
                </a:solidFill>
                <a:latin typeface="Microsoft Sans Serif"/>
                <a:cs typeface="Microsoft Sans Serif"/>
              </a:rPr>
              <a:t> if the use of </a:t>
            </a:r>
            <a:r>
              <a:rPr lang="fr-FR" sz="1350" spc="-10" dirty="0" err="1">
                <a:solidFill>
                  <a:srgbClr val="0E0D0C"/>
                </a:solidFill>
                <a:latin typeface="Microsoft Sans Serif"/>
                <a:cs typeface="Microsoft Sans Serif"/>
              </a:rPr>
              <a:t>alchool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could</a:t>
            </a:r>
            <a:r>
              <a:rPr lang="fr-FR" sz="1350" spc="-10" dirty="0">
                <a:solidFill>
                  <a:srgbClr val="0E0D0C"/>
                </a:solidFill>
                <a:latin typeface="Microsoft Sans Serif"/>
                <a:cs typeface="Microsoft Sans Serif"/>
              </a:rPr>
              <a:t> impact the use of </a:t>
            </a:r>
            <a:r>
              <a:rPr lang="fr-FR" sz="1350" spc="-10" dirty="0" err="1">
                <a:solidFill>
                  <a:srgbClr val="0E0D0C"/>
                </a:solidFill>
                <a:latin typeface="Microsoft Sans Serif"/>
                <a:cs typeface="Microsoft Sans Serif"/>
              </a:rPr>
              <a:t>Amphets</a:t>
            </a:r>
            <a:r>
              <a:rPr lang="fr-FR" sz="1350" spc="-10" dirty="0">
                <a:solidFill>
                  <a:srgbClr val="0E0D0C"/>
                </a:solidFill>
                <a:latin typeface="Microsoft Sans Serif"/>
                <a:cs typeface="Microsoft Sans Serif"/>
              </a:rPr>
              <a:t> for </a:t>
            </a:r>
            <a:r>
              <a:rPr lang="fr-FR" sz="1350" spc="-10" dirty="0" err="1">
                <a:solidFill>
                  <a:srgbClr val="0E0D0C"/>
                </a:solidFill>
                <a:latin typeface="Microsoft Sans Serif"/>
                <a:cs typeface="Microsoft Sans Serif"/>
              </a:rPr>
              <a:t>example</a:t>
            </a:r>
            <a:r>
              <a:rPr lang="fr-FR" sz="1350" spc="-10" dirty="0">
                <a:solidFill>
                  <a:srgbClr val="0E0D0C"/>
                </a:solidFill>
                <a:latin typeface="Microsoft Sans Serif"/>
                <a:cs typeface="Microsoft Sans Serif"/>
              </a:rPr>
              <a:t>. </a:t>
            </a:r>
          </a:p>
          <a:p>
            <a:pPr marL="12700" marR="250190" algn="just">
              <a:lnSpc>
                <a:spcPct val="111300"/>
              </a:lnSpc>
              <a:spcBef>
                <a:spcPts val="100"/>
              </a:spcBef>
            </a:pPr>
            <a:endParaRPr lang="fr-FR" sz="1350" spc="-10" dirty="0">
              <a:solidFill>
                <a:srgbClr val="0E0D0C"/>
              </a:solidFill>
              <a:latin typeface="Microsoft Sans Serif"/>
              <a:cs typeface="Microsoft Sans Serif"/>
            </a:endParaRPr>
          </a:p>
          <a:p>
            <a:pPr marL="12700" marR="250190" algn="just">
              <a:lnSpc>
                <a:spcPct val="111300"/>
              </a:lnSpc>
              <a:spcBef>
                <a:spcPts val="100"/>
              </a:spcBef>
            </a:pPr>
            <a:r>
              <a:rPr lang="fr-FR" sz="1350" spc="-10" dirty="0">
                <a:solidFill>
                  <a:srgbClr val="0E0D0C"/>
                </a:solidFill>
                <a:latin typeface="Microsoft Sans Serif"/>
                <a:cs typeface="Microsoft Sans Serif"/>
              </a:rPr>
              <a:t>We </a:t>
            </a:r>
            <a:r>
              <a:rPr lang="fr-FR" sz="1350" spc="-10" dirty="0" err="1">
                <a:solidFill>
                  <a:srgbClr val="0E0D0C"/>
                </a:solidFill>
                <a:latin typeface="Microsoft Sans Serif"/>
                <a:cs typeface="Microsoft Sans Serif"/>
              </a:rPr>
              <a:t>will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see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thoses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correlations</a:t>
            </a:r>
            <a:r>
              <a:rPr lang="fr-FR" sz="1350" spc="-10" dirty="0">
                <a:solidFill>
                  <a:srgbClr val="0E0D0C"/>
                </a:solidFill>
                <a:latin typeface="Microsoft Sans Serif"/>
                <a:cs typeface="Microsoft Sans Serif"/>
              </a:rPr>
              <a:t> more </a:t>
            </a:r>
            <a:r>
              <a:rPr lang="fr-FR" sz="1350" spc="-10" dirty="0" err="1">
                <a:solidFill>
                  <a:srgbClr val="0E0D0C"/>
                </a:solidFill>
                <a:latin typeface="Microsoft Sans Serif"/>
                <a:cs typeface="Microsoft Sans Serif"/>
              </a:rPr>
              <a:t>detailled</a:t>
            </a:r>
            <a:r>
              <a:rPr lang="fr-FR" sz="1350" spc="-10" dirty="0">
                <a:solidFill>
                  <a:srgbClr val="0E0D0C"/>
                </a:solidFill>
                <a:latin typeface="Microsoft Sans Serif"/>
                <a:cs typeface="Microsoft Sans Serif"/>
              </a:rPr>
              <a:t> in the Machine Learning part, but </a:t>
            </a:r>
            <a:r>
              <a:rPr lang="fr-FR" sz="1350" spc="-10" dirty="0" err="1">
                <a:solidFill>
                  <a:srgbClr val="0E0D0C"/>
                </a:solidFill>
                <a:latin typeface="Microsoft Sans Serif"/>
                <a:cs typeface="Microsoft Sans Serif"/>
              </a:rPr>
              <a:t>it</a:t>
            </a:r>
            <a:r>
              <a:rPr lang="fr-FR" sz="1350" spc="-10" dirty="0">
                <a:solidFill>
                  <a:srgbClr val="0E0D0C"/>
                </a:solidFill>
                <a:latin typeface="Microsoft Sans Serif"/>
                <a:cs typeface="Microsoft Sans Serif"/>
              </a:rPr>
              <a:t> do </a:t>
            </a:r>
            <a:r>
              <a:rPr lang="fr-FR" sz="1350" spc="-10" dirty="0" err="1">
                <a:solidFill>
                  <a:srgbClr val="0E0D0C"/>
                </a:solidFill>
                <a:latin typeface="Microsoft Sans Serif"/>
                <a:cs typeface="Microsoft Sans Serif"/>
              </a:rPr>
              <a:t>seems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that</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consumption</a:t>
            </a:r>
            <a:r>
              <a:rPr lang="fr-FR" sz="1350" spc="-10" dirty="0">
                <a:solidFill>
                  <a:srgbClr val="0E0D0C"/>
                </a:solidFill>
                <a:latin typeface="Microsoft Sans Serif"/>
                <a:cs typeface="Microsoft Sans Serif"/>
              </a:rPr>
              <a:t> of Nicotine or </a:t>
            </a:r>
            <a:r>
              <a:rPr lang="fr-FR" sz="1350" spc="-10" dirty="0" err="1">
                <a:solidFill>
                  <a:srgbClr val="0E0D0C"/>
                </a:solidFill>
                <a:latin typeface="Microsoft Sans Serif"/>
                <a:cs typeface="Microsoft Sans Serif"/>
              </a:rPr>
              <a:t>Alchool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is</a:t>
            </a:r>
            <a:r>
              <a:rPr lang="fr-FR" sz="1350" spc="-10" dirty="0">
                <a:solidFill>
                  <a:srgbClr val="0E0D0C"/>
                </a:solidFill>
                <a:latin typeface="Microsoft Sans Serif"/>
                <a:cs typeface="Microsoft Sans Serif"/>
              </a:rPr>
              <a:t> </a:t>
            </a:r>
            <a:r>
              <a:rPr lang="fr-FR" sz="1350" i="1" spc="-10" dirty="0" err="1">
                <a:solidFill>
                  <a:srgbClr val="0E0D0C"/>
                </a:solidFill>
                <a:latin typeface="Microsoft Sans Serif"/>
                <a:cs typeface="Microsoft Sans Serif"/>
              </a:rPr>
              <a:t>strongly</a:t>
            </a:r>
            <a:r>
              <a:rPr lang="fr-FR" sz="1350" spc="-10" dirty="0">
                <a:solidFill>
                  <a:srgbClr val="0E0D0C"/>
                </a:solidFill>
                <a:latin typeface="Microsoft Sans Serif"/>
                <a:cs typeface="Microsoft Sans Serif"/>
              </a:rPr>
              <a:t> </a:t>
            </a:r>
            <a:r>
              <a:rPr lang="fr-FR" sz="1350" i="1" spc="-10" dirty="0" err="1">
                <a:solidFill>
                  <a:srgbClr val="0E0D0C"/>
                </a:solidFill>
                <a:latin typeface="Microsoft Sans Serif"/>
                <a:cs typeface="Microsoft Sans Serif"/>
              </a:rPr>
              <a:t>correlated</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with</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consumption</a:t>
            </a:r>
            <a:r>
              <a:rPr lang="fr-FR" sz="1350" spc="-10" dirty="0">
                <a:solidFill>
                  <a:srgbClr val="0E0D0C"/>
                </a:solidFill>
                <a:latin typeface="Microsoft Sans Serif"/>
                <a:cs typeface="Microsoft Sans Serif"/>
              </a:rPr>
              <a:t> of </a:t>
            </a:r>
            <a:r>
              <a:rPr lang="fr-FR" sz="1350" spc="-10" dirty="0" err="1">
                <a:solidFill>
                  <a:srgbClr val="0E0D0C"/>
                </a:solidFill>
                <a:latin typeface="Microsoft Sans Serif"/>
                <a:cs typeface="Microsoft Sans Serif"/>
              </a:rPr>
              <a:t>others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illegal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drugs</a:t>
            </a:r>
            <a:r>
              <a:rPr lang="fr-FR" sz="1350" spc="-10" dirty="0">
                <a:solidFill>
                  <a:srgbClr val="0E0D0C"/>
                </a:solidFill>
                <a:latin typeface="Microsoft Sans Serif"/>
                <a:cs typeface="Microsoft Sans Serif"/>
              </a:rPr>
              <a:t>.</a:t>
            </a:r>
            <a:endParaRPr sz="1350" spc="-10" dirty="0">
              <a:solidFill>
                <a:srgbClr val="0E0D0C"/>
              </a:solidFill>
              <a:latin typeface="Microsoft Sans Serif"/>
              <a:cs typeface="Microsoft Sans Serif"/>
            </a:endParaRPr>
          </a:p>
        </p:txBody>
      </p:sp>
    </p:spTree>
    <p:extLst>
      <p:ext uri="{BB962C8B-B14F-4D97-AF65-F5344CB8AC3E}">
        <p14:creationId xmlns:p14="http://schemas.microsoft.com/office/powerpoint/2010/main" val="137859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2448" y="1971810"/>
            <a:ext cx="8742680" cy="1342390"/>
          </a:xfrm>
          <a:prstGeom prst="rect">
            <a:avLst/>
          </a:prstGeom>
        </p:spPr>
        <p:txBody>
          <a:bodyPr vert="horz" wrap="square" lIns="0" tIns="11430" rIns="0" bIns="0" rtlCol="0">
            <a:spAutoFit/>
          </a:bodyPr>
          <a:lstStyle/>
          <a:p>
            <a:pPr marL="12700">
              <a:lnSpc>
                <a:spcPct val="100000"/>
              </a:lnSpc>
              <a:spcBef>
                <a:spcPts val="90"/>
              </a:spcBef>
            </a:pPr>
            <a:r>
              <a:rPr spc="620" dirty="0"/>
              <a:t>M</a:t>
            </a:r>
            <a:r>
              <a:rPr spc="-330" dirty="0"/>
              <a:t>a</a:t>
            </a:r>
            <a:r>
              <a:rPr spc="-95" dirty="0"/>
              <a:t>c</a:t>
            </a:r>
            <a:r>
              <a:rPr spc="150" dirty="0"/>
              <a:t>h</a:t>
            </a:r>
            <a:r>
              <a:rPr spc="100" dirty="0"/>
              <a:t>i</a:t>
            </a:r>
            <a:r>
              <a:rPr spc="114" dirty="0"/>
              <a:t>n</a:t>
            </a:r>
            <a:r>
              <a:rPr spc="-10" dirty="0"/>
              <a:t>e</a:t>
            </a:r>
            <a:r>
              <a:rPr spc="-555" dirty="0"/>
              <a:t> </a:t>
            </a:r>
            <a:r>
              <a:rPr spc="-305" dirty="0"/>
              <a:t>L</a:t>
            </a:r>
            <a:r>
              <a:rPr spc="-290" dirty="0"/>
              <a:t>e</a:t>
            </a:r>
            <a:r>
              <a:rPr spc="-330" dirty="0"/>
              <a:t>a</a:t>
            </a:r>
            <a:r>
              <a:rPr sz="8450" spc="575" dirty="0"/>
              <a:t>r</a:t>
            </a:r>
            <a:r>
              <a:rPr spc="114" dirty="0"/>
              <a:t>n</a:t>
            </a:r>
            <a:r>
              <a:rPr spc="100" dirty="0"/>
              <a:t>i</a:t>
            </a:r>
            <a:r>
              <a:rPr spc="114" dirty="0"/>
              <a:t>n</a:t>
            </a:r>
            <a:r>
              <a:rPr spc="-90" dirty="0"/>
              <a:t>g</a:t>
            </a:r>
            <a:endParaRPr sz="8450"/>
          </a:p>
        </p:txBody>
      </p:sp>
      <p:pic>
        <p:nvPicPr>
          <p:cNvPr id="3" name="object 3"/>
          <p:cNvPicPr/>
          <p:nvPr/>
        </p:nvPicPr>
        <p:blipFill>
          <a:blip r:embed="rId2" cstate="print"/>
          <a:stretch>
            <a:fillRect/>
          </a:stretch>
        </p:blipFill>
        <p:spPr>
          <a:xfrm>
            <a:off x="6191951" y="3683891"/>
            <a:ext cx="5091270" cy="4826050"/>
          </a:xfrm>
          <a:prstGeom prst="rect">
            <a:avLst/>
          </a:prstGeom>
        </p:spPr>
      </p:pic>
      <p:sp>
        <p:nvSpPr>
          <p:cNvPr id="4" name="object 4"/>
          <p:cNvSpPr txBox="1"/>
          <p:nvPr/>
        </p:nvSpPr>
        <p:spPr>
          <a:xfrm>
            <a:off x="1016000" y="9564456"/>
            <a:ext cx="390525" cy="294953"/>
          </a:xfrm>
          <a:prstGeom prst="rect">
            <a:avLst/>
          </a:prstGeom>
        </p:spPr>
        <p:txBody>
          <a:bodyPr vert="horz" wrap="square" lIns="0" tIns="0" rIns="0" bIns="0" rtlCol="0">
            <a:spAutoFit/>
          </a:bodyPr>
          <a:lstStyle/>
          <a:p>
            <a:pPr marL="12700">
              <a:lnSpc>
                <a:spcPts val="2305"/>
              </a:lnSpc>
            </a:pPr>
            <a:r>
              <a:rPr sz="2250" spc="180" dirty="0">
                <a:solidFill>
                  <a:srgbClr val="1B1B1D"/>
                </a:solidFill>
                <a:latin typeface="Microsoft Sans Serif"/>
                <a:cs typeface="Microsoft Sans Serif"/>
              </a:rPr>
              <a:t>0</a:t>
            </a:r>
            <a:r>
              <a:rPr lang="fr-FR" sz="2250" spc="185" dirty="0">
                <a:solidFill>
                  <a:srgbClr val="1B1B1D"/>
                </a:solidFill>
                <a:latin typeface="Microsoft Sans Serif"/>
                <a:cs typeface="Microsoft Sans Serif"/>
              </a:rPr>
              <a:t>8</a:t>
            </a:r>
            <a:endParaRPr sz="2250" dirty="0">
              <a:latin typeface="Microsoft Sans Serif"/>
              <a:cs typeface="Microsoft Sans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064993"/>
            <a:ext cx="2492375" cy="1222375"/>
          </a:xfrm>
          <a:custGeom>
            <a:avLst/>
            <a:gdLst/>
            <a:ahLst/>
            <a:cxnLst/>
            <a:rect l="l" t="t" r="r" b="b"/>
            <a:pathLst>
              <a:path w="2492375" h="1222375">
                <a:moveTo>
                  <a:pt x="2492108" y="0"/>
                </a:moveTo>
                <a:lnTo>
                  <a:pt x="2470759" y="0"/>
                </a:lnTo>
                <a:lnTo>
                  <a:pt x="0" y="0"/>
                </a:lnTo>
                <a:lnTo>
                  <a:pt x="0" y="21386"/>
                </a:lnTo>
                <a:lnTo>
                  <a:pt x="2470759" y="21386"/>
                </a:lnTo>
                <a:lnTo>
                  <a:pt x="2470759" y="1222006"/>
                </a:lnTo>
                <a:lnTo>
                  <a:pt x="2492108" y="1222006"/>
                </a:lnTo>
                <a:lnTo>
                  <a:pt x="2492108" y="0"/>
                </a:lnTo>
                <a:close/>
              </a:path>
            </a:pathLst>
          </a:custGeom>
          <a:solidFill>
            <a:srgbClr val="1B1B1D"/>
          </a:solidFill>
        </p:spPr>
        <p:txBody>
          <a:bodyPr wrap="square" lIns="0" tIns="0" rIns="0" bIns="0" rtlCol="0"/>
          <a:lstStyle/>
          <a:p>
            <a:endParaRPr/>
          </a:p>
        </p:txBody>
      </p:sp>
      <p:sp>
        <p:nvSpPr>
          <p:cNvPr id="3" name="object 3"/>
          <p:cNvSpPr/>
          <p:nvPr/>
        </p:nvSpPr>
        <p:spPr>
          <a:xfrm>
            <a:off x="9043" y="8674636"/>
            <a:ext cx="18288000" cy="19050"/>
          </a:xfrm>
          <a:custGeom>
            <a:avLst/>
            <a:gdLst/>
            <a:ahLst/>
            <a:cxnLst/>
            <a:rect l="l" t="t" r="r" b="b"/>
            <a:pathLst>
              <a:path w="18288000" h="19050">
                <a:moveTo>
                  <a:pt x="18287999" y="19049"/>
                </a:moveTo>
                <a:lnTo>
                  <a:pt x="0" y="19049"/>
                </a:lnTo>
                <a:lnTo>
                  <a:pt x="0" y="0"/>
                </a:lnTo>
                <a:lnTo>
                  <a:pt x="18287999" y="0"/>
                </a:lnTo>
                <a:lnTo>
                  <a:pt x="18287999" y="19049"/>
                </a:lnTo>
                <a:close/>
              </a:path>
            </a:pathLst>
          </a:custGeom>
          <a:solidFill>
            <a:srgbClr val="1B1B1D"/>
          </a:solidFill>
        </p:spPr>
        <p:txBody>
          <a:bodyPr wrap="square" lIns="0" tIns="0" rIns="0" bIns="0" rtlCol="0"/>
          <a:lstStyle/>
          <a:p>
            <a:endParaRPr/>
          </a:p>
        </p:txBody>
      </p:sp>
      <p:pic>
        <p:nvPicPr>
          <p:cNvPr id="4" name="object 4"/>
          <p:cNvPicPr/>
          <p:nvPr/>
        </p:nvPicPr>
        <p:blipFill>
          <a:blip r:embed="rId2" cstate="print"/>
          <a:stretch>
            <a:fillRect/>
          </a:stretch>
        </p:blipFill>
        <p:spPr>
          <a:xfrm>
            <a:off x="17238336" y="9428844"/>
            <a:ext cx="663921" cy="495299"/>
          </a:xfrm>
          <a:prstGeom prst="rect">
            <a:avLst/>
          </a:prstGeom>
        </p:spPr>
      </p:pic>
      <p:sp>
        <p:nvSpPr>
          <p:cNvPr id="21" name="object 21"/>
          <p:cNvSpPr txBox="1"/>
          <p:nvPr/>
        </p:nvSpPr>
        <p:spPr>
          <a:xfrm>
            <a:off x="1016000" y="9564456"/>
            <a:ext cx="390525" cy="294953"/>
          </a:xfrm>
          <a:prstGeom prst="rect">
            <a:avLst/>
          </a:prstGeom>
        </p:spPr>
        <p:txBody>
          <a:bodyPr vert="horz" wrap="square" lIns="0" tIns="0" rIns="0" bIns="0" rtlCol="0">
            <a:spAutoFit/>
          </a:bodyPr>
          <a:lstStyle/>
          <a:p>
            <a:pPr marL="12700">
              <a:lnSpc>
                <a:spcPts val="2305"/>
              </a:lnSpc>
            </a:pPr>
            <a:r>
              <a:rPr sz="2250" spc="180" dirty="0">
                <a:solidFill>
                  <a:srgbClr val="1B1B1D"/>
                </a:solidFill>
                <a:latin typeface="Microsoft Sans Serif"/>
                <a:cs typeface="Microsoft Sans Serif"/>
              </a:rPr>
              <a:t>0</a:t>
            </a:r>
            <a:r>
              <a:rPr lang="fr-FR" sz="2250" spc="185" dirty="0">
                <a:solidFill>
                  <a:srgbClr val="1B1B1D"/>
                </a:solidFill>
                <a:latin typeface="Microsoft Sans Serif"/>
                <a:cs typeface="Microsoft Sans Serif"/>
              </a:rPr>
              <a:t>9</a:t>
            </a:r>
            <a:endParaRPr sz="2250" dirty="0">
              <a:latin typeface="Microsoft Sans Serif"/>
              <a:cs typeface="Microsoft Sans Serif"/>
            </a:endParaRPr>
          </a:p>
        </p:txBody>
      </p:sp>
      <p:cxnSp>
        <p:nvCxnSpPr>
          <p:cNvPr id="22" name="Connecteur droit 21">
            <a:extLst>
              <a:ext uri="{FF2B5EF4-FFF2-40B4-BE49-F238E27FC236}">
                <a16:creationId xmlns:a16="http://schemas.microsoft.com/office/drawing/2014/main" id="{5242411F-3564-4A3B-B201-27FD3B9B67BD}"/>
              </a:ext>
            </a:extLst>
          </p:cNvPr>
          <p:cNvCxnSpPr/>
          <p:nvPr/>
        </p:nvCxnSpPr>
        <p:spPr>
          <a:xfrm>
            <a:off x="8229600" y="876300"/>
            <a:ext cx="0" cy="7315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object 18">
            <a:extLst>
              <a:ext uri="{FF2B5EF4-FFF2-40B4-BE49-F238E27FC236}">
                <a16:creationId xmlns:a16="http://schemas.microsoft.com/office/drawing/2014/main" id="{FC40865C-08BD-48B5-85E8-A147ABBD4DB3}"/>
              </a:ext>
            </a:extLst>
          </p:cNvPr>
          <p:cNvSpPr txBox="1">
            <a:spLocks noGrp="1"/>
          </p:cNvSpPr>
          <p:nvPr>
            <p:ph type="title"/>
          </p:nvPr>
        </p:nvSpPr>
        <p:spPr>
          <a:xfrm>
            <a:off x="1406525" y="746144"/>
            <a:ext cx="3006725" cy="421640"/>
          </a:xfrm>
          <a:prstGeom prst="rect">
            <a:avLst/>
          </a:prstGeom>
        </p:spPr>
        <p:txBody>
          <a:bodyPr vert="horz" wrap="square" lIns="0" tIns="12065" rIns="0" bIns="0" rtlCol="0">
            <a:spAutoFit/>
          </a:bodyPr>
          <a:lstStyle/>
          <a:p>
            <a:pPr marL="12700">
              <a:lnSpc>
                <a:spcPct val="100000"/>
              </a:lnSpc>
              <a:spcBef>
                <a:spcPts val="95"/>
              </a:spcBef>
            </a:pPr>
            <a:r>
              <a:rPr lang="fr-FR" sz="2600" spc="-95" dirty="0" err="1">
                <a:solidFill>
                  <a:srgbClr val="4F81BD"/>
                </a:solidFill>
              </a:rPr>
              <a:t>Choosen</a:t>
            </a:r>
            <a:r>
              <a:rPr lang="fr-FR" sz="2600" spc="-95" dirty="0">
                <a:solidFill>
                  <a:srgbClr val="4F81BD"/>
                </a:solidFill>
              </a:rPr>
              <a:t> Output </a:t>
            </a:r>
            <a:endParaRPr sz="2600" dirty="0">
              <a:solidFill>
                <a:srgbClr val="4F81BD"/>
              </a:solidFill>
            </a:endParaRPr>
          </a:p>
        </p:txBody>
      </p:sp>
      <p:sp>
        <p:nvSpPr>
          <p:cNvPr id="25" name="Rectangle : coins arrondis 24">
            <a:extLst>
              <a:ext uri="{FF2B5EF4-FFF2-40B4-BE49-F238E27FC236}">
                <a16:creationId xmlns:a16="http://schemas.microsoft.com/office/drawing/2014/main" id="{095BE0CE-6321-4C59-9D93-AF0D332776F6}"/>
              </a:ext>
            </a:extLst>
          </p:cNvPr>
          <p:cNvSpPr/>
          <p:nvPr/>
        </p:nvSpPr>
        <p:spPr>
          <a:xfrm>
            <a:off x="741217" y="1428750"/>
            <a:ext cx="6476999" cy="2308324"/>
          </a:xfrm>
          <a:prstGeom prst="roundRect">
            <a:avLst/>
          </a:prstGeom>
          <a:noFill/>
          <a:ln>
            <a:solidFill>
              <a:srgbClr val="A6B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69D5BA6E-EEAB-4ADF-8D7D-2F39FF61A921}"/>
              </a:ext>
            </a:extLst>
          </p:cNvPr>
          <p:cNvSpPr txBox="1"/>
          <p:nvPr/>
        </p:nvSpPr>
        <p:spPr>
          <a:xfrm flipH="1">
            <a:off x="893616" y="1522363"/>
            <a:ext cx="6172200" cy="2308324"/>
          </a:xfrm>
          <a:prstGeom prst="rect">
            <a:avLst/>
          </a:prstGeom>
          <a:noFill/>
        </p:spPr>
        <p:txBody>
          <a:bodyPr wrap="square" rtlCol="0">
            <a:spAutoFit/>
          </a:bodyPr>
          <a:lstStyle/>
          <a:p>
            <a:r>
              <a:rPr lang="fr-FR" sz="1200" u="sng" dirty="0" err="1">
                <a:solidFill>
                  <a:schemeClr val="bg1">
                    <a:lumMod val="65000"/>
                  </a:schemeClr>
                </a:solidFill>
              </a:rPr>
              <a:t>MultiClass</a:t>
            </a:r>
            <a:r>
              <a:rPr lang="fr-FR" sz="1200" u="sng" dirty="0">
                <a:solidFill>
                  <a:schemeClr val="bg1">
                    <a:lumMod val="65000"/>
                  </a:schemeClr>
                </a:solidFill>
              </a:rPr>
              <a:t> </a:t>
            </a:r>
            <a:r>
              <a:rPr lang="fr-FR" sz="1200" u="sng" dirty="0" err="1">
                <a:solidFill>
                  <a:schemeClr val="bg1">
                    <a:lumMod val="65000"/>
                  </a:schemeClr>
                </a:solidFill>
              </a:rPr>
              <a:t>prediction</a:t>
            </a:r>
            <a:r>
              <a:rPr lang="fr-FR" sz="1200" u="sng" dirty="0">
                <a:solidFill>
                  <a:schemeClr val="bg1">
                    <a:lumMod val="65000"/>
                  </a:schemeClr>
                </a:solidFill>
              </a:rPr>
              <a:t>:</a:t>
            </a:r>
          </a:p>
          <a:p>
            <a:endParaRPr lang="fr-FR" sz="1200" dirty="0">
              <a:solidFill>
                <a:schemeClr val="bg1">
                  <a:lumMod val="65000"/>
                </a:schemeClr>
              </a:solidFill>
            </a:endParaRPr>
          </a:p>
          <a:p>
            <a:r>
              <a:rPr lang="en-US" sz="1200" dirty="0">
                <a:solidFill>
                  <a:schemeClr val="bg1">
                    <a:lumMod val="65000"/>
                  </a:schemeClr>
                </a:solidFill>
              </a:rPr>
              <a:t>How much the individual with the characteristics X used illegal drugs lately (up to one year) ?</a:t>
            </a:r>
          </a:p>
          <a:p>
            <a:endParaRPr lang="fr-FR" sz="1200" dirty="0">
              <a:solidFill>
                <a:schemeClr val="bg1">
                  <a:lumMod val="65000"/>
                </a:schemeClr>
              </a:solidFill>
            </a:endParaRPr>
          </a:p>
          <a:p>
            <a:r>
              <a:rPr lang="fr-FR" sz="1200" dirty="0">
                <a:solidFill>
                  <a:schemeClr val="bg1">
                    <a:lumMod val="65000"/>
                  </a:schemeClr>
                </a:solidFill>
              </a:rPr>
              <a:t>We </a:t>
            </a:r>
            <a:r>
              <a:rPr lang="fr-FR" sz="1200" dirty="0" err="1">
                <a:solidFill>
                  <a:schemeClr val="bg1">
                    <a:lumMod val="65000"/>
                  </a:schemeClr>
                </a:solidFill>
              </a:rPr>
              <a:t>created</a:t>
            </a:r>
            <a:r>
              <a:rPr lang="fr-FR" sz="1200" dirty="0">
                <a:solidFill>
                  <a:schemeClr val="bg1">
                    <a:lumMod val="65000"/>
                  </a:schemeClr>
                </a:solidFill>
              </a:rPr>
              <a:t> a </a:t>
            </a:r>
            <a:r>
              <a:rPr lang="fr-FR" sz="1200" dirty="0" err="1">
                <a:solidFill>
                  <a:schemeClr val="bg1">
                    <a:lumMod val="65000"/>
                  </a:schemeClr>
                </a:solidFill>
              </a:rPr>
              <a:t>category</a:t>
            </a:r>
            <a:r>
              <a:rPr lang="fr-FR" sz="1200" dirty="0">
                <a:solidFill>
                  <a:schemeClr val="bg1">
                    <a:lumMod val="65000"/>
                  </a:schemeClr>
                </a:solidFill>
              </a:rPr>
              <a:t> « </a:t>
            </a:r>
            <a:r>
              <a:rPr lang="fr-FR" sz="1200" dirty="0" err="1">
                <a:solidFill>
                  <a:schemeClr val="bg1">
                    <a:lumMod val="65000"/>
                  </a:schemeClr>
                </a:solidFill>
              </a:rPr>
              <a:t>Illegal</a:t>
            </a:r>
            <a:r>
              <a:rPr lang="fr-FR" sz="1200" dirty="0">
                <a:solidFill>
                  <a:schemeClr val="bg1">
                    <a:lumMod val="65000"/>
                  </a:schemeClr>
                </a:solidFill>
              </a:rPr>
              <a:t> </a:t>
            </a:r>
            <a:r>
              <a:rPr lang="fr-FR" sz="1200" dirty="0" err="1">
                <a:solidFill>
                  <a:schemeClr val="bg1">
                    <a:lumMod val="65000"/>
                  </a:schemeClr>
                </a:solidFill>
              </a:rPr>
              <a:t>drug</a:t>
            </a:r>
            <a:r>
              <a:rPr lang="fr-FR" sz="1200" dirty="0">
                <a:solidFill>
                  <a:schemeClr val="bg1">
                    <a:lumMod val="65000"/>
                  </a:schemeClr>
                </a:solidFill>
              </a:rPr>
              <a:t> use » </a:t>
            </a:r>
            <a:r>
              <a:rPr lang="fr-FR" sz="1200" dirty="0" err="1">
                <a:solidFill>
                  <a:schemeClr val="bg1">
                    <a:lumMod val="65000"/>
                  </a:schemeClr>
                </a:solidFill>
              </a:rPr>
              <a:t>wich</a:t>
            </a:r>
            <a:r>
              <a:rPr lang="fr-FR" sz="1200" dirty="0">
                <a:solidFill>
                  <a:schemeClr val="bg1">
                    <a:lumMod val="65000"/>
                  </a:schemeClr>
                </a:solidFill>
              </a:rPr>
              <a:t> </a:t>
            </a:r>
            <a:r>
              <a:rPr lang="fr-FR" sz="1200" dirty="0" err="1">
                <a:solidFill>
                  <a:schemeClr val="bg1">
                    <a:lumMod val="65000"/>
                  </a:schemeClr>
                </a:solidFill>
              </a:rPr>
              <a:t>take</a:t>
            </a:r>
            <a:r>
              <a:rPr lang="fr-FR" sz="1200" dirty="0">
                <a:solidFill>
                  <a:schemeClr val="bg1">
                    <a:lumMod val="65000"/>
                  </a:schemeClr>
                </a:solidFill>
              </a:rPr>
              <a:t> for </a:t>
            </a:r>
            <a:r>
              <a:rPr lang="fr-FR" sz="1200" dirty="0" err="1">
                <a:solidFill>
                  <a:schemeClr val="bg1">
                    <a:lumMod val="65000"/>
                  </a:schemeClr>
                </a:solidFill>
              </a:rPr>
              <a:t>each</a:t>
            </a:r>
            <a:r>
              <a:rPr lang="fr-FR" sz="1200" dirty="0">
                <a:solidFill>
                  <a:schemeClr val="bg1">
                    <a:lumMod val="65000"/>
                  </a:schemeClr>
                </a:solidFill>
              </a:rPr>
              <a:t> participant </a:t>
            </a:r>
            <a:r>
              <a:rPr lang="fr-FR" sz="1200" dirty="0" err="1">
                <a:solidFill>
                  <a:schemeClr val="bg1">
                    <a:lumMod val="65000"/>
                  </a:schemeClr>
                </a:solidFill>
              </a:rPr>
              <a:t>withing</a:t>
            </a:r>
            <a:r>
              <a:rPr lang="fr-FR" sz="1200" dirty="0">
                <a:solidFill>
                  <a:schemeClr val="bg1">
                    <a:lumMod val="65000"/>
                  </a:schemeClr>
                </a:solidFill>
              </a:rPr>
              <a:t> the </a:t>
            </a:r>
            <a:r>
              <a:rPr lang="fr-FR" sz="1200" dirty="0" err="1">
                <a:solidFill>
                  <a:schemeClr val="bg1">
                    <a:lumMod val="65000"/>
                  </a:schemeClr>
                </a:solidFill>
              </a:rPr>
              <a:t>illegal</a:t>
            </a:r>
            <a:r>
              <a:rPr lang="fr-FR" sz="1200" dirty="0">
                <a:solidFill>
                  <a:schemeClr val="bg1">
                    <a:lumMod val="65000"/>
                  </a:schemeClr>
                </a:solidFill>
              </a:rPr>
              <a:t> </a:t>
            </a:r>
            <a:r>
              <a:rPr lang="fr-FR" sz="1200" dirty="0" err="1">
                <a:solidFill>
                  <a:schemeClr val="bg1">
                    <a:lumMod val="65000"/>
                  </a:schemeClr>
                </a:solidFill>
              </a:rPr>
              <a:t>drugs</a:t>
            </a:r>
            <a:r>
              <a:rPr lang="fr-FR" sz="1200" dirty="0">
                <a:solidFill>
                  <a:schemeClr val="bg1">
                    <a:lumMod val="65000"/>
                  </a:schemeClr>
                </a:solidFill>
              </a:rPr>
              <a:t> </a:t>
            </a:r>
            <a:r>
              <a:rPr lang="fr-FR" sz="1200" dirty="0" err="1">
                <a:solidFill>
                  <a:schemeClr val="bg1">
                    <a:lumMod val="65000"/>
                  </a:schemeClr>
                </a:solidFill>
              </a:rPr>
              <a:t>column</a:t>
            </a:r>
            <a:r>
              <a:rPr lang="fr-FR" sz="1200" dirty="0">
                <a:solidFill>
                  <a:schemeClr val="bg1">
                    <a:lumMod val="65000"/>
                  </a:schemeClr>
                </a:solidFill>
              </a:rPr>
              <a:t> </a:t>
            </a:r>
            <a:r>
              <a:rPr lang="fr-FR" sz="1200" dirty="0" err="1">
                <a:solidFill>
                  <a:schemeClr val="bg1">
                    <a:lumMod val="65000"/>
                  </a:schemeClr>
                </a:solidFill>
              </a:rPr>
              <a:t>his</a:t>
            </a:r>
            <a:r>
              <a:rPr lang="fr-FR" sz="1200" dirty="0">
                <a:solidFill>
                  <a:schemeClr val="bg1">
                    <a:lumMod val="65000"/>
                  </a:schemeClr>
                </a:solidFill>
              </a:rPr>
              <a:t> </a:t>
            </a:r>
            <a:r>
              <a:rPr lang="fr-FR" sz="1200" dirty="0" err="1">
                <a:solidFill>
                  <a:schemeClr val="bg1">
                    <a:lumMod val="65000"/>
                  </a:schemeClr>
                </a:solidFill>
              </a:rPr>
              <a:t>highest</a:t>
            </a:r>
            <a:r>
              <a:rPr lang="fr-FR" sz="1200" dirty="0">
                <a:solidFill>
                  <a:schemeClr val="bg1">
                    <a:lumMod val="65000"/>
                  </a:schemeClr>
                </a:solidFill>
              </a:rPr>
              <a:t> </a:t>
            </a:r>
            <a:r>
              <a:rPr lang="fr-FR" sz="1200" dirty="0" err="1">
                <a:solidFill>
                  <a:schemeClr val="bg1">
                    <a:lumMod val="65000"/>
                  </a:schemeClr>
                </a:solidFill>
              </a:rPr>
              <a:t>consumption</a:t>
            </a:r>
            <a:r>
              <a:rPr lang="fr-FR" sz="1200" dirty="0">
                <a:solidFill>
                  <a:schemeClr val="bg1">
                    <a:lumMod val="65000"/>
                  </a:schemeClr>
                </a:solidFill>
              </a:rPr>
              <a:t>. We </a:t>
            </a:r>
            <a:r>
              <a:rPr lang="fr-FR" sz="1200" dirty="0" err="1">
                <a:solidFill>
                  <a:schemeClr val="bg1">
                    <a:lumMod val="65000"/>
                  </a:schemeClr>
                </a:solidFill>
              </a:rPr>
              <a:t>tried</a:t>
            </a:r>
            <a:r>
              <a:rPr lang="fr-FR" sz="1200" dirty="0">
                <a:solidFill>
                  <a:schemeClr val="bg1">
                    <a:lumMod val="65000"/>
                  </a:schemeClr>
                </a:solidFill>
              </a:rPr>
              <a:t> to </a:t>
            </a:r>
            <a:r>
              <a:rPr lang="fr-FR" sz="1200" dirty="0" err="1">
                <a:solidFill>
                  <a:schemeClr val="bg1">
                    <a:lumMod val="65000"/>
                  </a:schemeClr>
                </a:solidFill>
              </a:rPr>
              <a:t>make</a:t>
            </a:r>
            <a:r>
              <a:rPr lang="fr-FR" sz="1200" dirty="0">
                <a:solidFill>
                  <a:schemeClr val="bg1">
                    <a:lumMod val="65000"/>
                  </a:schemeClr>
                </a:solidFill>
              </a:rPr>
              <a:t> </a:t>
            </a:r>
            <a:r>
              <a:rPr lang="fr-FR" sz="1200" dirty="0" err="1">
                <a:solidFill>
                  <a:schemeClr val="bg1">
                    <a:lumMod val="65000"/>
                  </a:schemeClr>
                </a:solidFill>
              </a:rPr>
              <a:t>predictions</a:t>
            </a:r>
            <a:r>
              <a:rPr lang="fr-FR" sz="1200" dirty="0">
                <a:solidFill>
                  <a:schemeClr val="bg1">
                    <a:lumMod val="65000"/>
                  </a:schemeClr>
                </a:solidFill>
              </a:rPr>
              <a:t> on </a:t>
            </a:r>
            <a:r>
              <a:rPr lang="fr-FR" sz="1200" dirty="0" err="1">
                <a:solidFill>
                  <a:schemeClr val="bg1">
                    <a:lumMod val="65000"/>
                  </a:schemeClr>
                </a:solidFill>
              </a:rPr>
              <a:t>this</a:t>
            </a:r>
            <a:r>
              <a:rPr lang="fr-FR" sz="1200" dirty="0">
                <a:solidFill>
                  <a:schemeClr val="bg1">
                    <a:lumMod val="65000"/>
                  </a:schemeClr>
                </a:solidFill>
              </a:rPr>
              <a:t> output </a:t>
            </a:r>
            <a:r>
              <a:rPr lang="fr-FR" sz="1200" dirty="0" err="1">
                <a:solidFill>
                  <a:schemeClr val="bg1">
                    <a:lumMod val="65000"/>
                  </a:schemeClr>
                </a:solidFill>
              </a:rPr>
              <a:t>using</a:t>
            </a:r>
            <a:r>
              <a:rPr lang="fr-FR" sz="1200" dirty="0">
                <a:solidFill>
                  <a:schemeClr val="bg1">
                    <a:lumMod val="65000"/>
                  </a:schemeClr>
                </a:solidFill>
              </a:rPr>
              <a:t> </a:t>
            </a:r>
            <a:r>
              <a:rPr lang="fr-FR" sz="1200" dirty="0" err="1">
                <a:solidFill>
                  <a:schemeClr val="bg1">
                    <a:lumMod val="65000"/>
                  </a:schemeClr>
                </a:solidFill>
              </a:rPr>
              <a:t>Logistic</a:t>
            </a:r>
            <a:r>
              <a:rPr lang="fr-FR" sz="1200" dirty="0">
                <a:solidFill>
                  <a:schemeClr val="bg1">
                    <a:lumMod val="65000"/>
                  </a:schemeClr>
                </a:solidFill>
              </a:rPr>
              <a:t> </a:t>
            </a:r>
            <a:r>
              <a:rPr lang="fr-FR" sz="1200" dirty="0" err="1">
                <a:solidFill>
                  <a:schemeClr val="bg1">
                    <a:lumMod val="65000"/>
                  </a:schemeClr>
                </a:solidFill>
              </a:rPr>
              <a:t>Regression</a:t>
            </a:r>
            <a:r>
              <a:rPr lang="fr-FR" sz="1200" dirty="0">
                <a:solidFill>
                  <a:schemeClr val="bg1">
                    <a:lumMod val="65000"/>
                  </a:schemeClr>
                </a:solidFill>
              </a:rPr>
              <a:t> and Neural network but </a:t>
            </a:r>
            <a:r>
              <a:rPr lang="fr-FR" sz="1200" dirty="0" err="1">
                <a:solidFill>
                  <a:schemeClr val="bg1">
                    <a:lumMod val="65000"/>
                  </a:schemeClr>
                </a:solidFill>
              </a:rPr>
              <a:t>got</a:t>
            </a:r>
            <a:r>
              <a:rPr lang="fr-FR" sz="1200" dirty="0">
                <a:solidFill>
                  <a:schemeClr val="bg1">
                    <a:lumMod val="65000"/>
                  </a:schemeClr>
                </a:solidFill>
              </a:rPr>
              <a:t> mixed </a:t>
            </a:r>
            <a:r>
              <a:rPr lang="fr-FR" sz="1200" dirty="0" err="1">
                <a:solidFill>
                  <a:schemeClr val="bg1">
                    <a:lumMod val="65000"/>
                  </a:schemeClr>
                </a:solidFill>
              </a:rPr>
              <a:t>results</a:t>
            </a:r>
            <a:r>
              <a:rPr lang="fr-FR" sz="1200" dirty="0">
                <a:solidFill>
                  <a:schemeClr val="bg1">
                    <a:lumMod val="65000"/>
                  </a:schemeClr>
                </a:solidFill>
              </a:rPr>
              <a:t>. We </a:t>
            </a:r>
            <a:r>
              <a:rPr lang="fr-FR" sz="1200" dirty="0" err="1">
                <a:solidFill>
                  <a:schemeClr val="bg1">
                    <a:lumMod val="65000"/>
                  </a:schemeClr>
                </a:solidFill>
              </a:rPr>
              <a:t>thought</a:t>
            </a:r>
            <a:r>
              <a:rPr lang="fr-FR" sz="1200" dirty="0">
                <a:solidFill>
                  <a:schemeClr val="bg1">
                    <a:lumMod val="65000"/>
                  </a:schemeClr>
                </a:solidFill>
              </a:rPr>
              <a:t> </a:t>
            </a:r>
            <a:r>
              <a:rPr lang="en-US" sz="1200" dirty="0">
                <a:solidFill>
                  <a:schemeClr val="bg1">
                    <a:lumMod val="65000"/>
                  </a:schemeClr>
                </a:solidFill>
              </a:rPr>
              <a:t>that our dataset is unbalanced (it has more samples for some classes than others). This can make the classifier biased toward the one or two classes with lost of samples. We also made the hypothesis that our dataset was not specific enough.</a:t>
            </a:r>
          </a:p>
          <a:p>
            <a:endParaRPr lang="fr-FR" sz="1200" dirty="0">
              <a:solidFill>
                <a:schemeClr val="bg1">
                  <a:lumMod val="65000"/>
                </a:schemeClr>
              </a:solidFill>
            </a:endParaRPr>
          </a:p>
          <a:p>
            <a:endParaRPr lang="fr-FR" sz="1200" dirty="0">
              <a:solidFill>
                <a:schemeClr val="bg1">
                  <a:lumMod val="65000"/>
                </a:schemeClr>
              </a:solidFill>
            </a:endParaRPr>
          </a:p>
        </p:txBody>
      </p:sp>
      <p:cxnSp>
        <p:nvCxnSpPr>
          <p:cNvPr id="29" name="Connecteur droit avec flèche 28">
            <a:extLst>
              <a:ext uri="{FF2B5EF4-FFF2-40B4-BE49-F238E27FC236}">
                <a16:creationId xmlns:a16="http://schemas.microsoft.com/office/drawing/2014/main" id="{B683DCDE-D96D-4D9F-9D60-37A34FE17E9F}"/>
              </a:ext>
            </a:extLst>
          </p:cNvPr>
          <p:cNvCxnSpPr>
            <a:cxnSpLocks/>
            <a:stCxn id="27" idx="2"/>
          </p:cNvCxnSpPr>
          <p:nvPr/>
        </p:nvCxnSpPr>
        <p:spPr>
          <a:xfrm flipH="1">
            <a:off x="3962400" y="3830687"/>
            <a:ext cx="0" cy="12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 coins arrondis 30">
            <a:extLst>
              <a:ext uri="{FF2B5EF4-FFF2-40B4-BE49-F238E27FC236}">
                <a16:creationId xmlns:a16="http://schemas.microsoft.com/office/drawing/2014/main" id="{FE785450-2C20-4363-964E-BEC653DB82C9}"/>
              </a:ext>
            </a:extLst>
          </p:cNvPr>
          <p:cNvSpPr/>
          <p:nvPr/>
        </p:nvSpPr>
        <p:spPr>
          <a:xfrm>
            <a:off x="831271" y="5223973"/>
            <a:ext cx="6476999" cy="2308324"/>
          </a:xfrm>
          <a:prstGeom prst="roundRect">
            <a:avLst/>
          </a:prstGeom>
          <a:noFill/>
          <a:ln>
            <a:solidFill>
              <a:srgbClr val="A6B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pic>
        <p:nvPicPr>
          <p:cNvPr id="65" name="object 5">
            <a:extLst>
              <a:ext uri="{FF2B5EF4-FFF2-40B4-BE49-F238E27FC236}">
                <a16:creationId xmlns:a16="http://schemas.microsoft.com/office/drawing/2014/main" id="{DEF23700-24A1-425B-8D0E-A6555B0ABA21}"/>
              </a:ext>
            </a:extLst>
          </p:cNvPr>
          <p:cNvPicPr/>
          <p:nvPr/>
        </p:nvPicPr>
        <p:blipFill>
          <a:blip r:embed="rId3" cstate="print"/>
          <a:stretch>
            <a:fillRect/>
          </a:stretch>
        </p:blipFill>
        <p:spPr>
          <a:xfrm>
            <a:off x="1576609" y="6024488"/>
            <a:ext cx="95255" cy="543831"/>
          </a:xfrm>
          <a:prstGeom prst="rect">
            <a:avLst/>
          </a:prstGeom>
        </p:spPr>
      </p:pic>
      <p:sp>
        <p:nvSpPr>
          <p:cNvPr id="66" name="object 6">
            <a:extLst>
              <a:ext uri="{FF2B5EF4-FFF2-40B4-BE49-F238E27FC236}">
                <a16:creationId xmlns:a16="http://schemas.microsoft.com/office/drawing/2014/main" id="{1B57FDA2-EDDB-46C5-97D0-7D260A2B013B}"/>
              </a:ext>
            </a:extLst>
          </p:cNvPr>
          <p:cNvSpPr txBox="1"/>
          <p:nvPr/>
        </p:nvSpPr>
        <p:spPr>
          <a:xfrm>
            <a:off x="2943985" y="6909584"/>
            <a:ext cx="588010" cy="185948"/>
          </a:xfrm>
          <a:prstGeom prst="rect">
            <a:avLst/>
          </a:prstGeom>
        </p:spPr>
        <p:txBody>
          <a:bodyPr vert="horz" wrap="square" lIns="0" tIns="16510" rIns="0" bIns="0" rtlCol="0">
            <a:spAutoFit/>
          </a:bodyPr>
          <a:lstStyle/>
          <a:p>
            <a:pPr marL="12700">
              <a:lnSpc>
                <a:spcPct val="100000"/>
              </a:lnSpc>
              <a:spcBef>
                <a:spcPts val="130"/>
              </a:spcBef>
            </a:pPr>
            <a:r>
              <a:rPr sz="1100" spc="-50" dirty="0">
                <a:solidFill>
                  <a:srgbClr val="0E0D0C"/>
                </a:solidFill>
                <a:latin typeface="Microsoft Sans Serif"/>
                <a:cs typeface="Microsoft Sans Serif"/>
              </a:rPr>
              <a:t>U</a:t>
            </a:r>
            <a:r>
              <a:rPr sz="1100" spc="-114" dirty="0">
                <a:solidFill>
                  <a:srgbClr val="0E0D0C"/>
                </a:solidFill>
                <a:latin typeface="Microsoft Sans Serif"/>
                <a:cs typeface="Microsoft Sans Serif"/>
              </a:rPr>
              <a:t>s</a:t>
            </a:r>
            <a:r>
              <a:rPr sz="1100" spc="-55" dirty="0">
                <a:solidFill>
                  <a:srgbClr val="0E0D0C"/>
                </a:solidFill>
                <a:latin typeface="Microsoft Sans Serif"/>
                <a:cs typeface="Microsoft Sans Serif"/>
              </a:rPr>
              <a:t>e</a:t>
            </a:r>
            <a:r>
              <a:rPr sz="1100" spc="204" dirty="0">
                <a:solidFill>
                  <a:srgbClr val="0E0D0C"/>
                </a:solidFill>
                <a:latin typeface="Microsoft Sans Serif"/>
                <a:cs typeface="Microsoft Sans Serif"/>
              </a:rPr>
              <a:t>r</a:t>
            </a:r>
            <a:endParaRPr sz="1100" dirty="0">
              <a:latin typeface="Microsoft Sans Serif"/>
              <a:cs typeface="Microsoft Sans Serif"/>
            </a:endParaRPr>
          </a:p>
        </p:txBody>
      </p:sp>
      <p:pic>
        <p:nvPicPr>
          <p:cNvPr id="67" name="object 7">
            <a:extLst>
              <a:ext uri="{FF2B5EF4-FFF2-40B4-BE49-F238E27FC236}">
                <a16:creationId xmlns:a16="http://schemas.microsoft.com/office/drawing/2014/main" id="{7425A1A9-E6B0-4970-8442-72364E2DD408}"/>
              </a:ext>
            </a:extLst>
          </p:cNvPr>
          <p:cNvPicPr/>
          <p:nvPr/>
        </p:nvPicPr>
        <p:blipFill>
          <a:blip r:embed="rId3" cstate="print"/>
          <a:stretch>
            <a:fillRect/>
          </a:stretch>
        </p:blipFill>
        <p:spPr>
          <a:xfrm>
            <a:off x="2743200" y="6641596"/>
            <a:ext cx="68764" cy="803412"/>
          </a:xfrm>
          <a:prstGeom prst="rect">
            <a:avLst/>
          </a:prstGeom>
        </p:spPr>
      </p:pic>
      <p:sp>
        <p:nvSpPr>
          <p:cNvPr id="69" name="object 9">
            <a:extLst>
              <a:ext uri="{FF2B5EF4-FFF2-40B4-BE49-F238E27FC236}">
                <a16:creationId xmlns:a16="http://schemas.microsoft.com/office/drawing/2014/main" id="{E91BC694-F5A4-4AB0-BFF2-AABA7CA88B5F}"/>
              </a:ext>
            </a:extLst>
          </p:cNvPr>
          <p:cNvSpPr txBox="1"/>
          <p:nvPr/>
        </p:nvSpPr>
        <p:spPr>
          <a:xfrm>
            <a:off x="1162858" y="5992558"/>
            <a:ext cx="397510" cy="569643"/>
          </a:xfrm>
          <a:prstGeom prst="rect">
            <a:avLst/>
          </a:prstGeom>
        </p:spPr>
        <p:txBody>
          <a:bodyPr vert="horz" wrap="square" lIns="0" tIns="12065" rIns="0" bIns="0" rtlCol="0">
            <a:spAutoFit/>
          </a:bodyPr>
          <a:lstStyle/>
          <a:p>
            <a:pPr marL="12700" marR="5080" algn="just">
              <a:lnSpc>
                <a:spcPct val="112900"/>
              </a:lnSpc>
              <a:spcBef>
                <a:spcPts val="95"/>
              </a:spcBef>
            </a:pPr>
            <a:r>
              <a:rPr sz="1100" spc="5" dirty="0">
                <a:solidFill>
                  <a:srgbClr val="0E0D0C"/>
                </a:solidFill>
                <a:latin typeface="Microsoft Sans Serif"/>
                <a:cs typeface="Microsoft Sans Serif"/>
              </a:rPr>
              <a:t>C</a:t>
            </a:r>
            <a:r>
              <a:rPr sz="1100" spc="-45" dirty="0">
                <a:solidFill>
                  <a:srgbClr val="0E0D0C"/>
                </a:solidFill>
                <a:latin typeface="Microsoft Sans Serif"/>
                <a:cs typeface="Microsoft Sans Serif"/>
              </a:rPr>
              <a:t>L</a:t>
            </a:r>
            <a:r>
              <a:rPr sz="1100" spc="70" dirty="0">
                <a:solidFill>
                  <a:srgbClr val="0E0D0C"/>
                </a:solidFill>
                <a:latin typeface="Microsoft Sans Serif"/>
                <a:cs typeface="Microsoft Sans Serif"/>
              </a:rPr>
              <a:t>0  </a:t>
            </a:r>
            <a:r>
              <a:rPr sz="1100" spc="5" dirty="0">
                <a:solidFill>
                  <a:srgbClr val="0E0D0C"/>
                </a:solidFill>
                <a:latin typeface="Microsoft Sans Serif"/>
                <a:cs typeface="Microsoft Sans Serif"/>
              </a:rPr>
              <a:t>C</a:t>
            </a:r>
            <a:r>
              <a:rPr sz="1100" spc="-45" dirty="0">
                <a:solidFill>
                  <a:srgbClr val="0E0D0C"/>
                </a:solidFill>
                <a:latin typeface="Microsoft Sans Serif"/>
                <a:cs typeface="Microsoft Sans Serif"/>
              </a:rPr>
              <a:t>L</a:t>
            </a:r>
            <a:r>
              <a:rPr sz="1100" spc="70" dirty="0">
                <a:solidFill>
                  <a:srgbClr val="0E0D0C"/>
                </a:solidFill>
                <a:latin typeface="Microsoft Sans Serif"/>
                <a:cs typeface="Microsoft Sans Serif"/>
              </a:rPr>
              <a:t>1  </a:t>
            </a:r>
            <a:r>
              <a:rPr sz="1100" spc="5" dirty="0">
                <a:solidFill>
                  <a:srgbClr val="0E0D0C"/>
                </a:solidFill>
                <a:latin typeface="Microsoft Sans Serif"/>
                <a:cs typeface="Microsoft Sans Serif"/>
              </a:rPr>
              <a:t>C</a:t>
            </a:r>
            <a:r>
              <a:rPr sz="1100" spc="-45" dirty="0">
                <a:solidFill>
                  <a:srgbClr val="0E0D0C"/>
                </a:solidFill>
                <a:latin typeface="Microsoft Sans Serif"/>
                <a:cs typeface="Microsoft Sans Serif"/>
              </a:rPr>
              <a:t>L</a:t>
            </a:r>
            <a:r>
              <a:rPr sz="1100" spc="110" dirty="0">
                <a:solidFill>
                  <a:srgbClr val="0E0D0C"/>
                </a:solidFill>
                <a:latin typeface="Microsoft Sans Serif"/>
                <a:cs typeface="Microsoft Sans Serif"/>
              </a:rPr>
              <a:t>2</a:t>
            </a:r>
            <a:endParaRPr sz="1100" dirty="0">
              <a:latin typeface="Microsoft Sans Serif"/>
              <a:cs typeface="Microsoft Sans Serif"/>
            </a:endParaRPr>
          </a:p>
        </p:txBody>
      </p:sp>
      <p:sp>
        <p:nvSpPr>
          <p:cNvPr id="73" name="object 13">
            <a:extLst>
              <a:ext uri="{FF2B5EF4-FFF2-40B4-BE49-F238E27FC236}">
                <a16:creationId xmlns:a16="http://schemas.microsoft.com/office/drawing/2014/main" id="{AF48D9CD-DDAD-4838-8474-8A54FED5757E}"/>
              </a:ext>
            </a:extLst>
          </p:cNvPr>
          <p:cNvSpPr txBox="1"/>
          <p:nvPr/>
        </p:nvSpPr>
        <p:spPr>
          <a:xfrm>
            <a:off x="1146725" y="6633062"/>
            <a:ext cx="1978025" cy="185307"/>
          </a:xfrm>
          <a:prstGeom prst="rect">
            <a:avLst/>
          </a:prstGeom>
        </p:spPr>
        <p:txBody>
          <a:bodyPr vert="horz" wrap="square" lIns="0" tIns="15875" rIns="0" bIns="0" rtlCol="0">
            <a:spAutoFit/>
          </a:bodyPr>
          <a:lstStyle/>
          <a:p>
            <a:pPr marL="12700">
              <a:lnSpc>
                <a:spcPct val="100000"/>
              </a:lnSpc>
              <a:spcBef>
                <a:spcPts val="125"/>
              </a:spcBef>
            </a:pPr>
            <a:r>
              <a:rPr sz="1100" spc="5" dirty="0">
                <a:solidFill>
                  <a:srgbClr val="0E0D0C"/>
                </a:solidFill>
                <a:latin typeface="Microsoft Sans Serif"/>
                <a:cs typeface="Microsoft Sans Serif"/>
              </a:rPr>
              <a:t>C</a:t>
            </a:r>
            <a:r>
              <a:rPr sz="1100" spc="-45" dirty="0">
                <a:solidFill>
                  <a:srgbClr val="0E0D0C"/>
                </a:solidFill>
                <a:latin typeface="Microsoft Sans Serif"/>
                <a:cs typeface="Microsoft Sans Serif"/>
              </a:rPr>
              <a:t>L</a:t>
            </a:r>
            <a:r>
              <a:rPr sz="1100" spc="110" dirty="0">
                <a:solidFill>
                  <a:srgbClr val="0E0D0C"/>
                </a:solidFill>
                <a:latin typeface="Microsoft Sans Serif"/>
                <a:cs typeface="Microsoft Sans Serif"/>
              </a:rPr>
              <a:t>3</a:t>
            </a:r>
            <a:r>
              <a:rPr sz="1100" spc="-95" dirty="0">
                <a:solidFill>
                  <a:srgbClr val="0E0D0C"/>
                </a:solidFill>
                <a:latin typeface="Microsoft Sans Serif"/>
                <a:cs typeface="Microsoft Sans Serif"/>
              </a:rPr>
              <a:t> </a:t>
            </a:r>
            <a:r>
              <a:rPr sz="1100" spc="-40" dirty="0">
                <a:solidFill>
                  <a:srgbClr val="0E0D0C"/>
                </a:solidFill>
                <a:latin typeface="Microsoft Sans Serif"/>
                <a:cs typeface="Microsoft Sans Serif"/>
              </a:rPr>
              <a:t>U</a:t>
            </a:r>
            <a:r>
              <a:rPr sz="1100" spc="-90" dirty="0">
                <a:solidFill>
                  <a:srgbClr val="0E0D0C"/>
                </a:solidFill>
                <a:latin typeface="Microsoft Sans Serif"/>
                <a:cs typeface="Microsoft Sans Serif"/>
              </a:rPr>
              <a:t>s</a:t>
            </a:r>
            <a:r>
              <a:rPr sz="1100" spc="-45" dirty="0">
                <a:solidFill>
                  <a:srgbClr val="0E0D0C"/>
                </a:solidFill>
                <a:latin typeface="Microsoft Sans Serif"/>
                <a:cs typeface="Microsoft Sans Serif"/>
              </a:rPr>
              <a:t>e</a:t>
            </a:r>
            <a:r>
              <a:rPr sz="1100" spc="95" dirty="0">
                <a:solidFill>
                  <a:srgbClr val="0E0D0C"/>
                </a:solidFill>
                <a:latin typeface="Microsoft Sans Serif"/>
                <a:cs typeface="Microsoft Sans Serif"/>
              </a:rPr>
              <a:t>d</a:t>
            </a:r>
            <a:r>
              <a:rPr sz="1100" spc="-95" dirty="0">
                <a:solidFill>
                  <a:srgbClr val="0E0D0C"/>
                </a:solidFill>
                <a:latin typeface="Microsoft Sans Serif"/>
                <a:cs typeface="Microsoft Sans Serif"/>
              </a:rPr>
              <a:t> </a:t>
            </a:r>
            <a:r>
              <a:rPr sz="1100" spc="20" dirty="0">
                <a:solidFill>
                  <a:srgbClr val="0E0D0C"/>
                </a:solidFill>
                <a:latin typeface="Microsoft Sans Serif"/>
                <a:cs typeface="Microsoft Sans Serif"/>
              </a:rPr>
              <a:t>i</a:t>
            </a:r>
            <a:r>
              <a:rPr sz="1100" spc="85" dirty="0">
                <a:solidFill>
                  <a:srgbClr val="0E0D0C"/>
                </a:solidFill>
                <a:latin typeface="Microsoft Sans Serif"/>
                <a:cs typeface="Microsoft Sans Serif"/>
              </a:rPr>
              <a:t>n</a:t>
            </a:r>
            <a:r>
              <a:rPr sz="1100" spc="-95" dirty="0">
                <a:solidFill>
                  <a:srgbClr val="0E0D0C"/>
                </a:solidFill>
                <a:latin typeface="Microsoft Sans Serif"/>
                <a:cs typeface="Microsoft Sans Serif"/>
              </a:rPr>
              <a:t> </a:t>
            </a:r>
            <a:r>
              <a:rPr sz="1100" spc="-45" dirty="0">
                <a:solidFill>
                  <a:srgbClr val="0E0D0C"/>
                </a:solidFill>
                <a:latin typeface="Microsoft Sans Serif"/>
                <a:cs typeface="Microsoft Sans Serif"/>
              </a:rPr>
              <a:t>L</a:t>
            </a:r>
            <a:r>
              <a:rPr sz="1100" spc="-50" dirty="0">
                <a:solidFill>
                  <a:srgbClr val="0E0D0C"/>
                </a:solidFill>
                <a:latin typeface="Microsoft Sans Serif"/>
                <a:cs typeface="Microsoft Sans Serif"/>
              </a:rPr>
              <a:t>a</a:t>
            </a:r>
            <a:r>
              <a:rPr sz="1100" spc="-90" dirty="0">
                <a:solidFill>
                  <a:srgbClr val="0E0D0C"/>
                </a:solidFill>
                <a:latin typeface="Microsoft Sans Serif"/>
                <a:cs typeface="Microsoft Sans Serif"/>
              </a:rPr>
              <a:t>s</a:t>
            </a:r>
            <a:r>
              <a:rPr sz="1100" spc="170" dirty="0">
                <a:solidFill>
                  <a:srgbClr val="0E0D0C"/>
                </a:solidFill>
                <a:latin typeface="Microsoft Sans Serif"/>
                <a:cs typeface="Microsoft Sans Serif"/>
              </a:rPr>
              <a:t>t</a:t>
            </a:r>
            <a:r>
              <a:rPr sz="1100" spc="-95" dirty="0">
                <a:solidFill>
                  <a:srgbClr val="0E0D0C"/>
                </a:solidFill>
                <a:latin typeface="Microsoft Sans Serif"/>
                <a:cs typeface="Microsoft Sans Serif"/>
              </a:rPr>
              <a:t> </a:t>
            </a:r>
            <a:r>
              <a:rPr sz="1100" dirty="0">
                <a:solidFill>
                  <a:srgbClr val="0E0D0C"/>
                </a:solidFill>
                <a:latin typeface="Microsoft Sans Serif"/>
                <a:cs typeface="Microsoft Sans Serif"/>
              </a:rPr>
              <a:t>Y</a:t>
            </a:r>
            <a:r>
              <a:rPr sz="1100" spc="-45" dirty="0">
                <a:solidFill>
                  <a:srgbClr val="0E0D0C"/>
                </a:solidFill>
                <a:latin typeface="Microsoft Sans Serif"/>
                <a:cs typeface="Microsoft Sans Serif"/>
              </a:rPr>
              <a:t>e</a:t>
            </a:r>
            <a:r>
              <a:rPr sz="1100" spc="-50" dirty="0">
                <a:solidFill>
                  <a:srgbClr val="0E0D0C"/>
                </a:solidFill>
                <a:latin typeface="Microsoft Sans Serif"/>
                <a:cs typeface="Microsoft Sans Serif"/>
              </a:rPr>
              <a:t>a</a:t>
            </a:r>
            <a:r>
              <a:rPr sz="1100" spc="150" dirty="0">
                <a:solidFill>
                  <a:srgbClr val="0E0D0C"/>
                </a:solidFill>
                <a:latin typeface="Microsoft Sans Serif"/>
                <a:cs typeface="Microsoft Sans Serif"/>
              </a:rPr>
              <a:t>r</a:t>
            </a:r>
            <a:endParaRPr sz="1100" dirty="0">
              <a:latin typeface="Microsoft Sans Serif"/>
              <a:cs typeface="Microsoft Sans Serif"/>
            </a:endParaRPr>
          </a:p>
        </p:txBody>
      </p:sp>
      <p:sp>
        <p:nvSpPr>
          <p:cNvPr id="75" name="object 15">
            <a:extLst>
              <a:ext uri="{FF2B5EF4-FFF2-40B4-BE49-F238E27FC236}">
                <a16:creationId xmlns:a16="http://schemas.microsoft.com/office/drawing/2014/main" id="{40DDBFAA-49CD-49BB-AAE8-93F63E9A83DE}"/>
              </a:ext>
            </a:extLst>
          </p:cNvPr>
          <p:cNvSpPr txBox="1"/>
          <p:nvPr/>
        </p:nvSpPr>
        <p:spPr>
          <a:xfrm>
            <a:off x="1146725" y="6820602"/>
            <a:ext cx="2150745" cy="595291"/>
          </a:xfrm>
          <a:prstGeom prst="rect">
            <a:avLst/>
          </a:prstGeom>
        </p:spPr>
        <p:txBody>
          <a:bodyPr vert="horz" wrap="square" lIns="0" tIns="12065" rIns="0" bIns="0" rtlCol="0">
            <a:spAutoFit/>
          </a:bodyPr>
          <a:lstStyle/>
          <a:p>
            <a:pPr marL="12700" marR="5080">
              <a:lnSpc>
                <a:spcPct val="112900"/>
              </a:lnSpc>
              <a:spcBef>
                <a:spcPts val="95"/>
              </a:spcBef>
            </a:pPr>
            <a:r>
              <a:rPr sz="1100" spc="5" dirty="0">
                <a:solidFill>
                  <a:srgbClr val="0E0D0C"/>
                </a:solidFill>
                <a:latin typeface="Microsoft Sans Serif"/>
                <a:cs typeface="Microsoft Sans Serif"/>
              </a:rPr>
              <a:t>C</a:t>
            </a:r>
            <a:r>
              <a:rPr sz="1100" spc="-45" dirty="0">
                <a:solidFill>
                  <a:srgbClr val="0E0D0C"/>
                </a:solidFill>
                <a:latin typeface="Microsoft Sans Serif"/>
                <a:cs typeface="Microsoft Sans Serif"/>
              </a:rPr>
              <a:t>L</a:t>
            </a:r>
            <a:r>
              <a:rPr sz="1100" spc="110" dirty="0">
                <a:solidFill>
                  <a:srgbClr val="0E0D0C"/>
                </a:solidFill>
                <a:latin typeface="Microsoft Sans Serif"/>
                <a:cs typeface="Microsoft Sans Serif"/>
              </a:rPr>
              <a:t>4</a:t>
            </a:r>
            <a:r>
              <a:rPr sz="1100" spc="-95" dirty="0">
                <a:solidFill>
                  <a:srgbClr val="0E0D0C"/>
                </a:solidFill>
                <a:latin typeface="Microsoft Sans Serif"/>
                <a:cs typeface="Microsoft Sans Serif"/>
              </a:rPr>
              <a:t> </a:t>
            </a:r>
            <a:r>
              <a:rPr sz="1100" spc="-40" dirty="0">
                <a:solidFill>
                  <a:srgbClr val="0E0D0C"/>
                </a:solidFill>
                <a:latin typeface="Microsoft Sans Serif"/>
                <a:cs typeface="Microsoft Sans Serif"/>
              </a:rPr>
              <a:t>U</a:t>
            </a:r>
            <a:r>
              <a:rPr sz="1100" spc="-90" dirty="0">
                <a:solidFill>
                  <a:srgbClr val="0E0D0C"/>
                </a:solidFill>
                <a:latin typeface="Microsoft Sans Serif"/>
                <a:cs typeface="Microsoft Sans Serif"/>
              </a:rPr>
              <a:t>s</a:t>
            </a:r>
            <a:r>
              <a:rPr sz="1100" spc="-45" dirty="0">
                <a:solidFill>
                  <a:srgbClr val="0E0D0C"/>
                </a:solidFill>
                <a:latin typeface="Microsoft Sans Serif"/>
                <a:cs typeface="Microsoft Sans Serif"/>
              </a:rPr>
              <a:t>e</a:t>
            </a:r>
            <a:r>
              <a:rPr sz="1100" spc="95" dirty="0">
                <a:solidFill>
                  <a:srgbClr val="0E0D0C"/>
                </a:solidFill>
                <a:latin typeface="Microsoft Sans Serif"/>
                <a:cs typeface="Microsoft Sans Serif"/>
              </a:rPr>
              <a:t>d</a:t>
            </a:r>
            <a:r>
              <a:rPr sz="1100" spc="-95" dirty="0">
                <a:solidFill>
                  <a:srgbClr val="0E0D0C"/>
                </a:solidFill>
                <a:latin typeface="Microsoft Sans Serif"/>
                <a:cs typeface="Microsoft Sans Serif"/>
              </a:rPr>
              <a:t> </a:t>
            </a:r>
            <a:r>
              <a:rPr sz="1100" spc="20" dirty="0">
                <a:solidFill>
                  <a:srgbClr val="0E0D0C"/>
                </a:solidFill>
                <a:latin typeface="Microsoft Sans Serif"/>
                <a:cs typeface="Microsoft Sans Serif"/>
              </a:rPr>
              <a:t>i</a:t>
            </a:r>
            <a:r>
              <a:rPr sz="1100" spc="85" dirty="0">
                <a:solidFill>
                  <a:srgbClr val="0E0D0C"/>
                </a:solidFill>
                <a:latin typeface="Microsoft Sans Serif"/>
                <a:cs typeface="Microsoft Sans Serif"/>
              </a:rPr>
              <a:t>n</a:t>
            </a:r>
            <a:r>
              <a:rPr sz="1100" spc="-95" dirty="0">
                <a:solidFill>
                  <a:srgbClr val="0E0D0C"/>
                </a:solidFill>
                <a:latin typeface="Microsoft Sans Serif"/>
                <a:cs typeface="Microsoft Sans Serif"/>
              </a:rPr>
              <a:t> </a:t>
            </a:r>
            <a:r>
              <a:rPr sz="1100" spc="-45" dirty="0">
                <a:solidFill>
                  <a:srgbClr val="0E0D0C"/>
                </a:solidFill>
                <a:latin typeface="Microsoft Sans Serif"/>
                <a:cs typeface="Microsoft Sans Serif"/>
              </a:rPr>
              <a:t>L</a:t>
            </a:r>
            <a:r>
              <a:rPr sz="1100" spc="-50" dirty="0">
                <a:solidFill>
                  <a:srgbClr val="0E0D0C"/>
                </a:solidFill>
                <a:latin typeface="Microsoft Sans Serif"/>
                <a:cs typeface="Microsoft Sans Serif"/>
              </a:rPr>
              <a:t>a</a:t>
            </a:r>
            <a:r>
              <a:rPr sz="1100" spc="-90" dirty="0">
                <a:solidFill>
                  <a:srgbClr val="0E0D0C"/>
                </a:solidFill>
                <a:latin typeface="Microsoft Sans Serif"/>
                <a:cs typeface="Microsoft Sans Serif"/>
              </a:rPr>
              <a:t>s</a:t>
            </a:r>
            <a:r>
              <a:rPr sz="1100" spc="170" dirty="0">
                <a:solidFill>
                  <a:srgbClr val="0E0D0C"/>
                </a:solidFill>
                <a:latin typeface="Microsoft Sans Serif"/>
                <a:cs typeface="Microsoft Sans Serif"/>
              </a:rPr>
              <a:t>t</a:t>
            </a:r>
            <a:r>
              <a:rPr sz="1100" spc="-95" dirty="0">
                <a:solidFill>
                  <a:srgbClr val="0E0D0C"/>
                </a:solidFill>
                <a:latin typeface="Microsoft Sans Serif"/>
                <a:cs typeface="Microsoft Sans Serif"/>
              </a:rPr>
              <a:t> </a:t>
            </a:r>
            <a:r>
              <a:rPr sz="1100" spc="130" dirty="0">
                <a:solidFill>
                  <a:srgbClr val="0E0D0C"/>
                </a:solidFill>
                <a:latin typeface="Microsoft Sans Serif"/>
                <a:cs typeface="Microsoft Sans Serif"/>
              </a:rPr>
              <a:t>M</a:t>
            </a:r>
            <a:r>
              <a:rPr sz="1100" spc="10" dirty="0">
                <a:solidFill>
                  <a:srgbClr val="0E0D0C"/>
                </a:solidFill>
                <a:latin typeface="Microsoft Sans Serif"/>
                <a:cs typeface="Microsoft Sans Serif"/>
              </a:rPr>
              <a:t>o</a:t>
            </a:r>
            <a:r>
              <a:rPr sz="1100" spc="30" dirty="0">
                <a:solidFill>
                  <a:srgbClr val="0E0D0C"/>
                </a:solidFill>
                <a:latin typeface="Microsoft Sans Serif"/>
                <a:cs typeface="Microsoft Sans Serif"/>
              </a:rPr>
              <a:t>n</a:t>
            </a:r>
            <a:r>
              <a:rPr sz="1100" spc="114" dirty="0">
                <a:solidFill>
                  <a:srgbClr val="0E0D0C"/>
                </a:solidFill>
                <a:latin typeface="Microsoft Sans Serif"/>
                <a:cs typeface="Microsoft Sans Serif"/>
              </a:rPr>
              <a:t>t</a:t>
            </a:r>
            <a:r>
              <a:rPr sz="1100" spc="60" dirty="0">
                <a:solidFill>
                  <a:srgbClr val="0E0D0C"/>
                </a:solidFill>
                <a:latin typeface="Microsoft Sans Serif"/>
                <a:cs typeface="Microsoft Sans Serif"/>
              </a:rPr>
              <a:t>h  </a:t>
            </a:r>
            <a:endParaRPr lang="fr-FR" sz="1100" spc="60" dirty="0">
              <a:solidFill>
                <a:srgbClr val="0E0D0C"/>
              </a:solidFill>
              <a:latin typeface="Microsoft Sans Serif"/>
              <a:cs typeface="Microsoft Sans Serif"/>
            </a:endParaRPr>
          </a:p>
          <a:p>
            <a:pPr marL="12700" marR="5080">
              <a:lnSpc>
                <a:spcPct val="112900"/>
              </a:lnSpc>
              <a:spcBef>
                <a:spcPts val="95"/>
              </a:spcBef>
            </a:pPr>
            <a:r>
              <a:rPr sz="1100" spc="5" dirty="0">
                <a:solidFill>
                  <a:srgbClr val="0E0D0C"/>
                </a:solidFill>
                <a:latin typeface="Microsoft Sans Serif"/>
                <a:cs typeface="Microsoft Sans Serif"/>
              </a:rPr>
              <a:t>C</a:t>
            </a:r>
            <a:r>
              <a:rPr sz="1100" spc="-45" dirty="0">
                <a:solidFill>
                  <a:srgbClr val="0E0D0C"/>
                </a:solidFill>
                <a:latin typeface="Microsoft Sans Serif"/>
                <a:cs typeface="Microsoft Sans Serif"/>
              </a:rPr>
              <a:t>L</a:t>
            </a:r>
            <a:r>
              <a:rPr sz="1100" spc="110" dirty="0">
                <a:solidFill>
                  <a:srgbClr val="0E0D0C"/>
                </a:solidFill>
                <a:latin typeface="Microsoft Sans Serif"/>
                <a:cs typeface="Microsoft Sans Serif"/>
              </a:rPr>
              <a:t>5</a:t>
            </a:r>
            <a:r>
              <a:rPr sz="1100" spc="-95" dirty="0">
                <a:solidFill>
                  <a:srgbClr val="0E0D0C"/>
                </a:solidFill>
                <a:latin typeface="Microsoft Sans Serif"/>
                <a:cs typeface="Microsoft Sans Serif"/>
              </a:rPr>
              <a:t> </a:t>
            </a:r>
            <a:r>
              <a:rPr sz="1100" spc="-40" dirty="0">
                <a:solidFill>
                  <a:srgbClr val="0E0D0C"/>
                </a:solidFill>
                <a:latin typeface="Microsoft Sans Serif"/>
                <a:cs typeface="Microsoft Sans Serif"/>
              </a:rPr>
              <a:t>U</a:t>
            </a:r>
            <a:r>
              <a:rPr sz="1100" spc="-90" dirty="0">
                <a:solidFill>
                  <a:srgbClr val="0E0D0C"/>
                </a:solidFill>
                <a:latin typeface="Microsoft Sans Serif"/>
                <a:cs typeface="Microsoft Sans Serif"/>
              </a:rPr>
              <a:t>s</a:t>
            </a:r>
            <a:r>
              <a:rPr sz="1100" spc="-45" dirty="0">
                <a:solidFill>
                  <a:srgbClr val="0E0D0C"/>
                </a:solidFill>
                <a:latin typeface="Microsoft Sans Serif"/>
                <a:cs typeface="Microsoft Sans Serif"/>
              </a:rPr>
              <a:t>e</a:t>
            </a:r>
            <a:r>
              <a:rPr sz="1100" spc="95" dirty="0">
                <a:solidFill>
                  <a:srgbClr val="0E0D0C"/>
                </a:solidFill>
                <a:latin typeface="Microsoft Sans Serif"/>
                <a:cs typeface="Microsoft Sans Serif"/>
              </a:rPr>
              <a:t>d</a:t>
            </a:r>
            <a:r>
              <a:rPr sz="1100" spc="-95" dirty="0">
                <a:solidFill>
                  <a:srgbClr val="0E0D0C"/>
                </a:solidFill>
                <a:latin typeface="Microsoft Sans Serif"/>
                <a:cs typeface="Microsoft Sans Serif"/>
              </a:rPr>
              <a:t> </a:t>
            </a:r>
            <a:r>
              <a:rPr sz="1100" spc="20" dirty="0">
                <a:solidFill>
                  <a:srgbClr val="0E0D0C"/>
                </a:solidFill>
                <a:latin typeface="Microsoft Sans Serif"/>
                <a:cs typeface="Microsoft Sans Serif"/>
              </a:rPr>
              <a:t>i</a:t>
            </a:r>
            <a:r>
              <a:rPr sz="1100" spc="85" dirty="0">
                <a:solidFill>
                  <a:srgbClr val="0E0D0C"/>
                </a:solidFill>
                <a:latin typeface="Microsoft Sans Serif"/>
                <a:cs typeface="Microsoft Sans Serif"/>
              </a:rPr>
              <a:t>n</a:t>
            </a:r>
            <a:r>
              <a:rPr sz="1100" spc="-95" dirty="0">
                <a:solidFill>
                  <a:srgbClr val="0E0D0C"/>
                </a:solidFill>
                <a:latin typeface="Microsoft Sans Serif"/>
                <a:cs typeface="Microsoft Sans Serif"/>
              </a:rPr>
              <a:t> </a:t>
            </a:r>
            <a:r>
              <a:rPr sz="1100" spc="-45" dirty="0">
                <a:solidFill>
                  <a:srgbClr val="0E0D0C"/>
                </a:solidFill>
                <a:latin typeface="Microsoft Sans Serif"/>
                <a:cs typeface="Microsoft Sans Serif"/>
              </a:rPr>
              <a:t>L</a:t>
            </a:r>
            <a:r>
              <a:rPr sz="1100" spc="-50" dirty="0">
                <a:solidFill>
                  <a:srgbClr val="0E0D0C"/>
                </a:solidFill>
                <a:latin typeface="Microsoft Sans Serif"/>
                <a:cs typeface="Microsoft Sans Serif"/>
              </a:rPr>
              <a:t>a</a:t>
            </a:r>
            <a:r>
              <a:rPr sz="1100" spc="-90" dirty="0">
                <a:solidFill>
                  <a:srgbClr val="0E0D0C"/>
                </a:solidFill>
                <a:latin typeface="Microsoft Sans Serif"/>
                <a:cs typeface="Microsoft Sans Serif"/>
              </a:rPr>
              <a:t>s</a:t>
            </a:r>
            <a:r>
              <a:rPr sz="1100" spc="170" dirty="0">
                <a:solidFill>
                  <a:srgbClr val="0E0D0C"/>
                </a:solidFill>
                <a:latin typeface="Microsoft Sans Serif"/>
                <a:cs typeface="Microsoft Sans Serif"/>
              </a:rPr>
              <a:t>t</a:t>
            </a:r>
            <a:r>
              <a:rPr sz="1100" spc="-95" dirty="0">
                <a:solidFill>
                  <a:srgbClr val="0E0D0C"/>
                </a:solidFill>
                <a:latin typeface="Microsoft Sans Serif"/>
                <a:cs typeface="Microsoft Sans Serif"/>
              </a:rPr>
              <a:t> </a:t>
            </a:r>
            <a:r>
              <a:rPr sz="1100" spc="130" dirty="0">
                <a:solidFill>
                  <a:srgbClr val="0E0D0C"/>
                </a:solidFill>
                <a:latin typeface="Microsoft Sans Serif"/>
                <a:cs typeface="Microsoft Sans Serif"/>
              </a:rPr>
              <a:t>W</a:t>
            </a:r>
            <a:r>
              <a:rPr sz="1100" spc="-45" dirty="0">
                <a:solidFill>
                  <a:srgbClr val="0E0D0C"/>
                </a:solidFill>
                <a:latin typeface="Microsoft Sans Serif"/>
                <a:cs typeface="Microsoft Sans Serif"/>
              </a:rPr>
              <a:t>ee</a:t>
            </a:r>
            <a:r>
              <a:rPr sz="1100" spc="90" dirty="0">
                <a:solidFill>
                  <a:srgbClr val="0E0D0C"/>
                </a:solidFill>
                <a:latin typeface="Microsoft Sans Serif"/>
                <a:cs typeface="Microsoft Sans Serif"/>
              </a:rPr>
              <a:t>k  </a:t>
            </a:r>
            <a:endParaRPr lang="fr-FR" sz="1100" spc="90" dirty="0">
              <a:solidFill>
                <a:srgbClr val="0E0D0C"/>
              </a:solidFill>
              <a:latin typeface="Microsoft Sans Serif"/>
              <a:cs typeface="Microsoft Sans Serif"/>
            </a:endParaRPr>
          </a:p>
          <a:p>
            <a:pPr marL="12700" marR="5080">
              <a:lnSpc>
                <a:spcPct val="112900"/>
              </a:lnSpc>
              <a:spcBef>
                <a:spcPts val="95"/>
              </a:spcBef>
            </a:pPr>
            <a:r>
              <a:rPr sz="1100" spc="5" dirty="0">
                <a:solidFill>
                  <a:srgbClr val="0E0D0C"/>
                </a:solidFill>
                <a:latin typeface="Microsoft Sans Serif"/>
                <a:cs typeface="Microsoft Sans Serif"/>
              </a:rPr>
              <a:t>C</a:t>
            </a:r>
            <a:r>
              <a:rPr sz="1100" spc="-45" dirty="0">
                <a:solidFill>
                  <a:srgbClr val="0E0D0C"/>
                </a:solidFill>
                <a:latin typeface="Microsoft Sans Serif"/>
                <a:cs typeface="Microsoft Sans Serif"/>
              </a:rPr>
              <a:t>L</a:t>
            </a:r>
            <a:r>
              <a:rPr sz="1100" spc="110" dirty="0">
                <a:solidFill>
                  <a:srgbClr val="0E0D0C"/>
                </a:solidFill>
                <a:latin typeface="Microsoft Sans Serif"/>
                <a:cs typeface="Microsoft Sans Serif"/>
              </a:rPr>
              <a:t>6</a:t>
            </a:r>
            <a:r>
              <a:rPr sz="1100" spc="-95" dirty="0">
                <a:solidFill>
                  <a:srgbClr val="0E0D0C"/>
                </a:solidFill>
                <a:latin typeface="Microsoft Sans Serif"/>
                <a:cs typeface="Microsoft Sans Serif"/>
              </a:rPr>
              <a:t> </a:t>
            </a:r>
            <a:r>
              <a:rPr sz="1100" spc="-40" dirty="0">
                <a:solidFill>
                  <a:srgbClr val="0E0D0C"/>
                </a:solidFill>
                <a:latin typeface="Microsoft Sans Serif"/>
                <a:cs typeface="Microsoft Sans Serif"/>
              </a:rPr>
              <a:t>U</a:t>
            </a:r>
            <a:r>
              <a:rPr sz="1100" spc="-90" dirty="0">
                <a:solidFill>
                  <a:srgbClr val="0E0D0C"/>
                </a:solidFill>
                <a:latin typeface="Microsoft Sans Serif"/>
                <a:cs typeface="Microsoft Sans Serif"/>
              </a:rPr>
              <a:t>s</a:t>
            </a:r>
            <a:r>
              <a:rPr sz="1100" spc="-45" dirty="0">
                <a:solidFill>
                  <a:srgbClr val="0E0D0C"/>
                </a:solidFill>
                <a:latin typeface="Microsoft Sans Serif"/>
                <a:cs typeface="Microsoft Sans Serif"/>
              </a:rPr>
              <a:t>e</a:t>
            </a:r>
            <a:r>
              <a:rPr sz="1100" spc="95" dirty="0">
                <a:solidFill>
                  <a:srgbClr val="0E0D0C"/>
                </a:solidFill>
                <a:latin typeface="Microsoft Sans Serif"/>
                <a:cs typeface="Microsoft Sans Serif"/>
              </a:rPr>
              <a:t>d</a:t>
            </a:r>
            <a:r>
              <a:rPr sz="1100" spc="-95" dirty="0">
                <a:solidFill>
                  <a:srgbClr val="0E0D0C"/>
                </a:solidFill>
                <a:latin typeface="Microsoft Sans Serif"/>
                <a:cs typeface="Microsoft Sans Serif"/>
              </a:rPr>
              <a:t> </a:t>
            </a:r>
            <a:r>
              <a:rPr sz="1100" spc="20" dirty="0">
                <a:solidFill>
                  <a:srgbClr val="0E0D0C"/>
                </a:solidFill>
                <a:latin typeface="Microsoft Sans Serif"/>
                <a:cs typeface="Microsoft Sans Serif"/>
              </a:rPr>
              <a:t>i</a:t>
            </a:r>
            <a:r>
              <a:rPr sz="1100" spc="85" dirty="0">
                <a:solidFill>
                  <a:srgbClr val="0E0D0C"/>
                </a:solidFill>
                <a:latin typeface="Microsoft Sans Serif"/>
                <a:cs typeface="Microsoft Sans Serif"/>
              </a:rPr>
              <a:t>n</a:t>
            </a:r>
            <a:r>
              <a:rPr sz="1100" spc="-95" dirty="0">
                <a:solidFill>
                  <a:srgbClr val="0E0D0C"/>
                </a:solidFill>
                <a:latin typeface="Microsoft Sans Serif"/>
                <a:cs typeface="Microsoft Sans Serif"/>
              </a:rPr>
              <a:t> </a:t>
            </a:r>
            <a:r>
              <a:rPr sz="1100" spc="-45" dirty="0">
                <a:solidFill>
                  <a:srgbClr val="0E0D0C"/>
                </a:solidFill>
                <a:latin typeface="Microsoft Sans Serif"/>
                <a:cs typeface="Microsoft Sans Serif"/>
              </a:rPr>
              <a:t>L</a:t>
            </a:r>
            <a:r>
              <a:rPr sz="1100" spc="-50" dirty="0">
                <a:solidFill>
                  <a:srgbClr val="0E0D0C"/>
                </a:solidFill>
                <a:latin typeface="Microsoft Sans Serif"/>
                <a:cs typeface="Microsoft Sans Serif"/>
              </a:rPr>
              <a:t>a</a:t>
            </a:r>
            <a:r>
              <a:rPr sz="1100" spc="-90" dirty="0">
                <a:solidFill>
                  <a:srgbClr val="0E0D0C"/>
                </a:solidFill>
                <a:latin typeface="Microsoft Sans Serif"/>
                <a:cs typeface="Microsoft Sans Serif"/>
              </a:rPr>
              <a:t>s</a:t>
            </a:r>
            <a:r>
              <a:rPr sz="1100" spc="170" dirty="0">
                <a:solidFill>
                  <a:srgbClr val="0E0D0C"/>
                </a:solidFill>
                <a:latin typeface="Microsoft Sans Serif"/>
                <a:cs typeface="Microsoft Sans Serif"/>
              </a:rPr>
              <a:t>t</a:t>
            </a:r>
            <a:r>
              <a:rPr sz="1100" spc="-95" dirty="0">
                <a:solidFill>
                  <a:srgbClr val="0E0D0C"/>
                </a:solidFill>
                <a:latin typeface="Microsoft Sans Serif"/>
                <a:cs typeface="Microsoft Sans Serif"/>
              </a:rPr>
              <a:t> </a:t>
            </a:r>
            <a:r>
              <a:rPr sz="1100" spc="-10" dirty="0">
                <a:solidFill>
                  <a:srgbClr val="0E0D0C"/>
                </a:solidFill>
                <a:latin typeface="Microsoft Sans Serif"/>
                <a:cs typeface="Microsoft Sans Serif"/>
              </a:rPr>
              <a:t>D</a:t>
            </a:r>
            <a:r>
              <a:rPr sz="1100" spc="-50" dirty="0">
                <a:solidFill>
                  <a:srgbClr val="0E0D0C"/>
                </a:solidFill>
                <a:latin typeface="Microsoft Sans Serif"/>
                <a:cs typeface="Microsoft Sans Serif"/>
              </a:rPr>
              <a:t>a</a:t>
            </a:r>
            <a:r>
              <a:rPr sz="1100" spc="60" dirty="0">
                <a:solidFill>
                  <a:srgbClr val="0E0D0C"/>
                </a:solidFill>
                <a:latin typeface="Microsoft Sans Serif"/>
                <a:cs typeface="Microsoft Sans Serif"/>
              </a:rPr>
              <a:t>y</a:t>
            </a:r>
            <a:endParaRPr sz="1100" dirty="0">
              <a:latin typeface="Microsoft Sans Serif"/>
              <a:cs typeface="Microsoft Sans Serif"/>
            </a:endParaRPr>
          </a:p>
        </p:txBody>
      </p:sp>
      <p:sp>
        <p:nvSpPr>
          <p:cNvPr id="79" name="object 19">
            <a:extLst>
              <a:ext uri="{FF2B5EF4-FFF2-40B4-BE49-F238E27FC236}">
                <a16:creationId xmlns:a16="http://schemas.microsoft.com/office/drawing/2014/main" id="{E4D76F3C-B768-4016-868E-3A6F2A572271}"/>
              </a:ext>
            </a:extLst>
          </p:cNvPr>
          <p:cNvSpPr txBox="1"/>
          <p:nvPr/>
        </p:nvSpPr>
        <p:spPr>
          <a:xfrm>
            <a:off x="1211262" y="5662884"/>
            <a:ext cx="5485667" cy="184254"/>
          </a:xfrm>
          <a:prstGeom prst="rect">
            <a:avLst/>
          </a:prstGeom>
        </p:spPr>
        <p:txBody>
          <a:bodyPr vert="horz" wrap="square" lIns="0" tIns="15875" rIns="0" bIns="0" rtlCol="0">
            <a:spAutoFit/>
          </a:bodyPr>
          <a:lstStyle/>
          <a:p>
            <a:pPr marL="12700">
              <a:lnSpc>
                <a:spcPct val="100000"/>
              </a:lnSpc>
              <a:spcBef>
                <a:spcPts val="125"/>
              </a:spcBef>
            </a:pPr>
            <a:r>
              <a:rPr sz="1100" b="1" u="heavy" spc="50" dirty="0">
                <a:solidFill>
                  <a:srgbClr val="0E0D0C"/>
                </a:solidFill>
                <a:uFill>
                  <a:solidFill>
                    <a:srgbClr val="0E0D0C"/>
                  </a:solidFill>
                </a:uFill>
                <a:latin typeface="Microsoft Sans Serif"/>
                <a:cs typeface="Microsoft Sans Serif"/>
              </a:rPr>
              <a:t>H</a:t>
            </a:r>
            <a:r>
              <a:rPr sz="1100" b="1" u="heavy" spc="-50" dirty="0">
                <a:solidFill>
                  <a:srgbClr val="0E0D0C"/>
                </a:solidFill>
                <a:uFill>
                  <a:solidFill>
                    <a:srgbClr val="0E0D0C"/>
                  </a:solidFill>
                </a:uFill>
                <a:latin typeface="Microsoft Sans Serif"/>
                <a:cs typeface="Microsoft Sans Serif"/>
              </a:rPr>
              <a:t>a</a:t>
            </a:r>
            <a:r>
              <a:rPr sz="1100" b="1" u="heavy" spc="-35" dirty="0">
                <a:solidFill>
                  <a:srgbClr val="0E0D0C"/>
                </a:solidFill>
                <a:uFill>
                  <a:solidFill>
                    <a:srgbClr val="0E0D0C"/>
                  </a:solidFill>
                </a:uFill>
                <a:latin typeface="Microsoft Sans Serif"/>
                <a:cs typeface="Microsoft Sans Serif"/>
              </a:rPr>
              <a:t>s</a:t>
            </a:r>
            <a:r>
              <a:rPr sz="1100" b="1" u="heavy" spc="-95" dirty="0">
                <a:solidFill>
                  <a:srgbClr val="0E0D0C"/>
                </a:solidFill>
                <a:uFill>
                  <a:solidFill>
                    <a:srgbClr val="0E0D0C"/>
                  </a:solidFill>
                </a:uFill>
                <a:latin typeface="Microsoft Sans Serif"/>
                <a:cs typeface="Microsoft Sans Serif"/>
              </a:rPr>
              <a:t> </a:t>
            </a:r>
            <a:r>
              <a:rPr sz="1100" b="1" u="heavy" spc="114" dirty="0">
                <a:solidFill>
                  <a:srgbClr val="0E0D0C"/>
                </a:solidFill>
                <a:uFill>
                  <a:solidFill>
                    <a:srgbClr val="0E0D0C"/>
                  </a:solidFill>
                </a:uFill>
                <a:latin typeface="Microsoft Sans Serif"/>
                <a:cs typeface="Microsoft Sans Serif"/>
              </a:rPr>
              <a:t>t</a:t>
            </a:r>
            <a:r>
              <a:rPr sz="1100" b="1" u="heavy" spc="35" dirty="0">
                <a:solidFill>
                  <a:srgbClr val="0E0D0C"/>
                </a:solidFill>
                <a:uFill>
                  <a:solidFill>
                    <a:srgbClr val="0E0D0C"/>
                  </a:solidFill>
                </a:uFill>
                <a:latin typeface="Microsoft Sans Serif"/>
                <a:cs typeface="Microsoft Sans Serif"/>
              </a:rPr>
              <a:t>h</a:t>
            </a:r>
            <a:r>
              <a:rPr sz="1100" b="1" u="heavy" spc="10" dirty="0">
                <a:solidFill>
                  <a:srgbClr val="0E0D0C"/>
                </a:solidFill>
                <a:uFill>
                  <a:solidFill>
                    <a:srgbClr val="0E0D0C"/>
                  </a:solidFill>
                </a:uFill>
                <a:latin typeface="Microsoft Sans Serif"/>
                <a:cs typeface="Microsoft Sans Serif"/>
              </a:rPr>
              <a:t>e</a:t>
            </a:r>
            <a:r>
              <a:rPr sz="1100" b="1" u="heavy" spc="-95" dirty="0">
                <a:solidFill>
                  <a:srgbClr val="0E0D0C"/>
                </a:solidFill>
                <a:uFill>
                  <a:solidFill>
                    <a:srgbClr val="0E0D0C"/>
                  </a:solidFill>
                </a:uFill>
                <a:latin typeface="Microsoft Sans Serif"/>
                <a:cs typeface="Microsoft Sans Serif"/>
              </a:rPr>
              <a:t> </a:t>
            </a:r>
            <a:r>
              <a:rPr sz="1100" b="1" u="heavy" spc="20" dirty="0">
                <a:solidFill>
                  <a:srgbClr val="0E0D0C"/>
                </a:solidFill>
                <a:uFill>
                  <a:solidFill>
                    <a:srgbClr val="0E0D0C"/>
                  </a:solidFill>
                </a:uFill>
                <a:latin typeface="Microsoft Sans Serif"/>
                <a:cs typeface="Microsoft Sans Serif"/>
              </a:rPr>
              <a:t>i</a:t>
            </a:r>
            <a:r>
              <a:rPr sz="1100" b="1" u="heavy" spc="30" dirty="0">
                <a:solidFill>
                  <a:srgbClr val="0E0D0C"/>
                </a:solidFill>
                <a:uFill>
                  <a:solidFill>
                    <a:srgbClr val="0E0D0C"/>
                  </a:solidFill>
                </a:uFill>
                <a:latin typeface="Microsoft Sans Serif"/>
                <a:cs typeface="Microsoft Sans Serif"/>
              </a:rPr>
              <a:t>n</a:t>
            </a:r>
            <a:r>
              <a:rPr sz="1100" b="1" u="heavy" spc="40" dirty="0">
                <a:solidFill>
                  <a:srgbClr val="0E0D0C"/>
                </a:solidFill>
                <a:uFill>
                  <a:solidFill>
                    <a:srgbClr val="0E0D0C"/>
                  </a:solidFill>
                </a:uFill>
                <a:latin typeface="Microsoft Sans Serif"/>
                <a:cs typeface="Microsoft Sans Serif"/>
              </a:rPr>
              <a:t>d</a:t>
            </a:r>
            <a:r>
              <a:rPr sz="1100" b="1" u="heavy" spc="20" dirty="0">
                <a:solidFill>
                  <a:srgbClr val="0E0D0C"/>
                </a:solidFill>
                <a:uFill>
                  <a:solidFill>
                    <a:srgbClr val="0E0D0C"/>
                  </a:solidFill>
                </a:uFill>
                <a:latin typeface="Microsoft Sans Serif"/>
                <a:cs typeface="Microsoft Sans Serif"/>
              </a:rPr>
              <a:t>i</a:t>
            </a:r>
            <a:r>
              <a:rPr sz="1100" b="1" u="heavy" spc="-20" dirty="0">
                <a:solidFill>
                  <a:srgbClr val="0E0D0C"/>
                </a:solidFill>
                <a:uFill>
                  <a:solidFill>
                    <a:srgbClr val="0E0D0C"/>
                  </a:solidFill>
                </a:uFill>
                <a:latin typeface="Microsoft Sans Serif"/>
                <a:cs typeface="Microsoft Sans Serif"/>
              </a:rPr>
              <a:t>v</a:t>
            </a:r>
            <a:r>
              <a:rPr sz="1100" b="1" u="heavy" spc="20" dirty="0">
                <a:solidFill>
                  <a:srgbClr val="0E0D0C"/>
                </a:solidFill>
                <a:uFill>
                  <a:solidFill>
                    <a:srgbClr val="0E0D0C"/>
                  </a:solidFill>
                </a:uFill>
                <a:latin typeface="Microsoft Sans Serif"/>
                <a:cs typeface="Microsoft Sans Serif"/>
              </a:rPr>
              <a:t>i</a:t>
            </a:r>
            <a:r>
              <a:rPr sz="1100" b="1" u="heavy" spc="40" dirty="0">
                <a:solidFill>
                  <a:srgbClr val="0E0D0C"/>
                </a:solidFill>
                <a:uFill>
                  <a:solidFill>
                    <a:srgbClr val="0E0D0C"/>
                  </a:solidFill>
                </a:uFill>
                <a:latin typeface="Microsoft Sans Serif"/>
                <a:cs typeface="Microsoft Sans Serif"/>
              </a:rPr>
              <a:t>d</a:t>
            </a:r>
            <a:r>
              <a:rPr sz="1100" b="1" u="heavy" spc="35" dirty="0">
                <a:solidFill>
                  <a:srgbClr val="0E0D0C"/>
                </a:solidFill>
                <a:uFill>
                  <a:solidFill>
                    <a:srgbClr val="0E0D0C"/>
                  </a:solidFill>
                </a:uFill>
                <a:latin typeface="Microsoft Sans Serif"/>
                <a:cs typeface="Microsoft Sans Serif"/>
              </a:rPr>
              <a:t>u</a:t>
            </a:r>
            <a:r>
              <a:rPr sz="1100" b="1" u="heavy" spc="-50" dirty="0">
                <a:solidFill>
                  <a:srgbClr val="0E0D0C"/>
                </a:solidFill>
                <a:uFill>
                  <a:solidFill>
                    <a:srgbClr val="0E0D0C"/>
                  </a:solidFill>
                </a:uFill>
                <a:latin typeface="Microsoft Sans Serif"/>
                <a:cs typeface="Microsoft Sans Serif"/>
              </a:rPr>
              <a:t>a</a:t>
            </a:r>
            <a:r>
              <a:rPr sz="1100" b="1" u="heavy" spc="105" dirty="0">
                <a:solidFill>
                  <a:srgbClr val="0E0D0C"/>
                </a:solidFill>
                <a:uFill>
                  <a:solidFill>
                    <a:srgbClr val="0E0D0C"/>
                  </a:solidFill>
                </a:uFill>
                <a:latin typeface="Microsoft Sans Serif"/>
                <a:cs typeface="Microsoft Sans Serif"/>
              </a:rPr>
              <a:t>l</a:t>
            </a:r>
            <a:r>
              <a:rPr sz="1100" b="1" u="heavy" spc="-95" dirty="0">
                <a:solidFill>
                  <a:srgbClr val="0E0D0C"/>
                </a:solidFill>
                <a:uFill>
                  <a:solidFill>
                    <a:srgbClr val="0E0D0C"/>
                  </a:solidFill>
                </a:uFill>
                <a:latin typeface="Microsoft Sans Serif"/>
                <a:cs typeface="Microsoft Sans Serif"/>
              </a:rPr>
              <a:t> </a:t>
            </a:r>
            <a:r>
              <a:rPr sz="1100" b="1" u="heavy" spc="25" dirty="0">
                <a:solidFill>
                  <a:srgbClr val="0E0D0C"/>
                </a:solidFill>
                <a:uFill>
                  <a:solidFill>
                    <a:srgbClr val="0E0D0C"/>
                  </a:solidFill>
                </a:uFill>
                <a:latin typeface="Microsoft Sans Serif"/>
                <a:cs typeface="Microsoft Sans Serif"/>
              </a:rPr>
              <a:t>w</a:t>
            </a:r>
            <a:r>
              <a:rPr sz="1100" b="1" u="heavy" spc="20" dirty="0">
                <a:solidFill>
                  <a:srgbClr val="0E0D0C"/>
                </a:solidFill>
                <a:uFill>
                  <a:solidFill>
                    <a:srgbClr val="0E0D0C"/>
                  </a:solidFill>
                </a:uFill>
                <a:latin typeface="Microsoft Sans Serif"/>
                <a:cs typeface="Microsoft Sans Serif"/>
              </a:rPr>
              <a:t>i</a:t>
            </a:r>
            <a:r>
              <a:rPr sz="1100" b="1" u="heavy" spc="114" dirty="0">
                <a:solidFill>
                  <a:srgbClr val="0E0D0C"/>
                </a:solidFill>
                <a:uFill>
                  <a:solidFill>
                    <a:srgbClr val="0E0D0C"/>
                  </a:solidFill>
                </a:uFill>
                <a:latin typeface="Microsoft Sans Serif"/>
                <a:cs typeface="Microsoft Sans Serif"/>
              </a:rPr>
              <a:t>t</a:t>
            </a:r>
            <a:r>
              <a:rPr sz="1100" b="1" u="heavy" spc="90" dirty="0">
                <a:solidFill>
                  <a:srgbClr val="0E0D0C"/>
                </a:solidFill>
                <a:uFill>
                  <a:solidFill>
                    <a:srgbClr val="0E0D0C"/>
                  </a:solidFill>
                </a:uFill>
                <a:latin typeface="Microsoft Sans Serif"/>
                <a:cs typeface="Microsoft Sans Serif"/>
              </a:rPr>
              <a:t>h</a:t>
            </a:r>
            <a:r>
              <a:rPr sz="1100" b="1" u="heavy" spc="-95" dirty="0">
                <a:solidFill>
                  <a:srgbClr val="0E0D0C"/>
                </a:solidFill>
                <a:uFill>
                  <a:solidFill>
                    <a:srgbClr val="0E0D0C"/>
                  </a:solidFill>
                </a:uFill>
                <a:latin typeface="Microsoft Sans Serif"/>
                <a:cs typeface="Microsoft Sans Serif"/>
              </a:rPr>
              <a:t> </a:t>
            </a:r>
            <a:r>
              <a:rPr sz="1100" b="1" u="heavy" spc="114" dirty="0">
                <a:solidFill>
                  <a:srgbClr val="0E0D0C"/>
                </a:solidFill>
                <a:uFill>
                  <a:solidFill>
                    <a:srgbClr val="0E0D0C"/>
                  </a:solidFill>
                </a:uFill>
                <a:latin typeface="Microsoft Sans Serif"/>
                <a:cs typeface="Microsoft Sans Serif"/>
              </a:rPr>
              <a:t>t</a:t>
            </a:r>
            <a:r>
              <a:rPr sz="1100" b="1" u="heavy" spc="35" dirty="0">
                <a:solidFill>
                  <a:srgbClr val="0E0D0C"/>
                </a:solidFill>
                <a:uFill>
                  <a:solidFill>
                    <a:srgbClr val="0E0D0C"/>
                  </a:solidFill>
                </a:uFill>
                <a:latin typeface="Microsoft Sans Serif"/>
                <a:cs typeface="Microsoft Sans Serif"/>
              </a:rPr>
              <a:t>h</a:t>
            </a:r>
            <a:r>
              <a:rPr sz="1100" b="1" u="heavy" spc="10" dirty="0">
                <a:solidFill>
                  <a:srgbClr val="0E0D0C"/>
                </a:solidFill>
                <a:uFill>
                  <a:solidFill>
                    <a:srgbClr val="0E0D0C"/>
                  </a:solidFill>
                </a:uFill>
                <a:latin typeface="Microsoft Sans Serif"/>
                <a:cs typeface="Microsoft Sans Serif"/>
              </a:rPr>
              <a:t>e</a:t>
            </a:r>
            <a:r>
              <a:rPr sz="1100" b="1" u="heavy" spc="-95" dirty="0">
                <a:solidFill>
                  <a:srgbClr val="0E0D0C"/>
                </a:solidFill>
                <a:uFill>
                  <a:solidFill>
                    <a:srgbClr val="0E0D0C"/>
                  </a:solidFill>
                </a:uFill>
                <a:latin typeface="Microsoft Sans Serif"/>
                <a:cs typeface="Microsoft Sans Serif"/>
              </a:rPr>
              <a:t> </a:t>
            </a:r>
            <a:r>
              <a:rPr sz="1100" b="1" u="heavy" spc="-10" dirty="0">
                <a:solidFill>
                  <a:srgbClr val="0E0D0C"/>
                </a:solidFill>
                <a:uFill>
                  <a:solidFill>
                    <a:srgbClr val="0E0D0C"/>
                  </a:solidFill>
                </a:uFill>
                <a:latin typeface="Microsoft Sans Serif"/>
                <a:cs typeface="Microsoft Sans Serif"/>
              </a:rPr>
              <a:t>c</a:t>
            </a:r>
            <a:r>
              <a:rPr sz="1100" b="1" u="heavy" spc="35" dirty="0">
                <a:solidFill>
                  <a:srgbClr val="0E0D0C"/>
                </a:solidFill>
                <a:uFill>
                  <a:solidFill>
                    <a:srgbClr val="0E0D0C"/>
                  </a:solidFill>
                </a:uFill>
                <a:latin typeface="Microsoft Sans Serif"/>
                <a:cs typeface="Microsoft Sans Serif"/>
              </a:rPr>
              <a:t>h</a:t>
            </a:r>
            <a:r>
              <a:rPr sz="1100" b="1" u="heavy" spc="-50" dirty="0">
                <a:solidFill>
                  <a:srgbClr val="0E0D0C"/>
                </a:solidFill>
                <a:uFill>
                  <a:solidFill>
                    <a:srgbClr val="0E0D0C"/>
                  </a:solidFill>
                </a:uFill>
                <a:latin typeface="Microsoft Sans Serif"/>
                <a:cs typeface="Microsoft Sans Serif"/>
              </a:rPr>
              <a:t>a</a:t>
            </a:r>
            <a:r>
              <a:rPr sz="1100" b="1" u="heavy" spc="95" dirty="0">
                <a:solidFill>
                  <a:srgbClr val="0E0D0C"/>
                </a:solidFill>
                <a:uFill>
                  <a:solidFill>
                    <a:srgbClr val="0E0D0C"/>
                  </a:solidFill>
                </a:uFill>
                <a:latin typeface="Microsoft Sans Serif"/>
                <a:cs typeface="Microsoft Sans Serif"/>
              </a:rPr>
              <a:t>r</a:t>
            </a:r>
            <a:r>
              <a:rPr sz="1100" b="1" u="heavy" spc="-50" dirty="0">
                <a:solidFill>
                  <a:srgbClr val="0E0D0C"/>
                </a:solidFill>
                <a:uFill>
                  <a:solidFill>
                    <a:srgbClr val="0E0D0C"/>
                  </a:solidFill>
                </a:uFill>
                <a:latin typeface="Microsoft Sans Serif"/>
                <a:cs typeface="Microsoft Sans Serif"/>
              </a:rPr>
              <a:t>a</a:t>
            </a:r>
            <a:r>
              <a:rPr sz="1100" b="1" u="heavy" spc="-10" dirty="0">
                <a:solidFill>
                  <a:srgbClr val="0E0D0C"/>
                </a:solidFill>
                <a:uFill>
                  <a:solidFill>
                    <a:srgbClr val="0E0D0C"/>
                  </a:solidFill>
                </a:uFill>
                <a:latin typeface="Microsoft Sans Serif"/>
                <a:cs typeface="Microsoft Sans Serif"/>
              </a:rPr>
              <a:t>c</a:t>
            </a:r>
            <a:r>
              <a:rPr sz="1100" b="1" u="heavy" spc="114" dirty="0">
                <a:solidFill>
                  <a:srgbClr val="0E0D0C"/>
                </a:solidFill>
                <a:uFill>
                  <a:solidFill>
                    <a:srgbClr val="0E0D0C"/>
                  </a:solidFill>
                </a:uFill>
                <a:latin typeface="Microsoft Sans Serif"/>
                <a:cs typeface="Microsoft Sans Serif"/>
              </a:rPr>
              <a:t>t</a:t>
            </a:r>
            <a:r>
              <a:rPr sz="1100" b="1" u="heavy" spc="-45" dirty="0">
                <a:solidFill>
                  <a:srgbClr val="0E0D0C"/>
                </a:solidFill>
                <a:uFill>
                  <a:solidFill>
                    <a:srgbClr val="0E0D0C"/>
                  </a:solidFill>
                </a:uFill>
                <a:latin typeface="Microsoft Sans Serif"/>
                <a:cs typeface="Microsoft Sans Serif"/>
              </a:rPr>
              <a:t>e</a:t>
            </a:r>
            <a:r>
              <a:rPr sz="1100" b="1" u="heavy" spc="95" dirty="0">
                <a:solidFill>
                  <a:srgbClr val="0E0D0C"/>
                </a:solidFill>
                <a:uFill>
                  <a:solidFill>
                    <a:srgbClr val="0E0D0C"/>
                  </a:solidFill>
                </a:uFill>
                <a:latin typeface="Microsoft Sans Serif"/>
                <a:cs typeface="Microsoft Sans Serif"/>
              </a:rPr>
              <a:t>r</a:t>
            </a:r>
            <a:r>
              <a:rPr sz="1100" b="1" u="heavy" spc="20" dirty="0">
                <a:solidFill>
                  <a:srgbClr val="0E0D0C"/>
                </a:solidFill>
                <a:uFill>
                  <a:solidFill>
                    <a:srgbClr val="0E0D0C"/>
                  </a:solidFill>
                </a:uFill>
                <a:latin typeface="Microsoft Sans Serif"/>
                <a:cs typeface="Microsoft Sans Serif"/>
              </a:rPr>
              <a:t>i</a:t>
            </a:r>
            <a:r>
              <a:rPr sz="1100" b="1" u="heavy" spc="-90" dirty="0">
                <a:solidFill>
                  <a:srgbClr val="0E0D0C"/>
                </a:solidFill>
                <a:uFill>
                  <a:solidFill>
                    <a:srgbClr val="0E0D0C"/>
                  </a:solidFill>
                </a:uFill>
                <a:latin typeface="Microsoft Sans Serif"/>
                <a:cs typeface="Microsoft Sans Serif"/>
              </a:rPr>
              <a:t>s</a:t>
            </a:r>
            <a:r>
              <a:rPr sz="1100" b="1" u="heavy" spc="114" dirty="0">
                <a:solidFill>
                  <a:srgbClr val="0E0D0C"/>
                </a:solidFill>
                <a:uFill>
                  <a:solidFill>
                    <a:srgbClr val="0E0D0C"/>
                  </a:solidFill>
                </a:uFill>
                <a:latin typeface="Microsoft Sans Serif"/>
                <a:cs typeface="Microsoft Sans Serif"/>
              </a:rPr>
              <a:t>t</a:t>
            </a:r>
            <a:r>
              <a:rPr sz="1100" b="1" u="heavy" spc="20" dirty="0">
                <a:solidFill>
                  <a:srgbClr val="0E0D0C"/>
                </a:solidFill>
                <a:uFill>
                  <a:solidFill>
                    <a:srgbClr val="0E0D0C"/>
                  </a:solidFill>
                </a:uFill>
                <a:latin typeface="Microsoft Sans Serif"/>
                <a:cs typeface="Microsoft Sans Serif"/>
              </a:rPr>
              <a:t>i</a:t>
            </a:r>
            <a:r>
              <a:rPr sz="1100" b="1" u="heavy" spc="-10" dirty="0">
                <a:solidFill>
                  <a:srgbClr val="0E0D0C"/>
                </a:solidFill>
                <a:uFill>
                  <a:solidFill>
                    <a:srgbClr val="0E0D0C"/>
                  </a:solidFill>
                </a:uFill>
                <a:latin typeface="Microsoft Sans Serif"/>
                <a:cs typeface="Microsoft Sans Serif"/>
              </a:rPr>
              <a:t>c</a:t>
            </a:r>
            <a:r>
              <a:rPr sz="1100" b="1" u="heavy" spc="-35" dirty="0">
                <a:solidFill>
                  <a:srgbClr val="0E0D0C"/>
                </a:solidFill>
                <a:uFill>
                  <a:solidFill>
                    <a:srgbClr val="0E0D0C"/>
                  </a:solidFill>
                </a:uFill>
                <a:latin typeface="Microsoft Sans Serif"/>
                <a:cs typeface="Microsoft Sans Serif"/>
              </a:rPr>
              <a:t>s</a:t>
            </a:r>
            <a:r>
              <a:rPr sz="1100" b="1" u="heavy" spc="-95" dirty="0">
                <a:solidFill>
                  <a:srgbClr val="0E0D0C"/>
                </a:solidFill>
                <a:uFill>
                  <a:solidFill>
                    <a:srgbClr val="0E0D0C"/>
                  </a:solidFill>
                </a:uFill>
                <a:latin typeface="Microsoft Sans Serif"/>
                <a:cs typeface="Microsoft Sans Serif"/>
              </a:rPr>
              <a:t> </a:t>
            </a:r>
            <a:r>
              <a:rPr sz="1100" b="1" u="heavy" spc="55" dirty="0">
                <a:solidFill>
                  <a:srgbClr val="0E0D0C"/>
                </a:solidFill>
                <a:uFill>
                  <a:solidFill>
                    <a:srgbClr val="0E0D0C"/>
                  </a:solidFill>
                </a:uFill>
                <a:latin typeface="Microsoft Sans Serif"/>
                <a:cs typeface="Microsoft Sans Serif"/>
              </a:rPr>
              <a:t>X</a:t>
            </a:r>
            <a:r>
              <a:rPr sz="1100" b="1" u="heavy" spc="-95" dirty="0">
                <a:solidFill>
                  <a:srgbClr val="0E0D0C"/>
                </a:solidFill>
                <a:uFill>
                  <a:solidFill>
                    <a:srgbClr val="0E0D0C"/>
                  </a:solidFill>
                </a:uFill>
                <a:latin typeface="Microsoft Sans Serif"/>
                <a:cs typeface="Microsoft Sans Serif"/>
              </a:rPr>
              <a:t> </a:t>
            </a:r>
            <a:r>
              <a:rPr sz="1100" b="1" u="heavy" spc="35" dirty="0">
                <a:solidFill>
                  <a:srgbClr val="0E0D0C"/>
                </a:solidFill>
                <a:uFill>
                  <a:solidFill>
                    <a:srgbClr val="0E0D0C"/>
                  </a:solidFill>
                </a:uFill>
                <a:latin typeface="Microsoft Sans Serif"/>
                <a:cs typeface="Microsoft Sans Serif"/>
              </a:rPr>
              <a:t>u</a:t>
            </a:r>
            <a:r>
              <a:rPr sz="1100" b="1" u="heavy" spc="-90" dirty="0">
                <a:solidFill>
                  <a:srgbClr val="0E0D0C"/>
                </a:solidFill>
                <a:uFill>
                  <a:solidFill>
                    <a:srgbClr val="0E0D0C"/>
                  </a:solidFill>
                </a:uFill>
                <a:latin typeface="Microsoft Sans Serif"/>
                <a:cs typeface="Microsoft Sans Serif"/>
              </a:rPr>
              <a:t>s</a:t>
            </a:r>
            <a:r>
              <a:rPr sz="1100" b="1" u="heavy" spc="-45" dirty="0">
                <a:solidFill>
                  <a:srgbClr val="0E0D0C"/>
                </a:solidFill>
                <a:uFill>
                  <a:solidFill>
                    <a:srgbClr val="0E0D0C"/>
                  </a:solidFill>
                </a:uFill>
                <a:latin typeface="Microsoft Sans Serif"/>
                <a:cs typeface="Microsoft Sans Serif"/>
              </a:rPr>
              <a:t>e</a:t>
            </a:r>
            <a:r>
              <a:rPr sz="1100" b="1" u="heavy" spc="95" dirty="0">
                <a:solidFill>
                  <a:srgbClr val="0E0D0C"/>
                </a:solidFill>
                <a:uFill>
                  <a:solidFill>
                    <a:srgbClr val="0E0D0C"/>
                  </a:solidFill>
                </a:uFill>
                <a:latin typeface="Microsoft Sans Serif"/>
                <a:cs typeface="Microsoft Sans Serif"/>
              </a:rPr>
              <a:t>d</a:t>
            </a:r>
            <a:r>
              <a:rPr sz="1100" b="1" u="heavy" spc="-95" dirty="0">
                <a:solidFill>
                  <a:srgbClr val="0E0D0C"/>
                </a:solidFill>
                <a:uFill>
                  <a:solidFill>
                    <a:srgbClr val="0E0D0C"/>
                  </a:solidFill>
                </a:uFill>
                <a:latin typeface="Microsoft Sans Serif"/>
                <a:cs typeface="Microsoft Sans Serif"/>
              </a:rPr>
              <a:t> </a:t>
            </a:r>
            <a:r>
              <a:rPr sz="1100" b="1" u="heavy" spc="20" dirty="0">
                <a:solidFill>
                  <a:srgbClr val="0E0D0C"/>
                </a:solidFill>
                <a:uFill>
                  <a:solidFill>
                    <a:srgbClr val="0E0D0C"/>
                  </a:solidFill>
                </a:uFill>
                <a:latin typeface="Microsoft Sans Serif"/>
                <a:cs typeface="Microsoft Sans Serif"/>
              </a:rPr>
              <a:t>i</a:t>
            </a:r>
            <a:r>
              <a:rPr sz="1100" b="1" u="heavy" spc="50" dirty="0">
                <a:solidFill>
                  <a:srgbClr val="0E0D0C"/>
                </a:solidFill>
                <a:uFill>
                  <a:solidFill>
                    <a:srgbClr val="0E0D0C"/>
                  </a:solidFill>
                </a:uFill>
                <a:latin typeface="Microsoft Sans Serif"/>
                <a:cs typeface="Microsoft Sans Serif"/>
              </a:rPr>
              <a:t>ll</a:t>
            </a:r>
            <a:r>
              <a:rPr sz="1100" b="1" u="heavy" spc="-45" dirty="0">
                <a:solidFill>
                  <a:srgbClr val="0E0D0C"/>
                </a:solidFill>
                <a:uFill>
                  <a:solidFill>
                    <a:srgbClr val="0E0D0C"/>
                  </a:solidFill>
                </a:uFill>
                <a:latin typeface="Microsoft Sans Serif"/>
                <a:cs typeface="Microsoft Sans Serif"/>
              </a:rPr>
              <a:t>e</a:t>
            </a:r>
            <a:r>
              <a:rPr sz="1100" b="1" spc="-60" dirty="0">
                <a:solidFill>
                  <a:srgbClr val="0E0D0C"/>
                </a:solidFill>
                <a:latin typeface="Microsoft Sans Serif"/>
                <a:cs typeface="Microsoft Sans Serif"/>
              </a:rPr>
              <a:t>g</a:t>
            </a:r>
            <a:r>
              <a:rPr sz="1100" b="1" u="heavy" spc="-50" dirty="0">
                <a:solidFill>
                  <a:srgbClr val="0E0D0C"/>
                </a:solidFill>
                <a:uFill>
                  <a:solidFill>
                    <a:srgbClr val="0E0D0C"/>
                  </a:solidFill>
                </a:uFill>
                <a:latin typeface="Microsoft Sans Serif"/>
                <a:cs typeface="Microsoft Sans Serif"/>
              </a:rPr>
              <a:t>a</a:t>
            </a:r>
            <a:r>
              <a:rPr sz="1100" b="1" u="heavy" spc="105" dirty="0">
                <a:solidFill>
                  <a:srgbClr val="0E0D0C"/>
                </a:solidFill>
                <a:uFill>
                  <a:solidFill>
                    <a:srgbClr val="0E0D0C"/>
                  </a:solidFill>
                </a:uFill>
                <a:latin typeface="Microsoft Sans Serif"/>
                <a:cs typeface="Microsoft Sans Serif"/>
              </a:rPr>
              <a:t>l</a:t>
            </a:r>
            <a:r>
              <a:rPr sz="1100" b="1" u="heavy" spc="-95" dirty="0">
                <a:solidFill>
                  <a:srgbClr val="0E0D0C"/>
                </a:solidFill>
                <a:uFill>
                  <a:solidFill>
                    <a:srgbClr val="0E0D0C"/>
                  </a:solidFill>
                </a:uFill>
                <a:latin typeface="Microsoft Sans Serif"/>
                <a:cs typeface="Microsoft Sans Serif"/>
              </a:rPr>
              <a:t> </a:t>
            </a:r>
            <a:r>
              <a:rPr sz="1100" b="1" u="heavy" spc="40" dirty="0">
                <a:solidFill>
                  <a:srgbClr val="0E0D0C"/>
                </a:solidFill>
                <a:uFill>
                  <a:solidFill>
                    <a:srgbClr val="0E0D0C"/>
                  </a:solidFill>
                </a:uFill>
                <a:latin typeface="Microsoft Sans Serif"/>
                <a:cs typeface="Microsoft Sans Serif"/>
              </a:rPr>
              <a:t>d</a:t>
            </a:r>
            <a:r>
              <a:rPr sz="1100" b="1" u="heavy" spc="95" dirty="0">
                <a:solidFill>
                  <a:srgbClr val="0E0D0C"/>
                </a:solidFill>
                <a:uFill>
                  <a:solidFill>
                    <a:srgbClr val="0E0D0C"/>
                  </a:solidFill>
                </a:uFill>
                <a:latin typeface="Microsoft Sans Serif"/>
                <a:cs typeface="Microsoft Sans Serif"/>
              </a:rPr>
              <a:t>r</a:t>
            </a:r>
            <a:r>
              <a:rPr sz="1100" b="1" u="heavy" spc="35" dirty="0">
                <a:solidFill>
                  <a:srgbClr val="0E0D0C"/>
                </a:solidFill>
                <a:uFill>
                  <a:solidFill>
                    <a:srgbClr val="0E0D0C"/>
                  </a:solidFill>
                </a:uFill>
                <a:latin typeface="Microsoft Sans Serif"/>
                <a:cs typeface="Microsoft Sans Serif"/>
              </a:rPr>
              <a:t>u</a:t>
            </a:r>
            <a:r>
              <a:rPr sz="1100" b="1" u="heavy" spc="-60" dirty="0">
                <a:solidFill>
                  <a:srgbClr val="0E0D0C"/>
                </a:solidFill>
                <a:uFill>
                  <a:solidFill>
                    <a:srgbClr val="0E0D0C"/>
                  </a:solidFill>
                </a:uFill>
                <a:latin typeface="Microsoft Sans Serif"/>
                <a:cs typeface="Microsoft Sans Serif"/>
              </a:rPr>
              <a:t>g</a:t>
            </a:r>
            <a:r>
              <a:rPr sz="1100" b="1" u="heavy" spc="-35" dirty="0">
                <a:solidFill>
                  <a:srgbClr val="0E0D0C"/>
                </a:solidFill>
                <a:uFill>
                  <a:solidFill>
                    <a:srgbClr val="0E0D0C"/>
                  </a:solidFill>
                </a:uFill>
                <a:latin typeface="Microsoft Sans Serif"/>
                <a:cs typeface="Microsoft Sans Serif"/>
              </a:rPr>
              <a:t>s</a:t>
            </a:r>
            <a:r>
              <a:rPr sz="1100" b="1" u="heavy" spc="-95" dirty="0">
                <a:solidFill>
                  <a:srgbClr val="0E0D0C"/>
                </a:solidFill>
                <a:uFill>
                  <a:solidFill>
                    <a:srgbClr val="0E0D0C"/>
                  </a:solidFill>
                </a:uFill>
                <a:latin typeface="Microsoft Sans Serif"/>
                <a:cs typeface="Microsoft Sans Serif"/>
              </a:rPr>
              <a:t> </a:t>
            </a:r>
            <a:r>
              <a:rPr sz="1100" b="1" u="heavy" spc="50" dirty="0">
                <a:solidFill>
                  <a:srgbClr val="0E0D0C"/>
                </a:solidFill>
                <a:uFill>
                  <a:solidFill>
                    <a:srgbClr val="0E0D0C"/>
                  </a:solidFill>
                </a:uFill>
                <a:latin typeface="Microsoft Sans Serif"/>
                <a:cs typeface="Microsoft Sans Serif"/>
              </a:rPr>
              <a:t>l</a:t>
            </a:r>
            <a:r>
              <a:rPr sz="1100" b="1" u="heavy" spc="-50" dirty="0">
                <a:solidFill>
                  <a:srgbClr val="0E0D0C"/>
                </a:solidFill>
                <a:uFill>
                  <a:solidFill>
                    <a:srgbClr val="0E0D0C"/>
                  </a:solidFill>
                </a:uFill>
                <a:latin typeface="Microsoft Sans Serif"/>
                <a:cs typeface="Microsoft Sans Serif"/>
              </a:rPr>
              <a:t>a</a:t>
            </a:r>
            <a:r>
              <a:rPr sz="1100" b="1" u="heavy" spc="114" dirty="0">
                <a:solidFill>
                  <a:srgbClr val="0E0D0C"/>
                </a:solidFill>
                <a:uFill>
                  <a:solidFill>
                    <a:srgbClr val="0E0D0C"/>
                  </a:solidFill>
                </a:uFill>
                <a:latin typeface="Microsoft Sans Serif"/>
                <a:cs typeface="Microsoft Sans Serif"/>
              </a:rPr>
              <a:t>t</a:t>
            </a:r>
            <a:r>
              <a:rPr sz="1100" b="1" u="heavy" spc="-45" dirty="0">
                <a:solidFill>
                  <a:srgbClr val="0E0D0C"/>
                </a:solidFill>
                <a:uFill>
                  <a:solidFill>
                    <a:srgbClr val="0E0D0C"/>
                  </a:solidFill>
                </a:uFill>
                <a:latin typeface="Microsoft Sans Serif"/>
                <a:cs typeface="Microsoft Sans Serif"/>
              </a:rPr>
              <a:t>e</a:t>
            </a:r>
            <a:r>
              <a:rPr sz="1100" b="1" u="heavy" spc="50" dirty="0">
                <a:solidFill>
                  <a:srgbClr val="0E0D0C"/>
                </a:solidFill>
                <a:uFill>
                  <a:solidFill>
                    <a:srgbClr val="0E0D0C"/>
                  </a:solidFill>
                </a:uFill>
                <a:latin typeface="Microsoft Sans Serif"/>
                <a:cs typeface="Microsoft Sans Serif"/>
              </a:rPr>
              <a:t>l</a:t>
            </a:r>
            <a:r>
              <a:rPr sz="1100" b="1" u="heavy" spc="60" dirty="0">
                <a:solidFill>
                  <a:srgbClr val="0E0D0C"/>
                </a:solidFill>
                <a:uFill>
                  <a:solidFill>
                    <a:srgbClr val="0E0D0C"/>
                  </a:solidFill>
                </a:uFill>
                <a:latin typeface="Microsoft Sans Serif"/>
                <a:cs typeface="Microsoft Sans Serif"/>
              </a:rPr>
              <a:t>y</a:t>
            </a:r>
            <a:r>
              <a:rPr sz="1100" b="1" u="heavy" spc="-95" dirty="0">
                <a:solidFill>
                  <a:srgbClr val="0E0D0C"/>
                </a:solidFill>
                <a:uFill>
                  <a:solidFill>
                    <a:srgbClr val="0E0D0C"/>
                  </a:solidFill>
                </a:uFill>
                <a:latin typeface="Microsoft Sans Serif"/>
                <a:cs typeface="Microsoft Sans Serif"/>
              </a:rPr>
              <a:t> </a:t>
            </a:r>
            <a:r>
              <a:rPr sz="1100" b="1" u="heavy" spc="-160" dirty="0">
                <a:solidFill>
                  <a:srgbClr val="0E0D0C"/>
                </a:solidFill>
                <a:uFill>
                  <a:solidFill>
                    <a:srgbClr val="0E0D0C"/>
                  </a:solidFill>
                </a:uFill>
                <a:latin typeface="Tahoma"/>
                <a:cs typeface="Tahoma"/>
              </a:rPr>
              <a:t>(</a:t>
            </a:r>
            <a:r>
              <a:rPr sz="1100" b="1" u="heavy" spc="35" dirty="0">
                <a:solidFill>
                  <a:srgbClr val="0E0D0C"/>
                </a:solidFill>
                <a:uFill>
                  <a:solidFill>
                    <a:srgbClr val="0E0D0C"/>
                  </a:solidFill>
                </a:uFill>
                <a:latin typeface="Microsoft Sans Serif"/>
                <a:cs typeface="Microsoft Sans Serif"/>
              </a:rPr>
              <a:t>u</a:t>
            </a:r>
            <a:r>
              <a:rPr sz="1100" b="1" u="heavy" spc="95" dirty="0">
                <a:solidFill>
                  <a:srgbClr val="0E0D0C"/>
                </a:solidFill>
                <a:uFill>
                  <a:solidFill>
                    <a:srgbClr val="0E0D0C"/>
                  </a:solidFill>
                </a:uFill>
                <a:latin typeface="Microsoft Sans Serif"/>
                <a:cs typeface="Microsoft Sans Serif"/>
              </a:rPr>
              <a:t>p</a:t>
            </a:r>
            <a:r>
              <a:rPr sz="1100" b="1" u="heavy" spc="-95" dirty="0">
                <a:solidFill>
                  <a:srgbClr val="0E0D0C"/>
                </a:solidFill>
                <a:uFill>
                  <a:solidFill>
                    <a:srgbClr val="0E0D0C"/>
                  </a:solidFill>
                </a:uFill>
                <a:latin typeface="Microsoft Sans Serif"/>
                <a:cs typeface="Microsoft Sans Serif"/>
              </a:rPr>
              <a:t> </a:t>
            </a:r>
            <a:r>
              <a:rPr sz="1100" b="1" u="heavy" spc="114" dirty="0">
                <a:solidFill>
                  <a:srgbClr val="0E0D0C"/>
                </a:solidFill>
                <a:uFill>
                  <a:solidFill>
                    <a:srgbClr val="0E0D0C"/>
                  </a:solidFill>
                </a:uFill>
                <a:latin typeface="Microsoft Sans Serif"/>
                <a:cs typeface="Microsoft Sans Serif"/>
              </a:rPr>
              <a:t>t</a:t>
            </a:r>
            <a:r>
              <a:rPr sz="1100" b="1" u="heavy" spc="65" dirty="0">
                <a:solidFill>
                  <a:srgbClr val="0E0D0C"/>
                </a:solidFill>
                <a:uFill>
                  <a:solidFill>
                    <a:srgbClr val="0E0D0C"/>
                  </a:solidFill>
                </a:uFill>
                <a:latin typeface="Microsoft Sans Serif"/>
                <a:cs typeface="Microsoft Sans Serif"/>
              </a:rPr>
              <a:t>o</a:t>
            </a:r>
            <a:r>
              <a:rPr sz="1100" b="1" u="heavy" spc="-95" dirty="0">
                <a:solidFill>
                  <a:srgbClr val="0E0D0C"/>
                </a:solidFill>
                <a:uFill>
                  <a:solidFill>
                    <a:srgbClr val="0E0D0C"/>
                  </a:solidFill>
                </a:uFill>
                <a:latin typeface="Microsoft Sans Serif"/>
                <a:cs typeface="Microsoft Sans Serif"/>
              </a:rPr>
              <a:t> </a:t>
            </a:r>
            <a:r>
              <a:rPr sz="1100" b="1" u="heavy" spc="10" dirty="0">
                <a:solidFill>
                  <a:srgbClr val="0E0D0C"/>
                </a:solidFill>
                <a:uFill>
                  <a:solidFill>
                    <a:srgbClr val="0E0D0C"/>
                  </a:solidFill>
                </a:uFill>
                <a:latin typeface="Microsoft Sans Serif"/>
                <a:cs typeface="Microsoft Sans Serif"/>
              </a:rPr>
              <a:t>o</a:t>
            </a:r>
            <a:r>
              <a:rPr sz="1100" b="1" u="heavy" spc="30" dirty="0">
                <a:solidFill>
                  <a:srgbClr val="0E0D0C"/>
                </a:solidFill>
                <a:uFill>
                  <a:solidFill>
                    <a:srgbClr val="0E0D0C"/>
                  </a:solidFill>
                </a:uFill>
                <a:latin typeface="Microsoft Sans Serif"/>
                <a:cs typeface="Microsoft Sans Serif"/>
              </a:rPr>
              <a:t>n</a:t>
            </a:r>
            <a:r>
              <a:rPr sz="1100" b="1" u="heavy" spc="10" dirty="0">
                <a:solidFill>
                  <a:srgbClr val="0E0D0C"/>
                </a:solidFill>
                <a:uFill>
                  <a:solidFill>
                    <a:srgbClr val="0E0D0C"/>
                  </a:solidFill>
                </a:uFill>
                <a:latin typeface="Microsoft Sans Serif"/>
                <a:cs typeface="Microsoft Sans Serif"/>
              </a:rPr>
              <a:t>e</a:t>
            </a:r>
            <a:r>
              <a:rPr sz="1100" b="1" u="heavy" spc="-95" dirty="0">
                <a:solidFill>
                  <a:srgbClr val="0E0D0C"/>
                </a:solidFill>
                <a:uFill>
                  <a:solidFill>
                    <a:srgbClr val="0E0D0C"/>
                  </a:solidFill>
                </a:uFill>
                <a:latin typeface="Microsoft Sans Serif"/>
                <a:cs typeface="Microsoft Sans Serif"/>
              </a:rPr>
              <a:t> </a:t>
            </a:r>
            <a:r>
              <a:rPr sz="1100" b="1" u="heavy" spc="5" dirty="0">
                <a:solidFill>
                  <a:srgbClr val="0E0D0C"/>
                </a:solidFill>
                <a:uFill>
                  <a:solidFill>
                    <a:srgbClr val="0E0D0C"/>
                  </a:solidFill>
                </a:uFill>
                <a:latin typeface="Microsoft Sans Serif"/>
                <a:cs typeface="Microsoft Sans Serif"/>
              </a:rPr>
              <a:t>y</a:t>
            </a:r>
            <a:r>
              <a:rPr sz="1100" b="1" u="heavy" spc="-45" dirty="0">
                <a:solidFill>
                  <a:srgbClr val="0E0D0C"/>
                </a:solidFill>
                <a:uFill>
                  <a:solidFill>
                    <a:srgbClr val="0E0D0C"/>
                  </a:solidFill>
                </a:uFill>
                <a:latin typeface="Microsoft Sans Serif"/>
                <a:cs typeface="Microsoft Sans Serif"/>
              </a:rPr>
              <a:t>e</a:t>
            </a:r>
            <a:r>
              <a:rPr sz="1100" b="1" u="heavy" spc="-50" dirty="0">
                <a:solidFill>
                  <a:srgbClr val="0E0D0C"/>
                </a:solidFill>
                <a:uFill>
                  <a:solidFill>
                    <a:srgbClr val="0E0D0C"/>
                  </a:solidFill>
                </a:uFill>
                <a:latin typeface="Microsoft Sans Serif"/>
                <a:cs typeface="Microsoft Sans Serif"/>
              </a:rPr>
              <a:t>a</a:t>
            </a:r>
            <a:r>
              <a:rPr sz="1100" b="1" u="heavy" spc="95" dirty="0">
                <a:solidFill>
                  <a:srgbClr val="0E0D0C"/>
                </a:solidFill>
                <a:uFill>
                  <a:solidFill>
                    <a:srgbClr val="0E0D0C"/>
                  </a:solidFill>
                </a:uFill>
                <a:latin typeface="Microsoft Sans Serif"/>
                <a:cs typeface="Microsoft Sans Serif"/>
              </a:rPr>
              <a:t>r</a:t>
            </a:r>
            <a:r>
              <a:rPr sz="1100" b="1" u="heavy" spc="-160" dirty="0">
                <a:solidFill>
                  <a:srgbClr val="0E0D0C"/>
                </a:solidFill>
                <a:uFill>
                  <a:solidFill>
                    <a:srgbClr val="0E0D0C"/>
                  </a:solidFill>
                </a:uFill>
                <a:latin typeface="Tahoma"/>
                <a:cs typeface="Tahoma"/>
              </a:rPr>
              <a:t>)</a:t>
            </a:r>
            <a:r>
              <a:rPr lang="fr-FR" sz="1100" b="1" u="heavy" spc="-160" dirty="0">
                <a:solidFill>
                  <a:srgbClr val="0E0D0C"/>
                </a:solidFill>
                <a:uFill>
                  <a:solidFill>
                    <a:srgbClr val="0E0D0C"/>
                  </a:solidFill>
                </a:uFill>
                <a:latin typeface="Tahoma"/>
                <a:cs typeface="Tahoma"/>
              </a:rPr>
              <a:t> </a:t>
            </a:r>
            <a:r>
              <a:rPr sz="1100" b="1" u="heavy" spc="120" dirty="0">
                <a:solidFill>
                  <a:srgbClr val="0E0D0C"/>
                </a:solidFill>
                <a:uFill>
                  <a:solidFill>
                    <a:srgbClr val="0E0D0C"/>
                  </a:solidFill>
                </a:uFill>
                <a:latin typeface="Tahoma"/>
                <a:cs typeface="Tahoma"/>
              </a:rPr>
              <a:t>?</a:t>
            </a:r>
            <a:endParaRPr sz="1100" b="1" dirty="0">
              <a:latin typeface="Tahoma"/>
              <a:cs typeface="Tahoma"/>
            </a:endParaRPr>
          </a:p>
        </p:txBody>
      </p:sp>
      <p:sp>
        <p:nvSpPr>
          <p:cNvPr id="80" name="object 20">
            <a:extLst>
              <a:ext uri="{FF2B5EF4-FFF2-40B4-BE49-F238E27FC236}">
                <a16:creationId xmlns:a16="http://schemas.microsoft.com/office/drawing/2014/main" id="{BA2A4ACD-58A2-472C-8522-58088FF39EC4}"/>
              </a:ext>
            </a:extLst>
          </p:cNvPr>
          <p:cNvSpPr txBox="1"/>
          <p:nvPr/>
        </p:nvSpPr>
        <p:spPr>
          <a:xfrm>
            <a:off x="1789676" y="6169951"/>
            <a:ext cx="1172210" cy="185948"/>
          </a:xfrm>
          <a:prstGeom prst="rect">
            <a:avLst/>
          </a:prstGeom>
        </p:spPr>
        <p:txBody>
          <a:bodyPr vert="horz" wrap="square" lIns="0" tIns="16510" rIns="0" bIns="0" rtlCol="0">
            <a:spAutoFit/>
          </a:bodyPr>
          <a:lstStyle/>
          <a:p>
            <a:pPr marL="12700">
              <a:lnSpc>
                <a:spcPct val="100000"/>
              </a:lnSpc>
              <a:spcBef>
                <a:spcPts val="130"/>
              </a:spcBef>
            </a:pPr>
            <a:r>
              <a:rPr sz="1100" spc="40" dirty="0">
                <a:solidFill>
                  <a:srgbClr val="0E0D0C"/>
                </a:solidFill>
                <a:latin typeface="Microsoft Sans Serif"/>
                <a:cs typeface="Microsoft Sans Serif"/>
              </a:rPr>
              <a:t>Non</a:t>
            </a:r>
            <a:r>
              <a:rPr sz="1100" spc="40" dirty="0">
                <a:solidFill>
                  <a:srgbClr val="0E0D0C"/>
                </a:solidFill>
                <a:latin typeface="Tahoma"/>
                <a:cs typeface="Tahoma"/>
              </a:rPr>
              <a:t>-</a:t>
            </a:r>
            <a:r>
              <a:rPr sz="1100" spc="40" dirty="0">
                <a:solidFill>
                  <a:srgbClr val="0E0D0C"/>
                </a:solidFill>
                <a:latin typeface="Microsoft Sans Serif"/>
                <a:cs typeface="Microsoft Sans Serif"/>
              </a:rPr>
              <a:t>user</a:t>
            </a:r>
            <a:endParaRPr sz="1100" dirty="0">
              <a:latin typeface="Microsoft Sans Serif"/>
              <a:cs typeface="Microsoft Sans Serif"/>
            </a:endParaRPr>
          </a:p>
        </p:txBody>
      </p:sp>
      <p:sp>
        <p:nvSpPr>
          <p:cNvPr id="81" name="object 18">
            <a:extLst>
              <a:ext uri="{FF2B5EF4-FFF2-40B4-BE49-F238E27FC236}">
                <a16:creationId xmlns:a16="http://schemas.microsoft.com/office/drawing/2014/main" id="{801DA868-FDD6-4898-AD5A-445E589A8E6D}"/>
              </a:ext>
            </a:extLst>
          </p:cNvPr>
          <p:cNvSpPr txBox="1">
            <a:spLocks/>
          </p:cNvSpPr>
          <p:nvPr/>
        </p:nvSpPr>
        <p:spPr>
          <a:xfrm>
            <a:off x="1111463" y="5297300"/>
            <a:ext cx="2726026" cy="258404"/>
          </a:xfrm>
          <a:prstGeom prst="rect">
            <a:avLst/>
          </a:prstGeom>
        </p:spPr>
        <p:txBody>
          <a:bodyPr vert="horz" wrap="square" lIns="0" tIns="12065" rIns="0" bIns="0" rtlCol="0">
            <a:spAutoFit/>
          </a:bodyPr>
          <a:lstStyle>
            <a:lvl1pPr>
              <a:defRPr sz="8650" b="0" i="0">
                <a:solidFill>
                  <a:srgbClr val="FFFDFD"/>
                </a:solidFill>
                <a:latin typeface="Microsoft Sans Serif"/>
                <a:ea typeface="+mj-ea"/>
                <a:cs typeface="Microsoft Sans Serif"/>
              </a:defRPr>
            </a:lvl1pPr>
          </a:lstStyle>
          <a:p>
            <a:pPr marL="12700">
              <a:spcBef>
                <a:spcPts val="95"/>
              </a:spcBef>
            </a:pPr>
            <a:r>
              <a:rPr lang="fr-FR" sz="1600" kern="0" spc="-95" dirty="0" err="1">
                <a:solidFill>
                  <a:srgbClr val="4F81BD"/>
                </a:solidFill>
              </a:rPr>
              <a:t>Binary</a:t>
            </a:r>
            <a:r>
              <a:rPr lang="fr-FR" sz="1600" kern="0" spc="-95" dirty="0">
                <a:solidFill>
                  <a:srgbClr val="4F81BD"/>
                </a:solidFill>
              </a:rPr>
              <a:t> Classification</a:t>
            </a:r>
            <a:endParaRPr lang="fr-FR" sz="1600" kern="0" dirty="0">
              <a:solidFill>
                <a:srgbClr val="4F81BD"/>
              </a:solidFill>
            </a:endParaRPr>
          </a:p>
        </p:txBody>
      </p:sp>
      <p:pic>
        <p:nvPicPr>
          <p:cNvPr id="4096" name="Image 4095">
            <a:extLst>
              <a:ext uri="{FF2B5EF4-FFF2-40B4-BE49-F238E27FC236}">
                <a16:creationId xmlns:a16="http://schemas.microsoft.com/office/drawing/2014/main" id="{5F3A901A-2D1A-4248-AD80-3CC09FCEEFE5}"/>
              </a:ext>
            </a:extLst>
          </p:cNvPr>
          <p:cNvPicPr>
            <a:picLocks noChangeAspect="1"/>
          </p:cNvPicPr>
          <p:nvPr/>
        </p:nvPicPr>
        <p:blipFill>
          <a:blip r:embed="rId4"/>
          <a:stretch>
            <a:fillRect/>
          </a:stretch>
        </p:blipFill>
        <p:spPr>
          <a:xfrm>
            <a:off x="741217" y="716792"/>
            <a:ext cx="608690" cy="626081"/>
          </a:xfrm>
          <a:prstGeom prst="rect">
            <a:avLst/>
          </a:prstGeom>
        </p:spPr>
      </p:pic>
      <p:pic>
        <p:nvPicPr>
          <p:cNvPr id="4099" name="Image 4098">
            <a:extLst>
              <a:ext uri="{FF2B5EF4-FFF2-40B4-BE49-F238E27FC236}">
                <a16:creationId xmlns:a16="http://schemas.microsoft.com/office/drawing/2014/main" id="{63206EA6-7227-4B79-95C0-1B25077B1F36}"/>
              </a:ext>
            </a:extLst>
          </p:cNvPr>
          <p:cNvPicPr>
            <a:picLocks noChangeAspect="1"/>
          </p:cNvPicPr>
          <p:nvPr/>
        </p:nvPicPr>
        <p:blipFill>
          <a:blip r:embed="rId5"/>
          <a:stretch>
            <a:fillRect/>
          </a:stretch>
        </p:blipFill>
        <p:spPr>
          <a:xfrm flipH="1">
            <a:off x="2604405" y="5989403"/>
            <a:ext cx="272147" cy="558015"/>
          </a:xfrm>
          <a:prstGeom prst="rect">
            <a:avLst/>
          </a:prstGeom>
        </p:spPr>
      </p:pic>
      <p:pic>
        <p:nvPicPr>
          <p:cNvPr id="4101" name="Image 4100">
            <a:extLst>
              <a:ext uri="{FF2B5EF4-FFF2-40B4-BE49-F238E27FC236}">
                <a16:creationId xmlns:a16="http://schemas.microsoft.com/office/drawing/2014/main" id="{DF07F160-FB5D-47F4-A7E5-065D71B7A981}"/>
              </a:ext>
            </a:extLst>
          </p:cNvPr>
          <p:cNvPicPr>
            <a:picLocks noChangeAspect="1"/>
          </p:cNvPicPr>
          <p:nvPr/>
        </p:nvPicPr>
        <p:blipFill>
          <a:blip r:embed="rId6"/>
          <a:stretch>
            <a:fillRect/>
          </a:stretch>
        </p:blipFill>
        <p:spPr>
          <a:xfrm>
            <a:off x="3297470" y="6835679"/>
            <a:ext cx="401545" cy="519705"/>
          </a:xfrm>
          <a:prstGeom prst="rect">
            <a:avLst/>
          </a:prstGeom>
        </p:spPr>
      </p:pic>
      <p:pic>
        <p:nvPicPr>
          <p:cNvPr id="4103" name="Image 4102">
            <a:extLst>
              <a:ext uri="{FF2B5EF4-FFF2-40B4-BE49-F238E27FC236}">
                <a16:creationId xmlns:a16="http://schemas.microsoft.com/office/drawing/2014/main" id="{7DCCD4FE-292A-4EA7-B321-7F7D4B54E706}"/>
              </a:ext>
            </a:extLst>
          </p:cNvPr>
          <p:cNvPicPr>
            <a:picLocks noChangeAspect="1"/>
          </p:cNvPicPr>
          <p:nvPr/>
        </p:nvPicPr>
        <p:blipFill>
          <a:blip r:embed="rId7"/>
          <a:stretch>
            <a:fillRect/>
          </a:stretch>
        </p:blipFill>
        <p:spPr>
          <a:xfrm>
            <a:off x="8395185" y="1243490"/>
            <a:ext cx="9794220" cy="1514859"/>
          </a:xfrm>
          <a:prstGeom prst="rect">
            <a:avLst/>
          </a:prstGeom>
        </p:spPr>
      </p:pic>
      <p:sp>
        <p:nvSpPr>
          <p:cNvPr id="90" name="object 10">
            <a:extLst>
              <a:ext uri="{FF2B5EF4-FFF2-40B4-BE49-F238E27FC236}">
                <a16:creationId xmlns:a16="http://schemas.microsoft.com/office/drawing/2014/main" id="{8188BD1C-0ECD-40BE-AE74-3E7D149DDC94}"/>
              </a:ext>
            </a:extLst>
          </p:cNvPr>
          <p:cNvSpPr txBox="1"/>
          <p:nvPr/>
        </p:nvSpPr>
        <p:spPr>
          <a:xfrm>
            <a:off x="8551557" y="3277068"/>
            <a:ext cx="9481477" cy="4415824"/>
          </a:xfrm>
          <a:prstGeom prst="rect">
            <a:avLst/>
          </a:prstGeom>
        </p:spPr>
        <p:txBody>
          <a:bodyPr vert="horz" wrap="square" lIns="0" tIns="12700" rIns="0" bIns="0" rtlCol="0">
            <a:spAutoFit/>
          </a:bodyPr>
          <a:lstStyle/>
          <a:p>
            <a:pPr marL="12700" marR="250190">
              <a:lnSpc>
                <a:spcPct val="111300"/>
              </a:lnSpc>
              <a:spcBef>
                <a:spcPts val="95"/>
              </a:spcBef>
            </a:pPr>
            <a:r>
              <a:rPr lang="fr-FR" kern="0" spc="-95" dirty="0">
                <a:solidFill>
                  <a:srgbClr val="4F81BD"/>
                </a:solidFill>
                <a:latin typeface="Microsoft Sans Serif"/>
                <a:ea typeface="+mj-ea"/>
                <a:cs typeface="Microsoft Sans Serif"/>
              </a:rPr>
              <a:t>              </a:t>
            </a:r>
            <a:r>
              <a:rPr lang="fr-FR" kern="0" spc="-95" dirty="0" err="1">
                <a:solidFill>
                  <a:srgbClr val="4F81BD"/>
                </a:solidFill>
                <a:latin typeface="Microsoft Sans Serif"/>
                <a:ea typeface="+mj-ea"/>
                <a:cs typeface="Microsoft Sans Serif"/>
              </a:rPr>
              <a:t>What</a:t>
            </a:r>
            <a:r>
              <a:rPr lang="fr-FR" kern="0" spc="-95" dirty="0">
                <a:solidFill>
                  <a:srgbClr val="4F81BD"/>
                </a:solidFill>
                <a:latin typeface="Microsoft Sans Serif"/>
                <a:ea typeface="+mj-ea"/>
                <a:cs typeface="Microsoft Sans Serif"/>
              </a:rPr>
              <a:t> </a:t>
            </a:r>
            <a:r>
              <a:rPr lang="fr-FR" kern="0" spc="-95" dirty="0" err="1">
                <a:solidFill>
                  <a:srgbClr val="4F81BD"/>
                </a:solidFill>
                <a:latin typeface="Microsoft Sans Serif"/>
                <a:ea typeface="+mj-ea"/>
                <a:cs typeface="Microsoft Sans Serif"/>
              </a:rPr>
              <a:t>Algotihms</a:t>
            </a:r>
            <a:r>
              <a:rPr lang="fr-FR" kern="0" spc="-95" dirty="0">
                <a:solidFill>
                  <a:srgbClr val="4F81BD"/>
                </a:solidFill>
                <a:latin typeface="Microsoft Sans Serif"/>
                <a:ea typeface="+mj-ea"/>
                <a:cs typeface="Microsoft Sans Serif"/>
              </a:rPr>
              <a:t> </a:t>
            </a:r>
            <a:r>
              <a:rPr lang="fr-FR" kern="0" spc="-95" dirty="0" err="1">
                <a:solidFill>
                  <a:srgbClr val="4F81BD"/>
                </a:solidFill>
                <a:latin typeface="Microsoft Sans Serif"/>
                <a:ea typeface="+mj-ea"/>
                <a:cs typeface="Microsoft Sans Serif"/>
              </a:rPr>
              <a:t>did</a:t>
            </a:r>
            <a:r>
              <a:rPr lang="fr-FR" kern="0" spc="-95" dirty="0">
                <a:solidFill>
                  <a:srgbClr val="4F81BD"/>
                </a:solidFill>
                <a:latin typeface="Microsoft Sans Serif"/>
                <a:ea typeface="+mj-ea"/>
                <a:cs typeface="Microsoft Sans Serif"/>
              </a:rPr>
              <a:t> </a:t>
            </a:r>
            <a:r>
              <a:rPr lang="fr-FR" kern="0" spc="-95" dirty="0" err="1">
                <a:solidFill>
                  <a:srgbClr val="4F81BD"/>
                </a:solidFill>
                <a:latin typeface="Microsoft Sans Serif"/>
                <a:ea typeface="+mj-ea"/>
                <a:cs typeface="Microsoft Sans Serif"/>
              </a:rPr>
              <a:t>we</a:t>
            </a:r>
            <a:r>
              <a:rPr lang="fr-FR" kern="0" spc="-95" dirty="0">
                <a:solidFill>
                  <a:srgbClr val="4F81BD"/>
                </a:solidFill>
                <a:latin typeface="Microsoft Sans Serif"/>
                <a:ea typeface="+mj-ea"/>
                <a:cs typeface="Microsoft Sans Serif"/>
              </a:rPr>
              <a:t> </a:t>
            </a:r>
            <a:r>
              <a:rPr lang="fr-FR" kern="0" spc="-95" dirty="0" err="1">
                <a:solidFill>
                  <a:srgbClr val="4F81BD"/>
                </a:solidFill>
                <a:latin typeface="Microsoft Sans Serif"/>
                <a:ea typeface="+mj-ea"/>
                <a:cs typeface="Microsoft Sans Serif"/>
              </a:rPr>
              <a:t>implemented</a:t>
            </a:r>
            <a:r>
              <a:rPr lang="fr-FR" kern="0" spc="-95" dirty="0">
                <a:solidFill>
                  <a:srgbClr val="4F81BD"/>
                </a:solidFill>
                <a:latin typeface="Microsoft Sans Serif"/>
                <a:ea typeface="+mj-ea"/>
                <a:cs typeface="Microsoft Sans Serif"/>
              </a:rPr>
              <a:t>?</a:t>
            </a:r>
          </a:p>
          <a:p>
            <a:pPr marL="12700" marR="250190" algn="just">
              <a:lnSpc>
                <a:spcPct val="111300"/>
              </a:lnSpc>
              <a:spcBef>
                <a:spcPts val="100"/>
              </a:spcBef>
            </a:pPr>
            <a:r>
              <a:rPr lang="fr-FR" sz="1350" spc="-10" dirty="0">
                <a:solidFill>
                  <a:srgbClr val="0E0D0C"/>
                </a:solidFill>
                <a:latin typeface="Microsoft Sans Serif"/>
                <a:cs typeface="Microsoft Sans Serif"/>
              </a:rPr>
              <a:t>    </a:t>
            </a:r>
          </a:p>
          <a:p>
            <a:pPr marL="12700" marR="250190" algn="just">
              <a:lnSpc>
                <a:spcPct val="111300"/>
              </a:lnSpc>
              <a:spcBef>
                <a:spcPts val="100"/>
              </a:spcBef>
            </a:pPr>
            <a:endParaRPr lang="fr-FR" sz="1350" spc="-10" dirty="0">
              <a:solidFill>
                <a:srgbClr val="0E0D0C"/>
              </a:solidFill>
              <a:latin typeface="Microsoft Sans Serif"/>
              <a:cs typeface="Microsoft Sans Serif"/>
            </a:endParaRPr>
          </a:p>
          <a:p>
            <a:pPr marL="12700" marR="250190" algn="just">
              <a:lnSpc>
                <a:spcPct val="111300"/>
              </a:lnSpc>
              <a:spcBef>
                <a:spcPts val="100"/>
              </a:spcBef>
            </a:pPr>
            <a:r>
              <a:rPr lang="fr-FR" sz="1350" spc="-10" dirty="0">
                <a:solidFill>
                  <a:srgbClr val="0E0D0C"/>
                </a:solidFill>
                <a:latin typeface="Microsoft Sans Serif"/>
                <a:cs typeface="Microsoft Sans Serif"/>
              </a:rPr>
              <a:t>We </a:t>
            </a:r>
            <a:r>
              <a:rPr lang="fr-FR" sz="1350" spc="-10" dirty="0" err="1">
                <a:solidFill>
                  <a:srgbClr val="0E0D0C"/>
                </a:solidFill>
                <a:latin typeface="Microsoft Sans Serif"/>
                <a:cs typeface="Microsoft Sans Serif"/>
              </a:rPr>
              <a:t>tried</a:t>
            </a:r>
            <a:r>
              <a:rPr lang="fr-FR" sz="1350" spc="-10" dirty="0">
                <a:solidFill>
                  <a:srgbClr val="0E0D0C"/>
                </a:solidFill>
                <a:latin typeface="Microsoft Sans Serif"/>
                <a:cs typeface="Microsoft Sans Serif"/>
              </a:rPr>
              <a:t> multiple Machine Learning </a:t>
            </a:r>
            <a:r>
              <a:rPr lang="fr-FR" sz="1350" spc="-10" dirty="0" err="1">
                <a:solidFill>
                  <a:srgbClr val="0E0D0C"/>
                </a:solidFill>
                <a:latin typeface="Microsoft Sans Serif"/>
                <a:cs typeface="Microsoft Sans Serif"/>
              </a:rPr>
              <a:t>Algorithms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from</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scikit-learn</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library</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with</a:t>
            </a:r>
            <a:r>
              <a:rPr lang="fr-FR" sz="1350" spc="-10" dirty="0">
                <a:solidFill>
                  <a:srgbClr val="0E0D0C"/>
                </a:solidFill>
                <a:latin typeface="Microsoft Sans Serif"/>
                <a:cs typeface="Microsoft Sans Serif"/>
              </a:rPr>
              <a:t> the « </a:t>
            </a:r>
            <a:r>
              <a:rPr lang="fr-FR" sz="1350" spc="-10" dirty="0" err="1">
                <a:solidFill>
                  <a:srgbClr val="0E0D0C"/>
                </a:solidFill>
                <a:latin typeface="Microsoft Sans Serif"/>
                <a:cs typeface="Microsoft Sans Serif"/>
              </a:rPr>
              <a:t>Illegal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drug</a:t>
            </a:r>
            <a:r>
              <a:rPr lang="fr-FR" sz="1350" spc="-10" dirty="0">
                <a:solidFill>
                  <a:srgbClr val="0E0D0C"/>
                </a:solidFill>
                <a:latin typeface="Microsoft Sans Serif"/>
                <a:cs typeface="Microsoft Sans Serif"/>
              </a:rPr>
              <a:t> user/non-user » as an output, by checking for </a:t>
            </a:r>
            <a:r>
              <a:rPr lang="fr-FR" sz="1350" spc="-10" dirty="0" err="1">
                <a:solidFill>
                  <a:srgbClr val="0E0D0C"/>
                </a:solidFill>
                <a:latin typeface="Microsoft Sans Serif"/>
                <a:cs typeface="Microsoft Sans Serif"/>
              </a:rPr>
              <a:t>each</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individual</a:t>
            </a:r>
            <a:r>
              <a:rPr lang="fr-FR" sz="1350" spc="-10" dirty="0">
                <a:solidFill>
                  <a:srgbClr val="0E0D0C"/>
                </a:solidFill>
                <a:latin typeface="Microsoft Sans Serif"/>
                <a:cs typeface="Microsoft Sans Serif"/>
              </a:rPr>
              <a:t> if </a:t>
            </a:r>
            <a:r>
              <a:rPr lang="fr-FR" sz="1350" spc="-10" dirty="0" err="1">
                <a:solidFill>
                  <a:srgbClr val="0E0D0C"/>
                </a:solidFill>
                <a:latin typeface="Microsoft Sans Serif"/>
                <a:cs typeface="Microsoft Sans Serif"/>
              </a:rPr>
              <a:t>he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used</a:t>
            </a:r>
            <a:r>
              <a:rPr lang="fr-FR" sz="1350" spc="-10" dirty="0">
                <a:solidFill>
                  <a:srgbClr val="0E0D0C"/>
                </a:solidFill>
                <a:latin typeface="Microsoft Sans Serif"/>
                <a:cs typeface="Microsoft Sans Serif"/>
              </a:rPr>
              <a:t> an </a:t>
            </a:r>
            <a:r>
              <a:rPr lang="fr-FR" sz="1350" spc="-10" dirty="0" err="1">
                <a:solidFill>
                  <a:srgbClr val="0E0D0C"/>
                </a:solidFill>
                <a:latin typeface="Microsoft Sans Serif"/>
                <a:cs typeface="Microsoft Sans Serif"/>
              </a:rPr>
              <a:t>illegal</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drug</a:t>
            </a:r>
            <a:r>
              <a:rPr lang="fr-FR" sz="1350" spc="-10" dirty="0">
                <a:solidFill>
                  <a:srgbClr val="0E0D0C"/>
                </a:solidFill>
                <a:latin typeface="Microsoft Sans Serif"/>
                <a:cs typeface="Microsoft Sans Serif"/>
              </a:rPr>
              <a:t> up to a </a:t>
            </a:r>
            <a:r>
              <a:rPr lang="fr-FR" sz="1350" spc="-10" dirty="0" err="1">
                <a:solidFill>
                  <a:srgbClr val="0E0D0C"/>
                </a:solidFill>
                <a:latin typeface="Microsoft Sans Serif"/>
                <a:cs typeface="Microsoft Sans Serif"/>
              </a:rPr>
              <a:t>year</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before</a:t>
            </a:r>
            <a:r>
              <a:rPr lang="fr-FR" sz="1350" spc="-10" dirty="0">
                <a:solidFill>
                  <a:srgbClr val="0E0D0C"/>
                </a:solidFill>
                <a:latin typeface="Microsoft Sans Serif"/>
                <a:cs typeface="Microsoft Sans Serif"/>
              </a:rPr>
              <a:t> the </a:t>
            </a:r>
            <a:r>
              <a:rPr lang="fr-FR" sz="1350" spc="-10" dirty="0" err="1">
                <a:solidFill>
                  <a:srgbClr val="0E0D0C"/>
                </a:solidFill>
                <a:latin typeface="Microsoft Sans Serif"/>
                <a:cs typeface="Microsoft Sans Serif"/>
              </a:rPr>
              <a:t>survey</a:t>
            </a:r>
            <a:r>
              <a:rPr lang="fr-FR" sz="1350" spc="-10" dirty="0">
                <a:solidFill>
                  <a:srgbClr val="0E0D0C"/>
                </a:solidFill>
                <a:latin typeface="Microsoft Sans Serif"/>
                <a:cs typeface="Microsoft Sans Serif"/>
              </a:rPr>
              <a:t>.</a:t>
            </a:r>
          </a:p>
          <a:p>
            <a:pPr marL="12700" marR="250190" algn="just">
              <a:lnSpc>
                <a:spcPct val="111300"/>
              </a:lnSpc>
              <a:spcBef>
                <a:spcPts val="100"/>
              </a:spcBef>
            </a:pPr>
            <a:r>
              <a:rPr lang="fr-FR" sz="1350" spc="-10" dirty="0" err="1">
                <a:solidFill>
                  <a:srgbClr val="0E0D0C"/>
                </a:solidFill>
                <a:latin typeface="Microsoft Sans Serif"/>
                <a:cs typeface="Microsoft Sans Serif"/>
              </a:rPr>
              <a:t>Here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is</a:t>
            </a:r>
            <a:r>
              <a:rPr lang="fr-FR" sz="1350" spc="-10" dirty="0">
                <a:solidFill>
                  <a:srgbClr val="0E0D0C"/>
                </a:solidFill>
                <a:latin typeface="Microsoft Sans Serif"/>
                <a:cs typeface="Microsoft Sans Serif"/>
              </a:rPr>
              <a:t> a </a:t>
            </a:r>
            <a:r>
              <a:rPr lang="fr-FR" sz="1350" spc="-10" dirty="0" err="1">
                <a:solidFill>
                  <a:srgbClr val="0E0D0C"/>
                </a:solidFill>
                <a:latin typeface="Microsoft Sans Serif"/>
                <a:cs typeface="Microsoft Sans Serif"/>
              </a:rPr>
              <a:t>little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overview</a:t>
            </a:r>
            <a:r>
              <a:rPr lang="fr-FR" sz="1350" spc="-10" dirty="0">
                <a:solidFill>
                  <a:srgbClr val="0E0D0C"/>
                </a:solidFill>
                <a:latin typeface="Microsoft Sans Serif"/>
                <a:cs typeface="Microsoft Sans Serif"/>
              </a:rPr>
              <a:t> of the </a:t>
            </a:r>
            <a:r>
              <a:rPr lang="fr-FR" sz="1350" spc="-10" dirty="0" err="1">
                <a:solidFill>
                  <a:srgbClr val="0E0D0C"/>
                </a:solidFill>
                <a:latin typeface="Microsoft Sans Serif"/>
                <a:cs typeface="Microsoft Sans Serif"/>
              </a:rPr>
              <a:t>algorithms</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we</a:t>
            </a:r>
            <a:r>
              <a:rPr lang="fr-FR" sz="1350" spc="-10" dirty="0">
                <a:solidFill>
                  <a:srgbClr val="0E0D0C"/>
                </a:solidFill>
                <a:latin typeface="Microsoft Sans Serif"/>
                <a:cs typeface="Microsoft Sans Serif"/>
              </a:rPr>
              <a:t> </a:t>
            </a:r>
            <a:r>
              <a:rPr lang="fr-FR" sz="1350" spc="-10" dirty="0" err="1">
                <a:solidFill>
                  <a:srgbClr val="0E0D0C"/>
                </a:solidFill>
                <a:latin typeface="Microsoft Sans Serif"/>
                <a:cs typeface="Microsoft Sans Serif"/>
              </a:rPr>
              <a:t>tested</a:t>
            </a:r>
            <a:r>
              <a:rPr lang="fr-FR" sz="1350" spc="-10" dirty="0">
                <a:solidFill>
                  <a:srgbClr val="0E0D0C"/>
                </a:solidFill>
                <a:latin typeface="Microsoft Sans Serif"/>
                <a:cs typeface="Microsoft Sans Serif"/>
              </a:rPr>
              <a:t> :</a:t>
            </a:r>
          </a:p>
          <a:p>
            <a:pPr marL="12700" marR="250190" algn="just">
              <a:lnSpc>
                <a:spcPct val="111300"/>
              </a:lnSpc>
              <a:spcBef>
                <a:spcPts val="100"/>
              </a:spcBef>
            </a:pPr>
            <a:endParaRPr lang="fr-FR" sz="1350" spc="-10" dirty="0">
              <a:solidFill>
                <a:srgbClr val="0E0D0C"/>
              </a:solidFill>
              <a:latin typeface="Microsoft Sans Serif"/>
              <a:cs typeface="Microsoft Sans Serif"/>
            </a:endParaRPr>
          </a:p>
          <a:p>
            <a:pPr lvl="1" algn="just">
              <a:buFont typeface="Arial" panose="020B0604020202020204" pitchFamily="34" charset="0"/>
              <a:buChar char="•"/>
            </a:pPr>
            <a:r>
              <a:rPr lang="fr-FR" sz="1600" b="0" i="0" dirty="0" err="1">
                <a:solidFill>
                  <a:srgbClr val="4F81BD"/>
                </a:solidFill>
                <a:effectLst/>
                <a:latin typeface="-apple-system"/>
              </a:rPr>
              <a:t>Logistic</a:t>
            </a:r>
            <a:r>
              <a:rPr lang="fr-FR" sz="1600" b="0" i="0" dirty="0">
                <a:solidFill>
                  <a:srgbClr val="4F81BD"/>
                </a:solidFill>
                <a:effectLst/>
                <a:latin typeface="-apple-system"/>
              </a:rPr>
              <a:t> </a:t>
            </a:r>
            <a:r>
              <a:rPr lang="fr-FR" sz="1600" b="0" i="0" dirty="0" err="1">
                <a:solidFill>
                  <a:srgbClr val="4F81BD"/>
                </a:solidFill>
                <a:effectLst/>
                <a:latin typeface="-apple-system"/>
              </a:rPr>
              <a:t>Regression</a:t>
            </a:r>
            <a:endParaRPr lang="fr-FR" sz="1600" b="0" i="0" dirty="0">
              <a:solidFill>
                <a:srgbClr val="4F81BD"/>
              </a:solidFill>
              <a:effectLst/>
              <a:latin typeface="-apple-system"/>
            </a:endParaRPr>
          </a:p>
          <a:p>
            <a:pPr lvl="1" algn="just">
              <a:buFont typeface="Arial" panose="020B0604020202020204" pitchFamily="34" charset="0"/>
              <a:buChar char="•"/>
            </a:pPr>
            <a:r>
              <a:rPr lang="fr-FR" sz="1600" b="0" i="0" dirty="0" err="1">
                <a:solidFill>
                  <a:srgbClr val="4F81BD"/>
                </a:solidFill>
                <a:effectLst/>
                <a:latin typeface="-apple-system"/>
              </a:rPr>
              <a:t>Linear</a:t>
            </a:r>
            <a:r>
              <a:rPr lang="fr-FR" sz="1600" b="0" i="0" dirty="0">
                <a:solidFill>
                  <a:srgbClr val="4F81BD"/>
                </a:solidFill>
                <a:effectLst/>
                <a:latin typeface="-apple-system"/>
              </a:rPr>
              <a:t> SVC</a:t>
            </a:r>
          </a:p>
          <a:p>
            <a:pPr lvl="1" algn="just">
              <a:buFont typeface="Arial" panose="020B0604020202020204" pitchFamily="34" charset="0"/>
              <a:buChar char="•"/>
            </a:pPr>
            <a:r>
              <a:rPr lang="fr-FR" sz="1600" b="0" i="0" dirty="0" err="1">
                <a:solidFill>
                  <a:srgbClr val="4F81BD"/>
                </a:solidFill>
                <a:effectLst/>
                <a:latin typeface="-apple-system"/>
              </a:rPr>
              <a:t>Gaussian</a:t>
            </a:r>
            <a:r>
              <a:rPr lang="fr-FR" sz="1600" b="0" i="0" dirty="0">
                <a:solidFill>
                  <a:srgbClr val="4F81BD"/>
                </a:solidFill>
                <a:effectLst/>
                <a:latin typeface="-apple-system"/>
              </a:rPr>
              <a:t> NB</a:t>
            </a:r>
          </a:p>
          <a:p>
            <a:pPr lvl="1" algn="just">
              <a:buFont typeface="Arial" panose="020B0604020202020204" pitchFamily="34" charset="0"/>
              <a:buChar char="•"/>
            </a:pPr>
            <a:r>
              <a:rPr lang="fr-FR" sz="1600" b="0" i="0" dirty="0" err="1">
                <a:solidFill>
                  <a:srgbClr val="4F81BD"/>
                </a:solidFill>
                <a:effectLst/>
                <a:latin typeface="-apple-system"/>
              </a:rPr>
              <a:t>Random</a:t>
            </a:r>
            <a:r>
              <a:rPr lang="fr-FR" sz="1600" b="0" i="0" dirty="0">
                <a:solidFill>
                  <a:srgbClr val="4F81BD"/>
                </a:solidFill>
                <a:effectLst/>
                <a:latin typeface="-apple-system"/>
              </a:rPr>
              <a:t> Forest</a:t>
            </a:r>
          </a:p>
          <a:p>
            <a:pPr lvl="1" algn="just">
              <a:buFont typeface="Arial" panose="020B0604020202020204" pitchFamily="34" charset="0"/>
              <a:buChar char="•"/>
            </a:pPr>
            <a:r>
              <a:rPr lang="fr-FR" sz="1600" b="0" i="0" dirty="0" err="1">
                <a:solidFill>
                  <a:srgbClr val="4F81BD"/>
                </a:solidFill>
                <a:effectLst/>
                <a:latin typeface="-apple-system"/>
              </a:rPr>
              <a:t>Decision</a:t>
            </a:r>
            <a:r>
              <a:rPr lang="fr-FR" sz="1600" b="0" i="0" dirty="0">
                <a:solidFill>
                  <a:srgbClr val="4F81BD"/>
                </a:solidFill>
                <a:effectLst/>
                <a:latin typeface="-apple-system"/>
              </a:rPr>
              <a:t> </a:t>
            </a:r>
            <a:r>
              <a:rPr lang="fr-FR" sz="1600" b="0" i="0" dirty="0" err="1">
                <a:solidFill>
                  <a:srgbClr val="4F81BD"/>
                </a:solidFill>
                <a:effectLst/>
                <a:latin typeface="-apple-system"/>
              </a:rPr>
              <a:t>Tree</a:t>
            </a:r>
            <a:endParaRPr lang="fr-FR" sz="1600" b="0" i="0" dirty="0">
              <a:solidFill>
                <a:srgbClr val="4F81BD"/>
              </a:solidFill>
              <a:effectLst/>
              <a:latin typeface="-apple-system"/>
            </a:endParaRPr>
          </a:p>
          <a:p>
            <a:pPr lvl="1" algn="just">
              <a:buFont typeface="Arial" panose="020B0604020202020204" pitchFamily="34" charset="0"/>
              <a:buChar char="•"/>
            </a:pPr>
            <a:r>
              <a:rPr lang="fr-FR" sz="1600" b="0" i="0" dirty="0">
                <a:solidFill>
                  <a:srgbClr val="4F81BD"/>
                </a:solidFill>
                <a:effectLst/>
                <a:latin typeface="-apple-system"/>
              </a:rPr>
              <a:t>KNN</a:t>
            </a:r>
          </a:p>
          <a:p>
            <a:pPr lvl="1" algn="just">
              <a:buFont typeface="Arial" panose="020B0604020202020204" pitchFamily="34" charset="0"/>
              <a:buChar char="•"/>
            </a:pPr>
            <a:r>
              <a:rPr lang="fr-FR" sz="1600" b="0" i="0" dirty="0">
                <a:solidFill>
                  <a:srgbClr val="4F81BD"/>
                </a:solidFill>
                <a:effectLst/>
                <a:latin typeface="-apple-system"/>
              </a:rPr>
              <a:t>XGBOOST</a:t>
            </a:r>
          </a:p>
          <a:p>
            <a:pPr lvl="1" algn="just">
              <a:buFont typeface="Arial" panose="020B0604020202020204" pitchFamily="34" charset="0"/>
              <a:buChar char="•"/>
            </a:pPr>
            <a:r>
              <a:rPr lang="fr-FR" sz="1600" b="0" i="0" dirty="0">
                <a:solidFill>
                  <a:srgbClr val="4F81BD"/>
                </a:solidFill>
                <a:effectLst/>
                <a:latin typeface="-apple-system"/>
              </a:rPr>
              <a:t>SVM</a:t>
            </a:r>
          </a:p>
          <a:p>
            <a:pPr lvl="1" algn="just">
              <a:buFont typeface="Arial" panose="020B0604020202020204" pitchFamily="34" charset="0"/>
              <a:buChar char="•"/>
            </a:pPr>
            <a:r>
              <a:rPr lang="fr-FR" sz="1600" b="0" i="0" dirty="0">
                <a:solidFill>
                  <a:srgbClr val="4F81BD"/>
                </a:solidFill>
                <a:effectLst/>
                <a:latin typeface="-apple-system"/>
              </a:rPr>
              <a:t>Neural Network</a:t>
            </a:r>
          </a:p>
          <a:p>
            <a:pPr lvl="1" algn="just"/>
            <a:endParaRPr lang="fr-FR" sz="1400" b="0" i="0" dirty="0">
              <a:solidFill>
                <a:srgbClr val="4F81BD"/>
              </a:solidFill>
              <a:effectLst/>
              <a:latin typeface="-apple-system"/>
            </a:endParaRPr>
          </a:p>
          <a:p>
            <a:pPr marL="12700" marR="250190" algn="just">
              <a:lnSpc>
                <a:spcPct val="111300"/>
              </a:lnSpc>
              <a:spcBef>
                <a:spcPts val="100"/>
              </a:spcBef>
            </a:pPr>
            <a:endParaRPr sz="1300" dirty="0">
              <a:latin typeface="Microsoft Sans Serif"/>
              <a:cs typeface="Microsoft Sans Serif"/>
            </a:endParaRPr>
          </a:p>
        </p:txBody>
      </p:sp>
      <p:pic>
        <p:nvPicPr>
          <p:cNvPr id="4104" name="Picture 4" descr="Choosing the right estimator — scikit-learn 1.0.2 documentation">
            <a:extLst>
              <a:ext uri="{FF2B5EF4-FFF2-40B4-BE49-F238E27FC236}">
                <a16:creationId xmlns:a16="http://schemas.microsoft.com/office/drawing/2014/main" id="{64142DCF-0067-4497-9C1F-755411B859B2}"/>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4069" t="-7195" r="37910" b="49497"/>
          <a:stretch/>
        </p:blipFill>
        <p:spPr bwMode="auto">
          <a:xfrm>
            <a:off x="14325600" y="5039946"/>
            <a:ext cx="3429000" cy="2126109"/>
          </a:xfrm>
          <a:prstGeom prst="ellipse">
            <a:avLst/>
          </a:prstGeom>
          <a:noFill/>
          <a:extLst>
            <a:ext uri="{909E8E84-426E-40DD-AFC4-6F175D3DCCD1}">
              <a14:hiddenFill xmlns:a14="http://schemas.microsoft.com/office/drawing/2010/main">
                <a:solidFill>
                  <a:srgbClr val="FFFFFF"/>
                </a:solidFill>
              </a14:hiddenFill>
            </a:ext>
          </a:extLst>
        </p:spPr>
      </p:pic>
      <p:sp>
        <p:nvSpPr>
          <p:cNvPr id="92" name="object 10">
            <a:extLst>
              <a:ext uri="{FF2B5EF4-FFF2-40B4-BE49-F238E27FC236}">
                <a16:creationId xmlns:a16="http://schemas.microsoft.com/office/drawing/2014/main" id="{3490263D-E8A3-4170-B601-A08B92807426}"/>
              </a:ext>
            </a:extLst>
          </p:cNvPr>
          <p:cNvSpPr txBox="1"/>
          <p:nvPr/>
        </p:nvSpPr>
        <p:spPr>
          <a:xfrm>
            <a:off x="14222599" y="7176446"/>
            <a:ext cx="4024428" cy="444802"/>
          </a:xfrm>
          <a:prstGeom prst="rect">
            <a:avLst/>
          </a:prstGeom>
        </p:spPr>
        <p:txBody>
          <a:bodyPr vert="horz" wrap="square" lIns="0" tIns="12700" rIns="0" bIns="0" rtlCol="0">
            <a:spAutoFit/>
          </a:bodyPr>
          <a:lstStyle/>
          <a:p>
            <a:pPr lvl="1" algn="just"/>
            <a:endParaRPr lang="fr-FR" sz="1400" b="0" i="0" dirty="0">
              <a:solidFill>
                <a:srgbClr val="4F81BD"/>
              </a:solidFill>
              <a:effectLst/>
              <a:latin typeface="-apple-system"/>
            </a:endParaRPr>
          </a:p>
          <a:p>
            <a:pPr marL="12700" marR="250190" algn="just">
              <a:lnSpc>
                <a:spcPct val="111300"/>
              </a:lnSpc>
              <a:spcBef>
                <a:spcPts val="100"/>
              </a:spcBef>
            </a:pPr>
            <a:r>
              <a:rPr lang="fr-FR" sz="1300" dirty="0" err="1">
                <a:latin typeface="Microsoft Sans Serif"/>
                <a:cs typeface="Microsoft Sans Serif"/>
                <a:hlinkClick r:id="rId9"/>
              </a:rPr>
              <a:t>Here</a:t>
            </a:r>
            <a:r>
              <a:rPr lang="fr-FR" sz="1300" dirty="0">
                <a:latin typeface="Microsoft Sans Serif"/>
                <a:cs typeface="Microsoft Sans Serif"/>
              </a:rPr>
              <a:t> </a:t>
            </a:r>
            <a:r>
              <a:rPr lang="fr-FR" sz="1300" dirty="0" err="1">
                <a:latin typeface="Microsoft Sans Serif"/>
                <a:cs typeface="Microsoft Sans Serif"/>
              </a:rPr>
              <a:t>is</a:t>
            </a:r>
            <a:r>
              <a:rPr lang="fr-FR" sz="1300" dirty="0">
                <a:latin typeface="Microsoft Sans Serif"/>
                <a:cs typeface="Microsoft Sans Serif"/>
              </a:rPr>
              <a:t> a </a:t>
            </a:r>
            <a:r>
              <a:rPr lang="fr-FR" sz="1300" dirty="0" err="1">
                <a:latin typeface="Microsoft Sans Serif"/>
                <a:cs typeface="Microsoft Sans Serif"/>
              </a:rPr>
              <a:t>little</a:t>
            </a:r>
            <a:r>
              <a:rPr lang="fr-FR" sz="1300" dirty="0">
                <a:latin typeface="Microsoft Sans Serif"/>
                <a:cs typeface="Microsoft Sans Serif"/>
              </a:rPr>
              <a:t> </a:t>
            </a:r>
            <a:r>
              <a:rPr lang="fr-FR" sz="1300" dirty="0" err="1">
                <a:latin typeface="Microsoft Sans Serif"/>
                <a:cs typeface="Microsoft Sans Serif"/>
              </a:rPr>
              <a:t>cheat</a:t>
            </a:r>
            <a:r>
              <a:rPr lang="fr-FR" sz="1300" dirty="0">
                <a:latin typeface="Microsoft Sans Serif"/>
                <a:cs typeface="Microsoft Sans Serif"/>
              </a:rPr>
              <a:t> </a:t>
            </a:r>
            <a:r>
              <a:rPr lang="fr-FR" sz="1300" dirty="0" err="1">
                <a:latin typeface="Microsoft Sans Serif"/>
                <a:cs typeface="Microsoft Sans Serif"/>
              </a:rPr>
              <a:t>sheet</a:t>
            </a:r>
            <a:r>
              <a:rPr lang="fr-FR" sz="1300" dirty="0">
                <a:latin typeface="Microsoft Sans Serif"/>
                <a:cs typeface="Microsoft Sans Serif"/>
              </a:rPr>
              <a:t> of the </a:t>
            </a:r>
            <a:r>
              <a:rPr lang="fr-FR" sz="1300" dirty="0" err="1">
                <a:latin typeface="Microsoft Sans Serif"/>
                <a:cs typeface="Microsoft Sans Serif"/>
              </a:rPr>
              <a:t>scikit-learn</a:t>
            </a:r>
            <a:r>
              <a:rPr lang="fr-FR" sz="1300" dirty="0">
                <a:latin typeface="Microsoft Sans Serif"/>
                <a:cs typeface="Microsoft Sans Serif"/>
              </a:rPr>
              <a:t> </a:t>
            </a:r>
            <a:r>
              <a:rPr lang="fr-FR" sz="1300" dirty="0" err="1">
                <a:latin typeface="Microsoft Sans Serif"/>
                <a:cs typeface="Microsoft Sans Serif"/>
              </a:rPr>
              <a:t>library</a:t>
            </a:r>
            <a:r>
              <a:rPr lang="fr-FR" sz="1300" dirty="0">
                <a:latin typeface="Microsoft Sans Serif"/>
                <a:cs typeface="Microsoft Sans Serif"/>
              </a:rPr>
              <a:t>.</a:t>
            </a:r>
            <a:endParaRPr sz="1300" dirty="0">
              <a:latin typeface="Microsoft Sans Serif"/>
              <a:cs typeface="Microsoft Sans Serif"/>
            </a:endParaRPr>
          </a:p>
        </p:txBody>
      </p:sp>
      <p:pic>
        <p:nvPicPr>
          <p:cNvPr id="4112" name="Image 4111">
            <a:extLst>
              <a:ext uri="{FF2B5EF4-FFF2-40B4-BE49-F238E27FC236}">
                <a16:creationId xmlns:a16="http://schemas.microsoft.com/office/drawing/2014/main" id="{6AEE632F-0F71-4DC6-BE16-07FFB226CD02}"/>
              </a:ext>
            </a:extLst>
          </p:cNvPr>
          <p:cNvPicPr>
            <a:picLocks noChangeAspect="1"/>
          </p:cNvPicPr>
          <p:nvPr/>
        </p:nvPicPr>
        <p:blipFill>
          <a:blip r:embed="rId10"/>
          <a:stretch>
            <a:fillRect/>
          </a:stretch>
        </p:blipFill>
        <p:spPr>
          <a:xfrm flipV="1">
            <a:off x="8551557" y="3245110"/>
            <a:ext cx="547333" cy="566627"/>
          </a:xfrm>
          <a:prstGeom prst="rect">
            <a:avLst/>
          </a:prstGeom>
        </p:spPr>
      </p:pic>
    </p:spTree>
    <p:extLst>
      <p:ext uri="{BB962C8B-B14F-4D97-AF65-F5344CB8AC3E}">
        <p14:creationId xmlns:p14="http://schemas.microsoft.com/office/powerpoint/2010/main" val="3195665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0618128D26F545AF729223DF7CF3A0" ma:contentTypeVersion="7" ma:contentTypeDescription="Crée un document." ma:contentTypeScope="" ma:versionID="0d985c6dfe15cad0f1c281c900bcfb1a">
  <xsd:schema xmlns:xsd="http://www.w3.org/2001/XMLSchema" xmlns:xs="http://www.w3.org/2001/XMLSchema" xmlns:p="http://schemas.microsoft.com/office/2006/metadata/properties" xmlns:ns3="88070bdb-39b5-42af-ac88-22c3996cdd39" xmlns:ns4="328cd8d9-b9d9-4621-a8ca-b728590fb5d3" targetNamespace="http://schemas.microsoft.com/office/2006/metadata/properties" ma:root="true" ma:fieldsID="e43e687f0149de3fd283ce264683acf2" ns3:_="" ns4:_="">
    <xsd:import namespace="88070bdb-39b5-42af-ac88-22c3996cdd39"/>
    <xsd:import namespace="328cd8d9-b9d9-4621-a8ca-b728590fb5d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070bdb-39b5-42af-ac88-22c3996cdd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28cd8d9-b9d9-4621-a8ca-b728590fb5d3"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6C2A33-2436-49FE-91E5-69243686CE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070bdb-39b5-42af-ac88-22c3996cdd39"/>
    <ds:schemaRef ds:uri="328cd8d9-b9d9-4621-a8ca-b728590fb5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119720-1EB8-4577-B788-2CCC401B42A7}">
  <ds:schemaRefs>
    <ds:schemaRef ds:uri="http://schemas.microsoft.com/sharepoint/v3/contenttype/forms"/>
  </ds:schemaRefs>
</ds:datastoreItem>
</file>

<file path=customXml/itemProps3.xml><?xml version="1.0" encoding="utf-8"?>
<ds:datastoreItem xmlns:ds="http://schemas.openxmlformats.org/officeDocument/2006/customXml" ds:itemID="{BD686383-4F55-4EEA-9975-5165B33B43C4}">
  <ds:schemaRefs>
    <ds:schemaRef ds:uri="http://purl.org/dc/dcmitype/"/>
    <ds:schemaRef ds:uri="http://www.w3.org/XML/1998/namespace"/>
    <ds:schemaRef ds:uri="http://purl.org/dc/terms/"/>
    <ds:schemaRef ds:uri="http://purl.org/dc/elements/1.1/"/>
    <ds:schemaRef ds:uri="http://schemas.microsoft.com/office/2006/documentManagement/types"/>
    <ds:schemaRef ds:uri="http://schemas.microsoft.com/office/2006/metadata/properties"/>
    <ds:schemaRef ds:uri="88070bdb-39b5-42af-ac88-22c3996cdd39"/>
    <ds:schemaRef ds:uri="http://schemas.microsoft.com/office/infopath/2007/PartnerControls"/>
    <ds:schemaRef ds:uri="http://schemas.openxmlformats.org/package/2006/metadata/core-properties"/>
    <ds:schemaRef ds:uri="328cd8d9-b9d9-4621-a8ca-b728590fb5d3"/>
  </ds:schemaRefs>
</ds:datastoreItem>
</file>

<file path=docProps/app.xml><?xml version="1.0" encoding="utf-8"?>
<Properties xmlns="http://schemas.openxmlformats.org/officeDocument/2006/extended-properties" xmlns:vt="http://schemas.openxmlformats.org/officeDocument/2006/docPropsVTypes">
  <Template/>
  <TotalTime>0</TotalTime>
  <Words>1500</Words>
  <Application>Microsoft Office PowerPoint</Application>
  <PresentationFormat>Personnalisé</PresentationFormat>
  <Paragraphs>149</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-apple-system</vt:lpstr>
      <vt:lpstr>Arial</vt:lpstr>
      <vt:lpstr>Calibri</vt:lpstr>
      <vt:lpstr>Microsoft Sans Serif</vt:lpstr>
      <vt:lpstr>open_sansregular</vt:lpstr>
      <vt:lpstr>Tahoma</vt:lpstr>
      <vt:lpstr>Office Theme</vt:lpstr>
      <vt:lpstr>STUDY PROJECT REPORT :</vt:lpstr>
      <vt:lpstr>DataSet Exploration</vt:lpstr>
      <vt:lpstr>Présentation PowerPoint</vt:lpstr>
      <vt:lpstr>DataSet Analysis</vt:lpstr>
      <vt:lpstr>Présentation PowerPoint</vt:lpstr>
      <vt:lpstr>Présentation PowerPoint</vt:lpstr>
      <vt:lpstr>Présentation PowerPoint</vt:lpstr>
      <vt:lpstr>Machine Learning</vt:lpstr>
      <vt:lpstr>Choosen Output </vt:lpstr>
      <vt:lpstr>Algorithms predictions</vt:lpstr>
      <vt:lpstr>Conclusion</vt:lpstr>
      <vt:lpstr>Which ones are the best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Jaune et Noir Entreprise Aperçu Virtuel Assistant Marketing Présentation</dc:title>
  <dc:creator>Héloïse de Castelnau</dc:creator>
  <cp:keywords>DAE0AHMfrCU,BAEZAMl2KYc</cp:keywords>
  <cp:lastModifiedBy>Héloïse de castelnau</cp:lastModifiedBy>
  <cp:revision>3</cp:revision>
  <dcterms:created xsi:type="dcterms:W3CDTF">2021-12-30T12:17:46Z</dcterms:created>
  <dcterms:modified xsi:type="dcterms:W3CDTF">2022-01-02T09:35:18Z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2021-12-30T00:00:00Z</vt:filetime>
  </property>
  <property fmtid="{D5CDD505-2E9C-101B-9397-08002B2CF9AE}" pid="3" name="Creator">
    <vt:lpwstr>Canva</vt:lpwstr>
  </property>
  <property fmtid="{D5CDD505-2E9C-101B-9397-08002B2CF9AE}" pid="4" name="LastSaved">
    <vt:filetime>2021-12-30T00:00:00Z</vt:filetime>
  </property>
  <property fmtid="{D5CDD505-2E9C-101B-9397-08002B2CF9AE}" pid="5" name="ContentTypeId">
    <vt:lpwstr>0x010100B70618128D26F545AF729223DF7CF3A0</vt:lpwstr>
  </property>
</Properties>
</file>