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4660"/>
  </p:normalViewPr>
  <p:slideViewPr>
    <p:cSldViewPr snapToGrid="0">
      <p:cViewPr varScale="1">
        <p:scale>
          <a:sx n="103" d="100"/>
          <a:sy n="103" d="100"/>
        </p:scale>
        <p:origin x="132"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6FE3C-A389-974B-AC80-3F0F966468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C89F589-06FB-E9C9-40F0-34939AD7FC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D70B02D-F97B-ADF1-5987-9CFDDACF2F67}"/>
              </a:ext>
            </a:extLst>
          </p:cNvPr>
          <p:cNvSpPr>
            <a:spLocks noGrp="1"/>
          </p:cNvSpPr>
          <p:nvPr>
            <p:ph type="dt" sz="half" idx="10"/>
          </p:nvPr>
        </p:nvSpPr>
        <p:spPr/>
        <p:txBody>
          <a:bodyPr/>
          <a:lstStyle/>
          <a:p>
            <a:fld id="{F9EA90CE-5C99-4B87-9A80-5479F8FF4256}" type="datetimeFigureOut">
              <a:rPr lang="en-US" smtClean="0"/>
              <a:t>7/11/2024</a:t>
            </a:fld>
            <a:endParaRPr lang="en-US"/>
          </a:p>
        </p:txBody>
      </p:sp>
      <p:sp>
        <p:nvSpPr>
          <p:cNvPr id="5" name="Footer Placeholder 4">
            <a:extLst>
              <a:ext uri="{FF2B5EF4-FFF2-40B4-BE49-F238E27FC236}">
                <a16:creationId xmlns:a16="http://schemas.microsoft.com/office/drawing/2014/main" id="{0CCEEAAD-C8FC-08E1-900B-D005B1595C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44CF81-C76C-0CDE-BA61-2D5A7E275F39}"/>
              </a:ext>
            </a:extLst>
          </p:cNvPr>
          <p:cNvSpPr>
            <a:spLocks noGrp="1"/>
          </p:cNvSpPr>
          <p:nvPr>
            <p:ph type="sldNum" sz="quarter" idx="12"/>
          </p:nvPr>
        </p:nvSpPr>
        <p:spPr/>
        <p:txBody>
          <a:bodyPr/>
          <a:lstStyle/>
          <a:p>
            <a:fld id="{678D6D63-E32E-4B57-BF93-A6CF001DAAAC}" type="slidenum">
              <a:rPr lang="en-US" smtClean="0"/>
              <a:t>‹#›</a:t>
            </a:fld>
            <a:endParaRPr lang="en-US"/>
          </a:p>
        </p:txBody>
      </p:sp>
    </p:spTree>
    <p:extLst>
      <p:ext uri="{BB962C8B-B14F-4D97-AF65-F5344CB8AC3E}">
        <p14:creationId xmlns:p14="http://schemas.microsoft.com/office/powerpoint/2010/main" val="1615235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97EBD-D508-AC58-F6AE-7E9109F9993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A781493-A769-68B2-981C-B99FC392CE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D050CB-AEBE-DE57-A831-B3B2C116E5CF}"/>
              </a:ext>
            </a:extLst>
          </p:cNvPr>
          <p:cNvSpPr>
            <a:spLocks noGrp="1"/>
          </p:cNvSpPr>
          <p:nvPr>
            <p:ph type="dt" sz="half" idx="10"/>
          </p:nvPr>
        </p:nvSpPr>
        <p:spPr/>
        <p:txBody>
          <a:bodyPr/>
          <a:lstStyle/>
          <a:p>
            <a:fld id="{F9EA90CE-5C99-4B87-9A80-5479F8FF4256}" type="datetimeFigureOut">
              <a:rPr lang="en-US" smtClean="0"/>
              <a:t>7/11/2024</a:t>
            </a:fld>
            <a:endParaRPr lang="en-US"/>
          </a:p>
        </p:txBody>
      </p:sp>
      <p:sp>
        <p:nvSpPr>
          <p:cNvPr id="5" name="Footer Placeholder 4">
            <a:extLst>
              <a:ext uri="{FF2B5EF4-FFF2-40B4-BE49-F238E27FC236}">
                <a16:creationId xmlns:a16="http://schemas.microsoft.com/office/drawing/2014/main" id="{D0820471-EA1E-0F65-A78F-4751E55016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0D606C-BBAA-F341-8D8B-27F20B39420D}"/>
              </a:ext>
            </a:extLst>
          </p:cNvPr>
          <p:cNvSpPr>
            <a:spLocks noGrp="1"/>
          </p:cNvSpPr>
          <p:nvPr>
            <p:ph type="sldNum" sz="quarter" idx="12"/>
          </p:nvPr>
        </p:nvSpPr>
        <p:spPr/>
        <p:txBody>
          <a:bodyPr/>
          <a:lstStyle/>
          <a:p>
            <a:fld id="{678D6D63-E32E-4B57-BF93-A6CF001DAAAC}" type="slidenum">
              <a:rPr lang="en-US" smtClean="0"/>
              <a:t>‹#›</a:t>
            </a:fld>
            <a:endParaRPr lang="en-US"/>
          </a:p>
        </p:txBody>
      </p:sp>
    </p:spTree>
    <p:extLst>
      <p:ext uri="{BB962C8B-B14F-4D97-AF65-F5344CB8AC3E}">
        <p14:creationId xmlns:p14="http://schemas.microsoft.com/office/powerpoint/2010/main" val="1156298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8FD977-526C-9110-8B27-8F10D893A0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B59FEF-9EDA-2E17-607E-8F32F79038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FCAC20-998B-9AEE-9F94-2260F0AA856A}"/>
              </a:ext>
            </a:extLst>
          </p:cNvPr>
          <p:cNvSpPr>
            <a:spLocks noGrp="1"/>
          </p:cNvSpPr>
          <p:nvPr>
            <p:ph type="dt" sz="half" idx="10"/>
          </p:nvPr>
        </p:nvSpPr>
        <p:spPr/>
        <p:txBody>
          <a:bodyPr/>
          <a:lstStyle/>
          <a:p>
            <a:fld id="{F9EA90CE-5C99-4B87-9A80-5479F8FF4256}" type="datetimeFigureOut">
              <a:rPr lang="en-US" smtClean="0"/>
              <a:t>7/11/2024</a:t>
            </a:fld>
            <a:endParaRPr lang="en-US"/>
          </a:p>
        </p:txBody>
      </p:sp>
      <p:sp>
        <p:nvSpPr>
          <p:cNvPr id="5" name="Footer Placeholder 4">
            <a:extLst>
              <a:ext uri="{FF2B5EF4-FFF2-40B4-BE49-F238E27FC236}">
                <a16:creationId xmlns:a16="http://schemas.microsoft.com/office/drawing/2014/main" id="{AAC6EFDA-1BF4-870B-5FEC-A1C6999636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1BC7AA-0132-4F79-4B42-2B8AC6857D00}"/>
              </a:ext>
            </a:extLst>
          </p:cNvPr>
          <p:cNvSpPr>
            <a:spLocks noGrp="1"/>
          </p:cNvSpPr>
          <p:nvPr>
            <p:ph type="sldNum" sz="quarter" idx="12"/>
          </p:nvPr>
        </p:nvSpPr>
        <p:spPr/>
        <p:txBody>
          <a:bodyPr/>
          <a:lstStyle/>
          <a:p>
            <a:fld id="{678D6D63-E32E-4B57-BF93-A6CF001DAAAC}" type="slidenum">
              <a:rPr lang="en-US" smtClean="0"/>
              <a:t>‹#›</a:t>
            </a:fld>
            <a:endParaRPr lang="en-US"/>
          </a:p>
        </p:txBody>
      </p:sp>
    </p:spTree>
    <p:extLst>
      <p:ext uri="{BB962C8B-B14F-4D97-AF65-F5344CB8AC3E}">
        <p14:creationId xmlns:p14="http://schemas.microsoft.com/office/powerpoint/2010/main" val="2765685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6319E-B50A-B104-F1D2-C59365B6FF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DC3D3A-2E12-E42A-29C7-7D789CDA06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D477AE-AECC-0394-A66E-7BB5F219FCBA}"/>
              </a:ext>
            </a:extLst>
          </p:cNvPr>
          <p:cNvSpPr>
            <a:spLocks noGrp="1"/>
          </p:cNvSpPr>
          <p:nvPr>
            <p:ph type="dt" sz="half" idx="10"/>
          </p:nvPr>
        </p:nvSpPr>
        <p:spPr/>
        <p:txBody>
          <a:bodyPr/>
          <a:lstStyle/>
          <a:p>
            <a:fld id="{F9EA90CE-5C99-4B87-9A80-5479F8FF4256}" type="datetimeFigureOut">
              <a:rPr lang="en-US" smtClean="0"/>
              <a:t>7/11/2024</a:t>
            </a:fld>
            <a:endParaRPr lang="en-US"/>
          </a:p>
        </p:txBody>
      </p:sp>
      <p:sp>
        <p:nvSpPr>
          <p:cNvPr id="5" name="Footer Placeholder 4">
            <a:extLst>
              <a:ext uri="{FF2B5EF4-FFF2-40B4-BE49-F238E27FC236}">
                <a16:creationId xmlns:a16="http://schemas.microsoft.com/office/drawing/2014/main" id="{A9BED3B8-B786-671F-62AD-D93B6B9CDB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592ECE-A4CA-3972-3A28-1DBDCE3224CC}"/>
              </a:ext>
            </a:extLst>
          </p:cNvPr>
          <p:cNvSpPr>
            <a:spLocks noGrp="1"/>
          </p:cNvSpPr>
          <p:nvPr>
            <p:ph type="sldNum" sz="quarter" idx="12"/>
          </p:nvPr>
        </p:nvSpPr>
        <p:spPr/>
        <p:txBody>
          <a:bodyPr/>
          <a:lstStyle/>
          <a:p>
            <a:fld id="{678D6D63-E32E-4B57-BF93-A6CF001DAAAC}" type="slidenum">
              <a:rPr lang="en-US" smtClean="0"/>
              <a:t>‹#›</a:t>
            </a:fld>
            <a:endParaRPr lang="en-US"/>
          </a:p>
        </p:txBody>
      </p:sp>
    </p:spTree>
    <p:extLst>
      <p:ext uri="{BB962C8B-B14F-4D97-AF65-F5344CB8AC3E}">
        <p14:creationId xmlns:p14="http://schemas.microsoft.com/office/powerpoint/2010/main" val="311089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39FEC-70B9-90A7-0361-E510A2E646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958EF50-A250-7AED-610E-246C71F6551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F72CBC-D7BD-E581-9F5C-4FB2BB329539}"/>
              </a:ext>
            </a:extLst>
          </p:cNvPr>
          <p:cNvSpPr>
            <a:spLocks noGrp="1"/>
          </p:cNvSpPr>
          <p:nvPr>
            <p:ph type="dt" sz="half" idx="10"/>
          </p:nvPr>
        </p:nvSpPr>
        <p:spPr/>
        <p:txBody>
          <a:bodyPr/>
          <a:lstStyle/>
          <a:p>
            <a:fld id="{F9EA90CE-5C99-4B87-9A80-5479F8FF4256}" type="datetimeFigureOut">
              <a:rPr lang="en-US" smtClean="0"/>
              <a:t>7/11/2024</a:t>
            </a:fld>
            <a:endParaRPr lang="en-US"/>
          </a:p>
        </p:txBody>
      </p:sp>
      <p:sp>
        <p:nvSpPr>
          <p:cNvPr id="5" name="Footer Placeholder 4">
            <a:extLst>
              <a:ext uri="{FF2B5EF4-FFF2-40B4-BE49-F238E27FC236}">
                <a16:creationId xmlns:a16="http://schemas.microsoft.com/office/drawing/2014/main" id="{4051968B-B428-ED95-DD76-8227B19357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F7F412-5FD5-7CCC-3E94-6D7437D62FF2}"/>
              </a:ext>
            </a:extLst>
          </p:cNvPr>
          <p:cNvSpPr>
            <a:spLocks noGrp="1"/>
          </p:cNvSpPr>
          <p:nvPr>
            <p:ph type="sldNum" sz="quarter" idx="12"/>
          </p:nvPr>
        </p:nvSpPr>
        <p:spPr/>
        <p:txBody>
          <a:bodyPr/>
          <a:lstStyle/>
          <a:p>
            <a:fld id="{678D6D63-E32E-4B57-BF93-A6CF001DAAAC}" type="slidenum">
              <a:rPr lang="en-US" smtClean="0"/>
              <a:t>‹#›</a:t>
            </a:fld>
            <a:endParaRPr lang="en-US"/>
          </a:p>
        </p:txBody>
      </p:sp>
    </p:spTree>
    <p:extLst>
      <p:ext uri="{BB962C8B-B14F-4D97-AF65-F5344CB8AC3E}">
        <p14:creationId xmlns:p14="http://schemas.microsoft.com/office/powerpoint/2010/main" val="2069705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BAC03-24BB-18AD-272B-833EF49689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55D921-173A-09D5-E48D-96DC104353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F1E3122-35B9-AE06-0B81-0A32A94BDA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1E025DB-8C52-7430-9D7E-E05371EDA79D}"/>
              </a:ext>
            </a:extLst>
          </p:cNvPr>
          <p:cNvSpPr>
            <a:spLocks noGrp="1"/>
          </p:cNvSpPr>
          <p:nvPr>
            <p:ph type="dt" sz="half" idx="10"/>
          </p:nvPr>
        </p:nvSpPr>
        <p:spPr/>
        <p:txBody>
          <a:bodyPr/>
          <a:lstStyle/>
          <a:p>
            <a:fld id="{F9EA90CE-5C99-4B87-9A80-5479F8FF4256}" type="datetimeFigureOut">
              <a:rPr lang="en-US" smtClean="0"/>
              <a:t>7/11/2024</a:t>
            </a:fld>
            <a:endParaRPr lang="en-US"/>
          </a:p>
        </p:txBody>
      </p:sp>
      <p:sp>
        <p:nvSpPr>
          <p:cNvPr id="6" name="Footer Placeholder 5">
            <a:extLst>
              <a:ext uri="{FF2B5EF4-FFF2-40B4-BE49-F238E27FC236}">
                <a16:creationId xmlns:a16="http://schemas.microsoft.com/office/drawing/2014/main" id="{9F45FA97-1D1C-7C30-F659-FAA80FA777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F7CEF4-BD63-1809-F2DC-50F939B94390}"/>
              </a:ext>
            </a:extLst>
          </p:cNvPr>
          <p:cNvSpPr>
            <a:spLocks noGrp="1"/>
          </p:cNvSpPr>
          <p:nvPr>
            <p:ph type="sldNum" sz="quarter" idx="12"/>
          </p:nvPr>
        </p:nvSpPr>
        <p:spPr/>
        <p:txBody>
          <a:bodyPr/>
          <a:lstStyle/>
          <a:p>
            <a:fld id="{678D6D63-E32E-4B57-BF93-A6CF001DAAAC}" type="slidenum">
              <a:rPr lang="en-US" smtClean="0"/>
              <a:t>‹#›</a:t>
            </a:fld>
            <a:endParaRPr lang="en-US"/>
          </a:p>
        </p:txBody>
      </p:sp>
    </p:spTree>
    <p:extLst>
      <p:ext uri="{BB962C8B-B14F-4D97-AF65-F5344CB8AC3E}">
        <p14:creationId xmlns:p14="http://schemas.microsoft.com/office/powerpoint/2010/main" val="3093773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2DACB-EB60-06F5-7470-9A70D97AD61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4FB77BD-DC12-9C70-37B4-C535B336F4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8DE44F-979B-36A6-CB58-51B7AD1F81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A82D393-A971-A025-324F-495B42A1BE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90D87C-946D-DBB7-260C-22671848A0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A95DC67-5584-C198-93DD-99E917CB776A}"/>
              </a:ext>
            </a:extLst>
          </p:cNvPr>
          <p:cNvSpPr>
            <a:spLocks noGrp="1"/>
          </p:cNvSpPr>
          <p:nvPr>
            <p:ph type="dt" sz="half" idx="10"/>
          </p:nvPr>
        </p:nvSpPr>
        <p:spPr/>
        <p:txBody>
          <a:bodyPr/>
          <a:lstStyle/>
          <a:p>
            <a:fld id="{F9EA90CE-5C99-4B87-9A80-5479F8FF4256}" type="datetimeFigureOut">
              <a:rPr lang="en-US" smtClean="0"/>
              <a:t>7/11/2024</a:t>
            </a:fld>
            <a:endParaRPr lang="en-US"/>
          </a:p>
        </p:txBody>
      </p:sp>
      <p:sp>
        <p:nvSpPr>
          <p:cNvPr id="8" name="Footer Placeholder 7">
            <a:extLst>
              <a:ext uri="{FF2B5EF4-FFF2-40B4-BE49-F238E27FC236}">
                <a16:creationId xmlns:a16="http://schemas.microsoft.com/office/drawing/2014/main" id="{4BB4D401-EC7B-0E42-2301-B702A72E67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E4BDB3C-3216-5C25-F5A2-4A02BA3D7827}"/>
              </a:ext>
            </a:extLst>
          </p:cNvPr>
          <p:cNvSpPr>
            <a:spLocks noGrp="1"/>
          </p:cNvSpPr>
          <p:nvPr>
            <p:ph type="sldNum" sz="quarter" idx="12"/>
          </p:nvPr>
        </p:nvSpPr>
        <p:spPr/>
        <p:txBody>
          <a:bodyPr/>
          <a:lstStyle/>
          <a:p>
            <a:fld id="{678D6D63-E32E-4B57-BF93-A6CF001DAAAC}" type="slidenum">
              <a:rPr lang="en-US" smtClean="0"/>
              <a:t>‹#›</a:t>
            </a:fld>
            <a:endParaRPr lang="en-US"/>
          </a:p>
        </p:txBody>
      </p:sp>
    </p:spTree>
    <p:extLst>
      <p:ext uri="{BB962C8B-B14F-4D97-AF65-F5344CB8AC3E}">
        <p14:creationId xmlns:p14="http://schemas.microsoft.com/office/powerpoint/2010/main" val="4061028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816F5-BB05-4EBF-8F08-43CEE734F1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7E908A3-6705-6F66-B313-6356C71198B3}"/>
              </a:ext>
            </a:extLst>
          </p:cNvPr>
          <p:cNvSpPr>
            <a:spLocks noGrp="1"/>
          </p:cNvSpPr>
          <p:nvPr>
            <p:ph type="dt" sz="half" idx="10"/>
          </p:nvPr>
        </p:nvSpPr>
        <p:spPr/>
        <p:txBody>
          <a:bodyPr/>
          <a:lstStyle/>
          <a:p>
            <a:fld id="{F9EA90CE-5C99-4B87-9A80-5479F8FF4256}" type="datetimeFigureOut">
              <a:rPr lang="en-US" smtClean="0"/>
              <a:t>7/11/2024</a:t>
            </a:fld>
            <a:endParaRPr lang="en-US"/>
          </a:p>
        </p:txBody>
      </p:sp>
      <p:sp>
        <p:nvSpPr>
          <p:cNvPr id="4" name="Footer Placeholder 3">
            <a:extLst>
              <a:ext uri="{FF2B5EF4-FFF2-40B4-BE49-F238E27FC236}">
                <a16:creationId xmlns:a16="http://schemas.microsoft.com/office/drawing/2014/main" id="{662EB42F-8C87-5C25-BC84-4869645A4C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034116-EC1A-233B-35AC-7F8203307E4A}"/>
              </a:ext>
            </a:extLst>
          </p:cNvPr>
          <p:cNvSpPr>
            <a:spLocks noGrp="1"/>
          </p:cNvSpPr>
          <p:nvPr>
            <p:ph type="sldNum" sz="quarter" idx="12"/>
          </p:nvPr>
        </p:nvSpPr>
        <p:spPr/>
        <p:txBody>
          <a:bodyPr/>
          <a:lstStyle/>
          <a:p>
            <a:fld id="{678D6D63-E32E-4B57-BF93-A6CF001DAAAC}" type="slidenum">
              <a:rPr lang="en-US" smtClean="0"/>
              <a:t>‹#›</a:t>
            </a:fld>
            <a:endParaRPr lang="en-US"/>
          </a:p>
        </p:txBody>
      </p:sp>
    </p:spTree>
    <p:extLst>
      <p:ext uri="{BB962C8B-B14F-4D97-AF65-F5344CB8AC3E}">
        <p14:creationId xmlns:p14="http://schemas.microsoft.com/office/powerpoint/2010/main" val="3180621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E927F3-EE4B-8B89-ECBA-56A67C2C4F7F}"/>
              </a:ext>
            </a:extLst>
          </p:cNvPr>
          <p:cNvSpPr>
            <a:spLocks noGrp="1"/>
          </p:cNvSpPr>
          <p:nvPr>
            <p:ph type="dt" sz="half" idx="10"/>
          </p:nvPr>
        </p:nvSpPr>
        <p:spPr/>
        <p:txBody>
          <a:bodyPr/>
          <a:lstStyle/>
          <a:p>
            <a:fld id="{F9EA90CE-5C99-4B87-9A80-5479F8FF4256}" type="datetimeFigureOut">
              <a:rPr lang="en-US" smtClean="0"/>
              <a:t>7/11/2024</a:t>
            </a:fld>
            <a:endParaRPr lang="en-US"/>
          </a:p>
        </p:txBody>
      </p:sp>
      <p:sp>
        <p:nvSpPr>
          <p:cNvPr id="3" name="Footer Placeholder 2">
            <a:extLst>
              <a:ext uri="{FF2B5EF4-FFF2-40B4-BE49-F238E27FC236}">
                <a16:creationId xmlns:a16="http://schemas.microsoft.com/office/drawing/2014/main" id="{1C80006B-9197-4B37-DA94-CC4719AD98D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C83181-D2EB-6BE1-50C9-D1AA0AAD33AB}"/>
              </a:ext>
            </a:extLst>
          </p:cNvPr>
          <p:cNvSpPr>
            <a:spLocks noGrp="1"/>
          </p:cNvSpPr>
          <p:nvPr>
            <p:ph type="sldNum" sz="quarter" idx="12"/>
          </p:nvPr>
        </p:nvSpPr>
        <p:spPr/>
        <p:txBody>
          <a:bodyPr/>
          <a:lstStyle/>
          <a:p>
            <a:fld id="{678D6D63-E32E-4B57-BF93-A6CF001DAAAC}" type="slidenum">
              <a:rPr lang="en-US" smtClean="0"/>
              <a:t>‹#›</a:t>
            </a:fld>
            <a:endParaRPr lang="en-US"/>
          </a:p>
        </p:txBody>
      </p:sp>
    </p:spTree>
    <p:extLst>
      <p:ext uri="{BB962C8B-B14F-4D97-AF65-F5344CB8AC3E}">
        <p14:creationId xmlns:p14="http://schemas.microsoft.com/office/powerpoint/2010/main" val="1909248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12600-7EFE-BDF0-859E-39EC30C63F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EBCD3B7-7A5B-5D87-F04F-025D075B64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1858F0A-B557-BCAD-2AB5-FDD68276B1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6712A8-6C43-DDAE-06AF-D51865ECB4F5}"/>
              </a:ext>
            </a:extLst>
          </p:cNvPr>
          <p:cNvSpPr>
            <a:spLocks noGrp="1"/>
          </p:cNvSpPr>
          <p:nvPr>
            <p:ph type="dt" sz="half" idx="10"/>
          </p:nvPr>
        </p:nvSpPr>
        <p:spPr/>
        <p:txBody>
          <a:bodyPr/>
          <a:lstStyle/>
          <a:p>
            <a:fld id="{F9EA90CE-5C99-4B87-9A80-5479F8FF4256}" type="datetimeFigureOut">
              <a:rPr lang="en-US" smtClean="0"/>
              <a:t>7/11/2024</a:t>
            </a:fld>
            <a:endParaRPr lang="en-US"/>
          </a:p>
        </p:txBody>
      </p:sp>
      <p:sp>
        <p:nvSpPr>
          <p:cNvPr id="6" name="Footer Placeholder 5">
            <a:extLst>
              <a:ext uri="{FF2B5EF4-FFF2-40B4-BE49-F238E27FC236}">
                <a16:creationId xmlns:a16="http://schemas.microsoft.com/office/drawing/2014/main" id="{F8174E77-CB7E-AAA9-7349-F6AC5C800D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061D5A-63E7-F84A-E0B2-453338A13604}"/>
              </a:ext>
            </a:extLst>
          </p:cNvPr>
          <p:cNvSpPr>
            <a:spLocks noGrp="1"/>
          </p:cNvSpPr>
          <p:nvPr>
            <p:ph type="sldNum" sz="quarter" idx="12"/>
          </p:nvPr>
        </p:nvSpPr>
        <p:spPr/>
        <p:txBody>
          <a:bodyPr/>
          <a:lstStyle/>
          <a:p>
            <a:fld id="{678D6D63-E32E-4B57-BF93-A6CF001DAAAC}" type="slidenum">
              <a:rPr lang="en-US" smtClean="0"/>
              <a:t>‹#›</a:t>
            </a:fld>
            <a:endParaRPr lang="en-US"/>
          </a:p>
        </p:txBody>
      </p:sp>
    </p:spTree>
    <p:extLst>
      <p:ext uri="{BB962C8B-B14F-4D97-AF65-F5344CB8AC3E}">
        <p14:creationId xmlns:p14="http://schemas.microsoft.com/office/powerpoint/2010/main" val="1704580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1FE36-1625-6EAD-1585-9E45E2B0E8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ADF4E7-662E-F90F-4E85-1FF746018F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44F8C0B-F127-8D2E-DEA1-4CF79C4795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8A6AD5-0A68-CC0F-7A6A-E5EDEB075434}"/>
              </a:ext>
            </a:extLst>
          </p:cNvPr>
          <p:cNvSpPr>
            <a:spLocks noGrp="1"/>
          </p:cNvSpPr>
          <p:nvPr>
            <p:ph type="dt" sz="half" idx="10"/>
          </p:nvPr>
        </p:nvSpPr>
        <p:spPr/>
        <p:txBody>
          <a:bodyPr/>
          <a:lstStyle/>
          <a:p>
            <a:fld id="{F9EA90CE-5C99-4B87-9A80-5479F8FF4256}" type="datetimeFigureOut">
              <a:rPr lang="en-US" smtClean="0"/>
              <a:t>7/11/2024</a:t>
            </a:fld>
            <a:endParaRPr lang="en-US"/>
          </a:p>
        </p:txBody>
      </p:sp>
      <p:sp>
        <p:nvSpPr>
          <p:cNvPr id="6" name="Footer Placeholder 5">
            <a:extLst>
              <a:ext uri="{FF2B5EF4-FFF2-40B4-BE49-F238E27FC236}">
                <a16:creationId xmlns:a16="http://schemas.microsoft.com/office/drawing/2014/main" id="{A4090086-46FC-82D3-FB09-AD8C698768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95A320-3213-1247-C87A-2BAB6549F470}"/>
              </a:ext>
            </a:extLst>
          </p:cNvPr>
          <p:cNvSpPr>
            <a:spLocks noGrp="1"/>
          </p:cNvSpPr>
          <p:nvPr>
            <p:ph type="sldNum" sz="quarter" idx="12"/>
          </p:nvPr>
        </p:nvSpPr>
        <p:spPr/>
        <p:txBody>
          <a:bodyPr/>
          <a:lstStyle/>
          <a:p>
            <a:fld id="{678D6D63-E32E-4B57-BF93-A6CF001DAAAC}" type="slidenum">
              <a:rPr lang="en-US" smtClean="0"/>
              <a:t>‹#›</a:t>
            </a:fld>
            <a:endParaRPr lang="en-US"/>
          </a:p>
        </p:txBody>
      </p:sp>
    </p:spTree>
    <p:extLst>
      <p:ext uri="{BB962C8B-B14F-4D97-AF65-F5344CB8AC3E}">
        <p14:creationId xmlns:p14="http://schemas.microsoft.com/office/powerpoint/2010/main" val="1051147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498C4B-75E6-9C09-2450-86C248D136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46961A3-8678-39D4-019F-6A14F74635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5485D4-48AF-884A-2C55-3A87085057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9EA90CE-5C99-4B87-9A80-5479F8FF4256}" type="datetimeFigureOut">
              <a:rPr lang="en-US" smtClean="0"/>
              <a:t>7/11/2024</a:t>
            </a:fld>
            <a:endParaRPr lang="en-US"/>
          </a:p>
        </p:txBody>
      </p:sp>
      <p:sp>
        <p:nvSpPr>
          <p:cNvPr id="5" name="Footer Placeholder 4">
            <a:extLst>
              <a:ext uri="{FF2B5EF4-FFF2-40B4-BE49-F238E27FC236}">
                <a16:creationId xmlns:a16="http://schemas.microsoft.com/office/drawing/2014/main" id="{2B81B3D3-9436-3C4D-350B-9D9249A6A3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2C9ED27-0DF3-5D2A-80CB-EF6D63D7D0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78D6D63-E32E-4B57-BF93-A6CF001DAAAC}" type="slidenum">
              <a:rPr lang="en-US" smtClean="0"/>
              <a:t>‹#›</a:t>
            </a:fld>
            <a:endParaRPr lang="en-US"/>
          </a:p>
        </p:txBody>
      </p:sp>
    </p:spTree>
    <p:extLst>
      <p:ext uri="{BB962C8B-B14F-4D97-AF65-F5344CB8AC3E}">
        <p14:creationId xmlns:p14="http://schemas.microsoft.com/office/powerpoint/2010/main" val="14640062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arduino.cc/en/softwar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3C2BA-F563-02EC-B856-606DD33C7281}"/>
              </a:ext>
            </a:extLst>
          </p:cNvPr>
          <p:cNvSpPr>
            <a:spLocks noGrp="1"/>
          </p:cNvSpPr>
          <p:nvPr>
            <p:ph type="ctrTitle"/>
          </p:nvPr>
        </p:nvSpPr>
        <p:spPr/>
        <p:txBody>
          <a:bodyPr/>
          <a:lstStyle/>
          <a:p>
            <a:r>
              <a:rPr lang="en-US" dirty="0" err="1"/>
              <a:t>TempTracker</a:t>
            </a:r>
            <a:endParaRPr lang="en-US" dirty="0"/>
          </a:p>
        </p:txBody>
      </p:sp>
    </p:spTree>
    <p:extLst>
      <p:ext uri="{BB962C8B-B14F-4D97-AF65-F5344CB8AC3E}">
        <p14:creationId xmlns:p14="http://schemas.microsoft.com/office/powerpoint/2010/main" val="3511150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338F2-308D-2D25-9EB1-753FA6851CF3}"/>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6F1FF784-1E8B-C91B-3D0C-1D93CCCAD09D}"/>
              </a:ext>
            </a:extLst>
          </p:cNvPr>
          <p:cNvSpPr>
            <a:spLocks noGrp="1"/>
          </p:cNvSpPr>
          <p:nvPr>
            <p:ph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Greetings (name, school year, program, and project title)</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Explain what the project does and how it works</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Demo data and project details</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Language and tools to build the project</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How the implementation changed along the way</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Describe the outcomes of the research completion</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Technical challenges faced</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Biggest success and disappointment in this project</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Would you do anything differently and why</a:t>
            </a:r>
          </a:p>
          <a:p>
            <a:pPr marL="342900" marR="0" lvl="0" indent="-342900">
              <a:lnSpc>
                <a:spcPct val="107000"/>
              </a:lnSpc>
              <a:spcBef>
                <a:spcPts val="0"/>
              </a:spcBef>
              <a:spcAft>
                <a:spcPts val="800"/>
              </a:spcAft>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Close by thanking the audience</a:t>
            </a:r>
          </a:p>
          <a:p>
            <a:endParaRPr lang="en-US" dirty="0"/>
          </a:p>
        </p:txBody>
      </p:sp>
    </p:spTree>
    <p:extLst>
      <p:ext uri="{BB962C8B-B14F-4D97-AF65-F5344CB8AC3E}">
        <p14:creationId xmlns:p14="http://schemas.microsoft.com/office/powerpoint/2010/main" val="2529383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B7BD7FCF-A254-4A97-A15C-319B676226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52FFAF72-6204-4676-9C6F-9A4CC4D91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17767AF-9655-35F9-708B-6017CAC99A59}"/>
              </a:ext>
            </a:extLst>
          </p:cNvPr>
          <p:cNvSpPr>
            <a:spLocks noGrp="1"/>
          </p:cNvSpPr>
          <p:nvPr>
            <p:ph type="title"/>
          </p:nvPr>
        </p:nvSpPr>
        <p:spPr>
          <a:xfrm>
            <a:off x="643468" y="643467"/>
            <a:ext cx="4620584" cy="4567137"/>
          </a:xfrm>
        </p:spPr>
        <p:txBody>
          <a:bodyPr vert="horz" lIns="91440" tIns="45720" rIns="91440" bIns="45720" rtlCol="0" anchor="b">
            <a:normAutofit/>
          </a:bodyPr>
          <a:lstStyle/>
          <a:p>
            <a:pPr indent="-228600">
              <a:spcBef>
                <a:spcPts val="0"/>
              </a:spcBef>
              <a:spcAft>
                <a:spcPts val="800"/>
              </a:spcAft>
              <a:buFont typeface="Arial" panose="020B0604020202020204" pitchFamily="34" charset="0"/>
              <a:buChar char="•"/>
            </a:pPr>
            <a:r>
              <a:rPr lang="en-US" sz="1400" dirty="0">
                <a:latin typeface="+mn-lt"/>
                <a:ea typeface="+mn-ea"/>
                <a:cs typeface="+mn-cs"/>
              </a:rPr>
              <a:t>Hello everyone, my name is Heloiza Camargo and I’m in my last year of school. </a:t>
            </a:r>
            <a:br>
              <a:rPr lang="en-US" sz="1400" dirty="0">
                <a:latin typeface="+mn-lt"/>
                <a:ea typeface="+mn-ea"/>
                <a:cs typeface="+mn-cs"/>
              </a:rPr>
            </a:br>
            <a:r>
              <a:rPr lang="en-US" sz="1400" dirty="0">
                <a:latin typeface="+mn-lt"/>
                <a:ea typeface="+mn-ea"/>
                <a:cs typeface="+mn-cs"/>
              </a:rPr>
              <a:t>I’m enrolled in the Computing Technology and Software Development program and the project I’m showing today is titled </a:t>
            </a:r>
            <a:r>
              <a:rPr lang="en-US" sz="1400" dirty="0" err="1">
                <a:latin typeface="+mn-lt"/>
                <a:ea typeface="+mn-ea"/>
                <a:cs typeface="+mn-cs"/>
              </a:rPr>
              <a:t>TempTracker</a:t>
            </a:r>
            <a:r>
              <a:rPr lang="en-US" sz="1400" dirty="0">
                <a:latin typeface="+mn-lt"/>
                <a:ea typeface="+mn-ea"/>
                <a:cs typeface="+mn-cs"/>
              </a:rPr>
              <a:t>.</a:t>
            </a:r>
            <a:br>
              <a:rPr lang="en-US" sz="1400" dirty="0">
                <a:latin typeface="+mn-lt"/>
                <a:ea typeface="+mn-ea"/>
                <a:cs typeface="+mn-cs"/>
              </a:rPr>
            </a:br>
            <a:endParaRPr lang="en-US" sz="1400" dirty="0">
              <a:latin typeface="+mn-lt"/>
              <a:ea typeface="+mn-ea"/>
              <a:cs typeface="+mn-cs"/>
            </a:endParaRPr>
          </a:p>
        </p:txBody>
      </p:sp>
      <p:pic>
        <p:nvPicPr>
          <p:cNvPr id="8" name="Picture 7" descr="A circuit board with wires&#10;&#10;Description automatically generated">
            <a:extLst>
              <a:ext uri="{FF2B5EF4-FFF2-40B4-BE49-F238E27FC236}">
                <a16:creationId xmlns:a16="http://schemas.microsoft.com/office/drawing/2014/main" id="{349C495B-CA0E-D8A6-7E14-55D2F5BBE281}"/>
              </a:ext>
            </a:extLst>
          </p:cNvPr>
          <p:cNvPicPr>
            <a:picLocks noChangeAspect="1"/>
          </p:cNvPicPr>
          <p:nvPr/>
        </p:nvPicPr>
        <p:blipFill rotWithShape="1">
          <a:blip r:embed="rId2">
            <a:extLst>
              <a:ext uri="{28A0092B-C50C-407E-A947-70E740481C1C}">
                <a14:useLocalDpi xmlns:a14="http://schemas.microsoft.com/office/drawing/2010/main" val="0"/>
              </a:ext>
            </a:extLst>
          </a:blip>
          <a:srcRect t="17250" b="6693"/>
          <a:stretch/>
        </p:blipFill>
        <p:spPr>
          <a:xfrm>
            <a:off x="6606253" y="923034"/>
            <a:ext cx="4942280" cy="5011931"/>
          </a:xfrm>
          <a:prstGeom prst="rect">
            <a:avLst/>
          </a:prstGeom>
        </p:spPr>
      </p:pic>
    </p:spTree>
    <p:extLst>
      <p:ext uri="{BB962C8B-B14F-4D97-AF65-F5344CB8AC3E}">
        <p14:creationId xmlns:p14="http://schemas.microsoft.com/office/powerpoint/2010/main" val="1516133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7" name="TextBox 6">
            <a:extLst>
              <a:ext uri="{FF2B5EF4-FFF2-40B4-BE49-F238E27FC236}">
                <a16:creationId xmlns:a16="http://schemas.microsoft.com/office/drawing/2014/main" id="{1ECB3866-A461-3C0F-D335-48EE7B311628}"/>
              </a:ext>
            </a:extLst>
          </p:cNvPr>
          <p:cNvSpPr txBox="1"/>
          <p:nvPr/>
        </p:nvSpPr>
        <p:spPr>
          <a:xfrm>
            <a:off x="838201" y="2623381"/>
            <a:ext cx="3888528" cy="3553581"/>
          </a:xfrm>
          <a:prstGeom prst="rect">
            <a:avLst/>
          </a:prstGeom>
        </p:spPr>
        <p:txBody>
          <a:bodyPr vert="horz" lIns="91440" tIns="45720" rIns="91440" bIns="45720" rtlCol="0">
            <a:normAutofit/>
          </a:bodyPr>
          <a:lstStyle/>
          <a:p>
            <a:pPr marL="0" marR="0" indent="-228600">
              <a:lnSpc>
                <a:spcPct val="90000"/>
              </a:lnSpc>
              <a:spcBef>
                <a:spcPts val="0"/>
              </a:spcBef>
              <a:spcAft>
                <a:spcPts val="800"/>
              </a:spcAft>
              <a:buFont typeface="Arial" panose="020B0604020202020204" pitchFamily="34" charset="0"/>
              <a:buChar char="•"/>
            </a:pPr>
            <a:r>
              <a:rPr lang="en-US" sz="1400" dirty="0">
                <a:effectLst/>
              </a:rPr>
              <a:t>As the name suggests, I built a temperature tracker that would show my room’s temperature on my computer. The reason why I decided to do the temperature tracker is because I’m also enrolled in the Software Development Project class, and for that class, we need to create a web application for the school to track the temperatures of rooms and machines so that the school complies with Second Harvest Food Bank and the food donated to them.</a:t>
            </a:r>
          </a:p>
          <a:p>
            <a:pPr marL="0" marR="0" indent="-228600">
              <a:lnSpc>
                <a:spcPct val="90000"/>
              </a:lnSpc>
              <a:spcBef>
                <a:spcPts val="0"/>
              </a:spcBef>
              <a:spcAft>
                <a:spcPts val="800"/>
              </a:spcAft>
              <a:buFont typeface="Arial" panose="020B0604020202020204" pitchFamily="34" charset="0"/>
              <a:buChar char="•"/>
            </a:pPr>
            <a:r>
              <a:rPr lang="en-US" sz="1400" dirty="0">
                <a:effectLst/>
              </a:rPr>
              <a:t>As you can see, my temperatures are displayed in my Arduino IDE Serial Monitor every 5 seconds. If I decide to touch my sensor, it should change my temperature.</a:t>
            </a:r>
          </a:p>
        </p:txBody>
      </p:sp>
      <p:pic>
        <p:nvPicPr>
          <p:cNvPr id="5" name="Picture 4">
            <a:extLst>
              <a:ext uri="{FF2B5EF4-FFF2-40B4-BE49-F238E27FC236}">
                <a16:creationId xmlns:a16="http://schemas.microsoft.com/office/drawing/2014/main" id="{E2C87A33-4D06-D3E8-3754-D639A443DF92}"/>
              </a:ext>
            </a:extLst>
          </p:cNvPr>
          <p:cNvPicPr>
            <a:picLocks noChangeAspect="1"/>
          </p:cNvPicPr>
          <p:nvPr/>
        </p:nvPicPr>
        <p:blipFill>
          <a:blip r:embed="rId2"/>
          <a:stretch>
            <a:fillRect/>
          </a:stretch>
        </p:blipFill>
        <p:spPr>
          <a:xfrm>
            <a:off x="6800986" y="1587554"/>
            <a:ext cx="4747547" cy="3711235"/>
          </a:xfrm>
          <a:prstGeom prst="rect">
            <a:avLst/>
          </a:prstGeom>
        </p:spPr>
      </p:pic>
    </p:spTree>
    <p:extLst>
      <p:ext uri="{BB962C8B-B14F-4D97-AF65-F5344CB8AC3E}">
        <p14:creationId xmlns:p14="http://schemas.microsoft.com/office/powerpoint/2010/main" val="2099681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Freeform: Shape 2056">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B9FC6B46-E150-3839-9F2D-6968E23B844E}"/>
              </a:ext>
            </a:extLst>
          </p:cNvPr>
          <p:cNvSpPr txBox="1"/>
          <p:nvPr/>
        </p:nvSpPr>
        <p:spPr>
          <a:xfrm>
            <a:off x="838201" y="2623381"/>
            <a:ext cx="3888528" cy="3553581"/>
          </a:xfrm>
          <a:prstGeom prst="rect">
            <a:avLst/>
          </a:prstGeom>
        </p:spPr>
        <p:txBody>
          <a:bodyPr vert="horz" lIns="91440" tIns="45720" rIns="91440" bIns="45720" rtlCol="0">
            <a:normAutofit/>
          </a:bodyPr>
          <a:lstStyle/>
          <a:p>
            <a:pPr marL="285750" marR="0" indent="-228600">
              <a:lnSpc>
                <a:spcPct val="90000"/>
              </a:lnSpc>
              <a:spcBef>
                <a:spcPts val="0"/>
              </a:spcBef>
              <a:spcAft>
                <a:spcPts val="800"/>
              </a:spcAft>
              <a:buFont typeface="Arial" panose="020B0604020202020204" pitchFamily="34" charset="0"/>
              <a:buChar char="•"/>
            </a:pPr>
            <a:r>
              <a:rPr lang="en-US" sz="2000" dirty="0">
                <a:effectLst/>
              </a:rPr>
              <a:t>A 100K ohm thermistor temperature sensor, a 100K ohm resistor, a mini breadboard with male-to-male wires, and an Arduino UNO board with a USB cable were all the materials needed for this project. </a:t>
            </a:r>
          </a:p>
          <a:p>
            <a:pPr marL="0" marR="0" indent="-228600">
              <a:lnSpc>
                <a:spcPct val="90000"/>
              </a:lnSpc>
              <a:spcBef>
                <a:spcPts val="0"/>
              </a:spcBef>
              <a:spcAft>
                <a:spcPts val="800"/>
              </a:spcAft>
              <a:buFont typeface="Arial" panose="020B0604020202020204" pitchFamily="34" charset="0"/>
              <a:buChar char="•"/>
            </a:pPr>
            <a:r>
              <a:rPr lang="en-US" sz="2000" dirty="0">
                <a:effectLst/>
              </a:rPr>
              <a:t>After that, I connected my tools like this:</a:t>
            </a:r>
          </a:p>
        </p:txBody>
      </p:sp>
      <p:pic>
        <p:nvPicPr>
          <p:cNvPr id="2050" name="Picture 2" descr="A circuit board with wires connected to it&#10;&#10;Description automatically generated">
            <a:extLst>
              <a:ext uri="{FF2B5EF4-FFF2-40B4-BE49-F238E27FC236}">
                <a16:creationId xmlns:a16="http://schemas.microsoft.com/office/drawing/2014/main" id="{761ED836-CCB7-8953-B057-DB422F29323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800986" y="2430609"/>
            <a:ext cx="4747547" cy="2025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2505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7" name="TextBox 6">
            <a:extLst>
              <a:ext uri="{FF2B5EF4-FFF2-40B4-BE49-F238E27FC236}">
                <a16:creationId xmlns:a16="http://schemas.microsoft.com/office/drawing/2014/main" id="{1C8D34EF-425C-289B-2E65-E977509F1CBF}"/>
              </a:ext>
            </a:extLst>
          </p:cNvPr>
          <p:cNvSpPr txBox="1"/>
          <p:nvPr/>
        </p:nvSpPr>
        <p:spPr>
          <a:xfrm>
            <a:off x="838201" y="2623381"/>
            <a:ext cx="3888528" cy="3553581"/>
          </a:xfrm>
          <a:prstGeom prst="rect">
            <a:avLst/>
          </a:prstGeom>
        </p:spPr>
        <p:txBody>
          <a:bodyPr vert="horz" lIns="91440" tIns="45720" rIns="91440" bIns="45720" rtlCol="0">
            <a:normAutofit/>
          </a:bodyPr>
          <a:lstStyle/>
          <a:p>
            <a:pPr marL="0" marR="0" indent="-228600">
              <a:lnSpc>
                <a:spcPct val="90000"/>
              </a:lnSpc>
              <a:spcBef>
                <a:spcPts val="0"/>
              </a:spcBef>
              <a:spcAft>
                <a:spcPts val="800"/>
              </a:spcAft>
              <a:buFont typeface="Arial" panose="020B0604020202020204" pitchFamily="34" charset="0"/>
              <a:buChar char="•"/>
            </a:pPr>
            <a:r>
              <a:rPr lang="en-US" sz="1300" dirty="0">
                <a:effectLst/>
              </a:rPr>
              <a:t>Lastly, I had to download the </a:t>
            </a:r>
            <a:r>
              <a:rPr lang="en-US" sz="1300" u="sng" dirty="0">
                <a:effectLst/>
                <a:hlinkClick r:id="rId2"/>
              </a:rPr>
              <a:t>Arduino’s IDE</a:t>
            </a:r>
            <a:r>
              <a:rPr lang="en-US" sz="1300" dirty="0">
                <a:effectLst/>
              </a:rPr>
              <a:t>, and to output my data, I wrote my code in Arduino’s programming language which is a variant of the C++ programming language.  </a:t>
            </a:r>
          </a:p>
          <a:p>
            <a:pPr marL="0" marR="0" indent="-228600">
              <a:lnSpc>
                <a:spcPct val="90000"/>
              </a:lnSpc>
              <a:spcBef>
                <a:spcPts val="0"/>
              </a:spcBef>
              <a:spcAft>
                <a:spcPts val="800"/>
              </a:spcAft>
              <a:buFont typeface="Arial" panose="020B0604020202020204" pitchFamily="34" charset="0"/>
              <a:buChar char="•"/>
            </a:pPr>
            <a:r>
              <a:rPr lang="en-US" sz="1300" dirty="0">
                <a:effectLst/>
              </a:rPr>
              <a:t>I did some research before deciding on this project, so I haven’t had any changes in implementation along the way. The research was very helpful in finding all the tools and information necessary to build this project. The only challenge I had was when I was getting incorrect data results because I bought the wrong sensor and because my code wasn’t correct. </a:t>
            </a:r>
          </a:p>
        </p:txBody>
      </p:sp>
      <p:pic>
        <p:nvPicPr>
          <p:cNvPr id="9" name="Picture 8">
            <a:extLst>
              <a:ext uri="{FF2B5EF4-FFF2-40B4-BE49-F238E27FC236}">
                <a16:creationId xmlns:a16="http://schemas.microsoft.com/office/drawing/2014/main" id="{940801BD-8056-495E-9DF3-D122C0B386A8}"/>
              </a:ext>
            </a:extLst>
          </p:cNvPr>
          <p:cNvPicPr>
            <a:picLocks noChangeAspect="1"/>
          </p:cNvPicPr>
          <p:nvPr/>
        </p:nvPicPr>
        <p:blipFill>
          <a:blip r:embed="rId3"/>
          <a:stretch>
            <a:fillRect/>
          </a:stretch>
        </p:blipFill>
        <p:spPr>
          <a:xfrm>
            <a:off x="6908830" y="643234"/>
            <a:ext cx="4531858" cy="5599876"/>
          </a:xfrm>
          <a:prstGeom prst="rect">
            <a:avLst/>
          </a:prstGeom>
        </p:spPr>
      </p:pic>
    </p:spTree>
    <p:extLst>
      <p:ext uri="{BB962C8B-B14F-4D97-AF65-F5344CB8AC3E}">
        <p14:creationId xmlns:p14="http://schemas.microsoft.com/office/powerpoint/2010/main" val="2095947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014B60A9-42B8-BE4B-1BD2-FD65216E6E23}"/>
              </a:ext>
            </a:extLst>
          </p:cNvPr>
          <p:cNvSpPr txBox="1"/>
          <p:nvPr/>
        </p:nvSpPr>
        <p:spPr>
          <a:xfrm>
            <a:off x="838201" y="2623381"/>
            <a:ext cx="3888528" cy="3553581"/>
          </a:xfrm>
          <a:prstGeom prst="rect">
            <a:avLst/>
          </a:prstGeom>
        </p:spPr>
        <p:txBody>
          <a:bodyPr vert="horz" lIns="91440" tIns="45720" rIns="91440" bIns="45720" rtlCol="0">
            <a:normAutofit/>
          </a:bodyPr>
          <a:lstStyle/>
          <a:p>
            <a:pPr marL="0" marR="0" indent="-228600">
              <a:lnSpc>
                <a:spcPct val="90000"/>
              </a:lnSpc>
              <a:spcBef>
                <a:spcPts val="0"/>
              </a:spcBef>
              <a:spcAft>
                <a:spcPts val="800"/>
              </a:spcAft>
              <a:buFont typeface="Arial" panose="020B0604020202020204" pitchFamily="34" charset="0"/>
              <a:buChar char="•"/>
            </a:pPr>
            <a:r>
              <a:rPr lang="en-US" sz="2000" dirty="0">
                <a:effectLst/>
              </a:rPr>
              <a:t>I can conclude this presentation by saying that the project was an overall success with no disappointments. I wouldn’t do anything different besides possibly adding an LCD to show my data for convenience purposes. Thank you for watching!</a:t>
            </a:r>
          </a:p>
        </p:txBody>
      </p:sp>
      <p:pic>
        <p:nvPicPr>
          <p:cNvPr id="9" name="Graphic 8" descr="Thumbs Up Sign">
            <a:extLst>
              <a:ext uri="{FF2B5EF4-FFF2-40B4-BE49-F238E27FC236}">
                <a16:creationId xmlns:a16="http://schemas.microsoft.com/office/drawing/2014/main" id="{06666A12-421E-FBD8-DD1C-26ABE6C8FAD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00986" y="1069398"/>
            <a:ext cx="4747547" cy="4747547"/>
          </a:xfrm>
          <a:prstGeom prst="rect">
            <a:avLst/>
          </a:prstGeom>
        </p:spPr>
      </p:pic>
    </p:spTree>
    <p:extLst>
      <p:ext uri="{BB962C8B-B14F-4D97-AF65-F5344CB8AC3E}">
        <p14:creationId xmlns:p14="http://schemas.microsoft.com/office/powerpoint/2010/main" val="38987947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TotalTime>
  <Words>415</Words>
  <Application>Microsoft Office PowerPoint</Application>
  <PresentationFormat>Widescreen</PresentationFormat>
  <Paragraphs>20</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Aptos</vt:lpstr>
      <vt:lpstr>Aptos Display</vt:lpstr>
      <vt:lpstr>Arial</vt:lpstr>
      <vt:lpstr>Symbol</vt:lpstr>
      <vt:lpstr>Office Theme</vt:lpstr>
      <vt:lpstr>TempTracker</vt:lpstr>
      <vt:lpstr>Agenda</vt:lpstr>
      <vt:lpstr>Hello everyone, my name is Heloiza Camargo and I’m in my last year of school.  I’m enrolled in the Computing Technology and Software Development program and the project I’m showing today is titled TempTracker.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Heloiza Camargo</dc:creator>
  <cp:lastModifiedBy>Heloiza Camargo</cp:lastModifiedBy>
  <cp:revision>1</cp:revision>
  <dcterms:created xsi:type="dcterms:W3CDTF">2024-07-12T03:59:52Z</dcterms:created>
  <dcterms:modified xsi:type="dcterms:W3CDTF">2024-07-12T04:14:36Z</dcterms:modified>
</cp:coreProperties>
</file>