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0" r:id="rId8"/>
    <p:sldId id="261" r:id="rId9"/>
    <p:sldId id="262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B7251-7A3C-4A72-9167-6F146519AFD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FE92-EB26-4B87-90E2-682C726258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B7251-7A3C-4A72-9167-6F146519AFD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FE92-EB26-4B87-90E2-682C726258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B7251-7A3C-4A72-9167-6F146519AFD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FE92-EB26-4B87-90E2-682C726258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B7251-7A3C-4A72-9167-6F146519AFD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FE92-EB26-4B87-90E2-682C726258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B7251-7A3C-4A72-9167-6F146519AFD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FE92-EB26-4B87-90E2-682C726258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B7251-7A3C-4A72-9167-6F146519AFD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FE92-EB26-4B87-90E2-682C726258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B7251-7A3C-4A72-9167-6F146519AFD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FE92-EB26-4B87-90E2-682C726258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B7251-7A3C-4A72-9167-6F146519AFD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FE92-EB26-4B87-90E2-682C726258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B7251-7A3C-4A72-9167-6F146519AFD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FE92-EB26-4B87-90E2-682C726258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B7251-7A3C-4A72-9167-6F146519AFD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FE92-EB26-4B87-90E2-682C726258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B7251-7A3C-4A72-9167-6F146519AFD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FE92-EB26-4B87-90E2-682C726258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B7251-7A3C-4A72-9167-6F146519AFD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4FE92-EB26-4B87-90E2-682C7262584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If you think you can do it </a:t>
            </a:r>
            <a:br>
              <a:rPr lang="en-US" dirty="0" smtClean="0"/>
            </a:br>
            <a:r>
              <a:rPr lang="en-US" dirty="0" smtClean="0"/>
              <a:t>You Can!!!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If you think you cannot do it you cannot!!!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office [Basics]</a:t>
            </a:r>
            <a:endParaRPr lang="en-US" dirty="0"/>
          </a:p>
        </p:txBody>
      </p:sp>
      <p:pic>
        <p:nvPicPr>
          <p:cNvPr id="4" name="Content Placeholder 3" descr="day-1keybor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889" y="1600200"/>
            <a:ext cx="7586222" cy="452596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office [Basics]</a:t>
            </a:r>
            <a:endParaRPr lang="en-US" dirty="0"/>
          </a:p>
        </p:txBody>
      </p:sp>
      <p:pic>
        <p:nvPicPr>
          <p:cNvPr id="4" name="Content Placeholder 3" descr="day-1keybor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889" y="1730598"/>
            <a:ext cx="7586222" cy="4265167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office [Basics]</a:t>
            </a:r>
            <a:endParaRPr lang="en-US" dirty="0"/>
          </a:p>
        </p:txBody>
      </p:sp>
      <p:pic>
        <p:nvPicPr>
          <p:cNvPr id="4" name="Content Placeholder 3" descr="day-1keybor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6543" y="1600200"/>
            <a:ext cx="6130914" cy="452596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office [Basics]</a:t>
            </a:r>
            <a:endParaRPr lang="en-US" dirty="0"/>
          </a:p>
        </p:txBody>
      </p:sp>
      <p:pic>
        <p:nvPicPr>
          <p:cNvPr id="4" name="Content Placeholder 3" descr="day-1keybor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889" y="2090700"/>
            <a:ext cx="7586222" cy="3544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office [Basics]</a:t>
            </a:r>
            <a:endParaRPr lang="en-US" dirty="0"/>
          </a:p>
        </p:txBody>
      </p:sp>
      <p:pic>
        <p:nvPicPr>
          <p:cNvPr id="4" name="Content Placeholder 3" descr="day-1keybor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889" y="2225247"/>
            <a:ext cx="7586222" cy="3275868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Rate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Hard Disk – size, type</a:t>
            </a:r>
          </a:p>
          <a:p>
            <a:r>
              <a:rPr lang="en-US" dirty="0" smtClean="0"/>
              <a:t>Ram </a:t>
            </a:r>
          </a:p>
          <a:p>
            <a:r>
              <a:rPr lang="en-US" dirty="0" smtClean="0"/>
              <a:t>Processor</a:t>
            </a:r>
          </a:p>
          <a:p>
            <a:r>
              <a:rPr lang="en-US" dirty="0" smtClean="0"/>
              <a:t>Monitor size</a:t>
            </a:r>
          </a:p>
          <a:p>
            <a:r>
              <a:rPr lang="en-US" dirty="0" smtClean="0"/>
              <a:t>Graphical Card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My computer </a:t>
            </a:r>
          </a:p>
          <a:p>
            <a:pPr lvl="1"/>
            <a:r>
              <a:rPr lang="en-US" dirty="0" smtClean="0"/>
              <a:t>Right click</a:t>
            </a:r>
          </a:p>
          <a:p>
            <a:pPr lvl="1"/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Configuration verify</a:t>
            </a:r>
          </a:p>
          <a:p>
            <a:r>
              <a:rPr lang="en-US" dirty="0" smtClean="0"/>
              <a:t>My computer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Hard disk size verify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Structure &amp; Troubleshoot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Title bar</a:t>
            </a:r>
          </a:p>
          <a:p>
            <a:pPr lvl="1"/>
            <a:r>
              <a:rPr lang="en-US" dirty="0" smtClean="0"/>
              <a:t>Software Name </a:t>
            </a:r>
          </a:p>
          <a:p>
            <a:r>
              <a:rPr lang="en-US" dirty="0" smtClean="0"/>
              <a:t>Menu bar</a:t>
            </a:r>
          </a:p>
          <a:p>
            <a:pPr lvl="1"/>
            <a:r>
              <a:rPr lang="en-US" dirty="0" smtClean="0"/>
              <a:t>Home, </a:t>
            </a:r>
            <a:r>
              <a:rPr lang="en-US" dirty="0" err="1" smtClean="0"/>
              <a:t>insert,delete</a:t>
            </a:r>
            <a:endParaRPr lang="en-US" dirty="0" smtClean="0"/>
          </a:p>
          <a:p>
            <a:r>
              <a:rPr lang="en-US" dirty="0" smtClean="0"/>
              <a:t>Tool bar</a:t>
            </a:r>
          </a:p>
          <a:p>
            <a:pPr lvl="1"/>
            <a:r>
              <a:rPr lang="en-US" dirty="0" smtClean="0"/>
              <a:t>Short cut </a:t>
            </a:r>
          </a:p>
          <a:p>
            <a:pPr lvl="2"/>
            <a:r>
              <a:rPr lang="en-US" dirty="0" smtClean="0"/>
              <a:t>icons[commands]</a:t>
            </a:r>
          </a:p>
          <a:p>
            <a:r>
              <a:rPr lang="en-US" dirty="0" smtClean="0"/>
              <a:t>Working area</a:t>
            </a:r>
          </a:p>
          <a:p>
            <a:pPr lvl="1"/>
            <a:r>
              <a:rPr lang="en-US" dirty="0" smtClean="0"/>
              <a:t>Main </a:t>
            </a:r>
            <a:r>
              <a:rPr lang="en-US" dirty="0" err="1" smtClean="0"/>
              <a:t>page,typing</a:t>
            </a:r>
            <a:r>
              <a:rPr lang="en-US" dirty="0" smtClean="0"/>
              <a:t> page</a:t>
            </a:r>
          </a:p>
          <a:p>
            <a:r>
              <a:rPr lang="en-US" dirty="0" smtClean="0"/>
              <a:t>Status bar</a:t>
            </a:r>
          </a:p>
          <a:p>
            <a:pPr lvl="1"/>
            <a:r>
              <a:rPr lang="en-US" dirty="0" smtClean="0"/>
              <a:t>Working are status</a:t>
            </a:r>
          </a:p>
          <a:p>
            <a:r>
              <a:rPr lang="en-US" dirty="0" smtClean="0"/>
              <a:t>Task bar</a:t>
            </a:r>
          </a:p>
          <a:p>
            <a:pPr lvl="1"/>
            <a:r>
              <a:rPr lang="en-US" dirty="0" smtClean="0"/>
              <a:t>Time, start button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Installed or not - verify</a:t>
            </a:r>
          </a:p>
          <a:p>
            <a:pPr lvl="1"/>
            <a:r>
              <a:rPr lang="en-US" dirty="0" smtClean="0"/>
              <a:t>Start -&gt;search</a:t>
            </a:r>
          </a:p>
          <a:p>
            <a:pPr lvl="1"/>
            <a:r>
              <a:rPr lang="en-US" dirty="0" smtClean="0"/>
              <a:t>Run </a:t>
            </a:r>
            <a:r>
              <a:rPr lang="en-US" dirty="0" smtClean="0">
                <a:sym typeface="Wingdings" pitchFamily="2" charset="2"/>
              </a:rPr>
              <a:t>command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Appwiz.cpl</a:t>
            </a:r>
          </a:p>
          <a:p>
            <a:pPr lvl="1"/>
            <a:r>
              <a:rPr lang="en-US" dirty="0" smtClean="0"/>
              <a:t>Local disk :C-&gt;open</a:t>
            </a:r>
          </a:p>
          <a:p>
            <a:pPr lvl="1"/>
            <a:r>
              <a:rPr lang="en-US" dirty="0" smtClean="0"/>
              <a:t>Desk top</a:t>
            </a:r>
          </a:p>
          <a:p>
            <a:r>
              <a:rPr lang="en-US" dirty="0" smtClean="0"/>
              <a:t>Note: </a:t>
            </a:r>
          </a:p>
          <a:p>
            <a:pPr lvl="1"/>
            <a:r>
              <a:rPr lang="en-US" dirty="0" smtClean="0"/>
              <a:t>Double click [wait]</a:t>
            </a:r>
          </a:p>
          <a:p>
            <a:pPr lvl="1"/>
            <a:r>
              <a:rPr lang="en-US" dirty="0" smtClean="0"/>
              <a:t>Proper save</a:t>
            </a:r>
          </a:p>
          <a:p>
            <a:pPr lvl="1"/>
            <a:r>
              <a:rPr lang="en-US" dirty="0" smtClean="0"/>
              <a:t>Proper close / Refresh</a:t>
            </a:r>
          </a:p>
          <a:p>
            <a:pPr lvl="1"/>
            <a:r>
              <a:rPr lang="en-US" dirty="0" smtClean="0"/>
              <a:t>OS update – off verify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 Structure &amp; trouble shoot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Internal Device</a:t>
            </a:r>
          </a:p>
          <a:p>
            <a:pPr lvl="1"/>
            <a:r>
              <a:rPr lang="en-US" dirty="0" smtClean="0"/>
              <a:t>Mother board</a:t>
            </a:r>
          </a:p>
          <a:p>
            <a:pPr lvl="1"/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Hard disk</a:t>
            </a:r>
          </a:p>
          <a:p>
            <a:pPr lvl="1"/>
            <a:r>
              <a:rPr lang="en-US" dirty="0" smtClean="0"/>
              <a:t>BIOS</a:t>
            </a:r>
          </a:p>
          <a:p>
            <a:r>
              <a:rPr lang="en-US" dirty="0" smtClean="0"/>
              <a:t>External Device</a:t>
            </a:r>
          </a:p>
          <a:p>
            <a:pPr lvl="1"/>
            <a:r>
              <a:rPr lang="en-US" dirty="0" smtClean="0"/>
              <a:t>Input </a:t>
            </a:r>
          </a:p>
          <a:p>
            <a:pPr lvl="2"/>
            <a:r>
              <a:rPr lang="en-US" dirty="0" smtClean="0"/>
              <a:t>Mouse, </a:t>
            </a:r>
            <a:r>
              <a:rPr lang="en-US" dirty="0" err="1" smtClean="0"/>
              <a:t>keyboard,scanner</a:t>
            </a:r>
            <a:endParaRPr lang="en-US" dirty="0" smtClean="0"/>
          </a:p>
          <a:p>
            <a:pPr lvl="1"/>
            <a:r>
              <a:rPr lang="en-US" dirty="0" smtClean="0"/>
              <a:t>Output</a:t>
            </a:r>
          </a:p>
          <a:p>
            <a:pPr lvl="2"/>
            <a:r>
              <a:rPr lang="en-US" dirty="0" smtClean="0"/>
              <a:t>Monitor, </a:t>
            </a:r>
            <a:r>
              <a:rPr lang="en-US" dirty="0" err="1" smtClean="0"/>
              <a:t>speaker,printer</a:t>
            </a:r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CMOS Battery</a:t>
            </a:r>
          </a:p>
          <a:p>
            <a:pPr lvl="1"/>
            <a:r>
              <a:rPr lang="en-US" dirty="0" smtClean="0"/>
              <a:t>Time Issue</a:t>
            </a:r>
          </a:p>
          <a:p>
            <a:r>
              <a:rPr lang="en-US" dirty="0" smtClean="0"/>
              <a:t>HDD failure</a:t>
            </a:r>
          </a:p>
          <a:p>
            <a:pPr lvl="1"/>
            <a:r>
              <a:rPr lang="en-US" dirty="0" smtClean="0"/>
              <a:t>OS Problems</a:t>
            </a:r>
          </a:p>
          <a:p>
            <a:r>
              <a:rPr lang="en-US" dirty="0" smtClean="0"/>
              <a:t>RAM, Processor, Board</a:t>
            </a:r>
          </a:p>
          <a:p>
            <a:pPr lvl="1"/>
            <a:r>
              <a:rPr lang="en-US" dirty="0" smtClean="0"/>
              <a:t>Multi tasking</a:t>
            </a:r>
          </a:p>
          <a:p>
            <a:pPr lvl="1"/>
            <a:r>
              <a:rPr lang="en-US" dirty="0" smtClean="0"/>
              <a:t>Proper Shutdown</a:t>
            </a:r>
          </a:p>
          <a:p>
            <a:pPr lvl="1"/>
            <a:r>
              <a:rPr lang="en-US" dirty="0" smtClean="0"/>
              <a:t>Virus, anti virus[Proper updates]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Installation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MS office</a:t>
            </a:r>
          </a:p>
          <a:p>
            <a:pPr lvl="1"/>
            <a:r>
              <a:rPr lang="en-US" dirty="0" smtClean="0"/>
              <a:t>Photoshop</a:t>
            </a:r>
          </a:p>
          <a:p>
            <a:pPr lvl="1"/>
            <a:r>
              <a:rPr lang="en-US" dirty="0" smtClean="0"/>
              <a:t>Tally</a:t>
            </a:r>
          </a:p>
          <a:p>
            <a:pPr lvl="1"/>
            <a:r>
              <a:rPr lang="en-US" dirty="0" smtClean="0"/>
              <a:t>C/C++/Java</a:t>
            </a:r>
          </a:p>
          <a:p>
            <a:pPr lvl="1"/>
            <a:r>
              <a:rPr lang="en-US" dirty="0" smtClean="0"/>
              <a:t>Sublime,</a:t>
            </a:r>
          </a:p>
          <a:p>
            <a:pPr lvl="1"/>
            <a:r>
              <a:rPr lang="en-US" dirty="0" smtClean="0"/>
              <a:t>Visual code</a:t>
            </a:r>
          </a:p>
          <a:p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Basic Commands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Official Link</a:t>
            </a:r>
          </a:p>
          <a:p>
            <a:r>
              <a:rPr lang="en-US" dirty="0" smtClean="0"/>
              <a:t>Verify EXE format</a:t>
            </a:r>
          </a:p>
          <a:p>
            <a:r>
              <a:rPr lang="en-US" dirty="0" smtClean="0"/>
              <a:t>Check software installed</a:t>
            </a:r>
          </a:p>
          <a:p>
            <a:r>
              <a:rPr lang="en-US" dirty="0" smtClean="0"/>
              <a:t>Software Update Off</a:t>
            </a:r>
          </a:p>
          <a:p>
            <a:pPr lvl="1"/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Linux</a:t>
            </a:r>
          </a:p>
          <a:p>
            <a:r>
              <a:rPr lang="en-US" dirty="0" smtClean="0"/>
              <a:t>Refer Documentation</a:t>
            </a:r>
          </a:p>
          <a:p>
            <a:pPr lvl="1"/>
            <a:r>
              <a:rPr lang="en-US" dirty="0" smtClean="0"/>
              <a:t>Notes</a:t>
            </a:r>
          </a:p>
          <a:p>
            <a:pPr lvl="1"/>
            <a:r>
              <a:rPr lang="en-US" dirty="0" smtClean="0"/>
              <a:t>Shortcut keys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Update[Windows/Linux]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Start</a:t>
            </a:r>
          </a:p>
          <a:p>
            <a:pPr lvl="1"/>
            <a:r>
              <a:rPr lang="en-US" dirty="0" smtClean="0"/>
              <a:t>Windows update</a:t>
            </a:r>
          </a:p>
          <a:p>
            <a:pPr lvl="1"/>
            <a:r>
              <a:rPr lang="en-US" dirty="0" smtClean="0"/>
              <a:t>Turn on / off</a:t>
            </a:r>
          </a:p>
          <a:p>
            <a:r>
              <a:rPr lang="en-US" dirty="0" smtClean="0"/>
              <a:t>Linux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apt-get  update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apt-get upgrade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office [Basics]</a:t>
            </a:r>
            <a:endParaRPr lang="en-US" dirty="0"/>
          </a:p>
        </p:txBody>
      </p:sp>
      <p:pic>
        <p:nvPicPr>
          <p:cNvPr id="4" name="Content Placeholder 3" descr="day-1keybor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889" y="1600200"/>
            <a:ext cx="7586222" cy="4525963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Photoshop  Tools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Selection tool</a:t>
            </a:r>
          </a:p>
          <a:p>
            <a:pPr lvl="1"/>
            <a:r>
              <a:rPr lang="en-US" dirty="0" smtClean="0"/>
              <a:t>Lasso tool</a:t>
            </a:r>
          </a:p>
          <a:p>
            <a:pPr lvl="1"/>
            <a:r>
              <a:rPr lang="en-US" dirty="0" smtClean="0"/>
              <a:t>Magic wand</a:t>
            </a:r>
          </a:p>
          <a:p>
            <a:pPr lvl="1"/>
            <a:r>
              <a:rPr lang="en-US" dirty="0" smtClean="0"/>
              <a:t>Polygonal</a:t>
            </a:r>
          </a:p>
          <a:p>
            <a:pPr lvl="1"/>
            <a:r>
              <a:rPr lang="en-US" dirty="0" smtClean="0"/>
              <a:t>Rectangular Marquee</a:t>
            </a:r>
          </a:p>
          <a:p>
            <a:r>
              <a:rPr lang="en-US" dirty="0" smtClean="0"/>
              <a:t>Crop tool</a:t>
            </a:r>
          </a:p>
          <a:p>
            <a:r>
              <a:rPr lang="en-US" dirty="0" smtClean="0"/>
              <a:t>Text tool</a:t>
            </a:r>
          </a:p>
          <a:p>
            <a:r>
              <a:rPr lang="en-US" dirty="0" smtClean="0"/>
              <a:t>Navigation Tool</a:t>
            </a:r>
          </a:p>
          <a:p>
            <a:pPr lvl="1"/>
            <a:r>
              <a:rPr lang="en-US" dirty="0" smtClean="0"/>
              <a:t>Zoom, normal</a:t>
            </a:r>
            <a:endParaRPr lang="en-US" dirty="0"/>
          </a:p>
        </p:txBody>
      </p:sp>
      <p:pic>
        <p:nvPicPr>
          <p:cNvPr id="2050" name="Picture 2" descr="Photoshop tool galleries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82618"/>
            <a:ext cx="4038600" cy="43611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Accounts Rule[Tally]</a:t>
            </a:r>
            <a:endParaRPr lang="en-US" dirty="0"/>
          </a:p>
        </p:txBody>
      </p:sp>
      <p:pic>
        <p:nvPicPr>
          <p:cNvPr id="12" name="Content Placeholder 11" descr="tally-us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1714488"/>
            <a:ext cx="7878368" cy="4071966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Accounts Rule[Tally]</a:t>
            </a:r>
            <a:endParaRPr lang="en-US" dirty="0"/>
          </a:p>
        </p:txBody>
      </p:sp>
      <p:pic>
        <p:nvPicPr>
          <p:cNvPr id="5" name="Content Placeholder 4" descr="tally_group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816" y="1600200"/>
            <a:ext cx="7684368" cy="4525963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Accounts Rule[Tally]</a:t>
            </a:r>
            <a:endParaRPr lang="en-US" dirty="0"/>
          </a:p>
        </p:txBody>
      </p:sp>
      <p:pic>
        <p:nvPicPr>
          <p:cNvPr id="6" name="Content Placeholder 5" descr="tally_vouch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047" y="1824547"/>
            <a:ext cx="7563906" cy="4077269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office [Basics]</a:t>
            </a:r>
            <a:endParaRPr lang="en-US" dirty="0"/>
          </a:p>
        </p:txBody>
      </p:sp>
      <p:pic>
        <p:nvPicPr>
          <p:cNvPr id="4" name="Content Placeholder 3" descr="day-1keybor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889" y="1881033"/>
            <a:ext cx="7586222" cy="3964296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office [Basics]</a:t>
            </a:r>
            <a:endParaRPr lang="en-US" dirty="0"/>
          </a:p>
        </p:txBody>
      </p:sp>
      <p:pic>
        <p:nvPicPr>
          <p:cNvPr id="4" name="Content Placeholder 3" descr="day-1keybor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889" y="2272182"/>
            <a:ext cx="7586222" cy="318199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office [Basics]</a:t>
            </a:r>
            <a:endParaRPr lang="en-US" dirty="0"/>
          </a:p>
        </p:txBody>
      </p:sp>
      <p:pic>
        <p:nvPicPr>
          <p:cNvPr id="4" name="Content Placeholder 3" descr="day-1keybor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889" y="2978820"/>
            <a:ext cx="7586222" cy="1768721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office [Basics]</a:t>
            </a:r>
            <a:endParaRPr lang="en-US" dirty="0"/>
          </a:p>
        </p:txBody>
      </p:sp>
      <p:pic>
        <p:nvPicPr>
          <p:cNvPr id="4" name="Content Placeholder 3" descr="day-1keybor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748" y="1643050"/>
            <a:ext cx="7230503" cy="45259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office [Basics]</a:t>
            </a:r>
            <a:endParaRPr lang="en-US" dirty="0"/>
          </a:p>
        </p:txBody>
      </p:sp>
      <p:pic>
        <p:nvPicPr>
          <p:cNvPr id="4" name="Content Placeholder 3" descr="day-1keybor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316" y="1600200"/>
            <a:ext cx="6757368" cy="45259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office [Basics]</a:t>
            </a:r>
            <a:endParaRPr lang="en-US" dirty="0"/>
          </a:p>
        </p:txBody>
      </p:sp>
      <p:pic>
        <p:nvPicPr>
          <p:cNvPr id="4" name="Content Placeholder 3" descr="day-1keybor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889" y="2448624"/>
            <a:ext cx="7586222" cy="2829115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office [Basics]</a:t>
            </a:r>
            <a:endParaRPr lang="en-US" dirty="0"/>
          </a:p>
        </p:txBody>
      </p:sp>
      <p:pic>
        <p:nvPicPr>
          <p:cNvPr id="4" name="Content Placeholder 3" descr="day-1keybor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289" y="1600200"/>
            <a:ext cx="6581422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311</Words>
  <Application>Microsoft Office PowerPoint</Application>
  <PresentationFormat>On-screen Show (4:3)</PresentationFormat>
  <Paragraphs>112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If you think you can do it  You Can!!!</vt:lpstr>
      <vt:lpstr>Ms office [Basics]</vt:lpstr>
      <vt:lpstr>Ms office [Basics]</vt:lpstr>
      <vt:lpstr>Ms office [Basics]</vt:lpstr>
      <vt:lpstr>Ms office [Basics]</vt:lpstr>
      <vt:lpstr>Ms office [Basics]</vt:lpstr>
      <vt:lpstr>Ms office [Basics]</vt:lpstr>
      <vt:lpstr>Ms office [Basics]</vt:lpstr>
      <vt:lpstr>Ms office [Basics]</vt:lpstr>
      <vt:lpstr>Ms office [Basics]</vt:lpstr>
      <vt:lpstr>Ms office [Basics]</vt:lpstr>
      <vt:lpstr>Ms office [Basics]</vt:lpstr>
      <vt:lpstr>Ms office [Basics]</vt:lpstr>
      <vt:lpstr>Ms office [Basics]</vt:lpstr>
      <vt:lpstr>Computer Rate</vt:lpstr>
      <vt:lpstr>Software Structure &amp; Troubleshoot</vt:lpstr>
      <vt:lpstr>Hardware Structure &amp; trouble shoot</vt:lpstr>
      <vt:lpstr>Software Installation</vt:lpstr>
      <vt:lpstr>OS Update[Windows/Linux]</vt:lpstr>
      <vt:lpstr>Photoshop  Tools</vt:lpstr>
      <vt:lpstr>Accounts Rule[Tally]</vt:lpstr>
      <vt:lpstr>Accounts Rule[Tally]</vt:lpstr>
      <vt:lpstr>Accounts Rule[Tally]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</dc:creator>
  <cp:lastModifiedBy>pc</cp:lastModifiedBy>
  <cp:revision>12</cp:revision>
  <dcterms:created xsi:type="dcterms:W3CDTF">2022-09-07T00:35:51Z</dcterms:created>
  <dcterms:modified xsi:type="dcterms:W3CDTF">2022-09-07T01:37:14Z</dcterms:modified>
</cp:coreProperties>
</file>