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9" r:id="rId9"/>
    <p:sldId id="261" r:id="rId10"/>
    <p:sldId id="270" r:id="rId11"/>
    <p:sldId id="262" r:id="rId12"/>
    <p:sldId id="271" r:id="rId13"/>
    <p:sldId id="263" r:id="rId14"/>
    <p:sldId id="272" r:id="rId15"/>
    <p:sldId id="264" r:id="rId16"/>
    <p:sldId id="266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BC35-389F-45BE-AC2D-A687E40288E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B02A0-90C5-4CF8-A0DB-9FE168BE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B02A0-90C5-4CF8-A0DB-9FE168BEB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B02A0-90C5-4CF8-A0DB-9FE168BEBE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13B9E9-0423-47FB-8801-844EE4B2028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2A439E9-D6E5-4BF8-A86E-7ACAD2B3B2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Assigment</a:t>
            </a:r>
            <a:r>
              <a:rPr lang="en-US" dirty="0" smtClean="0"/>
              <a:t> Java </a:t>
            </a:r>
            <a:r>
              <a:rPr lang="en-US" dirty="0" smtClean="0"/>
              <a:t>1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900248" y="3314662"/>
            <a:ext cx="6511131" cy="32925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Truong Cong Tai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9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smtClean="0"/>
              <a:t>5: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52400"/>
            <a:ext cx="12962466" cy="729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8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6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209800"/>
            <a:ext cx="6265333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6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0" y="-251460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7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315198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7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7620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6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8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209800"/>
            <a:ext cx="7848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8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600200"/>
            <a:ext cx="15036802" cy="845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9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502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9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-676277"/>
            <a:ext cx="14097000" cy="792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106997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1: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554480"/>
            <a:ext cx="839893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106997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1: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50" y="-304800"/>
            <a:ext cx="13275733" cy="746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2: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942667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2: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-1752600"/>
            <a:ext cx="15714134" cy="88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6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3: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4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66850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smtClean="0"/>
              <a:t>4: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094220" cy="39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66850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smtClean="0"/>
              <a:t>4: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76200"/>
            <a:ext cx="12598399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smtClean="0"/>
              <a:t>5: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45066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</TotalTime>
  <Words>117</Words>
  <Application>Microsoft Office PowerPoint</Application>
  <PresentationFormat>On-screen Show (4:3)</PresentationFormat>
  <Paragraphs>31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Assigment Java 1 Final</vt:lpstr>
      <vt:lpstr>Yêu Cầu 1: </vt:lpstr>
      <vt:lpstr>Yêu Cầu 1: </vt:lpstr>
      <vt:lpstr>Yêu Cầu 2: </vt:lpstr>
      <vt:lpstr>Yêu Cầu 2: </vt:lpstr>
      <vt:lpstr>Yêu Cầu 3: </vt:lpstr>
      <vt:lpstr>Yêu Cầu 4: </vt:lpstr>
      <vt:lpstr>Yêu Cầu 4: </vt:lpstr>
      <vt:lpstr>Yêu Cầu 5: </vt:lpstr>
      <vt:lpstr>Yêu Cầu 5: </vt:lpstr>
      <vt:lpstr>Yêu Cầu 6: </vt:lpstr>
      <vt:lpstr>Yêu Cầu 6: </vt:lpstr>
      <vt:lpstr>Yêu Cầu 7: </vt:lpstr>
      <vt:lpstr>Yêu Cầu 7: </vt:lpstr>
      <vt:lpstr>Yêu Cầu 8: </vt:lpstr>
      <vt:lpstr>Yêu Cầu 8: </vt:lpstr>
      <vt:lpstr>Yêu Cầu 9: </vt:lpstr>
      <vt:lpstr>Yêu Cầu 9: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Assigment Java 1</dc:title>
  <dc:creator>USER</dc:creator>
  <cp:lastModifiedBy>USER</cp:lastModifiedBy>
  <cp:revision>9</cp:revision>
  <dcterms:created xsi:type="dcterms:W3CDTF">2020-05-08T13:43:44Z</dcterms:created>
  <dcterms:modified xsi:type="dcterms:W3CDTF">2020-05-11T01:37:41Z</dcterms:modified>
</cp:coreProperties>
</file>