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49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77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555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1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664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315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7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29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25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39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54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8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38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92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99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34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F6E508-F91C-4758-803E-337FE2E5FC1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292775A-B272-415B-BE41-D97221ADC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40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4C8B-AD57-074D-962B-E6C9EFDD2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01EE1-22CD-030E-EAC5-4FF2FE08A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r>
              <a:rPr lang="pt-BR" dirty="0"/>
              <a:t> – 2SIPF</a:t>
            </a:r>
          </a:p>
        </p:txBody>
      </p:sp>
    </p:spTree>
    <p:extLst>
      <p:ext uri="{BB962C8B-B14F-4D97-AF65-F5344CB8AC3E}">
        <p14:creationId xmlns:p14="http://schemas.microsoft.com/office/powerpoint/2010/main" val="3259636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Heloísa Santos de Sousa</dc:creator>
  <cp:lastModifiedBy>Heloísa Santos de Sousa</cp:lastModifiedBy>
  <cp:revision>2</cp:revision>
  <dcterms:created xsi:type="dcterms:W3CDTF">2024-04-11T14:08:41Z</dcterms:created>
  <dcterms:modified xsi:type="dcterms:W3CDTF">2024-04-11T14:19:11Z</dcterms:modified>
</cp:coreProperties>
</file>