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E508-F91C-4758-803E-337FE2E5FC1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775A-B272-415B-BE41-D97221ADCA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43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E508-F91C-4758-803E-337FE2E5FC1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775A-B272-415B-BE41-D97221ADCA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75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E508-F91C-4758-803E-337FE2E5FC1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775A-B272-415B-BE41-D97221ADCA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24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E508-F91C-4758-803E-337FE2E5FC1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775A-B272-415B-BE41-D97221ADCA05}" type="slidenum">
              <a:rPr lang="pt-BR" smtClean="0"/>
              <a:t>‹#›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9406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E508-F91C-4758-803E-337FE2E5FC1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775A-B272-415B-BE41-D97221ADCA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701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E508-F91C-4758-803E-337FE2E5FC1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775A-B272-415B-BE41-D97221ADCA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98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E508-F91C-4758-803E-337FE2E5FC1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775A-B272-415B-BE41-D97221ADCA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881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E508-F91C-4758-803E-337FE2E5FC1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775A-B272-415B-BE41-D97221ADCA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71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E508-F91C-4758-803E-337FE2E5FC1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775A-B272-415B-BE41-D97221ADCA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44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E508-F91C-4758-803E-337FE2E5FC1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775A-B272-415B-BE41-D97221ADCA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50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E508-F91C-4758-803E-337FE2E5FC1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775A-B272-415B-BE41-D97221ADCA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18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E508-F91C-4758-803E-337FE2E5FC1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775A-B272-415B-BE41-D97221ADCA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90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E508-F91C-4758-803E-337FE2E5FC1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775A-B272-415B-BE41-D97221ADCA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47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E508-F91C-4758-803E-337FE2E5FC1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775A-B272-415B-BE41-D97221ADCA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26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E508-F91C-4758-803E-337FE2E5FC1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775A-B272-415B-BE41-D97221ADCA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34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E508-F91C-4758-803E-337FE2E5FC1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775A-B272-415B-BE41-D97221ADCA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53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E508-F91C-4758-803E-337FE2E5FC1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775A-B272-415B-BE41-D97221ADCA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67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FF6E508-F91C-4758-803E-337FE2E5FC1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2775A-B272-415B-BE41-D97221ADCA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464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74C8B-AD57-074D-962B-E6C9EFDD2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01EE1-22CD-030E-EAC5-4FF2FE08A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Projeto exemplo </a:t>
            </a:r>
            <a:r>
              <a:rPr lang="pt-BR" dirty="0" err="1"/>
              <a:t>git</a:t>
            </a:r>
            <a:r>
              <a:rPr lang="pt-BR" dirty="0"/>
              <a:t> – 2SIPF</a:t>
            </a:r>
          </a:p>
        </p:txBody>
      </p:sp>
    </p:spTree>
    <p:extLst>
      <p:ext uri="{BB962C8B-B14F-4D97-AF65-F5344CB8AC3E}">
        <p14:creationId xmlns:p14="http://schemas.microsoft.com/office/powerpoint/2010/main" val="3259636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Ion</vt:lpstr>
      <vt:lpstr>PITCH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Heloísa Santos de Sousa</dc:creator>
  <cp:lastModifiedBy>Heloísa Santos de Sousa</cp:lastModifiedBy>
  <cp:revision>3</cp:revision>
  <dcterms:created xsi:type="dcterms:W3CDTF">2024-04-11T14:08:41Z</dcterms:created>
  <dcterms:modified xsi:type="dcterms:W3CDTF">2024-04-11T14:32:08Z</dcterms:modified>
</cp:coreProperties>
</file>