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6858000" cy="9902825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71"/>
    <a:srgbClr val="A63606"/>
    <a:srgbClr val="E6550D"/>
    <a:srgbClr val="FD8D3C"/>
    <a:srgbClr val="FDBE85"/>
    <a:srgbClr val="FEEDDE"/>
    <a:srgbClr val="FF1A8C"/>
    <a:srgbClr val="FF4DA6"/>
    <a:srgbClr val="FF80BF"/>
    <a:srgbClr val="FFB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2" y="-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975" y="2428772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Batas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Administratif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124" y="4820168"/>
            <a:ext cx="2673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Positif (jiwa)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6894" y="1107453"/>
            <a:ext cx="3021330" cy="817880"/>
            <a:chOff x="3526790" y="1085850"/>
            <a:chExt cx="3021330" cy="8178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790" y="1085850"/>
              <a:ext cx="375920" cy="37401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035425" y="1107440"/>
              <a:ext cx="251269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Rumah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Sakit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Rujukan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5425" y="1597025"/>
              <a:ext cx="217424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Fasilitas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Kesehatan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s 32"/>
          <p:cNvSpPr/>
          <p:nvPr/>
        </p:nvSpPr>
        <p:spPr>
          <a:xfrm>
            <a:off x="424989" y="5335788"/>
            <a:ext cx="484505" cy="48196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s 33"/>
          <p:cNvSpPr/>
          <p:nvPr/>
        </p:nvSpPr>
        <p:spPr>
          <a:xfrm>
            <a:off x="424989" y="5817753"/>
            <a:ext cx="484505" cy="48196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s 34"/>
          <p:cNvSpPr/>
          <p:nvPr/>
        </p:nvSpPr>
        <p:spPr>
          <a:xfrm>
            <a:off x="424989" y="6299083"/>
            <a:ext cx="484505" cy="48196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s 35"/>
          <p:cNvSpPr/>
          <p:nvPr/>
        </p:nvSpPr>
        <p:spPr>
          <a:xfrm>
            <a:off x="424989" y="6781683"/>
            <a:ext cx="484505" cy="48196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s 36"/>
          <p:cNvSpPr/>
          <p:nvPr/>
        </p:nvSpPr>
        <p:spPr>
          <a:xfrm>
            <a:off x="424989" y="7263648"/>
            <a:ext cx="484505" cy="48196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25"/>
          <p:cNvSpPr txBox="1"/>
          <p:nvPr/>
        </p:nvSpPr>
        <p:spPr>
          <a:xfrm>
            <a:off x="924734" y="5404368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&lt;200</a:t>
            </a:r>
          </a:p>
        </p:txBody>
      </p:sp>
      <p:sp>
        <p:nvSpPr>
          <p:cNvPr id="39" name="TextBox 26"/>
          <p:cNvSpPr txBox="1"/>
          <p:nvPr/>
        </p:nvSpPr>
        <p:spPr>
          <a:xfrm>
            <a:off x="924734" y="5854583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200-400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924734" y="6396238"/>
            <a:ext cx="1701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400-600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924734" y="6857248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600-800</a:t>
            </a:r>
          </a:p>
        </p:txBody>
      </p:sp>
      <p:sp>
        <p:nvSpPr>
          <p:cNvPr id="42" name="TextBox 31"/>
          <p:cNvSpPr txBox="1"/>
          <p:nvPr/>
        </p:nvSpPr>
        <p:spPr>
          <a:xfrm>
            <a:off x="924734" y="7348738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&gt;800</a:t>
            </a:r>
          </a:p>
        </p:txBody>
      </p:sp>
      <p:sp>
        <p:nvSpPr>
          <p:cNvPr id="59" name="TextBox 10"/>
          <p:cNvSpPr txBox="1"/>
          <p:nvPr/>
        </p:nvSpPr>
        <p:spPr>
          <a:xfrm>
            <a:off x="4008929" y="4820168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 KK Miskin</a:t>
            </a:r>
          </a:p>
        </p:txBody>
      </p:sp>
      <p:sp>
        <p:nvSpPr>
          <p:cNvPr id="60" name="TextBox 25"/>
          <p:cNvSpPr txBox="1"/>
          <p:nvPr/>
        </p:nvSpPr>
        <p:spPr>
          <a:xfrm>
            <a:off x="4571539" y="5383413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&lt;40.000</a:t>
            </a:r>
          </a:p>
        </p:txBody>
      </p:sp>
      <p:sp>
        <p:nvSpPr>
          <p:cNvPr id="61" name="TextBox 26"/>
          <p:cNvSpPr txBox="1"/>
          <p:nvPr/>
        </p:nvSpPr>
        <p:spPr>
          <a:xfrm>
            <a:off x="4571539" y="5833628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40.000-60.000</a:t>
            </a:r>
          </a:p>
        </p:txBody>
      </p:sp>
      <p:sp>
        <p:nvSpPr>
          <p:cNvPr id="62" name="TextBox 27"/>
          <p:cNvSpPr txBox="1"/>
          <p:nvPr/>
        </p:nvSpPr>
        <p:spPr>
          <a:xfrm>
            <a:off x="4571539" y="6374648"/>
            <a:ext cx="1717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60.000-80.000</a:t>
            </a:r>
          </a:p>
        </p:txBody>
      </p:sp>
      <p:sp>
        <p:nvSpPr>
          <p:cNvPr id="63" name="TextBox 28"/>
          <p:cNvSpPr txBox="1"/>
          <p:nvPr/>
        </p:nvSpPr>
        <p:spPr>
          <a:xfrm>
            <a:off x="4571539" y="6836293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80.000-100.000</a:t>
            </a:r>
          </a:p>
        </p:txBody>
      </p:sp>
      <p:sp>
        <p:nvSpPr>
          <p:cNvPr id="64" name="TextBox 31"/>
          <p:cNvSpPr txBox="1"/>
          <p:nvPr/>
        </p:nvSpPr>
        <p:spPr>
          <a:xfrm>
            <a:off x="4571539" y="7327783"/>
            <a:ext cx="1725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&gt;100.000</a:t>
            </a:r>
          </a:p>
        </p:txBody>
      </p:sp>
      <p:sp>
        <p:nvSpPr>
          <p:cNvPr id="65" name="Rectangles 64"/>
          <p:cNvSpPr/>
          <p:nvPr/>
        </p:nvSpPr>
        <p:spPr>
          <a:xfrm>
            <a:off x="4071793" y="7220468"/>
            <a:ext cx="484505" cy="481965"/>
          </a:xfrm>
          <a:prstGeom prst="rect">
            <a:avLst/>
          </a:prstGeom>
          <a:solidFill>
            <a:srgbClr val="A63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s 65"/>
          <p:cNvSpPr/>
          <p:nvPr/>
        </p:nvSpPr>
        <p:spPr>
          <a:xfrm>
            <a:off x="4071794" y="5774573"/>
            <a:ext cx="484505" cy="481965"/>
          </a:xfrm>
          <a:prstGeom prst="rect">
            <a:avLst/>
          </a:prstGeom>
          <a:solidFill>
            <a:srgbClr val="FDB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s 66"/>
          <p:cNvSpPr/>
          <p:nvPr/>
        </p:nvSpPr>
        <p:spPr>
          <a:xfrm>
            <a:off x="4071794" y="6256538"/>
            <a:ext cx="484505" cy="481965"/>
          </a:xfrm>
          <a:prstGeom prst="rect">
            <a:avLst/>
          </a:prstGeom>
          <a:solidFill>
            <a:srgbClr val="FD8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s 67"/>
          <p:cNvSpPr/>
          <p:nvPr/>
        </p:nvSpPr>
        <p:spPr>
          <a:xfrm>
            <a:off x="4071793" y="6738503"/>
            <a:ext cx="484505" cy="481965"/>
          </a:xfrm>
          <a:prstGeom prst="rect">
            <a:avLst/>
          </a:prstGeom>
          <a:solidFill>
            <a:srgbClr val="E6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s 68"/>
          <p:cNvSpPr/>
          <p:nvPr/>
        </p:nvSpPr>
        <p:spPr>
          <a:xfrm>
            <a:off x="4071794" y="5289322"/>
            <a:ext cx="484505" cy="481965"/>
          </a:xfrm>
          <a:prstGeom prst="rect">
            <a:avLst/>
          </a:prstGeom>
          <a:solidFill>
            <a:srgbClr val="FEE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9"/>
          <p:cNvSpPr txBox="1"/>
          <p:nvPr/>
        </p:nvSpPr>
        <p:spPr>
          <a:xfrm>
            <a:off x="310515" y="502920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KETERANGAN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3475" y="2731779"/>
            <a:ext cx="2423795" cy="1695664"/>
            <a:chOff x="388620" y="1157605"/>
            <a:chExt cx="2423795" cy="1695664"/>
          </a:xfrm>
        </p:grpSpPr>
        <p:sp>
          <p:nvSpPr>
            <p:cNvPr id="15" name="TextBox 14"/>
            <p:cNvSpPr txBox="1"/>
            <p:nvPr/>
          </p:nvSpPr>
          <p:spPr>
            <a:xfrm>
              <a:off x="873125" y="115760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Provinsi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3125" y="164528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Kabupaten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3125" y="2105660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Kecamatan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3125" y="2546564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88620" y="1323291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88620" y="1798637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88620" y="2259012"/>
              <a:ext cx="48450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8620" y="2694622"/>
              <a:ext cx="48450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4" y="1606290"/>
            <a:ext cx="374400" cy="37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2D9BD-DCF8-C40F-2249-23025054FAB5}"/>
              </a:ext>
            </a:extLst>
          </p:cNvPr>
          <p:cNvSpPr txBox="1"/>
          <p:nvPr/>
        </p:nvSpPr>
        <p:spPr>
          <a:xfrm>
            <a:off x="858520" y="1113997"/>
            <a:ext cx="2512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Titik Lokasi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3F570E7-60EB-D3A6-F6DF-9AD12D101243}"/>
              </a:ext>
            </a:extLst>
          </p:cNvPr>
          <p:cNvSpPr txBox="1"/>
          <p:nvPr/>
        </p:nvSpPr>
        <p:spPr>
          <a:xfrm>
            <a:off x="552891" y="4570879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LEGENDA</a:t>
            </a:r>
          </a:p>
        </p:txBody>
      </p:sp>
      <p:pic>
        <p:nvPicPr>
          <p:cNvPr id="9" name="Picture 8" descr="A blue pin with a white circle&#10;&#10;Description automatically generated">
            <a:extLst>
              <a:ext uri="{FF2B5EF4-FFF2-40B4-BE49-F238E27FC236}">
                <a16:creationId xmlns:a16="http://schemas.microsoft.com/office/drawing/2014/main" id="{8FE0477B-D7F2-1C85-81BD-CFCE4B7FD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059794"/>
            <a:ext cx="215068" cy="352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CE411-2BFF-7886-34CA-2D9CBD62E370}"/>
              </a:ext>
            </a:extLst>
          </p:cNvPr>
          <p:cNvSpPr txBox="1"/>
          <p:nvPr/>
        </p:nvSpPr>
        <p:spPr>
          <a:xfrm>
            <a:off x="329468" y="1645205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Batas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Administratif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738C44-4E7A-E3DB-13F5-6BF41B732816}"/>
              </a:ext>
            </a:extLst>
          </p:cNvPr>
          <p:cNvGrpSpPr/>
          <p:nvPr/>
        </p:nvGrpSpPr>
        <p:grpSpPr>
          <a:xfrm>
            <a:off x="761367" y="6025701"/>
            <a:ext cx="2423795" cy="794385"/>
            <a:chOff x="388620" y="1157605"/>
            <a:chExt cx="2423795" cy="7943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ADA351-2876-9298-C317-CC4D06998442}"/>
                </a:ext>
              </a:extLst>
            </p:cNvPr>
            <p:cNvSpPr txBox="1"/>
            <p:nvPr/>
          </p:nvSpPr>
          <p:spPr>
            <a:xfrm>
              <a:off x="873125" y="115760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Kecamatan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84C531-90EC-B981-D29A-EC94A7969F1F}"/>
                </a:ext>
              </a:extLst>
            </p:cNvPr>
            <p:cNvSpPr txBox="1"/>
            <p:nvPr/>
          </p:nvSpPr>
          <p:spPr>
            <a:xfrm>
              <a:off x="873125" y="164528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Rute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Perjalanan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08B364-20D3-8C9A-551F-935F809F2FA5}"/>
                </a:ext>
              </a:extLst>
            </p:cNvPr>
            <p:cNvCxnSpPr/>
            <p:nvPr/>
          </p:nvCxnSpPr>
          <p:spPr>
            <a:xfrm>
              <a:off x="388620" y="1323291"/>
              <a:ext cx="48450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217A72-6E22-E824-B8BA-59F759C0CF0E}"/>
              </a:ext>
            </a:extLst>
          </p:cNvPr>
          <p:cNvSpPr txBox="1"/>
          <p:nvPr/>
        </p:nvSpPr>
        <p:spPr>
          <a:xfrm>
            <a:off x="2866390" y="917495"/>
            <a:ext cx="2673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21" name="Rectangles 32">
            <a:extLst>
              <a:ext uri="{FF2B5EF4-FFF2-40B4-BE49-F238E27FC236}">
                <a16:creationId xmlns:a16="http://schemas.microsoft.com/office/drawing/2014/main" id="{A9060ECD-62D4-2B14-4347-A97AD4A54A21}"/>
              </a:ext>
            </a:extLst>
          </p:cNvPr>
          <p:cNvSpPr/>
          <p:nvPr/>
        </p:nvSpPr>
        <p:spPr>
          <a:xfrm>
            <a:off x="2929255" y="1433115"/>
            <a:ext cx="484505" cy="481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angles 33">
            <a:extLst>
              <a:ext uri="{FF2B5EF4-FFF2-40B4-BE49-F238E27FC236}">
                <a16:creationId xmlns:a16="http://schemas.microsoft.com/office/drawing/2014/main" id="{41EF9109-25C7-D27F-DC37-3FC4566B95AE}"/>
              </a:ext>
            </a:extLst>
          </p:cNvPr>
          <p:cNvSpPr/>
          <p:nvPr/>
        </p:nvSpPr>
        <p:spPr>
          <a:xfrm>
            <a:off x="2929255" y="1915080"/>
            <a:ext cx="484505" cy="4819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s 34">
            <a:extLst>
              <a:ext uri="{FF2B5EF4-FFF2-40B4-BE49-F238E27FC236}">
                <a16:creationId xmlns:a16="http://schemas.microsoft.com/office/drawing/2014/main" id="{4F52376B-7ED3-C8B5-F28B-25D20A21D2AF}"/>
              </a:ext>
            </a:extLst>
          </p:cNvPr>
          <p:cNvSpPr/>
          <p:nvPr/>
        </p:nvSpPr>
        <p:spPr>
          <a:xfrm>
            <a:off x="2929255" y="2396410"/>
            <a:ext cx="484505" cy="4819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00819-F5BE-8BAD-7114-071C48080663}"/>
              </a:ext>
            </a:extLst>
          </p:cNvPr>
          <p:cNvSpPr txBox="1"/>
          <p:nvPr/>
        </p:nvSpPr>
        <p:spPr>
          <a:xfrm>
            <a:off x="3429000" y="1501695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5C457-E28C-6270-6C4F-0ECA5D8DF5CC}"/>
              </a:ext>
            </a:extLst>
          </p:cNvPr>
          <p:cNvSpPr txBox="1"/>
          <p:nvPr/>
        </p:nvSpPr>
        <p:spPr>
          <a:xfrm>
            <a:off x="3429000" y="1951910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200-400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2135B-6BC2-E331-0019-3944C04D735D}"/>
              </a:ext>
            </a:extLst>
          </p:cNvPr>
          <p:cNvSpPr txBox="1"/>
          <p:nvPr/>
        </p:nvSpPr>
        <p:spPr>
          <a:xfrm>
            <a:off x="3371215" y="2435891"/>
            <a:ext cx="1701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&gt;400</a:t>
            </a:r>
          </a:p>
        </p:txBody>
      </p:sp>
      <p:pic>
        <p:nvPicPr>
          <p:cNvPr id="3" name="Picture 2" descr="A blue pin with a white circle&#10;&#10;Description automatically generated">
            <a:extLst>
              <a:ext uri="{FF2B5EF4-FFF2-40B4-BE49-F238E27FC236}">
                <a16:creationId xmlns:a16="http://schemas.microsoft.com/office/drawing/2014/main" id="{C576825A-BD88-9532-709C-CDFEF759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" y="4986059"/>
            <a:ext cx="246086" cy="403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EF81C-78BD-D03C-C975-AEA554882379}"/>
              </a:ext>
            </a:extLst>
          </p:cNvPr>
          <p:cNvSpPr txBox="1"/>
          <p:nvPr/>
        </p:nvSpPr>
        <p:spPr>
          <a:xfrm>
            <a:off x="1248405" y="5034496"/>
            <a:ext cx="2512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Titik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Fasilitas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Kesehatan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598F66-4CF3-B7B2-7183-6B13C3ADC3B1}"/>
              </a:ext>
            </a:extLst>
          </p:cNvPr>
          <p:cNvGrpSpPr/>
          <p:nvPr/>
        </p:nvGrpSpPr>
        <p:grpSpPr>
          <a:xfrm>
            <a:off x="545368" y="2100612"/>
            <a:ext cx="2423795" cy="1695664"/>
            <a:chOff x="388620" y="1157605"/>
            <a:chExt cx="2423795" cy="1695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F9E7AD-C2A2-27FC-AC72-EC37AADA48C4}"/>
                </a:ext>
              </a:extLst>
            </p:cNvPr>
            <p:cNvSpPr txBox="1"/>
            <p:nvPr/>
          </p:nvSpPr>
          <p:spPr>
            <a:xfrm>
              <a:off x="873125" y="115760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Provinsi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9A6D99-72F4-3259-DEA9-3651DCC6E891}"/>
                </a:ext>
              </a:extLst>
            </p:cNvPr>
            <p:cNvSpPr txBox="1"/>
            <p:nvPr/>
          </p:nvSpPr>
          <p:spPr>
            <a:xfrm>
              <a:off x="873125" y="164528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Kabupaten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957E0-5701-02F0-F4E9-BAA895D2627E}"/>
                </a:ext>
              </a:extLst>
            </p:cNvPr>
            <p:cNvSpPr txBox="1"/>
            <p:nvPr/>
          </p:nvSpPr>
          <p:spPr>
            <a:xfrm>
              <a:off x="873125" y="2105660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Kecamatan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C97F4C-50DC-6171-5988-DCA5B1FCBDD6}"/>
                </a:ext>
              </a:extLst>
            </p:cNvPr>
            <p:cNvSpPr txBox="1"/>
            <p:nvPr/>
          </p:nvSpPr>
          <p:spPr>
            <a:xfrm>
              <a:off x="873125" y="2546564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4008A2-0CA2-91C7-0368-5CF3FBC12CD7}"/>
                </a:ext>
              </a:extLst>
            </p:cNvPr>
            <p:cNvCxnSpPr/>
            <p:nvPr/>
          </p:nvCxnSpPr>
          <p:spPr>
            <a:xfrm>
              <a:off x="388620" y="1323291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452B61-2D21-D1FD-0C42-040C558F608B}"/>
                </a:ext>
              </a:extLst>
            </p:cNvPr>
            <p:cNvCxnSpPr/>
            <p:nvPr/>
          </p:nvCxnSpPr>
          <p:spPr>
            <a:xfrm>
              <a:off x="388620" y="1798637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358A0D-3974-1413-0A4E-393F71D6986E}"/>
                </a:ext>
              </a:extLst>
            </p:cNvPr>
            <p:cNvCxnSpPr/>
            <p:nvPr/>
          </p:nvCxnSpPr>
          <p:spPr>
            <a:xfrm>
              <a:off x="388620" y="2259012"/>
              <a:ext cx="48450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3A7C50-0E7C-48CC-78DB-54D78E2A3D7B}"/>
                </a:ext>
              </a:extLst>
            </p:cNvPr>
            <p:cNvCxnSpPr/>
            <p:nvPr/>
          </p:nvCxnSpPr>
          <p:spPr>
            <a:xfrm>
              <a:off x="388620" y="2694622"/>
              <a:ext cx="48450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E8F860-5165-CAF5-491A-75977A41D9BE}"/>
              </a:ext>
            </a:extLst>
          </p:cNvPr>
          <p:cNvCxnSpPr/>
          <p:nvPr/>
        </p:nvCxnSpPr>
        <p:spPr>
          <a:xfrm>
            <a:off x="761366" y="6670663"/>
            <a:ext cx="484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1015615-43C1-A5A6-AE0E-1B5B72025668}"/>
              </a:ext>
            </a:extLst>
          </p:cNvPr>
          <p:cNvSpPr/>
          <p:nvPr/>
        </p:nvSpPr>
        <p:spPr>
          <a:xfrm>
            <a:off x="778363" y="5521612"/>
            <a:ext cx="406400" cy="381000"/>
          </a:xfrm>
          <a:prstGeom prst="ellipse">
            <a:avLst/>
          </a:prstGeom>
          <a:solidFill>
            <a:srgbClr val="A7D971"/>
          </a:solidFill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9C222F-7D8C-6241-D6B7-DDD8B194AD7E}"/>
              </a:ext>
            </a:extLst>
          </p:cNvPr>
          <p:cNvSpPr txBox="1"/>
          <p:nvPr/>
        </p:nvSpPr>
        <p:spPr>
          <a:xfrm>
            <a:off x="1248405" y="5549867"/>
            <a:ext cx="2512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Kluster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Marker</a:t>
            </a:r>
          </a:p>
        </p:txBody>
      </p:sp>
      <p:sp>
        <p:nvSpPr>
          <p:cNvPr id="38" name="Rectangles 32">
            <a:extLst>
              <a:ext uri="{FF2B5EF4-FFF2-40B4-BE49-F238E27FC236}">
                <a16:creationId xmlns:a16="http://schemas.microsoft.com/office/drawing/2014/main" id="{FA92B75B-8F7D-757E-2F51-01FA951BA1E9}"/>
              </a:ext>
            </a:extLst>
          </p:cNvPr>
          <p:cNvSpPr/>
          <p:nvPr/>
        </p:nvSpPr>
        <p:spPr>
          <a:xfrm>
            <a:off x="739310" y="6881869"/>
            <a:ext cx="484505" cy="481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297BB7-EB86-C96F-B708-06F205E1ECAB}"/>
              </a:ext>
            </a:extLst>
          </p:cNvPr>
          <p:cNvSpPr txBox="1"/>
          <p:nvPr/>
        </p:nvSpPr>
        <p:spPr>
          <a:xfrm>
            <a:off x="1251490" y="6968964"/>
            <a:ext cx="250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Administrasi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Kabupaten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3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3" y="605220"/>
            <a:ext cx="5667060" cy="869316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3" y="543146"/>
            <a:ext cx="5708325" cy="88169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4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1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2" y="522690"/>
            <a:ext cx="5873385" cy="88582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F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E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D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C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B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69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dhoni wicaksono</dc:creator>
  <cp:lastModifiedBy>Helos Kana Aziza</cp:lastModifiedBy>
  <cp:revision>31</cp:revision>
  <dcterms:created xsi:type="dcterms:W3CDTF">2020-09-29T08:15:00Z</dcterms:created>
  <dcterms:modified xsi:type="dcterms:W3CDTF">2023-11-24T14:10:39Z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C7AC39F3FA564135A4AEB3296917AAF3</vt:lpwstr>
  </property>
  <property fmtid="{D5CDD505-2E9C-101B-9397-08002B2CF9AE}" pid="3" name="KSOProductBuildVer">
    <vt:lpwstr>1033-11.2.0.10323</vt:lpwstr>
  </property>
</Properties>
</file>