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1" r:id="rId4"/>
    <p:sldId id="272" r:id="rId5"/>
    <p:sldId id="273" r:id="rId6"/>
    <p:sldId id="274" r:id="rId7"/>
    <p:sldId id="268" r:id="rId8"/>
    <p:sldId id="270" r:id="rId9"/>
    <p:sldId id="259" r:id="rId1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Stats-service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B6-4130-89D1-69EBFF2C26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B6-4130-89D1-69EBFF2C26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B6-4130-89D1-69EBFF2C26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B6-4130-89D1-69EBFF2C26D6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6-496B-89FA-DDDDFA167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Category-service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Image-service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Search-service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Frontend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Raph</c:v>
                </c:pt>
                <c:pt idx="2">
                  <c:v>Corentin</c:v>
                </c:pt>
                <c:pt idx="3">
                  <c:v>Heloy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CDDB0FA-6CF7-4CAA-A561-7DD6E1AB5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A6E19E-DD27-4EFF-85D5-F8FF3B09F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0490A-3AB4-4545-890D-9B69B9ECE9D1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0EDAA0-A37C-4ECF-8CDF-45040CE181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495A83-E18F-40E5-8940-F8821C3ECC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E201-8C62-4D27-BB22-229248BD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06841-B728-411F-807E-BFC6F9D2BED9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D39C-F8B3-4D69-BDD0-32C0CDC11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91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3E0472-6433-4EFA-B47E-D42750731580}" type="slidenum">
              <a:rPr lang="fr-CH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LevelCliquez pour modifier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A7DC9C-83A3-4A7C-BF23-93E76F3940C2}" type="slidenum">
              <a:rPr lang="fr-CH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703880" y="1404000"/>
            <a:ext cx="9143640" cy="989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UniShare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703880" y="34290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Agility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Marvin Fourastié - Corentin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Bugnot</a:t>
            </a: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 - Adrien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Razurel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Raphaël Lutz - Romain Bigot -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Heloy</a:t>
            </a: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Estevanin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2212AB-AFCA-40E4-8C0A-911CA2B0BA35}"/>
              </a:ext>
            </a:extLst>
          </p:cNvPr>
          <p:cNvSpPr txBox="1"/>
          <p:nvPr/>
        </p:nvSpPr>
        <p:spPr>
          <a:xfrm>
            <a:off x="4775200" y="26566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938867" y="956733"/>
            <a:ext cx="657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Comment ca </a:t>
            </a:r>
            <a:r>
              <a:rPr lang="en-GB" dirty="0" err="1"/>
              <a:t>s’est</a:t>
            </a:r>
            <a:r>
              <a:rPr lang="en-GB" dirty="0"/>
              <a:t> </a:t>
            </a:r>
            <a:r>
              <a:rPr lang="en-GB" dirty="0" err="1"/>
              <a:t>passe</a:t>
            </a:r>
            <a:r>
              <a:rPr lang="en-GB" dirty="0"/>
              <a:t> 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Backend difficile au debut</a:t>
            </a:r>
          </a:p>
          <a:p>
            <a:pPr marL="285750" indent="-285750">
              <a:buFontTx/>
              <a:buChar char="-"/>
            </a:pPr>
            <a:r>
              <a:rPr lang="en-GB" dirty="0"/>
              <a:t>Frontend difficile a la fin</a:t>
            </a:r>
          </a:p>
          <a:p>
            <a:pPr marL="285750" indent="-285750">
              <a:buFontTx/>
              <a:buChar char="-"/>
            </a:pPr>
            <a:r>
              <a:rPr lang="en-GB" dirty="0"/>
              <a:t>Dur de tout </a:t>
            </a:r>
            <a:r>
              <a:rPr lang="en-GB" dirty="0" err="1"/>
              <a:t>finaliser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 err="1"/>
              <a:t>Problemes</a:t>
            </a:r>
            <a:r>
              <a:rPr lang="en-GB" dirty="0"/>
              <a:t> :</a:t>
            </a:r>
          </a:p>
          <a:p>
            <a:pPr marL="285750" indent="-285750">
              <a:buFontTx/>
              <a:buChar char="-"/>
            </a:pPr>
            <a:r>
              <a:rPr lang="en-GB" dirty="0"/>
              <a:t>Setup des test </a:t>
            </a:r>
            <a:r>
              <a:rPr lang="en-GB" dirty="0" err="1"/>
              <a:t>d’integrations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Manque</a:t>
            </a:r>
            <a:r>
              <a:rPr lang="en-GB" dirty="0"/>
              <a:t> de temps pour le chat (</a:t>
            </a:r>
            <a:r>
              <a:rPr lang="en-GB" dirty="0" err="1"/>
              <a:t>mais</a:t>
            </a:r>
            <a:r>
              <a:rPr lang="en-GB" dirty="0"/>
              <a:t> pas necessaire)</a:t>
            </a:r>
          </a:p>
          <a:p>
            <a:pPr marL="285750" indent="-285750">
              <a:buFontTx/>
              <a:buChar char="-"/>
            </a:pPr>
            <a:r>
              <a:rPr lang="en-GB" dirty="0"/>
              <a:t>Bug de frontend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496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2212AB-AFCA-40E4-8C0A-911CA2B0BA35}"/>
              </a:ext>
            </a:extLst>
          </p:cNvPr>
          <p:cNvSpPr txBox="1"/>
          <p:nvPr/>
        </p:nvSpPr>
        <p:spPr>
          <a:xfrm>
            <a:off x="4775200" y="26566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Statistiques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938867" y="956733"/>
            <a:ext cx="657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BC589-4734-4E93-BCAC-D6ED5520A93E}"/>
              </a:ext>
            </a:extLst>
          </p:cNvPr>
          <p:cNvSpPr txBox="1"/>
          <p:nvPr/>
        </p:nvSpPr>
        <p:spPr>
          <a:xfrm>
            <a:off x="7044267" y="36200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BACKEND</a:t>
            </a:r>
          </a:p>
          <a:p>
            <a:endParaRPr lang="en-GB" dirty="0"/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76F863A8-CF77-45C5-B5B8-8B9398603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070875"/>
              </p:ext>
            </p:extLst>
          </p:nvPr>
        </p:nvGraphicFramePr>
        <p:xfrm>
          <a:off x="1583267" y="117886"/>
          <a:ext cx="1316951" cy="10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BB14B861-5CE8-48A7-B87B-5B7CCC331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276222"/>
              </p:ext>
            </p:extLst>
          </p:nvPr>
        </p:nvGraphicFramePr>
        <p:xfrm>
          <a:off x="1524168" y="1126367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98BA83DE-54D0-483F-8D3B-859731E29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206924"/>
              </p:ext>
            </p:extLst>
          </p:nvPr>
        </p:nvGraphicFramePr>
        <p:xfrm>
          <a:off x="5068842" y="1136032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0FC589C3-584E-439E-A011-9DA49F343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863832"/>
              </p:ext>
            </p:extLst>
          </p:nvPr>
        </p:nvGraphicFramePr>
        <p:xfrm>
          <a:off x="8329082" y="1043189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C634672C-B714-40B0-9AE6-DCE6AB06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080000"/>
              </p:ext>
            </p:extLst>
          </p:nvPr>
        </p:nvGraphicFramePr>
        <p:xfrm>
          <a:off x="1299593" y="4194342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DC88B257-000F-4814-9F6F-B0AFE8878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799684"/>
              </p:ext>
            </p:extLst>
          </p:nvPr>
        </p:nvGraphicFramePr>
        <p:xfrm>
          <a:off x="4804125" y="4194342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B8E6E69-B82E-43C7-A7CC-661E61DF4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207997"/>
              </p:ext>
            </p:extLst>
          </p:nvPr>
        </p:nvGraphicFramePr>
        <p:xfrm>
          <a:off x="9624291" y="3345913"/>
          <a:ext cx="2274523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697105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2212AB-AFCA-40E4-8C0A-911CA2B0BA35}"/>
              </a:ext>
            </a:extLst>
          </p:cNvPr>
          <p:cNvSpPr txBox="1"/>
          <p:nvPr/>
        </p:nvSpPr>
        <p:spPr>
          <a:xfrm>
            <a:off x="4775200" y="26566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Statistiques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938867" y="956733"/>
            <a:ext cx="657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BC589-4734-4E93-BCAC-D6ED5520A93E}"/>
              </a:ext>
            </a:extLst>
          </p:cNvPr>
          <p:cNvSpPr txBox="1"/>
          <p:nvPr/>
        </p:nvSpPr>
        <p:spPr>
          <a:xfrm>
            <a:off x="7044267" y="36200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FRONTEND</a:t>
            </a:r>
          </a:p>
          <a:p>
            <a:endParaRPr lang="en-GB" dirty="0"/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BB14B861-5CE8-48A7-B87B-5B7CCC331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350847"/>
              </p:ext>
            </p:extLst>
          </p:nvPr>
        </p:nvGraphicFramePr>
        <p:xfrm>
          <a:off x="3768603" y="975022"/>
          <a:ext cx="5726377" cy="520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8612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2212AB-AFCA-40E4-8C0A-911CA2B0BA35}"/>
              </a:ext>
            </a:extLst>
          </p:cNvPr>
          <p:cNvSpPr txBox="1"/>
          <p:nvPr/>
        </p:nvSpPr>
        <p:spPr>
          <a:xfrm>
            <a:off x="4775199" y="265668"/>
            <a:ext cx="388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Coverage (pour </a:t>
            </a:r>
            <a:r>
              <a:rPr lang="en-GB" dirty="0" err="1"/>
              <a:t>chaque</a:t>
            </a:r>
            <a:r>
              <a:rPr lang="en-GB" dirty="0"/>
              <a:t> service ?)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938867" y="956733"/>
            <a:ext cx="657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153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Image 111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5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C51F5-F904-4995-AF98-0A41F1828295}"/>
              </a:ext>
            </a:extLst>
          </p:cNvPr>
          <p:cNvSpPr txBox="1"/>
          <p:nvPr/>
        </p:nvSpPr>
        <p:spPr>
          <a:xfrm>
            <a:off x="4876800" y="3075057"/>
            <a:ext cx="345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wis721 Lt BT"/>
              </a:rPr>
              <a:t>Démonstration</a:t>
            </a:r>
            <a:endParaRPr lang="fr-FR" dirty="0">
              <a:latin typeface="Swis721 Lt BT"/>
            </a:endParaRPr>
          </a:p>
        </p:txBody>
      </p:sp>
    </p:spTree>
    <p:extLst>
      <p:ext uri="{BB962C8B-B14F-4D97-AF65-F5344CB8AC3E}">
        <p14:creationId xmlns:p14="http://schemas.microsoft.com/office/powerpoint/2010/main" val="2906808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FC562591-CCEC-49DC-9774-93D5D576F7CE}"/>
              </a:ext>
            </a:extLst>
          </p:cNvPr>
          <p:cNvSpPr/>
          <p:nvPr/>
        </p:nvSpPr>
        <p:spPr>
          <a:xfrm>
            <a:off x="2226730" y="2448200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B5735BB7-3A25-44F1-A631-CB15B42EF415}"/>
              </a:ext>
            </a:extLst>
          </p:cNvPr>
          <p:cNvSpPr/>
          <p:nvPr/>
        </p:nvSpPr>
        <p:spPr>
          <a:xfrm>
            <a:off x="7704360" y="1347533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CA98701-7F10-4826-B428-BBE5406CF52E}"/>
              </a:ext>
            </a:extLst>
          </p:cNvPr>
          <p:cNvSpPr/>
          <p:nvPr/>
        </p:nvSpPr>
        <p:spPr>
          <a:xfrm>
            <a:off x="3454707" y="4562020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Stats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1C9B17BD-520D-4C69-9B22-3B879515766F}"/>
              </a:ext>
            </a:extLst>
          </p:cNvPr>
          <p:cNvSpPr/>
          <p:nvPr/>
        </p:nvSpPr>
        <p:spPr>
          <a:xfrm>
            <a:off x="5181599" y="366683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0F8387E5-0934-4527-9E4F-CFA2472929CF}"/>
              </a:ext>
            </a:extLst>
          </p:cNvPr>
          <p:cNvSpPr/>
          <p:nvPr/>
        </p:nvSpPr>
        <p:spPr>
          <a:xfrm>
            <a:off x="4965545" y="2295980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ED541FEE-ED91-4BED-9214-5F7CD5394A6F}"/>
              </a:ext>
            </a:extLst>
          </p:cNvPr>
          <p:cNvSpPr/>
          <p:nvPr/>
        </p:nvSpPr>
        <p:spPr>
          <a:xfrm>
            <a:off x="7247466" y="3872654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34884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2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Image 94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D42C5E-05D9-41A0-AF04-DEC185362D22}"/>
              </a:ext>
            </a:extLst>
          </p:cNvPr>
          <p:cNvSpPr txBox="1"/>
          <p:nvPr/>
        </p:nvSpPr>
        <p:spPr>
          <a:xfrm>
            <a:off x="5461002" y="382500"/>
            <a:ext cx="250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Resume</a:t>
            </a:r>
            <a:r>
              <a:rPr lang="fr-FR" dirty="0"/>
              <a:t> / Bilan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Swis721 Lt BT</vt:lpstr>
      <vt:lpstr>Swis721 Md BT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share</dc:title>
  <dc:subject/>
  <dc:creator>Marvin FOURASTIE</dc:creator>
  <dc:description/>
  <cp:lastModifiedBy>Romain BIGOT</cp:lastModifiedBy>
  <cp:revision>37</cp:revision>
  <dcterms:created xsi:type="dcterms:W3CDTF">2019-05-14T11:44:17Z</dcterms:created>
  <dcterms:modified xsi:type="dcterms:W3CDTF">2019-06-07T15:53:51Z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