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6" r:id="rId4"/>
    <p:sldId id="269" r:id="rId5"/>
    <p:sldId id="270" r:id="rId6"/>
    <p:sldId id="271" r:id="rId7"/>
    <p:sldId id="268" r:id="rId8"/>
    <p:sldId id="272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B0C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61970-9686-4A27-ACBA-1B5200121822}" type="doc">
      <dgm:prSet loTypeId="urn:microsoft.com/office/officeart/2005/8/layout/bList2" loCatId="picture" qsTypeId="urn:microsoft.com/office/officeart/2005/8/quickstyle/3d3" qsCatId="3D" csTypeId="urn:microsoft.com/office/officeart/2005/8/colors/accent1_2" csCatId="accent1" phldr="1"/>
      <dgm:spPr/>
    </dgm:pt>
    <dgm:pt modelId="{3E35883C-0A49-45AF-A943-CDE3D4A37646}">
      <dgm:prSet phldrT="[텍스트]" custT="1"/>
      <dgm:spPr>
        <a:gradFill flip="none" rotWithShape="1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  <a:tileRect/>
        </a:gradFill>
      </dgm:spPr>
      <dgm:t>
        <a:bodyPr/>
        <a:lstStyle/>
        <a:p>
          <a:pPr algn="ctr" latinLnBrk="1"/>
          <a:r>
            <a:rPr lang="ko-KR" altLang="en-US" sz="4000" dirty="0"/>
            <a:t>    로고</a:t>
          </a:r>
        </a:p>
      </dgm:t>
    </dgm:pt>
    <dgm:pt modelId="{0FAF4400-AF54-4B21-AEE1-10D1D506B8BE}" type="parTrans" cxnId="{88429146-9143-41F6-81C1-407D8D9F3BB2}">
      <dgm:prSet/>
      <dgm:spPr/>
      <dgm:t>
        <a:bodyPr/>
        <a:lstStyle/>
        <a:p>
          <a:pPr latinLnBrk="1"/>
          <a:endParaRPr lang="ko-KR" altLang="en-US"/>
        </a:p>
      </dgm:t>
    </dgm:pt>
    <dgm:pt modelId="{42041D13-D722-4AB7-9567-BE2CA3E14077}" type="sibTrans" cxnId="{88429146-9143-41F6-81C1-407D8D9F3BB2}">
      <dgm:prSet/>
      <dgm:spPr/>
      <dgm:t>
        <a:bodyPr/>
        <a:lstStyle/>
        <a:p>
          <a:pPr latinLnBrk="1"/>
          <a:endParaRPr lang="ko-KR" altLang="en-US"/>
        </a:p>
      </dgm:t>
    </dgm:pt>
    <dgm:pt modelId="{CDE8EE4B-A520-4165-B26C-2E65EDD1708F}">
      <dgm:prSet phldrT="[텍스트]"/>
      <dgm:spPr>
        <a:gradFill rotWithShape="0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</a:gradFill>
      </dgm:spPr>
      <dgm:t>
        <a:bodyPr/>
        <a:lstStyle/>
        <a:p>
          <a:pPr latinLnBrk="1"/>
          <a:r>
            <a:rPr lang="ko-KR" altLang="en-US" dirty="0"/>
            <a:t>   로고 글꼴</a:t>
          </a:r>
        </a:p>
      </dgm:t>
    </dgm:pt>
    <dgm:pt modelId="{AD32702C-1AD6-4CCB-A71F-74A5627AC160}" type="parTrans" cxnId="{24E21DBF-473D-479B-B37A-881D3F9F9E6B}">
      <dgm:prSet/>
      <dgm:spPr/>
      <dgm:t>
        <a:bodyPr/>
        <a:lstStyle/>
        <a:p>
          <a:pPr latinLnBrk="1"/>
          <a:endParaRPr lang="ko-KR" altLang="en-US"/>
        </a:p>
      </dgm:t>
    </dgm:pt>
    <dgm:pt modelId="{CE0CC97F-FBC7-44ED-974F-A185A102CB32}" type="sibTrans" cxnId="{24E21DBF-473D-479B-B37A-881D3F9F9E6B}">
      <dgm:prSet/>
      <dgm:spPr/>
      <dgm:t>
        <a:bodyPr/>
        <a:lstStyle/>
        <a:p>
          <a:pPr latinLnBrk="1"/>
          <a:endParaRPr lang="ko-KR" altLang="en-US"/>
        </a:p>
      </dgm:t>
    </dgm:pt>
    <dgm:pt modelId="{BBA9B510-62B8-4CE0-87C4-6012DF80C051}">
      <dgm:prSet phldrT="[텍스트]"/>
      <dgm:spPr>
        <a:gradFill rotWithShape="0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</a:gradFill>
      </dgm:spPr>
      <dgm:t>
        <a:bodyPr/>
        <a:lstStyle/>
        <a:p>
          <a:pPr latinLnBrk="1"/>
          <a:r>
            <a:rPr lang="ko-KR" altLang="en-US" dirty="0"/>
            <a:t>       글꼴</a:t>
          </a:r>
        </a:p>
      </dgm:t>
    </dgm:pt>
    <dgm:pt modelId="{365A732B-2939-4FD2-9201-C63EA953C401}" type="parTrans" cxnId="{8D469892-09D0-4569-8A4E-BD0359BA1447}">
      <dgm:prSet/>
      <dgm:spPr/>
      <dgm:t>
        <a:bodyPr/>
        <a:lstStyle/>
        <a:p>
          <a:pPr latinLnBrk="1"/>
          <a:endParaRPr lang="ko-KR" altLang="en-US"/>
        </a:p>
      </dgm:t>
    </dgm:pt>
    <dgm:pt modelId="{A4BFAB6C-B9C5-4DF0-8747-5B450397FBD1}" type="sibTrans" cxnId="{8D469892-09D0-4569-8A4E-BD0359BA1447}">
      <dgm:prSet/>
      <dgm:spPr/>
      <dgm:t>
        <a:bodyPr/>
        <a:lstStyle/>
        <a:p>
          <a:pPr latinLnBrk="1"/>
          <a:endParaRPr lang="ko-KR" altLang="en-US"/>
        </a:p>
      </dgm:t>
    </dgm:pt>
    <dgm:pt modelId="{4CD0FFF1-13F8-4DB2-B1F9-03D102A9FB6A}" type="pres">
      <dgm:prSet presAssocID="{EB461970-9686-4A27-ACBA-1B5200121822}" presName="diagram" presStyleCnt="0">
        <dgm:presLayoutVars>
          <dgm:dir/>
          <dgm:animLvl val="lvl"/>
          <dgm:resizeHandles val="exact"/>
        </dgm:presLayoutVars>
      </dgm:prSet>
      <dgm:spPr/>
    </dgm:pt>
    <dgm:pt modelId="{0804FCDF-CCD3-4D7D-AC15-339D8B1BC93F}" type="pres">
      <dgm:prSet presAssocID="{3E35883C-0A49-45AF-A943-CDE3D4A37646}" presName="compNode" presStyleCnt="0"/>
      <dgm:spPr/>
    </dgm:pt>
    <dgm:pt modelId="{ABD40AC4-1933-4E16-9CC3-1F253A8A95B6}" type="pres">
      <dgm:prSet presAssocID="{3E35883C-0A49-45AF-A943-CDE3D4A37646}" presName="childRect" presStyleLbl="bgAcc1" presStyleIdx="0" presStyleCnt="3" custScaleX="120150" custScaleY="148312">
        <dgm:presLayoutVars>
          <dgm:bulletEnabled val="1"/>
        </dgm:presLayoutVars>
      </dgm:prSet>
      <dgm:spPr/>
    </dgm:pt>
    <dgm:pt modelId="{538C7CBD-2FD0-4E13-B6DD-0113E26437D9}" type="pres">
      <dgm:prSet presAssocID="{3E35883C-0A49-45AF-A943-CDE3D4A376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30B996-7A9E-43B9-97E9-4CC40F9365E1}" type="pres">
      <dgm:prSet presAssocID="{3E35883C-0A49-45AF-A943-CDE3D4A37646}" presName="parentRect" presStyleLbl="alignNode1" presStyleIdx="0" presStyleCnt="3" custScaleX="120150" custScaleY="148312"/>
      <dgm:spPr/>
    </dgm:pt>
    <dgm:pt modelId="{63EC34B8-22C3-4F91-9EB0-5494E3B0A279}" type="pres">
      <dgm:prSet presAssocID="{3E35883C-0A49-45AF-A943-CDE3D4A37646}" presName="adorn" presStyleLbl="fgAccFollowNode1" presStyleIdx="0" presStyleCnt="3" custLinFactX="375689" custLinFactY="64281" custLinFactNeighborX="400000" custLinFactNeighborY="100000"/>
      <dgm:spPr/>
    </dgm:pt>
    <dgm:pt modelId="{3C593BAC-A0A6-42D1-B869-1378510643E7}" type="pres">
      <dgm:prSet presAssocID="{42041D13-D722-4AB7-9567-BE2CA3E14077}" presName="sibTrans" presStyleLbl="sibTrans2D1" presStyleIdx="0" presStyleCnt="0"/>
      <dgm:spPr/>
    </dgm:pt>
    <dgm:pt modelId="{094986E9-8F32-48A9-B5DF-419750ECE5E0}" type="pres">
      <dgm:prSet presAssocID="{CDE8EE4B-A520-4165-B26C-2E65EDD1708F}" presName="compNode" presStyleCnt="0"/>
      <dgm:spPr/>
    </dgm:pt>
    <dgm:pt modelId="{7A444D19-11F3-42E8-A851-AB26FF54E69E}" type="pres">
      <dgm:prSet presAssocID="{CDE8EE4B-A520-4165-B26C-2E65EDD1708F}" presName="childRect" presStyleLbl="bgAcc1" presStyleIdx="1" presStyleCnt="3" custScaleX="120151" custScaleY="148313">
        <dgm:presLayoutVars>
          <dgm:bulletEnabled val="1"/>
        </dgm:presLayoutVars>
      </dgm:prSet>
      <dgm:spPr/>
    </dgm:pt>
    <dgm:pt modelId="{D50EFA7B-852D-41CF-8603-113590C7742D}" type="pres">
      <dgm:prSet presAssocID="{CDE8EE4B-A520-4165-B26C-2E65EDD1708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3366BAC-F3B2-497E-9DAF-EB729A2A4AD4}" type="pres">
      <dgm:prSet presAssocID="{CDE8EE4B-A520-4165-B26C-2E65EDD1708F}" presName="parentRect" presStyleLbl="alignNode1" presStyleIdx="1" presStyleCnt="3" custScaleX="120151" custScaleY="148313"/>
      <dgm:spPr/>
    </dgm:pt>
    <dgm:pt modelId="{8C1A45D9-4F9C-4A07-90D5-BAD9E762EE2C}" type="pres">
      <dgm:prSet presAssocID="{CDE8EE4B-A520-4165-B26C-2E65EDD1708F}" presName="adorn" presStyleLbl="fgAccFollowNode1" presStyleIdx="1" presStyleCnt="3" custLinFactX="197400" custLinFactY="96077" custLinFactNeighborX="200000" custLinFactNeighborY="100000"/>
      <dgm:spPr/>
    </dgm:pt>
    <dgm:pt modelId="{F7E54875-8FE7-4349-BF44-5A59C02B95C0}" type="pres">
      <dgm:prSet presAssocID="{CE0CC97F-FBC7-44ED-974F-A185A102CB32}" presName="sibTrans" presStyleLbl="sibTrans2D1" presStyleIdx="0" presStyleCnt="0"/>
      <dgm:spPr/>
    </dgm:pt>
    <dgm:pt modelId="{69BDF6C5-A9B2-4623-9738-99294974115F}" type="pres">
      <dgm:prSet presAssocID="{BBA9B510-62B8-4CE0-87C4-6012DF80C051}" presName="compNode" presStyleCnt="0"/>
      <dgm:spPr/>
    </dgm:pt>
    <dgm:pt modelId="{FA649B87-D0C8-4CD2-BC1A-7408AC0C1AEC}" type="pres">
      <dgm:prSet presAssocID="{BBA9B510-62B8-4CE0-87C4-6012DF80C051}" presName="childRect" presStyleLbl="bgAcc1" presStyleIdx="2" presStyleCnt="3" custScaleX="120151" custScaleY="148313">
        <dgm:presLayoutVars>
          <dgm:bulletEnabled val="1"/>
        </dgm:presLayoutVars>
      </dgm:prSet>
      <dgm:spPr/>
    </dgm:pt>
    <dgm:pt modelId="{BC04E0E3-51CB-4DD7-AA8E-FE86F1AD0F49}" type="pres">
      <dgm:prSet presAssocID="{BBA9B510-62B8-4CE0-87C4-6012DF80C05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FFF7B17-E346-41B8-9739-566784210F46}" type="pres">
      <dgm:prSet presAssocID="{BBA9B510-62B8-4CE0-87C4-6012DF80C051}" presName="parentRect" presStyleLbl="alignNode1" presStyleIdx="2" presStyleCnt="3" custScaleX="120151" custScaleY="148313"/>
      <dgm:spPr/>
    </dgm:pt>
    <dgm:pt modelId="{3F20F6A6-2235-42F4-9970-E9AC8C21651B}" type="pres">
      <dgm:prSet presAssocID="{BBA9B510-62B8-4CE0-87C4-6012DF80C051}" presName="adorn" presStyleLbl="fgAccFollowNode1" presStyleIdx="2" presStyleCnt="3" custLinFactY="58857" custLinFactNeighborX="55545" custLinFactNeighborY="100000"/>
      <dgm:spPr/>
    </dgm:pt>
  </dgm:ptLst>
  <dgm:cxnLst>
    <dgm:cxn modelId="{4599E704-7991-4585-84CE-DBCC61780D79}" type="presOf" srcId="{42041D13-D722-4AB7-9567-BE2CA3E14077}" destId="{3C593BAC-A0A6-42D1-B869-1378510643E7}" srcOrd="0" destOrd="0" presId="urn:microsoft.com/office/officeart/2005/8/layout/bList2"/>
    <dgm:cxn modelId="{A459600E-6CD5-4209-A7A2-6152435DF0B3}" type="presOf" srcId="{BBA9B510-62B8-4CE0-87C4-6012DF80C051}" destId="{BC04E0E3-51CB-4DD7-AA8E-FE86F1AD0F49}" srcOrd="0" destOrd="0" presId="urn:microsoft.com/office/officeart/2005/8/layout/bList2"/>
    <dgm:cxn modelId="{5ACCC11F-FFB4-406D-A688-369477244C8B}" type="presOf" srcId="{CE0CC97F-FBC7-44ED-974F-A185A102CB32}" destId="{F7E54875-8FE7-4349-BF44-5A59C02B95C0}" srcOrd="0" destOrd="0" presId="urn:microsoft.com/office/officeart/2005/8/layout/bList2"/>
    <dgm:cxn modelId="{13C92133-7E77-4F84-9FF3-14940AD96D95}" type="presOf" srcId="{3E35883C-0A49-45AF-A943-CDE3D4A37646}" destId="{538C7CBD-2FD0-4E13-B6DD-0113E26437D9}" srcOrd="0" destOrd="0" presId="urn:microsoft.com/office/officeart/2005/8/layout/bList2"/>
    <dgm:cxn modelId="{88429146-9143-41F6-81C1-407D8D9F3BB2}" srcId="{EB461970-9686-4A27-ACBA-1B5200121822}" destId="{3E35883C-0A49-45AF-A943-CDE3D4A37646}" srcOrd="0" destOrd="0" parTransId="{0FAF4400-AF54-4B21-AEE1-10D1D506B8BE}" sibTransId="{42041D13-D722-4AB7-9567-BE2CA3E14077}"/>
    <dgm:cxn modelId="{B4AE8273-C11A-4DB0-B555-96D2DEFB62F9}" type="presOf" srcId="{3E35883C-0A49-45AF-A943-CDE3D4A37646}" destId="{FC30B996-7A9E-43B9-97E9-4CC40F9365E1}" srcOrd="1" destOrd="0" presId="urn:microsoft.com/office/officeart/2005/8/layout/bList2"/>
    <dgm:cxn modelId="{8D469892-09D0-4569-8A4E-BD0359BA1447}" srcId="{EB461970-9686-4A27-ACBA-1B5200121822}" destId="{BBA9B510-62B8-4CE0-87C4-6012DF80C051}" srcOrd="2" destOrd="0" parTransId="{365A732B-2939-4FD2-9201-C63EA953C401}" sibTransId="{A4BFAB6C-B9C5-4DF0-8747-5B450397FBD1}"/>
    <dgm:cxn modelId="{CF35B99B-D6D2-43F9-8FAD-7FA93DC0ED0D}" type="presOf" srcId="{CDE8EE4B-A520-4165-B26C-2E65EDD1708F}" destId="{D50EFA7B-852D-41CF-8603-113590C7742D}" srcOrd="0" destOrd="0" presId="urn:microsoft.com/office/officeart/2005/8/layout/bList2"/>
    <dgm:cxn modelId="{0DC00DB5-44FF-4AFF-9BAF-BEE96520F154}" type="presOf" srcId="{CDE8EE4B-A520-4165-B26C-2E65EDD1708F}" destId="{B3366BAC-F3B2-497E-9DAF-EB729A2A4AD4}" srcOrd="1" destOrd="0" presId="urn:microsoft.com/office/officeart/2005/8/layout/bList2"/>
    <dgm:cxn modelId="{6B8032B6-71DA-4E95-88D1-93EBBEC54C5C}" type="presOf" srcId="{EB461970-9686-4A27-ACBA-1B5200121822}" destId="{4CD0FFF1-13F8-4DB2-B1F9-03D102A9FB6A}" srcOrd="0" destOrd="0" presId="urn:microsoft.com/office/officeart/2005/8/layout/bList2"/>
    <dgm:cxn modelId="{24E21DBF-473D-479B-B37A-881D3F9F9E6B}" srcId="{EB461970-9686-4A27-ACBA-1B5200121822}" destId="{CDE8EE4B-A520-4165-B26C-2E65EDD1708F}" srcOrd="1" destOrd="0" parTransId="{AD32702C-1AD6-4CCB-A71F-74A5627AC160}" sibTransId="{CE0CC97F-FBC7-44ED-974F-A185A102CB32}"/>
    <dgm:cxn modelId="{B62628D3-21A1-4C67-95BA-FB4F56BCCC83}" type="presOf" srcId="{BBA9B510-62B8-4CE0-87C4-6012DF80C051}" destId="{8FFF7B17-E346-41B8-9739-566784210F46}" srcOrd="1" destOrd="0" presId="urn:microsoft.com/office/officeart/2005/8/layout/bList2"/>
    <dgm:cxn modelId="{195C017D-E9A0-4A40-BAC3-AE5BD364882B}" type="presParOf" srcId="{4CD0FFF1-13F8-4DB2-B1F9-03D102A9FB6A}" destId="{0804FCDF-CCD3-4D7D-AC15-339D8B1BC93F}" srcOrd="0" destOrd="0" presId="urn:microsoft.com/office/officeart/2005/8/layout/bList2"/>
    <dgm:cxn modelId="{BCB2056E-3744-48E9-85A5-D660B3AA00CB}" type="presParOf" srcId="{0804FCDF-CCD3-4D7D-AC15-339D8B1BC93F}" destId="{ABD40AC4-1933-4E16-9CC3-1F253A8A95B6}" srcOrd="0" destOrd="0" presId="urn:microsoft.com/office/officeart/2005/8/layout/bList2"/>
    <dgm:cxn modelId="{CA910C1F-D31D-4260-A0CC-2E3DCBEC830E}" type="presParOf" srcId="{0804FCDF-CCD3-4D7D-AC15-339D8B1BC93F}" destId="{538C7CBD-2FD0-4E13-B6DD-0113E26437D9}" srcOrd="1" destOrd="0" presId="urn:microsoft.com/office/officeart/2005/8/layout/bList2"/>
    <dgm:cxn modelId="{E23C40F0-AD81-43EE-82EE-CA492E05F8F3}" type="presParOf" srcId="{0804FCDF-CCD3-4D7D-AC15-339D8B1BC93F}" destId="{FC30B996-7A9E-43B9-97E9-4CC40F9365E1}" srcOrd="2" destOrd="0" presId="urn:microsoft.com/office/officeart/2005/8/layout/bList2"/>
    <dgm:cxn modelId="{4404CEC7-2EB6-4B9F-BCBF-84A5CABD6C6E}" type="presParOf" srcId="{0804FCDF-CCD3-4D7D-AC15-339D8B1BC93F}" destId="{63EC34B8-22C3-4F91-9EB0-5494E3B0A279}" srcOrd="3" destOrd="0" presId="urn:microsoft.com/office/officeart/2005/8/layout/bList2"/>
    <dgm:cxn modelId="{E0539407-C8CF-4051-AB9B-CAFCE50901FD}" type="presParOf" srcId="{4CD0FFF1-13F8-4DB2-B1F9-03D102A9FB6A}" destId="{3C593BAC-A0A6-42D1-B869-1378510643E7}" srcOrd="1" destOrd="0" presId="urn:microsoft.com/office/officeart/2005/8/layout/bList2"/>
    <dgm:cxn modelId="{D6606FF2-2F98-42A2-9EDB-6B5F53BB0F90}" type="presParOf" srcId="{4CD0FFF1-13F8-4DB2-B1F9-03D102A9FB6A}" destId="{094986E9-8F32-48A9-B5DF-419750ECE5E0}" srcOrd="2" destOrd="0" presId="urn:microsoft.com/office/officeart/2005/8/layout/bList2"/>
    <dgm:cxn modelId="{5721915A-424F-4F84-87E7-B2C0F14BCFB8}" type="presParOf" srcId="{094986E9-8F32-48A9-B5DF-419750ECE5E0}" destId="{7A444D19-11F3-42E8-A851-AB26FF54E69E}" srcOrd="0" destOrd="0" presId="urn:microsoft.com/office/officeart/2005/8/layout/bList2"/>
    <dgm:cxn modelId="{EDF6529C-7DFF-48AA-B83F-5DD1E5B2F454}" type="presParOf" srcId="{094986E9-8F32-48A9-B5DF-419750ECE5E0}" destId="{D50EFA7B-852D-41CF-8603-113590C7742D}" srcOrd="1" destOrd="0" presId="urn:microsoft.com/office/officeart/2005/8/layout/bList2"/>
    <dgm:cxn modelId="{731BA424-D273-4A36-8C27-20BF65598A41}" type="presParOf" srcId="{094986E9-8F32-48A9-B5DF-419750ECE5E0}" destId="{B3366BAC-F3B2-497E-9DAF-EB729A2A4AD4}" srcOrd="2" destOrd="0" presId="urn:microsoft.com/office/officeart/2005/8/layout/bList2"/>
    <dgm:cxn modelId="{1E41F285-4674-4165-924F-0B466D9ED720}" type="presParOf" srcId="{094986E9-8F32-48A9-B5DF-419750ECE5E0}" destId="{8C1A45D9-4F9C-4A07-90D5-BAD9E762EE2C}" srcOrd="3" destOrd="0" presId="urn:microsoft.com/office/officeart/2005/8/layout/bList2"/>
    <dgm:cxn modelId="{B2C65E79-9045-4737-91A7-34FD43E1BC3B}" type="presParOf" srcId="{4CD0FFF1-13F8-4DB2-B1F9-03D102A9FB6A}" destId="{F7E54875-8FE7-4349-BF44-5A59C02B95C0}" srcOrd="3" destOrd="0" presId="urn:microsoft.com/office/officeart/2005/8/layout/bList2"/>
    <dgm:cxn modelId="{6BB55C4F-B2B1-4C85-9C28-F70C380CC1BC}" type="presParOf" srcId="{4CD0FFF1-13F8-4DB2-B1F9-03D102A9FB6A}" destId="{69BDF6C5-A9B2-4623-9738-99294974115F}" srcOrd="4" destOrd="0" presId="urn:microsoft.com/office/officeart/2005/8/layout/bList2"/>
    <dgm:cxn modelId="{C5D1F882-EF98-4B1F-9EF6-1E1FABC5FD27}" type="presParOf" srcId="{69BDF6C5-A9B2-4623-9738-99294974115F}" destId="{FA649B87-D0C8-4CD2-BC1A-7408AC0C1AEC}" srcOrd="0" destOrd="0" presId="urn:microsoft.com/office/officeart/2005/8/layout/bList2"/>
    <dgm:cxn modelId="{0BE83A1E-AF15-44AC-92C7-9A8C35BF77BA}" type="presParOf" srcId="{69BDF6C5-A9B2-4623-9738-99294974115F}" destId="{BC04E0E3-51CB-4DD7-AA8E-FE86F1AD0F49}" srcOrd="1" destOrd="0" presId="urn:microsoft.com/office/officeart/2005/8/layout/bList2"/>
    <dgm:cxn modelId="{B742E799-5017-485D-8D02-8D8527113A96}" type="presParOf" srcId="{69BDF6C5-A9B2-4623-9738-99294974115F}" destId="{8FFF7B17-E346-41B8-9739-566784210F46}" srcOrd="2" destOrd="0" presId="urn:microsoft.com/office/officeart/2005/8/layout/bList2"/>
    <dgm:cxn modelId="{F0B35F1F-4EE9-461F-AFE2-EEAB47CAC7E2}" type="presParOf" srcId="{69BDF6C5-A9B2-4623-9738-99294974115F}" destId="{3F20F6A6-2235-42F4-9970-E9AC8C2165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40AC4-1933-4E16-9CC3-1F253A8A95B6}">
      <dsp:nvSpPr>
        <dsp:cNvPr id="0" name=""/>
        <dsp:cNvSpPr/>
      </dsp:nvSpPr>
      <dsp:spPr>
        <a:xfrm>
          <a:off x="4867" y="1158231"/>
          <a:ext cx="3219207" cy="296632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0B996-7A9E-43B9-97E9-4CC40F9365E1}">
      <dsp:nvSpPr>
        <dsp:cNvPr id="0" name=""/>
        <dsp:cNvSpPr/>
      </dsp:nvSpPr>
      <dsp:spPr>
        <a:xfrm>
          <a:off x="4867" y="3433676"/>
          <a:ext cx="3219207" cy="1275520"/>
        </a:xfrm>
        <a:prstGeom prst="rect">
          <a:avLst/>
        </a:prstGeom>
        <a:gradFill flip="none" rotWithShape="1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50800" bIns="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    로고</a:t>
          </a:r>
        </a:p>
      </dsp:txBody>
      <dsp:txXfrm>
        <a:off x="4867" y="3433676"/>
        <a:ext cx="2267047" cy="1275520"/>
      </dsp:txXfrm>
    </dsp:sp>
    <dsp:sp modelId="{63EC34B8-22C3-4F91-9EB0-5494E3B0A279}">
      <dsp:nvSpPr>
        <dsp:cNvPr id="0" name=""/>
        <dsp:cNvSpPr/>
      </dsp:nvSpPr>
      <dsp:spPr>
        <a:xfrm>
          <a:off x="9194297" y="4936263"/>
          <a:ext cx="937763" cy="93776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44D19-11F3-42E8-A851-AB26FF54E69E}">
      <dsp:nvSpPr>
        <dsp:cNvPr id="0" name=""/>
        <dsp:cNvSpPr/>
      </dsp:nvSpPr>
      <dsp:spPr>
        <a:xfrm>
          <a:off x="3456399" y="1158226"/>
          <a:ext cx="3219234" cy="29663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6BAC-F3B2-497E-9DAF-EB729A2A4AD4}">
      <dsp:nvSpPr>
        <dsp:cNvPr id="0" name=""/>
        <dsp:cNvSpPr/>
      </dsp:nvSpPr>
      <dsp:spPr>
        <a:xfrm>
          <a:off x="3456399" y="3433677"/>
          <a:ext cx="3219234" cy="1275529"/>
        </a:xfrm>
        <a:prstGeom prst="rect">
          <a:avLst/>
        </a:prstGeom>
        <a:gradFill rotWithShape="0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   로고 글꼴</a:t>
          </a:r>
        </a:p>
      </dsp:txBody>
      <dsp:txXfrm>
        <a:off x="3456399" y="3433677"/>
        <a:ext cx="2267066" cy="1275529"/>
      </dsp:txXfrm>
    </dsp:sp>
    <dsp:sp modelId="{8C1A45D9-4F9C-4A07-90D5-BAD9E762EE2C}">
      <dsp:nvSpPr>
        <dsp:cNvPr id="0" name=""/>
        <dsp:cNvSpPr/>
      </dsp:nvSpPr>
      <dsp:spPr>
        <a:xfrm>
          <a:off x="9194297" y="4936263"/>
          <a:ext cx="937763" cy="93776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49B87-D0C8-4CD2-BC1A-7408AC0C1AEC}">
      <dsp:nvSpPr>
        <dsp:cNvPr id="0" name=""/>
        <dsp:cNvSpPr/>
      </dsp:nvSpPr>
      <dsp:spPr>
        <a:xfrm>
          <a:off x="6907959" y="1158226"/>
          <a:ext cx="3219234" cy="29663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7B17-E346-41B8-9739-566784210F46}">
      <dsp:nvSpPr>
        <dsp:cNvPr id="0" name=""/>
        <dsp:cNvSpPr/>
      </dsp:nvSpPr>
      <dsp:spPr>
        <a:xfrm>
          <a:off x="6907959" y="3433677"/>
          <a:ext cx="3219234" cy="1275529"/>
        </a:xfrm>
        <a:prstGeom prst="rect">
          <a:avLst/>
        </a:prstGeom>
        <a:gradFill rotWithShape="0">
          <a:gsLst>
            <a:gs pos="0">
              <a:schemeClr val="accent1"/>
            </a:gs>
            <a:gs pos="53000">
              <a:srgbClr val="FFC000"/>
            </a:gs>
            <a:gs pos="100000">
              <a:schemeClr val="bg1"/>
            </a:gs>
          </a:gsLst>
          <a:lin ang="0" scaled="1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       글꼴</a:t>
          </a:r>
        </a:p>
      </dsp:txBody>
      <dsp:txXfrm>
        <a:off x="6907959" y="3433677"/>
        <a:ext cx="2267066" cy="1275529"/>
      </dsp:txXfrm>
    </dsp:sp>
    <dsp:sp modelId="{3F20F6A6-2235-42F4-9970-E9AC8C21651B}">
      <dsp:nvSpPr>
        <dsp:cNvPr id="0" name=""/>
        <dsp:cNvSpPr/>
      </dsp:nvSpPr>
      <dsp:spPr>
        <a:xfrm>
          <a:off x="9194297" y="4936263"/>
          <a:ext cx="937763" cy="93776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CECB45-498C-4A2E-9779-590ABFC372BC}" type="datetime1">
              <a:rPr lang="ko-KR" altLang="en-US" smtClean="0">
                <a:latin typeface="+mj-ea"/>
                <a:ea typeface="+mj-ea"/>
              </a:rPr>
              <a:t>2023-04-18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FCFFF0-B784-4FE7-8A38-F89DE294F830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E60E919-EE65-4C5C-846B-D63A98092B82}" type="datetime1">
              <a:rPr lang="ko-KR" altLang="en-US" smtClean="0"/>
              <a:pPr/>
              <a:t>2023-04-18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98C672F-171E-46DC-915C-C7BCF99F5C4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 title="부채꼴 모양 원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5D38A7F5-446F-456F-AE1C-22F5A9AB44E6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13" name="직사각형 12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CA918-27D8-4DB3-AF9E-3A92F0EEF77B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48408-8F4B-4FD0-B673-89B30ADE4FB1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B474-0F49-4891-A0CA-160F8F808C2A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AAAB84-F6FC-4A06-B86D-4D213B1783FA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grpSp>
        <p:nvGrpSpPr>
          <p:cNvPr id="7" name="그룹 6" title="왼쪽 부채꼴 모양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자유형(F) 6" title="왼쪽 부채꼴 모양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자유형(F) 11" title="왼쪽 부채꼴 모양 인라인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B91958-B8A1-4075-80D3-559F2F26C9E4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D2B89-DAF2-4C73-B9F0-1D961F52F0EC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BDA26-B2DE-4E30-B5CA-1D38BF19030B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21698-8125-452A-A5CD-88994C2387A9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(F)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D7926F22-FD02-4CC3-8A39-9C7D638CB7DE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8" name="직사각형 7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자유형(F)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062D1AA5-7E44-4C5D-9B99-4BAA18D6DBB4}" type="datetime1">
              <a:rPr lang="ko-KR" altLang="en-US" noProof="0" smtClean="0"/>
              <a:t>2023-04-18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D46CF4B6-E048-4BD5-A0E3-EEB6FE8103C7}" type="datetime1">
              <a:rPr lang="ko-KR" altLang="en-US" noProof="0" smtClean="0"/>
              <a:t>2023-04-18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299DD5A9-4EF1-497E-92EF-2D23CF305E03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자유형(F) 6" title="왼쪽 부채꼴 모양 가장자리 장식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오른쪽 가장자리 장식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b="1" kern="1200" cap="all" spc="200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657457" y="6001407"/>
            <a:ext cx="742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800" dirty="0">
                <a:latin typeface="+mj-ea"/>
                <a:ea typeface="+mj-ea"/>
                <a:cs typeface="Times New Roman" panose="02020603050405020304" pitchFamily="18" charset="0"/>
              </a:rPr>
              <a:t>여기에 이름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9F22A-92F5-44FA-BC87-922950CBE648}"/>
              </a:ext>
            </a:extLst>
          </p:cNvPr>
          <p:cNvSpPr txBox="1"/>
          <p:nvPr/>
        </p:nvSpPr>
        <p:spPr>
          <a:xfrm>
            <a:off x="3731326" y="5925752"/>
            <a:ext cx="12153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5</a:t>
            </a:r>
            <a:r>
              <a:rPr lang="ko-KR" altLang="en-US" sz="5000" dirty="0"/>
              <a:t>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A4EE3-66F4-48E4-B219-4024434C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56" y="1250567"/>
            <a:ext cx="4008487" cy="4008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A3A948-D5A6-44A6-8C7B-2E46DEBE813A}"/>
              </a:ext>
            </a:extLst>
          </p:cNvPr>
          <p:cNvSpPr txBox="1"/>
          <p:nvPr/>
        </p:nvSpPr>
        <p:spPr>
          <a:xfrm>
            <a:off x="5900911" y="3716476"/>
            <a:ext cx="2199332" cy="707886"/>
          </a:xfrm>
          <a:prstGeom prst="rect">
            <a:avLst/>
          </a:prstGeom>
          <a:solidFill>
            <a:srgbClr val="F3F3F2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apbq</a:t>
            </a:r>
            <a:endParaRPr lang="ko-KR" altLang="en-US" sz="4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402A-D76D-45AE-83A9-E7FC7299463A}"/>
              </a:ext>
            </a:extLst>
          </p:cNvPr>
          <p:cNvSpPr txBox="1"/>
          <p:nvPr/>
        </p:nvSpPr>
        <p:spPr>
          <a:xfrm>
            <a:off x="4657457" y="3254810"/>
            <a:ext cx="1580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latin typeface="+mn-ea"/>
              </a:rPr>
              <a:t>JJ</a:t>
            </a:r>
            <a:endParaRPr lang="ko-KR" altLang="en-US" sz="9000" dirty="0"/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32A9D-12F8-4547-8B26-4630C23C5069}"/>
              </a:ext>
            </a:extLst>
          </p:cNvPr>
          <p:cNvSpPr txBox="1"/>
          <p:nvPr/>
        </p:nvSpPr>
        <p:spPr>
          <a:xfrm>
            <a:off x="2205318" y="80684"/>
            <a:ext cx="186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+mj-ea"/>
                <a:ea typeface="+mj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5870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034CCD-AB1B-420D-A743-BA0E2997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172818"/>
            <a:ext cx="10102009" cy="5590526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02BF622-7BFF-46B5-9A25-C94A8F4A0781}"/>
              </a:ext>
            </a:extLst>
          </p:cNvPr>
          <p:cNvSpPr/>
          <p:nvPr/>
        </p:nvSpPr>
        <p:spPr>
          <a:xfrm>
            <a:off x="1152938" y="0"/>
            <a:ext cx="11039061" cy="74543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6000">
                <a:schemeClr val="tx2">
                  <a:lumMod val="50000"/>
                  <a:lumOff val="50000"/>
                </a:schemeClr>
              </a:gs>
              <a:gs pos="18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solidFill>
                  <a:schemeClr val="tx1"/>
                </a:solidFill>
              </a:rPr>
              <a:t>  레이아웃 메인</a:t>
            </a:r>
          </a:p>
        </p:txBody>
      </p:sp>
    </p:spTree>
    <p:extLst>
      <p:ext uri="{BB962C8B-B14F-4D97-AF65-F5344CB8AC3E}">
        <p14:creationId xmlns:p14="http://schemas.microsoft.com/office/powerpoint/2010/main" val="138058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3FAA82-2DBA-40E7-A2FD-9EC1CFAFB6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063484"/>
            <a:ext cx="10101600" cy="559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5D225B-ABF1-4F35-B51E-0D2D0396A028}"/>
              </a:ext>
            </a:extLst>
          </p:cNvPr>
          <p:cNvSpPr/>
          <p:nvPr/>
        </p:nvSpPr>
        <p:spPr>
          <a:xfrm>
            <a:off x="1152938" y="0"/>
            <a:ext cx="11039061" cy="74543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6000">
                <a:schemeClr val="tx2">
                  <a:lumMod val="50000"/>
                  <a:lumOff val="50000"/>
                </a:schemeClr>
              </a:gs>
              <a:gs pos="18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solidFill>
                  <a:schemeClr val="tx1"/>
                </a:solidFill>
              </a:rPr>
              <a:t>  레이아웃 메뉴</a:t>
            </a:r>
          </a:p>
        </p:txBody>
      </p:sp>
    </p:spTree>
    <p:extLst>
      <p:ext uri="{BB962C8B-B14F-4D97-AF65-F5344CB8AC3E}">
        <p14:creationId xmlns:p14="http://schemas.microsoft.com/office/powerpoint/2010/main" val="3957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82D91E-8211-4FD6-B88C-73D1343B7C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068417"/>
            <a:ext cx="10101600" cy="5590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AD41C41-DA34-4FDE-ABA4-66223BF5278E}"/>
              </a:ext>
            </a:extLst>
          </p:cNvPr>
          <p:cNvSpPr/>
          <p:nvPr/>
        </p:nvSpPr>
        <p:spPr>
          <a:xfrm>
            <a:off x="1152938" y="0"/>
            <a:ext cx="11039061" cy="74543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6000">
                <a:schemeClr val="tx2">
                  <a:lumMod val="50000"/>
                  <a:lumOff val="50000"/>
                </a:schemeClr>
              </a:gs>
              <a:gs pos="18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solidFill>
                  <a:schemeClr val="tx1"/>
                </a:solidFill>
              </a:rPr>
              <a:t>  레이아웃 로그인</a:t>
            </a:r>
          </a:p>
        </p:txBody>
      </p:sp>
    </p:spTree>
    <p:extLst>
      <p:ext uri="{BB962C8B-B14F-4D97-AF65-F5344CB8AC3E}">
        <p14:creationId xmlns:p14="http://schemas.microsoft.com/office/powerpoint/2010/main" val="162308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DBD0FB-6AB4-4629-A16C-23C4715FB4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058479"/>
            <a:ext cx="10101600" cy="559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FED43F-CBB6-495C-8A9E-432784AFE8B0}"/>
              </a:ext>
            </a:extLst>
          </p:cNvPr>
          <p:cNvSpPr/>
          <p:nvPr/>
        </p:nvSpPr>
        <p:spPr>
          <a:xfrm>
            <a:off x="1152938" y="0"/>
            <a:ext cx="11039061" cy="74543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6000">
                <a:schemeClr val="tx2">
                  <a:lumMod val="50000"/>
                  <a:lumOff val="50000"/>
                </a:schemeClr>
              </a:gs>
              <a:gs pos="18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solidFill>
                  <a:schemeClr val="tx1"/>
                </a:solidFill>
              </a:rPr>
              <a:t>  레이아웃 회원가입</a:t>
            </a:r>
          </a:p>
        </p:txBody>
      </p:sp>
    </p:spTree>
    <p:extLst>
      <p:ext uri="{BB962C8B-B14F-4D97-AF65-F5344CB8AC3E}">
        <p14:creationId xmlns:p14="http://schemas.microsoft.com/office/powerpoint/2010/main" val="77849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6FE21C-8B3E-461D-A11A-7C4126EC5EC0}"/>
              </a:ext>
            </a:extLst>
          </p:cNvPr>
          <p:cNvSpPr/>
          <p:nvPr/>
        </p:nvSpPr>
        <p:spPr>
          <a:xfrm>
            <a:off x="1152938" y="0"/>
            <a:ext cx="11039061" cy="74543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6000">
                <a:schemeClr val="tx2">
                  <a:lumMod val="50000"/>
                  <a:lumOff val="50000"/>
                </a:schemeClr>
              </a:gs>
              <a:gs pos="18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solidFill>
                  <a:schemeClr val="tx1"/>
                </a:solidFill>
              </a:rPr>
              <a:t>  로고</a:t>
            </a:r>
            <a:r>
              <a:rPr lang="en-US" altLang="ko-KR" sz="5000" dirty="0">
                <a:solidFill>
                  <a:schemeClr val="tx1"/>
                </a:solidFill>
              </a:rPr>
              <a:t>/</a:t>
            </a:r>
            <a:r>
              <a:rPr lang="ko-KR" altLang="en-US" sz="5000" dirty="0">
                <a:solidFill>
                  <a:schemeClr val="tx1"/>
                </a:solidFill>
              </a:rPr>
              <a:t>글꼴</a:t>
            </a: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D8BF16C6-0FF2-450A-8991-27BC99668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500147"/>
              </p:ext>
            </p:extLst>
          </p:nvPr>
        </p:nvGraphicFramePr>
        <p:xfrm>
          <a:off x="1152938" y="983974"/>
          <a:ext cx="10132061" cy="587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81499B52-D177-4E94-99D0-738B7AB8C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2" y="2236304"/>
            <a:ext cx="2282355" cy="21254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12D19F-26AB-4DC7-9C87-A403AD83A176}"/>
              </a:ext>
            </a:extLst>
          </p:cNvPr>
          <p:cNvSpPr txBox="1"/>
          <p:nvPr/>
        </p:nvSpPr>
        <p:spPr>
          <a:xfrm>
            <a:off x="4607337" y="2390099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휴먼매직체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DE6DA-3416-4625-B2A5-DC241BE58C14}"/>
              </a:ext>
            </a:extLst>
          </p:cNvPr>
          <p:cNvSpPr txBox="1"/>
          <p:nvPr/>
        </p:nvSpPr>
        <p:spPr>
          <a:xfrm>
            <a:off x="5939566" y="2929524"/>
            <a:ext cx="79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/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46F2F-6764-4593-8E21-90C5677CC5B0}"/>
              </a:ext>
            </a:extLst>
          </p:cNvPr>
          <p:cNvSpPr txBox="1"/>
          <p:nvPr/>
        </p:nvSpPr>
        <p:spPr>
          <a:xfrm>
            <a:off x="5267739" y="3594292"/>
            <a:ext cx="271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HY</a:t>
            </a:r>
            <a:r>
              <a:rPr lang="ko-KR" altLang="en-US" sz="36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목각파임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BB8D7-C3EF-42B4-88FB-EA14297C9257}"/>
              </a:ext>
            </a:extLst>
          </p:cNvPr>
          <p:cNvSpPr txBox="1"/>
          <p:nvPr/>
        </p:nvSpPr>
        <p:spPr>
          <a:xfrm>
            <a:off x="8665843" y="2698868"/>
            <a:ext cx="243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  <a:latin typeface="gg sans"/>
              </a:rPr>
              <a:t>Han Sans, </a:t>
            </a:r>
            <a:r>
              <a:rPr lang="ko-KR" altLang="en-US" sz="3600" b="0" i="0" dirty="0" err="1">
                <a:effectLst/>
                <a:latin typeface="gg sans"/>
              </a:rPr>
              <a:t>본고딕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924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6937DE-98BA-4713-B59B-05EE3EB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577" y="2574242"/>
            <a:ext cx="8187071" cy="170951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1226907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09_TF55916208_Win32" id="{4F5EF012-4EA4-466E-B9F7-BD79059CAA84}" vid="{C33FF43C-B70E-423D-B90D-FD95618E8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174</TotalTime>
  <Words>42</Words>
  <Application>Microsoft Office PowerPoint</Application>
  <PresentationFormat>와이드스크린</PresentationFormat>
  <Paragraphs>19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gg sans</vt:lpstr>
      <vt:lpstr>HY목각파임B</vt:lpstr>
      <vt:lpstr>맑은 고딕</vt:lpstr>
      <vt:lpstr>휴먼매직체</vt:lpstr>
      <vt:lpstr>Arial</vt:lpstr>
      <vt:lpstr>Gill Sans MT</vt:lpstr>
      <vt:lpstr>배지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대희</dc:creator>
  <cp:lastModifiedBy>남 대희</cp:lastModifiedBy>
  <cp:revision>2</cp:revision>
  <dcterms:created xsi:type="dcterms:W3CDTF">2023-04-18T09:23:28Z</dcterms:created>
  <dcterms:modified xsi:type="dcterms:W3CDTF">2023-04-18T13:05:20Z</dcterms:modified>
</cp:coreProperties>
</file>