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2" r:id="rId3"/>
    <p:sldId id="287" r:id="rId4"/>
    <p:sldId id="328" r:id="rId5"/>
    <p:sldId id="330" r:id="rId6"/>
    <p:sldId id="333" r:id="rId7"/>
    <p:sldId id="334" r:id="rId8"/>
    <p:sldId id="335" r:id="rId9"/>
    <p:sldId id="282" r:id="rId10"/>
    <p:sldId id="329" r:id="rId11"/>
    <p:sldId id="337" r:id="rId12"/>
    <p:sldId id="338" r:id="rId13"/>
    <p:sldId id="336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D176D-499A-471D-90FD-4F8A5410A13C}" v="1964" dt="2018-10-16T19:45:2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62222" autoAdjust="0"/>
  </p:normalViewPr>
  <p:slideViewPr>
    <p:cSldViewPr snapToGrid="0">
      <p:cViewPr>
        <p:scale>
          <a:sx n="66" d="100"/>
          <a:sy n="66" d="100"/>
        </p:scale>
        <p:origin x="13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aron Gonzalez" userId="638d1988b3a07a11" providerId="LiveId" clId="{8A203E50-1559-49D2-9AC3-D9C0A65B087E}"/>
    <pc:docChg chg="undo custSel mod addSld delSld modSld sldOrd">
      <pc:chgData name="Haaron Gonzalez" userId="638d1988b3a07a11" providerId="LiveId" clId="{8A203E50-1559-49D2-9AC3-D9C0A65B087E}" dt="2018-10-16T19:45:23.215" v="1963" actId="2696"/>
      <pc:docMkLst>
        <pc:docMk/>
      </pc:docMkLst>
      <pc:sldChg chg="del">
        <pc:chgData name="Haaron Gonzalez" userId="638d1988b3a07a11" providerId="LiveId" clId="{8A203E50-1559-49D2-9AC3-D9C0A65B087E}" dt="2018-10-16T19:05:00.270" v="16" actId="2696"/>
        <pc:sldMkLst>
          <pc:docMk/>
          <pc:sldMk cId="876799369" sldId="274"/>
        </pc:sldMkLst>
      </pc:sldChg>
      <pc:sldChg chg="del">
        <pc:chgData name="Haaron Gonzalez" userId="638d1988b3a07a11" providerId="LiveId" clId="{8A203E50-1559-49D2-9AC3-D9C0A65B087E}" dt="2018-10-16T19:05:00.353" v="17" actId="2696"/>
        <pc:sldMkLst>
          <pc:docMk/>
          <pc:sldMk cId="3388540362" sldId="275"/>
        </pc:sldMkLst>
      </pc:sldChg>
      <pc:sldChg chg="del">
        <pc:chgData name="Haaron Gonzalez" userId="638d1988b3a07a11" providerId="LiveId" clId="{8A203E50-1559-49D2-9AC3-D9C0A65B087E}" dt="2018-10-16T19:05:00.369" v="18" actId="2696"/>
        <pc:sldMkLst>
          <pc:docMk/>
          <pc:sldMk cId="2008759788" sldId="276"/>
        </pc:sldMkLst>
      </pc:sldChg>
      <pc:sldChg chg="del">
        <pc:chgData name="Haaron Gonzalez" userId="638d1988b3a07a11" providerId="LiveId" clId="{8A203E50-1559-49D2-9AC3-D9C0A65B087E}" dt="2018-10-16T19:05:00.485" v="21" actId="2696"/>
        <pc:sldMkLst>
          <pc:docMk/>
          <pc:sldMk cId="967518221" sldId="277"/>
        </pc:sldMkLst>
      </pc:sldChg>
      <pc:sldChg chg="del">
        <pc:chgData name="Haaron Gonzalez" userId="638d1988b3a07a11" providerId="LiveId" clId="{8A203E50-1559-49D2-9AC3-D9C0A65B087E}" dt="2018-10-16T19:05:00.587" v="23" actId="2696"/>
        <pc:sldMkLst>
          <pc:docMk/>
          <pc:sldMk cId="3961192018" sldId="278"/>
        </pc:sldMkLst>
      </pc:sldChg>
      <pc:sldChg chg="del">
        <pc:chgData name="Haaron Gonzalez" userId="638d1988b3a07a11" providerId="LiveId" clId="{8A203E50-1559-49D2-9AC3-D9C0A65B087E}" dt="2018-10-16T19:05:00.651" v="26" actId="2696"/>
        <pc:sldMkLst>
          <pc:docMk/>
          <pc:sldMk cId="2424514129" sldId="279"/>
        </pc:sldMkLst>
      </pc:sldChg>
      <pc:sldChg chg="del">
        <pc:chgData name="Haaron Gonzalez" userId="638d1988b3a07a11" providerId="LiveId" clId="{8A203E50-1559-49D2-9AC3-D9C0A65B087E}" dt="2018-10-16T19:05:00.671" v="28" actId="2696"/>
        <pc:sldMkLst>
          <pc:docMk/>
          <pc:sldMk cId="3294260444" sldId="280"/>
        </pc:sldMkLst>
      </pc:sldChg>
      <pc:sldChg chg="del">
        <pc:chgData name="Haaron Gonzalez" userId="638d1988b3a07a11" providerId="LiveId" clId="{8A203E50-1559-49D2-9AC3-D9C0A65B087E}" dt="2018-10-16T19:05:00.685" v="30" actId="2696"/>
        <pc:sldMkLst>
          <pc:docMk/>
          <pc:sldMk cId="262976731" sldId="281"/>
        </pc:sldMkLst>
      </pc:sldChg>
      <pc:sldChg chg="addSp delSp modSp add del mod setBg setClrOvrMap">
        <pc:chgData name="Haaron Gonzalez" userId="638d1988b3a07a11" providerId="LiveId" clId="{8A203E50-1559-49D2-9AC3-D9C0A65B087E}" dt="2018-10-16T19:28:48.778" v="1262" actId="27614"/>
        <pc:sldMkLst>
          <pc:docMk/>
          <pc:sldMk cId="2973165604" sldId="282"/>
        </pc:sldMkLst>
        <pc:spChg chg="mod ord">
          <ac:chgData name="Haaron Gonzalez" userId="638d1988b3a07a11" providerId="LiveId" clId="{8A203E50-1559-49D2-9AC3-D9C0A65B087E}" dt="2018-10-16T19:28:36.519" v="1260" actId="26606"/>
          <ac:spMkLst>
            <pc:docMk/>
            <pc:sldMk cId="2973165604" sldId="282"/>
            <ac:spMk id="4" creationId="{00000000-0000-0000-0000-000000000000}"/>
          </ac:spMkLst>
        </pc:spChg>
        <pc:spChg chg="mod ord">
          <ac:chgData name="Haaron Gonzalez" userId="638d1988b3a07a11" providerId="LiveId" clId="{8A203E50-1559-49D2-9AC3-D9C0A65B087E}" dt="2018-10-16T19:28:36.519" v="1260" actId="26606"/>
          <ac:spMkLst>
            <pc:docMk/>
            <pc:sldMk cId="2973165604" sldId="282"/>
            <ac:spMk id="6" creationId="{00000000-0000-0000-0000-000000000000}"/>
          </ac:spMkLst>
        </pc:spChg>
        <pc:spChg chg="add del">
          <ac:chgData name="Haaron Gonzalez" userId="638d1988b3a07a11" providerId="LiveId" clId="{8A203E50-1559-49D2-9AC3-D9C0A65B087E}" dt="2018-10-16T19:28:27.401" v="1255" actId="26606"/>
          <ac:spMkLst>
            <pc:docMk/>
            <pc:sldMk cId="2973165604" sldId="282"/>
            <ac:spMk id="11" creationId="{3CD9DF72-87A3-404E-A828-84CBF11A8303}"/>
          </ac:spMkLst>
        </pc:spChg>
        <pc:spChg chg="add del">
          <ac:chgData name="Haaron Gonzalez" userId="638d1988b3a07a11" providerId="LiveId" clId="{8A203E50-1559-49D2-9AC3-D9C0A65B087E}" dt="2018-10-16T19:28:35.093" v="1257" actId="26606"/>
          <ac:spMkLst>
            <pc:docMk/>
            <pc:sldMk cId="2973165604" sldId="282"/>
            <ac:spMk id="15" creationId="{73DE2CFE-42F2-48F0-8706-5264E012B10C}"/>
          </ac:spMkLst>
        </pc:spChg>
        <pc:spChg chg="add del">
          <ac:chgData name="Haaron Gonzalez" userId="638d1988b3a07a11" providerId="LiveId" clId="{8A203E50-1559-49D2-9AC3-D9C0A65B087E}" dt="2018-10-16T19:28:36.512" v="1259" actId="26606"/>
          <ac:spMkLst>
            <pc:docMk/>
            <pc:sldMk cId="2973165604" sldId="282"/>
            <ac:spMk id="17" creationId="{CF62D2A7-8207-488C-9F46-316BA81A16C8}"/>
          </ac:spMkLst>
        </pc:spChg>
        <pc:spChg chg="add del">
          <ac:chgData name="Haaron Gonzalez" userId="638d1988b3a07a11" providerId="LiveId" clId="{8A203E50-1559-49D2-9AC3-D9C0A65B087E}" dt="2018-10-16T19:28:36.512" v="1259" actId="26606"/>
          <ac:spMkLst>
            <pc:docMk/>
            <pc:sldMk cId="2973165604" sldId="282"/>
            <ac:spMk id="18" creationId="{52AC6D7F-F068-4E11-BB06-F601D89BB980}"/>
          </ac:spMkLst>
        </pc:spChg>
        <pc:spChg chg="add">
          <ac:chgData name="Haaron Gonzalez" userId="638d1988b3a07a11" providerId="LiveId" clId="{8A203E50-1559-49D2-9AC3-D9C0A65B087E}" dt="2018-10-16T19:28:36.519" v="1260" actId="26606"/>
          <ac:spMkLst>
            <pc:docMk/>
            <pc:sldMk cId="2973165604" sldId="282"/>
            <ac:spMk id="20" creationId="{867D4867-5BA7-4462-B2F6-A23F4A622AA7}"/>
          </ac:spMkLst>
        </pc:spChg>
        <pc:picChg chg="mod">
          <ac:chgData name="Haaron Gonzalez" userId="638d1988b3a07a11" providerId="LiveId" clId="{8A203E50-1559-49D2-9AC3-D9C0A65B087E}" dt="2018-10-16T19:28:48.778" v="1262" actId="27614"/>
          <ac:picMkLst>
            <pc:docMk/>
            <pc:sldMk cId="2973165604" sldId="282"/>
            <ac:picMk id="5" creationId="{00000000-0000-0000-0000-000000000000}"/>
          </ac:picMkLst>
        </pc:picChg>
        <pc:cxnChg chg="add del">
          <ac:chgData name="Haaron Gonzalez" userId="638d1988b3a07a11" providerId="LiveId" clId="{8A203E50-1559-49D2-9AC3-D9C0A65B087E}" dt="2018-10-16T19:28:27.401" v="1255" actId="26606"/>
          <ac:cxnSpMkLst>
            <pc:docMk/>
            <pc:sldMk cId="2973165604" sldId="282"/>
            <ac:cxnSpMk id="13" creationId="{20E3A342-4D61-4E3F-AF90-1AB42AEB96CC}"/>
          </ac:cxnSpMkLst>
        </pc:cxnChg>
      </pc:sldChg>
      <pc:sldChg chg="add del ord">
        <pc:chgData name="Haaron Gonzalez" userId="638d1988b3a07a11" providerId="LiveId" clId="{8A203E50-1559-49D2-9AC3-D9C0A65B087E}" dt="2018-10-16T19:28:55.612" v="1263"/>
        <pc:sldMkLst>
          <pc:docMk/>
          <pc:sldMk cId="1968763522" sldId="287"/>
        </pc:sldMkLst>
      </pc:sldChg>
      <pc:sldChg chg="del">
        <pc:chgData name="Haaron Gonzalez" userId="638d1988b3a07a11" providerId="LiveId" clId="{8A203E50-1559-49D2-9AC3-D9C0A65B087E}" dt="2018-10-16T19:05:00.772" v="33" actId="2696"/>
        <pc:sldMkLst>
          <pc:docMk/>
          <pc:sldMk cId="2103975668" sldId="289"/>
        </pc:sldMkLst>
      </pc:sldChg>
      <pc:sldChg chg="del">
        <pc:chgData name="Haaron Gonzalez" userId="638d1988b3a07a11" providerId="LiveId" clId="{8A203E50-1559-49D2-9AC3-D9C0A65B087E}" dt="2018-10-16T19:05:00.778" v="34" actId="2696"/>
        <pc:sldMkLst>
          <pc:docMk/>
          <pc:sldMk cId="3193783446" sldId="290"/>
        </pc:sldMkLst>
      </pc:sldChg>
      <pc:sldChg chg="del">
        <pc:chgData name="Haaron Gonzalez" userId="638d1988b3a07a11" providerId="LiveId" clId="{8A203E50-1559-49D2-9AC3-D9C0A65B087E}" dt="2018-10-16T19:05:00.790" v="35" actId="2696"/>
        <pc:sldMkLst>
          <pc:docMk/>
          <pc:sldMk cId="3252407186" sldId="291"/>
        </pc:sldMkLst>
      </pc:sldChg>
      <pc:sldChg chg="del">
        <pc:chgData name="Haaron Gonzalez" userId="638d1988b3a07a11" providerId="LiveId" clId="{8A203E50-1559-49D2-9AC3-D9C0A65B087E}" dt="2018-10-16T19:05:00.797" v="36" actId="2696"/>
        <pc:sldMkLst>
          <pc:docMk/>
          <pc:sldMk cId="2019076437" sldId="293"/>
        </pc:sldMkLst>
      </pc:sldChg>
      <pc:sldChg chg="del">
        <pc:chgData name="Haaron Gonzalez" userId="638d1988b3a07a11" providerId="LiveId" clId="{8A203E50-1559-49D2-9AC3-D9C0A65B087E}" dt="2018-10-16T19:05:00.807" v="38" actId="2696"/>
        <pc:sldMkLst>
          <pc:docMk/>
          <pc:sldMk cId="3566088895" sldId="294"/>
        </pc:sldMkLst>
      </pc:sldChg>
      <pc:sldChg chg="del">
        <pc:chgData name="Haaron Gonzalez" userId="638d1988b3a07a11" providerId="LiveId" clId="{8A203E50-1559-49D2-9AC3-D9C0A65B087E}" dt="2018-10-16T19:05:00.813" v="39" actId="2696"/>
        <pc:sldMkLst>
          <pc:docMk/>
          <pc:sldMk cId="306347082" sldId="295"/>
        </pc:sldMkLst>
      </pc:sldChg>
      <pc:sldChg chg="del">
        <pc:chgData name="Haaron Gonzalez" userId="638d1988b3a07a11" providerId="LiveId" clId="{8A203E50-1559-49D2-9AC3-D9C0A65B087E}" dt="2018-10-16T19:05:00.820" v="40" actId="2696"/>
        <pc:sldMkLst>
          <pc:docMk/>
          <pc:sldMk cId="3958867235" sldId="296"/>
        </pc:sldMkLst>
      </pc:sldChg>
      <pc:sldChg chg="del">
        <pc:chgData name="Haaron Gonzalez" userId="638d1988b3a07a11" providerId="LiveId" clId="{8A203E50-1559-49D2-9AC3-D9C0A65B087E}" dt="2018-10-16T19:05:00.375" v="19" actId="2696"/>
        <pc:sldMkLst>
          <pc:docMk/>
          <pc:sldMk cId="3272439464" sldId="318"/>
        </pc:sldMkLst>
      </pc:sldChg>
      <pc:sldChg chg="del">
        <pc:chgData name="Haaron Gonzalez" userId="638d1988b3a07a11" providerId="LiveId" clId="{8A203E50-1559-49D2-9AC3-D9C0A65B087E}" dt="2018-10-16T19:05:00.556" v="22" actId="2696"/>
        <pc:sldMkLst>
          <pc:docMk/>
          <pc:sldMk cId="2579272417" sldId="320"/>
        </pc:sldMkLst>
      </pc:sldChg>
      <pc:sldChg chg="del">
        <pc:chgData name="Haaron Gonzalez" userId="638d1988b3a07a11" providerId="LiveId" clId="{8A203E50-1559-49D2-9AC3-D9C0A65B087E}" dt="2018-10-16T19:05:00.422" v="20" actId="2696"/>
        <pc:sldMkLst>
          <pc:docMk/>
          <pc:sldMk cId="1483853025" sldId="321"/>
        </pc:sldMkLst>
      </pc:sldChg>
      <pc:sldChg chg="del">
        <pc:chgData name="Haaron Gonzalez" userId="638d1988b3a07a11" providerId="LiveId" clId="{8A203E50-1559-49D2-9AC3-D9C0A65B087E}" dt="2018-10-16T19:05:00.138" v="10" actId="2696"/>
        <pc:sldMkLst>
          <pc:docMk/>
          <pc:sldMk cId="747246463" sldId="322"/>
        </pc:sldMkLst>
      </pc:sldChg>
      <pc:sldChg chg="del">
        <pc:chgData name="Haaron Gonzalez" userId="638d1988b3a07a11" providerId="LiveId" clId="{8A203E50-1559-49D2-9AC3-D9C0A65B087E}" dt="2018-10-16T19:05:00.193" v="12" actId="2696"/>
        <pc:sldMkLst>
          <pc:docMk/>
          <pc:sldMk cId="4031555396" sldId="323"/>
        </pc:sldMkLst>
      </pc:sldChg>
      <pc:sldChg chg="del">
        <pc:chgData name="Haaron Gonzalez" userId="638d1988b3a07a11" providerId="LiveId" clId="{8A203E50-1559-49D2-9AC3-D9C0A65B087E}" dt="2018-10-16T19:04:59.886" v="0" actId="2696"/>
        <pc:sldMkLst>
          <pc:docMk/>
          <pc:sldMk cId="3732982870" sldId="324"/>
        </pc:sldMkLst>
      </pc:sldChg>
      <pc:sldChg chg="del">
        <pc:chgData name="Haaron Gonzalez" userId="638d1988b3a07a11" providerId="LiveId" clId="{8A203E50-1559-49D2-9AC3-D9C0A65B087E}" dt="2018-10-16T19:04:59.926" v="1" actId="2696"/>
        <pc:sldMkLst>
          <pc:docMk/>
          <pc:sldMk cId="2815461513" sldId="328"/>
        </pc:sldMkLst>
      </pc:sldChg>
      <pc:sldChg chg="addSp modSp add mod setBg">
        <pc:chgData name="Haaron Gonzalez" userId="638d1988b3a07a11" providerId="LiveId" clId="{8A203E50-1559-49D2-9AC3-D9C0A65B087E}" dt="2018-10-16T19:20:39.183" v="854" actId="26606"/>
        <pc:sldMkLst>
          <pc:docMk/>
          <pc:sldMk cId="3532556533" sldId="328"/>
        </pc:sldMkLst>
        <pc:spChg chg="mod">
          <ac:chgData name="Haaron Gonzalez" userId="638d1988b3a07a11" providerId="LiveId" clId="{8A203E50-1559-49D2-9AC3-D9C0A65B087E}" dt="2018-10-16T19:20:39.183" v="854" actId="26606"/>
          <ac:spMkLst>
            <pc:docMk/>
            <pc:sldMk cId="3532556533" sldId="328"/>
            <ac:spMk id="2" creationId="{862A380A-40BC-457B-ADEE-1CFADF6FD64C}"/>
          </ac:spMkLst>
        </pc:spChg>
        <pc:spChg chg="mod">
          <ac:chgData name="Haaron Gonzalez" userId="638d1988b3a07a11" providerId="LiveId" clId="{8A203E50-1559-49D2-9AC3-D9C0A65B087E}" dt="2018-10-16T19:20:39.183" v="854" actId="26606"/>
          <ac:spMkLst>
            <pc:docMk/>
            <pc:sldMk cId="3532556533" sldId="328"/>
            <ac:spMk id="3" creationId="{12AF460F-C1B5-4924-9B83-5438FBB3D9B8}"/>
          </ac:spMkLst>
        </pc:spChg>
        <pc:spChg chg="add">
          <ac:chgData name="Haaron Gonzalez" userId="638d1988b3a07a11" providerId="LiveId" clId="{8A203E50-1559-49D2-9AC3-D9C0A65B087E}" dt="2018-10-16T19:20:39.183" v="854" actId="26606"/>
          <ac:spMkLst>
            <pc:docMk/>
            <pc:sldMk cId="3532556533" sldId="328"/>
            <ac:spMk id="8" creationId="{8D70B121-56F4-4848-B38B-182089D909FA}"/>
          </ac:spMkLst>
        </pc:spChg>
        <pc:cxnChg chg="add">
          <ac:chgData name="Haaron Gonzalez" userId="638d1988b3a07a11" providerId="LiveId" clId="{8A203E50-1559-49D2-9AC3-D9C0A65B087E}" dt="2018-10-16T19:20:39.183" v="854" actId="26606"/>
          <ac:cxnSpMkLst>
            <pc:docMk/>
            <pc:sldMk cId="3532556533" sldId="328"/>
            <ac:cxnSpMk id="10" creationId="{2D72A2C9-F3CA-4216-8BAD-FA4C970C3C4E}"/>
          </ac:cxnSpMkLst>
        </pc:cxnChg>
      </pc:sldChg>
      <pc:sldChg chg="addSp delSp modSp add mod setBg">
        <pc:chgData name="Haaron Gonzalez" userId="638d1988b3a07a11" providerId="LiveId" clId="{8A203E50-1559-49D2-9AC3-D9C0A65B087E}" dt="2018-10-16T19:33:05.392" v="1384" actId="27636"/>
        <pc:sldMkLst>
          <pc:docMk/>
          <pc:sldMk cId="64666709" sldId="329"/>
        </pc:sldMkLst>
        <pc:spChg chg="mod">
          <ac:chgData name="Haaron Gonzalez" userId="638d1988b3a07a11" providerId="LiveId" clId="{8A203E50-1559-49D2-9AC3-D9C0A65B087E}" dt="2018-10-16T19:32:56.422" v="1379" actId="26606"/>
          <ac:spMkLst>
            <pc:docMk/>
            <pc:sldMk cId="64666709" sldId="329"/>
            <ac:spMk id="2" creationId="{384375B2-7CAC-4A2E-B4E8-025DB2CADDED}"/>
          </ac:spMkLst>
        </pc:spChg>
        <pc:spChg chg="add del mod">
          <ac:chgData name="Haaron Gonzalez" userId="638d1988b3a07a11" providerId="LiveId" clId="{8A203E50-1559-49D2-9AC3-D9C0A65B087E}" dt="2018-10-16T19:33:05.392" v="1384" actId="27636"/>
          <ac:spMkLst>
            <pc:docMk/>
            <pc:sldMk cId="64666709" sldId="329"/>
            <ac:spMk id="3" creationId="{87F96CAD-A136-4A4B-A574-C856BFBB8AE9}"/>
          </ac:spMkLst>
        </pc:spChg>
        <pc:spChg chg="add del mod">
          <ac:chgData name="Haaron Gonzalez" userId="638d1988b3a07a11" providerId="LiveId" clId="{8A203E50-1559-49D2-9AC3-D9C0A65B087E}" dt="2018-10-16T19:32:22.104" v="1373" actId="478"/>
          <ac:spMkLst>
            <pc:docMk/>
            <pc:sldMk cId="64666709" sldId="329"/>
            <ac:spMk id="7" creationId="{49078639-CD4B-4A20-A26C-092F37DBCC8D}"/>
          </ac:spMkLst>
        </pc:spChg>
        <pc:spChg chg="add del mod">
          <ac:chgData name="Haaron Gonzalez" userId="638d1988b3a07a11" providerId="LiveId" clId="{8A203E50-1559-49D2-9AC3-D9C0A65B087E}" dt="2018-10-16T19:32:18.895" v="1371" actId="478"/>
          <ac:spMkLst>
            <pc:docMk/>
            <pc:sldMk cId="64666709" sldId="329"/>
            <ac:spMk id="9" creationId="{CBA3D824-E682-41D1-A079-14F7D68043AA}"/>
          </ac:spMkLst>
        </pc:spChg>
        <pc:spChg chg="add del mod">
          <ac:chgData name="Haaron Gonzalez" userId="638d1988b3a07a11" providerId="LiveId" clId="{8A203E50-1559-49D2-9AC3-D9C0A65B087E}" dt="2018-10-16T19:32:42.537" v="1377" actId="478"/>
          <ac:spMkLst>
            <pc:docMk/>
            <pc:sldMk cId="64666709" sldId="329"/>
            <ac:spMk id="12" creationId="{EBE2758E-0274-4962-A124-323F0AB2A2A3}"/>
          </ac:spMkLst>
        </pc:spChg>
        <pc:spChg chg="add">
          <ac:chgData name="Haaron Gonzalez" userId="638d1988b3a07a11" providerId="LiveId" clId="{8A203E50-1559-49D2-9AC3-D9C0A65B087E}" dt="2018-10-16T19:32:56.422" v="1379" actId="26606"/>
          <ac:spMkLst>
            <pc:docMk/>
            <pc:sldMk cId="64666709" sldId="329"/>
            <ac:spMk id="16" creationId="{64560448-C5DE-44CB-852B-74F17AB84E98}"/>
          </ac:spMkLst>
        </pc:spChg>
        <pc:spChg chg="add">
          <ac:chgData name="Haaron Gonzalez" userId="638d1988b3a07a11" providerId="LiveId" clId="{8A203E50-1559-49D2-9AC3-D9C0A65B087E}" dt="2018-10-16T19:32:56.422" v="1379" actId="26606"/>
          <ac:spMkLst>
            <pc:docMk/>
            <pc:sldMk cId="64666709" sldId="329"/>
            <ac:spMk id="20" creationId="{408674C0-52AE-4A01-BCDA-3D1673A8D294}"/>
          </ac:spMkLst>
        </pc:spChg>
        <pc:picChg chg="add mod">
          <ac:chgData name="Haaron Gonzalez" userId="638d1988b3a07a11" providerId="LiveId" clId="{8A203E50-1559-49D2-9AC3-D9C0A65B087E}" dt="2018-10-16T19:32:56.422" v="1379" actId="26606"/>
          <ac:picMkLst>
            <pc:docMk/>
            <pc:sldMk cId="64666709" sldId="329"/>
            <ac:picMk id="4" creationId="{1F70A6B9-973F-4017-94DC-673A64757430}"/>
          </ac:picMkLst>
        </pc:picChg>
        <pc:picChg chg="add del mod">
          <ac:chgData name="Haaron Gonzalez" userId="638d1988b3a07a11" providerId="LiveId" clId="{8A203E50-1559-49D2-9AC3-D9C0A65B087E}" dt="2018-10-16T19:32:20.980" v="1372" actId="478"/>
          <ac:picMkLst>
            <pc:docMk/>
            <pc:sldMk cId="64666709" sldId="329"/>
            <ac:picMk id="6" creationId="{0D5F861D-8CA4-4EBF-BD9C-266E951BD7A9}"/>
          </ac:picMkLst>
        </pc:picChg>
        <pc:picChg chg="add mod">
          <ac:chgData name="Haaron Gonzalez" userId="638d1988b3a07a11" providerId="LiveId" clId="{8A203E50-1559-49D2-9AC3-D9C0A65B087E}" dt="2018-10-16T19:32:56.422" v="1379" actId="26606"/>
          <ac:picMkLst>
            <pc:docMk/>
            <pc:sldMk cId="64666709" sldId="329"/>
            <ac:picMk id="11" creationId="{FD67BBE5-CBFD-43A8-BB9E-9BEF2F3956DE}"/>
          </ac:picMkLst>
        </pc:picChg>
        <pc:picChg chg="add">
          <ac:chgData name="Haaron Gonzalez" userId="638d1988b3a07a11" providerId="LiveId" clId="{8A203E50-1559-49D2-9AC3-D9C0A65B087E}" dt="2018-10-16T19:32:56.422" v="1379" actId="26606"/>
          <ac:picMkLst>
            <pc:docMk/>
            <pc:sldMk cId="64666709" sldId="329"/>
            <ac:picMk id="18" creationId="{0548CC08-81C9-41AC-A6CB-CF1C25451F0F}"/>
          </ac:picMkLst>
        </pc:picChg>
        <pc:picChg chg="add del mod">
          <ac:chgData name="Haaron Gonzalez" userId="638d1988b3a07a11" providerId="LiveId" clId="{8A203E50-1559-49D2-9AC3-D9C0A65B087E}" dt="2018-10-16T19:31:54.042" v="1366" actId="478"/>
          <ac:picMkLst>
            <pc:docMk/>
            <pc:sldMk cId="64666709" sldId="329"/>
            <ac:picMk id="4098" creationId="{40D10200-2472-43E2-AE68-5BA6964BA6BE}"/>
          </ac:picMkLst>
        </pc:picChg>
      </pc:sldChg>
      <pc:sldChg chg="addSp delSp modSp add mod setBg setClrOvrMap">
        <pc:chgData name="Haaron Gonzalez" userId="638d1988b3a07a11" providerId="LiveId" clId="{8A203E50-1559-49D2-9AC3-D9C0A65B087E}" dt="2018-10-16T19:30:18.560" v="1269" actId="27614"/>
        <pc:sldMkLst>
          <pc:docMk/>
          <pc:sldMk cId="658839868" sldId="330"/>
        </pc:sldMkLst>
        <pc:spChg chg="mod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2" creationId="{862A380A-40BC-457B-ADEE-1CFADF6FD64C}"/>
          </ac:spMkLst>
        </pc:spChg>
        <pc:spChg chg="mod ord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3" creationId="{12AF460F-C1B5-4924-9B83-5438FBB3D9B8}"/>
          </ac:spMkLst>
        </pc:spChg>
        <pc:spChg chg="add del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9" creationId="{59A309A7-1751-4ABE-A3C1-EEC40366AD89}"/>
          </ac:spMkLst>
        </pc:spChg>
        <pc:spChg chg="add del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11" creationId="{967D8EB6-EAE1-4F9C-B398-83321E287204}"/>
          </ac:spMkLst>
        </pc:spChg>
        <pc:spChg chg="add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16" creationId="{2EEE8F11-3582-44B7-9869-F2D26D7DD9D4}"/>
          </ac:spMkLst>
        </pc:spChg>
        <pc:spChg chg="add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18" creationId="{2141F1CC-6A53-4BCF-9127-AABB52E2497E}"/>
          </ac:spMkLst>
        </pc:spChg>
        <pc:spChg chg="add">
          <ac:chgData name="Haaron Gonzalez" userId="638d1988b3a07a11" providerId="LiveId" clId="{8A203E50-1559-49D2-9AC3-D9C0A65B087E}" dt="2018-10-16T19:29:30.163" v="1267" actId="26606"/>
          <ac:spMkLst>
            <pc:docMk/>
            <pc:sldMk cId="658839868" sldId="330"/>
            <ac:spMk id="20" creationId="{561B2B49-7142-4CA8-A929-4671548E6A5A}"/>
          </ac:spMkLst>
        </pc:spChg>
        <pc:picChg chg="add mod">
          <ac:chgData name="Haaron Gonzalez" userId="638d1988b3a07a11" providerId="LiveId" clId="{8A203E50-1559-49D2-9AC3-D9C0A65B087E}" dt="2018-10-16T19:29:30.163" v="1267" actId="26606"/>
          <ac:picMkLst>
            <pc:docMk/>
            <pc:sldMk cId="658839868" sldId="330"/>
            <ac:picMk id="4" creationId="{7515BF2E-5E08-4AF3-AF12-41A0E30E6640}"/>
          </ac:picMkLst>
        </pc:picChg>
        <pc:picChg chg="add mod ord">
          <ac:chgData name="Haaron Gonzalez" userId="638d1988b3a07a11" providerId="LiveId" clId="{8A203E50-1559-49D2-9AC3-D9C0A65B087E}" dt="2018-10-16T19:30:18.155" v="1268" actId="27614"/>
          <ac:picMkLst>
            <pc:docMk/>
            <pc:sldMk cId="658839868" sldId="330"/>
            <ac:picMk id="7" creationId="{5EFAAEB2-F605-4AAB-A615-2BEB0CF200F5}"/>
          </ac:picMkLst>
        </pc:picChg>
        <pc:picChg chg="add mod">
          <ac:chgData name="Haaron Gonzalez" userId="638d1988b3a07a11" providerId="LiveId" clId="{8A203E50-1559-49D2-9AC3-D9C0A65B087E}" dt="2018-10-16T19:30:18.560" v="1269" actId="27614"/>
          <ac:picMkLst>
            <pc:docMk/>
            <pc:sldMk cId="658839868" sldId="330"/>
            <ac:picMk id="8" creationId="{AB941955-D964-43D4-9497-A677C37CD152}"/>
          </ac:picMkLst>
        </pc:picChg>
      </pc:sldChg>
      <pc:sldChg chg="del">
        <pc:chgData name="Haaron Gonzalez" userId="638d1988b3a07a11" providerId="LiveId" clId="{8A203E50-1559-49D2-9AC3-D9C0A65B087E}" dt="2018-10-16T19:05:00.223" v="13" actId="2696"/>
        <pc:sldMkLst>
          <pc:docMk/>
          <pc:sldMk cId="1622054439" sldId="330"/>
        </pc:sldMkLst>
      </pc:sldChg>
      <pc:sldChg chg="del">
        <pc:chgData name="Haaron Gonzalez" userId="638d1988b3a07a11" providerId="LiveId" clId="{8A203E50-1559-49D2-9AC3-D9C0A65B087E}" dt="2018-10-16T19:05:00.145" v="11" actId="2696"/>
        <pc:sldMkLst>
          <pc:docMk/>
          <pc:sldMk cId="537947395" sldId="331"/>
        </pc:sldMkLst>
      </pc:sldChg>
      <pc:sldChg chg="addSp delSp modSp add del">
        <pc:chgData name="Haaron Gonzalez" userId="638d1988b3a07a11" providerId="LiveId" clId="{8A203E50-1559-49D2-9AC3-D9C0A65B087E}" dt="2018-10-16T19:18:02.462" v="778" actId="2696"/>
        <pc:sldMkLst>
          <pc:docMk/>
          <pc:sldMk cId="3931207606" sldId="331"/>
        </pc:sldMkLst>
        <pc:spChg chg="mod">
          <ac:chgData name="Haaron Gonzalez" userId="638d1988b3a07a11" providerId="LiveId" clId="{8A203E50-1559-49D2-9AC3-D9C0A65B087E}" dt="2018-10-16T19:13:58.852" v="449" actId="20577"/>
          <ac:spMkLst>
            <pc:docMk/>
            <pc:sldMk cId="3931207606" sldId="331"/>
            <ac:spMk id="2" creationId="{1CBE0EE4-BAB5-4304-B77D-E288AA9AA3FB}"/>
          </ac:spMkLst>
        </pc:spChg>
        <pc:spChg chg="del">
          <ac:chgData name="Haaron Gonzalez" userId="638d1988b3a07a11" providerId="LiveId" clId="{8A203E50-1559-49D2-9AC3-D9C0A65B087E}" dt="2018-10-16T19:14:02.737" v="450" actId="478"/>
          <ac:spMkLst>
            <pc:docMk/>
            <pc:sldMk cId="3931207606" sldId="331"/>
            <ac:spMk id="3" creationId="{7D48DDD5-F537-4034-A25F-DE978349F67E}"/>
          </ac:spMkLst>
        </pc:spChg>
        <pc:picChg chg="add mod modCrop">
          <ac:chgData name="Haaron Gonzalez" userId="638d1988b3a07a11" providerId="LiveId" clId="{8A203E50-1559-49D2-9AC3-D9C0A65B087E}" dt="2018-10-16T19:14:05.006" v="451" actId="1076"/>
          <ac:picMkLst>
            <pc:docMk/>
            <pc:sldMk cId="3931207606" sldId="331"/>
            <ac:picMk id="4" creationId="{527D4426-B725-4273-8A8F-50FFFA37412F}"/>
          </ac:picMkLst>
        </pc:picChg>
      </pc:sldChg>
      <pc:sldChg chg="addSp modSp add mod setBg">
        <pc:chgData name="Haaron Gonzalez" userId="638d1988b3a07a11" providerId="LiveId" clId="{8A203E50-1559-49D2-9AC3-D9C0A65B087E}" dt="2018-10-16T19:20:30.779" v="853" actId="26606"/>
        <pc:sldMkLst>
          <pc:docMk/>
          <pc:sldMk cId="281707510" sldId="332"/>
        </pc:sldMkLst>
        <pc:spChg chg="mod">
          <ac:chgData name="Haaron Gonzalez" userId="638d1988b3a07a11" providerId="LiveId" clId="{8A203E50-1559-49D2-9AC3-D9C0A65B087E}" dt="2018-10-16T19:20:30.779" v="853" actId="26606"/>
          <ac:spMkLst>
            <pc:docMk/>
            <pc:sldMk cId="281707510" sldId="332"/>
            <ac:spMk id="2" creationId="{1CBE0EE4-BAB5-4304-B77D-E288AA9AA3FB}"/>
          </ac:spMkLst>
        </pc:spChg>
        <pc:spChg chg="add mod">
          <ac:chgData name="Haaron Gonzalez" userId="638d1988b3a07a11" providerId="LiveId" clId="{8A203E50-1559-49D2-9AC3-D9C0A65B087E}" dt="2018-10-16T19:20:30.779" v="853" actId="26606"/>
          <ac:spMkLst>
            <pc:docMk/>
            <pc:sldMk cId="281707510" sldId="332"/>
            <ac:spMk id="5" creationId="{53E275CC-C0CA-4E26-B9BA-7380D6D15C09}"/>
          </ac:spMkLst>
        </pc:spChg>
        <pc:spChg chg="add">
          <ac:chgData name="Haaron Gonzalez" userId="638d1988b3a07a11" providerId="LiveId" clId="{8A203E50-1559-49D2-9AC3-D9C0A65B087E}" dt="2018-10-16T19:20:30.779" v="853" actId="26606"/>
          <ac:spMkLst>
            <pc:docMk/>
            <pc:sldMk cId="281707510" sldId="332"/>
            <ac:spMk id="10" creationId="{AFA67CD3-AB4E-4A7A-BEB8-53C445D8C44E}"/>
          </ac:spMkLst>
        </pc:spChg>
        <pc:spChg chg="add">
          <ac:chgData name="Haaron Gonzalez" userId="638d1988b3a07a11" providerId="LiveId" clId="{8A203E50-1559-49D2-9AC3-D9C0A65B087E}" dt="2018-10-16T19:20:30.779" v="853" actId="26606"/>
          <ac:spMkLst>
            <pc:docMk/>
            <pc:sldMk cId="281707510" sldId="332"/>
            <ac:spMk id="14" creationId="{339C8D78-A644-462F-B674-F440635E5353}"/>
          </ac:spMkLst>
        </pc:spChg>
        <pc:picChg chg="mod modCrop">
          <ac:chgData name="Haaron Gonzalez" userId="638d1988b3a07a11" providerId="LiveId" clId="{8A203E50-1559-49D2-9AC3-D9C0A65B087E}" dt="2018-10-16T19:20:30.779" v="853" actId="26606"/>
          <ac:picMkLst>
            <pc:docMk/>
            <pc:sldMk cId="281707510" sldId="332"/>
            <ac:picMk id="4" creationId="{527D4426-B725-4273-8A8F-50FFFA37412F}"/>
          </ac:picMkLst>
        </pc:picChg>
        <pc:picChg chg="add">
          <ac:chgData name="Haaron Gonzalez" userId="638d1988b3a07a11" providerId="LiveId" clId="{8A203E50-1559-49D2-9AC3-D9C0A65B087E}" dt="2018-10-16T19:20:30.779" v="853" actId="26606"/>
          <ac:picMkLst>
            <pc:docMk/>
            <pc:sldMk cId="281707510" sldId="332"/>
            <ac:picMk id="12" creationId="{07CF545F-9C2E-4446-97CD-AD92990C2B68}"/>
          </ac:picMkLst>
        </pc:picChg>
      </pc:sldChg>
      <pc:sldChg chg="addSp delSp modSp add mod setBg setClrOvrMap delDesignElem">
        <pc:chgData name="Haaron Gonzalez" userId="638d1988b3a07a11" providerId="LiveId" clId="{8A203E50-1559-49D2-9AC3-D9C0A65B087E}" dt="2018-10-16T19:22:35.847" v="967" actId="403"/>
        <pc:sldMkLst>
          <pc:docMk/>
          <pc:sldMk cId="2560775196" sldId="333"/>
        </pc:sldMkLst>
        <pc:spChg chg="mod">
          <ac:chgData name="Haaron Gonzalez" userId="638d1988b3a07a11" providerId="LiveId" clId="{8A203E50-1559-49D2-9AC3-D9C0A65B087E}" dt="2018-10-16T19:22:30.291" v="965" actId="26606"/>
          <ac:spMkLst>
            <pc:docMk/>
            <pc:sldMk cId="2560775196" sldId="333"/>
            <ac:spMk id="2" creationId="{862A380A-40BC-457B-ADEE-1CFADF6FD64C}"/>
          </ac:spMkLst>
        </pc:spChg>
        <pc:spChg chg="mod">
          <ac:chgData name="Haaron Gonzalez" userId="638d1988b3a07a11" providerId="LiveId" clId="{8A203E50-1559-49D2-9AC3-D9C0A65B087E}" dt="2018-10-16T19:22:35.847" v="967" actId="403"/>
          <ac:spMkLst>
            <pc:docMk/>
            <pc:sldMk cId="2560775196" sldId="333"/>
            <ac:spMk id="3" creationId="{12AF460F-C1B5-4924-9B83-5438FBB3D9B8}"/>
          </ac:spMkLst>
        </pc:spChg>
        <pc:spChg chg="del">
          <ac:chgData name="Haaron Gonzalez" userId="638d1988b3a07a11" providerId="LiveId" clId="{8A203E50-1559-49D2-9AC3-D9C0A65B087E}" dt="2018-10-16T19:21:03.714" v="857"/>
          <ac:spMkLst>
            <pc:docMk/>
            <pc:sldMk cId="2560775196" sldId="333"/>
            <ac:spMk id="9" creationId="{59A309A7-1751-4ABE-A3C1-EEC40366AD89}"/>
          </ac:spMkLst>
        </pc:spChg>
        <pc:spChg chg="del">
          <ac:chgData name="Haaron Gonzalez" userId="638d1988b3a07a11" providerId="LiveId" clId="{8A203E50-1559-49D2-9AC3-D9C0A65B087E}" dt="2018-10-16T19:21:03.714" v="857"/>
          <ac:spMkLst>
            <pc:docMk/>
            <pc:sldMk cId="2560775196" sldId="333"/>
            <ac:spMk id="11" creationId="{967D8EB6-EAE1-4F9C-B398-83321E287204}"/>
          </ac:spMkLst>
        </pc:spChg>
        <pc:spChg chg="add">
          <ac:chgData name="Haaron Gonzalez" userId="638d1988b3a07a11" providerId="LiveId" clId="{8A203E50-1559-49D2-9AC3-D9C0A65B087E}" dt="2018-10-16T19:22:30.291" v="965" actId="26606"/>
          <ac:spMkLst>
            <pc:docMk/>
            <pc:sldMk cId="2560775196" sldId="333"/>
            <ac:spMk id="12" creationId="{CF62D2A7-8207-488C-9F46-316BA81A16C8}"/>
          </ac:spMkLst>
        </pc:spChg>
        <pc:spChg chg="add">
          <ac:chgData name="Haaron Gonzalez" userId="638d1988b3a07a11" providerId="LiveId" clId="{8A203E50-1559-49D2-9AC3-D9C0A65B087E}" dt="2018-10-16T19:22:30.291" v="965" actId="26606"/>
          <ac:spMkLst>
            <pc:docMk/>
            <pc:sldMk cId="2560775196" sldId="333"/>
            <ac:spMk id="14" creationId="{52AC6D7F-F068-4E11-BB06-F601D89BB980}"/>
          </ac:spMkLst>
        </pc:spChg>
        <pc:picChg chg="del">
          <ac:chgData name="Haaron Gonzalez" userId="638d1988b3a07a11" providerId="LiveId" clId="{8A203E50-1559-49D2-9AC3-D9C0A65B087E}" dt="2018-10-16T19:21:49.565" v="956" actId="478"/>
          <ac:picMkLst>
            <pc:docMk/>
            <pc:sldMk cId="2560775196" sldId="333"/>
            <ac:picMk id="4" creationId="{7515BF2E-5E08-4AF3-AF12-41A0E30E6640}"/>
          </ac:picMkLst>
        </pc:picChg>
        <pc:picChg chg="add mod">
          <ac:chgData name="Haaron Gonzalez" userId="638d1988b3a07a11" providerId="LiveId" clId="{8A203E50-1559-49D2-9AC3-D9C0A65B087E}" dt="2018-10-16T19:22:30.291" v="965" actId="26606"/>
          <ac:picMkLst>
            <pc:docMk/>
            <pc:sldMk cId="2560775196" sldId="333"/>
            <ac:picMk id="7" creationId="{21F98404-923D-4EC8-B6CD-CED91C1FA280}"/>
          </ac:picMkLst>
        </pc:picChg>
      </pc:sldChg>
      <pc:sldChg chg="del">
        <pc:chgData name="Haaron Gonzalez" userId="638d1988b3a07a11" providerId="LiveId" clId="{8A203E50-1559-49D2-9AC3-D9C0A65B087E}" dt="2018-10-16T19:04:59.953" v="2" actId="2696"/>
        <pc:sldMkLst>
          <pc:docMk/>
          <pc:sldMk cId="3210855746" sldId="333"/>
        </pc:sldMkLst>
      </pc:sldChg>
      <pc:sldChg chg="addSp delSp modSp add mod setBg delDesignElem">
        <pc:chgData name="Haaron Gonzalez" userId="638d1988b3a07a11" providerId="LiveId" clId="{8A203E50-1559-49D2-9AC3-D9C0A65B087E}" dt="2018-10-16T19:24:45.868" v="1089" actId="20577"/>
        <pc:sldMkLst>
          <pc:docMk/>
          <pc:sldMk cId="735506714" sldId="334"/>
        </pc:sldMkLst>
        <pc:spChg chg="mod">
          <ac:chgData name="Haaron Gonzalez" userId="638d1988b3a07a11" providerId="LiveId" clId="{8A203E50-1559-49D2-9AC3-D9C0A65B087E}" dt="2018-10-16T19:24:28.549" v="1034" actId="26606"/>
          <ac:spMkLst>
            <pc:docMk/>
            <pc:sldMk cId="735506714" sldId="334"/>
            <ac:spMk id="2" creationId="{862A380A-40BC-457B-ADEE-1CFADF6FD64C}"/>
          </ac:spMkLst>
        </pc:spChg>
        <pc:spChg chg="mod">
          <ac:chgData name="Haaron Gonzalez" userId="638d1988b3a07a11" providerId="LiveId" clId="{8A203E50-1559-49D2-9AC3-D9C0A65B087E}" dt="2018-10-16T19:24:45.868" v="1089" actId="20577"/>
          <ac:spMkLst>
            <pc:docMk/>
            <pc:sldMk cId="735506714" sldId="334"/>
            <ac:spMk id="3" creationId="{12AF460F-C1B5-4924-9B83-5438FBB3D9B8}"/>
          </ac:spMkLst>
        </pc:spChg>
        <pc:spChg chg="add">
          <ac:chgData name="Haaron Gonzalez" userId="638d1988b3a07a11" providerId="LiveId" clId="{8A203E50-1559-49D2-9AC3-D9C0A65B087E}" dt="2018-10-16T19:24:28.549" v="1034" actId="26606"/>
          <ac:spMkLst>
            <pc:docMk/>
            <pc:sldMk cId="735506714" sldId="334"/>
            <ac:spMk id="11" creationId="{0700D48D-C9AA-4000-A912-29A4FEA98A9F}"/>
          </ac:spMkLst>
        </pc:spChg>
        <pc:spChg chg="del">
          <ac:chgData name="Haaron Gonzalez" userId="638d1988b3a07a11" providerId="LiveId" clId="{8A203E50-1559-49D2-9AC3-D9C0A65B087E}" dt="2018-10-16T19:23:11.597" v="969"/>
          <ac:spMkLst>
            <pc:docMk/>
            <pc:sldMk cId="735506714" sldId="334"/>
            <ac:spMk id="12" creationId="{CF62D2A7-8207-488C-9F46-316BA81A16C8}"/>
          </ac:spMkLst>
        </pc:spChg>
        <pc:spChg chg="del">
          <ac:chgData name="Haaron Gonzalez" userId="638d1988b3a07a11" providerId="LiveId" clId="{8A203E50-1559-49D2-9AC3-D9C0A65B087E}" dt="2018-10-16T19:23:11.597" v="969"/>
          <ac:spMkLst>
            <pc:docMk/>
            <pc:sldMk cId="735506714" sldId="334"/>
            <ac:spMk id="14" creationId="{52AC6D7F-F068-4E11-BB06-F601D89BB980}"/>
          </ac:spMkLst>
        </pc:spChg>
        <pc:picChg chg="del">
          <ac:chgData name="Haaron Gonzalez" userId="638d1988b3a07a11" providerId="LiveId" clId="{8A203E50-1559-49D2-9AC3-D9C0A65B087E}" dt="2018-10-16T19:23:58.867" v="1031" actId="478"/>
          <ac:picMkLst>
            <pc:docMk/>
            <pc:sldMk cId="735506714" sldId="334"/>
            <ac:picMk id="7" creationId="{21F98404-923D-4EC8-B6CD-CED91C1FA280}"/>
          </ac:picMkLst>
        </pc:picChg>
        <pc:picChg chg="add mod ord">
          <ac:chgData name="Haaron Gonzalez" userId="638d1988b3a07a11" providerId="LiveId" clId="{8A203E50-1559-49D2-9AC3-D9C0A65B087E}" dt="2018-10-16T19:24:28.549" v="1034" actId="26606"/>
          <ac:picMkLst>
            <pc:docMk/>
            <pc:sldMk cId="735506714" sldId="334"/>
            <ac:picMk id="8" creationId="{33C7FF26-2EBB-4E13-AAC3-5A24B5D51767}"/>
          </ac:picMkLst>
        </pc:picChg>
        <pc:picChg chg="add mod">
          <ac:chgData name="Haaron Gonzalez" userId="638d1988b3a07a11" providerId="LiveId" clId="{8A203E50-1559-49D2-9AC3-D9C0A65B087E}" dt="2018-10-16T19:24:28.549" v="1034" actId="26606"/>
          <ac:picMkLst>
            <pc:docMk/>
            <pc:sldMk cId="735506714" sldId="334"/>
            <ac:picMk id="9" creationId="{E8B4CD69-B465-47FA-8257-5B2EEFE43EBA}"/>
          </ac:picMkLst>
        </pc:picChg>
        <pc:cxnChg chg="add">
          <ac:chgData name="Haaron Gonzalez" userId="638d1988b3a07a11" providerId="LiveId" clId="{8A203E50-1559-49D2-9AC3-D9C0A65B087E}" dt="2018-10-16T19:24:28.549" v="1034" actId="26606"/>
          <ac:cxnSpMkLst>
            <pc:docMk/>
            <pc:sldMk cId="735506714" sldId="334"/>
            <ac:cxnSpMk id="16" creationId="{805E69BC-D844-4AB5-9E35-ED458EE29655}"/>
          </ac:cxnSpMkLst>
        </pc:cxnChg>
        <pc:cxnChg chg="add">
          <ac:chgData name="Haaron Gonzalez" userId="638d1988b3a07a11" providerId="LiveId" clId="{8A203E50-1559-49D2-9AC3-D9C0A65B087E}" dt="2018-10-16T19:24:28.549" v="1034" actId="26606"/>
          <ac:cxnSpMkLst>
            <pc:docMk/>
            <pc:sldMk cId="735506714" sldId="334"/>
            <ac:cxnSpMk id="18" creationId="{4312C673-8179-457E-AD2A-D1FAE4CC961A}"/>
          </ac:cxnSpMkLst>
        </pc:cxnChg>
      </pc:sldChg>
      <pc:sldChg chg="del">
        <pc:chgData name="Haaron Gonzalez" userId="638d1988b3a07a11" providerId="LiveId" clId="{8A203E50-1559-49D2-9AC3-D9C0A65B087E}" dt="2018-10-16T19:04:59.959" v="3" actId="2696"/>
        <pc:sldMkLst>
          <pc:docMk/>
          <pc:sldMk cId="2902468488" sldId="334"/>
        </pc:sldMkLst>
      </pc:sldChg>
      <pc:sldChg chg="delSp modSp add del setBg delDesignElem">
        <pc:chgData name="Haaron Gonzalez" userId="638d1988b3a07a11" providerId="LiveId" clId="{8A203E50-1559-49D2-9AC3-D9C0A65B087E}" dt="2018-10-16T19:22:21.108" v="962" actId="2696"/>
        <pc:sldMkLst>
          <pc:docMk/>
          <pc:sldMk cId="3308092548" sldId="334"/>
        </pc:sldMkLst>
        <pc:spChg chg="mod">
          <ac:chgData name="Haaron Gonzalez" userId="638d1988b3a07a11" providerId="LiveId" clId="{8A203E50-1559-49D2-9AC3-D9C0A65B087E}" dt="2018-10-16T19:22:09.310" v="960"/>
          <ac:spMkLst>
            <pc:docMk/>
            <pc:sldMk cId="3308092548" sldId="334"/>
            <ac:spMk id="3" creationId="{12AF460F-C1B5-4924-9B83-5438FBB3D9B8}"/>
          </ac:spMkLst>
        </pc:spChg>
        <pc:spChg chg="del">
          <ac:chgData name="Haaron Gonzalez" userId="638d1988b3a07a11" providerId="LiveId" clId="{8A203E50-1559-49D2-9AC3-D9C0A65B087E}" dt="2018-10-16T19:22:02.762" v="959"/>
          <ac:spMkLst>
            <pc:docMk/>
            <pc:sldMk cId="3308092548" sldId="334"/>
            <ac:spMk id="9" creationId="{59A309A7-1751-4ABE-A3C1-EEC40366AD89}"/>
          </ac:spMkLst>
        </pc:spChg>
        <pc:spChg chg="del">
          <ac:chgData name="Haaron Gonzalez" userId="638d1988b3a07a11" providerId="LiveId" clId="{8A203E50-1559-49D2-9AC3-D9C0A65B087E}" dt="2018-10-16T19:22:02.762" v="959"/>
          <ac:spMkLst>
            <pc:docMk/>
            <pc:sldMk cId="3308092548" sldId="334"/>
            <ac:spMk id="11" creationId="{967D8EB6-EAE1-4F9C-B398-83321E287204}"/>
          </ac:spMkLst>
        </pc:spChg>
        <pc:picChg chg="del">
          <ac:chgData name="Haaron Gonzalez" userId="638d1988b3a07a11" providerId="LiveId" clId="{8A203E50-1559-49D2-9AC3-D9C0A65B087E}" dt="2018-10-16T19:22:18.841" v="961" actId="478"/>
          <ac:picMkLst>
            <pc:docMk/>
            <pc:sldMk cId="3308092548" sldId="334"/>
            <ac:picMk id="4" creationId="{7515BF2E-5E08-4AF3-AF12-41A0E30E6640}"/>
          </ac:picMkLst>
        </pc:picChg>
      </pc:sldChg>
      <pc:sldChg chg="delSp add del setBg delDesignElem">
        <pc:chgData name="Haaron Gonzalez" userId="638d1988b3a07a11" providerId="LiveId" clId="{8A203E50-1559-49D2-9AC3-D9C0A65B087E}" dt="2018-10-16T19:25:35.152" v="1092" actId="2696"/>
        <pc:sldMkLst>
          <pc:docMk/>
          <pc:sldMk cId="620731103" sldId="335"/>
        </pc:sldMkLst>
        <pc:spChg chg="del">
          <ac:chgData name="Haaron Gonzalez" userId="638d1988b3a07a11" providerId="LiveId" clId="{8A203E50-1559-49D2-9AC3-D9C0A65B087E}" dt="2018-10-16T19:25:30.852" v="1091"/>
          <ac:spMkLst>
            <pc:docMk/>
            <pc:sldMk cId="620731103" sldId="335"/>
            <ac:spMk id="11" creationId="{0700D48D-C9AA-4000-A912-29A4FEA98A9F}"/>
          </ac:spMkLst>
        </pc:spChg>
        <pc:cxnChg chg="del">
          <ac:chgData name="Haaron Gonzalez" userId="638d1988b3a07a11" providerId="LiveId" clId="{8A203E50-1559-49D2-9AC3-D9C0A65B087E}" dt="2018-10-16T19:25:30.852" v="1091"/>
          <ac:cxnSpMkLst>
            <pc:docMk/>
            <pc:sldMk cId="620731103" sldId="335"/>
            <ac:cxnSpMk id="16" creationId="{805E69BC-D844-4AB5-9E35-ED458EE29655}"/>
          </ac:cxnSpMkLst>
        </pc:cxnChg>
        <pc:cxnChg chg="del">
          <ac:chgData name="Haaron Gonzalez" userId="638d1988b3a07a11" providerId="LiveId" clId="{8A203E50-1559-49D2-9AC3-D9C0A65B087E}" dt="2018-10-16T19:25:30.852" v="1091"/>
          <ac:cxnSpMkLst>
            <pc:docMk/>
            <pc:sldMk cId="620731103" sldId="335"/>
            <ac:cxnSpMk id="18" creationId="{4312C673-8179-457E-AD2A-D1FAE4CC961A}"/>
          </ac:cxnSpMkLst>
        </pc:cxnChg>
      </pc:sldChg>
      <pc:sldChg chg="addSp delSp modSp add mod setBg delDesignElem">
        <pc:chgData name="Haaron Gonzalez" userId="638d1988b3a07a11" providerId="LiveId" clId="{8A203E50-1559-49D2-9AC3-D9C0A65B087E}" dt="2018-10-16T19:42:38.079" v="1961" actId="26606"/>
        <pc:sldMkLst>
          <pc:docMk/>
          <pc:sldMk cId="950301043" sldId="335"/>
        </pc:sldMkLst>
        <pc:spChg chg="mo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2" creationId="{862A380A-40BC-457B-ADEE-1CFADF6FD64C}"/>
          </ac:spMkLst>
        </pc:spChg>
        <pc:spChg chg="mo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3" creationId="{12AF460F-C1B5-4924-9B83-5438FBB3D9B8}"/>
          </ac:spMkLst>
        </pc:spChg>
        <pc:spChg chg="add mod or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5" creationId="{876BF6A0-C2B2-43C4-B057-7DE126683CD2}"/>
          </ac:spMkLst>
        </pc:spChg>
        <pc:spChg chg="add del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8" creationId="{4038CB10-1F5C-4D54-9DF7-12586DE5B007}"/>
          </ac:spMkLst>
        </pc:spChg>
        <pc:spChg chg="del">
          <ac:chgData name="Haaron Gonzalez" userId="638d1988b3a07a11" providerId="LiveId" clId="{8A203E50-1559-49D2-9AC3-D9C0A65B087E}" dt="2018-10-16T19:25:37.429" v="1094"/>
          <ac:spMkLst>
            <pc:docMk/>
            <pc:sldMk cId="950301043" sldId="335"/>
            <ac:spMk id="9" creationId="{59A309A7-1751-4ABE-A3C1-EEC40366AD89}"/>
          </ac:spMkLst>
        </pc:spChg>
        <pc:spChg chg="del">
          <ac:chgData name="Haaron Gonzalez" userId="638d1988b3a07a11" providerId="LiveId" clId="{8A203E50-1559-49D2-9AC3-D9C0A65B087E}" dt="2018-10-16T19:25:37.429" v="1094"/>
          <ac:spMkLst>
            <pc:docMk/>
            <pc:sldMk cId="950301043" sldId="335"/>
            <ac:spMk id="11" creationId="{967D8EB6-EAE1-4F9C-B398-83321E287204}"/>
          </ac:spMkLst>
        </pc:spChg>
        <pc:spChg chg="add del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13" creationId="{73ED6512-6858-4552-B699-9A97FE9A4EA2}"/>
          </ac:spMkLst>
        </pc:spChg>
        <pc:spChg chg="ad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18" creationId="{DEE5C6BA-FE2A-4C38-8D88-E70C06E54F82}"/>
          </ac:spMkLst>
        </pc:spChg>
        <pc:spChg chg="ad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22" creationId="{DE9FA85F-F0FB-4952-A05F-04CC67B18EE5}"/>
          </ac:spMkLst>
        </pc:spChg>
        <pc:spChg chg="add">
          <ac:chgData name="Haaron Gonzalez" userId="638d1988b3a07a11" providerId="LiveId" clId="{8A203E50-1559-49D2-9AC3-D9C0A65B087E}" dt="2018-10-16T19:42:38.079" v="1961" actId="26606"/>
          <ac:spMkLst>
            <pc:docMk/>
            <pc:sldMk cId="950301043" sldId="335"/>
            <ac:spMk id="24" creationId="{FEBD362A-CC27-47D9-8FC3-A5E91BA0760C}"/>
          </ac:spMkLst>
        </pc:spChg>
        <pc:picChg chg="del">
          <ac:chgData name="Haaron Gonzalez" userId="638d1988b3a07a11" providerId="LiveId" clId="{8A203E50-1559-49D2-9AC3-D9C0A65B087E}" dt="2018-10-16T19:26:27.327" v="1205" actId="478"/>
          <ac:picMkLst>
            <pc:docMk/>
            <pc:sldMk cId="950301043" sldId="335"/>
            <ac:picMk id="4" creationId="{7515BF2E-5E08-4AF3-AF12-41A0E30E6640}"/>
          </ac:picMkLst>
        </pc:picChg>
        <pc:picChg chg="add mod ord">
          <ac:chgData name="Haaron Gonzalez" userId="638d1988b3a07a11" providerId="LiveId" clId="{8A203E50-1559-49D2-9AC3-D9C0A65B087E}" dt="2018-10-16T19:42:38.079" v="1961" actId="26606"/>
          <ac:picMkLst>
            <pc:docMk/>
            <pc:sldMk cId="950301043" sldId="335"/>
            <ac:picMk id="6" creationId="{27E89174-9850-411F-A54A-6E7D6B8B1F4D}"/>
          </ac:picMkLst>
        </pc:picChg>
        <pc:picChg chg="add mod">
          <ac:chgData name="Haaron Gonzalez" userId="638d1988b3a07a11" providerId="LiveId" clId="{8A203E50-1559-49D2-9AC3-D9C0A65B087E}" dt="2018-10-16T19:42:38.079" v="1961" actId="26606"/>
          <ac:picMkLst>
            <pc:docMk/>
            <pc:sldMk cId="950301043" sldId="335"/>
            <ac:picMk id="12" creationId="{846C972D-9644-450F-A6A5-6166305AE3E9}"/>
          </ac:picMkLst>
        </pc:picChg>
        <pc:picChg chg="add">
          <ac:chgData name="Haaron Gonzalez" userId="638d1988b3a07a11" providerId="LiveId" clId="{8A203E50-1559-49D2-9AC3-D9C0A65B087E}" dt="2018-10-16T19:42:38.079" v="1961" actId="26606"/>
          <ac:picMkLst>
            <pc:docMk/>
            <pc:sldMk cId="950301043" sldId="335"/>
            <ac:picMk id="20" creationId="{53E66F28-0926-4CFB-BDAB-646CAB184CB0}"/>
          </ac:picMkLst>
        </pc:picChg>
      </pc:sldChg>
      <pc:sldChg chg="del">
        <pc:chgData name="Haaron Gonzalez" userId="638d1988b3a07a11" providerId="LiveId" clId="{8A203E50-1559-49D2-9AC3-D9C0A65B087E}" dt="2018-10-16T19:04:59.989" v="4" actId="2696"/>
        <pc:sldMkLst>
          <pc:docMk/>
          <pc:sldMk cId="1558948437" sldId="335"/>
        </pc:sldMkLst>
      </pc:sldChg>
      <pc:sldChg chg="addSp modSp add mod setBg">
        <pc:chgData name="Haaron Gonzalez" userId="638d1988b3a07a11" providerId="LiveId" clId="{8A203E50-1559-49D2-9AC3-D9C0A65B087E}" dt="2018-10-16T19:41:09.061" v="1886" actId="122"/>
        <pc:sldMkLst>
          <pc:docMk/>
          <pc:sldMk cId="1627896784" sldId="336"/>
        </pc:sldMkLst>
        <pc:spChg chg="mod">
          <ac:chgData name="Haaron Gonzalez" userId="638d1988b3a07a11" providerId="LiveId" clId="{8A203E50-1559-49D2-9AC3-D9C0A65B087E}" dt="2018-10-16T19:40:46.613" v="1868" actId="26606"/>
          <ac:spMkLst>
            <pc:docMk/>
            <pc:sldMk cId="1627896784" sldId="336"/>
            <ac:spMk id="2" creationId="{FB09B8EE-02CF-4AD7-8EBD-81AB192DD297}"/>
          </ac:spMkLst>
        </pc:spChg>
        <pc:spChg chg="mod">
          <ac:chgData name="Haaron Gonzalez" userId="638d1988b3a07a11" providerId="LiveId" clId="{8A203E50-1559-49D2-9AC3-D9C0A65B087E}" dt="2018-10-16T19:41:09.061" v="1886" actId="122"/>
          <ac:spMkLst>
            <pc:docMk/>
            <pc:sldMk cId="1627896784" sldId="336"/>
            <ac:spMk id="3" creationId="{0F9C8ABA-9730-41A4-8651-0EE7693E89CA}"/>
          </ac:spMkLst>
        </pc:spChg>
        <pc:spChg chg="add">
          <ac:chgData name="Haaron Gonzalez" userId="638d1988b3a07a11" providerId="LiveId" clId="{8A203E50-1559-49D2-9AC3-D9C0A65B087E}" dt="2018-10-16T19:40:46.613" v="1868" actId="26606"/>
          <ac:spMkLst>
            <pc:docMk/>
            <pc:sldMk cId="1627896784" sldId="336"/>
            <ac:spMk id="9" creationId="{A9616D99-AEFB-4C95-84EF-5DEC698D92A7}"/>
          </ac:spMkLst>
        </pc:spChg>
        <pc:spChg chg="add">
          <ac:chgData name="Haaron Gonzalez" userId="638d1988b3a07a11" providerId="LiveId" clId="{8A203E50-1559-49D2-9AC3-D9C0A65B087E}" dt="2018-10-16T19:40:46.613" v="1868" actId="26606"/>
          <ac:spMkLst>
            <pc:docMk/>
            <pc:sldMk cId="1627896784" sldId="336"/>
            <ac:spMk id="11" creationId="{D0F97023-F626-4FC5-8C2D-753B5C7F4606}"/>
          </ac:spMkLst>
        </pc:spChg>
        <pc:picChg chg="add mod">
          <ac:chgData name="Haaron Gonzalez" userId="638d1988b3a07a11" providerId="LiveId" clId="{8A203E50-1559-49D2-9AC3-D9C0A65B087E}" dt="2018-10-16T19:40:55.070" v="1872" actId="27614"/>
          <ac:picMkLst>
            <pc:docMk/>
            <pc:sldMk cId="1627896784" sldId="336"/>
            <ac:picMk id="4" creationId="{76B413FD-528C-49AF-885E-D3B4F36C0F79}"/>
          </ac:picMkLst>
        </pc:picChg>
      </pc:sldChg>
      <pc:sldChg chg="add del">
        <pc:chgData name="Haaron Gonzalez" userId="638d1988b3a07a11" providerId="LiveId" clId="{8A203E50-1559-49D2-9AC3-D9C0A65B087E}" dt="2018-10-16T19:33:21.745" v="1386" actId="2696"/>
        <pc:sldMkLst>
          <pc:docMk/>
          <pc:sldMk cId="1943383319" sldId="336"/>
        </pc:sldMkLst>
      </pc:sldChg>
      <pc:sldChg chg="del">
        <pc:chgData name="Haaron Gonzalez" userId="638d1988b3a07a11" providerId="LiveId" clId="{8A203E50-1559-49D2-9AC3-D9C0A65B087E}" dt="2018-10-16T19:05:00.234" v="14" actId="2696"/>
        <pc:sldMkLst>
          <pc:docMk/>
          <pc:sldMk cId="103355153" sldId="337"/>
        </pc:sldMkLst>
      </pc:sldChg>
      <pc:sldChg chg="addSp delSp modSp add mod setBg delDesignElem">
        <pc:chgData name="Haaron Gonzalez" userId="638d1988b3a07a11" providerId="LiveId" clId="{8A203E50-1559-49D2-9AC3-D9C0A65B087E}" dt="2018-10-16T19:36:46.370" v="1648" actId="14100"/>
        <pc:sldMkLst>
          <pc:docMk/>
          <pc:sldMk cId="3599565348" sldId="337"/>
        </pc:sldMkLst>
        <pc:spChg chg="mod">
          <ac:chgData name="Haaron Gonzalez" userId="638d1988b3a07a11" providerId="LiveId" clId="{8A203E50-1559-49D2-9AC3-D9C0A65B087E}" dt="2018-10-16T19:36:42.330" v="1647" actId="26606"/>
          <ac:spMkLst>
            <pc:docMk/>
            <pc:sldMk cId="3599565348" sldId="337"/>
            <ac:spMk id="2" creationId="{1CBE0EE4-BAB5-4304-B77D-E288AA9AA3FB}"/>
          </ac:spMkLst>
        </pc:spChg>
        <pc:spChg chg="mod ord">
          <ac:chgData name="Haaron Gonzalez" userId="638d1988b3a07a11" providerId="LiveId" clId="{8A203E50-1559-49D2-9AC3-D9C0A65B087E}" dt="2018-10-16T19:36:46.370" v="1648" actId="14100"/>
          <ac:spMkLst>
            <pc:docMk/>
            <pc:sldMk cId="3599565348" sldId="337"/>
            <ac:spMk id="5" creationId="{53E275CC-C0CA-4E26-B9BA-7380D6D15C09}"/>
          </ac:spMkLst>
        </pc:spChg>
        <pc:spChg chg="add">
          <ac:chgData name="Haaron Gonzalez" userId="638d1988b3a07a11" providerId="LiveId" clId="{8A203E50-1559-49D2-9AC3-D9C0A65B087E}" dt="2018-10-16T19:36:42.330" v="1647" actId="26606"/>
          <ac:spMkLst>
            <pc:docMk/>
            <pc:sldMk cId="3599565348" sldId="337"/>
            <ac:spMk id="7" creationId="{4038CB10-1F5C-4D54-9DF7-12586DE5B007}"/>
          </ac:spMkLst>
        </pc:spChg>
        <pc:spChg chg="add">
          <ac:chgData name="Haaron Gonzalez" userId="638d1988b3a07a11" providerId="LiveId" clId="{8A203E50-1559-49D2-9AC3-D9C0A65B087E}" dt="2018-10-16T19:36:42.330" v="1647" actId="26606"/>
          <ac:spMkLst>
            <pc:docMk/>
            <pc:sldMk cId="3599565348" sldId="337"/>
            <ac:spMk id="8" creationId="{73ED6512-6858-4552-B699-9A97FE9A4EA2}"/>
          </ac:spMkLst>
        </pc:spChg>
        <pc:spChg chg="del">
          <ac:chgData name="Haaron Gonzalez" userId="638d1988b3a07a11" providerId="LiveId" clId="{8A203E50-1559-49D2-9AC3-D9C0A65B087E}" dt="2018-10-16T19:34:00.719" v="1389"/>
          <ac:spMkLst>
            <pc:docMk/>
            <pc:sldMk cId="3599565348" sldId="337"/>
            <ac:spMk id="10" creationId="{AFA67CD3-AB4E-4A7A-BEB8-53C445D8C44E}"/>
          </ac:spMkLst>
        </pc:spChg>
        <pc:spChg chg="del">
          <ac:chgData name="Haaron Gonzalez" userId="638d1988b3a07a11" providerId="LiveId" clId="{8A203E50-1559-49D2-9AC3-D9C0A65B087E}" dt="2018-10-16T19:34:00.719" v="1389"/>
          <ac:spMkLst>
            <pc:docMk/>
            <pc:sldMk cId="3599565348" sldId="337"/>
            <ac:spMk id="14" creationId="{339C8D78-A644-462F-B674-F440635E5353}"/>
          </ac:spMkLst>
        </pc:spChg>
        <pc:picChg chg="add mod modCrop">
          <ac:chgData name="Haaron Gonzalez" userId="638d1988b3a07a11" providerId="LiveId" clId="{8A203E50-1559-49D2-9AC3-D9C0A65B087E}" dt="2018-10-16T19:36:42.330" v="1647" actId="26606"/>
          <ac:picMkLst>
            <pc:docMk/>
            <pc:sldMk cId="3599565348" sldId="337"/>
            <ac:picMk id="3" creationId="{2B3B5CB8-4FA6-4F98-B6FE-3E121B4E7B9F}"/>
          </ac:picMkLst>
        </pc:picChg>
        <pc:picChg chg="del">
          <ac:chgData name="Haaron Gonzalez" userId="638d1988b3a07a11" providerId="LiveId" clId="{8A203E50-1559-49D2-9AC3-D9C0A65B087E}" dt="2018-10-16T19:34:33.092" v="1390" actId="478"/>
          <ac:picMkLst>
            <pc:docMk/>
            <pc:sldMk cId="3599565348" sldId="337"/>
            <ac:picMk id="4" creationId="{527D4426-B725-4273-8A8F-50FFFA37412F}"/>
          </ac:picMkLst>
        </pc:picChg>
        <pc:picChg chg="del">
          <ac:chgData name="Haaron Gonzalez" userId="638d1988b3a07a11" providerId="LiveId" clId="{8A203E50-1559-49D2-9AC3-D9C0A65B087E}" dt="2018-10-16T19:34:00.719" v="1389"/>
          <ac:picMkLst>
            <pc:docMk/>
            <pc:sldMk cId="3599565348" sldId="337"/>
            <ac:picMk id="12" creationId="{07CF545F-9C2E-4446-97CD-AD92990C2B68}"/>
          </ac:picMkLst>
        </pc:picChg>
      </pc:sldChg>
      <pc:sldChg chg="addSp delSp modSp add mod setBg delDesignElem">
        <pc:chgData name="Haaron Gonzalez" userId="638d1988b3a07a11" providerId="LiveId" clId="{8A203E50-1559-49D2-9AC3-D9C0A65B087E}" dt="2018-10-16T19:39:23.646" v="1790" actId="14100"/>
        <pc:sldMkLst>
          <pc:docMk/>
          <pc:sldMk cId="506834236" sldId="338"/>
        </pc:sldMkLst>
        <pc:spChg chg="mod">
          <ac:chgData name="Haaron Gonzalez" userId="638d1988b3a07a11" providerId="LiveId" clId="{8A203E50-1559-49D2-9AC3-D9C0A65B087E}" dt="2018-10-16T19:39:19.334" v="1789" actId="26606"/>
          <ac:spMkLst>
            <pc:docMk/>
            <pc:sldMk cId="506834236" sldId="338"/>
            <ac:spMk id="2" creationId="{862A380A-40BC-457B-ADEE-1CFADF6FD64C}"/>
          </ac:spMkLst>
        </pc:spChg>
        <pc:spChg chg="mod ord">
          <ac:chgData name="Haaron Gonzalez" userId="638d1988b3a07a11" providerId="LiveId" clId="{8A203E50-1559-49D2-9AC3-D9C0A65B087E}" dt="2018-10-16T19:39:23.646" v="1790" actId="14100"/>
          <ac:spMkLst>
            <pc:docMk/>
            <pc:sldMk cId="506834236" sldId="338"/>
            <ac:spMk id="3" creationId="{12AF460F-C1B5-4924-9B83-5438FBB3D9B8}"/>
          </ac:spMkLst>
        </pc:spChg>
        <pc:spChg chg="add del mod">
          <ac:chgData name="Haaron Gonzalez" userId="638d1988b3a07a11" providerId="LiveId" clId="{8A203E50-1559-49D2-9AC3-D9C0A65B087E}" dt="2018-10-16T19:39:06.063" v="1787" actId="478"/>
          <ac:spMkLst>
            <pc:docMk/>
            <pc:sldMk cId="506834236" sldId="338"/>
            <ac:spMk id="4" creationId="{6C296682-CB04-4FE4-91FD-B5E182ADA512}"/>
          </ac:spMkLst>
        </pc:spChg>
        <pc:spChg chg="del">
          <ac:chgData name="Haaron Gonzalez" userId="638d1988b3a07a11" providerId="LiveId" clId="{8A203E50-1559-49D2-9AC3-D9C0A65B087E}" dt="2018-10-16T19:37:20.628" v="1650"/>
          <ac:spMkLst>
            <pc:docMk/>
            <pc:sldMk cId="506834236" sldId="338"/>
            <ac:spMk id="8" creationId="{8D70B121-56F4-4848-B38B-182089D909FA}"/>
          </ac:spMkLst>
        </pc:spChg>
        <pc:spChg chg="add">
          <ac:chgData name="Haaron Gonzalez" userId="638d1988b3a07a11" providerId="LiveId" clId="{8A203E50-1559-49D2-9AC3-D9C0A65B087E}" dt="2018-10-16T19:39:19.334" v="1789" actId="26606"/>
          <ac:spMkLst>
            <pc:docMk/>
            <pc:sldMk cId="506834236" sldId="338"/>
            <ac:spMk id="12" creationId="{B6C29DB0-17E9-42FF-986E-0B7F493F4D24}"/>
          </ac:spMkLst>
        </pc:spChg>
        <pc:spChg chg="add">
          <ac:chgData name="Haaron Gonzalez" userId="638d1988b3a07a11" providerId="LiveId" clId="{8A203E50-1559-49D2-9AC3-D9C0A65B087E}" dt="2018-10-16T19:39:19.334" v="1789" actId="26606"/>
          <ac:spMkLst>
            <pc:docMk/>
            <pc:sldMk cId="506834236" sldId="338"/>
            <ac:spMk id="14" creationId="{115AD956-A5B6-4760-B8B2-11E2DF6B0212}"/>
          </ac:spMkLst>
        </pc:spChg>
        <pc:picChg chg="add mod">
          <ac:chgData name="Haaron Gonzalez" userId="638d1988b3a07a11" providerId="LiveId" clId="{8A203E50-1559-49D2-9AC3-D9C0A65B087E}" dt="2018-10-16T19:39:19.334" v="1789" actId="26606"/>
          <ac:picMkLst>
            <pc:docMk/>
            <pc:sldMk cId="506834236" sldId="338"/>
            <ac:picMk id="7" creationId="{1C0DF84A-57AE-43D3-AD4C-C7C01098D71F}"/>
          </ac:picMkLst>
        </pc:picChg>
        <pc:cxnChg chg="del">
          <ac:chgData name="Haaron Gonzalez" userId="638d1988b3a07a11" providerId="LiveId" clId="{8A203E50-1559-49D2-9AC3-D9C0A65B087E}" dt="2018-10-16T19:37:20.628" v="1650"/>
          <ac:cxnSpMkLst>
            <pc:docMk/>
            <pc:sldMk cId="506834236" sldId="338"/>
            <ac:cxnSpMk id="10" creationId="{2D72A2C9-F3CA-4216-8BAD-FA4C970C3C4E}"/>
          </ac:cxnSpMkLst>
        </pc:cxnChg>
      </pc:sldChg>
      <pc:sldChg chg="del">
        <pc:chgData name="Haaron Gonzalez" userId="638d1988b3a07a11" providerId="LiveId" clId="{8A203E50-1559-49D2-9AC3-D9C0A65B087E}" dt="2018-10-16T19:05:00.256" v="15" actId="2696"/>
        <pc:sldMkLst>
          <pc:docMk/>
          <pc:sldMk cId="3341070107" sldId="338"/>
        </pc:sldMkLst>
      </pc:sldChg>
      <pc:sldChg chg="addSp delSp add del setBg delDesignElem">
        <pc:chgData name="Haaron Gonzalez" userId="638d1988b3a07a11" providerId="LiveId" clId="{8A203E50-1559-49D2-9AC3-D9C0A65B087E}" dt="2018-10-16T19:38:34.908" v="1780"/>
        <pc:sldMkLst>
          <pc:docMk/>
          <pc:sldMk cId="601835115" sldId="339"/>
        </pc:sldMkLst>
        <pc:spChg chg="add del">
          <ac:chgData name="Haaron Gonzalez" userId="638d1988b3a07a11" providerId="LiveId" clId="{8A203E50-1559-49D2-9AC3-D9C0A65B087E}" dt="2018-10-16T19:38:34.908" v="1780"/>
          <ac:spMkLst>
            <pc:docMk/>
            <pc:sldMk cId="601835115" sldId="339"/>
            <ac:spMk id="8" creationId="{8D70B121-56F4-4848-B38B-182089D909FA}"/>
          </ac:spMkLst>
        </pc:spChg>
        <pc:cxnChg chg="add del">
          <ac:chgData name="Haaron Gonzalez" userId="638d1988b3a07a11" providerId="LiveId" clId="{8A203E50-1559-49D2-9AC3-D9C0A65B087E}" dt="2018-10-16T19:38:34.908" v="1780"/>
          <ac:cxnSpMkLst>
            <pc:docMk/>
            <pc:sldMk cId="601835115" sldId="339"/>
            <ac:cxnSpMk id="10" creationId="{2D72A2C9-F3CA-4216-8BAD-FA4C970C3C4E}"/>
          </ac:cxnSpMkLst>
        </pc:cxnChg>
      </pc:sldChg>
      <pc:sldChg chg="add del">
        <pc:chgData name="Haaron Gonzalez" userId="638d1988b3a07a11" providerId="LiveId" clId="{8A203E50-1559-49D2-9AC3-D9C0A65B087E}" dt="2018-10-16T19:45:23.215" v="1963" actId="2696"/>
        <pc:sldMkLst>
          <pc:docMk/>
          <pc:sldMk cId="2434102016" sldId="339"/>
        </pc:sldMkLst>
      </pc:sldChg>
      <pc:sldChg chg="addSp delSp modSp add mod setBg delDesignElem">
        <pc:chgData name="Haaron Gonzalez" userId="638d1988b3a07a11" providerId="LiveId" clId="{8A203E50-1559-49D2-9AC3-D9C0A65B087E}" dt="2018-10-16T19:42:53.788" v="1962" actId="26606"/>
        <pc:sldMkLst>
          <pc:docMk/>
          <pc:sldMk cId="997572354" sldId="340"/>
        </pc:sldMkLst>
        <pc:spChg chg="mod">
          <ac:chgData name="Haaron Gonzalez" userId="638d1988b3a07a11" providerId="LiveId" clId="{8A203E50-1559-49D2-9AC3-D9C0A65B087E}" dt="2018-10-16T19:42:53.788" v="1962" actId="26606"/>
          <ac:spMkLst>
            <pc:docMk/>
            <pc:sldMk cId="997572354" sldId="340"/>
            <ac:spMk id="2" creationId="{FB09B8EE-02CF-4AD7-8EBD-81AB192DD297}"/>
          </ac:spMkLst>
        </pc:spChg>
        <pc:spChg chg="mod">
          <ac:chgData name="Haaron Gonzalez" userId="638d1988b3a07a11" providerId="LiveId" clId="{8A203E50-1559-49D2-9AC3-D9C0A65B087E}" dt="2018-10-16T19:42:53.788" v="1962" actId="26606"/>
          <ac:spMkLst>
            <pc:docMk/>
            <pc:sldMk cId="997572354" sldId="340"/>
            <ac:spMk id="3" creationId="{0F9C8ABA-9730-41A4-8651-0EE7693E89CA}"/>
          </ac:spMkLst>
        </pc:spChg>
        <pc:spChg chg="add">
          <ac:chgData name="Haaron Gonzalez" userId="638d1988b3a07a11" providerId="LiveId" clId="{8A203E50-1559-49D2-9AC3-D9C0A65B087E}" dt="2018-10-16T19:42:53.788" v="1962" actId="26606"/>
          <ac:spMkLst>
            <pc:docMk/>
            <pc:sldMk cId="997572354" sldId="340"/>
            <ac:spMk id="8" creationId="{3B854194-185D-494D-905C-7C7CB2E30F6E}"/>
          </ac:spMkLst>
        </pc:spChg>
        <pc:spChg chg="del">
          <ac:chgData name="Haaron Gonzalez" userId="638d1988b3a07a11" providerId="LiveId" clId="{8A203E50-1559-49D2-9AC3-D9C0A65B087E}" dt="2018-10-16T19:41:46.702" v="1889"/>
          <ac:spMkLst>
            <pc:docMk/>
            <pc:sldMk cId="997572354" sldId="340"/>
            <ac:spMk id="9" creationId="{A9616D99-AEFB-4C95-84EF-5DEC698D92A7}"/>
          </ac:spMkLst>
        </pc:spChg>
        <pc:spChg chg="add">
          <ac:chgData name="Haaron Gonzalez" userId="638d1988b3a07a11" providerId="LiveId" clId="{8A203E50-1559-49D2-9AC3-D9C0A65B087E}" dt="2018-10-16T19:42:53.788" v="1962" actId="26606"/>
          <ac:spMkLst>
            <pc:docMk/>
            <pc:sldMk cId="997572354" sldId="340"/>
            <ac:spMk id="10" creationId="{B4F5FA0D-0104-4987-8241-EFF7C85B88DE}"/>
          </ac:spMkLst>
        </pc:spChg>
        <pc:spChg chg="del">
          <ac:chgData name="Haaron Gonzalez" userId="638d1988b3a07a11" providerId="LiveId" clId="{8A203E50-1559-49D2-9AC3-D9C0A65B087E}" dt="2018-10-16T19:41:46.702" v="1889"/>
          <ac:spMkLst>
            <pc:docMk/>
            <pc:sldMk cId="997572354" sldId="340"/>
            <ac:spMk id="11" creationId="{D0F97023-F626-4FC5-8C2D-753B5C7F4606}"/>
          </ac:spMkLst>
        </pc:spChg>
        <pc:picChg chg="del">
          <ac:chgData name="Haaron Gonzalez" userId="638d1988b3a07a11" providerId="LiveId" clId="{8A203E50-1559-49D2-9AC3-D9C0A65B087E}" dt="2018-10-16T19:42:10.109" v="1957" actId="478"/>
          <ac:picMkLst>
            <pc:docMk/>
            <pc:sldMk cId="997572354" sldId="340"/>
            <ac:picMk id="4" creationId="{76B413FD-528C-49AF-885E-D3B4F36C0F79}"/>
          </ac:picMkLst>
        </pc:picChg>
        <pc:picChg chg="add">
          <ac:chgData name="Haaron Gonzalez" userId="638d1988b3a07a11" providerId="LiveId" clId="{8A203E50-1559-49D2-9AC3-D9C0A65B087E}" dt="2018-10-16T19:42:53.788" v="1962" actId="26606"/>
          <ac:picMkLst>
            <pc:docMk/>
            <pc:sldMk cId="997572354" sldId="340"/>
            <ac:picMk id="12" creationId="{2897127E-6CEF-446C-BE87-93B7C46E49D1}"/>
          </ac:picMkLst>
        </pc:picChg>
      </pc:sldChg>
      <pc:sldChg chg="del">
        <pc:chgData name="Haaron Gonzalez" userId="638d1988b3a07a11" providerId="LiveId" clId="{8A203E50-1559-49D2-9AC3-D9C0A65B087E}" dt="2018-10-16T19:05:00.594" v="24" actId="2696"/>
        <pc:sldMkLst>
          <pc:docMk/>
          <pc:sldMk cId="2490969366" sldId="340"/>
        </pc:sldMkLst>
      </pc:sldChg>
      <pc:sldChg chg="del">
        <pc:chgData name="Haaron Gonzalez" userId="638d1988b3a07a11" providerId="LiveId" clId="{8A203E50-1559-49D2-9AC3-D9C0A65B087E}" dt="2018-10-16T19:05:00.624" v="25" actId="2696"/>
        <pc:sldMkLst>
          <pc:docMk/>
          <pc:sldMk cId="477528271" sldId="341"/>
        </pc:sldMkLst>
      </pc:sldChg>
      <pc:sldChg chg="del">
        <pc:chgData name="Haaron Gonzalez" userId="638d1988b3a07a11" providerId="LiveId" clId="{8A203E50-1559-49D2-9AC3-D9C0A65B087E}" dt="2018-10-16T19:05:00.660" v="27" actId="2696"/>
        <pc:sldMkLst>
          <pc:docMk/>
          <pc:sldMk cId="2100483701" sldId="343"/>
        </pc:sldMkLst>
      </pc:sldChg>
      <pc:sldChg chg="del">
        <pc:chgData name="Haaron Gonzalez" userId="638d1988b3a07a11" providerId="LiveId" clId="{8A203E50-1559-49D2-9AC3-D9C0A65B087E}" dt="2018-10-16T19:05:00.679" v="29" actId="2696"/>
        <pc:sldMkLst>
          <pc:docMk/>
          <pc:sldMk cId="1727331510" sldId="345"/>
        </pc:sldMkLst>
      </pc:sldChg>
      <pc:sldChg chg="del">
        <pc:chgData name="Haaron Gonzalez" userId="638d1988b3a07a11" providerId="LiveId" clId="{8A203E50-1559-49D2-9AC3-D9C0A65B087E}" dt="2018-10-16T19:05:00.041" v="5" actId="2696"/>
        <pc:sldMkLst>
          <pc:docMk/>
          <pc:sldMk cId="2525281536" sldId="346"/>
        </pc:sldMkLst>
      </pc:sldChg>
      <pc:sldChg chg="del">
        <pc:chgData name="Haaron Gonzalez" userId="638d1988b3a07a11" providerId="LiveId" clId="{8A203E50-1559-49D2-9AC3-D9C0A65B087E}" dt="2018-10-16T19:05:00.067" v="7" actId="2696"/>
        <pc:sldMkLst>
          <pc:docMk/>
          <pc:sldMk cId="2824575798" sldId="348"/>
        </pc:sldMkLst>
      </pc:sldChg>
      <pc:sldChg chg="del">
        <pc:chgData name="Haaron Gonzalez" userId="638d1988b3a07a11" providerId="LiveId" clId="{8A203E50-1559-49D2-9AC3-D9C0A65B087E}" dt="2018-10-16T19:05:00.059" v="6" actId="2696"/>
        <pc:sldMkLst>
          <pc:docMk/>
          <pc:sldMk cId="1649766367" sldId="349"/>
        </pc:sldMkLst>
      </pc:sldChg>
      <pc:sldChg chg="del">
        <pc:chgData name="Haaron Gonzalez" userId="638d1988b3a07a11" providerId="LiveId" clId="{8A203E50-1559-49D2-9AC3-D9C0A65B087E}" dt="2018-10-16T19:05:00.081" v="8" actId="2696"/>
        <pc:sldMkLst>
          <pc:docMk/>
          <pc:sldMk cId="755852789" sldId="350"/>
        </pc:sldMkLst>
      </pc:sldChg>
      <pc:sldChg chg="del">
        <pc:chgData name="Haaron Gonzalez" userId="638d1988b3a07a11" providerId="LiveId" clId="{8A203E50-1559-49D2-9AC3-D9C0A65B087E}" dt="2018-10-16T19:05:00.116" v="9" actId="2696"/>
        <pc:sldMkLst>
          <pc:docMk/>
          <pc:sldMk cId="2506684519" sldId="351"/>
        </pc:sldMkLst>
      </pc:sldChg>
      <pc:sldMasterChg chg="delSldLayout">
        <pc:chgData name="Haaron Gonzalez" userId="638d1988b3a07a11" providerId="LiveId" clId="{8A203E50-1559-49D2-9AC3-D9C0A65B087E}" dt="2018-10-16T19:05:00.799" v="37" actId="2696"/>
        <pc:sldMasterMkLst>
          <pc:docMk/>
          <pc:sldMasterMk cId="3263752815" sldId="2147483648"/>
        </pc:sldMasterMkLst>
        <pc:sldLayoutChg chg="del">
          <pc:chgData name="Haaron Gonzalez" userId="638d1988b3a07a11" providerId="LiveId" clId="{8A203E50-1559-49D2-9AC3-D9C0A65B087E}" dt="2018-10-16T19:05:00.799" v="37" actId="2696"/>
          <pc:sldLayoutMkLst>
            <pc:docMk/>
            <pc:sldMasterMk cId="3263752815" sldId="2147483648"/>
            <pc:sldLayoutMk cId="4269161732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E7A2-665C-45AF-88F9-B27DCE17AA8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BF1A-2F30-4D3A-867E-EA777512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52BE3-932A-4F85-BF8C-04EEA2AF315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E9EF-8B63-45C2-A1A0-A98DD6C2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10/16/2018 12:28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10/16/2018 12:27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9E9EF-8B63-45C2-A1A0-A98DD6C29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9E9EF-8B63-45C2-A1A0-A98DD6C29A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6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4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23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9CA9-CD74-421A-8B41-A78003AB2A6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430F-FDD7-43CB-8999-95964C24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icrosoft.com/en-us/office/dev-progra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repoint.stackexchange.com/questions/219458/creating-my-first-app-inside-office-365-are-there-any-app-catalog-site-collecti" TargetMode="Externa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eithbuhler.com/READM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sual_Studio_Co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6206-4C9A-403A-A0B0-F9DF81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D0D6-67D4-4BDD-933A-D768D57F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a email account with Microsoft Passport supported</a:t>
            </a:r>
          </a:p>
          <a:p>
            <a:r>
              <a:rPr lang="en-US" dirty="0"/>
              <a:t>Create a new Office 365 Tenant</a:t>
            </a:r>
          </a:p>
          <a:p>
            <a:r>
              <a:rPr lang="en-US" dirty="0">
                <a:hlinkClick r:id="rId2"/>
              </a:rPr>
              <a:t>https://developer.microsoft.com/en-us/office/dev-program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C660D3-D134-4211-BDB4-94745D9B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7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560448-C5DE-44CB-852B-74F17AB84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48CC08-81C9-41AC-A6CB-CF1C2545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375B2-7CAC-4A2E-B4E8-025DB2CA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 by Step SharePoint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6CAD-A136-4A4B-A574-C856BFBB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798324"/>
            <a:ext cx="5651483" cy="29842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Package and Deploy solution using Gulp commands</a:t>
            </a:r>
          </a:p>
          <a:p>
            <a:pPr marL="802516" lvl="1" indent="-336145"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0000"/>
                </a:solidFill>
              </a:rPr>
              <a:t>gulp bundle --ship</a:t>
            </a:r>
          </a:p>
          <a:p>
            <a:pPr marL="802516" lvl="1" indent="-336145"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0000"/>
                </a:solidFill>
              </a:rPr>
              <a:t>gulp package-solution –ship</a:t>
            </a:r>
          </a:p>
          <a:p>
            <a:pPr marL="802516" lvl="1" indent="-336145"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0000"/>
                </a:solidFill>
              </a:rPr>
              <a:t>Upload solution to ap catalog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674C0-52AE-4A01-BCDA-3D1673A8D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2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0A6B9-973F-4017-94DC-673A6475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40267" r="-3" b="26866"/>
          <a:stretch/>
        </p:blipFill>
        <p:spPr>
          <a:xfrm>
            <a:off x="6240477" y="4242846"/>
            <a:ext cx="2246067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67BBE5-CBFD-43A8-BB9E-9BEF2F395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423" b="-1"/>
          <a:stretch/>
        </p:blipFill>
        <p:spPr>
          <a:xfrm>
            <a:off x="8656431" y="4239061"/>
            <a:ext cx="2246067" cy="165881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66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9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E0EE4-BAB5-4304-B77D-E288AA9A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 By Step Office Add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B5CB8-4FA6-4F98-B6FE-3E121B4E7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78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275CC-C0CA-4E26-B9BA-7380D6D1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638425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Automatic Glossary Tool Add In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Download codebase from git hub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Prepare add in for local testing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Review code base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Perform testing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59956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/>
              <a:t>Step by Step Office Add In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0DF84A-57AE-43D3-AD4C-C7C01098D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80173" y="1739671"/>
            <a:ext cx="3267942" cy="33700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6179242" cy="3470097"/>
          </a:xfrm>
        </p:spPr>
        <p:txBody>
          <a:bodyPr>
            <a:normAutofit/>
          </a:bodyPr>
          <a:lstStyle/>
          <a:p>
            <a:r>
              <a:rPr lang="en-US" sz="2400" dirty="0"/>
              <a:t>Using PowerShell</a:t>
            </a:r>
          </a:p>
          <a:p>
            <a:pPr lvl="1"/>
            <a:r>
              <a:rPr lang="en-US" dirty="0"/>
              <a:t>Navigate to your C:\Git folder and download the Glossary codebase by using Git commands</a:t>
            </a:r>
          </a:p>
          <a:p>
            <a:pPr lvl="1"/>
            <a:r>
              <a:rPr lang="en-US" dirty="0"/>
              <a:t>git clone https://github.com/SPDoctor/Glossary.git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83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B8EE-02CF-4AD7-8EBD-81AB192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Step by Step Office Add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ABA-9730-41A4-8651-0EE7693E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 dirty="0"/>
              <a:t>Include all node dependencies by running command </a:t>
            </a:r>
          </a:p>
          <a:p>
            <a:pPr marL="0" indent="0" algn="ctr">
              <a:buNone/>
            </a:pPr>
            <a:r>
              <a:rPr lang="en-US" sz="4800" dirty="0"/>
              <a:t>node start </a:t>
            </a:r>
            <a:endParaRPr lang="en-US" sz="2400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6B413FD-528C-49AF-885E-D3B4F36C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62" y="3605552"/>
            <a:ext cx="2542433" cy="13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9B8EE-02CF-4AD7-8EBD-81AB192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by Step Office Add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ABA-9730-41A4-8651-0EE7693E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Test the glossary add in by loading: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https://localhost:3000 </a:t>
            </a:r>
          </a:p>
        </p:txBody>
      </p:sp>
    </p:spTree>
    <p:extLst>
      <p:ext uri="{BB962C8B-B14F-4D97-AF65-F5344CB8AC3E}">
        <p14:creationId xmlns:p14="http://schemas.microsoft.com/office/powerpoint/2010/main" val="9975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0EE4-BAB5-4304-B77D-E288AA9A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Week day client side web part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D4426-B725-4273-8A8F-50FFFA374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33" t="67161" r="20916" b="17863"/>
          <a:stretch/>
        </p:blipFill>
        <p:spPr>
          <a:xfrm>
            <a:off x="429349" y="2526665"/>
            <a:ext cx="3661831" cy="18248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275CC-C0CA-4E26-B9BA-7380D6D1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Understand the anatomy of a SPFX web part solution</a:t>
            </a:r>
          </a:p>
          <a:p>
            <a:r>
              <a:rPr lang="en-US" sz="2000">
                <a:solidFill>
                  <a:srgbClr val="000000"/>
                </a:solidFill>
              </a:rPr>
              <a:t>Use external JavaScript libraries</a:t>
            </a:r>
          </a:p>
          <a:p>
            <a:r>
              <a:rPr lang="en-US" sz="2000">
                <a:solidFill>
                  <a:srgbClr val="000000"/>
                </a:solidFill>
              </a:rPr>
              <a:t>Test our web part in local Workbench</a:t>
            </a:r>
          </a:p>
          <a:p>
            <a:r>
              <a:rPr lang="en-US" sz="2000">
                <a:solidFill>
                  <a:srgbClr val="000000"/>
                </a:solidFill>
              </a:rPr>
              <a:t>Package and deploy web part to app catalog in our tenant</a:t>
            </a:r>
          </a:p>
          <a:p>
            <a:r>
              <a:rPr lang="en-US" sz="2000">
                <a:solidFill>
                  <a:srgbClr val="000000"/>
                </a:solidFill>
              </a:rPr>
              <a:t>Download and reuse codebase from GitHub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/>
          <a:srcRect t="563" r="7846"/>
          <a:stretch/>
        </p:blipFill>
        <p:spPr>
          <a:xfrm>
            <a:off x="7873918" y="5094064"/>
            <a:ext cx="3364214" cy="15102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</p:pic>
      <p:cxnSp>
        <p:nvCxnSpPr>
          <p:cNvPr id="37" name="Straight Arrow Connector 36"/>
          <p:cNvCxnSpPr>
            <a:stCxn id="6" idx="2"/>
            <a:endCxn id="7" idx="0"/>
          </p:cNvCxnSpPr>
          <p:nvPr/>
        </p:nvCxnSpPr>
        <p:spPr>
          <a:xfrm>
            <a:off x="5751136" y="2412195"/>
            <a:ext cx="1" cy="395412"/>
          </a:xfrm>
          <a:prstGeom prst="straightConnector1">
            <a:avLst/>
          </a:prstGeom>
          <a:ln w="444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8" idx="0"/>
          </p:cNvCxnSpPr>
          <p:nvPr/>
        </p:nvCxnSpPr>
        <p:spPr>
          <a:xfrm flipH="1">
            <a:off x="5745349" y="3253169"/>
            <a:ext cx="5787" cy="395412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Part Build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8" y="1966047"/>
            <a:ext cx="219293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Install SharePoint Generator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47138"/>
            <a:ext cx="2192940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Scaffold SharePoint Web Part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688112"/>
            <a:ext cx="2192940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Build Web Part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6920" y="1966634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6922" y="2807608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Local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1134" y="3648581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UAT / Pre-production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3995893" y="2938769"/>
            <a:ext cx="601798" cy="1076293"/>
          </a:xfrm>
          <a:prstGeom prst="curved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893007" y="2946474"/>
            <a:ext cx="596012" cy="1076293"/>
          </a:xfrm>
          <a:prstGeom prst="curvedLef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1129" y="1966633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Package/Deploy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9555" y="4563509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Available on Classic and Client-Side Pages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9555" y="2832258"/>
            <a:ext cx="2048429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Package/Deploy</a:t>
            </a:r>
          </a:p>
        </p:txBody>
      </p:sp>
      <p:cxnSp>
        <p:nvCxnSpPr>
          <p:cNvPr id="23" name="Straight Arrow Connector 22"/>
          <p:cNvCxnSpPr>
            <a:cxnSpLocks/>
            <a:stCxn id="3" idx="2"/>
            <a:endCxn id="4" idx="0"/>
          </p:cNvCxnSpPr>
          <p:nvPr/>
        </p:nvCxnSpPr>
        <p:spPr>
          <a:xfrm>
            <a:off x="1934668" y="2411609"/>
            <a:ext cx="2" cy="435530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34671" y="3286915"/>
            <a:ext cx="0" cy="395412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43" idx="2"/>
            <a:endCxn id="5" idx="2"/>
          </p:cNvCxnSpPr>
          <p:nvPr/>
        </p:nvCxnSpPr>
        <p:spPr>
          <a:xfrm rot="5400000" flipH="1">
            <a:off x="3286084" y="2782260"/>
            <a:ext cx="1107850" cy="3810678"/>
          </a:xfrm>
          <a:prstGeom prst="bentConnector3">
            <a:avLst>
              <a:gd name="adj1" fmla="val -20229"/>
            </a:avLst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cxnSpLocks/>
            <a:stCxn id="5" idx="3"/>
            <a:endCxn id="6" idx="1"/>
          </p:cNvCxnSpPr>
          <p:nvPr/>
        </p:nvCxnSpPr>
        <p:spPr>
          <a:xfrm flipV="1">
            <a:off x="3031140" y="2189415"/>
            <a:ext cx="1695781" cy="1721478"/>
          </a:xfrm>
          <a:prstGeom prst="bentConnector3">
            <a:avLst>
              <a:gd name="adj1" fmla="val 42364"/>
            </a:avLst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1" y="1690688"/>
            <a:ext cx="2192940" cy="276999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square" rIns="0" rtlCol="0">
            <a:spAutoFit/>
          </a:bodyPr>
          <a:lstStyle/>
          <a:p>
            <a:r>
              <a:rPr lang="en-US" sz="1200" spc="-29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nap install generator-sharepoint -g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200" y="2530805"/>
            <a:ext cx="2192939" cy="276999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yo</a:t>
            </a: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1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sharepoint</a:t>
            </a: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3361097"/>
            <a:ext cx="2192940" cy="276999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1133" y="1699780"/>
            <a:ext cx="2048429" cy="232929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none" rtlCol="0">
            <a:noAutofit/>
          </a:bodyPr>
          <a:lstStyle/>
          <a:p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gulp serve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1133" y="2532768"/>
            <a:ext cx="2048429" cy="233947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none" rtlCol="0">
            <a:noAutofit/>
          </a:bodyPr>
          <a:lstStyle/>
          <a:p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workbench</a:t>
            </a:r>
          </a:p>
        </p:txBody>
      </p:sp>
      <p:cxnSp>
        <p:nvCxnSpPr>
          <p:cNvPr id="38" name="Straight Arrow Connector 37"/>
          <p:cNvCxnSpPr>
            <a:cxnSpLocks/>
            <a:stCxn id="11" idx="2"/>
            <a:endCxn id="34" idx="2"/>
          </p:cNvCxnSpPr>
          <p:nvPr/>
        </p:nvCxnSpPr>
        <p:spPr>
          <a:xfrm>
            <a:off x="9495343" y="2412195"/>
            <a:ext cx="0" cy="389140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59555" y="1690688"/>
            <a:ext cx="2048429" cy="232929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none" rtlCol="0">
            <a:noAutofit/>
          </a:bodyPr>
          <a:lstStyle/>
          <a:p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gulp package-solution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71129" y="2567388"/>
            <a:ext cx="2048429" cy="233947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z="1200" dirty="0"/>
              <a:t>gulp upload-</a:t>
            </a:r>
            <a:r>
              <a:rPr lang="en-US" sz="1200" dirty="0" err="1"/>
              <a:t>cdn</a:t>
            </a:r>
            <a:endParaRPr lang="en-US" sz="1200" dirty="0"/>
          </a:p>
        </p:txBody>
      </p:sp>
      <p:sp>
        <p:nvSpPr>
          <p:cNvPr id="43" name="Flowchart: Decision 42"/>
          <p:cNvSpPr/>
          <p:nvPr/>
        </p:nvSpPr>
        <p:spPr>
          <a:xfrm>
            <a:off x="5337398" y="4570289"/>
            <a:ext cx="815900" cy="671235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Ship?</a:t>
            </a:r>
          </a:p>
        </p:txBody>
      </p:sp>
      <p:cxnSp>
        <p:nvCxnSpPr>
          <p:cNvPr id="44" name="Straight Arrow Connector 43"/>
          <p:cNvCxnSpPr>
            <a:cxnSpLocks/>
            <a:stCxn id="8" idx="2"/>
            <a:endCxn id="43" idx="0"/>
          </p:cNvCxnSpPr>
          <p:nvPr/>
        </p:nvCxnSpPr>
        <p:spPr>
          <a:xfrm flipH="1">
            <a:off x="5745348" y="4094144"/>
            <a:ext cx="1" cy="476145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471129" y="3697884"/>
            <a:ext cx="2036855" cy="445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gradFill>
                  <a:gsLst>
                    <a:gs pos="96875">
                      <a:schemeClr val="bg1"/>
                    </a:gs>
                    <a:gs pos="78906">
                      <a:schemeClr val="bg1"/>
                    </a:gs>
                  </a:gsLst>
                  <a:lin ang="5400000" scaled="1"/>
                </a:gradFill>
              </a:rPr>
              <a:t>Release using app catalog*</a:t>
            </a:r>
          </a:p>
        </p:txBody>
      </p:sp>
      <p:cxnSp>
        <p:nvCxnSpPr>
          <p:cNvPr id="69" name="Straight Arrow Connector 68"/>
          <p:cNvCxnSpPr>
            <a:cxnSpLocks/>
            <a:stCxn id="17" idx="2"/>
            <a:endCxn id="70" idx="2"/>
          </p:cNvCxnSpPr>
          <p:nvPr/>
        </p:nvCxnSpPr>
        <p:spPr>
          <a:xfrm>
            <a:off x="9483769" y="3277821"/>
            <a:ext cx="11574" cy="370760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82703" y="3433013"/>
            <a:ext cx="2025281" cy="215567"/>
          </a:xfrm>
          <a:prstGeom prst="rect">
            <a:avLst/>
          </a:prstGeom>
          <a:solidFill>
            <a:srgbClr val="E7E6E6">
              <a:alpha val="54902"/>
            </a:srgbClr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z="1200" dirty="0"/>
              <a:t>manual upload of the app</a:t>
            </a:r>
          </a:p>
        </p:txBody>
      </p:sp>
      <p:cxnSp>
        <p:nvCxnSpPr>
          <p:cNvPr id="77" name="Straight Arrow Connector 76"/>
          <p:cNvCxnSpPr>
            <a:cxnSpLocks/>
            <a:stCxn id="68" idx="2"/>
            <a:endCxn id="12" idx="0"/>
          </p:cNvCxnSpPr>
          <p:nvPr/>
        </p:nvCxnSpPr>
        <p:spPr>
          <a:xfrm flipH="1">
            <a:off x="9483770" y="4143446"/>
            <a:ext cx="5787" cy="420064"/>
          </a:xfrm>
          <a:prstGeom prst="straightConnector1">
            <a:avLst/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43" idx="3"/>
            <a:endCxn id="11" idx="1"/>
          </p:cNvCxnSpPr>
          <p:nvPr/>
        </p:nvCxnSpPr>
        <p:spPr>
          <a:xfrm flipV="1">
            <a:off x="6153298" y="2189414"/>
            <a:ext cx="2317832" cy="2716493"/>
          </a:xfrm>
          <a:prstGeom prst="bentConnector3">
            <a:avLst>
              <a:gd name="adj1" fmla="val 68478"/>
            </a:avLst>
          </a:prstGeom>
          <a:ln w="44450">
            <a:solidFill>
              <a:schemeClr val="tx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53" y="4964600"/>
            <a:ext cx="586161" cy="55950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424" y="5524101"/>
            <a:ext cx="493168" cy="4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31" grpId="0" animBg="1"/>
      <p:bldP spid="32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43" grpId="0" animBg="1"/>
      <p:bldP spid="68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Step by Step SharePoint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Create folder structure using PowerShell</a:t>
            </a:r>
          </a:p>
          <a:p>
            <a:pPr lvl="1"/>
            <a:r>
              <a:rPr lang="en-US" dirty="0"/>
              <a:t>Create a folder on C:\ using PowerShell command</a:t>
            </a:r>
          </a:p>
          <a:p>
            <a:pPr lvl="1"/>
            <a:r>
              <a:rPr lang="en-US" dirty="0"/>
              <a:t>CD\</a:t>
            </a:r>
          </a:p>
          <a:p>
            <a:pPr lvl="1"/>
            <a:r>
              <a:rPr lang="en-US" dirty="0"/>
              <a:t>MD Git</a:t>
            </a:r>
          </a:p>
          <a:p>
            <a:pPr lvl="1"/>
            <a:r>
              <a:rPr lang="en-US" dirty="0"/>
              <a:t>Cd Git</a:t>
            </a:r>
          </a:p>
          <a:p>
            <a:pPr lvl="1"/>
            <a:r>
              <a:rPr lang="en-US" dirty="0"/>
              <a:t>MD </a:t>
            </a:r>
            <a:r>
              <a:rPr lang="en-US"/>
              <a:t>spfx</a:t>
            </a:r>
            <a:r>
              <a:rPr lang="en-US" dirty="0"/>
              <a:t>-week</a:t>
            </a:r>
          </a:p>
          <a:p>
            <a:pPr lvl="1"/>
            <a:r>
              <a:rPr lang="en-US" dirty="0"/>
              <a:t>Cd </a:t>
            </a:r>
            <a:r>
              <a:rPr lang="en-US"/>
              <a:t>spfx</a:t>
            </a:r>
            <a:r>
              <a:rPr lang="en-US" dirty="0"/>
              <a:t>-week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255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sz="3700"/>
              <a:t>Step by Step SharePoint Framework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5BF2E-5E08-4AF3-AF12-41A0E30E6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756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941955-D964-43D4-9497-A677C37CD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99" b="-1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FAAEB2-F605-4AAB-A615-2BEB0CF20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381" b="5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Create SharePoint Framework project using Yeoman generator</a:t>
            </a:r>
          </a:p>
          <a:p>
            <a:pPr lvl="1"/>
            <a:r>
              <a:rPr lang="en-US" sz="1800"/>
              <a:t>yo @microsoft/sharepoint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5883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Step by Step SharePoint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 NPM to include additional JavaScript library for dealing with dates and times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moment </a:t>
            </a:r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https://upload.wikimedia.org/wikipedia/commons/thumb/d/db/Npm-logo.svg/320px-Npm-logo.svg.png">
            <a:extLst>
              <a:ext uri="{FF2B5EF4-FFF2-40B4-BE49-F238E27FC236}">
                <a16:creationId xmlns:a16="http://schemas.microsoft.com/office/drawing/2014/main" id="{21F98404-923D-4EC8-B6CD-CED91C1FA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7" y="1805769"/>
            <a:ext cx="3796790" cy="14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Step by Step SharePoint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4FF"/>
                </a:solidFill>
              </a:rPr>
              <a:t>Use Visual Studio Code to work with Typescript  and understand anatomy of </a:t>
            </a:r>
            <a:r>
              <a:rPr lang="en-US" sz="2400" dirty="0" err="1">
                <a:solidFill>
                  <a:srgbClr val="0094FF"/>
                </a:solidFill>
              </a:rPr>
              <a:t>SPFx</a:t>
            </a:r>
            <a:r>
              <a:rPr lang="en-US" sz="2400" dirty="0">
                <a:solidFill>
                  <a:srgbClr val="0094FF"/>
                </a:solidFill>
              </a:rPr>
              <a:t> project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4CD69-B465-47FA-8257-5B2EEFE4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724071"/>
            <a:ext cx="5390093" cy="19808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3C7FF26-2EBB-4E13-AAC3-5A24B5D51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71025" y="3750733"/>
            <a:ext cx="2806500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A380A-40BC-457B-ADEE-1CFADF6F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000000"/>
                </a:solidFill>
              </a:rPr>
              <a:t>Step by Step SharePoint Framework</a:t>
            </a:r>
          </a:p>
        </p:txBody>
      </p:sp>
      <p:sp>
        <p:nvSpPr>
          <p:cNvPr id="22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E89174-9850-411F-A54A-6E7D6B8B1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2" b="7945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460F-C1B5-4924-9B83-5438FBB3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Use Office UI Framework to define: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Web Part icon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Web Part content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6C972D-9644-450F-A6A5-6166305AE3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59" r="8921" b="-2"/>
          <a:stretch/>
        </p:blipFill>
        <p:spPr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AutoShape 2" descr="Illustrated representation of an office add-in.">
            <a:extLst>
              <a:ext uri="{FF2B5EF4-FFF2-40B4-BE49-F238E27FC236}">
                <a16:creationId xmlns:a16="http://schemas.microsoft.com/office/drawing/2014/main" id="{876BF6A0-C2B2-43C4-B057-7DE126683C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SharePoint Workbench</a:t>
            </a:r>
            <a:endParaRPr lang="fi-FI" sz="28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3" y="981088"/>
            <a:ext cx="6250769" cy="473495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Use the local Workbench as our  development time experience</a:t>
            </a:r>
          </a:p>
          <a:p>
            <a:pPr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Test changes immediately even in offline mode</a:t>
            </a:r>
          </a:p>
        </p:txBody>
      </p:sp>
    </p:spTree>
    <p:extLst>
      <p:ext uri="{BB962C8B-B14F-4D97-AF65-F5344CB8AC3E}">
        <p14:creationId xmlns:p14="http://schemas.microsoft.com/office/powerpoint/2010/main" val="29731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449</Words>
  <Application>Microsoft Office PowerPoint</Application>
  <PresentationFormat>Widescreen</PresentationFormat>
  <Paragraphs>84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Week day client side web part</vt:lpstr>
      <vt:lpstr>Client-side Web Part Build Flow</vt:lpstr>
      <vt:lpstr>Step by Step SharePoint Framework</vt:lpstr>
      <vt:lpstr>Step by Step SharePoint Framework</vt:lpstr>
      <vt:lpstr>Step by Step SharePoint Framework</vt:lpstr>
      <vt:lpstr>Step by Step SharePoint Framework</vt:lpstr>
      <vt:lpstr>Step by Step SharePoint Framework</vt:lpstr>
      <vt:lpstr>SharePoint Workbench</vt:lpstr>
      <vt:lpstr>Step by Step SharePoint Framework</vt:lpstr>
      <vt:lpstr>Step By Step Office Add In</vt:lpstr>
      <vt:lpstr>Step by Step Office Add In</vt:lpstr>
      <vt:lpstr>Step by Step Office Add In</vt:lpstr>
      <vt:lpstr>Step by Step Office Add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Haaron Gonzalez</dc:creator>
  <cp:lastModifiedBy>Haaron Gonzalez</cp:lastModifiedBy>
  <cp:revision>1</cp:revision>
  <dcterms:created xsi:type="dcterms:W3CDTF">2018-10-16T19:42:53Z</dcterms:created>
  <dcterms:modified xsi:type="dcterms:W3CDTF">2018-10-16T19:45:26Z</dcterms:modified>
</cp:coreProperties>
</file>