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27" r:id="rId2"/>
    <p:sldId id="341" r:id="rId3"/>
    <p:sldId id="345" r:id="rId4"/>
    <p:sldId id="342" r:id="rId5"/>
    <p:sldId id="343" r:id="rId6"/>
    <p:sldId id="346" r:id="rId7"/>
    <p:sldId id="344" r:id="rId8"/>
    <p:sldId id="34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0D176D-499A-471D-90FD-4F8A5410A13C}" v="1964" dt="2018-10-16T19:45:23.215"/>
    <p1510:client id="{FBB02A64-728C-4760-8D55-BB573DCA0D75}" v="281" dt="2018-10-16T19:59:38.573"/>
    <p1510:client id="{3CBBFA08-B06E-47E6-BCC0-809CD06C4916}" v="29" dt="2018-10-17T02:41:51.4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48" autoAdjust="0"/>
    <p:restoredTop sz="62222" autoAdjust="0"/>
  </p:normalViewPr>
  <p:slideViewPr>
    <p:cSldViewPr snapToGrid="0">
      <p:cViewPr varScale="1">
        <p:scale>
          <a:sx n="71" d="100"/>
          <a:sy n="71" d="100"/>
        </p:scale>
        <p:origin x="187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55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aron Gonzalez" userId="638d1988b3a07a11" providerId="LiveId" clId="{3CBBFA08-B06E-47E6-BCC0-809CD06C4916}"/>
    <pc:docChg chg="modSld">
      <pc:chgData name="Haaron Gonzalez" userId="638d1988b3a07a11" providerId="LiveId" clId="{3CBBFA08-B06E-47E6-BCC0-809CD06C4916}" dt="2018-10-17T02:41:51.448" v="28" actId="20577"/>
      <pc:docMkLst>
        <pc:docMk/>
      </pc:docMkLst>
      <pc:sldChg chg="modSp">
        <pc:chgData name="Haaron Gonzalez" userId="638d1988b3a07a11" providerId="LiveId" clId="{3CBBFA08-B06E-47E6-BCC0-809CD06C4916}" dt="2018-10-17T02:41:32.553" v="15" actId="20577"/>
        <pc:sldMkLst>
          <pc:docMk/>
          <pc:sldMk cId="2809985344" sldId="341"/>
        </pc:sldMkLst>
        <pc:spChg chg="mod">
          <ac:chgData name="Haaron Gonzalez" userId="638d1988b3a07a11" providerId="LiveId" clId="{3CBBFA08-B06E-47E6-BCC0-809CD06C4916}" dt="2018-10-17T02:41:32.553" v="15" actId="20577"/>
          <ac:spMkLst>
            <pc:docMk/>
            <pc:sldMk cId="2809985344" sldId="341"/>
            <ac:spMk id="1035" creationId="{88CFBFC9-1FFF-4130-B65E-AEB88AFB5D56}"/>
          </ac:spMkLst>
        </pc:spChg>
      </pc:sldChg>
      <pc:sldChg chg="modSp">
        <pc:chgData name="Haaron Gonzalez" userId="638d1988b3a07a11" providerId="LiveId" clId="{3CBBFA08-B06E-47E6-BCC0-809CD06C4916}" dt="2018-10-17T02:41:51.448" v="28" actId="20577"/>
        <pc:sldMkLst>
          <pc:docMk/>
          <pc:sldMk cId="2168766689" sldId="344"/>
        </pc:sldMkLst>
        <pc:spChg chg="mod">
          <ac:chgData name="Haaron Gonzalez" userId="638d1988b3a07a11" providerId="LiveId" clId="{3CBBFA08-B06E-47E6-BCC0-809CD06C4916}" dt="2018-10-17T02:41:51.448" v="28" actId="20577"/>
          <ac:spMkLst>
            <pc:docMk/>
            <pc:sldMk cId="2168766689" sldId="344"/>
            <ac:spMk id="2" creationId="{ACFAB0B7-3487-4E63-BBC0-954D65F51023}"/>
          </ac:spMkLst>
        </pc:spChg>
      </pc:sldChg>
    </pc:docChg>
  </pc:docChgLst>
  <pc:docChgLst>
    <pc:chgData name="Haaron Gonzalez" userId="638d1988b3a07a11" providerId="LiveId" clId="{8A203E50-1559-49D2-9AC3-D9C0A65B087E}"/>
    <pc:docChg chg="undo custSel mod addSld delSld modSld sldOrd">
      <pc:chgData name="Haaron Gonzalez" userId="638d1988b3a07a11" providerId="LiveId" clId="{8A203E50-1559-49D2-9AC3-D9C0A65B087E}" dt="2018-10-16T19:45:23.215" v="1963" actId="2696"/>
      <pc:docMkLst>
        <pc:docMk/>
      </pc:docMkLst>
      <pc:sldChg chg="del">
        <pc:chgData name="Haaron Gonzalez" userId="638d1988b3a07a11" providerId="LiveId" clId="{8A203E50-1559-49D2-9AC3-D9C0A65B087E}" dt="2018-10-16T19:05:00.270" v="16" actId="2696"/>
        <pc:sldMkLst>
          <pc:docMk/>
          <pc:sldMk cId="876799369" sldId="274"/>
        </pc:sldMkLst>
      </pc:sldChg>
      <pc:sldChg chg="del">
        <pc:chgData name="Haaron Gonzalez" userId="638d1988b3a07a11" providerId="LiveId" clId="{8A203E50-1559-49D2-9AC3-D9C0A65B087E}" dt="2018-10-16T19:05:00.353" v="17" actId="2696"/>
        <pc:sldMkLst>
          <pc:docMk/>
          <pc:sldMk cId="3388540362" sldId="275"/>
        </pc:sldMkLst>
      </pc:sldChg>
      <pc:sldChg chg="del">
        <pc:chgData name="Haaron Gonzalez" userId="638d1988b3a07a11" providerId="LiveId" clId="{8A203E50-1559-49D2-9AC3-D9C0A65B087E}" dt="2018-10-16T19:05:00.369" v="18" actId="2696"/>
        <pc:sldMkLst>
          <pc:docMk/>
          <pc:sldMk cId="2008759788" sldId="276"/>
        </pc:sldMkLst>
      </pc:sldChg>
      <pc:sldChg chg="del">
        <pc:chgData name="Haaron Gonzalez" userId="638d1988b3a07a11" providerId="LiveId" clId="{8A203E50-1559-49D2-9AC3-D9C0A65B087E}" dt="2018-10-16T19:05:00.485" v="21" actId="2696"/>
        <pc:sldMkLst>
          <pc:docMk/>
          <pc:sldMk cId="967518221" sldId="277"/>
        </pc:sldMkLst>
      </pc:sldChg>
      <pc:sldChg chg="del">
        <pc:chgData name="Haaron Gonzalez" userId="638d1988b3a07a11" providerId="LiveId" clId="{8A203E50-1559-49D2-9AC3-D9C0A65B087E}" dt="2018-10-16T19:05:00.587" v="23" actId="2696"/>
        <pc:sldMkLst>
          <pc:docMk/>
          <pc:sldMk cId="3961192018" sldId="278"/>
        </pc:sldMkLst>
      </pc:sldChg>
      <pc:sldChg chg="del">
        <pc:chgData name="Haaron Gonzalez" userId="638d1988b3a07a11" providerId="LiveId" clId="{8A203E50-1559-49D2-9AC3-D9C0A65B087E}" dt="2018-10-16T19:05:00.651" v="26" actId="2696"/>
        <pc:sldMkLst>
          <pc:docMk/>
          <pc:sldMk cId="2424514129" sldId="279"/>
        </pc:sldMkLst>
      </pc:sldChg>
      <pc:sldChg chg="del">
        <pc:chgData name="Haaron Gonzalez" userId="638d1988b3a07a11" providerId="LiveId" clId="{8A203E50-1559-49D2-9AC3-D9C0A65B087E}" dt="2018-10-16T19:05:00.671" v="28" actId="2696"/>
        <pc:sldMkLst>
          <pc:docMk/>
          <pc:sldMk cId="3294260444" sldId="280"/>
        </pc:sldMkLst>
      </pc:sldChg>
      <pc:sldChg chg="del">
        <pc:chgData name="Haaron Gonzalez" userId="638d1988b3a07a11" providerId="LiveId" clId="{8A203E50-1559-49D2-9AC3-D9C0A65B087E}" dt="2018-10-16T19:05:00.685" v="30" actId="2696"/>
        <pc:sldMkLst>
          <pc:docMk/>
          <pc:sldMk cId="262976731" sldId="281"/>
        </pc:sldMkLst>
      </pc:sldChg>
      <pc:sldChg chg="addSp delSp modSp add del mod setBg setClrOvrMap">
        <pc:chgData name="Haaron Gonzalez" userId="638d1988b3a07a11" providerId="LiveId" clId="{8A203E50-1559-49D2-9AC3-D9C0A65B087E}" dt="2018-10-16T19:28:48.778" v="1262" actId="27614"/>
        <pc:sldMkLst>
          <pc:docMk/>
          <pc:sldMk cId="2973165604" sldId="282"/>
        </pc:sldMkLst>
        <pc:spChg chg="mod ord">
          <ac:chgData name="Haaron Gonzalez" userId="638d1988b3a07a11" providerId="LiveId" clId="{8A203E50-1559-49D2-9AC3-D9C0A65B087E}" dt="2018-10-16T19:28:36.519" v="1260" actId="26606"/>
          <ac:spMkLst>
            <pc:docMk/>
            <pc:sldMk cId="2973165604" sldId="282"/>
            <ac:spMk id="4" creationId="{00000000-0000-0000-0000-000000000000}"/>
          </ac:spMkLst>
        </pc:spChg>
        <pc:spChg chg="mod ord">
          <ac:chgData name="Haaron Gonzalez" userId="638d1988b3a07a11" providerId="LiveId" clId="{8A203E50-1559-49D2-9AC3-D9C0A65B087E}" dt="2018-10-16T19:28:36.519" v="1260" actId="26606"/>
          <ac:spMkLst>
            <pc:docMk/>
            <pc:sldMk cId="2973165604" sldId="282"/>
            <ac:spMk id="6" creationId="{00000000-0000-0000-0000-000000000000}"/>
          </ac:spMkLst>
        </pc:spChg>
        <pc:spChg chg="add del">
          <ac:chgData name="Haaron Gonzalez" userId="638d1988b3a07a11" providerId="LiveId" clId="{8A203E50-1559-49D2-9AC3-D9C0A65B087E}" dt="2018-10-16T19:28:27.401" v="1255" actId="26606"/>
          <ac:spMkLst>
            <pc:docMk/>
            <pc:sldMk cId="2973165604" sldId="282"/>
            <ac:spMk id="11" creationId="{3CD9DF72-87A3-404E-A828-84CBF11A8303}"/>
          </ac:spMkLst>
        </pc:spChg>
        <pc:spChg chg="add del">
          <ac:chgData name="Haaron Gonzalez" userId="638d1988b3a07a11" providerId="LiveId" clId="{8A203E50-1559-49D2-9AC3-D9C0A65B087E}" dt="2018-10-16T19:28:35.093" v="1257" actId="26606"/>
          <ac:spMkLst>
            <pc:docMk/>
            <pc:sldMk cId="2973165604" sldId="282"/>
            <ac:spMk id="15" creationId="{73DE2CFE-42F2-48F0-8706-5264E012B10C}"/>
          </ac:spMkLst>
        </pc:spChg>
        <pc:spChg chg="add del">
          <ac:chgData name="Haaron Gonzalez" userId="638d1988b3a07a11" providerId="LiveId" clId="{8A203E50-1559-49D2-9AC3-D9C0A65B087E}" dt="2018-10-16T19:28:36.512" v="1259" actId="26606"/>
          <ac:spMkLst>
            <pc:docMk/>
            <pc:sldMk cId="2973165604" sldId="282"/>
            <ac:spMk id="17" creationId="{CF62D2A7-8207-488C-9F46-316BA81A16C8}"/>
          </ac:spMkLst>
        </pc:spChg>
        <pc:spChg chg="add del">
          <ac:chgData name="Haaron Gonzalez" userId="638d1988b3a07a11" providerId="LiveId" clId="{8A203E50-1559-49D2-9AC3-D9C0A65B087E}" dt="2018-10-16T19:28:36.512" v="1259" actId="26606"/>
          <ac:spMkLst>
            <pc:docMk/>
            <pc:sldMk cId="2973165604" sldId="282"/>
            <ac:spMk id="18" creationId="{52AC6D7F-F068-4E11-BB06-F601D89BB980}"/>
          </ac:spMkLst>
        </pc:spChg>
        <pc:spChg chg="add">
          <ac:chgData name="Haaron Gonzalez" userId="638d1988b3a07a11" providerId="LiveId" clId="{8A203E50-1559-49D2-9AC3-D9C0A65B087E}" dt="2018-10-16T19:28:36.519" v="1260" actId="26606"/>
          <ac:spMkLst>
            <pc:docMk/>
            <pc:sldMk cId="2973165604" sldId="282"/>
            <ac:spMk id="20" creationId="{867D4867-5BA7-4462-B2F6-A23F4A622AA7}"/>
          </ac:spMkLst>
        </pc:spChg>
        <pc:picChg chg="mod">
          <ac:chgData name="Haaron Gonzalez" userId="638d1988b3a07a11" providerId="LiveId" clId="{8A203E50-1559-49D2-9AC3-D9C0A65B087E}" dt="2018-10-16T19:28:48.778" v="1262" actId="27614"/>
          <ac:picMkLst>
            <pc:docMk/>
            <pc:sldMk cId="2973165604" sldId="282"/>
            <ac:picMk id="5" creationId="{00000000-0000-0000-0000-000000000000}"/>
          </ac:picMkLst>
        </pc:picChg>
        <pc:cxnChg chg="add del">
          <ac:chgData name="Haaron Gonzalez" userId="638d1988b3a07a11" providerId="LiveId" clId="{8A203E50-1559-49D2-9AC3-D9C0A65B087E}" dt="2018-10-16T19:28:27.401" v="1255" actId="26606"/>
          <ac:cxnSpMkLst>
            <pc:docMk/>
            <pc:sldMk cId="2973165604" sldId="282"/>
            <ac:cxnSpMk id="13" creationId="{20E3A342-4D61-4E3F-AF90-1AB42AEB96CC}"/>
          </ac:cxnSpMkLst>
        </pc:cxnChg>
      </pc:sldChg>
      <pc:sldChg chg="add del ord">
        <pc:chgData name="Haaron Gonzalez" userId="638d1988b3a07a11" providerId="LiveId" clId="{8A203E50-1559-49D2-9AC3-D9C0A65B087E}" dt="2018-10-16T19:28:55.612" v="1263"/>
        <pc:sldMkLst>
          <pc:docMk/>
          <pc:sldMk cId="1968763522" sldId="287"/>
        </pc:sldMkLst>
      </pc:sldChg>
      <pc:sldChg chg="del">
        <pc:chgData name="Haaron Gonzalez" userId="638d1988b3a07a11" providerId="LiveId" clId="{8A203E50-1559-49D2-9AC3-D9C0A65B087E}" dt="2018-10-16T19:05:00.772" v="33" actId="2696"/>
        <pc:sldMkLst>
          <pc:docMk/>
          <pc:sldMk cId="2103975668" sldId="289"/>
        </pc:sldMkLst>
      </pc:sldChg>
      <pc:sldChg chg="del">
        <pc:chgData name="Haaron Gonzalez" userId="638d1988b3a07a11" providerId="LiveId" clId="{8A203E50-1559-49D2-9AC3-D9C0A65B087E}" dt="2018-10-16T19:05:00.778" v="34" actId="2696"/>
        <pc:sldMkLst>
          <pc:docMk/>
          <pc:sldMk cId="3193783446" sldId="290"/>
        </pc:sldMkLst>
      </pc:sldChg>
      <pc:sldChg chg="del">
        <pc:chgData name="Haaron Gonzalez" userId="638d1988b3a07a11" providerId="LiveId" clId="{8A203E50-1559-49D2-9AC3-D9C0A65B087E}" dt="2018-10-16T19:05:00.790" v="35" actId="2696"/>
        <pc:sldMkLst>
          <pc:docMk/>
          <pc:sldMk cId="3252407186" sldId="291"/>
        </pc:sldMkLst>
      </pc:sldChg>
      <pc:sldChg chg="del">
        <pc:chgData name="Haaron Gonzalez" userId="638d1988b3a07a11" providerId="LiveId" clId="{8A203E50-1559-49D2-9AC3-D9C0A65B087E}" dt="2018-10-16T19:05:00.797" v="36" actId="2696"/>
        <pc:sldMkLst>
          <pc:docMk/>
          <pc:sldMk cId="2019076437" sldId="293"/>
        </pc:sldMkLst>
      </pc:sldChg>
      <pc:sldChg chg="del">
        <pc:chgData name="Haaron Gonzalez" userId="638d1988b3a07a11" providerId="LiveId" clId="{8A203E50-1559-49D2-9AC3-D9C0A65B087E}" dt="2018-10-16T19:05:00.807" v="38" actId="2696"/>
        <pc:sldMkLst>
          <pc:docMk/>
          <pc:sldMk cId="3566088895" sldId="294"/>
        </pc:sldMkLst>
      </pc:sldChg>
      <pc:sldChg chg="del">
        <pc:chgData name="Haaron Gonzalez" userId="638d1988b3a07a11" providerId="LiveId" clId="{8A203E50-1559-49D2-9AC3-D9C0A65B087E}" dt="2018-10-16T19:05:00.813" v="39" actId="2696"/>
        <pc:sldMkLst>
          <pc:docMk/>
          <pc:sldMk cId="306347082" sldId="295"/>
        </pc:sldMkLst>
      </pc:sldChg>
      <pc:sldChg chg="del">
        <pc:chgData name="Haaron Gonzalez" userId="638d1988b3a07a11" providerId="LiveId" clId="{8A203E50-1559-49D2-9AC3-D9C0A65B087E}" dt="2018-10-16T19:05:00.820" v="40" actId="2696"/>
        <pc:sldMkLst>
          <pc:docMk/>
          <pc:sldMk cId="3958867235" sldId="296"/>
        </pc:sldMkLst>
      </pc:sldChg>
      <pc:sldChg chg="del">
        <pc:chgData name="Haaron Gonzalez" userId="638d1988b3a07a11" providerId="LiveId" clId="{8A203E50-1559-49D2-9AC3-D9C0A65B087E}" dt="2018-10-16T19:05:00.375" v="19" actId="2696"/>
        <pc:sldMkLst>
          <pc:docMk/>
          <pc:sldMk cId="3272439464" sldId="318"/>
        </pc:sldMkLst>
      </pc:sldChg>
      <pc:sldChg chg="del">
        <pc:chgData name="Haaron Gonzalez" userId="638d1988b3a07a11" providerId="LiveId" clId="{8A203E50-1559-49D2-9AC3-D9C0A65B087E}" dt="2018-10-16T19:05:00.556" v="22" actId="2696"/>
        <pc:sldMkLst>
          <pc:docMk/>
          <pc:sldMk cId="2579272417" sldId="320"/>
        </pc:sldMkLst>
      </pc:sldChg>
      <pc:sldChg chg="del">
        <pc:chgData name="Haaron Gonzalez" userId="638d1988b3a07a11" providerId="LiveId" clId="{8A203E50-1559-49D2-9AC3-D9C0A65B087E}" dt="2018-10-16T19:05:00.422" v="20" actId="2696"/>
        <pc:sldMkLst>
          <pc:docMk/>
          <pc:sldMk cId="1483853025" sldId="321"/>
        </pc:sldMkLst>
      </pc:sldChg>
      <pc:sldChg chg="del">
        <pc:chgData name="Haaron Gonzalez" userId="638d1988b3a07a11" providerId="LiveId" clId="{8A203E50-1559-49D2-9AC3-D9C0A65B087E}" dt="2018-10-16T19:05:00.138" v="10" actId="2696"/>
        <pc:sldMkLst>
          <pc:docMk/>
          <pc:sldMk cId="747246463" sldId="322"/>
        </pc:sldMkLst>
      </pc:sldChg>
      <pc:sldChg chg="del">
        <pc:chgData name="Haaron Gonzalez" userId="638d1988b3a07a11" providerId="LiveId" clId="{8A203E50-1559-49D2-9AC3-D9C0A65B087E}" dt="2018-10-16T19:05:00.193" v="12" actId="2696"/>
        <pc:sldMkLst>
          <pc:docMk/>
          <pc:sldMk cId="4031555396" sldId="323"/>
        </pc:sldMkLst>
      </pc:sldChg>
      <pc:sldChg chg="del">
        <pc:chgData name="Haaron Gonzalez" userId="638d1988b3a07a11" providerId="LiveId" clId="{8A203E50-1559-49D2-9AC3-D9C0A65B087E}" dt="2018-10-16T19:04:59.886" v="0" actId="2696"/>
        <pc:sldMkLst>
          <pc:docMk/>
          <pc:sldMk cId="3732982870" sldId="324"/>
        </pc:sldMkLst>
      </pc:sldChg>
      <pc:sldChg chg="del">
        <pc:chgData name="Haaron Gonzalez" userId="638d1988b3a07a11" providerId="LiveId" clId="{8A203E50-1559-49D2-9AC3-D9C0A65B087E}" dt="2018-10-16T19:04:59.926" v="1" actId="2696"/>
        <pc:sldMkLst>
          <pc:docMk/>
          <pc:sldMk cId="2815461513" sldId="328"/>
        </pc:sldMkLst>
      </pc:sldChg>
      <pc:sldChg chg="addSp modSp add mod setBg">
        <pc:chgData name="Haaron Gonzalez" userId="638d1988b3a07a11" providerId="LiveId" clId="{8A203E50-1559-49D2-9AC3-D9C0A65B087E}" dt="2018-10-16T19:20:39.183" v="854" actId="26606"/>
        <pc:sldMkLst>
          <pc:docMk/>
          <pc:sldMk cId="3532556533" sldId="328"/>
        </pc:sldMkLst>
        <pc:spChg chg="mod">
          <ac:chgData name="Haaron Gonzalez" userId="638d1988b3a07a11" providerId="LiveId" clId="{8A203E50-1559-49D2-9AC3-D9C0A65B087E}" dt="2018-10-16T19:20:39.183" v="854" actId="26606"/>
          <ac:spMkLst>
            <pc:docMk/>
            <pc:sldMk cId="3532556533" sldId="328"/>
            <ac:spMk id="2" creationId="{862A380A-40BC-457B-ADEE-1CFADF6FD64C}"/>
          </ac:spMkLst>
        </pc:spChg>
        <pc:spChg chg="mod">
          <ac:chgData name="Haaron Gonzalez" userId="638d1988b3a07a11" providerId="LiveId" clId="{8A203E50-1559-49D2-9AC3-D9C0A65B087E}" dt="2018-10-16T19:20:39.183" v="854" actId="26606"/>
          <ac:spMkLst>
            <pc:docMk/>
            <pc:sldMk cId="3532556533" sldId="328"/>
            <ac:spMk id="3" creationId="{12AF460F-C1B5-4924-9B83-5438FBB3D9B8}"/>
          </ac:spMkLst>
        </pc:spChg>
        <pc:spChg chg="add">
          <ac:chgData name="Haaron Gonzalez" userId="638d1988b3a07a11" providerId="LiveId" clId="{8A203E50-1559-49D2-9AC3-D9C0A65B087E}" dt="2018-10-16T19:20:39.183" v="854" actId="26606"/>
          <ac:spMkLst>
            <pc:docMk/>
            <pc:sldMk cId="3532556533" sldId="328"/>
            <ac:spMk id="8" creationId="{8D70B121-56F4-4848-B38B-182089D909FA}"/>
          </ac:spMkLst>
        </pc:spChg>
        <pc:cxnChg chg="add">
          <ac:chgData name="Haaron Gonzalez" userId="638d1988b3a07a11" providerId="LiveId" clId="{8A203E50-1559-49D2-9AC3-D9C0A65B087E}" dt="2018-10-16T19:20:39.183" v="854" actId="26606"/>
          <ac:cxnSpMkLst>
            <pc:docMk/>
            <pc:sldMk cId="3532556533" sldId="328"/>
            <ac:cxnSpMk id="10" creationId="{2D72A2C9-F3CA-4216-8BAD-FA4C970C3C4E}"/>
          </ac:cxnSpMkLst>
        </pc:cxnChg>
      </pc:sldChg>
      <pc:sldChg chg="addSp delSp modSp add mod setBg">
        <pc:chgData name="Haaron Gonzalez" userId="638d1988b3a07a11" providerId="LiveId" clId="{8A203E50-1559-49D2-9AC3-D9C0A65B087E}" dt="2018-10-16T19:33:05.392" v="1384" actId="27636"/>
        <pc:sldMkLst>
          <pc:docMk/>
          <pc:sldMk cId="64666709" sldId="329"/>
        </pc:sldMkLst>
        <pc:spChg chg="mod">
          <ac:chgData name="Haaron Gonzalez" userId="638d1988b3a07a11" providerId="LiveId" clId="{8A203E50-1559-49D2-9AC3-D9C0A65B087E}" dt="2018-10-16T19:32:56.422" v="1379" actId="26606"/>
          <ac:spMkLst>
            <pc:docMk/>
            <pc:sldMk cId="64666709" sldId="329"/>
            <ac:spMk id="2" creationId="{384375B2-7CAC-4A2E-B4E8-025DB2CADDED}"/>
          </ac:spMkLst>
        </pc:spChg>
        <pc:spChg chg="add del mod">
          <ac:chgData name="Haaron Gonzalez" userId="638d1988b3a07a11" providerId="LiveId" clId="{8A203E50-1559-49D2-9AC3-D9C0A65B087E}" dt="2018-10-16T19:33:05.392" v="1384" actId="27636"/>
          <ac:spMkLst>
            <pc:docMk/>
            <pc:sldMk cId="64666709" sldId="329"/>
            <ac:spMk id="3" creationId="{87F96CAD-A136-4A4B-A574-C856BFBB8AE9}"/>
          </ac:spMkLst>
        </pc:spChg>
        <pc:spChg chg="add del mod">
          <ac:chgData name="Haaron Gonzalez" userId="638d1988b3a07a11" providerId="LiveId" clId="{8A203E50-1559-49D2-9AC3-D9C0A65B087E}" dt="2018-10-16T19:32:22.104" v="1373" actId="478"/>
          <ac:spMkLst>
            <pc:docMk/>
            <pc:sldMk cId="64666709" sldId="329"/>
            <ac:spMk id="7" creationId="{49078639-CD4B-4A20-A26C-092F37DBCC8D}"/>
          </ac:spMkLst>
        </pc:spChg>
        <pc:spChg chg="add del mod">
          <ac:chgData name="Haaron Gonzalez" userId="638d1988b3a07a11" providerId="LiveId" clId="{8A203E50-1559-49D2-9AC3-D9C0A65B087E}" dt="2018-10-16T19:32:18.895" v="1371" actId="478"/>
          <ac:spMkLst>
            <pc:docMk/>
            <pc:sldMk cId="64666709" sldId="329"/>
            <ac:spMk id="9" creationId="{CBA3D824-E682-41D1-A079-14F7D68043AA}"/>
          </ac:spMkLst>
        </pc:spChg>
        <pc:spChg chg="add del mod">
          <ac:chgData name="Haaron Gonzalez" userId="638d1988b3a07a11" providerId="LiveId" clId="{8A203E50-1559-49D2-9AC3-D9C0A65B087E}" dt="2018-10-16T19:32:42.537" v="1377" actId="478"/>
          <ac:spMkLst>
            <pc:docMk/>
            <pc:sldMk cId="64666709" sldId="329"/>
            <ac:spMk id="12" creationId="{EBE2758E-0274-4962-A124-323F0AB2A2A3}"/>
          </ac:spMkLst>
        </pc:spChg>
        <pc:spChg chg="add">
          <ac:chgData name="Haaron Gonzalez" userId="638d1988b3a07a11" providerId="LiveId" clId="{8A203E50-1559-49D2-9AC3-D9C0A65B087E}" dt="2018-10-16T19:32:56.422" v="1379" actId="26606"/>
          <ac:spMkLst>
            <pc:docMk/>
            <pc:sldMk cId="64666709" sldId="329"/>
            <ac:spMk id="16" creationId="{64560448-C5DE-44CB-852B-74F17AB84E98}"/>
          </ac:spMkLst>
        </pc:spChg>
        <pc:spChg chg="add">
          <ac:chgData name="Haaron Gonzalez" userId="638d1988b3a07a11" providerId="LiveId" clId="{8A203E50-1559-49D2-9AC3-D9C0A65B087E}" dt="2018-10-16T19:32:56.422" v="1379" actId="26606"/>
          <ac:spMkLst>
            <pc:docMk/>
            <pc:sldMk cId="64666709" sldId="329"/>
            <ac:spMk id="20" creationId="{408674C0-52AE-4A01-BCDA-3D1673A8D294}"/>
          </ac:spMkLst>
        </pc:spChg>
        <pc:picChg chg="add mod">
          <ac:chgData name="Haaron Gonzalez" userId="638d1988b3a07a11" providerId="LiveId" clId="{8A203E50-1559-49D2-9AC3-D9C0A65B087E}" dt="2018-10-16T19:32:56.422" v="1379" actId="26606"/>
          <ac:picMkLst>
            <pc:docMk/>
            <pc:sldMk cId="64666709" sldId="329"/>
            <ac:picMk id="4" creationId="{1F70A6B9-973F-4017-94DC-673A64757430}"/>
          </ac:picMkLst>
        </pc:picChg>
        <pc:picChg chg="add del mod">
          <ac:chgData name="Haaron Gonzalez" userId="638d1988b3a07a11" providerId="LiveId" clId="{8A203E50-1559-49D2-9AC3-D9C0A65B087E}" dt="2018-10-16T19:32:20.980" v="1372" actId="478"/>
          <ac:picMkLst>
            <pc:docMk/>
            <pc:sldMk cId="64666709" sldId="329"/>
            <ac:picMk id="6" creationId="{0D5F861D-8CA4-4EBF-BD9C-266E951BD7A9}"/>
          </ac:picMkLst>
        </pc:picChg>
        <pc:picChg chg="add mod">
          <ac:chgData name="Haaron Gonzalez" userId="638d1988b3a07a11" providerId="LiveId" clId="{8A203E50-1559-49D2-9AC3-D9C0A65B087E}" dt="2018-10-16T19:32:56.422" v="1379" actId="26606"/>
          <ac:picMkLst>
            <pc:docMk/>
            <pc:sldMk cId="64666709" sldId="329"/>
            <ac:picMk id="11" creationId="{FD67BBE5-CBFD-43A8-BB9E-9BEF2F3956DE}"/>
          </ac:picMkLst>
        </pc:picChg>
        <pc:picChg chg="add">
          <ac:chgData name="Haaron Gonzalez" userId="638d1988b3a07a11" providerId="LiveId" clId="{8A203E50-1559-49D2-9AC3-D9C0A65B087E}" dt="2018-10-16T19:32:56.422" v="1379" actId="26606"/>
          <ac:picMkLst>
            <pc:docMk/>
            <pc:sldMk cId="64666709" sldId="329"/>
            <ac:picMk id="18" creationId="{0548CC08-81C9-41AC-A6CB-CF1C25451F0F}"/>
          </ac:picMkLst>
        </pc:picChg>
        <pc:picChg chg="add del mod">
          <ac:chgData name="Haaron Gonzalez" userId="638d1988b3a07a11" providerId="LiveId" clId="{8A203E50-1559-49D2-9AC3-D9C0A65B087E}" dt="2018-10-16T19:31:54.042" v="1366" actId="478"/>
          <ac:picMkLst>
            <pc:docMk/>
            <pc:sldMk cId="64666709" sldId="329"/>
            <ac:picMk id="4098" creationId="{40D10200-2472-43E2-AE68-5BA6964BA6BE}"/>
          </ac:picMkLst>
        </pc:picChg>
      </pc:sldChg>
      <pc:sldChg chg="addSp delSp modSp add mod setBg setClrOvrMap">
        <pc:chgData name="Haaron Gonzalez" userId="638d1988b3a07a11" providerId="LiveId" clId="{8A203E50-1559-49D2-9AC3-D9C0A65B087E}" dt="2018-10-16T19:30:18.560" v="1269" actId="27614"/>
        <pc:sldMkLst>
          <pc:docMk/>
          <pc:sldMk cId="658839868" sldId="330"/>
        </pc:sldMkLst>
        <pc:spChg chg="mod">
          <ac:chgData name="Haaron Gonzalez" userId="638d1988b3a07a11" providerId="LiveId" clId="{8A203E50-1559-49D2-9AC3-D9C0A65B087E}" dt="2018-10-16T19:29:30.163" v="1267" actId="26606"/>
          <ac:spMkLst>
            <pc:docMk/>
            <pc:sldMk cId="658839868" sldId="330"/>
            <ac:spMk id="2" creationId="{862A380A-40BC-457B-ADEE-1CFADF6FD64C}"/>
          </ac:spMkLst>
        </pc:spChg>
        <pc:spChg chg="mod ord">
          <ac:chgData name="Haaron Gonzalez" userId="638d1988b3a07a11" providerId="LiveId" clId="{8A203E50-1559-49D2-9AC3-D9C0A65B087E}" dt="2018-10-16T19:29:30.163" v="1267" actId="26606"/>
          <ac:spMkLst>
            <pc:docMk/>
            <pc:sldMk cId="658839868" sldId="330"/>
            <ac:spMk id="3" creationId="{12AF460F-C1B5-4924-9B83-5438FBB3D9B8}"/>
          </ac:spMkLst>
        </pc:spChg>
        <pc:spChg chg="add del">
          <ac:chgData name="Haaron Gonzalez" userId="638d1988b3a07a11" providerId="LiveId" clId="{8A203E50-1559-49D2-9AC3-D9C0A65B087E}" dt="2018-10-16T19:29:30.163" v="1267" actId="26606"/>
          <ac:spMkLst>
            <pc:docMk/>
            <pc:sldMk cId="658839868" sldId="330"/>
            <ac:spMk id="9" creationId="{59A309A7-1751-4ABE-A3C1-EEC40366AD89}"/>
          </ac:spMkLst>
        </pc:spChg>
        <pc:spChg chg="add del">
          <ac:chgData name="Haaron Gonzalez" userId="638d1988b3a07a11" providerId="LiveId" clId="{8A203E50-1559-49D2-9AC3-D9C0A65B087E}" dt="2018-10-16T19:29:30.163" v="1267" actId="26606"/>
          <ac:spMkLst>
            <pc:docMk/>
            <pc:sldMk cId="658839868" sldId="330"/>
            <ac:spMk id="11" creationId="{967D8EB6-EAE1-4F9C-B398-83321E287204}"/>
          </ac:spMkLst>
        </pc:spChg>
        <pc:spChg chg="add">
          <ac:chgData name="Haaron Gonzalez" userId="638d1988b3a07a11" providerId="LiveId" clId="{8A203E50-1559-49D2-9AC3-D9C0A65B087E}" dt="2018-10-16T19:29:30.163" v="1267" actId="26606"/>
          <ac:spMkLst>
            <pc:docMk/>
            <pc:sldMk cId="658839868" sldId="330"/>
            <ac:spMk id="16" creationId="{2EEE8F11-3582-44B7-9869-F2D26D7DD9D4}"/>
          </ac:spMkLst>
        </pc:spChg>
        <pc:spChg chg="add">
          <ac:chgData name="Haaron Gonzalez" userId="638d1988b3a07a11" providerId="LiveId" clId="{8A203E50-1559-49D2-9AC3-D9C0A65B087E}" dt="2018-10-16T19:29:30.163" v="1267" actId="26606"/>
          <ac:spMkLst>
            <pc:docMk/>
            <pc:sldMk cId="658839868" sldId="330"/>
            <ac:spMk id="18" creationId="{2141F1CC-6A53-4BCF-9127-AABB52E2497E}"/>
          </ac:spMkLst>
        </pc:spChg>
        <pc:spChg chg="add">
          <ac:chgData name="Haaron Gonzalez" userId="638d1988b3a07a11" providerId="LiveId" clId="{8A203E50-1559-49D2-9AC3-D9C0A65B087E}" dt="2018-10-16T19:29:30.163" v="1267" actId="26606"/>
          <ac:spMkLst>
            <pc:docMk/>
            <pc:sldMk cId="658839868" sldId="330"/>
            <ac:spMk id="20" creationId="{561B2B49-7142-4CA8-A929-4671548E6A5A}"/>
          </ac:spMkLst>
        </pc:spChg>
        <pc:picChg chg="add mod">
          <ac:chgData name="Haaron Gonzalez" userId="638d1988b3a07a11" providerId="LiveId" clId="{8A203E50-1559-49D2-9AC3-D9C0A65B087E}" dt="2018-10-16T19:29:30.163" v="1267" actId="26606"/>
          <ac:picMkLst>
            <pc:docMk/>
            <pc:sldMk cId="658839868" sldId="330"/>
            <ac:picMk id="4" creationId="{7515BF2E-5E08-4AF3-AF12-41A0E30E6640}"/>
          </ac:picMkLst>
        </pc:picChg>
        <pc:picChg chg="add mod ord">
          <ac:chgData name="Haaron Gonzalez" userId="638d1988b3a07a11" providerId="LiveId" clId="{8A203E50-1559-49D2-9AC3-D9C0A65B087E}" dt="2018-10-16T19:30:18.155" v="1268" actId="27614"/>
          <ac:picMkLst>
            <pc:docMk/>
            <pc:sldMk cId="658839868" sldId="330"/>
            <ac:picMk id="7" creationId="{5EFAAEB2-F605-4AAB-A615-2BEB0CF200F5}"/>
          </ac:picMkLst>
        </pc:picChg>
        <pc:picChg chg="add mod">
          <ac:chgData name="Haaron Gonzalez" userId="638d1988b3a07a11" providerId="LiveId" clId="{8A203E50-1559-49D2-9AC3-D9C0A65B087E}" dt="2018-10-16T19:30:18.560" v="1269" actId="27614"/>
          <ac:picMkLst>
            <pc:docMk/>
            <pc:sldMk cId="658839868" sldId="330"/>
            <ac:picMk id="8" creationId="{AB941955-D964-43D4-9497-A677C37CD152}"/>
          </ac:picMkLst>
        </pc:picChg>
      </pc:sldChg>
      <pc:sldChg chg="del">
        <pc:chgData name="Haaron Gonzalez" userId="638d1988b3a07a11" providerId="LiveId" clId="{8A203E50-1559-49D2-9AC3-D9C0A65B087E}" dt="2018-10-16T19:05:00.223" v="13" actId="2696"/>
        <pc:sldMkLst>
          <pc:docMk/>
          <pc:sldMk cId="1622054439" sldId="330"/>
        </pc:sldMkLst>
      </pc:sldChg>
      <pc:sldChg chg="del">
        <pc:chgData name="Haaron Gonzalez" userId="638d1988b3a07a11" providerId="LiveId" clId="{8A203E50-1559-49D2-9AC3-D9C0A65B087E}" dt="2018-10-16T19:05:00.145" v="11" actId="2696"/>
        <pc:sldMkLst>
          <pc:docMk/>
          <pc:sldMk cId="537947395" sldId="331"/>
        </pc:sldMkLst>
      </pc:sldChg>
      <pc:sldChg chg="addSp delSp modSp add del">
        <pc:chgData name="Haaron Gonzalez" userId="638d1988b3a07a11" providerId="LiveId" clId="{8A203E50-1559-49D2-9AC3-D9C0A65B087E}" dt="2018-10-16T19:18:02.462" v="778" actId="2696"/>
        <pc:sldMkLst>
          <pc:docMk/>
          <pc:sldMk cId="3931207606" sldId="331"/>
        </pc:sldMkLst>
        <pc:spChg chg="mod">
          <ac:chgData name="Haaron Gonzalez" userId="638d1988b3a07a11" providerId="LiveId" clId="{8A203E50-1559-49D2-9AC3-D9C0A65B087E}" dt="2018-10-16T19:13:58.852" v="449" actId="20577"/>
          <ac:spMkLst>
            <pc:docMk/>
            <pc:sldMk cId="3931207606" sldId="331"/>
            <ac:spMk id="2" creationId="{1CBE0EE4-BAB5-4304-B77D-E288AA9AA3FB}"/>
          </ac:spMkLst>
        </pc:spChg>
        <pc:spChg chg="del">
          <ac:chgData name="Haaron Gonzalez" userId="638d1988b3a07a11" providerId="LiveId" clId="{8A203E50-1559-49D2-9AC3-D9C0A65B087E}" dt="2018-10-16T19:14:02.737" v="450" actId="478"/>
          <ac:spMkLst>
            <pc:docMk/>
            <pc:sldMk cId="3931207606" sldId="331"/>
            <ac:spMk id="3" creationId="{7D48DDD5-F537-4034-A25F-DE978349F67E}"/>
          </ac:spMkLst>
        </pc:spChg>
        <pc:picChg chg="add mod modCrop">
          <ac:chgData name="Haaron Gonzalez" userId="638d1988b3a07a11" providerId="LiveId" clId="{8A203E50-1559-49D2-9AC3-D9C0A65B087E}" dt="2018-10-16T19:14:05.006" v="451" actId="1076"/>
          <ac:picMkLst>
            <pc:docMk/>
            <pc:sldMk cId="3931207606" sldId="331"/>
            <ac:picMk id="4" creationId="{527D4426-B725-4273-8A8F-50FFFA37412F}"/>
          </ac:picMkLst>
        </pc:picChg>
      </pc:sldChg>
      <pc:sldChg chg="addSp modSp add mod setBg">
        <pc:chgData name="Haaron Gonzalez" userId="638d1988b3a07a11" providerId="LiveId" clId="{8A203E50-1559-49D2-9AC3-D9C0A65B087E}" dt="2018-10-16T19:20:30.779" v="853" actId="26606"/>
        <pc:sldMkLst>
          <pc:docMk/>
          <pc:sldMk cId="281707510" sldId="332"/>
        </pc:sldMkLst>
        <pc:spChg chg="mod">
          <ac:chgData name="Haaron Gonzalez" userId="638d1988b3a07a11" providerId="LiveId" clId="{8A203E50-1559-49D2-9AC3-D9C0A65B087E}" dt="2018-10-16T19:20:30.779" v="853" actId="26606"/>
          <ac:spMkLst>
            <pc:docMk/>
            <pc:sldMk cId="281707510" sldId="332"/>
            <ac:spMk id="2" creationId="{1CBE0EE4-BAB5-4304-B77D-E288AA9AA3FB}"/>
          </ac:spMkLst>
        </pc:spChg>
        <pc:spChg chg="add mod">
          <ac:chgData name="Haaron Gonzalez" userId="638d1988b3a07a11" providerId="LiveId" clId="{8A203E50-1559-49D2-9AC3-D9C0A65B087E}" dt="2018-10-16T19:20:30.779" v="853" actId="26606"/>
          <ac:spMkLst>
            <pc:docMk/>
            <pc:sldMk cId="281707510" sldId="332"/>
            <ac:spMk id="5" creationId="{53E275CC-C0CA-4E26-B9BA-7380D6D15C09}"/>
          </ac:spMkLst>
        </pc:spChg>
        <pc:spChg chg="add">
          <ac:chgData name="Haaron Gonzalez" userId="638d1988b3a07a11" providerId="LiveId" clId="{8A203E50-1559-49D2-9AC3-D9C0A65B087E}" dt="2018-10-16T19:20:30.779" v="853" actId="26606"/>
          <ac:spMkLst>
            <pc:docMk/>
            <pc:sldMk cId="281707510" sldId="332"/>
            <ac:spMk id="10" creationId="{AFA67CD3-AB4E-4A7A-BEB8-53C445D8C44E}"/>
          </ac:spMkLst>
        </pc:spChg>
        <pc:spChg chg="add">
          <ac:chgData name="Haaron Gonzalez" userId="638d1988b3a07a11" providerId="LiveId" clId="{8A203E50-1559-49D2-9AC3-D9C0A65B087E}" dt="2018-10-16T19:20:30.779" v="853" actId="26606"/>
          <ac:spMkLst>
            <pc:docMk/>
            <pc:sldMk cId="281707510" sldId="332"/>
            <ac:spMk id="14" creationId="{339C8D78-A644-462F-B674-F440635E5353}"/>
          </ac:spMkLst>
        </pc:spChg>
        <pc:picChg chg="mod modCrop">
          <ac:chgData name="Haaron Gonzalez" userId="638d1988b3a07a11" providerId="LiveId" clId="{8A203E50-1559-49D2-9AC3-D9C0A65B087E}" dt="2018-10-16T19:20:30.779" v="853" actId="26606"/>
          <ac:picMkLst>
            <pc:docMk/>
            <pc:sldMk cId="281707510" sldId="332"/>
            <ac:picMk id="4" creationId="{527D4426-B725-4273-8A8F-50FFFA37412F}"/>
          </ac:picMkLst>
        </pc:picChg>
        <pc:picChg chg="add">
          <ac:chgData name="Haaron Gonzalez" userId="638d1988b3a07a11" providerId="LiveId" clId="{8A203E50-1559-49D2-9AC3-D9C0A65B087E}" dt="2018-10-16T19:20:30.779" v="853" actId="26606"/>
          <ac:picMkLst>
            <pc:docMk/>
            <pc:sldMk cId="281707510" sldId="332"/>
            <ac:picMk id="12" creationId="{07CF545F-9C2E-4446-97CD-AD92990C2B68}"/>
          </ac:picMkLst>
        </pc:picChg>
      </pc:sldChg>
      <pc:sldChg chg="addSp delSp modSp add mod setBg setClrOvrMap delDesignElem">
        <pc:chgData name="Haaron Gonzalez" userId="638d1988b3a07a11" providerId="LiveId" clId="{8A203E50-1559-49D2-9AC3-D9C0A65B087E}" dt="2018-10-16T19:22:35.847" v="967" actId="403"/>
        <pc:sldMkLst>
          <pc:docMk/>
          <pc:sldMk cId="2560775196" sldId="333"/>
        </pc:sldMkLst>
        <pc:spChg chg="mod">
          <ac:chgData name="Haaron Gonzalez" userId="638d1988b3a07a11" providerId="LiveId" clId="{8A203E50-1559-49D2-9AC3-D9C0A65B087E}" dt="2018-10-16T19:22:30.291" v="965" actId="26606"/>
          <ac:spMkLst>
            <pc:docMk/>
            <pc:sldMk cId="2560775196" sldId="333"/>
            <ac:spMk id="2" creationId="{862A380A-40BC-457B-ADEE-1CFADF6FD64C}"/>
          </ac:spMkLst>
        </pc:spChg>
        <pc:spChg chg="mod">
          <ac:chgData name="Haaron Gonzalez" userId="638d1988b3a07a11" providerId="LiveId" clId="{8A203E50-1559-49D2-9AC3-D9C0A65B087E}" dt="2018-10-16T19:22:35.847" v="967" actId="403"/>
          <ac:spMkLst>
            <pc:docMk/>
            <pc:sldMk cId="2560775196" sldId="333"/>
            <ac:spMk id="3" creationId="{12AF460F-C1B5-4924-9B83-5438FBB3D9B8}"/>
          </ac:spMkLst>
        </pc:spChg>
        <pc:spChg chg="del">
          <ac:chgData name="Haaron Gonzalez" userId="638d1988b3a07a11" providerId="LiveId" clId="{8A203E50-1559-49D2-9AC3-D9C0A65B087E}" dt="2018-10-16T19:21:03.714" v="857"/>
          <ac:spMkLst>
            <pc:docMk/>
            <pc:sldMk cId="2560775196" sldId="333"/>
            <ac:spMk id="9" creationId="{59A309A7-1751-4ABE-A3C1-EEC40366AD89}"/>
          </ac:spMkLst>
        </pc:spChg>
        <pc:spChg chg="del">
          <ac:chgData name="Haaron Gonzalez" userId="638d1988b3a07a11" providerId="LiveId" clId="{8A203E50-1559-49D2-9AC3-D9C0A65B087E}" dt="2018-10-16T19:21:03.714" v="857"/>
          <ac:spMkLst>
            <pc:docMk/>
            <pc:sldMk cId="2560775196" sldId="333"/>
            <ac:spMk id="11" creationId="{967D8EB6-EAE1-4F9C-B398-83321E287204}"/>
          </ac:spMkLst>
        </pc:spChg>
        <pc:spChg chg="add">
          <ac:chgData name="Haaron Gonzalez" userId="638d1988b3a07a11" providerId="LiveId" clId="{8A203E50-1559-49D2-9AC3-D9C0A65B087E}" dt="2018-10-16T19:22:30.291" v="965" actId="26606"/>
          <ac:spMkLst>
            <pc:docMk/>
            <pc:sldMk cId="2560775196" sldId="333"/>
            <ac:spMk id="12" creationId="{CF62D2A7-8207-488C-9F46-316BA81A16C8}"/>
          </ac:spMkLst>
        </pc:spChg>
        <pc:spChg chg="add">
          <ac:chgData name="Haaron Gonzalez" userId="638d1988b3a07a11" providerId="LiveId" clId="{8A203E50-1559-49D2-9AC3-D9C0A65B087E}" dt="2018-10-16T19:22:30.291" v="965" actId="26606"/>
          <ac:spMkLst>
            <pc:docMk/>
            <pc:sldMk cId="2560775196" sldId="333"/>
            <ac:spMk id="14" creationId="{52AC6D7F-F068-4E11-BB06-F601D89BB980}"/>
          </ac:spMkLst>
        </pc:spChg>
        <pc:picChg chg="del">
          <ac:chgData name="Haaron Gonzalez" userId="638d1988b3a07a11" providerId="LiveId" clId="{8A203E50-1559-49D2-9AC3-D9C0A65B087E}" dt="2018-10-16T19:21:49.565" v="956" actId="478"/>
          <ac:picMkLst>
            <pc:docMk/>
            <pc:sldMk cId="2560775196" sldId="333"/>
            <ac:picMk id="4" creationId="{7515BF2E-5E08-4AF3-AF12-41A0E30E6640}"/>
          </ac:picMkLst>
        </pc:picChg>
        <pc:picChg chg="add mod">
          <ac:chgData name="Haaron Gonzalez" userId="638d1988b3a07a11" providerId="LiveId" clId="{8A203E50-1559-49D2-9AC3-D9C0A65B087E}" dt="2018-10-16T19:22:30.291" v="965" actId="26606"/>
          <ac:picMkLst>
            <pc:docMk/>
            <pc:sldMk cId="2560775196" sldId="333"/>
            <ac:picMk id="7" creationId="{21F98404-923D-4EC8-B6CD-CED91C1FA280}"/>
          </ac:picMkLst>
        </pc:picChg>
      </pc:sldChg>
      <pc:sldChg chg="del">
        <pc:chgData name="Haaron Gonzalez" userId="638d1988b3a07a11" providerId="LiveId" clId="{8A203E50-1559-49D2-9AC3-D9C0A65B087E}" dt="2018-10-16T19:04:59.953" v="2" actId="2696"/>
        <pc:sldMkLst>
          <pc:docMk/>
          <pc:sldMk cId="3210855746" sldId="333"/>
        </pc:sldMkLst>
      </pc:sldChg>
      <pc:sldChg chg="addSp delSp modSp add mod setBg delDesignElem">
        <pc:chgData name="Haaron Gonzalez" userId="638d1988b3a07a11" providerId="LiveId" clId="{8A203E50-1559-49D2-9AC3-D9C0A65B087E}" dt="2018-10-16T19:24:45.868" v="1089" actId="20577"/>
        <pc:sldMkLst>
          <pc:docMk/>
          <pc:sldMk cId="735506714" sldId="334"/>
        </pc:sldMkLst>
        <pc:spChg chg="mod">
          <ac:chgData name="Haaron Gonzalez" userId="638d1988b3a07a11" providerId="LiveId" clId="{8A203E50-1559-49D2-9AC3-D9C0A65B087E}" dt="2018-10-16T19:24:28.549" v="1034" actId="26606"/>
          <ac:spMkLst>
            <pc:docMk/>
            <pc:sldMk cId="735506714" sldId="334"/>
            <ac:spMk id="2" creationId="{862A380A-40BC-457B-ADEE-1CFADF6FD64C}"/>
          </ac:spMkLst>
        </pc:spChg>
        <pc:spChg chg="mod">
          <ac:chgData name="Haaron Gonzalez" userId="638d1988b3a07a11" providerId="LiveId" clId="{8A203E50-1559-49D2-9AC3-D9C0A65B087E}" dt="2018-10-16T19:24:45.868" v="1089" actId="20577"/>
          <ac:spMkLst>
            <pc:docMk/>
            <pc:sldMk cId="735506714" sldId="334"/>
            <ac:spMk id="3" creationId="{12AF460F-C1B5-4924-9B83-5438FBB3D9B8}"/>
          </ac:spMkLst>
        </pc:spChg>
        <pc:spChg chg="add">
          <ac:chgData name="Haaron Gonzalez" userId="638d1988b3a07a11" providerId="LiveId" clId="{8A203E50-1559-49D2-9AC3-D9C0A65B087E}" dt="2018-10-16T19:24:28.549" v="1034" actId="26606"/>
          <ac:spMkLst>
            <pc:docMk/>
            <pc:sldMk cId="735506714" sldId="334"/>
            <ac:spMk id="11" creationId="{0700D48D-C9AA-4000-A912-29A4FEA98A9F}"/>
          </ac:spMkLst>
        </pc:spChg>
        <pc:spChg chg="del">
          <ac:chgData name="Haaron Gonzalez" userId="638d1988b3a07a11" providerId="LiveId" clId="{8A203E50-1559-49D2-9AC3-D9C0A65B087E}" dt="2018-10-16T19:23:11.597" v="969"/>
          <ac:spMkLst>
            <pc:docMk/>
            <pc:sldMk cId="735506714" sldId="334"/>
            <ac:spMk id="12" creationId="{CF62D2A7-8207-488C-9F46-316BA81A16C8}"/>
          </ac:spMkLst>
        </pc:spChg>
        <pc:spChg chg="del">
          <ac:chgData name="Haaron Gonzalez" userId="638d1988b3a07a11" providerId="LiveId" clId="{8A203E50-1559-49D2-9AC3-D9C0A65B087E}" dt="2018-10-16T19:23:11.597" v="969"/>
          <ac:spMkLst>
            <pc:docMk/>
            <pc:sldMk cId="735506714" sldId="334"/>
            <ac:spMk id="14" creationId="{52AC6D7F-F068-4E11-BB06-F601D89BB980}"/>
          </ac:spMkLst>
        </pc:spChg>
        <pc:picChg chg="del">
          <ac:chgData name="Haaron Gonzalez" userId="638d1988b3a07a11" providerId="LiveId" clId="{8A203E50-1559-49D2-9AC3-D9C0A65B087E}" dt="2018-10-16T19:23:58.867" v="1031" actId="478"/>
          <ac:picMkLst>
            <pc:docMk/>
            <pc:sldMk cId="735506714" sldId="334"/>
            <ac:picMk id="7" creationId="{21F98404-923D-4EC8-B6CD-CED91C1FA280}"/>
          </ac:picMkLst>
        </pc:picChg>
        <pc:picChg chg="add mod ord">
          <ac:chgData name="Haaron Gonzalez" userId="638d1988b3a07a11" providerId="LiveId" clId="{8A203E50-1559-49D2-9AC3-D9C0A65B087E}" dt="2018-10-16T19:24:28.549" v="1034" actId="26606"/>
          <ac:picMkLst>
            <pc:docMk/>
            <pc:sldMk cId="735506714" sldId="334"/>
            <ac:picMk id="8" creationId="{33C7FF26-2EBB-4E13-AAC3-5A24B5D51767}"/>
          </ac:picMkLst>
        </pc:picChg>
        <pc:picChg chg="add mod">
          <ac:chgData name="Haaron Gonzalez" userId="638d1988b3a07a11" providerId="LiveId" clId="{8A203E50-1559-49D2-9AC3-D9C0A65B087E}" dt="2018-10-16T19:24:28.549" v="1034" actId="26606"/>
          <ac:picMkLst>
            <pc:docMk/>
            <pc:sldMk cId="735506714" sldId="334"/>
            <ac:picMk id="9" creationId="{E8B4CD69-B465-47FA-8257-5B2EEFE43EBA}"/>
          </ac:picMkLst>
        </pc:picChg>
        <pc:cxnChg chg="add">
          <ac:chgData name="Haaron Gonzalez" userId="638d1988b3a07a11" providerId="LiveId" clId="{8A203E50-1559-49D2-9AC3-D9C0A65B087E}" dt="2018-10-16T19:24:28.549" v="1034" actId="26606"/>
          <ac:cxnSpMkLst>
            <pc:docMk/>
            <pc:sldMk cId="735506714" sldId="334"/>
            <ac:cxnSpMk id="16" creationId="{805E69BC-D844-4AB5-9E35-ED458EE29655}"/>
          </ac:cxnSpMkLst>
        </pc:cxnChg>
        <pc:cxnChg chg="add">
          <ac:chgData name="Haaron Gonzalez" userId="638d1988b3a07a11" providerId="LiveId" clId="{8A203E50-1559-49D2-9AC3-D9C0A65B087E}" dt="2018-10-16T19:24:28.549" v="1034" actId="26606"/>
          <ac:cxnSpMkLst>
            <pc:docMk/>
            <pc:sldMk cId="735506714" sldId="334"/>
            <ac:cxnSpMk id="18" creationId="{4312C673-8179-457E-AD2A-D1FAE4CC961A}"/>
          </ac:cxnSpMkLst>
        </pc:cxnChg>
      </pc:sldChg>
      <pc:sldChg chg="del">
        <pc:chgData name="Haaron Gonzalez" userId="638d1988b3a07a11" providerId="LiveId" clId="{8A203E50-1559-49D2-9AC3-D9C0A65B087E}" dt="2018-10-16T19:04:59.959" v="3" actId="2696"/>
        <pc:sldMkLst>
          <pc:docMk/>
          <pc:sldMk cId="2902468488" sldId="334"/>
        </pc:sldMkLst>
      </pc:sldChg>
      <pc:sldChg chg="delSp modSp add del setBg delDesignElem">
        <pc:chgData name="Haaron Gonzalez" userId="638d1988b3a07a11" providerId="LiveId" clId="{8A203E50-1559-49D2-9AC3-D9C0A65B087E}" dt="2018-10-16T19:22:21.108" v="962" actId="2696"/>
        <pc:sldMkLst>
          <pc:docMk/>
          <pc:sldMk cId="3308092548" sldId="334"/>
        </pc:sldMkLst>
        <pc:spChg chg="mod">
          <ac:chgData name="Haaron Gonzalez" userId="638d1988b3a07a11" providerId="LiveId" clId="{8A203E50-1559-49D2-9AC3-D9C0A65B087E}" dt="2018-10-16T19:22:09.310" v="960"/>
          <ac:spMkLst>
            <pc:docMk/>
            <pc:sldMk cId="3308092548" sldId="334"/>
            <ac:spMk id="3" creationId="{12AF460F-C1B5-4924-9B83-5438FBB3D9B8}"/>
          </ac:spMkLst>
        </pc:spChg>
        <pc:spChg chg="del">
          <ac:chgData name="Haaron Gonzalez" userId="638d1988b3a07a11" providerId="LiveId" clId="{8A203E50-1559-49D2-9AC3-D9C0A65B087E}" dt="2018-10-16T19:22:02.762" v="959"/>
          <ac:spMkLst>
            <pc:docMk/>
            <pc:sldMk cId="3308092548" sldId="334"/>
            <ac:spMk id="9" creationId="{59A309A7-1751-4ABE-A3C1-EEC40366AD89}"/>
          </ac:spMkLst>
        </pc:spChg>
        <pc:spChg chg="del">
          <ac:chgData name="Haaron Gonzalez" userId="638d1988b3a07a11" providerId="LiveId" clId="{8A203E50-1559-49D2-9AC3-D9C0A65B087E}" dt="2018-10-16T19:22:02.762" v="959"/>
          <ac:spMkLst>
            <pc:docMk/>
            <pc:sldMk cId="3308092548" sldId="334"/>
            <ac:spMk id="11" creationId="{967D8EB6-EAE1-4F9C-B398-83321E287204}"/>
          </ac:spMkLst>
        </pc:spChg>
        <pc:picChg chg="del">
          <ac:chgData name="Haaron Gonzalez" userId="638d1988b3a07a11" providerId="LiveId" clId="{8A203E50-1559-49D2-9AC3-D9C0A65B087E}" dt="2018-10-16T19:22:18.841" v="961" actId="478"/>
          <ac:picMkLst>
            <pc:docMk/>
            <pc:sldMk cId="3308092548" sldId="334"/>
            <ac:picMk id="4" creationId="{7515BF2E-5E08-4AF3-AF12-41A0E30E6640}"/>
          </ac:picMkLst>
        </pc:picChg>
      </pc:sldChg>
      <pc:sldChg chg="delSp add del setBg delDesignElem">
        <pc:chgData name="Haaron Gonzalez" userId="638d1988b3a07a11" providerId="LiveId" clId="{8A203E50-1559-49D2-9AC3-D9C0A65B087E}" dt="2018-10-16T19:25:35.152" v="1092" actId="2696"/>
        <pc:sldMkLst>
          <pc:docMk/>
          <pc:sldMk cId="620731103" sldId="335"/>
        </pc:sldMkLst>
        <pc:spChg chg="del">
          <ac:chgData name="Haaron Gonzalez" userId="638d1988b3a07a11" providerId="LiveId" clId="{8A203E50-1559-49D2-9AC3-D9C0A65B087E}" dt="2018-10-16T19:25:30.852" v="1091"/>
          <ac:spMkLst>
            <pc:docMk/>
            <pc:sldMk cId="620731103" sldId="335"/>
            <ac:spMk id="11" creationId="{0700D48D-C9AA-4000-A912-29A4FEA98A9F}"/>
          </ac:spMkLst>
        </pc:spChg>
        <pc:cxnChg chg="del">
          <ac:chgData name="Haaron Gonzalez" userId="638d1988b3a07a11" providerId="LiveId" clId="{8A203E50-1559-49D2-9AC3-D9C0A65B087E}" dt="2018-10-16T19:25:30.852" v="1091"/>
          <ac:cxnSpMkLst>
            <pc:docMk/>
            <pc:sldMk cId="620731103" sldId="335"/>
            <ac:cxnSpMk id="16" creationId="{805E69BC-D844-4AB5-9E35-ED458EE29655}"/>
          </ac:cxnSpMkLst>
        </pc:cxnChg>
        <pc:cxnChg chg="del">
          <ac:chgData name="Haaron Gonzalez" userId="638d1988b3a07a11" providerId="LiveId" clId="{8A203E50-1559-49D2-9AC3-D9C0A65B087E}" dt="2018-10-16T19:25:30.852" v="1091"/>
          <ac:cxnSpMkLst>
            <pc:docMk/>
            <pc:sldMk cId="620731103" sldId="335"/>
            <ac:cxnSpMk id="18" creationId="{4312C673-8179-457E-AD2A-D1FAE4CC961A}"/>
          </ac:cxnSpMkLst>
        </pc:cxnChg>
      </pc:sldChg>
      <pc:sldChg chg="addSp delSp modSp add mod setBg delDesignElem">
        <pc:chgData name="Haaron Gonzalez" userId="638d1988b3a07a11" providerId="LiveId" clId="{8A203E50-1559-49D2-9AC3-D9C0A65B087E}" dt="2018-10-16T19:42:38.079" v="1961" actId="26606"/>
        <pc:sldMkLst>
          <pc:docMk/>
          <pc:sldMk cId="950301043" sldId="335"/>
        </pc:sldMkLst>
        <pc:spChg chg="mod">
          <ac:chgData name="Haaron Gonzalez" userId="638d1988b3a07a11" providerId="LiveId" clId="{8A203E50-1559-49D2-9AC3-D9C0A65B087E}" dt="2018-10-16T19:42:38.079" v="1961" actId="26606"/>
          <ac:spMkLst>
            <pc:docMk/>
            <pc:sldMk cId="950301043" sldId="335"/>
            <ac:spMk id="2" creationId="{862A380A-40BC-457B-ADEE-1CFADF6FD64C}"/>
          </ac:spMkLst>
        </pc:spChg>
        <pc:spChg chg="mod">
          <ac:chgData name="Haaron Gonzalez" userId="638d1988b3a07a11" providerId="LiveId" clId="{8A203E50-1559-49D2-9AC3-D9C0A65B087E}" dt="2018-10-16T19:42:38.079" v="1961" actId="26606"/>
          <ac:spMkLst>
            <pc:docMk/>
            <pc:sldMk cId="950301043" sldId="335"/>
            <ac:spMk id="3" creationId="{12AF460F-C1B5-4924-9B83-5438FBB3D9B8}"/>
          </ac:spMkLst>
        </pc:spChg>
        <pc:spChg chg="add mod ord">
          <ac:chgData name="Haaron Gonzalez" userId="638d1988b3a07a11" providerId="LiveId" clId="{8A203E50-1559-49D2-9AC3-D9C0A65B087E}" dt="2018-10-16T19:42:38.079" v="1961" actId="26606"/>
          <ac:spMkLst>
            <pc:docMk/>
            <pc:sldMk cId="950301043" sldId="335"/>
            <ac:spMk id="5" creationId="{876BF6A0-C2B2-43C4-B057-7DE126683CD2}"/>
          </ac:spMkLst>
        </pc:spChg>
        <pc:spChg chg="add del">
          <ac:chgData name="Haaron Gonzalez" userId="638d1988b3a07a11" providerId="LiveId" clId="{8A203E50-1559-49D2-9AC3-D9C0A65B087E}" dt="2018-10-16T19:42:38.079" v="1961" actId="26606"/>
          <ac:spMkLst>
            <pc:docMk/>
            <pc:sldMk cId="950301043" sldId="335"/>
            <ac:spMk id="8" creationId="{4038CB10-1F5C-4D54-9DF7-12586DE5B007}"/>
          </ac:spMkLst>
        </pc:spChg>
        <pc:spChg chg="del">
          <ac:chgData name="Haaron Gonzalez" userId="638d1988b3a07a11" providerId="LiveId" clId="{8A203E50-1559-49D2-9AC3-D9C0A65B087E}" dt="2018-10-16T19:25:37.429" v="1094"/>
          <ac:spMkLst>
            <pc:docMk/>
            <pc:sldMk cId="950301043" sldId="335"/>
            <ac:spMk id="9" creationId="{59A309A7-1751-4ABE-A3C1-EEC40366AD89}"/>
          </ac:spMkLst>
        </pc:spChg>
        <pc:spChg chg="del">
          <ac:chgData name="Haaron Gonzalez" userId="638d1988b3a07a11" providerId="LiveId" clId="{8A203E50-1559-49D2-9AC3-D9C0A65B087E}" dt="2018-10-16T19:25:37.429" v="1094"/>
          <ac:spMkLst>
            <pc:docMk/>
            <pc:sldMk cId="950301043" sldId="335"/>
            <ac:spMk id="11" creationId="{967D8EB6-EAE1-4F9C-B398-83321E287204}"/>
          </ac:spMkLst>
        </pc:spChg>
        <pc:spChg chg="add del">
          <ac:chgData name="Haaron Gonzalez" userId="638d1988b3a07a11" providerId="LiveId" clId="{8A203E50-1559-49D2-9AC3-D9C0A65B087E}" dt="2018-10-16T19:42:38.079" v="1961" actId="26606"/>
          <ac:spMkLst>
            <pc:docMk/>
            <pc:sldMk cId="950301043" sldId="335"/>
            <ac:spMk id="13" creationId="{73ED6512-6858-4552-B699-9A97FE9A4EA2}"/>
          </ac:spMkLst>
        </pc:spChg>
        <pc:spChg chg="add">
          <ac:chgData name="Haaron Gonzalez" userId="638d1988b3a07a11" providerId="LiveId" clId="{8A203E50-1559-49D2-9AC3-D9C0A65B087E}" dt="2018-10-16T19:42:38.079" v="1961" actId="26606"/>
          <ac:spMkLst>
            <pc:docMk/>
            <pc:sldMk cId="950301043" sldId="335"/>
            <ac:spMk id="18" creationId="{DEE5C6BA-FE2A-4C38-8D88-E70C06E54F82}"/>
          </ac:spMkLst>
        </pc:spChg>
        <pc:spChg chg="add">
          <ac:chgData name="Haaron Gonzalez" userId="638d1988b3a07a11" providerId="LiveId" clId="{8A203E50-1559-49D2-9AC3-D9C0A65B087E}" dt="2018-10-16T19:42:38.079" v="1961" actId="26606"/>
          <ac:spMkLst>
            <pc:docMk/>
            <pc:sldMk cId="950301043" sldId="335"/>
            <ac:spMk id="22" creationId="{DE9FA85F-F0FB-4952-A05F-04CC67B18EE5}"/>
          </ac:spMkLst>
        </pc:spChg>
        <pc:spChg chg="add">
          <ac:chgData name="Haaron Gonzalez" userId="638d1988b3a07a11" providerId="LiveId" clId="{8A203E50-1559-49D2-9AC3-D9C0A65B087E}" dt="2018-10-16T19:42:38.079" v="1961" actId="26606"/>
          <ac:spMkLst>
            <pc:docMk/>
            <pc:sldMk cId="950301043" sldId="335"/>
            <ac:spMk id="24" creationId="{FEBD362A-CC27-47D9-8FC3-A5E91BA0760C}"/>
          </ac:spMkLst>
        </pc:spChg>
        <pc:picChg chg="del">
          <ac:chgData name="Haaron Gonzalez" userId="638d1988b3a07a11" providerId="LiveId" clId="{8A203E50-1559-49D2-9AC3-D9C0A65B087E}" dt="2018-10-16T19:26:27.327" v="1205" actId="478"/>
          <ac:picMkLst>
            <pc:docMk/>
            <pc:sldMk cId="950301043" sldId="335"/>
            <ac:picMk id="4" creationId="{7515BF2E-5E08-4AF3-AF12-41A0E30E6640}"/>
          </ac:picMkLst>
        </pc:picChg>
        <pc:picChg chg="add mod ord">
          <ac:chgData name="Haaron Gonzalez" userId="638d1988b3a07a11" providerId="LiveId" clId="{8A203E50-1559-49D2-9AC3-D9C0A65B087E}" dt="2018-10-16T19:42:38.079" v="1961" actId="26606"/>
          <ac:picMkLst>
            <pc:docMk/>
            <pc:sldMk cId="950301043" sldId="335"/>
            <ac:picMk id="6" creationId="{27E89174-9850-411F-A54A-6E7D6B8B1F4D}"/>
          </ac:picMkLst>
        </pc:picChg>
        <pc:picChg chg="add mod">
          <ac:chgData name="Haaron Gonzalez" userId="638d1988b3a07a11" providerId="LiveId" clId="{8A203E50-1559-49D2-9AC3-D9C0A65B087E}" dt="2018-10-16T19:42:38.079" v="1961" actId="26606"/>
          <ac:picMkLst>
            <pc:docMk/>
            <pc:sldMk cId="950301043" sldId="335"/>
            <ac:picMk id="12" creationId="{846C972D-9644-450F-A6A5-6166305AE3E9}"/>
          </ac:picMkLst>
        </pc:picChg>
        <pc:picChg chg="add">
          <ac:chgData name="Haaron Gonzalez" userId="638d1988b3a07a11" providerId="LiveId" clId="{8A203E50-1559-49D2-9AC3-D9C0A65B087E}" dt="2018-10-16T19:42:38.079" v="1961" actId="26606"/>
          <ac:picMkLst>
            <pc:docMk/>
            <pc:sldMk cId="950301043" sldId="335"/>
            <ac:picMk id="20" creationId="{53E66F28-0926-4CFB-BDAB-646CAB184CB0}"/>
          </ac:picMkLst>
        </pc:picChg>
      </pc:sldChg>
      <pc:sldChg chg="del">
        <pc:chgData name="Haaron Gonzalez" userId="638d1988b3a07a11" providerId="LiveId" clId="{8A203E50-1559-49D2-9AC3-D9C0A65B087E}" dt="2018-10-16T19:04:59.989" v="4" actId="2696"/>
        <pc:sldMkLst>
          <pc:docMk/>
          <pc:sldMk cId="1558948437" sldId="335"/>
        </pc:sldMkLst>
      </pc:sldChg>
      <pc:sldChg chg="addSp modSp add mod setBg">
        <pc:chgData name="Haaron Gonzalez" userId="638d1988b3a07a11" providerId="LiveId" clId="{8A203E50-1559-49D2-9AC3-D9C0A65B087E}" dt="2018-10-16T19:41:09.061" v="1886" actId="122"/>
        <pc:sldMkLst>
          <pc:docMk/>
          <pc:sldMk cId="1627896784" sldId="336"/>
        </pc:sldMkLst>
        <pc:spChg chg="mod">
          <ac:chgData name="Haaron Gonzalez" userId="638d1988b3a07a11" providerId="LiveId" clId="{8A203E50-1559-49D2-9AC3-D9C0A65B087E}" dt="2018-10-16T19:40:46.613" v="1868" actId="26606"/>
          <ac:spMkLst>
            <pc:docMk/>
            <pc:sldMk cId="1627896784" sldId="336"/>
            <ac:spMk id="2" creationId="{FB09B8EE-02CF-4AD7-8EBD-81AB192DD297}"/>
          </ac:spMkLst>
        </pc:spChg>
        <pc:spChg chg="mod">
          <ac:chgData name="Haaron Gonzalez" userId="638d1988b3a07a11" providerId="LiveId" clId="{8A203E50-1559-49D2-9AC3-D9C0A65B087E}" dt="2018-10-16T19:41:09.061" v="1886" actId="122"/>
          <ac:spMkLst>
            <pc:docMk/>
            <pc:sldMk cId="1627896784" sldId="336"/>
            <ac:spMk id="3" creationId="{0F9C8ABA-9730-41A4-8651-0EE7693E89CA}"/>
          </ac:spMkLst>
        </pc:spChg>
        <pc:spChg chg="add">
          <ac:chgData name="Haaron Gonzalez" userId="638d1988b3a07a11" providerId="LiveId" clId="{8A203E50-1559-49D2-9AC3-D9C0A65B087E}" dt="2018-10-16T19:40:46.613" v="1868" actId="26606"/>
          <ac:spMkLst>
            <pc:docMk/>
            <pc:sldMk cId="1627896784" sldId="336"/>
            <ac:spMk id="9" creationId="{A9616D99-AEFB-4C95-84EF-5DEC698D92A7}"/>
          </ac:spMkLst>
        </pc:spChg>
        <pc:spChg chg="add">
          <ac:chgData name="Haaron Gonzalez" userId="638d1988b3a07a11" providerId="LiveId" clId="{8A203E50-1559-49D2-9AC3-D9C0A65B087E}" dt="2018-10-16T19:40:46.613" v="1868" actId="26606"/>
          <ac:spMkLst>
            <pc:docMk/>
            <pc:sldMk cId="1627896784" sldId="336"/>
            <ac:spMk id="11" creationId="{D0F97023-F626-4FC5-8C2D-753B5C7F4606}"/>
          </ac:spMkLst>
        </pc:spChg>
        <pc:picChg chg="add mod">
          <ac:chgData name="Haaron Gonzalez" userId="638d1988b3a07a11" providerId="LiveId" clId="{8A203E50-1559-49D2-9AC3-D9C0A65B087E}" dt="2018-10-16T19:40:55.070" v="1872" actId="27614"/>
          <ac:picMkLst>
            <pc:docMk/>
            <pc:sldMk cId="1627896784" sldId="336"/>
            <ac:picMk id="4" creationId="{76B413FD-528C-49AF-885E-D3B4F36C0F79}"/>
          </ac:picMkLst>
        </pc:picChg>
      </pc:sldChg>
      <pc:sldChg chg="add del">
        <pc:chgData name="Haaron Gonzalez" userId="638d1988b3a07a11" providerId="LiveId" clId="{8A203E50-1559-49D2-9AC3-D9C0A65B087E}" dt="2018-10-16T19:33:21.745" v="1386" actId="2696"/>
        <pc:sldMkLst>
          <pc:docMk/>
          <pc:sldMk cId="1943383319" sldId="336"/>
        </pc:sldMkLst>
      </pc:sldChg>
      <pc:sldChg chg="del">
        <pc:chgData name="Haaron Gonzalez" userId="638d1988b3a07a11" providerId="LiveId" clId="{8A203E50-1559-49D2-9AC3-D9C0A65B087E}" dt="2018-10-16T19:05:00.234" v="14" actId="2696"/>
        <pc:sldMkLst>
          <pc:docMk/>
          <pc:sldMk cId="103355153" sldId="337"/>
        </pc:sldMkLst>
      </pc:sldChg>
      <pc:sldChg chg="addSp delSp modSp add mod setBg delDesignElem">
        <pc:chgData name="Haaron Gonzalez" userId="638d1988b3a07a11" providerId="LiveId" clId="{8A203E50-1559-49D2-9AC3-D9C0A65B087E}" dt="2018-10-16T19:36:46.370" v="1648" actId="14100"/>
        <pc:sldMkLst>
          <pc:docMk/>
          <pc:sldMk cId="3599565348" sldId="337"/>
        </pc:sldMkLst>
        <pc:spChg chg="mod">
          <ac:chgData name="Haaron Gonzalez" userId="638d1988b3a07a11" providerId="LiveId" clId="{8A203E50-1559-49D2-9AC3-D9C0A65B087E}" dt="2018-10-16T19:36:42.330" v="1647" actId="26606"/>
          <ac:spMkLst>
            <pc:docMk/>
            <pc:sldMk cId="3599565348" sldId="337"/>
            <ac:spMk id="2" creationId="{1CBE0EE4-BAB5-4304-B77D-E288AA9AA3FB}"/>
          </ac:spMkLst>
        </pc:spChg>
        <pc:spChg chg="mod ord">
          <ac:chgData name="Haaron Gonzalez" userId="638d1988b3a07a11" providerId="LiveId" clId="{8A203E50-1559-49D2-9AC3-D9C0A65B087E}" dt="2018-10-16T19:36:46.370" v="1648" actId="14100"/>
          <ac:spMkLst>
            <pc:docMk/>
            <pc:sldMk cId="3599565348" sldId="337"/>
            <ac:spMk id="5" creationId="{53E275CC-C0CA-4E26-B9BA-7380D6D15C09}"/>
          </ac:spMkLst>
        </pc:spChg>
        <pc:spChg chg="add">
          <ac:chgData name="Haaron Gonzalez" userId="638d1988b3a07a11" providerId="LiveId" clId="{8A203E50-1559-49D2-9AC3-D9C0A65B087E}" dt="2018-10-16T19:36:42.330" v="1647" actId="26606"/>
          <ac:spMkLst>
            <pc:docMk/>
            <pc:sldMk cId="3599565348" sldId="337"/>
            <ac:spMk id="7" creationId="{4038CB10-1F5C-4D54-9DF7-12586DE5B007}"/>
          </ac:spMkLst>
        </pc:spChg>
        <pc:spChg chg="add">
          <ac:chgData name="Haaron Gonzalez" userId="638d1988b3a07a11" providerId="LiveId" clId="{8A203E50-1559-49D2-9AC3-D9C0A65B087E}" dt="2018-10-16T19:36:42.330" v="1647" actId="26606"/>
          <ac:spMkLst>
            <pc:docMk/>
            <pc:sldMk cId="3599565348" sldId="337"/>
            <ac:spMk id="8" creationId="{73ED6512-6858-4552-B699-9A97FE9A4EA2}"/>
          </ac:spMkLst>
        </pc:spChg>
        <pc:spChg chg="del">
          <ac:chgData name="Haaron Gonzalez" userId="638d1988b3a07a11" providerId="LiveId" clId="{8A203E50-1559-49D2-9AC3-D9C0A65B087E}" dt="2018-10-16T19:34:00.719" v="1389"/>
          <ac:spMkLst>
            <pc:docMk/>
            <pc:sldMk cId="3599565348" sldId="337"/>
            <ac:spMk id="10" creationId="{AFA67CD3-AB4E-4A7A-BEB8-53C445D8C44E}"/>
          </ac:spMkLst>
        </pc:spChg>
        <pc:spChg chg="del">
          <ac:chgData name="Haaron Gonzalez" userId="638d1988b3a07a11" providerId="LiveId" clId="{8A203E50-1559-49D2-9AC3-D9C0A65B087E}" dt="2018-10-16T19:34:00.719" v="1389"/>
          <ac:spMkLst>
            <pc:docMk/>
            <pc:sldMk cId="3599565348" sldId="337"/>
            <ac:spMk id="14" creationId="{339C8D78-A644-462F-B674-F440635E5353}"/>
          </ac:spMkLst>
        </pc:spChg>
        <pc:picChg chg="add mod modCrop">
          <ac:chgData name="Haaron Gonzalez" userId="638d1988b3a07a11" providerId="LiveId" clId="{8A203E50-1559-49D2-9AC3-D9C0A65B087E}" dt="2018-10-16T19:36:42.330" v="1647" actId="26606"/>
          <ac:picMkLst>
            <pc:docMk/>
            <pc:sldMk cId="3599565348" sldId="337"/>
            <ac:picMk id="3" creationId="{2B3B5CB8-4FA6-4F98-B6FE-3E121B4E7B9F}"/>
          </ac:picMkLst>
        </pc:picChg>
        <pc:picChg chg="del">
          <ac:chgData name="Haaron Gonzalez" userId="638d1988b3a07a11" providerId="LiveId" clId="{8A203E50-1559-49D2-9AC3-D9C0A65B087E}" dt="2018-10-16T19:34:33.092" v="1390" actId="478"/>
          <ac:picMkLst>
            <pc:docMk/>
            <pc:sldMk cId="3599565348" sldId="337"/>
            <ac:picMk id="4" creationId="{527D4426-B725-4273-8A8F-50FFFA37412F}"/>
          </ac:picMkLst>
        </pc:picChg>
        <pc:picChg chg="del">
          <ac:chgData name="Haaron Gonzalez" userId="638d1988b3a07a11" providerId="LiveId" clId="{8A203E50-1559-49D2-9AC3-D9C0A65B087E}" dt="2018-10-16T19:34:00.719" v="1389"/>
          <ac:picMkLst>
            <pc:docMk/>
            <pc:sldMk cId="3599565348" sldId="337"/>
            <ac:picMk id="12" creationId="{07CF545F-9C2E-4446-97CD-AD92990C2B68}"/>
          </ac:picMkLst>
        </pc:picChg>
      </pc:sldChg>
      <pc:sldChg chg="addSp delSp modSp add mod setBg delDesignElem">
        <pc:chgData name="Haaron Gonzalez" userId="638d1988b3a07a11" providerId="LiveId" clId="{8A203E50-1559-49D2-9AC3-D9C0A65B087E}" dt="2018-10-16T19:39:23.646" v="1790" actId="14100"/>
        <pc:sldMkLst>
          <pc:docMk/>
          <pc:sldMk cId="506834236" sldId="338"/>
        </pc:sldMkLst>
        <pc:spChg chg="mod">
          <ac:chgData name="Haaron Gonzalez" userId="638d1988b3a07a11" providerId="LiveId" clId="{8A203E50-1559-49D2-9AC3-D9C0A65B087E}" dt="2018-10-16T19:39:19.334" v="1789" actId="26606"/>
          <ac:spMkLst>
            <pc:docMk/>
            <pc:sldMk cId="506834236" sldId="338"/>
            <ac:spMk id="2" creationId="{862A380A-40BC-457B-ADEE-1CFADF6FD64C}"/>
          </ac:spMkLst>
        </pc:spChg>
        <pc:spChg chg="mod ord">
          <ac:chgData name="Haaron Gonzalez" userId="638d1988b3a07a11" providerId="LiveId" clId="{8A203E50-1559-49D2-9AC3-D9C0A65B087E}" dt="2018-10-16T19:39:23.646" v="1790" actId="14100"/>
          <ac:spMkLst>
            <pc:docMk/>
            <pc:sldMk cId="506834236" sldId="338"/>
            <ac:spMk id="3" creationId="{12AF460F-C1B5-4924-9B83-5438FBB3D9B8}"/>
          </ac:spMkLst>
        </pc:spChg>
        <pc:spChg chg="add del mod">
          <ac:chgData name="Haaron Gonzalez" userId="638d1988b3a07a11" providerId="LiveId" clId="{8A203E50-1559-49D2-9AC3-D9C0A65B087E}" dt="2018-10-16T19:39:06.063" v="1787" actId="478"/>
          <ac:spMkLst>
            <pc:docMk/>
            <pc:sldMk cId="506834236" sldId="338"/>
            <ac:spMk id="4" creationId="{6C296682-CB04-4FE4-91FD-B5E182ADA512}"/>
          </ac:spMkLst>
        </pc:spChg>
        <pc:spChg chg="del">
          <ac:chgData name="Haaron Gonzalez" userId="638d1988b3a07a11" providerId="LiveId" clId="{8A203E50-1559-49D2-9AC3-D9C0A65B087E}" dt="2018-10-16T19:37:20.628" v="1650"/>
          <ac:spMkLst>
            <pc:docMk/>
            <pc:sldMk cId="506834236" sldId="338"/>
            <ac:spMk id="8" creationId="{8D70B121-56F4-4848-B38B-182089D909FA}"/>
          </ac:spMkLst>
        </pc:spChg>
        <pc:spChg chg="add">
          <ac:chgData name="Haaron Gonzalez" userId="638d1988b3a07a11" providerId="LiveId" clId="{8A203E50-1559-49D2-9AC3-D9C0A65B087E}" dt="2018-10-16T19:39:19.334" v="1789" actId="26606"/>
          <ac:spMkLst>
            <pc:docMk/>
            <pc:sldMk cId="506834236" sldId="338"/>
            <ac:spMk id="12" creationId="{B6C29DB0-17E9-42FF-986E-0B7F493F4D24}"/>
          </ac:spMkLst>
        </pc:spChg>
        <pc:spChg chg="add">
          <ac:chgData name="Haaron Gonzalez" userId="638d1988b3a07a11" providerId="LiveId" clId="{8A203E50-1559-49D2-9AC3-D9C0A65B087E}" dt="2018-10-16T19:39:19.334" v="1789" actId="26606"/>
          <ac:spMkLst>
            <pc:docMk/>
            <pc:sldMk cId="506834236" sldId="338"/>
            <ac:spMk id="14" creationId="{115AD956-A5B6-4760-B8B2-11E2DF6B0212}"/>
          </ac:spMkLst>
        </pc:spChg>
        <pc:picChg chg="add mod">
          <ac:chgData name="Haaron Gonzalez" userId="638d1988b3a07a11" providerId="LiveId" clId="{8A203E50-1559-49D2-9AC3-D9C0A65B087E}" dt="2018-10-16T19:39:19.334" v="1789" actId="26606"/>
          <ac:picMkLst>
            <pc:docMk/>
            <pc:sldMk cId="506834236" sldId="338"/>
            <ac:picMk id="7" creationId="{1C0DF84A-57AE-43D3-AD4C-C7C01098D71F}"/>
          </ac:picMkLst>
        </pc:picChg>
        <pc:cxnChg chg="del">
          <ac:chgData name="Haaron Gonzalez" userId="638d1988b3a07a11" providerId="LiveId" clId="{8A203E50-1559-49D2-9AC3-D9C0A65B087E}" dt="2018-10-16T19:37:20.628" v="1650"/>
          <ac:cxnSpMkLst>
            <pc:docMk/>
            <pc:sldMk cId="506834236" sldId="338"/>
            <ac:cxnSpMk id="10" creationId="{2D72A2C9-F3CA-4216-8BAD-FA4C970C3C4E}"/>
          </ac:cxnSpMkLst>
        </pc:cxnChg>
      </pc:sldChg>
      <pc:sldChg chg="del">
        <pc:chgData name="Haaron Gonzalez" userId="638d1988b3a07a11" providerId="LiveId" clId="{8A203E50-1559-49D2-9AC3-D9C0A65B087E}" dt="2018-10-16T19:05:00.256" v="15" actId="2696"/>
        <pc:sldMkLst>
          <pc:docMk/>
          <pc:sldMk cId="3341070107" sldId="338"/>
        </pc:sldMkLst>
      </pc:sldChg>
      <pc:sldChg chg="addSp delSp add del setBg delDesignElem">
        <pc:chgData name="Haaron Gonzalez" userId="638d1988b3a07a11" providerId="LiveId" clId="{8A203E50-1559-49D2-9AC3-D9C0A65B087E}" dt="2018-10-16T19:38:34.908" v="1780"/>
        <pc:sldMkLst>
          <pc:docMk/>
          <pc:sldMk cId="601835115" sldId="339"/>
        </pc:sldMkLst>
        <pc:spChg chg="add del">
          <ac:chgData name="Haaron Gonzalez" userId="638d1988b3a07a11" providerId="LiveId" clId="{8A203E50-1559-49D2-9AC3-D9C0A65B087E}" dt="2018-10-16T19:38:34.908" v="1780"/>
          <ac:spMkLst>
            <pc:docMk/>
            <pc:sldMk cId="601835115" sldId="339"/>
            <ac:spMk id="8" creationId="{8D70B121-56F4-4848-B38B-182089D909FA}"/>
          </ac:spMkLst>
        </pc:spChg>
        <pc:cxnChg chg="add del">
          <ac:chgData name="Haaron Gonzalez" userId="638d1988b3a07a11" providerId="LiveId" clId="{8A203E50-1559-49D2-9AC3-D9C0A65B087E}" dt="2018-10-16T19:38:34.908" v="1780"/>
          <ac:cxnSpMkLst>
            <pc:docMk/>
            <pc:sldMk cId="601835115" sldId="339"/>
            <ac:cxnSpMk id="10" creationId="{2D72A2C9-F3CA-4216-8BAD-FA4C970C3C4E}"/>
          </ac:cxnSpMkLst>
        </pc:cxnChg>
      </pc:sldChg>
      <pc:sldChg chg="add del">
        <pc:chgData name="Haaron Gonzalez" userId="638d1988b3a07a11" providerId="LiveId" clId="{8A203E50-1559-49D2-9AC3-D9C0A65B087E}" dt="2018-10-16T19:45:23.215" v="1963" actId="2696"/>
        <pc:sldMkLst>
          <pc:docMk/>
          <pc:sldMk cId="2434102016" sldId="339"/>
        </pc:sldMkLst>
      </pc:sldChg>
      <pc:sldChg chg="addSp delSp modSp add mod setBg delDesignElem">
        <pc:chgData name="Haaron Gonzalez" userId="638d1988b3a07a11" providerId="LiveId" clId="{8A203E50-1559-49D2-9AC3-D9C0A65B087E}" dt="2018-10-16T19:42:53.788" v="1962" actId="26606"/>
        <pc:sldMkLst>
          <pc:docMk/>
          <pc:sldMk cId="997572354" sldId="340"/>
        </pc:sldMkLst>
        <pc:spChg chg="mod">
          <ac:chgData name="Haaron Gonzalez" userId="638d1988b3a07a11" providerId="LiveId" clId="{8A203E50-1559-49D2-9AC3-D9C0A65B087E}" dt="2018-10-16T19:42:53.788" v="1962" actId="26606"/>
          <ac:spMkLst>
            <pc:docMk/>
            <pc:sldMk cId="997572354" sldId="340"/>
            <ac:spMk id="2" creationId="{FB09B8EE-02CF-4AD7-8EBD-81AB192DD297}"/>
          </ac:spMkLst>
        </pc:spChg>
        <pc:spChg chg="mod">
          <ac:chgData name="Haaron Gonzalez" userId="638d1988b3a07a11" providerId="LiveId" clId="{8A203E50-1559-49D2-9AC3-D9C0A65B087E}" dt="2018-10-16T19:42:53.788" v="1962" actId="26606"/>
          <ac:spMkLst>
            <pc:docMk/>
            <pc:sldMk cId="997572354" sldId="340"/>
            <ac:spMk id="3" creationId="{0F9C8ABA-9730-41A4-8651-0EE7693E89CA}"/>
          </ac:spMkLst>
        </pc:spChg>
        <pc:spChg chg="add">
          <ac:chgData name="Haaron Gonzalez" userId="638d1988b3a07a11" providerId="LiveId" clId="{8A203E50-1559-49D2-9AC3-D9C0A65B087E}" dt="2018-10-16T19:42:53.788" v="1962" actId="26606"/>
          <ac:spMkLst>
            <pc:docMk/>
            <pc:sldMk cId="997572354" sldId="340"/>
            <ac:spMk id="8" creationId="{3B854194-185D-494D-905C-7C7CB2E30F6E}"/>
          </ac:spMkLst>
        </pc:spChg>
        <pc:spChg chg="del">
          <ac:chgData name="Haaron Gonzalez" userId="638d1988b3a07a11" providerId="LiveId" clId="{8A203E50-1559-49D2-9AC3-D9C0A65B087E}" dt="2018-10-16T19:41:46.702" v="1889"/>
          <ac:spMkLst>
            <pc:docMk/>
            <pc:sldMk cId="997572354" sldId="340"/>
            <ac:spMk id="9" creationId="{A9616D99-AEFB-4C95-84EF-5DEC698D92A7}"/>
          </ac:spMkLst>
        </pc:spChg>
        <pc:spChg chg="add">
          <ac:chgData name="Haaron Gonzalez" userId="638d1988b3a07a11" providerId="LiveId" clId="{8A203E50-1559-49D2-9AC3-D9C0A65B087E}" dt="2018-10-16T19:42:53.788" v="1962" actId="26606"/>
          <ac:spMkLst>
            <pc:docMk/>
            <pc:sldMk cId="997572354" sldId="340"/>
            <ac:spMk id="10" creationId="{B4F5FA0D-0104-4987-8241-EFF7C85B88DE}"/>
          </ac:spMkLst>
        </pc:spChg>
        <pc:spChg chg="del">
          <ac:chgData name="Haaron Gonzalez" userId="638d1988b3a07a11" providerId="LiveId" clId="{8A203E50-1559-49D2-9AC3-D9C0A65B087E}" dt="2018-10-16T19:41:46.702" v="1889"/>
          <ac:spMkLst>
            <pc:docMk/>
            <pc:sldMk cId="997572354" sldId="340"/>
            <ac:spMk id="11" creationId="{D0F97023-F626-4FC5-8C2D-753B5C7F4606}"/>
          </ac:spMkLst>
        </pc:spChg>
        <pc:picChg chg="del">
          <ac:chgData name="Haaron Gonzalez" userId="638d1988b3a07a11" providerId="LiveId" clId="{8A203E50-1559-49D2-9AC3-D9C0A65B087E}" dt="2018-10-16T19:42:10.109" v="1957" actId="478"/>
          <ac:picMkLst>
            <pc:docMk/>
            <pc:sldMk cId="997572354" sldId="340"/>
            <ac:picMk id="4" creationId="{76B413FD-528C-49AF-885E-D3B4F36C0F79}"/>
          </ac:picMkLst>
        </pc:picChg>
        <pc:picChg chg="add">
          <ac:chgData name="Haaron Gonzalez" userId="638d1988b3a07a11" providerId="LiveId" clId="{8A203E50-1559-49D2-9AC3-D9C0A65B087E}" dt="2018-10-16T19:42:53.788" v="1962" actId="26606"/>
          <ac:picMkLst>
            <pc:docMk/>
            <pc:sldMk cId="997572354" sldId="340"/>
            <ac:picMk id="12" creationId="{2897127E-6CEF-446C-BE87-93B7C46E49D1}"/>
          </ac:picMkLst>
        </pc:picChg>
      </pc:sldChg>
      <pc:sldChg chg="del">
        <pc:chgData name="Haaron Gonzalez" userId="638d1988b3a07a11" providerId="LiveId" clId="{8A203E50-1559-49D2-9AC3-D9C0A65B087E}" dt="2018-10-16T19:05:00.594" v="24" actId="2696"/>
        <pc:sldMkLst>
          <pc:docMk/>
          <pc:sldMk cId="2490969366" sldId="340"/>
        </pc:sldMkLst>
      </pc:sldChg>
      <pc:sldChg chg="del">
        <pc:chgData name="Haaron Gonzalez" userId="638d1988b3a07a11" providerId="LiveId" clId="{8A203E50-1559-49D2-9AC3-D9C0A65B087E}" dt="2018-10-16T19:05:00.624" v="25" actId="2696"/>
        <pc:sldMkLst>
          <pc:docMk/>
          <pc:sldMk cId="477528271" sldId="341"/>
        </pc:sldMkLst>
      </pc:sldChg>
      <pc:sldChg chg="del">
        <pc:chgData name="Haaron Gonzalez" userId="638d1988b3a07a11" providerId="LiveId" clId="{8A203E50-1559-49D2-9AC3-D9C0A65B087E}" dt="2018-10-16T19:05:00.660" v="27" actId="2696"/>
        <pc:sldMkLst>
          <pc:docMk/>
          <pc:sldMk cId="2100483701" sldId="343"/>
        </pc:sldMkLst>
      </pc:sldChg>
      <pc:sldChg chg="del">
        <pc:chgData name="Haaron Gonzalez" userId="638d1988b3a07a11" providerId="LiveId" clId="{8A203E50-1559-49D2-9AC3-D9C0A65B087E}" dt="2018-10-16T19:05:00.679" v="29" actId="2696"/>
        <pc:sldMkLst>
          <pc:docMk/>
          <pc:sldMk cId="1727331510" sldId="345"/>
        </pc:sldMkLst>
      </pc:sldChg>
      <pc:sldChg chg="del">
        <pc:chgData name="Haaron Gonzalez" userId="638d1988b3a07a11" providerId="LiveId" clId="{8A203E50-1559-49D2-9AC3-D9C0A65B087E}" dt="2018-10-16T19:05:00.041" v="5" actId="2696"/>
        <pc:sldMkLst>
          <pc:docMk/>
          <pc:sldMk cId="2525281536" sldId="346"/>
        </pc:sldMkLst>
      </pc:sldChg>
      <pc:sldChg chg="del">
        <pc:chgData name="Haaron Gonzalez" userId="638d1988b3a07a11" providerId="LiveId" clId="{8A203E50-1559-49D2-9AC3-D9C0A65B087E}" dt="2018-10-16T19:05:00.067" v="7" actId="2696"/>
        <pc:sldMkLst>
          <pc:docMk/>
          <pc:sldMk cId="2824575798" sldId="348"/>
        </pc:sldMkLst>
      </pc:sldChg>
      <pc:sldChg chg="del">
        <pc:chgData name="Haaron Gonzalez" userId="638d1988b3a07a11" providerId="LiveId" clId="{8A203E50-1559-49D2-9AC3-D9C0A65B087E}" dt="2018-10-16T19:05:00.059" v="6" actId="2696"/>
        <pc:sldMkLst>
          <pc:docMk/>
          <pc:sldMk cId="1649766367" sldId="349"/>
        </pc:sldMkLst>
      </pc:sldChg>
      <pc:sldChg chg="del">
        <pc:chgData name="Haaron Gonzalez" userId="638d1988b3a07a11" providerId="LiveId" clId="{8A203E50-1559-49D2-9AC3-D9C0A65B087E}" dt="2018-10-16T19:05:00.081" v="8" actId="2696"/>
        <pc:sldMkLst>
          <pc:docMk/>
          <pc:sldMk cId="755852789" sldId="350"/>
        </pc:sldMkLst>
      </pc:sldChg>
      <pc:sldChg chg="del">
        <pc:chgData name="Haaron Gonzalez" userId="638d1988b3a07a11" providerId="LiveId" clId="{8A203E50-1559-49D2-9AC3-D9C0A65B087E}" dt="2018-10-16T19:05:00.116" v="9" actId="2696"/>
        <pc:sldMkLst>
          <pc:docMk/>
          <pc:sldMk cId="2506684519" sldId="351"/>
        </pc:sldMkLst>
      </pc:sldChg>
      <pc:sldMasterChg chg="delSldLayout">
        <pc:chgData name="Haaron Gonzalez" userId="638d1988b3a07a11" providerId="LiveId" clId="{8A203E50-1559-49D2-9AC3-D9C0A65B087E}" dt="2018-10-16T19:05:00.799" v="37" actId="2696"/>
        <pc:sldMasterMkLst>
          <pc:docMk/>
          <pc:sldMasterMk cId="3263752815" sldId="2147483648"/>
        </pc:sldMasterMkLst>
        <pc:sldLayoutChg chg="del">
          <pc:chgData name="Haaron Gonzalez" userId="638d1988b3a07a11" providerId="LiveId" clId="{8A203E50-1559-49D2-9AC3-D9C0A65B087E}" dt="2018-10-16T19:05:00.799" v="37" actId="2696"/>
          <pc:sldLayoutMkLst>
            <pc:docMk/>
            <pc:sldMasterMk cId="3263752815" sldId="2147483648"/>
            <pc:sldLayoutMk cId="4269161732" sldId="2147483663"/>
          </pc:sldLayoutMkLst>
        </pc:sldLayoutChg>
      </pc:sldMasterChg>
    </pc:docChg>
  </pc:docChgLst>
  <pc:docChgLst>
    <pc:chgData name="Haaron Gonzalez" userId="638d1988b3a07a11" providerId="LiveId" clId="{FBB02A64-728C-4760-8D55-BB573DCA0D75}"/>
    <pc:docChg chg="undo custSel mod addSld delSld modSld">
      <pc:chgData name="Haaron Gonzalez" userId="638d1988b3a07a11" providerId="LiveId" clId="{FBB02A64-728C-4760-8D55-BB573DCA0D75}" dt="2018-10-16T19:59:38.571" v="280"/>
      <pc:docMkLst>
        <pc:docMk/>
      </pc:docMkLst>
      <pc:sldChg chg="del">
        <pc:chgData name="Haaron Gonzalez" userId="638d1988b3a07a11" providerId="LiveId" clId="{FBB02A64-728C-4760-8D55-BB573DCA0D75}" dt="2018-10-16T19:58:13.557" v="175" actId="2696"/>
        <pc:sldMkLst>
          <pc:docMk/>
          <pc:sldMk cId="2973165604" sldId="282"/>
        </pc:sldMkLst>
      </pc:sldChg>
      <pc:sldChg chg="del">
        <pc:chgData name="Haaron Gonzalez" userId="638d1988b3a07a11" providerId="LiveId" clId="{FBB02A64-728C-4760-8D55-BB573DCA0D75}" dt="2018-10-16T19:58:13.512" v="169" actId="2696"/>
        <pc:sldMkLst>
          <pc:docMk/>
          <pc:sldMk cId="1968763522" sldId="287"/>
        </pc:sldMkLst>
      </pc:sldChg>
      <pc:sldChg chg="del">
        <pc:chgData name="Haaron Gonzalez" userId="638d1988b3a07a11" providerId="LiveId" clId="{FBB02A64-728C-4760-8D55-BB573DCA0D75}" dt="2018-10-16T19:58:13.519" v="170" actId="2696"/>
        <pc:sldMkLst>
          <pc:docMk/>
          <pc:sldMk cId="3532556533" sldId="328"/>
        </pc:sldMkLst>
      </pc:sldChg>
      <pc:sldChg chg="del">
        <pc:chgData name="Haaron Gonzalez" userId="638d1988b3a07a11" providerId="LiveId" clId="{FBB02A64-728C-4760-8D55-BB573DCA0D75}" dt="2018-10-16T19:58:13.565" v="176" actId="2696"/>
        <pc:sldMkLst>
          <pc:docMk/>
          <pc:sldMk cId="64666709" sldId="329"/>
        </pc:sldMkLst>
      </pc:sldChg>
      <pc:sldChg chg="del">
        <pc:chgData name="Haaron Gonzalez" userId="638d1988b3a07a11" providerId="LiveId" clId="{FBB02A64-728C-4760-8D55-BB573DCA0D75}" dt="2018-10-16T19:58:13.529" v="171" actId="2696"/>
        <pc:sldMkLst>
          <pc:docMk/>
          <pc:sldMk cId="658839868" sldId="330"/>
        </pc:sldMkLst>
      </pc:sldChg>
      <pc:sldChg chg="del">
        <pc:chgData name="Haaron Gonzalez" userId="638d1988b3a07a11" providerId="LiveId" clId="{FBB02A64-728C-4760-8D55-BB573DCA0D75}" dt="2018-10-16T19:58:13.495" v="168" actId="2696"/>
        <pc:sldMkLst>
          <pc:docMk/>
          <pc:sldMk cId="281707510" sldId="332"/>
        </pc:sldMkLst>
      </pc:sldChg>
      <pc:sldChg chg="del">
        <pc:chgData name="Haaron Gonzalez" userId="638d1988b3a07a11" providerId="LiveId" clId="{FBB02A64-728C-4760-8D55-BB573DCA0D75}" dt="2018-10-16T19:58:13.536" v="172" actId="2696"/>
        <pc:sldMkLst>
          <pc:docMk/>
          <pc:sldMk cId="2560775196" sldId="333"/>
        </pc:sldMkLst>
      </pc:sldChg>
      <pc:sldChg chg="del">
        <pc:chgData name="Haaron Gonzalez" userId="638d1988b3a07a11" providerId="LiveId" clId="{FBB02A64-728C-4760-8D55-BB573DCA0D75}" dt="2018-10-16T19:58:13.544" v="173" actId="2696"/>
        <pc:sldMkLst>
          <pc:docMk/>
          <pc:sldMk cId="735506714" sldId="334"/>
        </pc:sldMkLst>
      </pc:sldChg>
      <pc:sldChg chg="del">
        <pc:chgData name="Haaron Gonzalez" userId="638d1988b3a07a11" providerId="LiveId" clId="{FBB02A64-728C-4760-8D55-BB573DCA0D75}" dt="2018-10-16T19:58:13.549" v="174" actId="2696"/>
        <pc:sldMkLst>
          <pc:docMk/>
          <pc:sldMk cId="950301043" sldId="335"/>
        </pc:sldMkLst>
      </pc:sldChg>
      <pc:sldChg chg="del">
        <pc:chgData name="Haaron Gonzalez" userId="638d1988b3a07a11" providerId="LiveId" clId="{FBB02A64-728C-4760-8D55-BB573DCA0D75}" dt="2018-10-16T19:58:13.584" v="179" actId="2696"/>
        <pc:sldMkLst>
          <pc:docMk/>
          <pc:sldMk cId="1627896784" sldId="336"/>
        </pc:sldMkLst>
      </pc:sldChg>
      <pc:sldChg chg="del">
        <pc:chgData name="Haaron Gonzalez" userId="638d1988b3a07a11" providerId="LiveId" clId="{FBB02A64-728C-4760-8D55-BB573DCA0D75}" dt="2018-10-16T19:58:13.573" v="177" actId="2696"/>
        <pc:sldMkLst>
          <pc:docMk/>
          <pc:sldMk cId="3599565348" sldId="337"/>
        </pc:sldMkLst>
      </pc:sldChg>
      <pc:sldChg chg="del">
        <pc:chgData name="Haaron Gonzalez" userId="638d1988b3a07a11" providerId="LiveId" clId="{FBB02A64-728C-4760-8D55-BB573DCA0D75}" dt="2018-10-16T19:58:13.579" v="178" actId="2696"/>
        <pc:sldMkLst>
          <pc:docMk/>
          <pc:sldMk cId="506834236" sldId="338"/>
        </pc:sldMkLst>
      </pc:sldChg>
      <pc:sldChg chg="del">
        <pc:chgData name="Haaron Gonzalez" userId="638d1988b3a07a11" providerId="LiveId" clId="{FBB02A64-728C-4760-8D55-BB573DCA0D75}" dt="2018-10-16T19:58:13.593" v="180" actId="2696"/>
        <pc:sldMkLst>
          <pc:docMk/>
          <pc:sldMk cId="997572354" sldId="340"/>
        </pc:sldMkLst>
      </pc:sldChg>
      <pc:sldChg chg="addSp delSp modSp add mod setBg">
        <pc:chgData name="Haaron Gonzalez" userId="638d1988b3a07a11" providerId="LiveId" clId="{FBB02A64-728C-4760-8D55-BB573DCA0D75}" dt="2018-10-16T19:54:47.332" v="80"/>
        <pc:sldMkLst>
          <pc:docMk/>
          <pc:sldMk cId="2809985344" sldId="341"/>
        </pc:sldMkLst>
        <pc:spChg chg="mod">
          <ac:chgData name="Haaron Gonzalez" userId="638d1988b3a07a11" providerId="LiveId" clId="{FBB02A64-728C-4760-8D55-BB573DCA0D75}" dt="2018-10-16T19:54:17.263" v="29" actId="26606"/>
          <ac:spMkLst>
            <pc:docMk/>
            <pc:sldMk cId="2809985344" sldId="341"/>
            <ac:spMk id="2" creationId="{A6509AC6-EE1A-4748-8AE5-B734E5AA9C8D}"/>
          </ac:spMkLst>
        </pc:spChg>
        <pc:spChg chg="add del">
          <ac:chgData name="Haaron Gonzalez" userId="638d1988b3a07a11" providerId="LiveId" clId="{FBB02A64-728C-4760-8D55-BB573DCA0D75}" dt="2018-10-16T19:54:17.263" v="29" actId="26606"/>
          <ac:spMkLst>
            <pc:docMk/>
            <pc:sldMk cId="2809985344" sldId="341"/>
            <ac:spMk id="3" creationId="{88CFBFC9-1FFF-4130-B65E-AEB88AFB5D56}"/>
          </ac:spMkLst>
        </pc:spChg>
        <pc:spChg chg="add del">
          <ac:chgData name="Haaron Gonzalez" userId="638d1988b3a07a11" providerId="LiveId" clId="{FBB02A64-728C-4760-8D55-BB573DCA0D75}" dt="2018-10-16T19:54:17.233" v="28" actId="26606"/>
          <ac:spMkLst>
            <pc:docMk/>
            <pc:sldMk cId="2809985344" sldId="341"/>
            <ac:spMk id="71" creationId="{3CD9DF72-87A3-404E-A828-84CBF11A8303}"/>
          </ac:spMkLst>
        </pc:spChg>
        <pc:spChg chg="add del">
          <ac:chgData name="Haaron Gonzalez" userId="638d1988b3a07a11" providerId="LiveId" clId="{FBB02A64-728C-4760-8D55-BB573DCA0D75}" dt="2018-10-16T19:53:53.665" v="26" actId="26606"/>
          <ac:spMkLst>
            <pc:docMk/>
            <pc:sldMk cId="2809985344" sldId="341"/>
            <ac:spMk id="72" creationId="{823AC064-BC96-4F32-8AE1-B2FD38754823}"/>
          </ac:spMkLst>
        </pc:spChg>
        <pc:spChg chg="add del">
          <ac:chgData name="Haaron Gonzalez" userId="638d1988b3a07a11" providerId="LiveId" clId="{FBB02A64-728C-4760-8D55-BB573DCA0D75}" dt="2018-10-16T19:54:17.233" v="28" actId="26606"/>
          <ac:spMkLst>
            <pc:docMk/>
            <pc:sldMk cId="2809985344" sldId="341"/>
            <ac:spMk id="1032" creationId="{88CFBFC9-1FFF-4130-B65E-AEB88AFB5D56}"/>
          </ac:spMkLst>
        </pc:spChg>
        <pc:spChg chg="add">
          <ac:chgData name="Haaron Gonzalez" userId="638d1988b3a07a11" providerId="LiveId" clId="{FBB02A64-728C-4760-8D55-BB573DCA0D75}" dt="2018-10-16T19:54:17.263" v="29" actId="26606"/>
          <ac:spMkLst>
            <pc:docMk/>
            <pc:sldMk cId="2809985344" sldId="341"/>
            <ac:spMk id="1034" creationId="{867D4867-5BA7-4462-B2F6-A23F4A622AA7}"/>
          </ac:spMkLst>
        </pc:spChg>
        <pc:spChg chg="add mod">
          <ac:chgData name="Haaron Gonzalez" userId="638d1988b3a07a11" providerId="LiveId" clId="{FBB02A64-728C-4760-8D55-BB573DCA0D75}" dt="2018-10-16T19:54:47.332" v="80"/>
          <ac:spMkLst>
            <pc:docMk/>
            <pc:sldMk cId="2809985344" sldId="341"/>
            <ac:spMk id="1035" creationId="{88CFBFC9-1FFF-4130-B65E-AEB88AFB5D56}"/>
          </ac:spMkLst>
        </pc:spChg>
        <pc:picChg chg="add del mod">
          <ac:chgData name="Haaron Gonzalez" userId="638d1988b3a07a11" providerId="LiveId" clId="{FBB02A64-728C-4760-8D55-BB573DCA0D75}" dt="2018-10-16T19:54:17.263" v="29" actId="26606"/>
          <ac:picMkLst>
            <pc:docMk/>
            <pc:sldMk cId="2809985344" sldId="341"/>
            <ac:picMk id="1026" creationId="{7431A962-86E7-4021-9974-402B90140D86}"/>
          </ac:picMkLst>
        </pc:picChg>
        <pc:picChg chg="add del">
          <ac:chgData name="Haaron Gonzalez" userId="638d1988b3a07a11" providerId="LiveId" clId="{FBB02A64-728C-4760-8D55-BB573DCA0D75}" dt="2018-10-16T19:53:53.665" v="26" actId="26606"/>
          <ac:picMkLst>
            <pc:docMk/>
            <pc:sldMk cId="2809985344" sldId="341"/>
            <ac:picMk id="1029" creationId="{7431A962-86E7-4021-9974-402B90140D86}"/>
          </ac:picMkLst>
        </pc:picChg>
        <pc:picChg chg="add del">
          <ac:chgData name="Haaron Gonzalez" userId="638d1988b3a07a11" providerId="LiveId" clId="{FBB02A64-728C-4760-8D55-BB573DCA0D75}" dt="2018-10-16T19:54:17.233" v="28" actId="26606"/>
          <ac:picMkLst>
            <pc:docMk/>
            <pc:sldMk cId="2809985344" sldId="341"/>
            <ac:picMk id="1031" creationId="{7431A962-86E7-4021-9974-402B90140D86}"/>
          </ac:picMkLst>
        </pc:picChg>
        <pc:picChg chg="add">
          <ac:chgData name="Haaron Gonzalez" userId="638d1988b3a07a11" providerId="LiveId" clId="{FBB02A64-728C-4760-8D55-BB573DCA0D75}" dt="2018-10-16T19:54:17.263" v="29" actId="26606"/>
          <ac:picMkLst>
            <pc:docMk/>
            <pc:sldMk cId="2809985344" sldId="341"/>
            <ac:picMk id="1036" creationId="{7431A962-86E7-4021-9974-402B90140D86}"/>
          </ac:picMkLst>
        </pc:picChg>
        <pc:cxnChg chg="add del">
          <ac:chgData name="Haaron Gonzalez" userId="638d1988b3a07a11" providerId="LiveId" clId="{FBB02A64-728C-4760-8D55-BB573DCA0D75}" dt="2018-10-16T19:54:17.233" v="28" actId="26606"/>
          <ac:cxnSpMkLst>
            <pc:docMk/>
            <pc:sldMk cId="2809985344" sldId="341"/>
            <ac:cxnSpMk id="73" creationId="{20E3A342-4D61-4E3F-AF90-1AB42AEB96CC}"/>
          </ac:cxnSpMkLst>
        </pc:cxnChg>
        <pc:cxnChg chg="add del">
          <ac:chgData name="Haaron Gonzalez" userId="638d1988b3a07a11" providerId="LiveId" clId="{FBB02A64-728C-4760-8D55-BB573DCA0D75}" dt="2018-10-16T19:53:53.665" v="26" actId="26606"/>
          <ac:cxnSpMkLst>
            <pc:docMk/>
            <pc:sldMk cId="2809985344" sldId="341"/>
            <ac:cxnSpMk id="74" creationId="{7E7C77BC-7138-40B1-A15B-20F57A494629}"/>
          </ac:cxnSpMkLst>
        </pc:cxnChg>
      </pc:sldChg>
      <pc:sldChg chg="addSp modSp add mod setBg">
        <pc:chgData name="Haaron Gonzalez" userId="638d1988b3a07a11" providerId="LiveId" clId="{FBB02A64-728C-4760-8D55-BB573DCA0D75}" dt="2018-10-16T19:57:47.434" v="156" actId="26606"/>
        <pc:sldMkLst>
          <pc:docMk/>
          <pc:sldMk cId="554655767" sldId="342"/>
        </pc:sldMkLst>
        <pc:spChg chg="mod">
          <ac:chgData name="Haaron Gonzalez" userId="638d1988b3a07a11" providerId="LiveId" clId="{FBB02A64-728C-4760-8D55-BB573DCA0D75}" dt="2018-10-16T19:57:47.434" v="156" actId="26606"/>
          <ac:spMkLst>
            <pc:docMk/>
            <pc:sldMk cId="554655767" sldId="342"/>
            <ac:spMk id="2" creationId="{FF056ADD-C64B-4D38-9E9B-DBC8FED1B8BB}"/>
          </ac:spMkLst>
        </pc:spChg>
        <pc:spChg chg="mod">
          <ac:chgData name="Haaron Gonzalez" userId="638d1988b3a07a11" providerId="LiveId" clId="{FBB02A64-728C-4760-8D55-BB573DCA0D75}" dt="2018-10-16T19:57:47.434" v="156" actId="26606"/>
          <ac:spMkLst>
            <pc:docMk/>
            <pc:sldMk cId="554655767" sldId="342"/>
            <ac:spMk id="3" creationId="{83F1C6BC-D7B8-4D94-9C73-2A980F037543}"/>
          </ac:spMkLst>
        </pc:spChg>
        <pc:spChg chg="add">
          <ac:chgData name="Haaron Gonzalez" userId="638d1988b3a07a11" providerId="LiveId" clId="{FBB02A64-728C-4760-8D55-BB573DCA0D75}" dt="2018-10-16T19:57:47.434" v="156" actId="26606"/>
          <ac:spMkLst>
            <pc:docMk/>
            <pc:sldMk cId="554655767" sldId="342"/>
            <ac:spMk id="8" creationId="{15911E3A-C35B-4EF7-A355-B84E9A14AF4D}"/>
          </ac:spMkLst>
        </pc:spChg>
        <pc:grpChg chg="add">
          <ac:chgData name="Haaron Gonzalez" userId="638d1988b3a07a11" providerId="LiveId" clId="{FBB02A64-728C-4760-8D55-BB573DCA0D75}" dt="2018-10-16T19:57:47.434" v="156" actId="26606"/>
          <ac:grpSpMkLst>
            <pc:docMk/>
            <pc:sldMk cId="554655767" sldId="342"/>
            <ac:grpSpMk id="10" creationId="{E21ADB3D-AD65-44B4-847D-5E90E90A5D16}"/>
          </ac:grpSpMkLst>
        </pc:grpChg>
        <pc:grpChg chg="add">
          <ac:chgData name="Haaron Gonzalez" userId="638d1988b3a07a11" providerId="LiveId" clId="{FBB02A64-728C-4760-8D55-BB573DCA0D75}" dt="2018-10-16T19:57:47.434" v="156" actId="26606"/>
          <ac:grpSpMkLst>
            <pc:docMk/>
            <pc:sldMk cId="554655767" sldId="342"/>
            <ac:grpSpMk id="33" creationId="{5F8A7F7F-DD1A-4F41-98AC-B9CE2A620CDC}"/>
          </ac:grpSpMkLst>
        </pc:grpChg>
      </pc:sldChg>
      <pc:sldChg chg="addSp delSp modSp add mod setBg">
        <pc:chgData name="Haaron Gonzalez" userId="638d1988b3a07a11" providerId="LiveId" clId="{FBB02A64-728C-4760-8D55-BB573DCA0D75}" dt="2018-10-16T19:57:54.165" v="157" actId="26606"/>
        <pc:sldMkLst>
          <pc:docMk/>
          <pc:sldMk cId="295732728" sldId="343"/>
        </pc:sldMkLst>
        <pc:spChg chg="mod">
          <ac:chgData name="Haaron Gonzalez" userId="638d1988b3a07a11" providerId="LiveId" clId="{FBB02A64-728C-4760-8D55-BB573DCA0D75}" dt="2018-10-16T19:57:54.165" v="157" actId="26606"/>
          <ac:spMkLst>
            <pc:docMk/>
            <pc:sldMk cId="295732728" sldId="343"/>
            <ac:spMk id="2" creationId="{555D9E13-98B1-429F-8D75-02B3FB65920B}"/>
          </ac:spMkLst>
        </pc:spChg>
        <pc:spChg chg="del mod">
          <ac:chgData name="Haaron Gonzalez" userId="638d1988b3a07a11" providerId="LiveId" clId="{FBB02A64-728C-4760-8D55-BB573DCA0D75}" dt="2018-10-16T19:57:54.165" v="157" actId="26606"/>
          <ac:spMkLst>
            <pc:docMk/>
            <pc:sldMk cId="295732728" sldId="343"/>
            <ac:spMk id="3" creationId="{7FFAB8CE-512C-4040-ABCC-AD694AD76BE1}"/>
          </ac:spMkLst>
        </pc:spChg>
        <pc:spChg chg="add">
          <ac:chgData name="Haaron Gonzalez" userId="638d1988b3a07a11" providerId="LiveId" clId="{FBB02A64-728C-4760-8D55-BB573DCA0D75}" dt="2018-10-16T19:57:54.165" v="157" actId="26606"/>
          <ac:spMkLst>
            <pc:docMk/>
            <pc:sldMk cId="295732728" sldId="343"/>
            <ac:spMk id="10" creationId="{08E89D5E-1885-4160-AC77-CC471DD1D0DB}"/>
          </ac:spMkLst>
        </pc:spChg>
        <pc:graphicFrameChg chg="add">
          <ac:chgData name="Haaron Gonzalez" userId="638d1988b3a07a11" providerId="LiveId" clId="{FBB02A64-728C-4760-8D55-BB573DCA0D75}" dt="2018-10-16T19:57:54.165" v="157" actId="26606"/>
          <ac:graphicFrameMkLst>
            <pc:docMk/>
            <pc:sldMk cId="295732728" sldId="343"/>
            <ac:graphicFrameMk id="5" creationId="{C45A1CDC-C6C1-49CD-9816-4C6BA6BD68FB}"/>
          </ac:graphicFrameMkLst>
        </pc:graphicFrameChg>
        <pc:cxnChg chg="add">
          <ac:chgData name="Haaron Gonzalez" userId="638d1988b3a07a11" providerId="LiveId" clId="{FBB02A64-728C-4760-8D55-BB573DCA0D75}" dt="2018-10-16T19:57:54.165" v="157" actId="26606"/>
          <ac:cxnSpMkLst>
            <pc:docMk/>
            <pc:sldMk cId="295732728" sldId="343"/>
            <ac:cxnSpMk id="12" creationId="{550D2BD1-98F9-412D-905B-3A843EF4078B}"/>
          </ac:cxnSpMkLst>
        </pc:cxnChg>
      </pc:sldChg>
      <pc:sldChg chg="addSp modSp add mod setBg">
        <pc:chgData name="Haaron Gonzalez" userId="638d1988b3a07a11" providerId="LiveId" clId="{FBB02A64-728C-4760-8D55-BB573DCA0D75}" dt="2018-10-16T19:58:27.387" v="182" actId="14100"/>
        <pc:sldMkLst>
          <pc:docMk/>
          <pc:sldMk cId="2168766689" sldId="344"/>
        </pc:sldMkLst>
        <pc:spChg chg="mod">
          <ac:chgData name="Haaron Gonzalez" userId="638d1988b3a07a11" providerId="LiveId" clId="{FBB02A64-728C-4760-8D55-BB573DCA0D75}" dt="2018-10-16T19:58:22.886" v="181" actId="26606"/>
          <ac:spMkLst>
            <pc:docMk/>
            <pc:sldMk cId="2168766689" sldId="344"/>
            <ac:spMk id="2" creationId="{ACFAB0B7-3487-4E63-BBC0-954D65F51023}"/>
          </ac:spMkLst>
        </pc:spChg>
        <pc:spChg chg="mod">
          <ac:chgData name="Haaron Gonzalez" userId="638d1988b3a07a11" providerId="LiveId" clId="{FBB02A64-728C-4760-8D55-BB573DCA0D75}" dt="2018-10-16T19:58:27.387" v="182" actId="14100"/>
          <ac:spMkLst>
            <pc:docMk/>
            <pc:sldMk cId="2168766689" sldId="344"/>
            <ac:spMk id="3" creationId="{34BF4FBE-3ACF-4011-AAF3-3571F15FC0A7}"/>
          </ac:spMkLst>
        </pc:spChg>
        <pc:picChg chg="add">
          <ac:chgData name="Haaron Gonzalez" userId="638d1988b3a07a11" providerId="LiveId" clId="{FBB02A64-728C-4760-8D55-BB573DCA0D75}" dt="2018-10-16T19:58:22.886" v="181" actId="26606"/>
          <ac:picMkLst>
            <pc:docMk/>
            <pc:sldMk cId="2168766689" sldId="344"/>
            <ac:picMk id="7" creationId="{E96C27B4-9142-4D2C-8E72-1DCAB8EA8BB1}"/>
          </ac:picMkLst>
        </pc:picChg>
        <pc:picChg chg="add">
          <ac:chgData name="Haaron Gonzalez" userId="638d1988b3a07a11" providerId="LiveId" clId="{FBB02A64-728C-4760-8D55-BB573DCA0D75}" dt="2018-10-16T19:58:22.886" v="181" actId="26606"/>
          <ac:picMkLst>
            <pc:docMk/>
            <pc:sldMk cId="2168766689" sldId="344"/>
            <ac:picMk id="9" creationId="{1E89CAE0-85AC-46E5-97DA-66FD1B252B6A}"/>
          </ac:picMkLst>
        </pc:picChg>
      </pc:sldChg>
      <pc:sldChg chg="addSp delSp modSp add mod setBg">
        <pc:chgData name="Haaron Gonzalez" userId="638d1988b3a07a11" providerId="LiveId" clId="{FBB02A64-728C-4760-8D55-BB573DCA0D75}" dt="2018-10-16T19:57:42.203" v="155" actId="26606"/>
        <pc:sldMkLst>
          <pc:docMk/>
          <pc:sldMk cId="572797078" sldId="345"/>
        </pc:sldMkLst>
        <pc:spChg chg="mod">
          <ac:chgData name="Haaron Gonzalez" userId="638d1988b3a07a11" providerId="LiveId" clId="{FBB02A64-728C-4760-8D55-BB573DCA0D75}" dt="2018-10-16T19:57:42.203" v="155" actId="26606"/>
          <ac:spMkLst>
            <pc:docMk/>
            <pc:sldMk cId="572797078" sldId="345"/>
            <ac:spMk id="2" creationId="{9684742A-21CC-4C12-8BD9-299ACDECDC95}"/>
          </ac:spMkLst>
        </pc:spChg>
        <pc:spChg chg="del">
          <ac:chgData name="Haaron Gonzalez" userId="638d1988b3a07a11" providerId="LiveId" clId="{FBB02A64-728C-4760-8D55-BB573DCA0D75}" dt="2018-10-16T19:57:42.203" v="155" actId="26606"/>
          <ac:spMkLst>
            <pc:docMk/>
            <pc:sldMk cId="572797078" sldId="345"/>
            <ac:spMk id="3" creationId="{D5EE43B3-4113-4512-A45D-47DE28F0DCDE}"/>
          </ac:spMkLst>
        </pc:spChg>
        <pc:spChg chg="add">
          <ac:chgData name="Haaron Gonzalez" userId="638d1988b3a07a11" providerId="LiveId" clId="{FBB02A64-728C-4760-8D55-BB573DCA0D75}" dt="2018-10-16T19:57:42.203" v="155" actId="26606"/>
          <ac:spMkLst>
            <pc:docMk/>
            <pc:sldMk cId="572797078" sldId="345"/>
            <ac:spMk id="8" creationId="{23962611-DFD5-4092-AAFD-559E3DFCE2C9}"/>
          </ac:spMkLst>
        </pc:spChg>
        <pc:picChg chg="add">
          <ac:chgData name="Haaron Gonzalez" userId="638d1988b3a07a11" providerId="LiveId" clId="{FBB02A64-728C-4760-8D55-BB573DCA0D75}" dt="2018-10-16T19:57:42.203" v="155" actId="26606"/>
          <ac:picMkLst>
            <pc:docMk/>
            <pc:sldMk cId="572797078" sldId="345"/>
            <ac:picMk id="10" creationId="{2270F1FA-0425-408F-9861-80BF5AFB276D}"/>
          </ac:picMkLst>
        </pc:picChg>
      </pc:sldChg>
      <pc:sldChg chg="addSp modSp add mod setBg">
        <pc:chgData name="Haaron Gonzalez" userId="638d1988b3a07a11" providerId="LiveId" clId="{FBB02A64-728C-4760-8D55-BB573DCA0D75}" dt="2018-10-16T19:59:29.146" v="279" actId="26606"/>
        <pc:sldMkLst>
          <pc:docMk/>
          <pc:sldMk cId="322308294" sldId="346"/>
        </pc:sldMkLst>
        <pc:spChg chg="mod">
          <ac:chgData name="Haaron Gonzalez" userId="638d1988b3a07a11" providerId="LiveId" clId="{FBB02A64-728C-4760-8D55-BB573DCA0D75}" dt="2018-10-16T19:59:29.146" v="279" actId="26606"/>
          <ac:spMkLst>
            <pc:docMk/>
            <pc:sldMk cId="322308294" sldId="346"/>
            <ac:spMk id="2" creationId="{D3A9831A-3388-4B9C-89F0-3B257028F649}"/>
          </ac:spMkLst>
        </pc:spChg>
        <pc:spChg chg="mod">
          <ac:chgData name="Haaron Gonzalez" userId="638d1988b3a07a11" providerId="LiveId" clId="{FBB02A64-728C-4760-8D55-BB573DCA0D75}" dt="2018-10-16T19:59:29.146" v="279" actId="26606"/>
          <ac:spMkLst>
            <pc:docMk/>
            <pc:sldMk cId="322308294" sldId="346"/>
            <ac:spMk id="3" creationId="{CA19F9FB-1BC1-4CAF-A4AE-888ED687E498}"/>
          </ac:spMkLst>
        </pc:spChg>
        <pc:spChg chg="add">
          <ac:chgData name="Haaron Gonzalez" userId="638d1988b3a07a11" providerId="LiveId" clId="{FBB02A64-728C-4760-8D55-BB573DCA0D75}" dt="2018-10-16T19:59:29.146" v="279" actId="26606"/>
          <ac:spMkLst>
            <pc:docMk/>
            <pc:sldMk cId="322308294" sldId="346"/>
            <ac:spMk id="10" creationId="{AFA67CD3-AB4E-4A7A-BEB8-53C445D8C44E}"/>
          </ac:spMkLst>
        </pc:spChg>
        <pc:spChg chg="add">
          <ac:chgData name="Haaron Gonzalez" userId="638d1988b3a07a11" providerId="LiveId" clId="{FBB02A64-728C-4760-8D55-BB573DCA0D75}" dt="2018-10-16T19:59:29.146" v="279" actId="26606"/>
          <ac:spMkLst>
            <pc:docMk/>
            <pc:sldMk cId="322308294" sldId="346"/>
            <ac:spMk id="14" creationId="{339C8D78-A644-462F-B674-F440635E5353}"/>
          </ac:spMkLst>
        </pc:spChg>
        <pc:picChg chg="add">
          <ac:chgData name="Haaron Gonzalez" userId="638d1988b3a07a11" providerId="LiveId" clId="{FBB02A64-728C-4760-8D55-BB573DCA0D75}" dt="2018-10-16T19:59:29.146" v="279" actId="26606"/>
          <ac:picMkLst>
            <pc:docMk/>
            <pc:sldMk cId="322308294" sldId="346"/>
            <ac:picMk id="7" creationId="{29AA6D82-D529-48C7-8EC1-E1C9A962D40C}"/>
          </ac:picMkLst>
        </pc:picChg>
        <pc:picChg chg="add">
          <ac:chgData name="Haaron Gonzalez" userId="638d1988b3a07a11" providerId="LiveId" clId="{FBB02A64-728C-4760-8D55-BB573DCA0D75}" dt="2018-10-16T19:59:29.146" v="279" actId="26606"/>
          <ac:picMkLst>
            <pc:docMk/>
            <pc:sldMk cId="322308294" sldId="346"/>
            <ac:picMk id="12" creationId="{07CF545F-9C2E-4446-97CD-AD92990C2B68}"/>
          </ac:picMkLst>
        </pc:picChg>
      </pc:sldChg>
      <pc:sldChg chg="delSp add del setBg delDesignElem">
        <pc:chgData name="Haaron Gonzalez" userId="638d1988b3a07a11" providerId="LiveId" clId="{FBB02A64-728C-4760-8D55-BB573DCA0D75}" dt="2018-10-16T19:58:51.613" v="185" actId="2696"/>
        <pc:sldMkLst>
          <pc:docMk/>
          <pc:sldMk cId="3330413094" sldId="346"/>
        </pc:sldMkLst>
        <pc:spChg chg="del">
          <ac:chgData name="Haaron Gonzalez" userId="638d1988b3a07a11" providerId="LiveId" clId="{FBB02A64-728C-4760-8D55-BB573DCA0D75}" dt="2018-10-16T19:58:43.730" v="184"/>
          <ac:spMkLst>
            <pc:docMk/>
            <pc:sldMk cId="3330413094" sldId="346"/>
            <ac:spMk id="8" creationId="{23962611-DFD5-4092-AAFD-559E3DFCE2C9}"/>
          </ac:spMkLst>
        </pc:spChg>
        <pc:picChg chg="del">
          <ac:chgData name="Haaron Gonzalez" userId="638d1988b3a07a11" providerId="LiveId" clId="{FBB02A64-728C-4760-8D55-BB573DCA0D75}" dt="2018-10-16T19:58:43.730" v="184"/>
          <ac:picMkLst>
            <pc:docMk/>
            <pc:sldMk cId="3330413094" sldId="346"/>
            <ac:picMk id="10" creationId="{2270F1FA-0425-408F-9861-80BF5AFB276D}"/>
          </ac:picMkLst>
        </pc:picChg>
      </pc:sldChg>
      <pc:sldChg chg="add">
        <pc:chgData name="Haaron Gonzalez" userId="638d1988b3a07a11" providerId="LiveId" clId="{FBB02A64-728C-4760-8D55-BB573DCA0D75}" dt="2018-10-16T19:59:38.571" v="280"/>
        <pc:sldMkLst>
          <pc:docMk/>
          <pc:sldMk cId="2532452562" sldId="34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981D9B-A400-46B3-92A7-B67A3D918F7B}" type="doc">
      <dgm:prSet loTypeId="urn:microsoft.com/office/officeart/2005/8/layout/process4" loCatId="process" qsTypeId="urn:microsoft.com/office/officeart/2005/8/quickstyle/simple3" qsCatId="simple" csTypeId="urn:microsoft.com/office/officeart/2005/8/colors/accent3_2" csCatId="accent3"/>
      <dgm:spPr/>
      <dgm:t>
        <a:bodyPr/>
        <a:lstStyle/>
        <a:p>
          <a:endParaRPr lang="en-US"/>
        </a:p>
      </dgm:t>
    </dgm:pt>
    <dgm:pt modelId="{38C7F1D6-998D-4A16-AC97-970522F61400}">
      <dgm:prSet/>
      <dgm:spPr/>
      <dgm:t>
        <a:bodyPr/>
        <a:lstStyle/>
        <a:p>
          <a:r>
            <a:rPr lang="en-US"/>
            <a:t>You will need to be a tenant administrator to be able to deploy this solution</a:t>
          </a:r>
        </a:p>
      </dgm:t>
    </dgm:pt>
    <dgm:pt modelId="{3483FFCB-0933-4732-B851-D1B37A855B60}" type="parTrans" cxnId="{70FC4EE2-A82A-44AC-8D4F-0DA050786414}">
      <dgm:prSet/>
      <dgm:spPr/>
      <dgm:t>
        <a:bodyPr/>
        <a:lstStyle/>
        <a:p>
          <a:endParaRPr lang="en-US"/>
        </a:p>
      </dgm:t>
    </dgm:pt>
    <dgm:pt modelId="{67970777-9F65-479F-BC50-6AEF112C1436}" type="sibTrans" cxnId="{70FC4EE2-A82A-44AC-8D4F-0DA050786414}">
      <dgm:prSet/>
      <dgm:spPr/>
      <dgm:t>
        <a:bodyPr/>
        <a:lstStyle/>
        <a:p>
          <a:endParaRPr lang="en-US"/>
        </a:p>
      </dgm:t>
    </dgm:pt>
    <dgm:pt modelId="{E215E9FA-5EA8-4129-9F5F-9AFB0735025D}">
      <dgm:prSet/>
      <dgm:spPr/>
      <dgm:t>
        <a:bodyPr/>
        <a:lstStyle/>
        <a:p>
          <a:r>
            <a:rPr lang="en-US"/>
            <a:t>Automatic end-to-end provisioning only works with English tenants</a:t>
          </a:r>
        </a:p>
      </dgm:t>
    </dgm:pt>
    <dgm:pt modelId="{DB2C95C0-3375-473E-88DC-1248F5D7FBA9}" type="parTrans" cxnId="{78D11E09-671E-4B30-9E2B-A9252F87DC8A}">
      <dgm:prSet/>
      <dgm:spPr/>
      <dgm:t>
        <a:bodyPr/>
        <a:lstStyle/>
        <a:p>
          <a:endParaRPr lang="en-US"/>
        </a:p>
      </dgm:t>
    </dgm:pt>
    <dgm:pt modelId="{5BF2E358-670B-4850-B359-E191113E88D0}" type="sibTrans" cxnId="{78D11E09-671E-4B30-9E2B-A9252F87DC8A}">
      <dgm:prSet/>
      <dgm:spPr/>
      <dgm:t>
        <a:bodyPr/>
        <a:lstStyle/>
        <a:p>
          <a:endParaRPr lang="en-US"/>
        </a:p>
      </dgm:t>
    </dgm:pt>
    <dgm:pt modelId="{12D095F3-621A-4818-868F-E10221271D38}">
      <dgm:prSet/>
      <dgm:spPr/>
      <dgm:t>
        <a:bodyPr/>
        <a:lstStyle/>
        <a:p>
          <a:r>
            <a:rPr lang="en-US"/>
            <a:t>Release preferences for your tenant will need to be set as "Targeted release for everyone" option (also known as First Release)</a:t>
          </a:r>
        </a:p>
      </dgm:t>
    </dgm:pt>
    <dgm:pt modelId="{94509EBA-9481-4D8B-AEB2-AE291CE9E0D0}" type="parTrans" cxnId="{2690B26F-FBF6-47D7-A99B-B32FA0BA656A}">
      <dgm:prSet/>
      <dgm:spPr/>
      <dgm:t>
        <a:bodyPr/>
        <a:lstStyle/>
        <a:p>
          <a:endParaRPr lang="en-US"/>
        </a:p>
      </dgm:t>
    </dgm:pt>
    <dgm:pt modelId="{DC384599-AC8E-4FB1-920D-D31FAE8418D0}" type="sibTrans" cxnId="{2690B26F-FBF6-47D7-A99B-B32FA0BA656A}">
      <dgm:prSet/>
      <dgm:spPr/>
      <dgm:t>
        <a:bodyPr/>
        <a:lstStyle/>
        <a:p>
          <a:endParaRPr lang="en-US"/>
        </a:p>
      </dgm:t>
    </dgm:pt>
    <dgm:pt modelId="{E9E3B99F-91B4-4926-86F0-7F7F7F8E59F1}">
      <dgm:prSet/>
      <dgm:spPr/>
      <dgm:t>
        <a:bodyPr/>
        <a:lstStyle/>
        <a:p>
          <a:r>
            <a:rPr lang="en-US"/>
            <a:t>Add used tenant administrator account as Term Store Administrator in the Taxonomy Term Store</a:t>
          </a:r>
        </a:p>
      </dgm:t>
    </dgm:pt>
    <dgm:pt modelId="{540CFAB6-F1CC-442E-852A-6D144C8A1D36}" type="parTrans" cxnId="{8D45A8B8-D36C-4F2D-834B-A967C040E0E4}">
      <dgm:prSet/>
      <dgm:spPr/>
      <dgm:t>
        <a:bodyPr/>
        <a:lstStyle/>
        <a:p>
          <a:endParaRPr lang="en-US"/>
        </a:p>
      </dgm:t>
    </dgm:pt>
    <dgm:pt modelId="{3AFDD0DB-FFF2-4D2E-815C-7BF6318A8CE6}" type="sibTrans" cxnId="{8D45A8B8-D36C-4F2D-834B-A967C040E0E4}">
      <dgm:prSet/>
      <dgm:spPr/>
      <dgm:t>
        <a:bodyPr/>
        <a:lstStyle/>
        <a:p>
          <a:endParaRPr lang="en-US"/>
        </a:p>
      </dgm:t>
    </dgm:pt>
    <dgm:pt modelId="{1A7C8BEE-D219-4244-850A-A1F46AB0C280}">
      <dgm:prSet/>
      <dgm:spPr/>
      <dgm:t>
        <a:bodyPr/>
        <a:lstStyle/>
        <a:p>
          <a:r>
            <a:rPr lang="en-US"/>
            <a:t>The tenant app catalog must have been created (at least 24 hours)</a:t>
          </a:r>
        </a:p>
      </dgm:t>
    </dgm:pt>
    <dgm:pt modelId="{9064F0B8-D55C-48F0-9D21-A6598D8276AC}" type="parTrans" cxnId="{DD2E2E31-2C4C-4317-A856-C26850A2EE98}">
      <dgm:prSet/>
      <dgm:spPr/>
      <dgm:t>
        <a:bodyPr/>
        <a:lstStyle/>
        <a:p>
          <a:endParaRPr lang="en-US"/>
        </a:p>
      </dgm:t>
    </dgm:pt>
    <dgm:pt modelId="{655EB3E0-41A7-4CCD-9685-BE12BA7F6619}" type="sibTrans" cxnId="{DD2E2E31-2C4C-4317-A856-C26850A2EE98}">
      <dgm:prSet/>
      <dgm:spPr/>
      <dgm:t>
        <a:bodyPr/>
        <a:lstStyle/>
        <a:p>
          <a:endParaRPr lang="en-US"/>
        </a:p>
      </dgm:t>
    </dgm:pt>
    <dgm:pt modelId="{C23356C6-8ECA-437F-B05F-FF5AA1AE6C42}" type="pres">
      <dgm:prSet presAssocID="{85981D9B-A400-46B3-92A7-B67A3D918F7B}" presName="Name0" presStyleCnt="0">
        <dgm:presLayoutVars>
          <dgm:dir/>
          <dgm:animLvl val="lvl"/>
          <dgm:resizeHandles val="exact"/>
        </dgm:presLayoutVars>
      </dgm:prSet>
      <dgm:spPr/>
    </dgm:pt>
    <dgm:pt modelId="{E86A1C98-7CDD-46D9-A86A-F41EA1942C69}" type="pres">
      <dgm:prSet presAssocID="{1A7C8BEE-D219-4244-850A-A1F46AB0C280}" presName="boxAndChildren" presStyleCnt="0"/>
      <dgm:spPr/>
    </dgm:pt>
    <dgm:pt modelId="{1E1574EC-7319-41AC-B253-66B906D120AF}" type="pres">
      <dgm:prSet presAssocID="{1A7C8BEE-D219-4244-850A-A1F46AB0C280}" presName="parentTextBox" presStyleLbl="node1" presStyleIdx="0" presStyleCnt="5"/>
      <dgm:spPr/>
    </dgm:pt>
    <dgm:pt modelId="{9F026C0B-9D71-4290-9990-5E8CDFDEDAC3}" type="pres">
      <dgm:prSet presAssocID="{3AFDD0DB-FFF2-4D2E-815C-7BF6318A8CE6}" presName="sp" presStyleCnt="0"/>
      <dgm:spPr/>
    </dgm:pt>
    <dgm:pt modelId="{856FBFDB-9914-4849-9DEA-88912E81AE6C}" type="pres">
      <dgm:prSet presAssocID="{E9E3B99F-91B4-4926-86F0-7F7F7F8E59F1}" presName="arrowAndChildren" presStyleCnt="0"/>
      <dgm:spPr/>
    </dgm:pt>
    <dgm:pt modelId="{CB3D69A4-D1AF-40F0-ABCE-0BFA62B0014D}" type="pres">
      <dgm:prSet presAssocID="{E9E3B99F-91B4-4926-86F0-7F7F7F8E59F1}" presName="parentTextArrow" presStyleLbl="node1" presStyleIdx="1" presStyleCnt="5"/>
      <dgm:spPr/>
    </dgm:pt>
    <dgm:pt modelId="{C7E1ABF2-5094-4AC3-B6D0-B4210504ED1B}" type="pres">
      <dgm:prSet presAssocID="{DC384599-AC8E-4FB1-920D-D31FAE8418D0}" presName="sp" presStyleCnt="0"/>
      <dgm:spPr/>
    </dgm:pt>
    <dgm:pt modelId="{1425432A-D5B0-43EB-9DF5-8A8D5830221B}" type="pres">
      <dgm:prSet presAssocID="{12D095F3-621A-4818-868F-E10221271D38}" presName="arrowAndChildren" presStyleCnt="0"/>
      <dgm:spPr/>
    </dgm:pt>
    <dgm:pt modelId="{51CF4D28-F9F3-46AF-BC2E-679FD6F387C8}" type="pres">
      <dgm:prSet presAssocID="{12D095F3-621A-4818-868F-E10221271D38}" presName="parentTextArrow" presStyleLbl="node1" presStyleIdx="2" presStyleCnt="5"/>
      <dgm:spPr/>
    </dgm:pt>
    <dgm:pt modelId="{13C150DE-8E59-41CD-8A85-1C342EC3AEBE}" type="pres">
      <dgm:prSet presAssocID="{5BF2E358-670B-4850-B359-E191113E88D0}" presName="sp" presStyleCnt="0"/>
      <dgm:spPr/>
    </dgm:pt>
    <dgm:pt modelId="{106BF416-94F7-4E2D-860D-1801D1A58689}" type="pres">
      <dgm:prSet presAssocID="{E215E9FA-5EA8-4129-9F5F-9AFB0735025D}" presName="arrowAndChildren" presStyleCnt="0"/>
      <dgm:spPr/>
    </dgm:pt>
    <dgm:pt modelId="{5AA4D3CA-C1B9-456A-B699-780313AFA6B0}" type="pres">
      <dgm:prSet presAssocID="{E215E9FA-5EA8-4129-9F5F-9AFB0735025D}" presName="parentTextArrow" presStyleLbl="node1" presStyleIdx="3" presStyleCnt="5"/>
      <dgm:spPr/>
    </dgm:pt>
    <dgm:pt modelId="{55C88A43-5B89-4DC2-8E17-0E797F6BBD24}" type="pres">
      <dgm:prSet presAssocID="{67970777-9F65-479F-BC50-6AEF112C1436}" presName="sp" presStyleCnt="0"/>
      <dgm:spPr/>
    </dgm:pt>
    <dgm:pt modelId="{F1C1D72D-CCC6-4B15-944E-DD263E6EE31C}" type="pres">
      <dgm:prSet presAssocID="{38C7F1D6-998D-4A16-AC97-970522F61400}" presName="arrowAndChildren" presStyleCnt="0"/>
      <dgm:spPr/>
    </dgm:pt>
    <dgm:pt modelId="{F7F8C821-B5D0-4895-A349-31156B1F49CD}" type="pres">
      <dgm:prSet presAssocID="{38C7F1D6-998D-4A16-AC97-970522F61400}" presName="parentTextArrow" presStyleLbl="node1" presStyleIdx="4" presStyleCnt="5"/>
      <dgm:spPr/>
    </dgm:pt>
  </dgm:ptLst>
  <dgm:cxnLst>
    <dgm:cxn modelId="{3EF2E001-FA43-446B-85BC-AAB15AEA9E6E}" type="presOf" srcId="{85981D9B-A400-46B3-92A7-B67A3D918F7B}" destId="{C23356C6-8ECA-437F-B05F-FF5AA1AE6C42}" srcOrd="0" destOrd="0" presId="urn:microsoft.com/office/officeart/2005/8/layout/process4"/>
    <dgm:cxn modelId="{78D11E09-671E-4B30-9E2B-A9252F87DC8A}" srcId="{85981D9B-A400-46B3-92A7-B67A3D918F7B}" destId="{E215E9FA-5EA8-4129-9F5F-9AFB0735025D}" srcOrd="1" destOrd="0" parTransId="{DB2C95C0-3375-473E-88DC-1248F5D7FBA9}" sibTransId="{5BF2E358-670B-4850-B359-E191113E88D0}"/>
    <dgm:cxn modelId="{DD2E2E31-2C4C-4317-A856-C26850A2EE98}" srcId="{85981D9B-A400-46B3-92A7-B67A3D918F7B}" destId="{1A7C8BEE-D219-4244-850A-A1F46AB0C280}" srcOrd="4" destOrd="0" parTransId="{9064F0B8-D55C-48F0-9D21-A6598D8276AC}" sibTransId="{655EB3E0-41A7-4CCD-9685-BE12BA7F6619}"/>
    <dgm:cxn modelId="{09BD8061-854E-4074-9C27-92BBFDBBE270}" type="presOf" srcId="{12D095F3-621A-4818-868F-E10221271D38}" destId="{51CF4D28-F9F3-46AF-BC2E-679FD6F387C8}" srcOrd="0" destOrd="0" presId="urn:microsoft.com/office/officeart/2005/8/layout/process4"/>
    <dgm:cxn modelId="{2690B26F-FBF6-47D7-A99B-B32FA0BA656A}" srcId="{85981D9B-A400-46B3-92A7-B67A3D918F7B}" destId="{12D095F3-621A-4818-868F-E10221271D38}" srcOrd="2" destOrd="0" parTransId="{94509EBA-9481-4D8B-AEB2-AE291CE9E0D0}" sibTransId="{DC384599-AC8E-4FB1-920D-D31FAE8418D0}"/>
    <dgm:cxn modelId="{99BC5772-5FBA-4838-B093-9CF6018C634B}" type="presOf" srcId="{E9E3B99F-91B4-4926-86F0-7F7F7F8E59F1}" destId="{CB3D69A4-D1AF-40F0-ABCE-0BFA62B0014D}" srcOrd="0" destOrd="0" presId="urn:microsoft.com/office/officeart/2005/8/layout/process4"/>
    <dgm:cxn modelId="{432B6997-5301-4045-9D24-DBCC2FC245E9}" type="presOf" srcId="{38C7F1D6-998D-4A16-AC97-970522F61400}" destId="{F7F8C821-B5D0-4895-A349-31156B1F49CD}" srcOrd="0" destOrd="0" presId="urn:microsoft.com/office/officeart/2005/8/layout/process4"/>
    <dgm:cxn modelId="{DC747FAF-27AB-4FFC-825D-C4F04FCDBEB1}" type="presOf" srcId="{E215E9FA-5EA8-4129-9F5F-9AFB0735025D}" destId="{5AA4D3CA-C1B9-456A-B699-780313AFA6B0}" srcOrd="0" destOrd="0" presId="urn:microsoft.com/office/officeart/2005/8/layout/process4"/>
    <dgm:cxn modelId="{8D45A8B8-D36C-4F2D-834B-A967C040E0E4}" srcId="{85981D9B-A400-46B3-92A7-B67A3D918F7B}" destId="{E9E3B99F-91B4-4926-86F0-7F7F7F8E59F1}" srcOrd="3" destOrd="0" parTransId="{540CFAB6-F1CC-442E-852A-6D144C8A1D36}" sibTransId="{3AFDD0DB-FFF2-4D2E-815C-7BF6318A8CE6}"/>
    <dgm:cxn modelId="{D33533C0-6BAA-4A00-A084-1353600A1AA7}" type="presOf" srcId="{1A7C8BEE-D219-4244-850A-A1F46AB0C280}" destId="{1E1574EC-7319-41AC-B253-66B906D120AF}" srcOrd="0" destOrd="0" presId="urn:microsoft.com/office/officeart/2005/8/layout/process4"/>
    <dgm:cxn modelId="{70FC4EE2-A82A-44AC-8D4F-0DA050786414}" srcId="{85981D9B-A400-46B3-92A7-B67A3D918F7B}" destId="{38C7F1D6-998D-4A16-AC97-970522F61400}" srcOrd="0" destOrd="0" parTransId="{3483FFCB-0933-4732-B851-D1B37A855B60}" sibTransId="{67970777-9F65-479F-BC50-6AEF112C1436}"/>
    <dgm:cxn modelId="{6EA0A35F-3C01-4AF1-9415-F8419D0B8182}" type="presParOf" srcId="{C23356C6-8ECA-437F-B05F-FF5AA1AE6C42}" destId="{E86A1C98-7CDD-46D9-A86A-F41EA1942C69}" srcOrd="0" destOrd="0" presId="urn:microsoft.com/office/officeart/2005/8/layout/process4"/>
    <dgm:cxn modelId="{08CB4860-C8E9-4FBA-8016-DF1978580C3C}" type="presParOf" srcId="{E86A1C98-7CDD-46D9-A86A-F41EA1942C69}" destId="{1E1574EC-7319-41AC-B253-66B906D120AF}" srcOrd="0" destOrd="0" presId="urn:microsoft.com/office/officeart/2005/8/layout/process4"/>
    <dgm:cxn modelId="{1069CC0F-611C-44E7-8CB1-A6771B2D7E39}" type="presParOf" srcId="{C23356C6-8ECA-437F-B05F-FF5AA1AE6C42}" destId="{9F026C0B-9D71-4290-9990-5E8CDFDEDAC3}" srcOrd="1" destOrd="0" presId="urn:microsoft.com/office/officeart/2005/8/layout/process4"/>
    <dgm:cxn modelId="{137590FB-5091-476F-BC13-78A6A128EC1C}" type="presParOf" srcId="{C23356C6-8ECA-437F-B05F-FF5AA1AE6C42}" destId="{856FBFDB-9914-4849-9DEA-88912E81AE6C}" srcOrd="2" destOrd="0" presId="urn:microsoft.com/office/officeart/2005/8/layout/process4"/>
    <dgm:cxn modelId="{50DD2921-4E66-4DE9-8806-B2806FFBF9BF}" type="presParOf" srcId="{856FBFDB-9914-4849-9DEA-88912E81AE6C}" destId="{CB3D69A4-D1AF-40F0-ABCE-0BFA62B0014D}" srcOrd="0" destOrd="0" presId="urn:microsoft.com/office/officeart/2005/8/layout/process4"/>
    <dgm:cxn modelId="{7E960F70-6760-4395-BB40-858522EA4F35}" type="presParOf" srcId="{C23356C6-8ECA-437F-B05F-FF5AA1AE6C42}" destId="{C7E1ABF2-5094-4AC3-B6D0-B4210504ED1B}" srcOrd="3" destOrd="0" presId="urn:microsoft.com/office/officeart/2005/8/layout/process4"/>
    <dgm:cxn modelId="{BE9BB4B7-096A-4CFE-894A-E87D4AAC96CA}" type="presParOf" srcId="{C23356C6-8ECA-437F-B05F-FF5AA1AE6C42}" destId="{1425432A-D5B0-43EB-9DF5-8A8D5830221B}" srcOrd="4" destOrd="0" presId="urn:microsoft.com/office/officeart/2005/8/layout/process4"/>
    <dgm:cxn modelId="{CC4F4A17-EC4F-488B-BDCC-50F5CE73113B}" type="presParOf" srcId="{1425432A-D5B0-43EB-9DF5-8A8D5830221B}" destId="{51CF4D28-F9F3-46AF-BC2E-679FD6F387C8}" srcOrd="0" destOrd="0" presId="urn:microsoft.com/office/officeart/2005/8/layout/process4"/>
    <dgm:cxn modelId="{D46AAE1C-F854-495D-B563-7EAC77D0D07F}" type="presParOf" srcId="{C23356C6-8ECA-437F-B05F-FF5AA1AE6C42}" destId="{13C150DE-8E59-41CD-8A85-1C342EC3AEBE}" srcOrd="5" destOrd="0" presId="urn:microsoft.com/office/officeart/2005/8/layout/process4"/>
    <dgm:cxn modelId="{C48DABD1-FA09-45D1-9537-9C08B978D9B3}" type="presParOf" srcId="{C23356C6-8ECA-437F-B05F-FF5AA1AE6C42}" destId="{106BF416-94F7-4E2D-860D-1801D1A58689}" srcOrd="6" destOrd="0" presId="urn:microsoft.com/office/officeart/2005/8/layout/process4"/>
    <dgm:cxn modelId="{F1314FD7-7043-46F0-A310-BDD8AC8B5A12}" type="presParOf" srcId="{106BF416-94F7-4E2D-860D-1801D1A58689}" destId="{5AA4D3CA-C1B9-456A-B699-780313AFA6B0}" srcOrd="0" destOrd="0" presId="urn:microsoft.com/office/officeart/2005/8/layout/process4"/>
    <dgm:cxn modelId="{AB15930B-E9AC-4C50-865C-74464DB3D7E4}" type="presParOf" srcId="{C23356C6-8ECA-437F-B05F-FF5AA1AE6C42}" destId="{55C88A43-5B89-4DC2-8E17-0E797F6BBD24}" srcOrd="7" destOrd="0" presId="urn:microsoft.com/office/officeart/2005/8/layout/process4"/>
    <dgm:cxn modelId="{F30D7B04-697E-4ED8-9850-1BE0AC67743D}" type="presParOf" srcId="{C23356C6-8ECA-437F-B05F-FF5AA1AE6C42}" destId="{F1C1D72D-CCC6-4B15-944E-DD263E6EE31C}" srcOrd="8" destOrd="0" presId="urn:microsoft.com/office/officeart/2005/8/layout/process4"/>
    <dgm:cxn modelId="{49EF4794-44EE-4997-992B-130A36D606B8}" type="presParOf" srcId="{F1C1D72D-CCC6-4B15-944E-DD263E6EE31C}" destId="{F7F8C821-B5D0-4895-A349-31156B1F49C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574EC-7319-41AC-B253-66B906D120AF}">
      <dsp:nvSpPr>
        <dsp:cNvPr id="0" name=""/>
        <dsp:cNvSpPr/>
      </dsp:nvSpPr>
      <dsp:spPr>
        <a:xfrm>
          <a:off x="0" y="4784520"/>
          <a:ext cx="6269038" cy="784940"/>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The tenant app catalog must have been created (at least 24 hours)</a:t>
          </a:r>
        </a:p>
      </dsp:txBody>
      <dsp:txXfrm>
        <a:off x="0" y="4784520"/>
        <a:ext cx="6269038" cy="784940"/>
      </dsp:txXfrm>
    </dsp:sp>
    <dsp:sp modelId="{CB3D69A4-D1AF-40F0-ABCE-0BFA62B0014D}">
      <dsp:nvSpPr>
        <dsp:cNvPr id="0" name=""/>
        <dsp:cNvSpPr/>
      </dsp:nvSpPr>
      <dsp:spPr>
        <a:xfrm rot="10800000">
          <a:off x="0" y="3589056"/>
          <a:ext cx="6269038" cy="1207238"/>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Add used tenant administrator account as Term Store Administrator in the Taxonomy Term Store</a:t>
          </a:r>
        </a:p>
      </dsp:txBody>
      <dsp:txXfrm rot="10800000">
        <a:off x="0" y="3589056"/>
        <a:ext cx="6269038" cy="784427"/>
      </dsp:txXfrm>
    </dsp:sp>
    <dsp:sp modelId="{51CF4D28-F9F3-46AF-BC2E-679FD6F387C8}">
      <dsp:nvSpPr>
        <dsp:cNvPr id="0" name=""/>
        <dsp:cNvSpPr/>
      </dsp:nvSpPr>
      <dsp:spPr>
        <a:xfrm rot="10800000">
          <a:off x="0" y="2393592"/>
          <a:ext cx="6269038" cy="1207238"/>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Release preferences for your tenant will need to be set as "Targeted release for everyone" option (also known as First Release)</a:t>
          </a:r>
        </a:p>
      </dsp:txBody>
      <dsp:txXfrm rot="10800000">
        <a:off x="0" y="2393592"/>
        <a:ext cx="6269038" cy="784427"/>
      </dsp:txXfrm>
    </dsp:sp>
    <dsp:sp modelId="{5AA4D3CA-C1B9-456A-B699-780313AFA6B0}">
      <dsp:nvSpPr>
        <dsp:cNvPr id="0" name=""/>
        <dsp:cNvSpPr/>
      </dsp:nvSpPr>
      <dsp:spPr>
        <a:xfrm rot="10800000">
          <a:off x="0" y="1198127"/>
          <a:ext cx="6269038" cy="1207238"/>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Automatic end-to-end provisioning only works with English tenants</a:t>
          </a:r>
        </a:p>
      </dsp:txBody>
      <dsp:txXfrm rot="10800000">
        <a:off x="0" y="1198127"/>
        <a:ext cx="6269038" cy="784427"/>
      </dsp:txXfrm>
    </dsp:sp>
    <dsp:sp modelId="{F7F8C821-B5D0-4895-A349-31156B1F49CD}">
      <dsp:nvSpPr>
        <dsp:cNvPr id="0" name=""/>
        <dsp:cNvSpPr/>
      </dsp:nvSpPr>
      <dsp:spPr>
        <a:xfrm rot="10800000">
          <a:off x="0" y="2663"/>
          <a:ext cx="6269038" cy="1207238"/>
        </a:xfrm>
        <a:prstGeom prst="upArrowCallou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a:t>You will need to be a tenant administrator to be able to deploy this solution</a:t>
          </a:r>
        </a:p>
      </dsp:txBody>
      <dsp:txXfrm rot="10800000">
        <a:off x="0" y="2663"/>
        <a:ext cx="6269038" cy="7844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3EE7A2-665C-45AF-88F9-B27DCE17AA8A}" type="datetimeFigureOut">
              <a:rPr lang="en-US" smtClean="0"/>
              <a:t>10/16/2018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61BF1A-2F30-4D3A-867E-EA7775120F03}" type="slidenum">
              <a:rPr lang="en-US" smtClean="0"/>
              <a:t>‹#›</a:t>
            </a:fld>
            <a:endParaRPr lang="en-US"/>
          </a:p>
        </p:txBody>
      </p:sp>
    </p:spTree>
    <p:extLst>
      <p:ext uri="{BB962C8B-B14F-4D97-AF65-F5344CB8AC3E}">
        <p14:creationId xmlns:p14="http://schemas.microsoft.com/office/powerpoint/2010/main" val="4013266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452BE3-932A-4F85-BF8C-04EEA2AF3153}" type="datetimeFigureOut">
              <a:rPr lang="en-US" smtClean="0"/>
              <a:t>10/16/2018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9E9EF-8B63-45C2-A1A0-A98DD6C29AE3}" type="slidenum">
              <a:rPr lang="en-US" smtClean="0"/>
              <a:t>‹#›</a:t>
            </a:fld>
            <a:endParaRPr lang="en-US"/>
          </a:p>
        </p:txBody>
      </p:sp>
    </p:spTree>
    <p:extLst>
      <p:ext uri="{BB962C8B-B14F-4D97-AF65-F5344CB8AC3E}">
        <p14:creationId xmlns:p14="http://schemas.microsoft.com/office/powerpoint/2010/main" val="223974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9E9EF-8B63-45C2-A1A0-A98DD6C29AE3}" type="slidenum">
              <a:rPr lang="en-US" smtClean="0"/>
              <a:t>7</a:t>
            </a:fld>
            <a:endParaRPr lang="en-US"/>
          </a:p>
        </p:txBody>
      </p:sp>
    </p:spTree>
    <p:extLst>
      <p:ext uri="{BB962C8B-B14F-4D97-AF65-F5344CB8AC3E}">
        <p14:creationId xmlns:p14="http://schemas.microsoft.com/office/powerpoint/2010/main" val="2973138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A49CA9-CD74-421A-8B41-A78003AB2A6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9430F-FDD7-43CB-8999-95964C245035}" type="slidenum">
              <a:rPr lang="en-US" smtClean="0"/>
              <a:t>‹#›</a:t>
            </a:fld>
            <a:endParaRPr lang="en-US"/>
          </a:p>
        </p:txBody>
      </p:sp>
      <p:sp>
        <p:nvSpPr>
          <p:cNvPr id="7" name="Rectangle 6"/>
          <p:cNvSpPr/>
          <p:nvPr userDrawn="1"/>
        </p:nvSpPr>
        <p:spPr>
          <a:xfrm>
            <a:off x="0" y="0"/>
            <a:ext cx="12192000" cy="2286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p:cNvSpPr/>
          <p:nvPr userDrawn="1"/>
        </p:nvSpPr>
        <p:spPr>
          <a:xfrm>
            <a:off x="0" y="6629400"/>
            <a:ext cx="12192000" cy="2286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94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49CA9-CD74-421A-8B41-A78003AB2A6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354635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49CA9-CD74-421A-8B41-A78003AB2A6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1910369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006300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2-color Non-bulleted">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641495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82339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49CA9-CD74-421A-8B41-A78003AB2A6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429254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A49CA9-CD74-421A-8B41-A78003AB2A66}" type="datetimeFigureOut">
              <a:rPr lang="en-US" smtClean="0"/>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354080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A49CA9-CD74-421A-8B41-A78003AB2A6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2566612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A49CA9-CD74-421A-8B41-A78003AB2A66}" type="datetimeFigureOut">
              <a:rPr lang="en-US" smtClean="0"/>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223109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A49CA9-CD74-421A-8B41-A78003AB2A66}" type="datetimeFigureOut">
              <a:rPr lang="en-US" smtClean="0"/>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395050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49CA9-CD74-421A-8B41-A78003AB2A66}" type="datetimeFigureOut">
              <a:rPr lang="en-US" smtClean="0"/>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52401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A49CA9-CD74-421A-8B41-A78003AB2A6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233451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A49CA9-CD74-421A-8B41-A78003AB2A66}" type="datetimeFigureOut">
              <a:rPr lang="en-US" smtClean="0"/>
              <a:t>10/16/2018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FE9430F-FDD7-43CB-8999-95964C245035}" type="slidenum">
              <a:rPr lang="en-US" smtClean="0"/>
              <a:t>‹#›</a:t>
            </a:fld>
            <a:endParaRPr lang="en-US"/>
          </a:p>
        </p:txBody>
      </p:sp>
    </p:spTree>
    <p:extLst>
      <p:ext uri="{BB962C8B-B14F-4D97-AF65-F5344CB8AC3E}">
        <p14:creationId xmlns:p14="http://schemas.microsoft.com/office/powerpoint/2010/main" val="46487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A49CA9-CD74-421A-8B41-A78003AB2A66}" type="datetimeFigureOut">
              <a:rPr lang="en-US" smtClean="0"/>
              <a:t>10/16/2018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9430F-FDD7-43CB-8999-95964C245035}" type="slidenum">
              <a:rPr lang="en-US" smtClean="0"/>
              <a:t>‹#›</a:t>
            </a:fld>
            <a:endParaRPr lang="en-US"/>
          </a:p>
        </p:txBody>
      </p:sp>
    </p:spTree>
    <p:extLst>
      <p:ext uri="{BB962C8B-B14F-4D97-AF65-F5344CB8AC3E}">
        <p14:creationId xmlns:p14="http://schemas.microsoft.com/office/powerpoint/2010/main" val="326375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icrosoft.com/en-us/office/dev-progra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microsoft.com/en-us/office/dev-progr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6206-4C9A-403A-A0B0-F9DF81ED4A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E8D0D6-67D4-4BDD-933A-D768D57F3239}"/>
              </a:ext>
            </a:extLst>
          </p:cNvPr>
          <p:cNvSpPr>
            <a:spLocks noGrp="1"/>
          </p:cNvSpPr>
          <p:nvPr>
            <p:ph idx="1"/>
          </p:nvPr>
        </p:nvSpPr>
        <p:spPr/>
        <p:txBody>
          <a:bodyPr/>
          <a:lstStyle/>
          <a:p>
            <a:r>
              <a:rPr lang="en-US" dirty="0"/>
              <a:t>You will need a email account with Microsoft Passport supported</a:t>
            </a:r>
          </a:p>
          <a:p>
            <a:r>
              <a:rPr lang="en-US" dirty="0"/>
              <a:t>Create a new Office 365 Tenant</a:t>
            </a:r>
          </a:p>
          <a:p>
            <a:r>
              <a:rPr lang="en-US" dirty="0">
                <a:hlinkClick r:id="rId2"/>
              </a:rPr>
              <a:t>https://developer.microsoft.com/en-us/office/dev-program</a:t>
            </a:r>
            <a:r>
              <a:rPr lang="en-US" dirty="0"/>
              <a:t> </a:t>
            </a:r>
          </a:p>
        </p:txBody>
      </p:sp>
      <p:pic>
        <p:nvPicPr>
          <p:cNvPr id="5" name="Picture 4" descr="A screenshot of a cell phone&#10;&#10;Description generated with high confidence">
            <a:extLst>
              <a:ext uri="{FF2B5EF4-FFF2-40B4-BE49-F238E27FC236}">
                <a16:creationId xmlns:a16="http://schemas.microsoft.com/office/drawing/2014/main" id="{11C660D3-D134-4211-BDB4-94745D9B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125"/>
            <a:ext cx="12192000" cy="6096000"/>
          </a:xfrm>
          <a:prstGeom prst="rect">
            <a:avLst/>
          </a:prstGeom>
        </p:spPr>
      </p:pic>
    </p:spTree>
    <p:extLst>
      <p:ext uri="{BB962C8B-B14F-4D97-AF65-F5344CB8AC3E}">
        <p14:creationId xmlns:p14="http://schemas.microsoft.com/office/powerpoint/2010/main" val="4224276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 name="Rectangle 7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09AC6-EE1A-4748-8AE5-B734E5AA9C8D}"/>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SharePoint Starter Kit</a:t>
            </a:r>
          </a:p>
        </p:txBody>
      </p:sp>
      <p:sp>
        <p:nvSpPr>
          <p:cNvPr id="1035" name="Content Placeholder 2">
            <a:extLst>
              <a:ext uri="{FF2B5EF4-FFF2-40B4-BE49-F238E27FC236}">
                <a16:creationId xmlns:a16="http://schemas.microsoft.com/office/drawing/2014/main" id="{88CFBFC9-1FFF-4130-B65E-AEB88AFB5D56}"/>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This is an open source  solution designed for SharePoint Online which provides numerous web parts, extensions, and other components which you can use as an example and inspiration for your own customizations.</a:t>
            </a:r>
          </a:p>
        </p:txBody>
      </p:sp>
      <p:pic>
        <p:nvPicPr>
          <p:cNvPr id="1036" name="Picture 2" descr="PnP Starter Pack Front Page">
            <a:extLst>
              <a:ext uri="{FF2B5EF4-FFF2-40B4-BE49-F238E27FC236}">
                <a16:creationId xmlns:a16="http://schemas.microsoft.com/office/drawing/2014/main" id="{7431A962-86E7-4021-9974-402B90140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763" y="1637419"/>
            <a:ext cx="6250769" cy="342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985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84742A-21CC-4C12-8BD9-299ACDECDC9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Demostration</a:t>
            </a:r>
          </a:p>
        </p:txBody>
      </p:sp>
    </p:spTree>
    <p:extLst>
      <p:ext uri="{BB962C8B-B14F-4D97-AF65-F5344CB8AC3E}">
        <p14:creationId xmlns:p14="http://schemas.microsoft.com/office/powerpoint/2010/main" val="57279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FF056ADD-C64B-4D38-9E9B-DBC8FED1B8BB}"/>
              </a:ext>
            </a:extLst>
          </p:cNvPr>
          <p:cNvSpPr>
            <a:spLocks noGrp="1"/>
          </p:cNvSpPr>
          <p:nvPr>
            <p:ph type="title"/>
          </p:nvPr>
        </p:nvSpPr>
        <p:spPr>
          <a:xfrm>
            <a:off x="904877" y="2415322"/>
            <a:ext cx="3451730" cy="2399869"/>
          </a:xfrm>
        </p:spPr>
        <p:txBody>
          <a:bodyPr>
            <a:normAutofit/>
          </a:bodyPr>
          <a:lstStyle/>
          <a:p>
            <a:pPr algn="ctr"/>
            <a:r>
              <a:rPr lang="en-US" sz="4000">
                <a:solidFill>
                  <a:srgbClr val="FFFFFF"/>
                </a:solidFill>
              </a:rPr>
              <a:t>Objectives</a:t>
            </a:r>
          </a:p>
        </p:txBody>
      </p:sp>
      <p:sp>
        <p:nvSpPr>
          <p:cNvPr id="3" name="Content Placeholder 2">
            <a:extLst>
              <a:ext uri="{FF2B5EF4-FFF2-40B4-BE49-F238E27FC236}">
                <a16:creationId xmlns:a16="http://schemas.microsoft.com/office/drawing/2014/main" id="{83F1C6BC-D7B8-4D94-9C73-2A980F037543}"/>
              </a:ext>
            </a:extLst>
          </p:cNvPr>
          <p:cNvSpPr>
            <a:spLocks noGrp="1"/>
          </p:cNvSpPr>
          <p:nvPr>
            <p:ph idx="1"/>
          </p:nvPr>
        </p:nvSpPr>
        <p:spPr>
          <a:xfrm>
            <a:off x="5120640" y="804672"/>
            <a:ext cx="6281928" cy="5248656"/>
          </a:xfrm>
        </p:spPr>
        <p:txBody>
          <a:bodyPr anchor="ctr">
            <a:normAutofit/>
          </a:bodyPr>
          <a:lstStyle/>
          <a:p>
            <a:r>
              <a:rPr lang="en-US" sz="2000"/>
              <a:t>Automated provisioning of simple demo content within a communication site</a:t>
            </a:r>
          </a:p>
          <a:p>
            <a:r>
              <a:rPr lang="en-US" sz="2000"/>
              <a:t>Automated provisioning of the whole solution to any tenant within minutes</a:t>
            </a:r>
          </a:p>
          <a:p>
            <a:r>
              <a:rPr lang="en-US" sz="2000"/>
              <a:t>Automated configuration of Site Scripts and Site Designs at the tenant level using the PnP Remote Provisioning engine</a:t>
            </a:r>
          </a:p>
          <a:p>
            <a:r>
              <a:rPr lang="en-US" sz="2000"/>
              <a:t>Implementation of different customizations for SharePoint Online</a:t>
            </a:r>
          </a:p>
          <a:p>
            <a:r>
              <a:rPr lang="en-US" sz="2000"/>
              <a:t>Usage of Office UI Fabric and reusable PnP SPFx controls within the customizations</a:t>
            </a:r>
          </a:p>
        </p:txBody>
      </p:sp>
    </p:spTree>
    <p:extLst>
      <p:ext uri="{BB962C8B-B14F-4D97-AF65-F5344CB8AC3E}">
        <p14:creationId xmlns:p14="http://schemas.microsoft.com/office/powerpoint/2010/main" val="55465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D9E13-98B1-429F-8D75-02B3FB65920B}"/>
              </a:ext>
            </a:extLst>
          </p:cNvPr>
          <p:cNvSpPr>
            <a:spLocks noGrp="1"/>
          </p:cNvSpPr>
          <p:nvPr>
            <p:ph type="title"/>
          </p:nvPr>
        </p:nvSpPr>
        <p:spPr>
          <a:xfrm>
            <a:off x="943277" y="712269"/>
            <a:ext cx="3370998" cy="5502264"/>
          </a:xfrm>
        </p:spPr>
        <p:txBody>
          <a:bodyPr>
            <a:normAutofit/>
          </a:bodyPr>
          <a:lstStyle/>
          <a:p>
            <a:r>
              <a:rPr lang="en-US">
                <a:solidFill>
                  <a:srgbClr val="FFFFFF"/>
                </a:solidFill>
              </a:rPr>
              <a:t>Pre-Requisites</a:t>
            </a:r>
          </a:p>
        </p:txBody>
      </p:sp>
      <p:cxnSp>
        <p:nvCxnSpPr>
          <p:cNvPr id="12" name="Straight Connector 11">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45A1CDC-C6C1-49CD-9816-4C6BA6BD68FB}"/>
              </a:ext>
            </a:extLst>
          </p:cNvPr>
          <p:cNvGraphicFramePr>
            <a:graphicFrameLocks noGrp="1"/>
          </p:cNvGraphicFramePr>
          <p:nvPr>
            <p:ph idx="1"/>
            <p:extLst>
              <p:ext uri="{D42A27DB-BD31-4B8C-83A1-F6EECF244321}">
                <p14:modId xmlns:p14="http://schemas.microsoft.com/office/powerpoint/2010/main" val="4022822700"/>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3A9831A-3388-4B9C-89F0-3B257028F649}"/>
              </a:ext>
            </a:extLst>
          </p:cNvPr>
          <p:cNvSpPr>
            <a:spLocks noGrp="1"/>
          </p:cNvSpPr>
          <p:nvPr>
            <p:ph type="title"/>
          </p:nvPr>
        </p:nvSpPr>
        <p:spPr>
          <a:xfrm>
            <a:off x="6094105" y="802955"/>
            <a:ext cx="4977976" cy="1454051"/>
          </a:xfrm>
        </p:spPr>
        <p:txBody>
          <a:bodyPr>
            <a:normAutofit/>
          </a:bodyPr>
          <a:lstStyle/>
          <a:p>
            <a:r>
              <a:rPr lang="en-US">
                <a:solidFill>
                  <a:srgbClr val="000000"/>
                </a:solidFill>
              </a:rPr>
              <a:t>Demonstration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aptop">
            <a:extLst>
              <a:ext uri="{FF2B5EF4-FFF2-40B4-BE49-F238E27FC236}">
                <a16:creationId xmlns:a16="http://schemas.microsoft.com/office/drawing/2014/main" id="{29AA6D82-D529-48C7-8EC1-E1C9A962D4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CA19F9FB-1BC1-4CAF-A4AE-888ED687E498}"/>
              </a:ext>
            </a:extLst>
          </p:cNvPr>
          <p:cNvSpPr>
            <a:spLocks noGrp="1"/>
          </p:cNvSpPr>
          <p:nvPr>
            <p:ph idx="1"/>
          </p:nvPr>
        </p:nvSpPr>
        <p:spPr>
          <a:xfrm>
            <a:off x="6090574" y="2421682"/>
            <a:ext cx="4977578" cy="3639289"/>
          </a:xfrm>
        </p:spPr>
        <p:txBody>
          <a:bodyPr anchor="ctr">
            <a:normAutofit/>
          </a:bodyPr>
          <a:lstStyle/>
          <a:p>
            <a:r>
              <a:rPr lang="en-US" sz="2000">
                <a:solidFill>
                  <a:srgbClr val="000000"/>
                </a:solidFill>
              </a:rPr>
              <a:t>Web Parts</a:t>
            </a:r>
          </a:p>
          <a:p>
            <a:r>
              <a:rPr lang="en-US" sz="2000">
                <a:solidFill>
                  <a:srgbClr val="000000"/>
                </a:solidFill>
              </a:rPr>
              <a:t>Extensions</a:t>
            </a:r>
          </a:p>
          <a:p>
            <a:r>
              <a:rPr lang="en-US" sz="2000">
                <a:solidFill>
                  <a:srgbClr val="000000"/>
                </a:solidFill>
              </a:rPr>
              <a:t>Microsoft Graph based web parts</a:t>
            </a:r>
          </a:p>
          <a:p>
            <a:r>
              <a:rPr lang="en-US" sz="2000">
                <a:solidFill>
                  <a:srgbClr val="000000"/>
                </a:solidFill>
              </a:rPr>
              <a:t>Codebase</a:t>
            </a:r>
          </a:p>
          <a:p>
            <a:r>
              <a:rPr lang="en-US" sz="2000">
                <a:solidFill>
                  <a:srgbClr val="000000"/>
                </a:solidFill>
              </a:rPr>
              <a:t>Provisioning </a:t>
            </a:r>
          </a:p>
        </p:txBody>
      </p:sp>
    </p:spTree>
    <p:extLst>
      <p:ext uri="{BB962C8B-B14F-4D97-AF65-F5344CB8AC3E}">
        <p14:creationId xmlns:p14="http://schemas.microsoft.com/office/powerpoint/2010/main" val="32230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B0B7-3487-4E63-BBC0-954D65F51023}"/>
              </a:ext>
            </a:extLst>
          </p:cNvPr>
          <p:cNvSpPr>
            <a:spLocks noGrp="1"/>
          </p:cNvSpPr>
          <p:nvPr>
            <p:ph type="title"/>
          </p:nvPr>
        </p:nvSpPr>
        <p:spPr>
          <a:xfrm>
            <a:off x="2257214" y="2694018"/>
            <a:ext cx="5406902" cy="1469965"/>
          </a:xfrm>
        </p:spPr>
        <p:txBody>
          <a:bodyPr anchor="ctr">
            <a:normAutofit/>
          </a:bodyPr>
          <a:lstStyle/>
          <a:p>
            <a:r>
              <a:rPr lang="en-US"/>
              <a:t>Download and Deployment</a:t>
            </a:r>
            <a:endParaRPr lang="en-US" dirty="0"/>
          </a:p>
        </p:txBody>
      </p:sp>
      <p:pic>
        <p:nvPicPr>
          <p:cNvPr id="7" name="Graphic 6" descr="Presentation with Checklist">
            <a:extLst>
              <a:ext uri="{FF2B5EF4-FFF2-40B4-BE49-F238E27FC236}">
                <a16:creationId xmlns:a16="http://schemas.microsoft.com/office/drawing/2014/main" id="{E96C27B4-9142-4D2C-8E72-1DCAB8EA8B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4BF4FBE-3ACF-4011-AAF3-3571F15FC0A7}"/>
              </a:ext>
            </a:extLst>
          </p:cNvPr>
          <p:cNvSpPr>
            <a:spLocks noGrp="1"/>
          </p:cNvSpPr>
          <p:nvPr>
            <p:ph idx="1"/>
          </p:nvPr>
        </p:nvSpPr>
        <p:spPr>
          <a:xfrm>
            <a:off x="2257214" y="4352917"/>
            <a:ext cx="9609543" cy="1688746"/>
          </a:xfrm>
        </p:spPr>
        <p:txBody>
          <a:bodyPr>
            <a:normAutofit/>
          </a:bodyPr>
          <a:lstStyle/>
          <a:p>
            <a:r>
              <a:rPr lang="en-US" sz="2000" dirty="0"/>
              <a:t>Apply-</a:t>
            </a:r>
            <a:r>
              <a:rPr lang="en-US" sz="2000" dirty="0" err="1"/>
              <a:t>PnPProvisioningHierarchy</a:t>
            </a:r>
            <a:r>
              <a:rPr lang="en-US" sz="2000" dirty="0"/>
              <a:t> -Path .\</a:t>
            </a:r>
            <a:r>
              <a:rPr lang="en-US" sz="2000" dirty="0" err="1"/>
              <a:t>starterkit.pnp</a:t>
            </a:r>
            <a:r>
              <a:rPr lang="en-US" sz="2000" dirty="0"/>
              <a:t> -Parameters @{"Company"="Contoso";"</a:t>
            </a:r>
            <a:r>
              <a:rPr lang="en-US" sz="2000" dirty="0" err="1"/>
              <a:t>SiteUrlPrefix</a:t>
            </a:r>
            <a:r>
              <a:rPr lang="en-US" sz="2000" dirty="0"/>
              <a:t>"="</a:t>
            </a:r>
            <a:r>
              <a:rPr lang="en-US" sz="2000" dirty="0" err="1"/>
              <a:t>contoso</a:t>
            </a:r>
            <a:r>
              <a:rPr lang="en-US" sz="2000" dirty="0"/>
              <a:t>";"</a:t>
            </a:r>
            <a:r>
              <a:rPr lang="en-US" sz="2000" dirty="0" err="1"/>
              <a:t>WeatherCity</a:t>
            </a:r>
            <a:r>
              <a:rPr lang="en-US" sz="2000" dirty="0"/>
              <a:t>"="San Diego"}</a:t>
            </a:r>
          </a:p>
        </p:txBody>
      </p:sp>
      <p:pic>
        <p:nvPicPr>
          <p:cNvPr id="9" name="Graphic 8">
            <a:extLst>
              <a:ext uri="{FF2B5EF4-FFF2-40B4-BE49-F238E27FC236}">
                <a16:creationId xmlns:a16="http://schemas.microsoft.com/office/drawing/2014/main" id="{1E89CAE0-85AC-46E5-97DA-66FD1B252B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16876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6206-4C9A-403A-A0B0-F9DF81ED4A3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8E8D0D6-67D4-4BDD-933A-D768D57F3239}"/>
              </a:ext>
            </a:extLst>
          </p:cNvPr>
          <p:cNvSpPr>
            <a:spLocks noGrp="1"/>
          </p:cNvSpPr>
          <p:nvPr>
            <p:ph idx="1"/>
          </p:nvPr>
        </p:nvSpPr>
        <p:spPr/>
        <p:txBody>
          <a:bodyPr/>
          <a:lstStyle/>
          <a:p>
            <a:r>
              <a:rPr lang="en-US" dirty="0"/>
              <a:t>You will need a email account with Microsoft Passport supported</a:t>
            </a:r>
          </a:p>
          <a:p>
            <a:r>
              <a:rPr lang="en-US" dirty="0"/>
              <a:t>Create a new Office 365 Tenant</a:t>
            </a:r>
          </a:p>
          <a:p>
            <a:r>
              <a:rPr lang="en-US" dirty="0">
                <a:hlinkClick r:id="rId2"/>
              </a:rPr>
              <a:t>https://developer.microsoft.com/en-us/office/dev-program</a:t>
            </a:r>
            <a:r>
              <a:rPr lang="en-US" dirty="0"/>
              <a:t> </a:t>
            </a:r>
          </a:p>
        </p:txBody>
      </p:sp>
      <p:pic>
        <p:nvPicPr>
          <p:cNvPr id="5" name="Picture 4" descr="A screenshot of a cell phone&#10;&#10;Description generated with high confidence">
            <a:extLst>
              <a:ext uri="{FF2B5EF4-FFF2-40B4-BE49-F238E27FC236}">
                <a16:creationId xmlns:a16="http://schemas.microsoft.com/office/drawing/2014/main" id="{11C660D3-D134-4211-BDB4-94745D9BF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5125"/>
            <a:ext cx="12192000" cy="6096000"/>
          </a:xfrm>
          <a:prstGeom prst="rect">
            <a:avLst/>
          </a:prstGeom>
        </p:spPr>
      </p:pic>
    </p:spTree>
    <p:extLst>
      <p:ext uri="{BB962C8B-B14F-4D97-AF65-F5344CB8AC3E}">
        <p14:creationId xmlns:p14="http://schemas.microsoft.com/office/powerpoint/2010/main" val="2532452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272</Words>
  <Application>Microsoft Office PowerPoint</Application>
  <PresentationFormat>Widescreen</PresentationFormat>
  <Paragraphs>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PowerPoint Presentation</vt:lpstr>
      <vt:lpstr>SharePoint Starter Kit</vt:lpstr>
      <vt:lpstr>Demostration</vt:lpstr>
      <vt:lpstr>Objectives</vt:lpstr>
      <vt:lpstr>Pre-Requisites</vt:lpstr>
      <vt:lpstr>Demonstration</vt:lpstr>
      <vt:lpstr>Download and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Haaron Gonzalez</dc:creator>
  <cp:lastModifiedBy>Haaron Gonzalez</cp:lastModifiedBy>
  <cp:revision>1</cp:revision>
  <dcterms:created xsi:type="dcterms:W3CDTF">2018-10-16T19:59:29Z</dcterms:created>
  <dcterms:modified xsi:type="dcterms:W3CDTF">2018-10-17T02:41:52Z</dcterms:modified>
</cp:coreProperties>
</file>