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1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8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3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0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0DAC-AE8B-4FB2-8501-AA2A779EA1F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AAF5-03BA-4168-AC93-5456AEEC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5943599"/>
          </a:xfrm>
        </p:spPr>
        <p:txBody>
          <a:bodyPr>
            <a:noAutofit/>
          </a:bodyPr>
          <a:lstStyle/>
          <a:p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r>
              <a:rPr lang="en-US" sz="1800" b="1" dirty="0"/>
              <a:t>A Project Presentation</a:t>
            </a:r>
            <a:br>
              <a:rPr lang="en-US" sz="1800" dirty="0"/>
            </a:br>
            <a:r>
              <a:rPr lang="en-US" sz="1800" b="1" dirty="0"/>
              <a:t>On</a:t>
            </a:r>
            <a:br>
              <a:rPr lang="en-US" sz="1800" dirty="0"/>
            </a:br>
            <a:r>
              <a:rPr lang="en-US" sz="1800" b="1" dirty="0"/>
              <a:t>…………………………………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Submitted By</a:t>
            </a:r>
            <a:br>
              <a:rPr lang="en-US" sz="1800" dirty="0"/>
            </a:br>
            <a:r>
              <a:rPr lang="en-US" sz="1800" dirty="0"/>
              <a:t>Student Name (TU roll number)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In partial fulfillment of the requirements for the Bachelors in Computer Application </a:t>
            </a:r>
            <a:br>
              <a:rPr lang="en-US" sz="1800" dirty="0"/>
            </a:br>
            <a:r>
              <a:rPr lang="en-US" sz="1800" dirty="0"/>
              <a:t>Under the Supervision of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7620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0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7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42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9510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Table</a:t>
            </a:r>
            <a:r>
              <a:rPr lang="en-US" dirty="0"/>
              <a:t>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7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(use case diagram)</a:t>
            </a:r>
          </a:p>
        </p:txBody>
      </p:sp>
    </p:spTree>
    <p:extLst>
      <p:ext uri="{BB962C8B-B14F-4D97-AF65-F5344CB8AC3E}">
        <p14:creationId xmlns:p14="http://schemas.microsoft.com/office/powerpoint/2010/main" val="41956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  <a:p>
            <a:r>
              <a:rPr lang="en-US" dirty="0"/>
              <a:t>DFD-Context Diagram (Level-0)</a:t>
            </a:r>
          </a:p>
          <a:p>
            <a:r>
              <a:rPr lang="en-US" dirty="0"/>
              <a:t>Database Schema Diagram</a:t>
            </a:r>
          </a:p>
          <a:p>
            <a:r>
              <a:rPr lang="en-US" dirty="0"/>
              <a:t>Interface Design (UI Interface / Interface Structure Diagrams)</a:t>
            </a:r>
          </a:p>
          <a:p>
            <a:r>
              <a:rPr lang="en-US" dirty="0"/>
              <a:t>Physical DFD : Level 1, Level 2</a:t>
            </a:r>
          </a:p>
        </p:txBody>
      </p:sp>
    </p:spTree>
    <p:extLst>
      <p:ext uri="{BB962C8B-B14F-4D97-AF65-F5344CB8AC3E}">
        <p14:creationId xmlns:p14="http://schemas.microsoft.com/office/powerpoint/2010/main" val="1795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Model used </a:t>
            </a:r>
          </a:p>
          <a:p>
            <a:r>
              <a:rPr lang="en-US" dirty="0"/>
              <a:t>Modules Description</a:t>
            </a:r>
          </a:p>
          <a:p>
            <a:r>
              <a:rPr lang="en-US" dirty="0"/>
              <a:t>Tools Used (front end and Back end)</a:t>
            </a:r>
          </a:p>
        </p:txBody>
      </p:sp>
    </p:spTree>
    <p:extLst>
      <p:ext uri="{BB962C8B-B14F-4D97-AF65-F5344CB8AC3E}">
        <p14:creationId xmlns:p14="http://schemas.microsoft.com/office/powerpoint/2010/main" val="231770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120</Words>
  <Application>Microsoft Office PowerPoint</Application>
  <PresentationFormat>On-screen Show (4:3)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     A Project Presentation On …………………………………   Submitted By Student Name (TU roll number)   In partial fulfillment of the requirements for the Bachelors in Computer Application  Under the Supervision of  </vt:lpstr>
      <vt:lpstr>Table of Content</vt:lpstr>
      <vt:lpstr>Introduction to project</vt:lpstr>
      <vt:lpstr>Objective of the Project</vt:lpstr>
      <vt:lpstr>Feasibility Study</vt:lpstr>
      <vt:lpstr>Functional Requirements</vt:lpstr>
      <vt:lpstr>System Architecture</vt:lpstr>
      <vt:lpstr>System Design</vt:lpstr>
      <vt:lpstr>Implementation</vt:lpstr>
      <vt:lpstr>System Testing</vt:lpstr>
      <vt:lpstr>Conclusion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11</cp:revision>
  <dcterms:created xsi:type="dcterms:W3CDTF">2020-03-01T07:37:33Z</dcterms:created>
  <dcterms:modified xsi:type="dcterms:W3CDTF">2021-03-18T14:59:51Z</dcterms:modified>
</cp:coreProperties>
</file>