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ma bhandari" userId="f8942270a7a54de3" providerId="LiveId" clId="{457FE4C0-7D31-411E-878E-E5DE5B165A76}"/>
    <pc:docChg chg="modSld">
      <pc:chgData name="mahima bhandari" userId="f8942270a7a54de3" providerId="LiveId" clId="{457FE4C0-7D31-411E-878E-E5DE5B165A76}" dt="2021-12-28T13:18:28.242" v="1" actId="12"/>
      <pc:docMkLst>
        <pc:docMk/>
      </pc:docMkLst>
      <pc:sldChg chg="modSp mod">
        <pc:chgData name="mahima bhandari" userId="f8942270a7a54de3" providerId="LiveId" clId="{457FE4C0-7D31-411E-878E-E5DE5B165A76}" dt="2021-12-28T13:17:14.530" v="0" actId="20577"/>
        <pc:sldMkLst>
          <pc:docMk/>
          <pc:sldMk cId="4020220909" sldId="256"/>
        </pc:sldMkLst>
        <pc:spChg chg="mod">
          <ac:chgData name="mahima bhandari" userId="f8942270a7a54de3" providerId="LiveId" clId="{457FE4C0-7D31-411E-878E-E5DE5B165A76}" dt="2021-12-28T13:17:14.530" v="0" actId="20577"/>
          <ac:spMkLst>
            <pc:docMk/>
            <pc:sldMk cId="4020220909" sldId="256"/>
            <ac:spMk id="3" creationId="{464A1D54-BBF2-42DC-B561-A05C14160300}"/>
          </ac:spMkLst>
        </pc:spChg>
      </pc:sldChg>
      <pc:sldChg chg="modSp mod">
        <pc:chgData name="mahima bhandari" userId="f8942270a7a54de3" providerId="LiveId" clId="{457FE4C0-7D31-411E-878E-E5DE5B165A76}" dt="2021-12-28T13:18:28.242" v="1" actId="12"/>
        <pc:sldMkLst>
          <pc:docMk/>
          <pc:sldMk cId="3136390727" sldId="261"/>
        </pc:sldMkLst>
        <pc:spChg chg="mod">
          <ac:chgData name="mahima bhandari" userId="f8942270a7a54de3" providerId="LiveId" clId="{457FE4C0-7D31-411E-878E-E5DE5B165A76}" dt="2021-12-28T13:18:28.242" v="1" actId="12"/>
          <ac:spMkLst>
            <pc:docMk/>
            <pc:sldMk cId="3136390727" sldId="261"/>
            <ac:spMk id="3" creationId="{3D517AD7-C3A2-41FE-95D3-941C9762DE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4FE3-A287-4419-91AC-47F72E59EC8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C265-E484-47CD-B354-E103FBB0F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2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4FE3-A287-4419-91AC-47F72E59EC8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C265-E484-47CD-B354-E103FBB0F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0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4FE3-A287-4419-91AC-47F72E59EC8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C265-E484-47CD-B354-E103FBB0F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99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4FE3-A287-4419-91AC-47F72E59EC8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C265-E484-47CD-B354-E103FBB0F7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2012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4FE3-A287-4419-91AC-47F72E59EC8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C265-E484-47CD-B354-E103FBB0F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48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4FE3-A287-4419-91AC-47F72E59EC8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C265-E484-47CD-B354-E103FBB0F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4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4FE3-A287-4419-91AC-47F72E59EC8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C265-E484-47CD-B354-E103FBB0F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97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4FE3-A287-4419-91AC-47F72E59EC8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C265-E484-47CD-B354-E103FBB0F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88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4FE3-A287-4419-91AC-47F72E59EC8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C265-E484-47CD-B354-E103FBB0F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5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4FE3-A287-4419-91AC-47F72E59EC8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C265-E484-47CD-B354-E103FBB0F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0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4FE3-A287-4419-91AC-47F72E59EC8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C265-E484-47CD-B354-E103FBB0F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3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4FE3-A287-4419-91AC-47F72E59EC8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C265-E484-47CD-B354-E103FBB0F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2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4FE3-A287-4419-91AC-47F72E59EC8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C265-E484-47CD-B354-E103FBB0F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4FE3-A287-4419-91AC-47F72E59EC8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C265-E484-47CD-B354-E103FBB0F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2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4FE3-A287-4419-91AC-47F72E59EC8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C265-E484-47CD-B354-E103FBB0F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2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4FE3-A287-4419-91AC-47F72E59EC8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C265-E484-47CD-B354-E103FBB0F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6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4FE3-A287-4419-91AC-47F72E59EC8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C265-E484-47CD-B354-E103FBB0F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1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7F4FE3-A287-4419-91AC-47F72E59EC8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C265-E484-47CD-B354-E103FBB0F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3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B6CB-C646-401A-AF47-09F122FC4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Style and Mechanics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A1D54-BBF2-42DC-B561-A05C14160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7190" y="4777379"/>
            <a:ext cx="5497148" cy="106462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Presented By:</a:t>
            </a:r>
          </a:p>
          <a:p>
            <a:pPr>
              <a:lnSpc>
                <a:spcPct val="90000"/>
              </a:lnSpc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Tulasa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Pandit</a:t>
            </a:r>
          </a:p>
          <a:p>
            <a:pPr>
              <a:lnSpc>
                <a:spcPct val="90000"/>
              </a:lnSpc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Kushum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Subedi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BBA 3</a:t>
            </a:r>
            <a:r>
              <a:rPr lang="en-US" sz="1800" baseline="30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rd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sem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 descr="A metal dumbell">
            <a:extLst>
              <a:ext uri="{FF2B5EF4-FFF2-40B4-BE49-F238E27FC236}">
                <a16:creationId xmlns:a16="http://schemas.microsoft.com/office/drawing/2014/main" id="{3A837090-C5DC-420E-893B-ACE68F13CD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96" r="17158" b="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0220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101D-99E5-46F2-8A77-01FA04FD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77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Number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57FF-A74F-45C9-B2CA-BA9A73D88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198880"/>
            <a:ext cx="10612120" cy="49780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Write out 1 to 9: one, two, … nine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Punctuate number: start last 3 digits(300,000) for number comprising four digits or more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Spelling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Sometime errors are possible when writing words that sound alike. Some example: Accept/except, affect/effect, advice/advise so 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9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5B4B-A9F5-405A-A939-51D27195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503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 You </a:t>
            </a:r>
            <a:br>
              <a:rPr lang="en-US" sz="6000" b="1" dirty="0"/>
            </a:br>
            <a:r>
              <a:rPr lang="en-US" sz="6000" b="1" dirty="0"/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80481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00EA-9511-45D3-B7EF-6FAC6E15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89D9-577F-45BF-857F-CE01CCA0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Style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Technical definition, Terminologies or Jargons</a:t>
            </a:r>
          </a:p>
          <a:p>
            <a:pPr marL="0" indent="0">
              <a:buNone/>
            </a:pPr>
            <a:r>
              <a:rPr lang="en-US" b="1" dirty="0"/>
              <a:t>Mechanics</a:t>
            </a:r>
          </a:p>
          <a:p>
            <a:r>
              <a:rPr lang="en-US" dirty="0"/>
              <a:t>Punctuation</a:t>
            </a:r>
          </a:p>
          <a:p>
            <a:r>
              <a:rPr lang="en-US" dirty="0"/>
              <a:t>Abbreviations</a:t>
            </a:r>
          </a:p>
          <a:p>
            <a:r>
              <a:rPr lang="en-US" dirty="0"/>
              <a:t>Capital Letters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Spelling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5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9165-391F-43F9-97D9-9B17A45C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39FA0-2063-4EA9-A360-4A76B38B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402080"/>
            <a:ext cx="10713720" cy="4774883"/>
          </a:xfrm>
        </p:spPr>
        <p:txBody>
          <a:bodyPr>
            <a:normAutofit/>
          </a:bodyPr>
          <a:lstStyle/>
          <a:p>
            <a:r>
              <a:rPr lang="en-US" dirty="0"/>
              <a:t>It refers to guidelines for ensuring clear consistent communication and presentation in written work.</a:t>
            </a:r>
          </a:p>
          <a:p>
            <a:r>
              <a:rPr lang="en-US" dirty="0"/>
              <a:t>Style is not about what is “correct” or “incorrect’’.</a:t>
            </a:r>
          </a:p>
          <a:p>
            <a:r>
              <a:rPr lang="en-US" dirty="0"/>
              <a:t>Style can be categorized into three groups: attributes, technical definitions and mechanics.</a:t>
            </a:r>
          </a:p>
          <a:p>
            <a:endParaRPr lang="en-US" sz="4300" dirty="0"/>
          </a:p>
          <a:p>
            <a:pPr marL="0" indent="0">
              <a:buNone/>
            </a:pPr>
            <a:r>
              <a:rPr lang="en-US" sz="4300" dirty="0"/>
              <a:t>Features</a:t>
            </a:r>
          </a:p>
          <a:p>
            <a:r>
              <a:rPr lang="en-US" dirty="0"/>
              <a:t>Clarity</a:t>
            </a:r>
          </a:p>
          <a:p>
            <a:r>
              <a:rPr lang="en-US" dirty="0"/>
              <a:t>Conciseness</a:t>
            </a:r>
          </a:p>
          <a:p>
            <a:r>
              <a:rPr lang="en-US" dirty="0"/>
              <a:t>correctness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8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93E-D6A9-4350-AB14-2E8FF310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CC55D-4888-4A79-A364-8E90265F2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47342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be clear, a text must be readable</a:t>
            </a:r>
          </a:p>
          <a:p>
            <a:r>
              <a:rPr lang="en-US" dirty="0"/>
              <a:t>    Use simple words, phrases and sentences.</a:t>
            </a:r>
          </a:p>
          <a:p>
            <a:r>
              <a:rPr lang="en-US" dirty="0"/>
              <a:t>     Anticipate readers’ questions and answer them.</a:t>
            </a:r>
          </a:p>
          <a:p>
            <a:r>
              <a:rPr lang="en-US" dirty="0"/>
              <a:t>     Provide specifics.</a:t>
            </a:r>
          </a:p>
          <a:p>
            <a:r>
              <a:rPr lang="en-US" dirty="0"/>
              <a:t>    Avoid awkward constructions</a:t>
            </a:r>
          </a:p>
          <a:p>
            <a:r>
              <a:rPr lang="en-US" dirty="0"/>
              <a:t>     Be cohesive</a:t>
            </a:r>
          </a:p>
          <a:p>
            <a:r>
              <a:rPr lang="en-US" dirty="0"/>
              <a:t>     Be coherent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3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764B-04F5-4959-A540-18393A78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Conciseness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DEDF-3B6A-460B-8827-2412AA061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concise tightly written text is brief and at the same time complete.</a:t>
            </a:r>
          </a:p>
          <a:p>
            <a:r>
              <a:rPr lang="en-US" dirty="0"/>
              <a:t> we can also  used (KISS Techniques) keep it short &amp; simple.</a:t>
            </a:r>
          </a:p>
          <a:p>
            <a:r>
              <a:rPr lang="en-US" dirty="0"/>
              <a:t>Avoids repeating words and phrases that readers already know.</a:t>
            </a:r>
          </a:p>
        </p:txBody>
      </p:sp>
    </p:spTree>
    <p:extLst>
      <p:ext uri="{BB962C8B-B14F-4D97-AF65-F5344CB8AC3E}">
        <p14:creationId xmlns:p14="http://schemas.microsoft.com/office/powerpoint/2010/main" val="73112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A48A-6633-409B-BE83-98ACC9AD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355"/>
          </a:xfrm>
        </p:spPr>
        <p:txBody>
          <a:bodyPr>
            <a:normAutofit/>
          </a:bodyPr>
          <a:lstStyle/>
          <a:p>
            <a:r>
              <a:rPr lang="en-US" sz="4000" b="1" dirty="0"/>
              <a:t>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7AD7-C3A2-41FE-95D3-941C9762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>
            <a:normAutofit/>
          </a:bodyPr>
          <a:lstStyle/>
          <a:p>
            <a:r>
              <a:rPr lang="en-US" dirty="0"/>
              <a:t>The quality or state of being free from errors, accuracy.</a:t>
            </a:r>
          </a:p>
          <a:p>
            <a:r>
              <a:rPr lang="en-US" dirty="0"/>
              <a:t>We must be proper and appropriate to our readers.</a:t>
            </a:r>
          </a:p>
          <a:p>
            <a:r>
              <a:rPr lang="en-US" dirty="0"/>
              <a:t>Communication must be correct in ( Grammar, mechanics, voice, tone, figures.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Tips on correctness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follow a guidelines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Be 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Know the subject-matter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Avoid stereotyping</a:t>
            </a:r>
          </a:p>
        </p:txBody>
      </p:sp>
    </p:spTree>
    <p:extLst>
      <p:ext uri="{BB962C8B-B14F-4D97-AF65-F5344CB8AC3E}">
        <p14:creationId xmlns:p14="http://schemas.microsoft.com/office/powerpoint/2010/main" val="313639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2DF2-9480-46F7-89D8-DA4420E6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Technical Definitions, Terminologies or Jargons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4A3C-F5C8-41C5-9ABF-F6A08E5C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difficult words</a:t>
            </a:r>
          </a:p>
          <a:p>
            <a:r>
              <a:rPr lang="en-US" dirty="0"/>
              <a:t>Use simple terms so, that the reader don’t have to use dictionary to find the meanings.</a:t>
            </a:r>
          </a:p>
        </p:txBody>
      </p:sp>
    </p:spTree>
    <p:extLst>
      <p:ext uri="{BB962C8B-B14F-4D97-AF65-F5344CB8AC3E}">
        <p14:creationId xmlns:p14="http://schemas.microsoft.com/office/powerpoint/2010/main" val="408290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D07F-13E3-4F7C-ABFE-E0716E19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4F4B-9064-42D3-ADB2-0088BC55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refers a rules about punctuations, abbreviations, capitalizations, numbers, spellings, etc.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Punctuations</a:t>
            </a:r>
          </a:p>
          <a:p>
            <a:pPr marL="0" indent="0">
              <a:buNone/>
            </a:pPr>
            <a:r>
              <a:rPr lang="en-US" dirty="0"/>
              <a:t>  It is used in writing to separate sentences and their elements and to clarify meaning.(full stop, comma, brackets, question marks and so on.)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8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4CCC-B603-45AB-A344-7E53C993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452718"/>
            <a:ext cx="9644434" cy="75378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Abbreviations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84D7-86D0-47CA-9576-27157AE4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90600"/>
            <a:ext cx="10947400" cy="5186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 shortened form of a written word or phrase.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for save space, time, to avoid  repetition of long words or phrases.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Capitalization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action of writing or printing in capital letters.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 She is  beautiful.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23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404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Style and Mechanics</vt:lpstr>
      <vt:lpstr>Content</vt:lpstr>
      <vt:lpstr>Style</vt:lpstr>
      <vt:lpstr>Clarity</vt:lpstr>
      <vt:lpstr>Conciseness</vt:lpstr>
      <vt:lpstr>Correctness</vt:lpstr>
      <vt:lpstr>Technical Definitions, Terminologies or Jargons</vt:lpstr>
      <vt:lpstr>Mechanics</vt:lpstr>
      <vt:lpstr>Abbreviations</vt:lpstr>
      <vt:lpstr>Number </vt:lpstr>
      <vt:lpstr>Thank You  Any 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 and Mechanics</dc:title>
  <dc:creator>mahima bhandari</dc:creator>
  <cp:lastModifiedBy>mahima bhandari</cp:lastModifiedBy>
  <cp:revision>1</cp:revision>
  <dcterms:created xsi:type="dcterms:W3CDTF">2021-12-28T11:17:41Z</dcterms:created>
  <dcterms:modified xsi:type="dcterms:W3CDTF">2021-12-28T13:18:48Z</dcterms:modified>
</cp:coreProperties>
</file>