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1" r:id="rId33"/>
    <p:sldId id="288" r:id="rId3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E521F-89C3-47C1-A256-2E110A46DD0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F2099-037C-4E54-AD95-691727BAA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4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F2099-037C-4E54-AD95-691727BAA5F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8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F2099-037C-4E54-AD95-691727BAA5F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1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F2099-037C-4E54-AD95-691727BAA5F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3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8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7.png"/><Relationship Id="rId10" Type="http://schemas.openxmlformats.org/officeDocument/2006/relationships/image" Target="../media/image90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7.png"/><Relationship Id="rId10" Type="http://schemas.openxmlformats.org/officeDocument/2006/relationships/image" Target="../media/image93.png"/><Relationship Id="rId4" Type="http://schemas.openxmlformats.org/officeDocument/2006/relationships/image" Target="../media/image86.png"/><Relationship Id="rId9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4.png"/><Relationship Id="rId7" Type="http://schemas.openxmlformats.org/officeDocument/2006/relationships/image" Target="../media/image8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7.png"/><Relationship Id="rId10" Type="http://schemas.openxmlformats.org/officeDocument/2006/relationships/image" Target="../media/image98.png"/><Relationship Id="rId4" Type="http://schemas.openxmlformats.org/officeDocument/2006/relationships/image" Target="../media/image95.png"/><Relationship Id="rId9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4.png"/><Relationship Id="rId7" Type="http://schemas.openxmlformats.org/officeDocument/2006/relationships/image" Target="../media/image8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7.png"/><Relationship Id="rId10" Type="http://schemas.openxmlformats.org/officeDocument/2006/relationships/image" Target="../media/image102.png"/><Relationship Id="rId4" Type="http://schemas.openxmlformats.org/officeDocument/2006/relationships/image" Target="../media/image99.png"/><Relationship Id="rId9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8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7.png"/><Relationship Id="rId10" Type="http://schemas.openxmlformats.org/officeDocument/2006/relationships/image" Target="../media/image106.png"/><Relationship Id="rId4" Type="http://schemas.openxmlformats.org/officeDocument/2006/relationships/image" Target="../media/image103.png"/><Relationship Id="rId9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94.png"/><Relationship Id="rId7" Type="http://schemas.openxmlformats.org/officeDocument/2006/relationships/image" Target="../media/image8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7.png"/><Relationship Id="rId10" Type="http://schemas.openxmlformats.org/officeDocument/2006/relationships/image" Target="../media/image110.png"/><Relationship Id="rId4" Type="http://schemas.openxmlformats.org/officeDocument/2006/relationships/image" Target="../media/image107.png"/><Relationship Id="rId9" Type="http://schemas.openxmlformats.org/officeDocument/2006/relationships/image" Target="../media/image10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94.png"/><Relationship Id="rId7" Type="http://schemas.openxmlformats.org/officeDocument/2006/relationships/image" Target="../media/image8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7.png"/><Relationship Id="rId10" Type="http://schemas.openxmlformats.org/officeDocument/2006/relationships/image" Target="../media/image114.png"/><Relationship Id="rId4" Type="http://schemas.openxmlformats.org/officeDocument/2006/relationships/image" Target="../media/image111.png"/><Relationship Id="rId9" Type="http://schemas.openxmlformats.org/officeDocument/2006/relationships/image" Target="../media/image1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7.png"/><Relationship Id="rId3" Type="http://schemas.openxmlformats.org/officeDocument/2006/relationships/image" Target="../media/image37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6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19" Type="http://schemas.openxmlformats.org/officeDocument/2006/relationships/image" Target="../media/image128.png"/><Relationship Id="rId4" Type="http://schemas.openxmlformats.org/officeDocument/2006/relationships/image" Target="../media/image9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8.png"/><Relationship Id="rId3" Type="http://schemas.openxmlformats.org/officeDocument/2006/relationships/image" Target="../media/image94.png"/><Relationship Id="rId7" Type="http://schemas.openxmlformats.org/officeDocument/2006/relationships/image" Target="../media/image133.png"/><Relationship Id="rId12" Type="http://schemas.openxmlformats.org/officeDocument/2006/relationships/image" Target="../media/image1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4.png"/><Relationship Id="rId7" Type="http://schemas.openxmlformats.org/officeDocument/2006/relationships/image" Target="../media/image1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image" Target="../media/image128.png"/><Relationship Id="rId5" Type="http://schemas.openxmlformats.org/officeDocument/2006/relationships/image" Target="../media/image131.png"/><Relationship Id="rId10" Type="http://schemas.openxmlformats.org/officeDocument/2006/relationships/image" Target="../media/image142.png"/><Relationship Id="rId4" Type="http://schemas.openxmlformats.org/officeDocument/2006/relationships/image" Target="../media/image139.png"/><Relationship Id="rId9" Type="http://schemas.openxmlformats.org/officeDocument/2006/relationships/image" Target="../media/image1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49.png"/><Relationship Id="rId3" Type="http://schemas.openxmlformats.org/officeDocument/2006/relationships/image" Target="../media/image37.png"/><Relationship Id="rId7" Type="http://schemas.openxmlformats.org/officeDocument/2006/relationships/image" Target="../media/image132.png"/><Relationship Id="rId12" Type="http://schemas.openxmlformats.org/officeDocument/2006/relationships/image" Target="../media/image1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7.png"/><Relationship Id="rId5" Type="http://schemas.openxmlformats.org/officeDocument/2006/relationships/image" Target="../media/image143.png"/><Relationship Id="rId10" Type="http://schemas.openxmlformats.org/officeDocument/2006/relationships/image" Target="../media/image146.png"/><Relationship Id="rId4" Type="http://schemas.openxmlformats.org/officeDocument/2006/relationships/image" Target="../media/image94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59.png"/><Relationship Id="rId3" Type="http://schemas.openxmlformats.org/officeDocument/2006/relationships/image" Target="../media/image94.png"/><Relationship Id="rId7" Type="http://schemas.openxmlformats.org/officeDocument/2006/relationships/image" Target="../media/image154.png"/><Relationship Id="rId12" Type="http://schemas.openxmlformats.org/officeDocument/2006/relationships/image" Target="../media/image1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49.png"/><Relationship Id="rId3" Type="http://schemas.openxmlformats.org/officeDocument/2006/relationships/image" Target="../media/image94.png"/><Relationship Id="rId7" Type="http://schemas.openxmlformats.org/officeDocument/2006/relationships/image" Target="../media/image133.png"/><Relationship Id="rId12" Type="http://schemas.openxmlformats.org/officeDocument/2006/relationships/image" Target="../media/image16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image" Target="../media/image165.png"/><Relationship Id="rId5" Type="http://schemas.openxmlformats.org/officeDocument/2006/relationships/image" Target="../media/image161.png"/><Relationship Id="rId10" Type="http://schemas.openxmlformats.org/officeDocument/2006/relationships/image" Target="../media/image164.png"/><Relationship Id="rId4" Type="http://schemas.openxmlformats.org/officeDocument/2006/relationships/image" Target="../media/image160.png"/><Relationship Id="rId9" Type="http://schemas.openxmlformats.org/officeDocument/2006/relationships/image" Target="../media/image1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73.png"/><Relationship Id="rId3" Type="http://schemas.openxmlformats.org/officeDocument/2006/relationships/image" Target="../media/image37.png"/><Relationship Id="rId7" Type="http://schemas.openxmlformats.org/officeDocument/2006/relationships/image" Target="../media/image132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11" Type="http://schemas.openxmlformats.org/officeDocument/2006/relationships/image" Target="../media/image171.png"/><Relationship Id="rId5" Type="http://schemas.openxmlformats.org/officeDocument/2006/relationships/image" Target="../media/image167.png"/><Relationship Id="rId15" Type="http://schemas.openxmlformats.org/officeDocument/2006/relationships/image" Target="../media/image149.png"/><Relationship Id="rId10" Type="http://schemas.openxmlformats.org/officeDocument/2006/relationships/image" Target="../media/image170.png"/><Relationship Id="rId4" Type="http://schemas.openxmlformats.org/officeDocument/2006/relationships/image" Target="../media/image9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94.png"/><Relationship Id="rId7" Type="http://schemas.openxmlformats.org/officeDocument/2006/relationships/image" Target="../media/image133.png"/><Relationship Id="rId12" Type="http://schemas.openxmlformats.org/officeDocument/2006/relationships/image" Target="../media/image1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image" Target="../media/image178.png"/><Relationship Id="rId5" Type="http://schemas.openxmlformats.org/officeDocument/2006/relationships/image" Target="../media/image168.png"/><Relationship Id="rId10" Type="http://schemas.openxmlformats.org/officeDocument/2006/relationships/image" Target="../media/image162.png"/><Relationship Id="rId4" Type="http://schemas.openxmlformats.org/officeDocument/2006/relationships/image" Target="../media/image175.png"/><Relationship Id="rId9" Type="http://schemas.openxmlformats.org/officeDocument/2006/relationships/image" Target="../media/image17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80.png"/><Relationship Id="rId7" Type="http://schemas.openxmlformats.org/officeDocument/2006/relationships/image" Target="../media/image182.png"/><Relationship Id="rId12" Type="http://schemas.openxmlformats.org/officeDocument/2006/relationships/image" Target="../media/image185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1.png"/><Relationship Id="rId11" Type="http://schemas.openxmlformats.org/officeDocument/2006/relationships/image" Target="../media/image184.png"/><Relationship Id="rId5" Type="http://schemas.openxmlformats.org/officeDocument/2006/relationships/image" Target="../media/image94.png"/><Relationship Id="rId10" Type="http://schemas.openxmlformats.org/officeDocument/2006/relationships/image" Target="../media/image183.png"/><Relationship Id="rId4" Type="http://schemas.openxmlformats.org/officeDocument/2006/relationships/image" Target="../media/image37.png"/><Relationship Id="rId9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93.png"/><Relationship Id="rId3" Type="http://schemas.openxmlformats.org/officeDocument/2006/relationships/image" Target="../media/image37.png"/><Relationship Id="rId7" Type="http://schemas.openxmlformats.org/officeDocument/2006/relationships/image" Target="../media/image132.png"/><Relationship Id="rId12" Type="http://schemas.openxmlformats.org/officeDocument/2006/relationships/image" Target="../media/image192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8.png"/><Relationship Id="rId11" Type="http://schemas.openxmlformats.org/officeDocument/2006/relationships/image" Target="../media/image191.png"/><Relationship Id="rId5" Type="http://schemas.openxmlformats.org/officeDocument/2006/relationships/image" Target="../media/image187.png"/><Relationship Id="rId10" Type="http://schemas.openxmlformats.org/officeDocument/2006/relationships/image" Target="../media/image190.png"/><Relationship Id="rId4" Type="http://schemas.openxmlformats.org/officeDocument/2006/relationships/image" Target="../media/image9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32.png"/><Relationship Id="rId18" Type="http://schemas.openxmlformats.org/officeDocument/2006/relationships/image" Target="../media/image207.png"/><Relationship Id="rId3" Type="http://schemas.openxmlformats.org/officeDocument/2006/relationships/image" Target="../media/image195.png"/><Relationship Id="rId21" Type="http://schemas.openxmlformats.org/officeDocument/2006/relationships/image" Target="../media/image209.png"/><Relationship Id="rId7" Type="http://schemas.openxmlformats.org/officeDocument/2006/relationships/image" Target="../media/image199.png"/><Relationship Id="rId12" Type="http://schemas.openxmlformats.org/officeDocument/2006/relationships/image" Target="../media/image203.png"/><Relationship Id="rId17" Type="http://schemas.openxmlformats.org/officeDocument/2006/relationships/image" Target="../media/image33.png"/><Relationship Id="rId2" Type="http://schemas.openxmlformats.org/officeDocument/2006/relationships/image" Target="../media/image37.png"/><Relationship Id="rId16" Type="http://schemas.openxmlformats.org/officeDocument/2006/relationships/image" Target="../media/image206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11" Type="http://schemas.openxmlformats.org/officeDocument/2006/relationships/image" Target="../media/image202.png"/><Relationship Id="rId5" Type="http://schemas.openxmlformats.org/officeDocument/2006/relationships/image" Target="../media/image197.png"/><Relationship Id="rId15" Type="http://schemas.openxmlformats.org/officeDocument/2006/relationships/image" Target="../media/image205.png"/><Relationship Id="rId10" Type="http://schemas.openxmlformats.org/officeDocument/2006/relationships/image" Target="../media/image201.png"/><Relationship Id="rId19" Type="http://schemas.openxmlformats.org/officeDocument/2006/relationships/image" Target="../media/image208.png"/><Relationship Id="rId4" Type="http://schemas.openxmlformats.org/officeDocument/2006/relationships/image" Target="../media/image196.png"/><Relationship Id="rId9" Type="http://schemas.openxmlformats.org/officeDocument/2006/relationships/image" Target="../media/image35.png"/><Relationship Id="rId14" Type="http://schemas.openxmlformats.org/officeDocument/2006/relationships/image" Target="../media/image20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3.png"/><Relationship Id="rId4" Type="http://schemas.openxmlformats.org/officeDocument/2006/relationships/image" Target="../media/image2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9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8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73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69639" y="2106832"/>
            <a:ext cx="11708412" cy="9635353"/>
            <a:chOff x="-969639" y="2106832"/>
            <a:chExt cx="11708412" cy="96353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2425" y="3486476"/>
            <a:ext cx="15608453" cy="17142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1888" y="5403850"/>
            <a:ext cx="9612029" cy="9981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72769" y="8481926"/>
            <a:ext cx="6747503" cy="7141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19564" y="4649143"/>
            <a:ext cx="15140451" cy="493714"/>
            <a:chOff x="1719564" y="4649143"/>
            <a:chExt cx="15140451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9564" y="4649143"/>
              <a:ext cx="15140451" cy="4937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76074" y="667876"/>
            <a:ext cx="5018509" cy="6212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50166" y="812874"/>
            <a:ext cx="4198497" cy="377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77986" y="1969019"/>
            <a:ext cx="13840058" cy="7614458"/>
            <a:chOff x="2077986" y="1969019"/>
            <a:chExt cx="13840058" cy="7614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7986" y="1969019"/>
              <a:ext cx="13840058" cy="7614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50166" y="812874"/>
            <a:ext cx="4198497" cy="377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12065" y="6468302"/>
            <a:ext cx="1400822" cy="958695"/>
            <a:chOff x="2312065" y="6468302"/>
            <a:chExt cx="1400822" cy="9586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2065" y="6468302"/>
              <a:ext cx="1400822" cy="9586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3957387"/>
            <a:ext cx="18285714" cy="199632"/>
            <a:chOff x="0" y="3957387"/>
            <a:chExt cx="18285714" cy="1996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957387"/>
              <a:ext cx="18285714" cy="19963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7516" y="4290524"/>
            <a:ext cx="2692343" cy="5532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71976" y="3892731"/>
            <a:ext cx="328944" cy="328944"/>
            <a:chOff x="2371976" y="3892731"/>
            <a:chExt cx="328944" cy="3289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1976" y="3892731"/>
              <a:ext cx="328944" cy="32894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21885" y="4509242"/>
            <a:ext cx="2833007" cy="51529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21211" y="8079051"/>
            <a:ext cx="2678585" cy="11279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6198" y="8254534"/>
            <a:ext cx="2118814" cy="5435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14054" y="4396477"/>
            <a:ext cx="2349086" cy="5532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93329" y="8155778"/>
            <a:ext cx="2793007" cy="5152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56428" y="3892731"/>
            <a:ext cx="328944" cy="328944"/>
            <a:chOff x="8056428" y="3892731"/>
            <a:chExt cx="328944" cy="3289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6428" y="3892731"/>
              <a:ext cx="328944" cy="3289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61927" y="7426997"/>
            <a:ext cx="328944" cy="328944"/>
            <a:chOff x="15261927" y="7426997"/>
            <a:chExt cx="328944" cy="3289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61927" y="7426997"/>
              <a:ext cx="328944" cy="3289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05391" y="3957387"/>
            <a:ext cx="328944" cy="328944"/>
            <a:chOff x="14405391" y="3957387"/>
            <a:chExt cx="328944" cy="3289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05391" y="3957387"/>
              <a:ext cx="328944" cy="3289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7440766"/>
            <a:ext cx="18285714" cy="199632"/>
            <a:chOff x="0" y="7440766"/>
            <a:chExt cx="18285714" cy="1996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440766"/>
              <a:ext cx="18285714" cy="1996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80396" y="7426997"/>
            <a:ext cx="328944" cy="328944"/>
            <a:chOff x="9180396" y="7426997"/>
            <a:chExt cx="328944" cy="32894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0396" y="7426997"/>
              <a:ext cx="328944" cy="3289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76834" y="7426997"/>
            <a:ext cx="328944" cy="328944"/>
            <a:chOff x="2876834" y="7426997"/>
            <a:chExt cx="328944" cy="32894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6834" y="7426997"/>
              <a:ext cx="328944" cy="32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99310" y="667876"/>
            <a:ext cx="4970861" cy="6212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21595" y="812874"/>
            <a:ext cx="4026926" cy="377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50947" y="2092943"/>
            <a:ext cx="13012048" cy="7545611"/>
            <a:chOff x="2450947" y="2092943"/>
            <a:chExt cx="13012048" cy="75456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0947" y="2092943"/>
              <a:ext cx="13012048" cy="75456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5274" y="812874"/>
            <a:ext cx="2833354" cy="377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41334" y="6468302"/>
            <a:ext cx="1400822" cy="958695"/>
            <a:chOff x="8641334" y="6468302"/>
            <a:chExt cx="1400822" cy="9586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1334" y="6468302"/>
              <a:ext cx="1400822" cy="9586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3957387"/>
            <a:ext cx="18285714" cy="199632"/>
            <a:chOff x="0" y="3957387"/>
            <a:chExt cx="18285714" cy="1996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957387"/>
              <a:ext cx="18285714" cy="19963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7516" y="4290524"/>
            <a:ext cx="2692343" cy="5532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71976" y="3892731"/>
            <a:ext cx="328944" cy="328944"/>
            <a:chOff x="2371976" y="3892731"/>
            <a:chExt cx="328944" cy="3289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1976" y="3892731"/>
              <a:ext cx="328944" cy="32894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21885" y="4509242"/>
            <a:ext cx="2833007" cy="51529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21211" y="8079051"/>
            <a:ext cx="2678585" cy="11279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6198" y="8254534"/>
            <a:ext cx="2118814" cy="5435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14054" y="4396477"/>
            <a:ext cx="2349086" cy="5532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93329" y="8155778"/>
            <a:ext cx="2793007" cy="5152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56428" y="3892731"/>
            <a:ext cx="328944" cy="328944"/>
            <a:chOff x="8056428" y="3892731"/>
            <a:chExt cx="328944" cy="3289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6428" y="3892731"/>
              <a:ext cx="328944" cy="3289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61927" y="7426997"/>
            <a:ext cx="328944" cy="328944"/>
            <a:chOff x="15261927" y="7426997"/>
            <a:chExt cx="328944" cy="3289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61927" y="7426997"/>
              <a:ext cx="328944" cy="3289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05391" y="3957387"/>
            <a:ext cx="328944" cy="328944"/>
            <a:chOff x="14405391" y="3957387"/>
            <a:chExt cx="328944" cy="3289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05391" y="3957387"/>
              <a:ext cx="328944" cy="3289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7440766"/>
            <a:ext cx="18285714" cy="199632"/>
            <a:chOff x="0" y="7440766"/>
            <a:chExt cx="18285714" cy="1996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440766"/>
              <a:ext cx="18285714" cy="1996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80396" y="7426997"/>
            <a:ext cx="328944" cy="328944"/>
            <a:chOff x="9180396" y="7426997"/>
            <a:chExt cx="328944" cy="32894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0396" y="7426997"/>
              <a:ext cx="328944" cy="3289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76834" y="7426997"/>
            <a:ext cx="328944" cy="328944"/>
            <a:chOff x="2876834" y="7426997"/>
            <a:chExt cx="328944" cy="32894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6834" y="7426997"/>
              <a:ext cx="328944" cy="32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03" y="667356"/>
            <a:ext cx="3751613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15274" y="812874"/>
            <a:ext cx="2833354" cy="3771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5373" y="1578627"/>
            <a:ext cx="6258148" cy="15044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61676" y="3536797"/>
            <a:ext cx="7025058" cy="61370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09184"/>
            <a:ext cx="5651859" cy="493714"/>
            <a:chOff x="0" y="2109184"/>
            <a:chExt cx="5651859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109184"/>
              <a:ext cx="5651859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48881" y="2122954"/>
            <a:ext cx="6636833" cy="493714"/>
            <a:chOff x="11648881" y="2122954"/>
            <a:chExt cx="6636833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48881" y="2122954"/>
              <a:ext cx="6636833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03" y="667356"/>
            <a:ext cx="3751613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035" y="812874"/>
            <a:ext cx="4002469" cy="3771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5228" y="1837765"/>
            <a:ext cx="6390267" cy="988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09184"/>
            <a:ext cx="5651859" cy="493714"/>
            <a:chOff x="0" y="2109184"/>
            <a:chExt cx="5651859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109184"/>
              <a:ext cx="5651859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48881" y="2122954"/>
            <a:ext cx="6636833" cy="493714"/>
            <a:chOff x="11648881" y="2122954"/>
            <a:chExt cx="6636833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48881" y="2122954"/>
              <a:ext cx="6636833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50961" y="2563708"/>
            <a:ext cx="4185185" cy="16813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20361" y="4636337"/>
            <a:ext cx="7638330" cy="26642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75820"/>
            <a:ext cx="6248400" cy="45852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03" y="667356"/>
            <a:ext cx="3751613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035" y="812874"/>
            <a:ext cx="4002469" cy="3771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5228" y="1837765"/>
            <a:ext cx="6390267" cy="988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09184"/>
            <a:ext cx="5651859" cy="493714"/>
            <a:chOff x="0" y="2109184"/>
            <a:chExt cx="5651859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109184"/>
              <a:ext cx="5651859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48881" y="2122954"/>
            <a:ext cx="6636833" cy="493714"/>
            <a:chOff x="11648881" y="2122954"/>
            <a:chExt cx="6636833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48881" y="2122954"/>
              <a:ext cx="6636833" cy="493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29204" y="3275320"/>
            <a:ext cx="2004413" cy="70795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79896" y="4812810"/>
            <a:ext cx="7797635" cy="13854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83276"/>
            <a:ext cx="6477000" cy="42844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539" y="724498"/>
            <a:ext cx="18360793" cy="622842"/>
            <a:chOff x="27539" y="724498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39" y="724498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9126" y="753071"/>
            <a:ext cx="3799156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50797" y="812874"/>
            <a:ext cx="4097878" cy="3771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5228" y="1837765"/>
            <a:ext cx="6390267" cy="988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09184"/>
            <a:ext cx="5651859" cy="493714"/>
            <a:chOff x="0" y="2109184"/>
            <a:chExt cx="5651859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109184"/>
              <a:ext cx="5651859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48881" y="2122954"/>
            <a:ext cx="6636833" cy="493714"/>
            <a:chOff x="11648881" y="2122954"/>
            <a:chExt cx="6636833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48881" y="2122954"/>
              <a:ext cx="6636833" cy="493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47706" y="4751030"/>
            <a:ext cx="6128530" cy="13854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418481" y="3167169"/>
            <a:ext cx="6171429" cy="722677"/>
            <a:chOff x="13418481" y="3167169"/>
            <a:chExt cx="6171429" cy="7226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18481" y="3167169"/>
              <a:ext cx="6171429" cy="722677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88438"/>
            <a:ext cx="62484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03" y="667357"/>
            <a:ext cx="3799156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45404" y="812874"/>
            <a:ext cx="3703231" cy="3771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5228" y="1837765"/>
            <a:ext cx="6390267" cy="988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09184"/>
            <a:ext cx="5651859" cy="493714"/>
            <a:chOff x="0" y="2109184"/>
            <a:chExt cx="5651859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109184"/>
              <a:ext cx="5651859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48881" y="2122954"/>
            <a:ext cx="6636833" cy="493714"/>
            <a:chOff x="11648881" y="2122954"/>
            <a:chExt cx="6636833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48881" y="2122954"/>
              <a:ext cx="6636833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40827" y="4043602"/>
            <a:ext cx="5944887" cy="722677"/>
            <a:chOff x="12340827" y="4043602"/>
            <a:chExt cx="5944887" cy="7226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40827" y="4043602"/>
              <a:ext cx="5944887" cy="72267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35625" y="5452805"/>
            <a:ext cx="7408606" cy="202483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48100"/>
            <a:ext cx="6934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03" y="667357"/>
            <a:ext cx="3799156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9731" y="812874"/>
            <a:ext cx="4268850" cy="3771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5228" y="1837765"/>
            <a:ext cx="6390267" cy="988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09184"/>
            <a:ext cx="5651859" cy="493714"/>
            <a:chOff x="0" y="2109184"/>
            <a:chExt cx="5651859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109184"/>
              <a:ext cx="5651859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48881" y="2122954"/>
            <a:ext cx="6636833" cy="493714"/>
            <a:chOff x="11648881" y="2122954"/>
            <a:chExt cx="6636833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48881" y="2122954"/>
              <a:ext cx="6636833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60346" y="3914049"/>
            <a:ext cx="6171429" cy="722677"/>
            <a:chOff x="12060346" y="3914049"/>
            <a:chExt cx="6171429" cy="7226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60346" y="3914049"/>
              <a:ext cx="6171429" cy="72267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38883" y="5747719"/>
            <a:ext cx="6941787" cy="13854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14049"/>
            <a:ext cx="588622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0384" y="156060"/>
            <a:ext cx="1822062" cy="8766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6897" y="-2983965"/>
            <a:ext cx="15852592" cy="166116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20654" y="5142857"/>
            <a:ext cx="6006196" cy="96706"/>
            <a:chOff x="2420654" y="5142857"/>
            <a:chExt cx="6006196" cy="9670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0654" y="5142857"/>
              <a:ext cx="6006196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1356" y="6037866"/>
            <a:ext cx="3085714" cy="96706"/>
            <a:chOff x="1321356" y="6037866"/>
            <a:chExt cx="3085714" cy="967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1356" y="6037866"/>
              <a:ext cx="3085714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70243" y="6037866"/>
            <a:ext cx="3756608" cy="96706"/>
            <a:chOff x="4670243" y="6037866"/>
            <a:chExt cx="3756608" cy="967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0243" y="6037866"/>
              <a:ext cx="3756608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3817" y="6981227"/>
            <a:ext cx="3799471" cy="96706"/>
            <a:chOff x="1293817" y="6981227"/>
            <a:chExt cx="3799471" cy="967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3817" y="6981227"/>
              <a:ext cx="3799471" cy="967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54905" y="6981227"/>
            <a:ext cx="3085714" cy="96706"/>
            <a:chOff x="5354905" y="6981227"/>
            <a:chExt cx="3085714" cy="967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4905" y="6981227"/>
              <a:ext cx="3085714" cy="967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4970" y="7896477"/>
            <a:ext cx="3085714" cy="96706"/>
            <a:chOff x="1224970" y="7896477"/>
            <a:chExt cx="3085714" cy="967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4970" y="7896477"/>
              <a:ext cx="3085714" cy="967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28935" y="7896477"/>
            <a:ext cx="3894301" cy="96706"/>
            <a:chOff x="4628935" y="7896477"/>
            <a:chExt cx="3894301" cy="9670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8935" y="7896477"/>
              <a:ext cx="3894301" cy="967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3817" y="8894343"/>
            <a:ext cx="3085714" cy="96706"/>
            <a:chOff x="1293817" y="8894343"/>
            <a:chExt cx="3085714" cy="9670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3817" y="8894343"/>
              <a:ext cx="3085714" cy="9670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08572" y="3025937"/>
            <a:ext cx="2982663" cy="69571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62636" y="2888244"/>
            <a:ext cx="3216330" cy="91961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13399" y="4713943"/>
            <a:ext cx="3379397" cy="119371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18788" y="4851637"/>
            <a:ext cx="3592387" cy="96980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80931" y="6712796"/>
            <a:ext cx="2730301" cy="96980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66533" y="6559358"/>
            <a:ext cx="3523111" cy="69571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460893" y="8360277"/>
            <a:ext cx="3389720" cy="69571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19594" y="8360277"/>
            <a:ext cx="1968035" cy="64552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622915" y="3060222"/>
            <a:ext cx="1452688" cy="403581"/>
            <a:chOff x="12622915" y="3060222"/>
            <a:chExt cx="1452688" cy="40358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22915" y="3060222"/>
              <a:ext cx="1452688" cy="4035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22915" y="6765667"/>
            <a:ext cx="1724769" cy="403581"/>
            <a:chOff x="12622915" y="6765667"/>
            <a:chExt cx="1724769" cy="40358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622915" y="6765667"/>
              <a:ext cx="1724769" cy="4035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622915" y="4941066"/>
            <a:ext cx="1500350" cy="403581"/>
            <a:chOff x="12622915" y="4941066"/>
            <a:chExt cx="1500350" cy="40358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622915" y="4941066"/>
              <a:ext cx="1500350" cy="40358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22915" y="8463408"/>
            <a:ext cx="1724769" cy="403581"/>
            <a:chOff x="12622915" y="8463408"/>
            <a:chExt cx="1724769" cy="40358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622915" y="8463408"/>
              <a:ext cx="1724769" cy="403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57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03" y="667357"/>
            <a:ext cx="3799156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18623" y="812874"/>
            <a:ext cx="4029935" cy="3771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5228" y="1837765"/>
            <a:ext cx="6390267" cy="988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09184"/>
            <a:ext cx="5651859" cy="493714"/>
            <a:chOff x="0" y="2109184"/>
            <a:chExt cx="5651859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109184"/>
              <a:ext cx="5651859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48881" y="2122954"/>
            <a:ext cx="6636833" cy="493714"/>
            <a:chOff x="11648881" y="2122954"/>
            <a:chExt cx="6636833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48881" y="2122954"/>
              <a:ext cx="6636833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85750" y="4199871"/>
            <a:ext cx="6171429" cy="722677"/>
            <a:chOff x="12285750" y="4199871"/>
            <a:chExt cx="6171429" cy="7226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85750" y="4199871"/>
              <a:ext cx="6171429" cy="72267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02204" y="5605646"/>
            <a:ext cx="7156073" cy="13854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0" y="3696503"/>
            <a:ext cx="7324439" cy="518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03" y="667357"/>
            <a:ext cx="3799156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50747" y="812874"/>
            <a:ext cx="4419173" cy="3771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5228" y="1837765"/>
            <a:ext cx="6390267" cy="988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09184"/>
            <a:ext cx="5651859" cy="493714"/>
            <a:chOff x="0" y="2109184"/>
            <a:chExt cx="5651859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109184"/>
              <a:ext cx="5651859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48881" y="2122954"/>
            <a:ext cx="6636833" cy="493714"/>
            <a:chOff x="11648881" y="2122954"/>
            <a:chExt cx="6636833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48881" y="2122954"/>
              <a:ext cx="6636833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29152" y="3401140"/>
            <a:ext cx="6171429" cy="722677"/>
            <a:chOff x="10429152" y="3401140"/>
            <a:chExt cx="6171429" cy="7226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29152" y="3401140"/>
              <a:ext cx="6171429" cy="72267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31975" y="5122342"/>
            <a:ext cx="6644244" cy="10657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24300"/>
            <a:ext cx="8305800" cy="42905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9603" y="667357"/>
            <a:ext cx="3799156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85954" y="812874"/>
            <a:ext cx="4262631" cy="3771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1554" y="1619659"/>
            <a:ext cx="6583193" cy="13784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1834788"/>
            <a:ext cx="5395198" cy="493714"/>
            <a:chOff x="0" y="1834788"/>
            <a:chExt cx="5395198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834788"/>
              <a:ext cx="5395198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51807" y="1834788"/>
            <a:ext cx="6333907" cy="493714"/>
            <a:chOff x="11951807" y="1834788"/>
            <a:chExt cx="6333907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51807" y="1834788"/>
              <a:ext cx="6333907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72055" y="7744715"/>
            <a:ext cx="6171429" cy="2375767"/>
            <a:chOff x="9872055" y="7744715"/>
            <a:chExt cx="6171429" cy="23757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72055" y="7744715"/>
              <a:ext cx="6171429" cy="23757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25923" y="5863447"/>
            <a:ext cx="1343352" cy="740571"/>
            <a:chOff x="2025923" y="5863447"/>
            <a:chExt cx="1343352" cy="740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025923" y="5863447"/>
              <a:ext cx="1343352" cy="74057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70106" y="4309953"/>
            <a:ext cx="8792130" cy="197464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217198" y="4681237"/>
            <a:ext cx="740571" cy="740571"/>
            <a:chOff x="12217198" y="4681237"/>
            <a:chExt cx="740571" cy="740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2217198" y="4681237"/>
              <a:ext cx="740571" cy="740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60440" y="4800833"/>
            <a:ext cx="1797860" cy="9524"/>
            <a:chOff x="1660440" y="4800833"/>
            <a:chExt cx="1797860" cy="952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0440" y="4800833"/>
              <a:ext cx="1797860" cy="952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061962" y="5851979"/>
            <a:ext cx="2477687" cy="123473"/>
            <a:chOff x="12061962" y="5851979"/>
            <a:chExt cx="2477687" cy="12347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61962" y="5851979"/>
              <a:ext cx="2477687" cy="123473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0" y="7382972"/>
            <a:ext cx="5562600" cy="211317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56167" y="7570918"/>
            <a:ext cx="1341432" cy="173798"/>
            <a:chOff x="1356167" y="7570918"/>
            <a:chExt cx="1341432" cy="17379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6167" y="7570918"/>
              <a:ext cx="1341432" cy="173798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53141"/>
            <a:ext cx="4953000" cy="216530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87978" y="4738722"/>
            <a:ext cx="2155863" cy="85404"/>
            <a:chOff x="1687978" y="4738722"/>
            <a:chExt cx="2155863" cy="8540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87978" y="4738722"/>
              <a:ext cx="2155863" cy="854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42513" y="3312622"/>
            <a:ext cx="1654793" cy="695688"/>
            <a:chOff x="4029443" y="3187263"/>
            <a:chExt cx="1654793" cy="69568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29443" y="3187263"/>
              <a:ext cx="1654793" cy="6956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39598" y="6905409"/>
            <a:ext cx="2005830" cy="955127"/>
            <a:chOff x="3774995" y="6789589"/>
            <a:chExt cx="2005830" cy="9551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74995" y="6789589"/>
              <a:ext cx="2005830" cy="955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03" y="667357"/>
            <a:ext cx="3799156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18738" y="812874"/>
            <a:ext cx="5429945" cy="3771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23478" y="1894049"/>
            <a:ext cx="6598469" cy="13784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09184"/>
            <a:ext cx="5460891" cy="493714"/>
            <a:chOff x="0" y="2109184"/>
            <a:chExt cx="5460891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109184"/>
              <a:ext cx="546089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10499" y="2122954"/>
            <a:ext cx="6375215" cy="493714"/>
            <a:chOff x="11910499" y="2122954"/>
            <a:chExt cx="6375215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0499" y="2122954"/>
              <a:ext cx="6375215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07192" y="4772973"/>
            <a:ext cx="6874778" cy="23445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48" y="2660881"/>
            <a:ext cx="5755447" cy="3276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5" y="6214232"/>
            <a:ext cx="5205136" cy="3480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67" y="5588462"/>
            <a:ext cx="4121431" cy="167486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151906" y="5551450"/>
            <a:ext cx="2754094" cy="33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69975" y="6174234"/>
            <a:ext cx="797025" cy="26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17155" y="5589138"/>
            <a:ext cx="981833" cy="296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310603" y="8559905"/>
            <a:ext cx="2306552" cy="254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667000" y="5885850"/>
            <a:ext cx="950155" cy="28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500591" y="5776502"/>
            <a:ext cx="3558062" cy="264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1010"/>
          <p:cNvGrpSpPr/>
          <p:nvPr/>
        </p:nvGrpSpPr>
        <p:grpSpPr>
          <a:xfrm>
            <a:off x="2497676" y="6527481"/>
            <a:ext cx="2005830" cy="652024"/>
            <a:chOff x="3774995" y="6789589"/>
            <a:chExt cx="2005830" cy="955127"/>
          </a:xfrm>
        </p:grpSpPr>
        <p:pic>
          <p:nvPicPr>
            <p:cNvPr id="4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4995" y="6789589"/>
              <a:ext cx="2005830" cy="955127"/>
            </a:xfrm>
            <a:prstGeom prst="rect">
              <a:avLst/>
            </a:prstGeom>
          </p:spPr>
        </p:pic>
      </p:grpSp>
      <p:grpSp>
        <p:nvGrpSpPr>
          <p:cNvPr id="45" name="그룹 1010"/>
          <p:cNvGrpSpPr/>
          <p:nvPr/>
        </p:nvGrpSpPr>
        <p:grpSpPr>
          <a:xfrm>
            <a:off x="4598988" y="3181224"/>
            <a:ext cx="1735302" cy="541799"/>
            <a:chOff x="3774995" y="6789589"/>
            <a:chExt cx="2005830" cy="955127"/>
          </a:xfrm>
        </p:grpSpPr>
        <p:pic>
          <p:nvPicPr>
            <p:cNvPr id="46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4995" y="6789589"/>
              <a:ext cx="2005830" cy="955127"/>
            </a:xfrm>
            <a:prstGeom prst="rect">
              <a:avLst/>
            </a:prstGeom>
          </p:spPr>
        </p:pic>
      </p:grp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_x449149192" descr="~XB8EA"/>
          <p:cNvSpPr>
            <a:spLocks noChangeArrowheads="1"/>
          </p:cNvSpPr>
          <p:nvPr/>
        </p:nvSpPr>
        <p:spPr bwMode="auto">
          <a:xfrm>
            <a:off x="7058653" y="4859050"/>
            <a:ext cx="1470300" cy="449263"/>
          </a:xfrm>
          <a:prstGeom prst="rect">
            <a:avLst/>
          </a:prstGeom>
          <a:blipFill dpi="0" rotWithShape="0">
            <a:blip r:embed="rId13"/>
            <a:srcRect/>
            <a:stretch>
              <a:fillRect/>
            </a:stretch>
          </a:blipFill>
          <a:ln w="9525">
            <a:solidFill>
              <a:srgbClr val="4A7EB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market Sans Bold"/>
              </a:rPr>
              <a:t>Login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03" y="667357"/>
            <a:ext cx="3799156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3039" y="812874"/>
            <a:ext cx="4615593" cy="3771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23478" y="1894049"/>
            <a:ext cx="6598469" cy="13784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09184"/>
            <a:ext cx="5460891" cy="493714"/>
            <a:chOff x="0" y="2109184"/>
            <a:chExt cx="5460891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109184"/>
              <a:ext cx="546089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10499" y="2122954"/>
            <a:ext cx="6375215" cy="493714"/>
            <a:chOff x="11910499" y="2122954"/>
            <a:chExt cx="6375215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0499" y="2122954"/>
              <a:ext cx="6375215" cy="49371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60553" y="3360353"/>
            <a:ext cx="9356101" cy="10657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6" y="6515100"/>
            <a:ext cx="5562600" cy="2362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33641"/>
            <a:ext cx="8153400" cy="4800599"/>
          </a:xfrm>
          <a:prstGeom prst="rect">
            <a:avLst/>
          </a:prstGeom>
        </p:spPr>
      </p:pic>
      <p:grpSp>
        <p:nvGrpSpPr>
          <p:cNvPr id="20" name="그룹 1009"/>
          <p:cNvGrpSpPr/>
          <p:nvPr/>
        </p:nvGrpSpPr>
        <p:grpSpPr>
          <a:xfrm>
            <a:off x="685800" y="2975534"/>
            <a:ext cx="1654793" cy="594006"/>
            <a:chOff x="4029443" y="3187263"/>
            <a:chExt cx="1654793" cy="695688"/>
          </a:xfrm>
        </p:grpSpPr>
        <p:pic>
          <p:nvPicPr>
            <p:cNvPr id="22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29443" y="3187263"/>
              <a:ext cx="1654793" cy="695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9603" y="667357"/>
            <a:ext cx="3799156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521" y="812874"/>
            <a:ext cx="4354031" cy="3771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06091" y="1894049"/>
            <a:ext cx="6598470" cy="13784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09184"/>
            <a:ext cx="5460891" cy="493714"/>
            <a:chOff x="0" y="2109184"/>
            <a:chExt cx="5460891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109184"/>
              <a:ext cx="546089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10499" y="2122954"/>
            <a:ext cx="6375215" cy="493714"/>
            <a:chOff x="11910499" y="2122954"/>
            <a:chExt cx="6375215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10499" y="2122954"/>
              <a:ext cx="6375215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49200" y="3799100"/>
            <a:ext cx="3528511" cy="10657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" y="3063140"/>
            <a:ext cx="13258800" cy="640079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80396" y="7935175"/>
            <a:ext cx="8987273" cy="17051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604362" y="3992450"/>
            <a:ext cx="959679" cy="1402282"/>
            <a:chOff x="12555333" y="4058892"/>
            <a:chExt cx="1486201" cy="24443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440000">
              <a:off x="12555333" y="4058892"/>
              <a:ext cx="1486201" cy="2444303"/>
            </a:xfrm>
            <a:prstGeom prst="rect">
              <a:avLst/>
            </a:prstGeom>
          </p:spPr>
        </p:pic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45042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449164472" descr="~XB4CA"/>
          <p:cNvSpPr>
            <a:spLocks noChangeArrowheads="1"/>
          </p:cNvSpPr>
          <p:nvPr/>
        </p:nvSpPr>
        <p:spPr bwMode="auto">
          <a:xfrm>
            <a:off x="609600" y="3574469"/>
            <a:ext cx="1752600" cy="449262"/>
          </a:xfrm>
          <a:prstGeom prst="rect">
            <a:avLst/>
          </a:prstGeom>
          <a:blipFill dpi="0" rotWithShape="0">
            <a:blip r:embed="rId13"/>
            <a:srcRect/>
            <a:stretch>
              <a:fillRect/>
            </a:stretch>
          </a:blipFill>
          <a:ln w="9525">
            <a:solidFill>
              <a:srgbClr val="4A7EB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market Sans Bold"/>
              </a:rPr>
              <a:t>BookData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449183992" descr="~XF031"/>
          <p:cNvSpPr>
            <a:spLocks noChangeArrowheads="1"/>
          </p:cNvSpPr>
          <p:nvPr/>
        </p:nvSpPr>
        <p:spPr bwMode="auto">
          <a:xfrm>
            <a:off x="4452205" y="3125207"/>
            <a:ext cx="2209800" cy="449262"/>
          </a:xfrm>
          <a:prstGeom prst="rect">
            <a:avLst/>
          </a:prstGeom>
          <a:blipFill dpi="0" rotWithShape="0">
            <a:blip r:embed="rId13"/>
            <a:srcRect/>
            <a:stretch>
              <a:fillRect/>
            </a:stretch>
          </a:blipFill>
          <a:ln w="9525">
            <a:solidFill>
              <a:srgbClr val="4A7EB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market Sans Bold"/>
              </a:rPr>
              <a:t>Mainmanager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6600" y="5328755"/>
            <a:ext cx="1295400" cy="200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296" y="4250257"/>
            <a:ext cx="1808627" cy="27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72620" y="5219699"/>
            <a:ext cx="381000" cy="209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38844" y="4465640"/>
            <a:ext cx="1904755" cy="30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159243" y="4870239"/>
            <a:ext cx="709111" cy="202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449076952" descr="cif00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626" y="6161764"/>
            <a:ext cx="48196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0134600" y="6146858"/>
            <a:ext cx="533400" cy="23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893923" y="4465640"/>
            <a:ext cx="2144921" cy="22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4684526" y="5072728"/>
            <a:ext cx="3316474" cy="36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9753620" y="5564968"/>
            <a:ext cx="449974" cy="46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03" y="667357"/>
            <a:ext cx="3799156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6701" y="812874"/>
            <a:ext cx="4601964" cy="377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386" y="1569201"/>
            <a:ext cx="4145359" cy="493714"/>
            <a:chOff x="96386" y="1569201"/>
            <a:chExt cx="4145359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86" y="1569201"/>
              <a:ext cx="4145359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77487" y="1569201"/>
            <a:ext cx="4908227" cy="493714"/>
            <a:chOff x="13377487" y="1569201"/>
            <a:chExt cx="4908227" cy="49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77487" y="1569201"/>
              <a:ext cx="4908227" cy="49371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55791" y="1500631"/>
            <a:ext cx="9085546" cy="76700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16628" y="2275281"/>
            <a:ext cx="11008701" cy="202483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31" y="5203797"/>
            <a:ext cx="5943600" cy="44965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8" y="2735263"/>
            <a:ext cx="7173326" cy="71147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993293" y="6866164"/>
            <a:ext cx="2386799" cy="1016184"/>
            <a:chOff x="7853072" y="6822504"/>
            <a:chExt cx="2386799" cy="10161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53072" y="6822504"/>
              <a:ext cx="2386799" cy="1016184"/>
            </a:xfrm>
            <a:prstGeom prst="rect">
              <a:avLst/>
            </a:prstGeom>
          </p:spPr>
        </p:pic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449122712" descr="~X209F"/>
          <p:cNvSpPr>
            <a:spLocks noChangeArrowheads="1"/>
          </p:cNvSpPr>
          <p:nvPr/>
        </p:nvSpPr>
        <p:spPr bwMode="auto">
          <a:xfrm>
            <a:off x="533400" y="2286000"/>
            <a:ext cx="2209800" cy="449263"/>
          </a:xfrm>
          <a:prstGeom prst="rect">
            <a:avLst/>
          </a:prstGeom>
          <a:blipFill dpi="0" rotWithShape="0">
            <a:blip r:embed="rId12"/>
            <a:srcRect/>
            <a:stretch>
              <a:fillRect/>
            </a:stretch>
          </a:blipFill>
          <a:ln w="9525">
            <a:solidFill>
              <a:srgbClr val="4A7EB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market Sans Bold"/>
              </a:rPr>
              <a:t>Mainmanager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572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_x449124952" descr="~X20A0"/>
          <p:cNvSpPr>
            <a:spLocks noChangeArrowheads="1"/>
          </p:cNvSpPr>
          <p:nvPr/>
        </p:nvSpPr>
        <p:spPr bwMode="auto">
          <a:xfrm>
            <a:off x="2362200" y="5843372"/>
            <a:ext cx="2209800" cy="449262"/>
          </a:xfrm>
          <a:prstGeom prst="rect">
            <a:avLst/>
          </a:prstGeom>
          <a:blipFill dpi="0" rotWithShape="0">
            <a:blip r:embed="rId12"/>
            <a:srcRect/>
            <a:stretch>
              <a:fillRect/>
            </a:stretch>
          </a:blipFill>
          <a:ln w="9525">
            <a:solidFill>
              <a:srgbClr val="4A7EB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market Sans Bold"/>
              </a:rPr>
              <a:t>BookService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9144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_x449129192" descr="~X20A1"/>
          <p:cNvSpPr>
            <a:spLocks noChangeArrowheads="1"/>
          </p:cNvSpPr>
          <p:nvPr/>
        </p:nvSpPr>
        <p:spPr bwMode="auto">
          <a:xfrm>
            <a:off x="10985231" y="4459274"/>
            <a:ext cx="2209800" cy="449262"/>
          </a:xfrm>
          <a:prstGeom prst="rect">
            <a:avLst/>
          </a:prstGeom>
          <a:blipFill dpi="0" rotWithShape="0">
            <a:blip r:embed="rId12"/>
            <a:srcRect/>
            <a:stretch>
              <a:fillRect/>
            </a:stretch>
          </a:blipFill>
          <a:ln w="9525">
            <a:solidFill>
              <a:srgbClr val="4A7EB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market Sans Bold"/>
              </a:rPr>
              <a:t>BookData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26092" y="6463057"/>
            <a:ext cx="1808627" cy="27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57887" y="2814275"/>
            <a:ext cx="1285314" cy="255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-790575" y="-2345856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2" name="_x504198200" descr="cif000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45" y="5888160"/>
            <a:ext cx="22574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6012314" y="5793079"/>
            <a:ext cx="1808627" cy="27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346960" y="6868656"/>
            <a:ext cx="624840" cy="296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096824" y="3108732"/>
            <a:ext cx="161392" cy="322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043258" y="6178672"/>
            <a:ext cx="2412397" cy="8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03" y="667357"/>
            <a:ext cx="3799156" cy="6212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91130" y="812874"/>
            <a:ext cx="4957526" cy="3771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6087" y="1894049"/>
            <a:ext cx="6598470" cy="13784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2109184"/>
            <a:ext cx="5460891" cy="493714"/>
            <a:chOff x="0" y="2109184"/>
            <a:chExt cx="5460891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109184"/>
              <a:ext cx="5460891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10499" y="2122954"/>
            <a:ext cx="6375215" cy="493714"/>
            <a:chOff x="11910499" y="2122954"/>
            <a:chExt cx="6375215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0499" y="2122954"/>
              <a:ext cx="6375215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0359" y="3143598"/>
            <a:ext cx="1725831" cy="2838413"/>
            <a:chOff x="9130359" y="3143598"/>
            <a:chExt cx="1725831" cy="28384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9130359" y="3143598"/>
              <a:ext cx="1725831" cy="283841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60036" y="4259948"/>
            <a:ext cx="4242043" cy="4922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5853071"/>
            <a:ext cx="8229600" cy="10384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1" y="2933700"/>
            <a:ext cx="6887536" cy="66294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53648" y="7728315"/>
            <a:ext cx="10712225" cy="2051082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217725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449110232" descr="~X8FB7"/>
          <p:cNvSpPr>
            <a:spLocks noChangeArrowheads="1"/>
          </p:cNvSpPr>
          <p:nvPr/>
        </p:nvSpPr>
        <p:spPr bwMode="auto">
          <a:xfrm>
            <a:off x="3505200" y="6248400"/>
            <a:ext cx="2209800" cy="449263"/>
          </a:xfrm>
          <a:prstGeom prst="rect">
            <a:avLst/>
          </a:prstGeom>
          <a:blipFill dpi="0" rotWithShape="0">
            <a:blip r:embed="rId13"/>
            <a:srcRect/>
            <a:stretch>
              <a:fillRect/>
            </a:stretch>
          </a:blipFill>
          <a:ln w="9525">
            <a:solidFill>
              <a:srgbClr val="4A7EB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market Sans Bold"/>
              </a:rPr>
              <a:t>BookService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09800" y="263445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_x449121992" descr="~X8FB8"/>
          <p:cNvSpPr>
            <a:spLocks noChangeArrowheads="1"/>
          </p:cNvSpPr>
          <p:nvPr/>
        </p:nvSpPr>
        <p:spPr bwMode="auto">
          <a:xfrm>
            <a:off x="2664653" y="2475547"/>
            <a:ext cx="2209800" cy="449262"/>
          </a:xfrm>
          <a:prstGeom prst="rect">
            <a:avLst/>
          </a:prstGeom>
          <a:blipFill dpi="0" rotWithShape="0">
            <a:blip r:embed="rId13"/>
            <a:srcRect/>
            <a:stretch>
              <a:fillRect/>
            </a:stretch>
          </a:blipFill>
          <a:ln w="9525">
            <a:solidFill>
              <a:srgbClr val="4A7EB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market Sans Bold"/>
              </a:rPr>
              <a:t>BookManager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10286" y="8267700"/>
            <a:ext cx="1808627" cy="264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371579" y="7087730"/>
            <a:ext cx="1808627" cy="27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69663" y="6187955"/>
            <a:ext cx="1110543" cy="341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77935" y="5699202"/>
            <a:ext cx="936665" cy="241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540377" y="5762025"/>
            <a:ext cx="354051" cy="28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617359" y="7375461"/>
            <a:ext cx="554138" cy="87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9603" y="667357"/>
            <a:ext cx="3799156" cy="6212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01254" y="812874"/>
            <a:ext cx="4347412" cy="3771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06087" y="1894049"/>
            <a:ext cx="6598470" cy="14070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2109184"/>
            <a:ext cx="5460891" cy="493714"/>
            <a:chOff x="0" y="2109184"/>
            <a:chExt cx="5460891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109184"/>
              <a:ext cx="5460891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10499" y="2122954"/>
            <a:ext cx="6375215" cy="493714"/>
            <a:chOff x="11910499" y="2122954"/>
            <a:chExt cx="6375215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10499" y="2122954"/>
              <a:ext cx="6375215" cy="493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79327" y="7812869"/>
            <a:ext cx="9413768" cy="10657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26498" y="8098563"/>
            <a:ext cx="3642865" cy="149778"/>
            <a:chOff x="10126498" y="8098563"/>
            <a:chExt cx="3642865" cy="14977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26498" y="8098563"/>
              <a:ext cx="3642865" cy="14977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58" y="3031846"/>
            <a:ext cx="6359189" cy="67273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74160" y="3470362"/>
            <a:ext cx="11165701" cy="26642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191000" y="7114538"/>
            <a:ext cx="4074128" cy="1231186"/>
            <a:chOff x="4679459" y="7294256"/>
            <a:chExt cx="4074128" cy="12311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20000">
              <a:off x="4679459" y="7294256"/>
              <a:ext cx="4074128" cy="12311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76400" y="8117800"/>
            <a:ext cx="2602377" cy="149778"/>
            <a:chOff x="1793636" y="7758495"/>
            <a:chExt cx="2602377" cy="1497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636" y="7758495"/>
              <a:ext cx="2602377" cy="149778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2279307" y="5758499"/>
            <a:ext cx="1110543" cy="341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90600" y="5219699"/>
            <a:ext cx="1110543" cy="254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99723" y="6395530"/>
            <a:ext cx="1590127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783486" y="5501120"/>
            <a:ext cx="354051" cy="28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730445" y="6839415"/>
            <a:ext cx="801438" cy="104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449177512" descr="~X1FED"/>
          <p:cNvSpPr>
            <a:spLocks noChangeArrowheads="1"/>
          </p:cNvSpPr>
          <p:nvPr/>
        </p:nvSpPr>
        <p:spPr bwMode="auto">
          <a:xfrm>
            <a:off x="384986" y="2464433"/>
            <a:ext cx="2209800" cy="449262"/>
          </a:xfrm>
          <a:prstGeom prst="rect">
            <a:avLst/>
          </a:prstGeom>
          <a:blipFill dpi="0" rotWithShape="0">
            <a:blip r:embed="rId15"/>
            <a:srcRect/>
            <a:stretch>
              <a:fillRect/>
            </a:stretch>
          </a:blipFill>
          <a:ln w="9525">
            <a:solidFill>
              <a:srgbClr val="4A7EB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market Sans Bold"/>
              </a:rPr>
              <a:t>BookManager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4572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_x449177672" descr="~X1FFE"/>
          <p:cNvSpPr>
            <a:spLocks noChangeArrowheads="1"/>
          </p:cNvSpPr>
          <p:nvPr/>
        </p:nvSpPr>
        <p:spPr bwMode="auto">
          <a:xfrm>
            <a:off x="3883145" y="5607057"/>
            <a:ext cx="2209800" cy="449262"/>
          </a:xfrm>
          <a:prstGeom prst="rect">
            <a:avLst/>
          </a:prstGeom>
          <a:blipFill dpi="0" rotWithShape="0">
            <a:blip r:embed="rId15"/>
            <a:srcRect/>
            <a:stretch>
              <a:fillRect/>
            </a:stretch>
          </a:blipFill>
          <a:ln w="9525">
            <a:solidFill>
              <a:srgbClr val="4A7EB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market Sans Bold"/>
              </a:rPr>
              <a:t>BookService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603" y="667357"/>
            <a:ext cx="3799156" cy="6212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21595" y="812874"/>
            <a:ext cx="4426983" cy="3771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6087" y="1732145"/>
            <a:ext cx="6598470" cy="14070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2080613"/>
            <a:ext cx="5460891" cy="493714"/>
            <a:chOff x="0" y="2080613"/>
            <a:chExt cx="5460891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080613"/>
              <a:ext cx="5460891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10499" y="2103906"/>
            <a:ext cx="6375215" cy="493714"/>
            <a:chOff x="11910499" y="2103906"/>
            <a:chExt cx="6375215" cy="493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0499" y="2103906"/>
              <a:ext cx="6375215" cy="49371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8" y="2892088"/>
            <a:ext cx="7161348" cy="49489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870" y="3441568"/>
            <a:ext cx="6274330" cy="604533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2966" y="4647123"/>
            <a:ext cx="1725831" cy="2838413"/>
            <a:chOff x="7512966" y="4647123"/>
            <a:chExt cx="1725831" cy="28384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3600000">
              <a:off x="7512966" y="4647123"/>
              <a:ext cx="1725831" cy="283841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5908" y="7775742"/>
            <a:ext cx="7458778" cy="2024835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133600" y="569467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_x449185032" descr="~XA191"/>
          <p:cNvSpPr>
            <a:spLocks noChangeArrowheads="1"/>
          </p:cNvSpPr>
          <p:nvPr/>
        </p:nvSpPr>
        <p:spPr bwMode="auto">
          <a:xfrm>
            <a:off x="3124200" y="2634805"/>
            <a:ext cx="2209800" cy="449262"/>
          </a:xfrm>
          <a:prstGeom prst="rect">
            <a:avLst/>
          </a:prstGeom>
          <a:blipFill dpi="0" rotWithShape="0">
            <a:blip r:embed="rId12"/>
            <a:srcRect/>
            <a:stretch>
              <a:fillRect/>
            </a:stretch>
          </a:blipFill>
          <a:ln w="9525">
            <a:solidFill>
              <a:srgbClr val="4A7EB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market Sans Bold"/>
              </a:rPr>
              <a:t>BookService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6196" y="752130"/>
            <a:ext cx="11918925" cy="2008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50415" y="644249"/>
            <a:ext cx="642398" cy="581466"/>
            <a:chOff x="2650415" y="644249"/>
            <a:chExt cx="642398" cy="581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0415" y="644249"/>
              <a:ext cx="642398" cy="5814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48863" y="2030220"/>
            <a:ext cx="642398" cy="581466"/>
            <a:chOff x="13448863" y="2030220"/>
            <a:chExt cx="642398" cy="5814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48863" y="2030220"/>
              <a:ext cx="642398" cy="58146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7335" y="3596831"/>
            <a:ext cx="15385965" cy="7765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5643" y="4822305"/>
            <a:ext cx="13913336" cy="77652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3314" y="6055123"/>
            <a:ext cx="9507669" cy="7765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3314" y="7220240"/>
            <a:ext cx="14064631" cy="77652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9935" y="8500792"/>
            <a:ext cx="12860727" cy="7765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6610" y="4738577"/>
            <a:ext cx="712525" cy="769165"/>
            <a:chOff x="1026610" y="4738577"/>
            <a:chExt cx="712525" cy="7691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6610" y="4738577"/>
              <a:ext cx="712525" cy="7691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4000" y="7060106"/>
            <a:ext cx="865049" cy="994969"/>
            <a:chOff x="974000" y="7060106"/>
            <a:chExt cx="865049" cy="9949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4000" y="7060106"/>
              <a:ext cx="865049" cy="9949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4000" y="5979384"/>
            <a:ext cx="865049" cy="712525"/>
            <a:chOff x="974000" y="5979384"/>
            <a:chExt cx="865049" cy="7125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4000" y="5979384"/>
              <a:ext cx="865049" cy="7125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4000" y="3414802"/>
            <a:ext cx="865049" cy="798618"/>
            <a:chOff x="974000" y="3414802"/>
            <a:chExt cx="865049" cy="79861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4000" y="3414802"/>
              <a:ext cx="865049" cy="7986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6176" y="8329484"/>
            <a:ext cx="902872" cy="902872"/>
            <a:chOff x="936176" y="8329484"/>
            <a:chExt cx="902872" cy="90287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6176" y="8329484"/>
              <a:ext cx="902872" cy="90287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06466"/>
            <a:ext cx="7008394" cy="69021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74125" y="4055220"/>
            <a:ext cx="7917263" cy="13854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9603" y="667357"/>
            <a:ext cx="3799156" cy="6212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48041" y="812874"/>
            <a:ext cx="4600554" cy="3771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06087" y="1732145"/>
            <a:ext cx="6598470" cy="13975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2080613"/>
            <a:ext cx="5460891" cy="493714"/>
            <a:chOff x="0" y="2080613"/>
            <a:chExt cx="5460891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080613"/>
              <a:ext cx="5460891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10499" y="2103906"/>
            <a:ext cx="6375215" cy="493714"/>
            <a:chOff x="11910499" y="2103906"/>
            <a:chExt cx="6375215" cy="493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10499" y="2103906"/>
              <a:ext cx="6375215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04314" y="5694008"/>
            <a:ext cx="2492428" cy="870141"/>
            <a:chOff x="6904314" y="5694008"/>
            <a:chExt cx="2492428" cy="8701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5060000">
              <a:off x="6904314" y="5694008"/>
              <a:ext cx="2492428" cy="87014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85277" y="8241953"/>
            <a:ext cx="7855949" cy="13854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037597" y="9761057"/>
            <a:ext cx="4516351" cy="95054"/>
            <a:chOff x="4819277" y="9888588"/>
            <a:chExt cx="4516351" cy="950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19277" y="9888588"/>
              <a:ext cx="4516351" cy="95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3" y="3264758"/>
            <a:ext cx="5791200" cy="63512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7141" y="579975"/>
            <a:ext cx="3799156" cy="6212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93023" y="812874"/>
            <a:ext cx="4655478" cy="3771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06087" y="1732145"/>
            <a:ext cx="6598470" cy="13784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2080613"/>
            <a:ext cx="5460891" cy="493714"/>
            <a:chOff x="0" y="2080613"/>
            <a:chExt cx="5460891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080613"/>
              <a:ext cx="5460891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10499" y="2103906"/>
            <a:ext cx="6375215" cy="493714"/>
            <a:chOff x="11910499" y="2103906"/>
            <a:chExt cx="6375215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10499" y="2103906"/>
              <a:ext cx="6375215" cy="493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06909" y="3387399"/>
            <a:ext cx="11030863" cy="106571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29784" y="5374680"/>
            <a:ext cx="10528273" cy="10657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14021" y="7756780"/>
            <a:ext cx="11241701" cy="17051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6862" y="4269745"/>
            <a:ext cx="1622862" cy="95054"/>
            <a:chOff x="655403" y="4927822"/>
            <a:chExt cx="1622862" cy="950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403" y="4927822"/>
              <a:ext cx="1622862" cy="95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9876" y="4970440"/>
            <a:ext cx="2339697" cy="95054"/>
            <a:chOff x="1618995" y="5665030"/>
            <a:chExt cx="2339697" cy="9505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8995" y="5665030"/>
              <a:ext cx="2339697" cy="950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0856" y="8343900"/>
            <a:ext cx="3900294" cy="95054"/>
            <a:chOff x="1560597" y="8935253"/>
            <a:chExt cx="3900294" cy="9505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60597" y="8935253"/>
              <a:ext cx="3900294" cy="95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686" y="675334"/>
            <a:ext cx="2319423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1119" y="812874"/>
            <a:ext cx="4617393" cy="377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6109" y="1521576"/>
            <a:ext cx="17813496" cy="8530059"/>
            <a:chOff x="236109" y="1521576"/>
            <a:chExt cx="17813496" cy="85300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109" y="1521576"/>
              <a:ext cx="17813496" cy="85300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300" y="1679419"/>
            <a:ext cx="1595284" cy="1595284"/>
            <a:chOff x="365300" y="1679419"/>
            <a:chExt cx="1595284" cy="15952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300" y="1679419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4111" y="1944053"/>
            <a:ext cx="917661" cy="1038478"/>
            <a:chOff x="704111" y="1944053"/>
            <a:chExt cx="917661" cy="10384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111" y="1944053"/>
              <a:ext cx="917661" cy="10384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80119" y="3187463"/>
            <a:ext cx="2904312" cy="800000"/>
            <a:chOff x="2180119" y="3187463"/>
            <a:chExt cx="2904312" cy="8000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6930" y="3309678"/>
              <a:ext cx="1975424" cy="49229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2180119" y="3187463"/>
              <a:ext cx="865049" cy="798618"/>
              <a:chOff x="2180119" y="3187463"/>
              <a:chExt cx="865049" cy="7986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80119" y="3187463"/>
                <a:ext cx="865049" cy="798618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5776" y="1858212"/>
            <a:ext cx="4840270" cy="93723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86551" y="3407950"/>
            <a:ext cx="7442816" cy="42760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04737" y="4747189"/>
            <a:ext cx="12600067" cy="931084"/>
            <a:chOff x="2283428" y="4415697"/>
            <a:chExt cx="12600067" cy="93108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283428" y="4415697"/>
              <a:ext cx="2661024" cy="771429"/>
              <a:chOff x="2283428" y="4415697"/>
              <a:chExt cx="2661024" cy="77142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755646" y="4485107"/>
                <a:ext cx="1811053" cy="482767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2283428" y="4415697"/>
                <a:ext cx="712525" cy="769165"/>
                <a:chOff x="2283428" y="4415697"/>
                <a:chExt cx="712525" cy="769165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283428" y="4415697"/>
                  <a:ext cx="712525" cy="76916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0167" y="4395181"/>
              <a:ext cx="4956368" cy="427606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97277" y="4993183"/>
              <a:ext cx="10072330" cy="4276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129157" y="6235142"/>
            <a:ext cx="10284304" cy="1265509"/>
            <a:chOff x="2166350" y="5797881"/>
            <a:chExt cx="10284304" cy="126550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166350" y="5797881"/>
              <a:ext cx="2791872" cy="1000000"/>
              <a:chOff x="2166350" y="5797881"/>
              <a:chExt cx="2791872" cy="100000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900680" y="6027474"/>
                <a:ext cx="1702614" cy="492291"/>
              </a:xfrm>
              <a:prstGeom prst="rect">
                <a:avLst/>
              </a:prstGeom>
            </p:spPr>
          </p:pic>
          <p:grpSp>
            <p:nvGrpSpPr>
              <p:cNvPr id="1012" name="그룹 1012"/>
              <p:cNvGrpSpPr/>
              <p:nvPr/>
            </p:nvGrpSpPr>
            <p:grpSpPr>
              <a:xfrm>
                <a:off x="2166350" y="5797881"/>
                <a:ext cx="865049" cy="994969"/>
                <a:chOff x="2166350" y="5797881"/>
                <a:chExt cx="865049" cy="994969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2166350" y="5797881"/>
                  <a:ext cx="865049" cy="994969"/>
                </a:xfrm>
                <a:prstGeom prst="rect">
                  <a:avLst/>
                </a:prstGeom>
              </p:spPr>
            </p:pic>
          </p:grpSp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15070" y="5911168"/>
              <a:ext cx="7549825" cy="122709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099255" y="8158324"/>
            <a:ext cx="1520605" cy="49229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202499" y="7834264"/>
            <a:ext cx="902872" cy="902872"/>
            <a:chOff x="2283428" y="7516228"/>
            <a:chExt cx="902872" cy="90287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3428" y="7516228"/>
              <a:ext cx="902872" cy="90287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715070" y="8167341"/>
            <a:ext cx="4578378" cy="4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1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5424" y="4060837"/>
            <a:ext cx="7768978" cy="19520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25615" y="5335772"/>
            <a:ext cx="6372173" cy="493714"/>
            <a:chOff x="6025615" y="5335772"/>
            <a:chExt cx="6372173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5615" y="5335772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24740" y="4743795"/>
            <a:ext cx="719110" cy="798125"/>
            <a:chOff x="12424740" y="4743795"/>
            <a:chExt cx="719110" cy="7981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24740" y="4743795"/>
              <a:ext cx="719110" cy="79812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54268" y="5465863"/>
            <a:ext cx="7177768" cy="1688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7141" y="676964"/>
            <a:ext cx="1552499" cy="6212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08009" y="772799"/>
            <a:ext cx="4750078" cy="3771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6416" y="2419280"/>
            <a:ext cx="5967418" cy="12582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9467" y="2258546"/>
            <a:ext cx="1040951" cy="1321488"/>
            <a:chOff x="1489467" y="2258546"/>
            <a:chExt cx="1040951" cy="132148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89467" y="2258546"/>
              <a:ext cx="1040951" cy="1321488"/>
              <a:chOff x="1489467" y="2258546"/>
              <a:chExt cx="1040951" cy="13214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89467" y="2258546"/>
                <a:ext cx="1040951" cy="1321488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6566" y="2781664"/>
              <a:ext cx="601739" cy="6329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9467" y="6084258"/>
            <a:ext cx="1040951" cy="1321488"/>
            <a:chOff x="1489467" y="6084258"/>
            <a:chExt cx="1040951" cy="132148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89467" y="6084258"/>
              <a:ext cx="1040951" cy="1321488"/>
              <a:chOff x="1489467" y="6084258"/>
              <a:chExt cx="1040951" cy="132148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89467" y="6084258"/>
                <a:ext cx="1040951" cy="1321488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6768" y="6563363"/>
              <a:ext cx="791929" cy="6329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9467" y="4125933"/>
            <a:ext cx="1040951" cy="1321488"/>
            <a:chOff x="1489467" y="4125933"/>
            <a:chExt cx="1040951" cy="132148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89467" y="4125933"/>
              <a:ext cx="1040951" cy="1321488"/>
              <a:chOff x="1489467" y="4125933"/>
              <a:chExt cx="1040951" cy="132148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89467" y="4125933"/>
                <a:ext cx="1040951" cy="1321488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0280" y="4653044"/>
              <a:ext cx="810549" cy="63202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30367" y="6231222"/>
            <a:ext cx="7073960" cy="124874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85401" y="2391741"/>
            <a:ext cx="7330789" cy="125826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96378" y="4217819"/>
            <a:ext cx="3838732" cy="124874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89467" y="8025738"/>
            <a:ext cx="1040951" cy="1321488"/>
            <a:chOff x="1489467" y="8025738"/>
            <a:chExt cx="1040951" cy="132148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89467" y="8025738"/>
              <a:ext cx="1040951" cy="1321488"/>
              <a:chOff x="1489467" y="8025738"/>
              <a:chExt cx="1040951" cy="132148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89467" y="8025738"/>
                <a:ext cx="1040951" cy="1321488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6766" y="8504841"/>
              <a:ext cx="794510" cy="63294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43800" y="4314205"/>
            <a:ext cx="4446989" cy="125826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43800" y="8186472"/>
            <a:ext cx="6555037" cy="124874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379208" y="4125933"/>
            <a:ext cx="1040951" cy="1321488"/>
            <a:chOff x="10379208" y="4125933"/>
            <a:chExt cx="1040951" cy="132148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0379208" y="4125933"/>
              <a:ext cx="1040951" cy="1321488"/>
              <a:chOff x="10379208" y="4125933"/>
              <a:chExt cx="1040951" cy="132148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379208" y="4125933"/>
                <a:ext cx="1040951" cy="1321488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76508" y="4605032"/>
              <a:ext cx="791282" cy="63294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379208" y="2244777"/>
            <a:ext cx="1040951" cy="1321488"/>
            <a:chOff x="10379208" y="2244777"/>
            <a:chExt cx="1040951" cy="132148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0379208" y="2244777"/>
              <a:ext cx="1040951" cy="1321488"/>
              <a:chOff x="10379208" y="2244777"/>
              <a:chExt cx="1040951" cy="132148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379208" y="2244777"/>
                <a:ext cx="1040951" cy="132148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76508" y="2723880"/>
              <a:ext cx="791282" cy="632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08009" y="772799"/>
            <a:ext cx="4750078" cy="3771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49807" y="2934036"/>
            <a:ext cx="1400822" cy="958695"/>
            <a:chOff x="1849807" y="2934036"/>
            <a:chExt cx="1400822" cy="9586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9807" y="2934036"/>
              <a:ext cx="1400822" cy="9586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3957387"/>
            <a:ext cx="18285714" cy="199632"/>
            <a:chOff x="0" y="3957387"/>
            <a:chExt cx="18285714" cy="1996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957387"/>
              <a:ext cx="18285714" cy="19963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7516" y="4290524"/>
            <a:ext cx="2692343" cy="5532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71976" y="3892731"/>
            <a:ext cx="328944" cy="328944"/>
            <a:chOff x="2371976" y="3892731"/>
            <a:chExt cx="328944" cy="3289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1976" y="3892731"/>
              <a:ext cx="328944" cy="32894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21885" y="4509242"/>
            <a:ext cx="2833007" cy="51529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21211" y="8079051"/>
            <a:ext cx="2678585" cy="11279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6198" y="8254534"/>
            <a:ext cx="2118814" cy="5435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14054" y="4396477"/>
            <a:ext cx="2349086" cy="5532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93329" y="8155778"/>
            <a:ext cx="2793007" cy="5152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56428" y="3892731"/>
            <a:ext cx="328944" cy="328944"/>
            <a:chOff x="8056428" y="3892731"/>
            <a:chExt cx="328944" cy="3289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6428" y="3892731"/>
              <a:ext cx="328944" cy="3289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61927" y="7426997"/>
            <a:ext cx="328944" cy="328944"/>
            <a:chOff x="15261927" y="7426997"/>
            <a:chExt cx="328944" cy="3289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61927" y="7426997"/>
              <a:ext cx="328944" cy="3289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05391" y="3957387"/>
            <a:ext cx="328944" cy="328944"/>
            <a:chOff x="14405391" y="3957387"/>
            <a:chExt cx="328944" cy="3289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05391" y="3957387"/>
              <a:ext cx="328944" cy="3289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7440766"/>
            <a:ext cx="18285714" cy="199632"/>
            <a:chOff x="0" y="7440766"/>
            <a:chExt cx="18285714" cy="1996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440766"/>
              <a:ext cx="18285714" cy="1996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80396" y="7426997"/>
            <a:ext cx="328944" cy="328944"/>
            <a:chOff x="9180396" y="7426997"/>
            <a:chExt cx="328944" cy="32894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0396" y="7426997"/>
              <a:ext cx="328944" cy="3289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76834" y="7426997"/>
            <a:ext cx="328944" cy="328944"/>
            <a:chOff x="2876834" y="7426997"/>
            <a:chExt cx="328944" cy="32894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6834" y="7426997"/>
              <a:ext cx="328944" cy="32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1907" y="640337"/>
            <a:ext cx="4605709" cy="6212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54928" y="812874"/>
            <a:ext cx="4693764" cy="377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8531" y="1969019"/>
            <a:ext cx="13989434" cy="7807229"/>
            <a:chOff x="1708531" y="1969019"/>
            <a:chExt cx="13989434" cy="78072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8531" y="1969019"/>
              <a:ext cx="13989434" cy="78072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54928" y="812874"/>
            <a:ext cx="4693764" cy="377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20489" y="2934036"/>
            <a:ext cx="1400822" cy="958695"/>
            <a:chOff x="7520489" y="2934036"/>
            <a:chExt cx="1400822" cy="9586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0489" y="2934036"/>
              <a:ext cx="1400822" cy="9586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3957387"/>
            <a:ext cx="18285714" cy="199632"/>
            <a:chOff x="0" y="3957387"/>
            <a:chExt cx="18285714" cy="1996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957387"/>
              <a:ext cx="18285714" cy="19963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7516" y="4290524"/>
            <a:ext cx="2692343" cy="5532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71976" y="3892731"/>
            <a:ext cx="328944" cy="328944"/>
            <a:chOff x="2371976" y="3892731"/>
            <a:chExt cx="328944" cy="3289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1976" y="3892731"/>
              <a:ext cx="328944" cy="32894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21885" y="4509242"/>
            <a:ext cx="2833007" cy="51529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21211" y="8079051"/>
            <a:ext cx="2678585" cy="11279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6198" y="8254534"/>
            <a:ext cx="2118814" cy="5435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14054" y="4396477"/>
            <a:ext cx="2349086" cy="5532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93329" y="8155778"/>
            <a:ext cx="2793007" cy="5152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56428" y="3892731"/>
            <a:ext cx="328944" cy="328944"/>
            <a:chOff x="8056428" y="3892731"/>
            <a:chExt cx="328944" cy="3289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6428" y="3892731"/>
              <a:ext cx="328944" cy="3289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61927" y="7426997"/>
            <a:ext cx="328944" cy="328944"/>
            <a:chOff x="15261927" y="7426997"/>
            <a:chExt cx="328944" cy="3289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61927" y="7426997"/>
              <a:ext cx="328944" cy="3289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05391" y="3957387"/>
            <a:ext cx="328944" cy="328944"/>
            <a:chOff x="14405391" y="3957387"/>
            <a:chExt cx="328944" cy="3289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05391" y="3957387"/>
              <a:ext cx="328944" cy="3289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7440766"/>
            <a:ext cx="18285714" cy="199632"/>
            <a:chOff x="0" y="7440766"/>
            <a:chExt cx="18285714" cy="1996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440766"/>
              <a:ext cx="18285714" cy="1996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80396" y="7426997"/>
            <a:ext cx="328944" cy="328944"/>
            <a:chOff x="9180396" y="7426997"/>
            <a:chExt cx="328944" cy="32894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0396" y="7426997"/>
              <a:ext cx="328944" cy="3289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76834" y="7426997"/>
            <a:ext cx="328944" cy="328944"/>
            <a:chOff x="2876834" y="7426997"/>
            <a:chExt cx="328944" cy="32894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6834" y="7426997"/>
              <a:ext cx="328944" cy="32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10842" y="667876"/>
            <a:ext cx="4125499" cy="6212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47584" y="812874"/>
            <a:ext cx="4101088" cy="377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4561" y="1535346"/>
            <a:ext cx="14255118" cy="8477452"/>
            <a:chOff x="1864561" y="1535346"/>
            <a:chExt cx="14255118" cy="84774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4561" y="1535346"/>
              <a:ext cx="14255118" cy="84774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37116"/>
            <a:ext cx="18360793" cy="622842"/>
            <a:chOff x="0" y="637116"/>
            <a:chExt cx="18360793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116"/>
              <a:ext cx="18360793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45896" y="812874"/>
            <a:ext cx="3902659" cy="377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69451" y="2865189"/>
            <a:ext cx="1400822" cy="958695"/>
            <a:chOff x="13869451" y="2865189"/>
            <a:chExt cx="1400822" cy="9586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69451" y="2865189"/>
              <a:ext cx="1400822" cy="9586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3957387"/>
            <a:ext cx="18285714" cy="199632"/>
            <a:chOff x="0" y="3957387"/>
            <a:chExt cx="18285714" cy="1996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957387"/>
              <a:ext cx="18285714" cy="19963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7516" y="4290524"/>
            <a:ext cx="2692343" cy="5532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71976" y="3892731"/>
            <a:ext cx="328944" cy="328944"/>
            <a:chOff x="2371976" y="3892731"/>
            <a:chExt cx="328944" cy="3289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1976" y="3892731"/>
              <a:ext cx="328944" cy="32894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21885" y="4509242"/>
            <a:ext cx="2833007" cy="51529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21211" y="8079051"/>
            <a:ext cx="2678585" cy="11279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6198" y="8254534"/>
            <a:ext cx="2118814" cy="5435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14054" y="4396477"/>
            <a:ext cx="2349086" cy="5532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93329" y="8155778"/>
            <a:ext cx="2793007" cy="5152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56428" y="3892731"/>
            <a:ext cx="328944" cy="328944"/>
            <a:chOff x="8056428" y="3892731"/>
            <a:chExt cx="328944" cy="3289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6428" y="3892731"/>
              <a:ext cx="328944" cy="3289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61927" y="7426997"/>
            <a:ext cx="328944" cy="328944"/>
            <a:chOff x="15261927" y="7426997"/>
            <a:chExt cx="328944" cy="3289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61927" y="7426997"/>
              <a:ext cx="328944" cy="3289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05391" y="3957387"/>
            <a:ext cx="328944" cy="328944"/>
            <a:chOff x="14405391" y="3957387"/>
            <a:chExt cx="328944" cy="3289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05391" y="3957387"/>
              <a:ext cx="328944" cy="3289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7440766"/>
            <a:ext cx="18285714" cy="199632"/>
            <a:chOff x="0" y="7440766"/>
            <a:chExt cx="18285714" cy="1996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440766"/>
              <a:ext cx="18285714" cy="1996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80396" y="7426997"/>
            <a:ext cx="328944" cy="328944"/>
            <a:chOff x="9180396" y="7426997"/>
            <a:chExt cx="328944" cy="32894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0396" y="7426997"/>
              <a:ext cx="328944" cy="3289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76834" y="7426997"/>
            <a:ext cx="328944" cy="328944"/>
            <a:chOff x="2876834" y="7426997"/>
            <a:chExt cx="328944" cy="32894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6834" y="7426997"/>
              <a:ext cx="328944" cy="32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14</Words>
  <Application>Microsoft Office PowerPoint</Application>
  <PresentationFormat>사용자 지정</PresentationFormat>
  <Paragraphs>14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?? ??</vt:lpstr>
      <vt:lpstr>Gmarket Sans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15</cp:revision>
  <dcterms:created xsi:type="dcterms:W3CDTF">2022-05-30T18:29:46Z</dcterms:created>
  <dcterms:modified xsi:type="dcterms:W3CDTF">2022-05-31T04:21:49Z</dcterms:modified>
</cp:coreProperties>
</file>