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DB38-67C8-48E2-B072-E7357B54D9A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E408-B386-40A2-83E9-528CA571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907704" y="692696"/>
            <a:ext cx="1944216" cy="25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MSP430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285746" y="3933056"/>
            <a:ext cx="11881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5004048" y="692696"/>
            <a:ext cx="345638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DISPLAY 16x2</a:t>
            </a:r>
            <a:endParaRPr lang="en-US" dirty="0"/>
          </a:p>
        </p:txBody>
      </p:sp>
      <p:cxnSp>
        <p:nvCxnSpPr>
          <p:cNvPr id="10" name="Conector de seta reta 9"/>
          <p:cNvCxnSpPr>
            <a:stCxn id="6" idx="2"/>
            <a:endCxn id="7" idx="0"/>
          </p:cNvCxnSpPr>
          <p:nvPr/>
        </p:nvCxnSpPr>
        <p:spPr>
          <a:xfrm>
            <a:off x="2879812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851920" y="12687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004048" y="2060848"/>
            <a:ext cx="237626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RFID RC522</a:t>
            </a:r>
            <a:endParaRPr lang="en-US" dirty="0"/>
          </a:p>
        </p:txBody>
      </p:sp>
      <p:cxnSp>
        <p:nvCxnSpPr>
          <p:cNvPr id="15" name="Conector de seta reta 14"/>
          <p:cNvCxnSpPr>
            <a:endCxn id="13" idx="1"/>
          </p:cNvCxnSpPr>
          <p:nvPr/>
        </p:nvCxnSpPr>
        <p:spPr>
          <a:xfrm>
            <a:off x="3851920" y="26729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627784" y="5301208"/>
            <a:ext cx="936104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TRAVA</a:t>
            </a:r>
            <a:endParaRPr lang="en-US" dirty="0"/>
          </a:p>
        </p:txBody>
      </p:sp>
      <p:cxnSp>
        <p:nvCxnSpPr>
          <p:cNvPr id="18" name="Conector de seta reta 17"/>
          <p:cNvCxnSpPr>
            <a:stCxn id="7" idx="2"/>
          </p:cNvCxnSpPr>
          <p:nvPr/>
        </p:nvCxnSpPr>
        <p:spPr>
          <a:xfrm>
            <a:off x="2879812" y="47971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1187624" y="4365104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FONTE</a:t>
            </a:r>
            <a:endParaRPr lang="en-US" dirty="0"/>
          </a:p>
        </p:txBody>
      </p:sp>
      <p:cxnSp>
        <p:nvCxnSpPr>
          <p:cNvPr id="21" name="Conector angulado 20"/>
          <p:cNvCxnSpPr>
            <a:stCxn id="19" idx="2"/>
            <a:endCxn id="16" idx="1"/>
          </p:cNvCxnSpPr>
          <p:nvPr/>
        </p:nvCxnSpPr>
        <p:spPr>
          <a:xfrm rot="16200000" flipH="1">
            <a:off x="1889702" y="4923166"/>
            <a:ext cx="504056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Conector 7"/>
          <p:cNvSpPr/>
          <p:nvPr/>
        </p:nvSpPr>
        <p:spPr>
          <a:xfrm>
            <a:off x="1979712" y="1136328"/>
            <a:ext cx="504056" cy="504056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Processo alternativo 8"/>
          <p:cNvSpPr/>
          <p:nvPr/>
        </p:nvSpPr>
        <p:spPr>
          <a:xfrm>
            <a:off x="3635896" y="920304"/>
            <a:ext cx="1397170" cy="93610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LEITURA</a:t>
            </a:r>
            <a:endParaRPr lang="en-US" dirty="0"/>
          </a:p>
        </p:txBody>
      </p:sp>
      <p:sp>
        <p:nvSpPr>
          <p:cNvPr id="10" name="Fluxograma: Decisão 9"/>
          <p:cNvSpPr/>
          <p:nvPr/>
        </p:nvSpPr>
        <p:spPr>
          <a:xfrm>
            <a:off x="3902433" y="2564904"/>
            <a:ext cx="864096" cy="57606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de seta reta 11"/>
          <p:cNvCxnSpPr>
            <a:stCxn id="8" idx="6"/>
            <a:endCxn id="9" idx="1"/>
          </p:cNvCxnSpPr>
          <p:nvPr/>
        </p:nvCxnSpPr>
        <p:spPr>
          <a:xfrm>
            <a:off x="2483768" y="13883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9" idx="2"/>
            <a:endCxn id="10" idx="0"/>
          </p:cNvCxnSpPr>
          <p:nvPr/>
        </p:nvCxnSpPr>
        <p:spPr>
          <a:xfrm>
            <a:off x="4334481" y="1856408"/>
            <a:ext cx="0" cy="70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15816" y="14112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= 0</a:t>
            </a:r>
            <a:endParaRPr lang="en-US" dirty="0"/>
          </a:p>
        </p:txBody>
      </p:sp>
      <p:sp>
        <p:nvSpPr>
          <p:cNvPr id="20" name="Fluxograma: Processo alternativo 19"/>
          <p:cNvSpPr/>
          <p:nvPr/>
        </p:nvSpPr>
        <p:spPr>
          <a:xfrm>
            <a:off x="1840208" y="3429000"/>
            <a:ext cx="1397170" cy="93610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DESTRAVA</a:t>
            </a:r>
            <a:endParaRPr lang="en-US" dirty="0"/>
          </a:p>
        </p:txBody>
      </p:sp>
      <p:sp>
        <p:nvSpPr>
          <p:cNvPr id="21" name="Fluxograma: Processo alternativo 20"/>
          <p:cNvSpPr/>
          <p:nvPr/>
        </p:nvSpPr>
        <p:spPr>
          <a:xfrm>
            <a:off x="5354230" y="3429000"/>
            <a:ext cx="1397170" cy="93610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TRAVADO</a:t>
            </a:r>
            <a:endParaRPr lang="en-US" dirty="0"/>
          </a:p>
        </p:txBody>
      </p:sp>
      <p:cxnSp>
        <p:nvCxnSpPr>
          <p:cNvPr id="23" name="Conector angulado 22"/>
          <p:cNvCxnSpPr>
            <a:stCxn id="10" idx="1"/>
            <a:endCxn id="20" idx="0"/>
          </p:cNvCxnSpPr>
          <p:nvPr/>
        </p:nvCxnSpPr>
        <p:spPr>
          <a:xfrm rot="10800000" flipV="1">
            <a:off x="2538793" y="2852936"/>
            <a:ext cx="1363640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0" idx="3"/>
            <a:endCxn id="21" idx="0"/>
          </p:cNvCxnSpPr>
          <p:nvPr/>
        </p:nvCxnSpPr>
        <p:spPr>
          <a:xfrm>
            <a:off x="4766529" y="2852936"/>
            <a:ext cx="1286286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57091" y="2566135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</a:p>
          <a:p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42734" y="2564904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405380" y="314096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CARTÃO VÁLIDO ?</a:t>
            </a:r>
            <a:endParaRPr lang="en-US" dirty="0"/>
          </a:p>
        </p:txBody>
      </p:sp>
      <p:sp>
        <p:nvSpPr>
          <p:cNvPr id="31" name="Fluxograma: Atraso 30"/>
          <p:cNvSpPr/>
          <p:nvPr/>
        </p:nvSpPr>
        <p:spPr>
          <a:xfrm flipH="1">
            <a:off x="511426" y="3535262"/>
            <a:ext cx="792088" cy="72358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7s</a:t>
            </a:r>
            <a:endParaRPr lang="en-US" dirty="0"/>
          </a:p>
        </p:txBody>
      </p:sp>
      <p:cxnSp>
        <p:nvCxnSpPr>
          <p:cNvPr id="33" name="Conector de seta reta 32"/>
          <p:cNvCxnSpPr>
            <a:stCxn id="20" idx="1"/>
            <a:endCxn id="31" idx="1"/>
          </p:cNvCxnSpPr>
          <p:nvPr/>
        </p:nvCxnSpPr>
        <p:spPr>
          <a:xfrm flipH="1">
            <a:off x="1303514" y="3897052"/>
            <a:ext cx="536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31" idx="3"/>
            <a:endCxn id="9" idx="0"/>
          </p:cNvCxnSpPr>
          <p:nvPr/>
        </p:nvCxnSpPr>
        <p:spPr>
          <a:xfrm rot="10800000" flipH="1">
            <a:off x="511425" y="920304"/>
            <a:ext cx="3823055" cy="2976748"/>
          </a:xfrm>
          <a:prstGeom prst="bentConnector4">
            <a:avLst>
              <a:gd name="adj1" fmla="val -5980"/>
              <a:gd name="adj2" fmla="val 1076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uxograma: Exibir 35"/>
          <p:cNvSpPr/>
          <p:nvPr/>
        </p:nvSpPr>
        <p:spPr>
          <a:xfrm>
            <a:off x="1866814" y="4581128"/>
            <a:ext cx="1343955" cy="720080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“BEM VINDO FULANO”</a:t>
            </a:r>
            <a:endParaRPr lang="en-US" sz="1400" dirty="0"/>
          </a:p>
        </p:txBody>
      </p:sp>
      <p:cxnSp>
        <p:nvCxnSpPr>
          <p:cNvPr id="39" name="Conector angulado 38"/>
          <p:cNvCxnSpPr>
            <a:endCxn id="36" idx="1"/>
          </p:cNvCxnSpPr>
          <p:nvPr/>
        </p:nvCxnSpPr>
        <p:spPr>
          <a:xfrm rot="16200000" flipH="1">
            <a:off x="1197279" y="4271633"/>
            <a:ext cx="1044116" cy="294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21" idx="3"/>
            <a:endCxn id="9" idx="0"/>
          </p:cNvCxnSpPr>
          <p:nvPr/>
        </p:nvCxnSpPr>
        <p:spPr>
          <a:xfrm flipH="1" flipV="1">
            <a:off x="4334481" y="920304"/>
            <a:ext cx="2416919" cy="2976748"/>
          </a:xfrm>
          <a:prstGeom prst="bentConnector4">
            <a:avLst>
              <a:gd name="adj1" fmla="val -9458"/>
              <a:gd name="adj2" fmla="val 1076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uxograma: Exibir 44"/>
          <p:cNvSpPr/>
          <p:nvPr/>
        </p:nvSpPr>
        <p:spPr>
          <a:xfrm flipH="1">
            <a:off x="5380837" y="4582365"/>
            <a:ext cx="1343955" cy="720080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“ACESSO NEGADO”</a:t>
            </a:r>
            <a:endParaRPr lang="en-US" sz="1200" dirty="0"/>
          </a:p>
        </p:txBody>
      </p:sp>
      <p:cxnSp>
        <p:nvCxnSpPr>
          <p:cNvPr id="47" name="Conector angulado 46"/>
          <p:cNvCxnSpPr>
            <a:endCxn id="45" idx="1"/>
          </p:cNvCxnSpPr>
          <p:nvPr/>
        </p:nvCxnSpPr>
        <p:spPr>
          <a:xfrm rot="5400000">
            <a:off x="6313852" y="4307993"/>
            <a:ext cx="1045352" cy="2234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2461075" y="27736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+1 </a:t>
            </a:r>
            <a:endParaRPr lang="en-US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587859" y="27495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 +1 </a:t>
            </a:r>
            <a:endParaRPr lang="en-US" dirty="0"/>
          </a:p>
        </p:txBody>
      </p:sp>
      <p:sp>
        <p:nvSpPr>
          <p:cNvPr id="51" name="Fluxograma: Exibir 50"/>
          <p:cNvSpPr/>
          <p:nvPr/>
        </p:nvSpPr>
        <p:spPr>
          <a:xfrm>
            <a:off x="2461075" y="1875893"/>
            <a:ext cx="1343955" cy="720080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“RFID LOADING...”</a:t>
            </a:r>
            <a:endParaRPr lang="en-US" sz="1100" dirty="0"/>
          </a:p>
        </p:txBody>
      </p:sp>
      <p:sp>
        <p:nvSpPr>
          <p:cNvPr id="52" name="Fluxograma: Exibir 51"/>
          <p:cNvSpPr/>
          <p:nvPr/>
        </p:nvSpPr>
        <p:spPr>
          <a:xfrm>
            <a:off x="5344372" y="1028316"/>
            <a:ext cx="1343955" cy="720080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“PASSE O CARTÃO”</a:t>
            </a:r>
            <a:endParaRPr lang="en-US" sz="1400" dirty="0"/>
          </a:p>
        </p:txBody>
      </p:sp>
      <p:cxnSp>
        <p:nvCxnSpPr>
          <p:cNvPr id="54" name="Conector angulado 53"/>
          <p:cNvCxnSpPr>
            <a:stCxn id="8" idx="4"/>
            <a:endCxn id="51" idx="1"/>
          </p:cNvCxnSpPr>
          <p:nvPr/>
        </p:nvCxnSpPr>
        <p:spPr>
          <a:xfrm rot="16200000" flipH="1">
            <a:off x="2048633" y="1823490"/>
            <a:ext cx="595549" cy="229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9" idx="3"/>
            <a:endCxn id="52" idx="1"/>
          </p:cNvCxnSpPr>
          <p:nvPr/>
        </p:nvCxnSpPr>
        <p:spPr>
          <a:xfrm>
            <a:off x="5033066" y="1388356"/>
            <a:ext cx="3113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Apresentação na tela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dos Santos Baptista</dc:creator>
  <cp:lastModifiedBy>Joao dos Santos Baptista</cp:lastModifiedBy>
  <cp:revision>4</cp:revision>
  <dcterms:created xsi:type="dcterms:W3CDTF">2018-05-27T14:30:00Z</dcterms:created>
  <dcterms:modified xsi:type="dcterms:W3CDTF">2018-05-27T15:03:28Z</dcterms:modified>
</cp:coreProperties>
</file>