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7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D5A0F-9E09-4957-8568-CC292EEE7DB7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5B342-796F-4F5D-92A0-F5E08C226A1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89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5B342-796F-4F5D-92A0-F5E08C226A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86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8929-FE4E-490C-820D-135737A73867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930D-6C8C-418B-9491-9501F859A5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0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8929-FE4E-490C-820D-135737A73867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930D-6C8C-418B-9491-9501F859A5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1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8929-FE4E-490C-820D-135737A73867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930D-6C8C-418B-9491-9501F859A5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6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8929-FE4E-490C-820D-135737A73867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930D-6C8C-418B-9491-9501F859A5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7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8929-FE4E-490C-820D-135737A73867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930D-6C8C-418B-9491-9501F859A5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4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8929-FE4E-490C-820D-135737A73867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930D-6C8C-418B-9491-9501F859A5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94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8929-FE4E-490C-820D-135737A73867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930D-6C8C-418B-9491-9501F859A5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8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8929-FE4E-490C-820D-135737A73867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930D-6C8C-418B-9491-9501F859A5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6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8929-FE4E-490C-820D-135737A73867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930D-6C8C-418B-9491-9501F859A5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67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8929-FE4E-490C-820D-135737A73867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930D-6C8C-418B-9491-9501F859A5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55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8929-FE4E-490C-820D-135737A73867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930D-6C8C-418B-9491-9501F859A5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7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08929-FE4E-490C-820D-135737A73867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8930D-6C8C-418B-9491-9501F859A5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50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Fechadura</a:t>
            </a:r>
            <a:r>
              <a:rPr lang="en-US" dirty="0" smtClean="0"/>
              <a:t> digital para </a:t>
            </a:r>
            <a:r>
              <a:rPr lang="en-US" dirty="0" err="1" smtClean="0"/>
              <a:t>controle</a:t>
            </a:r>
            <a:r>
              <a:rPr lang="en-US" dirty="0" smtClean="0"/>
              <a:t> e </a:t>
            </a:r>
            <a:r>
              <a:rPr lang="en-US" dirty="0" err="1" smtClean="0"/>
              <a:t>monitoramento</a:t>
            </a:r>
            <a:r>
              <a:rPr lang="en-US" dirty="0" smtClean="0"/>
              <a:t> para </a:t>
            </a:r>
            <a:r>
              <a:rPr lang="en-US" dirty="0" err="1" smtClean="0"/>
              <a:t>unidades</a:t>
            </a:r>
            <a:r>
              <a:rPr lang="en-US" dirty="0" smtClean="0"/>
              <a:t> de </a:t>
            </a:r>
            <a:r>
              <a:rPr lang="en-US" dirty="0" err="1" smtClean="0"/>
              <a:t>terapia</a:t>
            </a:r>
            <a:r>
              <a:rPr lang="en-US" dirty="0" smtClean="0"/>
              <a:t> </a:t>
            </a:r>
            <a:r>
              <a:rPr lang="en-US" dirty="0" err="1" smtClean="0"/>
              <a:t>intensiva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João </a:t>
            </a:r>
            <a:r>
              <a:rPr lang="pt-BR" dirty="0" smtClean="0"/>
              <a:t>Vitor Rodrigues Baptista </a:t>
            </a:r>
            <a:r>
              <a:rPr lang="pt-BR" dirty="0" smtClean="0"/>
              <a:t>15/0013329</a:t>
            </a:r>
          </a:p>
          <a:p>
            <a:r>
              <a:rPr lang="pt-BR" dirty="0" smtClean="0"/>
              <a:t>Igor Sousa XX/XXXXXX</a:t>
            </a:r>
          </a:p>
          <a:p>
            <a:r>
              <a:rPr lang="pt-BR" dirty="0" smtClean="0"/>
              <a:t>Gilberto XX/XXXXXX</a:t>
            </a:r>
          </a:p>
          <a:p>
            <a:r>
              <a:rPr lang="pt-BR" dirty="0" err="1"/>
              <a:t>Stefany</a:t>
            </a:r>
            <a:r>
              <a:rPr lang="pt-BR" dirty="0"/>
              <a:t> </a:t>
            </a:r>
            <a:r>
              <a:rPr lang="pt-BR" dirty="0" smtClean="0"/>
              <a:t>Santos </a:t>
            </a:r>
            <a:r>
              <a:rPr lang="pt-BR" dirty="0"/>
              <a:t>A</a:t>
            </a:r>
            <a:r>
              <a:rPr lang="pt-BR" dirty="0" smtClean="0"/>
              <a:t>quino 130037508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815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OBJETIVOS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</a:t>
            </a:r>
            <a:r>
              <a:rPr lang="pt-BR" dirty="0" smtClean="0"/>
              <a:t>dentificar as pessoas que entram e saem.</a:t>
            </a:r>
          </a:p>
          <a:p>
            <a:r>
              <a:rPr lang="pt-BR" dirty="0"/>
              <a:t>T</a:t>
            </a:r>
            <a:r>
              <a:rPr lang="pt-BR" dirty="0" smtClean="0"/>
              <a:t>er controle dos tempos de acessos de cada pessoa individualmente e </a:t>
            </a:r>
          </a:p>
          <a:p>
            <a:r>
              <a:rPr lang="pt-BR" dirty="0" smtClean="0"/>
              <a:t>Armazenar em um banco de dados. </a:t>
            </a:r>
          </a:p>
          <a:p>
            <a:r>
              <a:rPr lang="pt-BR" dirty="0" smtClean="0"/>
              <a:t>Barrar a entrada de elementos indesejáveis </a:t>
            </a:r>
          </a:p>
          <a:p>
            <a:r>
              <a:rPr lang="pt-BR" dirty="0" smtClean="0"/>
              <a:t>tornar o ambiente mais seguro.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608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TABELA DE MATERIAIS UTILIZADOS</a:t>
            </a:r>
            <a:endParaRPr lang="en-US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68760"/>
            <a:ext cx="7652677" cy="4525963"/>
          </a:xfrm>
        </p:spPr>
      </p:pic>
      <p:sp>
        <p:nvSpPr>
          <p:cNvPr id="5" name="CaixaDeTexto 4"/>
          <p:cNvSpPr txBox="1"/>
          <p:nvPr/>
        </p:nvSpPr>
        <p:spPr>
          <a:xfrm>
            <a:off x="2627784" y="65253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aixaDeTexto 5"/>
          <p:cNvSpPr txBox="1"/>
          <p:nvPr/>
        </p:nvSpPr>
        <p:spPr>
          <a:xfrm>
            <a:off x="117373" y="5800386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	Até o presente momento se foi gasto em torno de R$214,10 para o projeto, o que pode ser extremamente reduzido se as peças fossem compradas com certa antecipação.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36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E SOFTWARE </a:t>
            </a:r>
            <a:endParaRPr lang="en-US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7629"/>
            <a:ext cx="5211106" cy="3877891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101" y="1988840"/>
            <a:ext cx="4806899" cy="331236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79512" y="4954034"/>
            <a:ext cx="4343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Figura 1 - Diagrama de bloco dos hardwares.</a:t>
            </a:r>
            <a:endParaRPr lang="en-US" dirty="0"/>
          </a:p>
        </p:txBody>
      </p:sp>
      <p:sp>
        <p:nvSpPr>
          <p:cNvPr id="7" name="Retângulo 6"/>
          <p:cNvSpPr/>
          <p:nvPr/>
        </p:nvSpPr>
        <p:spPr>
          <a:xfrm>
            <a:off x="4788024" y="5176482"/>
            <a:ext cx="4138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Figura</a:t>
            </a:r>
            <a:r>
              <a:rPr lang="en-US" dirty="0" smtClean="0"/>
              <a:t> 2 - </a:t>
            </a:r>
            <a:r>
              <a:rPr lang="en-US" dirty="0" err="1" smtClean="0"/>
              <a:t>Diagrama</a:t>
            </a:r>
            <a:r>
              <a:rPr lang="en-US" dirty="0" smtClean="0"/>
              <a:t> de </a:t>
            </a:r>
            <a:r>
              <a:rPr lang="en-US" dirty="0" err="1" smtClean="0"/>
              <a:t>bloco</a:t>
            </a:r>
            <a:r>
              <a:rPr lang="en-US" dirty="0" smtClean="0"/>
              <a:t> de software.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750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LIGAÇÕES FEITAS </a:t>
            </a:r>
            <a:endParaRPr lang="en-US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40768"/>
            <a:ext cx="2862001" cy="2869779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233743"/>
            <a:ext cx="4968552" cy="523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56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FALTA FAZER 	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Ligar o sistema de reconhecimento de data e hora.</a:t>
            </a:r>
          </a:p>
          <a:p>
            <a:r>
              <a:rPr lang="pt-BR" dirty="0" smtClean="0"/>
              <a:t>Banco de dados e Cadastro.</a:t>
            </a:r>
          </a:p>
          <a:p>
            <a:r>
              <a:rPr lang="pt-BR" dirty="0" smtClean="0"/>
              <a:t>Ligar mais um RFID </a:t>
            </a:r>
            <a:r>
              <a:rPr lang="pt-BR" smtClean="0"/>
              <a:t>de saída.</a:t>
            </a:r>
            <a:endParaRPr lang="pt-BR" dirty="0" smtClean="0"/>
          </a:p>
          <a:p>
            <a:r>
              <a:rPr lang="pt-BR" dirty="0" smtClean="0"/>
              <a:t>Regular o display LCD.</a:t>
            </a:r>
          </a:p>
          <a:p>
            <a:r>
              <a:rPr lang="pt-BR" dirty="0" smtClean="0"/>
              <a:t>Montar um protótipo com estruturas.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822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130</Words>
  <Application>Microsoft Office PowerPoint</Application>
  <PresentationFormat>Apresentação na tela (4:3)</PresentationFormat>
  <Paragraphs>24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Fechadura digital para controle e monitoramento para unidades de terapia intensiva</vt:lpstr>
      <vt:lpstr>OBJETIVOS</vt:lpstr>
      <vt:lpstr>TABELA DE MATERIAIS UTILIZADOS</vt:lpstr>
      <vt:lpstr>HARDWARE E SOFTWARE </vt:lpstr>
      <vt:lpstr>LIGAÇÕES FEITAS </vt:lpstr>
      <vt:lpstr>O QUE FALTA FAZER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Fechadura digital para controle e monitoramento para unidades de terapia intensiva</dc:title>
  <dc:creator>Joao dos Santos Baptista</dc:creator>
  <cp:lastModifiedBy>Joao dos Santos Baptista</cp:lastModifiedBy>
  <cp:revision>3</cp:revision>
  <dcterms:created xsi:type="dcterms:W3CDTF">2018-06-03T17:54:06Z</dcterms:created>
  <dcterms:modified xsi:type="dcterms:W3CDTF">2018-06-05T21:45:00Z</dcterms:modified>
</cp:coreProperties>
</file>