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2093"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24294-BD51-4B2F-AE89-C89B16EE84D1}"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24294-BD51-4B2F-AE89-C89B16EE84D1}"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24294-BD51-4B2F-AE89-C89B16EE84D1}"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24294-BD51-4B2F-AE89-C89B16EE84D1}"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24294-BD51-4B2F-AE89-C89B16EE84D1}"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924294-BD51-4B2F-AE89-C89B16EE84D1}"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924294-BD51-4B2F-AE89-C89B16EE84D1}" type="datetimeFigureOut">
              <a:rPr lang="en-US" smtClean="0"/>
              <a:t>12/17/2013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924294-BD51-4B2F-AE89-C89B16EE84D1}" type="datetimeFigureOut">
              <a:rPr lang="en-US" smtClean="0"/>
              <a:t>12/17/2013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24294-BD51-4B2F-AE89-C89B16EE84D1}" type="datetimeFigureOut">
              <a:rPr lang="en-US" smtClean="0"/>
              <a:t>12/17/2013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24294-BD51-4B2F-AE89-C89B16EE84D1}"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24294-BD51-4B2F-AE89-C89B16EE84D1}"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F9C7-1F44-431A-9634-5708A9A648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0924294-BD51-4B2F-AE89-C89B16EE84D1}" type="datetimeFigureOut">
              <a:rPr lang="en-US" smtClean="0"/>
              <a:t>12/17/2013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C88F9C7-1F44-431A-9634-5708A9A648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hentimeends.ne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hen Time Ends"/>
          <p:cNvPicPr>
            <a:picLocks noChangeAspect="1" noChangeArrowheads="1"/>
          </p:cNvPicPr>
          <p:nvPr/>
        </p:nvPicPr>
        <p:blipFill>
          <a:blip r:embed="rId2" cstate="print">
            <a:lum contrast="-40000"/>
          </a:blip>
          <a:srcRect/>
          <a:stretch>
            <a:fillRect/>
          </a:stretch>
        </p:blipFill>
        <p:spPr bwMode="ltGray">
          <a:xfrm>
            <a:off x="304800" y="304801"/>
            <a:ext cx="6400800" cy="8534399"/>
          </a:xfrm>
          <a:prstGeom prst="rect">
            <a:avLst/>
          </a:prstGeom>
          <a:noFill/>
        </p:spPr>
      </p:pic>
      <p:sp>
        <p:nvSpPr>
          <p:cNvPr id="2" name="Title 1"/>
          <p:cNvSpPr>
            <a:spLocks noGrp="1"/>
          </p:cNvSpPr>
          <p:nvPr>
            <p:ph type="ctrTitle"/>
          </p:nvPr>
        </p:nvSpPr>
        <p:spPr>
          <a:xfrm>
            <a:off x="457200" y="1219200"/>
            <a:ext cx="5829300" cy="914400"/>
          </a:xfrm>
        </p:spPr>
        <p:txBody>
          <a:bodyPr>
            <a:normAutofit/>
          </a:bodyPr>
          <a:lstStyle/>
          <a:p>
            <a:r>
              <a:rPr lang="en-US" sz="5400" i="1" dirty="0" smtClean="0"/>
              <a:t>Lifting the Veil</a:t>
            </a:r>
            <a:endParaRPr lang="en-US" sz="5400" i="1" dirty="0"/>
          </a:p>
        </p:txBody>
      </p:sp>
      <p:sp>
        <p:nvSpPr>
          <p:cNvPr id="3" name="Subtitle 2"/>
          <p:cNvSpPr>
            <a:spLocks noGrp="1"/>
          </p:cNvSpPr>
          <p:nvPr>
            <p:ph type="subTitle" idx="1"/>
          </p:nvPr>
        </p:nvSpPr>
        <p:spPr>
          <a:xfrm>
            <a:off x="1028700" y="2438400"/>
            <a:ext cx="5143500" cy="4800600"/>
          </a:xfrm>
        </p:spPr>
        <p:txBody>
          <a:bodyPr>
            <a:normAutofit fontScale="25000" lnSpcReduction="20000"/>
          </a:bodyPr>
          <a:lstStyle/>
          <a:p>
            <a:pPr algn="l"/>
            <a:r>
              <a:rPr lang="en-US" sz="4400" b="1" dirty="0">
                <a:solidFill>
                  <a:schemeClr val="tx1"/>
                </a:solidFill>
              </a:rPr>
              <a:t>Please Join:  	The Presbyterian Peace Fellowship Palestine/Israel </a:t>
            </a:r>
            <a:r>
              <a:rPr lang="en-US" sz="4400" b="1" dirty="0" smtClean="0">
                <a:solidFill>
                  <a:schemeClr val="tx1"/>
                </a:solidFill>
              </a:rPr>
              <a:t>Delegation</a:t>
            </a:r>
          </a:p>
          <a:p>
            <a:pPr algn="l"/>
            <a:endParaRPr lang="en-US" sz="4400" b="1" dirty="0">
              <a:solidFill>
                <a:schemeClr val="tx1"/>
              </a:solidFill>
            </a:endParaRPr>
          </a:p>
          <a:p>
            <a:pPr algn="l"/>
            <a:r>
              <a:rPr lang="en-US" sz="4400" b="1" dirty="0" smtClean="0">
                <a:solidFill>
                  <a:schemeClr val="tx1"/>
                </a:solidFill>
              </a:rPr>
              <a:t>And </a:t>
            </a:r>
            <a:r>
              <a:rPr lang="en-US" sz="4400" b="1" dirty="0">
                <a:solidFill>
                  <a:schemeClr val="tx1"/>
                </a:solidFill>
              </a:rPr>
              <a:t>their: 	 InterFaith PeaceBuilders Delegation </a:t>
            </a:r>
            <a:r>
              <a:rPr lang="en-US" sz="4400" b="1" dirty="0" smtClean="0">
                <a:solidFill>
                  <a:schemeClr val="tx1"/>
                </a:solidFill>
              </a:rPr>
              <a:t>Organizers</a:t>
            </a:r>
          </a:p>
          <a:p>
            <a:pPr algn="l"/>
            <a:endParaRPr lang="en-US" sz="4400" b="1" dirty="0">
              <a:solidFill>
                <a:schemeClr val="tx1"/>
              </a:solidFill>
            </a:endParaRPr>
          </a:p>
          <a:p>
            <a:pPr algn="l"/>
            <a:r>
              <a:rPr lang="en-US" sz="4400" b="1" dirty="0">
                <a:solidFill>
                  <a:schemeClr val="tx1"/>
                </a:solidFill>
              </a:rPr>
              <a:t>For the:	</a:t>
            </a:r>
            <a:r>
              <a:rPr lang="en-US" sz="4400" b="1" dirty="0" smtClean="0">
                <a:solidFill>
                  <a:schemeClr val="tx1"/>
                </a:solidFill>
              </a:rPr>
              <a:t>Center </a:t>
            </a:r>
            <a:r>
              <a:rPr lang="en-US" sz="4400" b="1" dirty="0">
                <a:solidFill>
                  <a:schemeClr val="tx1"/>
                </a:solidFill>
              </a:rPr>
              <a:t>&amp; Library for the Bible and Social </a:t>
            </a:r>
            <a:r>
              <a:rPr lang="en-US" sz="4400" b="1" dirty="0" smtClean="0">
                <a:solidFill>
                  <a:schemeClr val="tx1"/>
                </a:solidFill>
              </a:rPr>
              <a:t>Justice</a:t>
            </a:r>
            <a:endParaRPr lang="en-US" sz="4400" b="1" dirty="0">
              <a:solidFill>
                <a:schemeClr val="tx1"/>
              </a:solidFill>
            </a:endParaRPr>
          </a:p>
          <a:p>
            <a:pPr algn="l"/>
            <a:r>
              <a:rPr lang="en-US" sz="4400" b="1" dirty="0" smtClean="0">
                <a:solidFill>
                  <a:schemeClr val="tx1"/>
                </a:solidFill>
              </a:rPr>
              <a:t>	Sponsored Evening Dialogue</a:t>
            </a:r>
          </a:p>
          <a:p>
            <a:pPr algn="l"/>
            <a:r>
              <a:rPr lang="en-US" sz="4400" b="1" dirty="0" smtClean="0">
                <a:solidFill>
                  <a:schemeClr val="tx1"/>
                </a:solidFill>
              </a:rPr>
              <a:t> </a:t>
            </a:r>
            <a:endParaRPr lang="en-US" sz="4400" b="1" dirty="0">
              <a:solidFill>
                <a:schemeClr val="tx1"/>
              </a:solidFill>
            </a:endParaRPr>
          </a:p>
          <a:p>
            <a:pPr algn="l"/>
            <a:r>
              <a:rPr lang="en-US" sz="4400" b="1" dirty="0" smtClean="0">
                <a:solidFill>
                  <a:schemeClr val="tx1"/>
                </a:solidFill>
              </a:rPr>
              <a:t>On:	When </a:t>
            </a:r>
            <a:r>
              <a:rPr lang="en-US" sz="4400" b="1" dirty="0">
                <a:solidFill>
                  <a:schemeClr val="tx1"/>
                </a:solidFill>
              </a:rPr>
              <a:t>Time Ends: The Victory of Forgiveness at </a:t>
            </a:r>
            <a:r>
              <a:rPr lang="en-US" sz="4400" b="1" dirty="0" smtClean="0">
                <a:solidFill>
                  <a:schemeClr val="tx1"/>
                </a:solidFill>
              </a:rPr>
              <a:t>Armageddon</a:t>
            </a:r>
            <a:endParaRPr lang="en-US" sz="4400" b="1" dirty="0">
              <a:solidFill>
                <a:schemeClr val="tx1"/>
              </a:solidFill>
            </a:endParaRPr>
          </a:p>
          <a:p>
            <a:pPr algn="l"/>
            <a:r>
              <a:rPr lang="en-US" sz="4400" b="1" dirty="0">
                <a:solidFill>
                  <a:schemeClr val="tx1"/>
                </a:solidFill>
              </a:rPr>
              <a:t>With author:	Bruce W. </a:t>
            </a:r>
            <a:r>
              <a:rPr lang="en-US" sz="4400" b="1" dirty="0" smtClean="0">
                <a:solidFill>
                  <a:schemeClr val="tx1"/>
                </a:solidFill>
              </a:rPr>
              <a:t>Scott</a:t>
            </a:r>
          </a:p>
          <a:p>
            <a:pPr algn="l"/>
            <a:endParaRPr lang="en-US" sz="4400" dirty="0">
              <a:solidFill>
                <a:schemeClr val="tx1"/>
              </a:solidFill>
            </a:endParaRPr>
          </a:p>
          <a:p>
            <a:pPr algn="l"/>
            <a:r>
              <a:rPr lang="en-US" sz="4400" b="1" dirty="0" smtClean="0">
                <a:solidFill>
                  <a:schemeClr val="tx1"/>
                </a:solidFill>
              </a:rPr>
              <a:t>Bruce </a:t>
            </a:r>
            <a:r>
              <a:rPr lang="en-US" sz="4400" b="1" dirty="0">
                <a:solidFill>
                  <a:schemeClr val="tx1"/>
                </a:solidFill>
              </a:rPr>
              <a:t>W. Scott’s examination of Christian apocalyptic literature is a highly valuable work which systematically defines and orders the history of prophetic, apocalyptic and revelatory narratives in a clear and persuasive manner. The exegesis is informative and apt for both his intellectual purposes and as a vehicle for examining the ideological uses of apocalyptic narratives in justifying political support for religious conflict in the Middle East by Christian Fundamentalists. </a:t>
            </a:r>
          </a:p>
          <a:p>
            <a:pPr algn="l"/>
            <a:r>
              <a:rPr lang="en-US" sz="4400" b="1" dirty="0">
                <a:solidFill>
                  <a:schemeClr val="tx1"/>
                </a:solidFill>
              </a:rPr>
              <a:t> </a:t>
            </a:r>
          </a:p>
          <a:p>
            <a:pPr algn="l"/>
            <a:r>
              <a:rPr lang="en-US" sz="4400" b="1" dirty="0">
                <a:solidFill>
                  <a:schemeClr val="tx1"/>
                </a:solidFill>
              </a:rPr>
              <a:t>The book’s argument, in a sentence: “Instead of postponing the kingdom of God to the future, voices of prophecy and apocalypse in the Bible encourage Christians to realize the kingdom on earth now through forgiveness, compassion, and reconciliation, persevering in their faith despite the overwhelming injustice and violence that surrounds them.” </a:t>
            </a:r>
          </a:p>
          <a:p>
            <a:pPr algn="l"/>
            <a:r>
              <a:rPr lang="en-US" sz="4400" b="1" dirty="0">
                <a:solidFill>
                  <a:schemeClr val="tx1"/>
                </a:solidFill>
              </a:rPr>
              <a:t> </a:t>
            </a:r>
          </a:p>
          <a:p>
            <a:pPr algn="l"/>
            <a:r>
              <a:rPr lang="en-US" sz="4400" b="1" dirty="0">
                <a:solidFill>
                  <a:schemeClr val="tx1"/>
                </a:solidFill>
              </a:rPr>
              <a:t>A graduate of Louisville Presbyterian Theological Seminary with a Master of Divinity degree, and retired Director of the Kentucky Division of Mental Health, Scott is currently an officer or director for several nonprofit associations in the fields of environmental and mental health in the Frankfort, Kentucky area. Additional information about the book can be found at Scott’s blog </a:t>
            </a:r>
            <a:r>
              <a:rPr lang="en-US" sz="4400" b="1" u="sng" dirty="0">
                <a:solidFill>
                  <a:schemeClr val="tx1"/>
                </a:solidFill>
                <a:hlinkClick r:id="rId3"/>
              </a:rPr>
              <a:t>www.WhenTimeEnds.net</a:t>
            </a:r>
            <a:r>
              <a:rPr lang="en-US" sz="4400" b="1" dirty="0">
                <a:solidFill>
                  <a:schemeClr val="tx1"/>
                </a:solidFill>
              </a:rPr>
              <a:t> . Copies will be available in the Stony Point Center Bookstore.</a:t>
            </a:r>
          </a:p>
          <a:p>
            <a:endParaRPr lang="en-US" dirty="0"/>
          </a:p>
        </p:txBody>
      </p:sp>
      <p:sp>
        <p:nvSpPr>
          <p:cNvPr id="5" name="TextBox 4"/>
          <p:cNvSpPr txBox="1"/>
          <p:nvPr/>
        </p:nvSpPr>
        <p:spPr>
          <a:xfrm>
            <a:off x="990600" y="7543800"/>
            <a:ext cx="5334000" cy="861774"/>
          </a:xfrm>
          <a:prstGeom prst="rect">
            <a:avLst/>
          </a:prstGeom>
          <a:noFill/>
        </p:spPr>
        <p:txBody>
          <a:bodyPr wrap="square" rtlCol="0">
            <a:spAutoFit/>
          </a:bodyPr>
          <a:lstStyle/>
          <a:p>
            <a:pPr algn="ctr"/>
            <a:r>
              <a:rPr lang="en-US" b="1" dirty="0" smtClean="0"/>
              <a:t>Saturday, January 4</a:t>
            </a:r>
            <a:r>
              <a:rPr lang="en-US" b="1" baseline="30000" dirty="0" smtClean="0"/>
              <a:t>th</a:t>
            </a:r>
            <a:r>
              <a:rPr lang="en-US" b="1" dirty="0" smtClean="0"/>
              <a:t> 2014, 7:00 – 9:00 p.m.</a:t>
            </a:r>
            <a:r>
              <a:rPr lang="en-US" dirty="0" smtClean="0"/>
              <a:t> </a:t>
            </a:r>
          </a:p>
          <a:p>
            <a:pPr algn="ctr"/>
            <a:r>
              <a:rPr lang="en-US" dirty="0" smtClean="0"/>
              <a:t>Informal reception to follow</a:t>
            </a:r>
          </a:p>
          <a:p>
            <a:pPr algn="ctr"/>
            <a:r>
              <a:rPr lang="en-US" sz="1400" b="1" dirty="0" smtClean="0"/>
              <a:t>Stony Point Center (17 </a:t>
            </a:r>
            <a:r>
              <a:rPr lang="en-US" sz="1400" b="1" dirty="0" err="1" smtClean="0"/>
              <a:t>Crickettown</a:t>
            </a:r>
            <a:r>
              <a:rPr lang="en-US" sz="1400" b="1" dirty="0" smtClean="0"/>
              <a:t> Road, Stony Point, NY 10980) </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35</Words>
  <Application>Microsoft Office PowerPoint</Application>
  <PresentationFormat>On-screen Show (4:3)</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Lifting the Veil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Lifting the Veil</dc:title>
  <dc:creator>mjohnson</dc:creator>
  <cp:lastModifiedBy>mjohnson</cp:lastModifiedBy>
  <cp:revision>7</cp:revision>
  <dcterms:created xsi:type="dcterms:W3CDTF">2013-12-17T16:06:43Z</dcterms:created>
  <dcterms:modified xsi:type="dcterms:W3CDTF">2013-12-17T16:41:03Z</dcterms:modified>
</cp:coreProperties>
</file>