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9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EB99-21C7-4077-9CE0-CDBAAC04AEC8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49F94-D5B6-4EF1-831E-5333B6D437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/>
          <a:srcRect t="41250" b="20000"/>
          <a:stretch>
            <a:fillRect/>
          </a:stretch>
        </p:blipFill>
        <p:spPr bwMode="auto">
          <a:xfrm>
            <a:off x="304800" y="4191000"/>
            <a:ext cx="812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 l="18750" r="49375"/>
          <a:stretch>
            <a:fillRect/>
          </a:stretch>
        </p:blipFill>
        <p:spPr bwMode="auto">
          <a:xfrm rot="5400000">
            <a:off x="1536700" y="-165100"/>
            <a:ext cx="1295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38100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Standing Rock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35715" r="41071"/>
          <a:stretch>
            <a:fillRect/>
          </a:stretch>
        </p:blipFill>
        <p:spPr bwMode="auto">
          <a:xfrm rot="5400000">
            <a:off x="1689100" y="-1384300"/>
            <a:ext cx="9906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20625" r="28750"/>
          <a:stretch>
            <a:fillRect/>
          </a:stretch>
        </p:blipFill>
        <p:spPr bwMode="auto">
          <a:xfrm rot="5400000">
            <a:off x="5651500" y="-850900"/>
            <a:ext cx="2057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 b="40000"/>
          <a:stretch>
            <a:fillRect/>
          </a:stretch>
        </p:blipFill>
        <p:spPr bwMode="auto">
          <a:xfrm rot="10800000">
            <a:off x="152400" y="5562600"/>
            <a:ext cx="220133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4038600" y="22098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 l="14706" r="17647"/>
          <a:stretch>
            <a:fillRect/>
          </a:stretch>
        </p:blipFill>
        <p:spPr bwMode="auto">
          <a:xfrm rot="5400000">
            <a:off x="6515100" y="1485900"/>
            <a:ext cx="1752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 l="20625" r="17500" b="16875"/>
          <a:stretch>
            <a:fillRect/>
          </a:stretch>
        </p:blipFill>
        <p:spPr bwMode="auto">
          <a:xfrm rot="5400000">
            <a:off x="530535" y="2746065"/>
            <a:ext cx="175832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/>
          <a:srcRect l="12750" t="17500" r="28750" b="4500"/>
          <a:stretch>
            <a:fillRect/>
          </a:stretch>
        </p:blipFill>
        <p:spPr bwMode="auto">
          <a:xfrm rot="5400000">
            <a:off x="6426200" y="3556000"/>
            <a:ext cx="1981201" cy="264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/>
          <a:srcRect r="13750" b="16875"/>
          <a:stretch>
            <a:fillRect/>
          </a:stretch>
        </p:blipFill>
        <p:spPr bwMode="auto">
          <a:xfrm rot="5400000">
            <a:off x="5000553" y="5134047"/>
            <a:ext cx="158129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/>
          <a:srcRect l="18750" t="17500" r="38125"/>
          <a:stretch>
            <a:fillRect/>
          </a:stretch>
        </p:blipFill>
        <p:spPr bwMode="auto">
          <a:xfrm rot="5400000">
            <a:off x="7421217" y="5075583"/>
            <a:ext cx="1066800" cy="20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Standing Rock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Standing Rock</dc:title>
  <dc:creator>mjohnson</dc:creator>
  <cp:lastModifiedBy>mjohnson</cp:lastModifiedBy>
  <cp:revision>2</cp:revision>
  <dcterms:created xsi:type="dcterms:W3CDTF">2016-11-23T21:39:26Z</dcterms:created>
  <dcterms:modified xsi:type="dcterms:W3CDTF">2016-11-23T21:58:13Z</dcterms:modified>
</cp:coreProperties>
</file>