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29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71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1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0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6FE7D1-E27D-49EB-883B-D67E7FA4B6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B860-63D3-4C34-99DB-AA17FDA7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yc1sTJoJ3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sparkfun.com/products/1426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0603-7BC2-4B74-B506-8C90E33C1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785365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Audio Receiving TIVA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3A42B-8823-4619-8EDF-D7A5741FA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31205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By: Hussein(Shawn) </a:t>
            </a:r>
            <a:r>
              <a:rPr lang="en-US" dirty="0" err="1"/>
              <a:t>el-souri</a:t>
            </a:r>
            <a:r>
              <a:rPr lang="en-US" dirty="0"/>
              <a:t> and </a:t>
            </a:r>
            <a:r>
              <a:rPr lang="en-US" dirty="0" err="1"/>
              <a:t>Y’esha</a:t>
            </a:r>
            <a:r>
              <a:rPr lang="en-US" dirty="0"/>
              <a:t> Lester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E7344-8E3E-4793-8C25-FC94F150B195}"/>
              </a:ext>
            </a:extLst>
          </p:cNvPr>
          <p:cNvSpPr txBox="1"/>
          <p:nvPr/>
        </p:nvSpPr>
        <p:spPr>
          <a:xfrm>
            <a:off x="1979721" y="1296140"/>
            <a:ext cx="8451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just an empty power point used for video please check YouTube link</a:t>
            </a:r>
            <a:br>
              <a:rPr lang="en-US" dirty="0"/>
            </a:br>
            <a:r>
              <a:rPr lang="en-US" dirty="0">
                <a:hlinkClick r:id="rId2"/>
              </a:rPr>
              <a:t>https://youtu.be/Pyc1sTJoJ3k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0CC3-C95C-4304-86DD-FFAE78A4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26085"/>
            <a:ext cx="9404723" cy="1400530"/>
          </a:xfrm>
        </p:spPr>
        <p:txBody>
          <a:bodyPr/>
          <a:lstStyle/>
          <a:p>
            <a:r>
              <a:rPr lang="en-US" sz="3600" dirty="0"/>
              <a:t>Initializations, Testing and 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36FE-258C-4A3E-AF7F-3CA60AD8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572348"/>
          </a:xfrm>
        </p:spPr>
        <p:txBody>
          <a:bodyPr/>
          <a:lstStyle/>
          <a:p>
            <a:r>
              <a:rPr lang="en-US" dirty="0"/>
              <a:t>Setting up microphone</a:t>
            </a:r>
          </a:p>
          <a:p>
            <a:r>
              <a:rPr lang="en-US" dirty="0"/>
              <a:t>Testing output on each pin</a:t>
            </a:r>
          </a:p>
          <a:p>
            <a:r>
              <a:rPr lang="en-US" dirty="0"/>
              <a:t>Showing microphone functionality via Arduino</a:t>
            </a:r>
          </a:p>
          <a:p>
            <a:r>
              <a:rPr lang="en-US" dirty="0"/>
              <a:t>Making proper connections to TIVA board</a:t>
            </a:r>
          </a:p>
          <a:p>
            <a:r>
              <a:rPr lang="en-US" dirty="0"/>
              <a:t>Replicating Arduino functionality on TIVA</a:t>
            </a:r>
          </a:p>
        </p:txBody>
      </p:sp>
    </p:spTree>
    <p:extLst>
      <p:ext uri="{BB962C8B-B14F-4D97-AF65-F5344CB8AC3E}">
        <p14:creationId xmlns:p14="http://schemas.microsoft.com/office/powerpoint/2010/main" val="19957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C9B1B-DDC0-44AF-AAFC-2A39C729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Microphone connections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CEBA4E-A6B6-4AA3-B008-AE4B9019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FE21925D-B785-47FC-B035-111C4CBA6C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8" r="-2" b="6412"/>
          <a:stretch/>
        </p:blipFill>
        <p:spPr>
          <a:xfrm>
            <a:off x="328537" y="590098"/>
            <a:ext cx="2363350" cy="2658666"/>
          </a:xfrm>
          <a:prstGeom prst="rect">
            <a:avLst/>
          </a:prstGeom>
          <a:effectLst/>
        </p:spPr>
      </p:pic>
      <p:sp>
        <p:nvSpPr>
          <p:cNvPr id="56" name="Freeform 31">
            <a:extLst>
              <a:ext uri="{FF2B5EF4-FFF2-40B4-BE49-F238E27FC236}">
                <a16:creationId xmlns:a16="http://schemas.microsoft.com/office/drawing/2014/main" id="{61835C02-009F-45B9-81BA-49BD79D4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EE59C2E8-9975-48D5-8C85-1D43DCA97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6B21A6BE-5D2F-4D29-A857-296B383B32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r="4796"/>
          <a:stretch/>
        </p:blipFill>
        <p:spPr>
          <a:xfrm>
            <a:off x="4489275" y="63901"/>
            <a:ext cx="1650123" cy="1855530"/>
          </a:xfrm>
          <a:prstGeom prst="rect">
            <a:avLst/>
          </a:prstGeom>
          <a:effectLst/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8AF2587-F1FE-4AF1-8EEB-8671BC00DDD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r="31662" b="-4"/>
          <a:stretch/>
        </p:blipFill>
        <p:spPr>
          <a:xfrm>
            <a:off x="667155" y="3724049"/>
            <a:ext cx="6343245" cy="265866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5FBFD-C4F4-45C6-B36F-DD92122329B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" r="2" b="2"/>
          <a:stretch/>
        </p:blipFill>
        <p:spPr>
          <a:xfrm>
            <a:off x="2966093" y="1719123"/>
            <a:ext cx="4138724" cy="17098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26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3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7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9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21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3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8F519-A303-4465-A617-F0AA8B33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Pin outputs</a:t>
            </a:r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D3D66174-B930-4730-8FB0-7A8F71EF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6929218D-E6E8-4BC7-9F4C-397A7FE53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85ADB349-3AC9-4628-9CE6-24B104518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E25F8D6-31B4-4DDE-8D6D-D3BF2CCC7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90" y="647699"/>
            <a:ext cx="3739534" cy="2701814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7E809-A6EB-4F47-BA5C-B5BC36204C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6" y="4088230"/>
            <a:ext cx="2646210" cy="2077274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7FB8-C6E5-47A4-84E3-41CA0E8A9B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32" y="4088230"/>
            <a:ext cx="2646210" cy="2004504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1DF226-4D39-47AA-B7C8-EF1F93216FC4}"/>
              </a:ext>
            </a:extLst>
          </p:cNvPr>
          <p:cNvSpPr txBox="1"/>
          <p:nvPr/>
        </p:nvSpPr>
        <p:spPr>
          <a:xfrm>
            <a:off x="2640115" y="209335"/>
            <a:ext cx="24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Audio Pin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9EDD1C-A0D3-46E9-920C-9C03ACE2FE57}"/>
              </a:ext>
            </a:extLst>
          </p:cNvPr>
          <p:cNvSpPr txBox="1"/>
          <p:nvPr/>
        </p:nvSpPr>
        <p:spPr>
          <a:xfrm>
            <a:off x="904247" y="371889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Envelope Pin Output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600D6-4EEF-48F7-A1B0-30457958324F}"/>
              </a:ext>
            </a:extLst>
          </p:cNvPr>
          <p:cNvSpPr txBox="1"/>
          <p:nvPr/>
        </p:nvSpPr>
        <p:spPr>
          <a:xfrm>
            <a:off x="4209283" y="3705741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Gate Pin Output</a:t>
            </a:r>
          </a:p>
        </p:txBody>
      </p:sp>
    </p:spTree>
    <p:extLst>
      <p:ext uri="{BB962C8B-B14F-4D97-AF65-F5344CB8AC3E}">
        <p14:creationId xmlns:p14="http://schemas.microsoft.com/office/powerpoint/2010/main" val="248757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C838-D05E-4706-9377-B852A553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Functionality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93F0-6120-48EE-9849-EED2A5DB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and TIVA Replication</a:t>
            </a:r>
          </a:p>
        </p:txBody>
      </p:sp>
    </p:spTree>
    <p:extLst>
      <p:ext uri="{BB962C8B-B14F-4D97-AF65-F5344CB8AC3E}">
        <p14:creationId xmlns:p14="http://schemas.microsoft.com/office/powerpoint/2010/main" val="17241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2A085-DEC2-4C91-A766-EE6A33233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28" y="370189"/>
            <a:ext cx="8895611" cy="3698042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743A8-786E-4A40-B337-0F012A63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27587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1FD12-DDDF-4479-AFB1-E0AA6240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B9B9A45B-DF49-4928-AA3E-A2578EC84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93092-311E-417E-8427-D24455E58288}"/>
              </a:ext>
            </a:extLst>
          </p:cNvPr>
          <p:cNvSpPr txBox="1"/>
          <p:nvPr/>
        </p:nvSpPr>
        <p:spPr>
          <a:xfrm>
            <a:off x="1204129" y="717091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SparkFun Sound Detector (with Headers)</a:t>
            </a:r>
          </a:p>
          <a:p>
            <a:r>
              <a:rPr lang="en-US" dirty="0">
                <a:hlinkClick r:id="rId7"/>
              </a:rPr>
              <a:t>https://www.sparkfun.com/products/14262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72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Audio Receiving TIVA</vt:lpstr>
      <vt:lpstr>Initializations, Testing and Plan of action</vt:lpstr>
      <vt:lpstr>Microphone connections</vt:lpstr>
      <vt:lpstr>Pin outputs</vt:lpstr>
      <vt:lpstr>Arduino Functionality </vt:lpstr>
      <vt:lpstr>Code and TIVA Replication</vt:lpstr>
      <vt:lpstr>Flow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Receiving TIVA</dc:title>
  <dc:creator>El-Souri, Shawn</dc:creator>
  <cp:lastModifiedBy>El-Souri, Shawn</cp:lastModifiedBy>
  <cp:revision>3</cp:revision>
  <dcterms:created xsi:type="dcterms:W3CDTF">2019-04-21T22:39:01Z</dcterms:created>
  <dcterms:modified xsi:type="dcterms:W3CDTF">2019-04-22T06:01:53Z</dcterms:modified>
</cp:coreProperties>
</file>