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06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4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78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9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7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09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99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51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73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30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EEE4-BCD1-41D9-B4E0-2468A57E0603}" type="datetimeFigureOut">
              <a:rPr lang="en-US" smtClean="0"/>
              <a:t>04/27/2017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F1BB0D-D891-484A-B7F3-48DAA05CD5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4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Hussein El-Souri</a:t>
            </a:r>
          </a:p>
        </p:txBody>
      </p:sp>
    </p:spTree>
    <p:extLst>
      <p:ext uri="{BB962C8B-B14F-4D97-AF65-F5344CB8AC3E}">
        <p14:creationId xmlns:p14="http://schemas.microsoft.com/office/powerpoint/2010/main" val="1069011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fallOver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Table</a:t>
            </a:r>
          </a:p>
          <a:p>
            <a:r>
              <a:rPr lang="en-US" dirty="0"/>
              <a:t>Informational GUI</a:t>
            </a:r>
          </a:p>
          <a:p>
            <a:r>
              <a:rPr lang="en-US" dirty="0"/>
              <a:t>Panic </a:t>
            </a:r>
          </a:p>
          <a:p>
            <a:r>
              <a:rPr lang="en-US" dirty="0"/>
              <a:t>Panic</a:t>
            </a:r>
          </a:p>
          <a:p>
            <a:r>
              <a:rPr lang="en-US" dirty="0"/>
              <a:t>Pimp My Ride???</a:t>
            </a:r>
          </a:p>
        </p:txBody>
      </p:sp>
      <p:sp>
        <p:nvSpPr>
          <p:cNvPr id="4" name="Multiplication Sign 3"/>
          <p:cNvSpPr/>
          <p:nvPr/>
        </p:nvSpPr>
        <p:spPr>
          <a:xfrm>
            <a:off x="3288323" y="1890346"/>
            <a:ext cx="369277" cy="316523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Multiplication Sign 4"/>
          <p:cNvSpPr/>
          <p:nvPr/>
        </p:nvSpPr>
        <p:spPr>
          <a:xfrm>
            <a:off x="3783623" y="2385646"/>
            <a:ext cx="369277" cy="316523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7" name="Graphic 6" descr="Worried Face with Solid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658" y="2922207"/>
            <a:ext cx="914400" cy="914400"/>
          </a:xfrm>
          <a:prstGeom prst="rect">
            <a:avLst/>
          </a:prstGeom>
        </p:spPr>
      </p:pic>
      <p:pic>
        <p:nvPicPr>
          <p:cNvPr id="9" name="Graphic 8" descr="Grinning Face with Solid F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1061" y="4124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8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Pimp my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view</a:t>
            </a:r>
          </a:p>
          <a:p>
            <a:r>
              <a:rPr lang="en-US" dirty="0"/>
              <a:t>Front View </a:t>
            </a:r>
          </a:p>
          <a:p>
            <a:r>
              <a:rPr lang="en-US" dirty="0"/>
              <a:t>Back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64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origami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Schematics/Inspirations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95" y="2652561"/>
            <a:ext cx="4857750" cy="1847850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2091534"/>
            <a:ext cx="4181475" cy="32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9624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 Vs Pros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Overly Simplistic</a:t>
            </a:r>
          </a:p>
          <a:p>
            <a:r>
              <a:rPr lang="en-US" dirty="0"/>
              <a:t>Seems easy but pathing and </a:t>
            </a:r>
            <a:r>
              <a:rPr lang="en-US" dirty="0" err="1"/>
              <a:t>bindind</a:t>
            </a:r>
            <a:r>
              <a:rPr lang="en-US" dirty="0"/>
              <a:t> shapes to pixels is difficult.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Fun</a:t>
            </a:r>
          </a:p>
          <a:p>
            <a:r>
              <a:rPr lang="en-US" dirty="0"/>
              <a:t>Eye Candy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08975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Bugs and Possible Improvement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Side view limitations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Interior design</a:t>
            </a:r>
          </a:p>
          <a:p>
            <a:r>
              <a:rPr lang="en-US" dirty="0"/>
              <a:t>Flashing blinkers</a:t>
            </a:r>
          </a:p>
          <a:p>
            <a:r>
              <a:rPr lang="en-US" dirty="0"/>
              <a:t>Whippers</a:t>
            </a:r>
          </a:p>
          <a:p>
            <a:r>
              <a:rPr lang="en-US" dirty="0"/>
              <a:t>Door/hood/trunk open</a:t>
            </a:r>
          </a:p>
          <a:p>
            <a:r>
              <a:rPr lang="en-US" dirty="0"/>
              <a:t>Basically adding more Details</a:t>
            </a:r>
          </a:p>
        </p:txBody>
      </p:sp>
    </p:spTree>
    <p:extLst>
      <p:ext uri="{BB962C8B-B14F-4D97-AF65-F5344CB8AC3E}">
        <p14:creationId xmlns:p14="http://schemas.microsoft.com/office/powerpoint/2010/main" val="3585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fractur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68741" y="2967335"/>
            <a:ext cx="245451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sz="54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381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  <p:sndAc>
          <p:stSnd>
            <p:snd r:embed="rId2" name="applause.wav"/>
          </p:stSnd>
        </p:sndAc>
      </p:transition>
    </mc:Choice>
    <mc:Fallback>
      <p:transition spd="med">
        <p:fade/>
        <p:sndAc>
          <p:stSnd>
            <p:snd r:embed="rId2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80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Final Project</vt:lpstr>
      <vt:lpstr>Initial Ideas</vt:lpstr>
      <vt:lpstr>Pimp my ride</vt:lpstr>
      <vt:lpstr>Design Schematics/Inspirations</vt:lpstr>
      <vt:lpstr>Cons Vs Pros</vt:lpstr>
      <vt:lpstr>Bugs and Possible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Hussein El-Souri</dc:creator>
  <cp:lastModifiedBy>Hussein El-Souri</cp:lastModifiedBy>
  <cp:revision>3</cp:revision>
  <dcterms:created xsi:type="dcterms:W3CDTF">2017-04-28T02:37:53Z</dcterms:created>
  <dcterms:modified xsi:type="dcterms:W3CDTF">2017-04-28T02:50:11Z</dcterms:modified>
</cp:coreProperties>
</file>