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34db761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e34db761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34db7616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e34db7616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80646735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80646735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7995bb1ab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7995bb1ab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34385dc5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34385dc5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347a4557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347a4557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347a4557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347a4557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347a4557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e347a4557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347a4557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e347a4557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347a4557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e347a4557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579dd7bb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579dd7bb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70050" y="3043625"/>
            <a:ext cx="8520600" cy="135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/>
              <a:t>Linguagem de Programação</a:t>
            </a:r>
            <a:endParaRPr b="1"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/>
              <a:t>Recursividade - Exercícios</a:t>
            </a:r>
            <a:endParaRPr i="1"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 </a:t>
            </a:r>
            <a:r>
              <a:rPr b="1" lang="pt-BR" sz="2200"/>
              <a:t>ECT2303</a:t>
            </a:r>
            <a:endParaRPr b="1" sz="2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70050" y="4329200"/>
            <a:ext cx="85206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helton.maia@ufrn.br</a:t>
            </a:r>
            <a:endParaRPr sz="17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64425"/>
            <a:ext cx="1866200" cy="70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8200" y="464425"/>
            <a:ext cx="1866200" cy="58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429425" y="45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Exercício 8 </a:t>
            </a:r>
            <a:endParaRPr sz="3200"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57425" y="1302275"/>
            <a:ext cx="866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Calcule o n-ésimo termo da sequência de Fibonacci de forma recursiva</a:t>
            </a:r>
            <a:endParaRPr sz="3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Entrada: 8  Saída: 21</a:t>
            </a:r>
            <a:endParaRPr b="1"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193800" y="416675"/>
            <a:ext cx="8756400" cy="39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latin typeface="Consolas"/>
                <a:ea typeface="Consolas"/>
                <a:cs typeface="Consolas"/>
                <a:sym typeface="Consolas"/>
              </a:rPr>
              <a:t>int fibonacci(int n) {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latin typeface="Consolas"/>
                <a:ea typeface="Consolas"/>
                <a:cs typeface="Consolas"/>
                <a:sym typeface="Consolas"/>
              </a:rPr>
              <a:t>  // Casos base: quando n é 0 ou 1, retorna n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9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 (n == 0 || n == 1) return n;</a:t>
            </a:r>
            <a:endParaRPr sz="19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latin typeface="Consolas"/>
                <a:ea typeface="Consolas"/>
                <a:cs typeface="Consolas"/>
                <a:sym typeface="Consolas"/>
              </a:rPr>
              <a:t>  // Chamadas recursivas para calcular os dois termos anteriores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9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termoAnterior1 = fibonacci(n - 1);</a:t>
            </a:r>
            <a:endParaRPr sz="19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int termoAnterior2 = fibonacci(n - 2);</a:t>
            </a:r>
            <a:endParaRPr sz="19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latin typeface="Consolas"/>
                <a:ea typeface="Consolas"/>
                <a:cs typeface="Consolas"/>
                <a:sym typeface="Consolas"/>
              </a:rPr>
              <a:t>  // Retorna a soma dos dois termos anteriores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9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 termoAnterior1 + termoAnterior2;</a:t>
            </a:r>
            <a:endParaRPr sz="19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/>
        </p:nvSpPr>
        <p:spPr>
          <a:xfrm>
            <a:off x="518300" y="1901575"/>
            <a:ext cx="82239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0"/>
              <a:t>Perguntas ?</a:t>
            </a:r>
            <a:endParaRPr b="1" sz="5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Exercício 4 (Aula anterior)</a:t>
            </a:r>
            <a:endParaRPr sz="320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Escreva uma função recursiva que determina se um número natural é primo ou não. A função deve realizar os testes e retornar verdadeiro ou falso.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/>
              <a:t>Entrada: 12	Saída: false</a:t>
            </a:r>
            <a:endParaRPr b="1"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/>
              <a:t>Entrada: 13	Saída: true</a:t>
            </a:r>
            <a:endParaRPr b="1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256350" y="53100"/>
            <a:ext cx="8631300" cy="503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Consolas"/>
                <a:ea typeface="Consolas"/>
                <a:cs typeface="Consolas"/>
                <a:sym typeface="Consolas"/>
              </a:rPr>
              <a:t>bool isPrimoRecursivo(int n, int </a:t>
            </a:r>
            <a:r>
              <a:rPr lang="pt-BR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divisor = 2</a:t>
            </a:r>
            <a:r>
              <a:rPr lang="pt-BR" sz="220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latin typeface="Consolas"/>
                <a:ea typeface="Consolas"/>
                <a:cs typeface="Consolas"/>
                <a:sym typeface="Consolas"/>
              </a:rPr>
              <a:t>  // Caso base: quando n for igual a 2, é primo</a:t>
            </a:r>
            <a:endParaRPr b="1"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if (n == 2 || n == divisor)  return true;</a:t>
            </a:r>
            <a:endParaRPr sz="2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latin typeface="Consolas"/>
                <a:ea typeface="Consolas"/>
                <a:cs typeface="Consolas"/>
                <a:sym typeface="Consolas"/>
              </a:rPr>
              <a:t> // Caso base: quando n for menor que 2 ou divisível por outro número além de 1 e ele mesmo, não é primo</a:t>
            </a:r>
            <a:endParaRPr b="1"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if (n &lt; 2 || n % divisor == 0)  return false;</a:t>
            </a:r>
            <a:endParaRPr sz="2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latin typeface="Consolas"/>
                <a:ea typeface="Consolas"/>
                <a:cs typeface="Consolas"/>
                <a:sym typeface="Consolas"/>
              </a:rPr>
              <a:t>  // Caso recursivo: chama a função isPrimoRecursivo com o próximo divisor</a:t>
            </a:r>
            <a:endParaRPr b="1"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return isPrimoRecursivo(n, divisor + 1);</a:t>
            </a:r>
            <a:endParaRPr sz="2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Exercício 5</a:t>
            </a:r>
            <a:endParaRPr sz="320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239700" y="1320150"/>
            <a:ext cx="866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Crie um função recursiva que recebe como entrada um número inteiro e imprime seus dígitos em ordem inversa.</a:t>
            </a:r>
            <a:endParaRPr sz="32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/>
              <a:t>Entrada: 12345	Saída: 54321</a:t>
            </a:r>
            <a:endParaRPr b="1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0" y="151750"/>
            <a:ext cx="9144000" cy="473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nsolas"/>
                <a:ea typeface="Consolas"/>
                <a:cs typeface="Consolas"/>
                <a:sym typeface="Consolas"/>
              </a:rPr>
              <a:t>void imprimirDigitosInverso(int n) 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latin typeface="Consolas"/>
                <a:ea typeface="Consolas"/>
                <a:cs typeface="Consolas"/>
                <a:sym typeface="Consolas"/>
              </a:rPr>
              <a:t>//Caso base:</a:t>
            </a: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 quando n for menor que 10, imprime dígito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if (n &lt; 10) {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cout &lt;&lt; n;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return;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3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nsolas"/>
                <a:ea typeface="Consolas"/>
                <a:cs typeface="Consolas"/>
                <a:sym typeface="Consolas"/>
              </a:rPr>
              <a:t>//Imprime o último dígito do número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cout &lt;&lt; n % 10;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Consolas"/>
                <a:ea typeface="Consolas"/>
                <a:cs typeface="Consolas"/>
                <a:sym typeface="Consolas"/>
              </a:rPr>
              <a:t>//Recursividade</a:t>
            </a:r>
            <a:r>
              <a:rPr lang="pt-BR" sz="2400">
                <a:latin typeface="Consolas"/>
                <a:ea typeface="Consolas"/>
                <a:cs typeface="Consolas"/>
                <a:sym typeface="Consolas"/>
              </a:rPr>
              <a:t> para imprimir os dígitos restantes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imprimirDigitosInverso(n / 10);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Exercício 6</a:t>
            </a:r>
            <a:endParaRPr sz="3200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239700" y="1172200"/>
            <a:ext cx="866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Escreva uma função recursiva que recebe dois números inteiros x e y e retorna o resultado</a:t>
            </a:r>
            <a:endParaRPr sz="32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referente a potência de x elevado a y. O seu programa não deve usar o função pow.</a:t>
            </a:r>
            <a:endParaRPr sz="32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/>
              <a:t>Entrada: 2 5	Saída: 32</a:t>
            </a:r>
            <a:endParaRPr b="1"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0" y="151750"/>
            <a:ext cx="9144000" cy="473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nsolas"/>
                <a:ea typeface="Consolas"/>
                <a:cs typeface="Consolas"/>
                <a:sym typeface="Consolas"/>
              </a:rPr>
              <a:t>int potencia(int x, int y) 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nsolas"/>
                <a:ea typeface="Consolas"/>
                <a:cs typeface="Consolas"/>
                <a:sym typeface="Consolas"/>
              </a:rPr>
              <a:t>  // Caso base: quando y é igual a 0, o resultado é 1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if (y == 0) return 1;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nsolas"/>
                <a:ea typeface="Consolas"/>
                <a:cs typeface="Consolas"/>
                <a:sym typeface="Consolas"/>
              </a:rPr>
              <a:t>  // Caso base: quando y é igual a 1, o resultado é x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if (y == 1) return x;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nsolas"/>
                <a:ea typeface="Consolas"/>
                <a:cs typeface="Consolas"/>
                <a:sym typeface="Consolas"/>
              </a:rPr>
              <a:t>  // Caso geral: x elevado a y é igual a x multiplicado pela potência de x elevado a y-1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return x * potencia(x, y - 1);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169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Exercício 7 (3 da aula passada)</a:t>
            </a:r>
            <a:endParaRPr sz="3200"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239700" y="927000"/>
            <a:ext cx="866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Escreva uma função recursiva que </a:t>
            </a:r>
            <a:r>
              <a:rPr lang="pt-BR" sz="3000">
                <a:solidFill>
                  <a:srgbClr val="FF0000"/>
                </a:solidFill>
              </a:rPr>
              <a:t>calcule e retorne</a:t>
            </a:r>
            <a:r>
              <a:rPr lang="pt-BR" sz="3000"/>
              <a:t> o número equivalente em binário de um número decimal inserido pelo usuário. Lembre-se que os números decimais possuem base 10 e os binários são de base 2.</a:t>
            </a:r>
            <a:endParaRPr sz="3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Entrada: 7  Saída: 111</a:t>
            </a:r>
            <a:endParaRPr b="1"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988450" y="1101000"/>
            <a:ext cx="7329000" cy="30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latin typeface="Consolas"/>
                <a:ea typeface="Consolas"/>
                <a:cs typeface="Consolas"/>
                <a:sym typeface="Consolas"/>
              </a:rPr>
              <a:t>// retorna o bin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latin typeface="Consolas"/>
                <a:ea typeface="Consolas"/>
                <a:cs typeface="Consolas"/>
                <a:sym typeface="Consolas"/>
              </a:rPr>
              <a:t>int dec2bin(int n){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latin typeface="Consolas"/>
                <a:ea typeface="Consolas"/>
                <a:cs typeface="Consolas"/>
                <a:sym typeface="Consolas"/>
              </a:rPr>
              <a:t>	//condicao base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if(n==0) return 0;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latin typeface="Consolas"/>
                <a:ea typeface="Consolas"/>
                <a:cs typeface="Consolas"/>
                <a:sym typeface="Consolas"/>
              </a:rPr>
              <a:t>//recursividade</a:t>
            </a:r>
            <a:r>
              <a:rPr lang="pt-BR" sz="2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6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 n%2 + 10*dec2bin(n/2);</a:t>
            </a:r>
            <a:endParaRPr sz="26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