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0D37FC4-1FCB-41F8-AE3C-2887E4036D0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112082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1760" y="1683720"/>
            <a:ext cx="112082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5200" y="152280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1760" y="168372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5200" y="168372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36086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81120" y="1522800"/>
            <a:ext cx="36086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70840" y="1522800"/>
            <a:ext cx="36086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91760" y="1683720"/>
            <a:ext cx="36086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281120" y="1683720"/>
            <a:ext cx="36086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70840" y="1683720"/>
            <a:ext cx="36086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1760" y="1448640"/>
            <a:ext cx="112082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11208240" cy="30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5469480" cy="30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5200" y="1522800"/>
            <a:ext cx="5469480" cy="30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07880" y="406440"/>
            <a:ext cx="11376000" cy="202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522800"/>
            <a:ext cx="5469480" cy="30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1760" y="168372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5469480" cy="30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5200" y="152280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5200" y="168372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07880" y="406440"/>
            <a:ext cx="11376000" cy="43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1760" y="152280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5200" y="1522800"/>
            <a:ext cx="546948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1760" y="1683720"/>
            <a:ext cx="11208240" cy="146520"/>
          </a:xfrm>
          <a:prstGeom prst="rect">
            <a:avLst/>
          </a:prstGeom>
        </p:spPr>
        <p:txBody>
          <a:bodyPr lIns="0" tIns="0" rIns="0" bIns="0">
            <a:normAutofit fontScale="40000"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2760" y="958680"/>
            <a:ext cx="11578680" cy="360"/>
          </a:xfrm>
          <a:custGeom>
            <a:avLst/>
            <a:gdLst/>
            <a:ahLst/>
            <a:cxnLst/>
            <a:rect l="l" t="t" r="r" b="b"/>
            <a:pathLst>
              <a:path w="8684260">
                <a:moveTo>
                  <a:pt x="0" y="0"/>
                </a:moveTo>
                <a:lnTo>
                  <a:pt x="8683752" y="0"/>
                </a:lnTo>
              </a:path>
            </a:pathLst>
          </a:custGeom>
          <a:noFill/>
          <a:ln w="273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07880" y="383400"/>
            <a:ext cx="11376000" cy="1145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</a:rPr>
              <a:t>Clique para editar o título mestre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148360" y="6635160"/>
            <a:ext cx="2211120" cy="16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ts val="1310"/>
              </a:lnSpc>
            </a:pPr>
            <a:r>
              <a:rPr lang="pt-BR" sz="1200" b="0" i="1" strike="noStrike" spc="-7">
                <a:solidFill>
                  <a:srgbClr val="000000"/>
                </a:solidFill>
                <a:latin typeface="Arial"/>
              </a:rPr>
              <a:t>Engenharia de</a:t>
            </a:r>
            <a:r>
              <a:rPr lang="pt-BR" sz="1200" b="0" i="1" strike="noStrike" spc="-8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Software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27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3C86A212-1A77-49E6-8A93-6A340F501D8C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7/28/2020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587320" y="6624360"/>
            <a:ext cx="294120" cy="18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ct val="100000"/>
              </a:lnSpc>
              <a:spcBef>
                <a:spcPts val="65"/>
              </a:spcBef>
            </a:pPr>
            <a:fld id="{17BF3E63-185B-48CE-9BD0-562A1BB05EC9}" type="slidenum">
              <a:rPr lang="pt-BR" sz="1200" b="0" strike="noStrike" spc="-7">
                <a:solidFill>
                  <a:srgbClr val="000000"/>
                </a:solidFill>
                <a:latin typeface="Arial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400" y="5472332"/>
            <a:ext cx="11568960" cy="1385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Professores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André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Bordignon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; 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Denis </a:t>
            </a:r>
            <a:r>
              <a:rPr lang="pt-BR" sz="2400" spc="-1" dirty="0" err="1">
                <a:solidFill>
                  <a:srgbClr val="000000"/>
                </a:solidFill>
                <a:latin typeface="Calibri"/>
              </a:rPr>
              <a:t>Contini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Joice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Mendes;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Naur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; Rafael Muniz; </a:t>
            </a:r>
          </a:p>
        </p:txBody>
      </p:sp>
      <p:pic>
        <p:nvPicPr>
          <p:cNvPr id="91" name="Imagem 7"/>
          <p:cNvPicPr/>
          <p:nvPr/>
        </p:nvPicPr>
        <p:blipFill>
          <a:blip r:embed="rId2"/>
          <a:stretch/>
        </p:blipFill>
        <p:spPr>
          <a:xfrm>
            <a:off x="872197" y="3419487"/>
            <a:ext cx="4166280" cy="14907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311400" y="970560"/>
            <a:ext cx="1156896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 algn="ctr">
              <a:lnSpc>
                <a:spcPct val="100000"/>
              </a:lnSpc>
            </a:pPr>
            <a:r>
              <a:rPr lang="pt-BR" sz="3600" spc="-1" dirty="0">
                <a:solidFill>
                  <a:srgbClr val="00B050"/>
                </a:solidFill>
                <a:latin typeface="Calibri"/>
              </a:rPr>
              <a:t>Olimpíada brasileira de informática - OBI 2020</a:t>
            </a:r>
          </a:p>
          <a:p>
            <a:pPr marL="12600" algn="ctr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B050"/>
                </a:solidFill>
                <a:latin typeface="Calibri"/>
              </a:rPr>
              <a:t>Fase 1 - Correção ex. 02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09CC70-DF0B-494E-B871-E6D88370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34" y="2327049"/>
            <a:ext cx="3834740" cy="10142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FA978A-9E9D-4B35-9E9E-43A799802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25" y="3589803"/>
            <a:ext cx="4299134" cy="12963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797F2-F515-4BD5-AF54-8CA8439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 02 - enunciado</a:t>
            </a: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7FAD7A65-9535-4190-AC27-E87AA3AF730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111" y="23015"/>
            <a:ext cx="2045098" cy="819385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02153A-70A9-4552-A62A-CC56F79E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269" y="162931"/>
            <a:ext cx="2025589" cy="610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DA0E2B-A05F-442C-BB93-B2B6F1DE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8" y="1085909"/>
            <a:ext cx="4893163" cy="55685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23FB37-3221-4C7B-8C52-670AAA01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77" y="1017233"/>
            <a:ext cx="4717784" cy="58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797F2-F515-4BD5-AF54-8CA8439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 02 -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C2176-4FD8-4F21-9BA8-0FF7198B571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17779" y="1225825"/>
            <a:ext cx="7698806" cy="5118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/>
              <a:t>Monitorar o avanço da lava do vulcão.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Matriz com as posições.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Começa da posição 0 0 da matriz.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Se a força da lava for maior que o valor da posição da matriz, deve trocar por *;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Caso uma posição seja invadida o programa deve verificar se as áreas adjacentes serão invadidas tb. Ou seja, deve-se verificar novamente as posições adjacentes aquela invadida.</a:t>
            </a: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7FAD7A65-9535-4190-AC27-E87AA3AF730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111" y="23015"/>
            <a:ext cx="2045098" cy="819385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02153A-70A9-4552-A62A-CC56F79E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269" y="162931"/>
            <a:ext cx="2025589" cy="610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2CFEB8-B51B-44DF-86EC-C046CB2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2" y="1126828"/>
            <a:ext cx="3820058" cy="478221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63F98A9-62DB-4626-BECC-AA918897ACD2}"/>
              </a:ext>
            </a:extLst>
          </p:cNvPr>
          <p:cNvSpPr/>
          <p:nvPr/>
        </p:nvSpPr>
        <p:spPr>
          <a:xfrm rot="16200000">
            <a:off x="-2884406" y="273793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https://paisagensvistasdecima.openbrasil.org/2018/11/vulcao-kilauea.html</a:t>
            </a:r>
          </a:p>
        </p:txBody>
      </p:sp>
    </p:spTree>
    <p:extLst>
      <p:ext uri="{BB962C8B-B14F-4D97-AF65-F5344CB8AC3E}">
        <p14:creationId xmlns:p14="http://schemas.microsoft.com/office/powerpoint/2010/main" val="257615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797F2-F515-4BD5-AF54-8CA8439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 02 -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C2176-4FD8-4F21-9BA8-0FF7198B571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17779" y="1225825"/>
            <a:ext cx="7698806" cy="435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400" b="1" u="sng" dirty="0"/>
              <a:t>Exemplo</a:t>
            </a:r>
            <a:r>
              <a:rPr lang="pt-BR" sz="2400" dirty="0"/>
              <a:t>: matriz 3 x 3</a:t>
            </a: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7FAD7A65-9535-4190-AC27-E87AA3AF730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111" y="23015"/>
            <a:ext cx="2045098" cy="819385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02153A-70A9-4552-A62A-CC56F79E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269" y="162931"/>
            <a:ext cx="2025589" cy="610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2CFEB8-B51B-44DF-86EC-C046CB2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2" y="1126828"/>
            <a:ext cx="3820058" cy="478221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63F98A9-62DB-4626-BECC-AA918897ACD2}"/>
              </a:ext>
            </a:extLst>
          </p:cNvPr>
          <p:cNvSpPr/>
          <p:nvPr/>
        </p:nvSpPr>
        <p:spPr>
          <a:xfrm rot="16200000">
            <a:off x="-2884406" y="273793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https://paisagensvistasdecima.openbrasil.org/2018/11/vulcao-kilauea.html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DD093D-A0E2-4F10-A8E5-FC9EDFE3C1D6}"/>
              </a:ext>
            </a:extLst>
          </p:cNvPr>
          <p:cNvSpPr txBox="1"/>
          <p:nvPr/>
        </p:nvSpPr>
        <p:spPr>
          <a:xfrm>
            <a:off x="8253802" y="1157149"/>
            <a:ext cx="242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3	8	7</a:t>
            </a:r>
          </a:p>
          <a:p>
            <a:r>
              <a:rPr lang="pt-BR" sz="3600" dirty="0"/>
              <a:t>2	1	4</a:t>
            </a:r>
          </a:p>
          <a:p>
            <a:r>
              <a:rPr lang="pt-BR" sz="3600" dirty="0"/>
              <a:t>9	7	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E71169-99BF-46ED-BA98-B486597519A4}"/>
              </a:ext>
            </a:extLst>
          </p:cNvPr>
          <p:cNvSpPr txBox="1"/>
          <p:nvPr/>
        </p:nvSpPr>
        <p:spPr>
          <a:xfrm>
            <a:off x="5233424" y="39451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Força 4: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3A7F39-500D-45C1-83B1-6F711ABC740A}"/>
              </a:ext>
            </a:extLst>
          </p:cNvPr>
          <p:cNvSpPr txBox="1"/>
          <p:nvPr/>
        </p:nvSpPr>
        <p:spPr>
          <a:xfrm>
            <a:off x="9532743" y="40531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Força 7: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CA1569-EE24-4D11-BDE3-73C8D0B49195}"/>
              </a:ext>
            </a:extLst>
          </p:cNvPr>
          <p:cNvSpPr txBox="1"/>
          <p:nvPr/>
        </p:nvSpPr>
        <p:spPr>
          <a:xfrm>
            <a:off x="4755884" y="4314500"/>
            <a:ext cx="242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3	8	7</a:t>
            </a:r>
          </a:p>
          <a:p>
            <a:r>
              <a:rPr lang="pt-BR" sz="3600" dirty="0"/>
              <a:t>2	1	4</a:t>
            </a:r>
          </a:p>
          <a:p>
            <a:r>
              <a:rPr lang="pt-BR" sz="3600" dirty="0"/>
              <a:t>9	7	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F8EC0D-8F1E-4000-8B57-F1B24A26BD15}"/>
              </a:ext>
            </a:extLst>
          </p:cNvPr>
          <p:cNvSpPr txBox="1"/>
          <p:nvPr/>
        </p:nvSpPr>
        <p:spPr>
          <a:xfrm>
            <a:off x="8942660" y="4525100"/>
            <a:ext cx="242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3	8	7</a:t>
            </a:r>
          </a:p>
          <a:p>
            <a:r>
              <a:rPr lang="pt-BR" sz="3600" dirty="0"/>
              <a:t>2	1	4</a:t>
            </a:r>
          </a:p>
          <a:p>
            <a:r>
              <a:rPr lang="pt-BR" sz="3600" dirty="0"/>
              <a:t>9	7	5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9329D09-1AF6-4926-9A6A-4BEF653556C5}"/>
              </a:ext>
            </a:extLst>
          </p:cNvPr>
          <p:cNvCxnSpPr/>
          <p:nvPr/>
        </p:nvCxnSpPr>
        <p:spPr>
          <a:xfrm>
            <a:off x="8253802" y="3946526"/>
            <a:ext cx="0" cy="291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97B459FF-89D5-4565-88B8-3D1D0BD1C9AD}"/>
              </a:ext>
            </a:extLst>
          </p:cNvPr>
          <p:cNvSpPr/>
          <p:nvPr/>
        </p:nvSpPr>
        <p:spPr>
          <a:xfrm>
            <a:off x="4755884" y="4422498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6028B1-74DC-4858-AF57-42DD3BA756A2}"/>
              </a:ext>
            </a:extLst>
          </p:cNvPr>
          <p:cNvSpPr/>
          <p:nvPr/>
        </p:nvSpPr>
        <p:spPr>
          <a:xfrm>
            <a:off x="4755884" y="5014292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C87C06F-D247-4393-8558-3DCED9DD635A}"/>
              </a:ext>
            </a:extLst>
          </p:cNvPr>
          <p:cNvSpPr/>
          <p:nvPr/>
        </p:nvSpPr>
        <p:spPr>
          <a:xfrm>
            <a:off x="5635066" y="4957339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A1A996-1B73-48AB-9874-7D8E264EE186}"/>
              </a:ext>
            </a:extLst>
          </p:cNvPr>
          <p:cNvSpPr/>
          <p:nvPr/>
        </p:nvSpPr>
        <p:spPr>
          <a:xfrm>
            <a:off x="8942660" y="4647725"/>
            <a:ext cx="380651" cy="439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CA39F7F-D227-4828-B3EC-DB1DE3714233}"/>
              </a:ext>
            </a:extLst>
          </p:cNvPr>
          <p:cNvSpPr/>
          <p:nvPr/>
        </p:nvSpPr>
        <p:spPr>
          <a:xfrm>
            <a:off x="8983728" y="5221977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E7A8DEA-E43E-49EC-9D4F-1CE2C1A9716E}"/>
              </a:ext>
            </a:extLst>
          </p:cNvPr>
          <p:cNvSpPr/>
          <p:nvPr/>
        </p:nvSpPr>
        <p:spPr>
          <a:xfrm>
            <a:off x="9857942" y="5236754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92FC3F3-DE3F-4981-9D35-F5F8895B9BA3}"/>
              </a:ext>
            </a:extLst>
          </p:cNvPr>
          <p:cNvSpPr/>
          <p:nvPr/>
        </p:nvSpPr>
        <p:spPr>
          <a:xfrm>
            <a:off x="10773224" y="5250112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1BD28A1-E2C0-436B-8807-1CA2C9DBED8D}"/>
              </a:ext>
            </a:extLst>
          </p:cNvPr>
          <p:cNvSpPr/>
          <p:nvPr/>
        </p:nvSpPr>
        <p:spPr>
          <a:xfrm>
            <a:off x="9857942" y="5774790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436F16F-D4E5-4891-9934-B2144CD86D12}"/>
              </a:ext>
            </a:extLst>
          </p:cNvPr>
          <p:cNvSpPr/>
          <p:nvPr/>
        </p:nvSpPr>
        <p:spPr>
          <a:xfrm>
            <a:off x="10773223" y="5750558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4206EA1-E54E-46B9-A848-8B0CA0B6CC6B}"/>
              </a:ext>
            </a:extLst>
          </p:cNvPr>
          <p:cNvSpPr/>
          <p:nvPr/>
        </p:nvSpPr>
        <p:spPr>
          <a:xfrm>
            <a:off x="10773223" y="4664870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0875C7-0686-422C-A162-9E7DA45E8BFB}"/>
              </a:ext>
            </a:extLst>
          </p:cNvPr>
          <p:cNvSpPr/>
          <p:nvPr/>
        </p:nvSpPr>
        <p:spPr>
          <a:xfrm>
            <a:off x="6608685" y="4943956"/>
            <a:ext cx="380651" cy="444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86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</Template>
  <TotalTime>3627</TotalTime>
  <Words>212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Apresentação do PowerPoint</vt:lpstr>
      <vt:lpstr>Ex. 02 - enunciado</vt:lpstr>
      <vt:lpstr>Ex. 02 - problema</vt:lpstr>
      <vt:lpstr>Ex. 02 - problema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 - Algoritmo e Programação  Aula 3 – 22/02/2017</dc:title>
  <dc:subject>Course Template for Education Services</dc:subject>
  <dc:creator>Rafael</dc:creator>
  <cp:keywords>Education Learning ES Template Course Training PowerPoint Lecture</cp:keywords>
  <dc:description/>
  <cp:lastModifiedBy>Rafael Muniz</cp:lastModifiedBy>
  <cp:revision>337</cp:revision>
  <cp:lastPrinted>2017-04-24T16:55:55Z</cp:lastPrinted>
  <dcterms:created xsi:type="dcterms:W3CDTF">2017-02-21T17:53:14Z</dcterms:created>
  <dcterms:modified xsi:type="dcterms:W3CDTF">2020-07-29T02:27:12Z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Grizli777</vt:lpwstr>
  </property>
  <property fmtid="{D5CDD505-2E9C-101B-9397-08002B2CF9AE}" pid="4" name="Created">
    <vt:filetime>2014-10-14T00:00:00Z</vt:filetime>
  </property>
  <property fmtid="{D5CDD505-2E9C-101B-9397-08002B2CF9AE}" pid="5" name="Creator">
    <vt:lpwstr>Foxit Corporation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astSaved">
    <vt:filetime>2015-11-16T00:00:00Z</vt:filetime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14</vt:i4>
  </property>
  <property fmtid="{D5CDD505-2E9C-101B-9397-08002B2CF9AE}" pid="12" name="PresentationFormat">
    <vt:lpwstr>Widescreen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18</vt:i4>
  </property>
</Properties>
</file>