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EBE3B6-3816-4315-B849-8C85795DC8F4}">
  <a:tblStyle styleId="{5BEBE3B6-3816-4315-B849-8C85795DC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6e77d8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6e77d8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36e77d88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36e77d88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399213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399213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36e77d8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36e77d88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36e77d88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36e77d88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Risinājuma izstrādes pārskats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3443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Darba autori: Aleksejs Kondratjevs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Kamilla Saleniece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Aleksandrs Vasiļevskis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Helvijs Kapaklis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Kārlis Olmanis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Ričards Meiers-Meiris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15100" y="140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Problēmsituācija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1215100" y="894075"/>
          <a:ext cx="7239000" cy="426699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Dalībnieks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Paveiktais darbs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Aleksejs Kondratjevs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brīdi:Prezentācijas noformēšana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Turpmāk:Frontenda dizaina izveidošana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Kamilla Saleniece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 Servera pacelšana un konfigurēšana.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Apache Web hostinga servisa uzstādīšana un konfigurēšana.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Publiskās IP adreses piekļuves nodrošināšana.Turpmāk:Datu bāzes izveidošana un konfigurēšana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Kārlis Olmanis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Koncepta modeļa izveide un raksturojums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Ričards Meiers-Meiris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Koncepta modeļa raksturojums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Helvijs Kapaklis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 Tehnoloģijas steka izveide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Aleksandrs Vasiļevskis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API izveide(Turpmakā bridī)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259475" y="1182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Konceptu modelis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5387375" y="839675"/>
            <a:ext cx="31482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/>
              <a:t>Svarīgākie koncepti:</a:t>
            </a:r>
            <a:br>
              <a:rPr lang="ru" sz="1900" dirty="0"/>
            </a:br>
            <a:r>
              <a:rPr lang="ru" dirty="0"/>
              <a:t>Flask API: Serveris izmanto Flask, lai izveidotu REST API gala punktus pasūtījumu apstrādei.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Datu bāze: Tiek izmantota MySQL datubāze. Tajā tiks pastāvīgi uzglabāta pasūtījumu informācija.</a:t>
            </a:r>
            <a:endParaRPr dirty="0"/>
          </a:p>
        </p:txBody>
      </p:sp>
      <p:sp>
        <p:nvSpPr>
          <p:cNvPr id="292" name="Google Shape;292;p15"/>
          <p:cNvSpPr txBox="1"/>
          <p:nvPr/>
        </p:nvSpPr>
        <p:spPr>
          <a:xfrm>
            <a:off x="574380" y="4303825"/>
            <a:ext cx="49791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0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https://lucid.app/lucidchart/f518d53f-fe0d-4669-bab7-1d0f30495082/edit?invitationId=inv_82ecf84a-6cb9-4978-aec8-c33edf5bceb9&amp;page=0_0#</a:t>
            </a: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643B52EC-BBE9-CD9B-3509-290E284D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0" y="833787"/>
            <a:ext cx="4206620" cy="347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422600" y="962325"/>
            <a:ext cx="40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Servera puse: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98" name="Google Shape;298;p16"/>
          <p:cNvGraphicFramePr/>
          <p:nvPr>
            <p:extLst>
              <p:ext uri="{D42A27DB-BD31-4B8C-83A1-F6EECF244321}">
                <p14:modId xmlns:p14="http://schemas.microsoft.com/office/powerpoint/2010/main" val="1055239261"/>
              </p:ext>
            </p:extLst>
          </p:nvPr>
        </p:nvGraphicFramePr>
        <p:xfrm>
          <a:off x="390300" y="1630750"/>
          <a:ext cx="4127800" cy="259062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20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Satvars: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Python Flask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Programmēšanas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Python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Datu bāze: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MySQL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Tīmekļa serveris: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Apache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OS: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Ubuntu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Virtualizācija: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Microsoft Azure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9" name="Google Shape;299;p16"/>
          <p:cNvSpPr txBox="1"/>
          <p:nvPr/>
        </p:nvSpPr>
        <p:spPr>
          <a:xfrm>
            <a:off x="4753100" y="962325"/>
            <a:ext cx="40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Klienta puse: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0" name="Google Shape;300;p16"/>
          <p:cNvGraphicFramePr/>
          <p:nvPr/>
        </p:nvGraphicFramePr>
        <p:xfrm>
          <a:off x="4720800" y="1630750"/>
          <a:ext cx="4127800" cy="157357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20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Markup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HTML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Stila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CSS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Programmēšanas valoda: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JavaScript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1" name="Google Shape;301;p16"/>
          <p:cNvSpPr txBox="1"/>
          <p:nvPr/>
        </p:nvSpPr>
        <p:spPr>
          <a:xfrm>
            <a:off x="2416575" y="225375"/>
            <a:ext cx="45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Tehnoloģiju steks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138796" y="44017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/>
              <a:t>Tīmekļa lapas</a:t>
            </a:r>
            <a:r>
              <a:rPr lang="ru" dirty="0"/>
              <a:t> ekrānuzņēmums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D9F09-0644-9247-8D13-4D4DCBD8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915"/>
          <a:stretch/>
        </p:blipFill>
        <p:spPr>
          <a:xfrm>
            <a:off x="622204" y="1391351"/>
            <a:ext cx="7899591" cy="3579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Secinājumi 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Šāda tipa projektiem nepieciešams liels laika apjoms un laba koordinēšana starp komandas biedriem, kā arī nepieciešamo zināšanu iegušana un to papildināšana.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226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Maven Pro</vt:lpstr>
      <vt:lpstr>Nunito</vt:lpstr>
      <vt:lpstr>Momentum</vt:lpstr>
      <vt:lpstr>Risinājuma izstrādes pārskats</vt:lpstr>
      <vt:lpstr>Problēmsituācija</vt:lpstr>
      <vt:lpstr>Konceptu modelis</vt:lpstr>
      <vt:lpstr>PowerPoint Presentation</vt:lpstr>
      <vt:lpstr>Tīmekļa lapas ekrānuzņēmums </vt:lpstr>
      <vt:lpstr>Secinājumi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Helvijs</cp:lastModifiedBy>
  <cp:revision>5</cp:revision>
  <dcterms:modified xsi:type="dcterms:W3CDTF">2025-01-12T11:13:59Z</dcterms:modified>
</cp:coreProperties>
</file>