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5143500" type="screen16x9"/>
  <p:notesSz cx="6858000" cy="9144000"/>
  <p:embeddedFontLst>
    <p:embeddedFont>
      <p:font typeface="Maven Pro" panose="020B0604020202020204" charset="0"/>
      <p:regular r:id="rId9"/>
      <p:bold r:id="rId10"/>
    </p:embeddedFont>
    <p:embeddedFont>
      <p:font typeface="Nunito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EBE3B6-3816-4315-B849-8C85795DC8F4}">
  <a:tblStyle styleId="{5BEBE3B6-3816-4315-B849-8C85795DC8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36e77d8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36e77d8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36e77d88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136e77d88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3992130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13992130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136e77d88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136e77d88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136e77d88a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136e77d88a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Risinājuma izstrādes pārskats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344300" cy="10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Darba autori: Aleksejs Kondratjevs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Kamilla Saleniece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Aleksandrs Vasiļevskis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Helvijs Kapaklis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Kārlis Olmanis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Ričards Meiers-Meiris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215100" y="1403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Problēmsituācija</a:t>
            </a:r>
            <a:endParaRPr/>
          </a:p>
        </p:txBody>
      </p:sp>
      <p:graphicFrame>
        <p:nvGraphicFramePr>
          <p:cNvPr id="284" name="Google Shape;284;p14"/>
          <p:cNvGraphicFramePr/>
          <p:nvPr/>
        </p:nvGraphicFramePr>
        <p:xfrm>
          <a:off x="1215100" y="894075"/>
          <a:ext cx="7239000" cy="4266990"/>
        </p:xfrm>
        <a:graphic>
          <a:graphicData uri="http://schemas.openxmlformats.org/drawingml/2006/table">
            <a:tbl>
              <a:tblPr>
                <a:noFill/>
                <a:tableStyleId>{5BEBE3B6-3816-4315-B849-8C85795DC8F4}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Dalībnieks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Paveiktais darbs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Aleksejs Kondratjevs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Uz doto brīdi:Prezentācijas noformēšana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Turpmāk:Frontenda dizaina izveidošana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Kamilla Saleniece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Uz doto brīdi: Servera pacelšana un konfigurēšana.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Apache Web hostinga servisa uzstādīšana un konfigurēšana.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Publiskās IP adreses piekļuves nodrošināšana.Turpmāk:Datu bāzes izveidošana un konfigurēšana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Kārlis Olmanis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Koncepta modeļa izveide un raksturojums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Ričards Meiers-Meiris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Koncepta modeļa raksturojums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Helvijs Kapaklis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Uz doto brīdi: Tehnoloģijas steka izveide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Aleksandrs Vasiļevskis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API izveide(Turpmakā bridī)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259475" y="1182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Konceptu modelis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5387375" y="839675"/>
            <a:ext cx="3148200" cy="32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dirty="0"/>
              <a:t>Svarīgākie koncepti:</a:t>
            </a:r>
            <a:br>
              <a:rPr lang="ru" sz="1900" dirty="0"/>
            </a:br>
            <a:r>
              <a:rPr lang="ru" dirty="0"/>
              <a:t>Flask API: Serveris izmanto Flask, lai izveidotu REST API gala punktus pasūtījumu apstrādei.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/>
              <a:t>Datu bāze: Tiek izmantota MySQL datubāze. Tajā tiks pastāvīgi uzglabāta pasūtījumu informācija.</a:t>
            </a:r>
            <a:endParaRPr dirty="0"/>
          </a:p>
        </p:txBody>
      </p:sp>
      <p:sp>
        <p:nvSpPr>
          <p:cNvPr id="292" name="Google Shape;292;p15"/>
          <p:cNvSpPr txBox="1"/>
          <p:nvPr/>
        </p:nvSpPr>
        <p:spPr>
          <a:xfrm>
            <a:off x="574380" y="4303825"/>
            <a:ext cx="49791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sz="1000" u="sng" dirty="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</a:rPr>
              <a:t>https://lucid.app/lucidchart/f518d53f-fe0d-4669-bab7-1d0f30495082/edit?invitationId=inv_82ecf84a-6cb9-4978-aec8-c33edf5bceb9&amp;page=0_0#</a:t>
            </a:r>
            <a:endParaRPr sz="13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 descr="A diagram of a network&#10;&#10;Description automatically generated">
            <a:extLst>
              <a:ext uri="{FF2B5EF4-FFF2-40B4-BE49-F238E27FC236}">
                <a16:creationId xmlns:a16="http://schemas.microsoft.com/office/drawing/2014/main" id="{643B52EC-BBE9-CD9B-3509-290E284D3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90" y="833787"/>
            <a:ext cx="4206620" cy="3475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/>
        </p:nvSpPr>
        <p:spPr>
          <a:xfrm>
            <a:off x="422600" y="962325"/>
            <a:ext cx="406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Servera puse:</a:t>
            </a:r>
            <a:endParaRPr sz="2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298" name="Google Shape;298;p16"/>
          <p:cNvGraphicFramePr/>
          <p:nvPr>
            <p:extLst>
              <p:ext uri="{D42A27DB-BD31-4B8C-83A1-F6EECF244321}">
                <p14:modId xmlns:p14="http://schemas.microsoft.com/office/powerpoint/2010/main" val="1537378147"/>
              </p:ext>
            </p:extLst>
          </p:nvPr>
        </p:nvGraphicFramePr>
        <p:xfrm>
          <a:off x="390300" y="1630750"/>
          <a:ext cx="4127800" cy="2590620"/>
        </p:xfrm>
        <a:graphic>
          <a:graphicData uri="http://schemas.openxmlformats.org/drawingml/2006/table">
            <a:tbl>
              <a:tblPr>
                <a:noFill/>
                <a:tableStyleId>{5BEBE3B6-3816-4315-B849-8C85795DC8F4}</a:tableStyleId>
              </a:tblPr>
              <a:tblGrid>
                <a:gridCol w="206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Satvars: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Python Flask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Programmēšanas valoda: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Python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Datu bāze: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MySQL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Tīmekļa serveris: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v-LV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WrekZeug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OS: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Ubuntu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Virtualizācija: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v-LV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Microsoft Azure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9" name="Google Shape;299;p16"/>
          <p:cNvSpPr txBox="1"/>
          <p:nvPr/>
        </p:nvSpPr>
        <p:spPr>
          <a:xfrm>
            <a:off x="4753100" y="962325"/>
            <a:ext cx="406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Klienta puse:</a:t>
            </a:r>
            <a:endParaRPr sz="2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00" name="Google Shape;300;p16"/>
          <p:cNvGraphicFramePr/>
          <p:nvPr/>
        </p:nvGraphicFramePr>
        <p:xfrm>
          <a:off x="4720800" y="1630750"/>
          <a:ext cx="4127800" cy="1573570"/>
        </p:xfrm>
        <a:graphic>
          <a:graphicData uri="http://schemas.openxmlformats.org/drawingml/2006/table">
            <a:tbl>
              <a:tblPr>
                <a:noFill/>
                <a:tableStyleId>{5BEBE3B6-3816-4315-B849-8C85795DC8F4}</a:tableStyleId>
              </a:tblPr>
              <a:tblGrid>
                <a:gridCol w="206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Markup valoda: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HTML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Stila valoda: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CSS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Programmēšanas valoda: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JavaScript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1" name="Google Shape;301;p16"/>
          <p:cNvSpPr txBox="1"/>
          <p:nvPr/>
        </p:nvSpPr>
        <p:spPr>
          <a:xfrm>
            <a:off x="2416575" y="225375"/>
            <a:ext cx="456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Tehnoloģiju steks</a:t>
            </a:r>
            <a:endParaRPr sz="2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08" name="Google Shape;308;p17"/>
          <p:cNvSpPr txBox="1">
            <a:spLocks noGrp="1"/>
          </p:cNvSpPr>
          <p:nvPr>
            <p:ph type="title"/>
          </p:nvPr>
        </p:nvSpPr>
        <p:spPr>
          <a:xfrm>
            <a:off x="1138796" y="440179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dirty="0"/>
              <a:t>Tīmekļa lapas</a:t>
            </a:r>
            <a:r>
              <a:rPr lang="ru" dirty="0"/>
              <a:t> ekrānuzņēmums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FD9F09-0644-9247-8D13-4D4DCBD8E5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2915"/>
          <a:stretch/>
        </p:blipFill>
        <p:spPr>
          <a:xfrm>
            <a:off x="622204" y="1391351"/>
            <a:ext cx="7899591" cy="35794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Secinājumi </a:t>
            </a:r>
            <a:endParaRPr/>
          </a:p>
        </p:txBody>
      </p:sp>
      <p:sp>
        <p:nvSpPr>
          <p:cNvPr id="321" name="Google Shape;321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Šāda tipa projektiem nepieciešams liels laika apjoms un laba koordinēšana starp komandas biedriem, kā arī nepieciešamo zināšanu iegušana un to papildināšana.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226</Words>
  <Application>Microsoft Office PowerPoint</Application>
  <PresentationFormat>On-screen Show (16:9)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Nunito</vt:lpstr>
      <vt:lpstr>Maven Pro</vt:lpstr>
      <vt:lpstr>Momentum</vt:lpstr>
      <vt:lpstr>Risinājuma izstrādes pārskats</vt:lpstr>
      <vt:lpstr>Problēmsituācija</vt:lpstr>
      <vt:lpstr>Konceptu modelis</vt:lpstr>
      <vt:lpstr>PowerPoint Presentation</vt:lpstr>
      <vt:lpstr>Tīmekļa lapas ekrānuzņēmums </vt:lpstr>
      <vt:lpstr>Secinājumi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Helvijs</cp:lastModifiedBy>
  <cp:revision>6</cp:revision>
  <dcterms:modified xsi:type="dcterms:W3CDTF">2025-01-12T11:46:51Z</dcterms:modified>
</cp:coreProperties>
</file>