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EBE3B6-3816-4315-B849-8C85795DC8F4}">
  <a:tblStyle styleId="{5BEBE3B6-3816-4315-B849-8C85795DC8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36e77d8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36e77d8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36e77d88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36e77d88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3992130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3992130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36e77d8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36e77d8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393e811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1393e811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36e77d88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136e77d88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lucid.app/lucidchart/f518d53f-fe0d-4669-bab7-1d0f30495082/edit?viewport_loc=-73%2C-1%2C1910%2C859%2C0_0&amp;invitationId=inv_82ecf84a-6cb9-4978-aec8-c33edf5bceb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Risinājuma izstrādes pārskats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3443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Darba autori: Aleksejs Kondratjevs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Kamilla Saleniece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Aleksandrs Vasiļevskis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Helvijs Kapaklis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Kārlis Olmanis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Ričards Meiers-Meiris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15100" y="140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Problēmsituācija</a:t>
            </a:r>
            <a:endParaRPr/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1215100" y="89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{5BEBE3B6-3816-4315-B849-8C85795DC8F4}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Dalībnieks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Paveiktais darbs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Aleksejs Kondratjevs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Uz doto brīdi:Prezentācijas noformēšana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Turpmāk:Frontenda dizaina izveidošana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Kamilla Saleniece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Uz doto brīdi: Servera pacelšana un konfigurēšana</a:t>
                      </a:r>
                      <a:r>
                        <a:rPr lang="ru"/>
                        <a:t>.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Apache Web hostinga servisa uzstādīšana un konfigurēšana.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Publiskās IP adreses piekļuves nodrošināšana</a:t>
                      </a:r>
                      <a:r>
                        <a:rPr lang="ru"/>
                        <a:t>.</a:t>
                      </a:r>
                      <a:r>
                        <a:rPr lang="ru"/>
                        <a:t>Turpmāk:Datu bāzes izveidošana un konfigurēšana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Kārlis Olmanis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Koncepta modeļa izveide un raksturojums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Ričards Meiers-Meiris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Koncepta modeļa raksturojums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Helvijs Kapaklis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Uz doto brīdi: Tehnoloģijas steka izveide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Aleksandrs Vasiļevskis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API izveide(Turpmakā bridī)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259475" y="118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Konceptu modelis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5387375" y="839675"/>
            <a:ext cx="3148200" cy="32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Svarīgākie koncepti:</a:t>
            </a:r>
            <a:br>
              <a:rPr lang="ru" sz="1900"/>
            </a:br>
            <a:r>
              <a:rPr lang="ru"/>
              <a:t>Produkti: “Planšetdators“ un “Viedtālrunis” ar informāciju par cenu un krājumu daudzumu (”noliktavā").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Pasūtījumi: Vēl viena vārdnīca, kurā glabājas pasūtījumu informācija, piemēram, pasūtījuma ID, informācija par produktu, daudzums, kopējā cena un izveides datums.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Flask API: Serveris izmanto Flask, lai izveidotu REST API gala punktus produktu pasūtījumu apstrādei.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Datu bāze: Tiek izmantota MySQL datubāze. Tajā tiks pastāvīgi uzglabāta produktu un pasūtījumu informācija.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900" y="743625"/>
            <a:ext cx="3698750" cy="38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388750" y="4463625"/>
            <a:ext cx="49791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https://lucid.app/lucidchart/f518d53f-fe0d-4669-bab7-1d0f30495082/edit?viewport_loc=-73%2C-1%2C1910%2C859%2C0_0&amp;invitationId=inv_82ecf84a-6cb9-4978-aec8-c33edf5bceb9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/>
        </p:nvSpPr>
        <p:spPr>
          <a:xfrm>
            <a:off x="422600" y="962325"/>
            <a:ext cx="40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Servera puse:</a:t>
            </a:r>
            <a:endParaRPr sz="2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98" name="Google Shape;298;p16"/>
          <p:cNvGraphicFramePr/>
          <p:nvPr/>
        </p:nvGraphicFramePr>
        <p:xfrm>
          <a:off x="390300" y="163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{5BEBE3B6-3816-4315-B849-8C85795DC8F4}</a:tableStyleId>
              </a:tblPr>
              <a:tblGrid>
                <a:gridCol w="2063900"/>
                <a:gridCol w="206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Satvars: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Python Flask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Programmēšanas valoda: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Python, JavaScript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Datu bāze: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MySQL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Tīmekļa serveris: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Apache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OS: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Ubuntu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Virtualizācija: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Amazon Web Service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16"/>
          <p:cNvSpPr txBox="1"/>
          <p:nvPr/>
        </p:nvSpPr>
        <p:spPr>
          <a:xfrm>
            <a:off x="4753100" y="962325"/>
            <a:ext cx="40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Klienta puse:</a:t>
            </a:r>
            <a:endParaRPr sz="2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300" name="Google Shape;300;p16"/>
          <p:cNvGraphicFramePr/>
          <p:nvPr/>
        </p:nvGraphicFramePr>
        <p:xfrm>
          <a:off x="4720800" y="163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{5BEBE3B6-3816-4315-B849-8C85795DC8F4}</a:tableStyleId>
              </a:tblPr>
              <a:tblGrid>
                <a:gridCol w="2063900"/>
                <a:gridCol w="2063900"/>
              </a:tblGrid>
              <a:tr h="48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Markup valoda: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HTML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48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Stila valoda: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CSS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48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Programmēšanas valoda: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Nunito"/>
                          <a:ea typeface="Nunito"/>
                          <a:cs typeface="Nunito"/>
                          <a:sym typeface="Nunito"/>
                        </a:rPr>
                        <a:t>JavaScript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301;p16"/>
          <p:cNvSpPr txBox="1"/>
          <p:nvPr/>
        </p:nvSpPr>
        <p:spPr>
          <a:xfrm>
            <a:off x="2416575" y="225375"/>
            <a:ext cx="45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Tehnoloģiju steks</a:t>
            </a:r>
            <a:endParaRPr sz="28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825" y="1071400"/>
            <a:ext cx="7112800" cy="40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Servera</a:t>
            </a:r>
            <a:r>
              <a:rPr lang="ru"/>
              <a:t> ekrānuzņēmums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Servera ekrānuzņēmums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428400" cy="47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Secinājumi 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Šāda tipa projektiem nepieciešams liels laika apjoms un laba koordinēšana starp komandas biedriem, kā arī nepieciešamo zināšanu iegušana un to papildināšana.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Uz doto brīdi gatavs serveris, kurš kalpos par pamatu mūsu servisam.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