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7"/>
  </p:notesMasterIdLst>
  <p:sldIdLst>
    <p:sldId id="256" r:id="rId5"/>
    <p:sldId id="257" r:id="rId6"/>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8" d="100"/>
          <a:sy n="48" d="100"/>
        </p:scale>
        <p:origin x="-122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3.xml"/><Relationship Id="rId79" Type="http://schemas.openxmlformats.org/officeDocument/2006/relationships/presProps" Target="presProps.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notesMaster" Target="notesMasters/notesMaster1.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endParaRPr lang="en-US" sz="2000" b="0" strike="noStrike" spc="-1">
              <a:latin typeface="Arial"/>
            </a:endParaRPr>
          </a:p>
        </p:txBody>
      </p:sp>
      <p:sp>
        <p:nvSpPr>
          <p:cNvPr id="115"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&lt;header&gt;</a:t>
            </a:r>
            <a:endParaRPr lang="en-US" sz="1400" b="0" strike="noStrike" spc="-1">
              <a:latin typeface="Times New Roman"/>
            </a:endParaRPr>
          </a:p>
        </p:txBody>
      </p:sp>
      <p:sp>
        <p:nvSpPr>
          <p:cNvPr id="116"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&lt;date/time&gt;</a:t>
            </a:r>
            <a:endParaRPr lang="en-US" sz="1400" b="0" strike="noStrike" spc="-1">
              <a:latin typeface="Times New Roman"/>
            </a:endParaRPr>
          </a:p>
        </p:txBody>
      </p:sp>
      <p:sp>
        <p:nvSpPr>
          <p:cNvPr id="117"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&lt;footer&gt;</a:t>
            </a:r>
            <a:endParaRPr lang="en-US" sz="1400" b="0" strike="noStrike" spc="-1">
              <a:latin typeface="Times New Roman"/>
            </a:endParaRPr>
          </a:p>
        </p:txBody>
      </p:sp>
      <p:sp>
        <p:nvSpPr>
          <p:cNvPr id="118" name="PlaceHolder 5"/>
          <p:cNvSpPr>
            <a:spLocks noGrp="1"/>
          </p:cNvSpPr>
          <p:nvPr>
            <p:ph type="sldNum"/>
          </p:nvPr>
        </p:nvSpPr>
        <p:spPr>
          <a:xfrm>
            <a:off x="4278960" y="0"/>
            <a:ext cx="3280680" cy="534240"/>
          </a:xfrm>
          <a:prstGeom prst="rect">
            <a:avLst/>
          </a:prstGeom>
        </p:spPr>
        <p:txBody>
          <a:bodyPr lIns="0" tIns="0" rIns="0" bIns="0" anchor="b"/>
          <a:lstStyle/>
          <a:p>
            <a:pPr algn="r"/>
            <a:fld id="{866EEBA5-3669-408A-81DB-BCE8CF421D8D}" type="slidenum">
              <a:rPr lang="en-US" sz="1400" b="0" strike="noStrike" spc="-1">
                <a:latin typeface="Times New Roman"/>
              </a:rPr>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6"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EDC6572A-7EDB-475C-855E-F4B3C6FD938C}" type="slidenum">
              <a:rPr lang="en-US" sz="1200" b="0" strike="noStrike" spc="-1">
                <a:solidFill>
                  <a:srgbClr val="000000"/>
                </a:solidFill>
                <a:latin typeface="Times New Roman"/>
                <a:ea typeface="MS PGothic"/>
              </a:rPr>
            </a:fld>
            <a:endParaRPr lang="en-US" sz="1200" b="0" strike="noStrike" spc="-1">
              <a:latin typeface="Arial"/>
            </a:endParaRPr>
          </a:p>
        </p:txBody>
      </p:sp>
      <p:sp>
        <p:nvSpPr>
          <p:cNvPr id="5767"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4"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5692C71F-055B-41E0-856C-429845410F64}"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785"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6"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9B403EC9-514A-48F7-8ECB-8CF3C48527F2}"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787"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8"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ED8125E8-72F9-4E18-9658-D8C1D5AA111F}"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789"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0"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2936B076-F1DF-4F30-B46B-0EBB929E97E3}"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791"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2"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0DEC2D27-6F8B-4B6D-B9D4-77B2DF8849CF}"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793"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4"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1AA73F47-20D1-44E5-B60C-41B6536EAC03}"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795" name="PlaceHolder 2"/>
          <p:cNvSpPr>
            <a:spLocks noGrp="1"/>
          </p:cNvSpPr>
          <p:nvPr>
            <p:ph type="body"/>
          </p:nvPr>
        </p:nvSpPr>
        <p:spPr>
          <a:xfrm>
            <a:off x="974880" y="4560840"/>
            <a:ext cx="5364000" cy="4317840"/>
          </a:xfrm>
          <a:prstGeom prst="rect">
            <a:avLst/>
          </a:prstGeom>
        </p:spPr>
        <p:txBody>
          <a:bodyPr lIns="96480" tIns="48240" rIns="96480" bIns="48240"/>
          <a:lstStyle/>
          <a:p>
            <a:r>
              <a:rPr lang="en-US" sz="2000" b="0" strike="noStrike" spc="-1" dirty="0" smtClean="0">
                <a:latin typeface="Arial"/>
              </a:rPr>
              <a:t>Citi Cable </a:t>
            </a:r>
            <a:r>
              <a:rPr lang="en-US" sz="2000" b="0" strike="noStrike" spc="-1" dirty="0" smtClean="0">
                <a:latin typeface="Arial"/>
              </a:rPr>
              <a:t>–</a:t>
            </a:r>
            <a:r>
              <a:rPr lang="en-US" sz="2000" b="0" strike="noStrike" spc="-1" dirty="0" smtClean="0">
                <a:latin typeface="Arial"/>
              </a:rPr>
              <a:t> Only cable</a:t>
            </a:r>
            <a:r>
              <a:rPr lang="en-US" sz="2000" b="0" strike="noStrike" spc="-1" baseline="0" dirty="0" smtClean="0">
                <a:latin typeface="Arial"/>
              </a:rPr>
              <a:t> TV provider </a:t>
            </a:r>
            <a:r>
              <a:rPr lang="en-US" sz="2000" b="0" strike="noStrike" spc="-1" baseline="0" smtClean="0">
                <a:latin typeface="Arial"/>
              </a:rPr>
              <a:t>in Uganda</a:t>
            </a:r>
            <a:endParaRPr lang="en-US" sz="20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6"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72927F57-6162-4191-9814-7D2F13324AF6}"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797"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8"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9AE97554-DD00-41C1-BBDB-825945385DCB}"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799"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0"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F33DDEA7-F1B2-4265-A4F7-B230EFC3E1F8}"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01"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2"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77CC241F-D37E-490B-83E8-7CEF79F67EB1}"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03"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8"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63E79C4A-08BB-4E73-B224-FFD0742CFDFD}" type="slidenum">
              <a:rPr lang="en-US" sz="1200" b="0" strike="noStrike" spc="-1">
                <a:solidFill>
                  <a:srgbClr val="000000"/>
                </a:solidFill>
                <a:latin typeface="Times New Roman"/>
                <a:ea typeface="MS PGothic"/>
              </a:rPr>
            </a:fld>
            <a:endParaRPr lang="en-US" sz="1200" b="0" strike="noStrike" spc="-1">
              <a:latin typeface="Arial"/>
            </a:endParaRPr>
          </a:p>
        </p:txBody>
      </p:sp>
      <p:sp>
        <p:nvSpPr>
          <p:cNvPr id="5769"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4"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D62F53F5-E350-4210-80F0-9ECC87550139}"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05"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500A8417-70C5-4735-8657-2CE830A62EC2}"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07"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8"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36B39C03-9C85-4642-8F7B-E2F22067D603}"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09"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0"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CAFDF04A-561F-4BA8-A723-E3E82B62B86D}"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11"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2"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39C3C0C5-2C89-4E13-9F3E-46F5B0B12ADB}"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13"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4"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0E2C483F-EBF6-4C52-B0FE-8038A3E590FE}"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15" name="PlaceHolder 2"/>
          <p:cNvSpPr>
            <a:spLocks noGrp="1"/>
          </p:cNvSpPr>
          <p:nvPr>
            <p:ph type="body"/>
          </p:nvPr>
        </p:nvSpPr>
        <p:spPr>
          <a:xfrm>
            <a:off x="974880" y="4560840"/>
            <a:ext cx="5364000" cy="4317840"/>
          </a:xfrm>
          <a:prstGeom prst="rect">
            <a:avLst/>
          </a:prstGeom>
        </p:spPr>
        <p:txBody>
          <a:bodyPr lIns="96480" tIns="48240" rIns="96480" bIns="48240"/>
          <a:lstStyle/>
          <a:p>
            <a:r>
              <a:rPr lang="en-US" sz="2000" b="0" strike="noStrike" spc="-1">
                <a:latin typeface="Arial"/>
              </a:rPr>
              <a:t>Two simple multiple access control techniques.</a:t>
            </a:r>
            <a:endParaRPr lang="en-US" sz="2000" b="0" strike="noStrike" spc="-1">
              <a:latin typeface="Arial"/>
            </a:endParaRPr>
          </a:p>
          <a:p>
            <a:endParaRPr lang="en-US" sz="2000" b="0" strike="noStrike" spc="-1">
              <a:latin typeface="Arial"/>
            </a:endParaRPr>
          </a:p>
          <a:p>
            <a:r>
              <a:rPr lang="en-US" sz="2000" b="0" strike="noStrike" spc="-1">
                <a:latin typeface="Arial"/>
              </a:rPr>
              <a:t>Each mobile’s share of the bandwidth is divided into portions for the uplink and the downlink. Also, possibly, out of band signaling.</a:t>
            </a:r>
            <a:endParaRPr lang="en-US" sz="2000" b="0" strike="noStrike" spc="-1">
              <a:latin typeface="Arial"/>
            </a:endParaRPr>
          </a:p>
          <a:p>
            <a:endParaRPr lang="en-US" sz="2000" b="0" strike="noStrike" spc="-1">
              <a:latin typeface="Arial"/>
            </a:endParaRPr>
          </a:p>
          <a:p>
            <a:r>
              <a:rPr lang="en-US" sz="2000" b="0" strike="noStrike" spc="-1">
                <a:latin typeface="Arial"/>
              </a:rPr>
              <a:t>As we will see, used in AMPS, GSM, IS-54/136</a:t>
            </a:r>
            <a:endParaRPr lang="en-US" sz="20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84A81001-EF3D-4E17-93F8-FD2D5C6695B0}"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17"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8"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2BC4D7B9-5B53-4A6B-AD38-9F8A1D93B999}"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19"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0"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703A7253-2F25-4A0B-9CBE-F6010F6E977E}"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21"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2"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12EB5DB2-D70B-410B-9D77-44A40798DB6B}"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23"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0"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0C5712E5-8D8A-4DFF-A4DF-C13F7909B75A}" type="slidenum">
              <a:rPr lang="en-US" sz="1200" b="0" strike="noStrike" spc="-1">
                <a:solidFill>
                  <a:srgbClr val="000000"/>
                </a:solidFill>
                <a:latin typeface="Times New Roman"/>
                <a:ea typeface="MS PGothic"/>
              </a:rPr>
            </a:fld>
            <a:endParaRPr lang="en-US" sz="1200" b="0" strike="noStrike" spc="-1">
              <a:latin typeface="Arial"/>
            </a:endParaRPr>
          </a:p>
        </p:txBody>
      </p:sp>
      <p:sp>
        <p:nvSpPr>
          <p:cNvPr id="5771"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4"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CEE2CE77-F272-40EA-B994-BEDEA8015FFD}"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25"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9A765601-C3AF-4273-BC24-8459038F49D4}"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27"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8"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4704B1C1-A83F-4EAB-88C9-02C8347AD5E1}"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29"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0"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587C5A24-09EE-4CC5-8532-3574C45957E2}"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31"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2"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6C08ACC2-F1D2-4712-8DD5-CE98A574FCB5}"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33"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4"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26F65451-8C6A-46F7-B9DC-8D715914B478}"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35"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AD6E261F-E8D2-471B-9386-E7F9487D3932}"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37"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356CA7EE-9A94-4470-8F29-083B04B26CD1}"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39"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0"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AED5662E-5535-4D1F-A400-9B0E44E12565}"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41"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703B2AB8-CF5C-46D5-B436-5A6C19E896DD}"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43"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2"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A2BB6569-BB8B-4F09-9CB3-E78939CADDB3}" type="slidenum">
              <a:rPr lang="en-US" sz="1200" b="0" strike="noStrike" spc="-1">
                <a:solidFill>
                  <a:srgbClr val="000000"/>
                </a:solidFill>
                <a:latin typeface="Times New Roman"/>
                <a:ea typeface="MS PGothic"/>
              </a:rPr>
            </a:fld>
            <a:endParaRPr lang="en-US" sz="1200" b="0" strike="noStrike" spc="-1">
              <a:latin typeface="Arial"/>
            </a:endParaRPr>
          </a:p>
        </p:txBody>
      </p:sp>
      <p:sp>
        <p:nvSpPr>
          <p:cNvPr id="5773"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4"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B917323B-FC68-45D7-B881-0D7B4C76320D}"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45"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6"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4FD80DAD-0DB8-4989-BD90-ACB65E6F9378}"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47"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8"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48932C7E-540B-464E-837C-682BBEDD018D}"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49"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0"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26F8CCC5-FD82-4C5E-813C-D240088B7B8E}"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51"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2"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AA0B3C71-A113-4538-90AB-AEB19E2DF5DF}"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53"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4"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49621BF5-053A-4764-B3AD-ADFCBC042EA0}"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55"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6" name="PlaceHolder 1"/>
          <p:cNvSpPr>
            <a:spLocks noGrp="1"/>
          </p:cNvSpPr>
          <p:nvPr>
            <p:ph type="body"/>
          </p:nvPr>
        </p:nvSpPr>
        <p:spPr>
          <a:xfrm>
            <a:off x="974880" y="4560840"/>
            <a:ext cx="5364000" cy="4317840"/>
          </a:xfrm>
          <a:prstGeom prst="rect">
            <a:avLst/>
          </a:prstGeom>
        </p:spPr>
        <p:txBody>
          <a:bodyPr lIns="96480" tIns="48240" rIns="96480" bIns="48240"/>
          <a:lstStyle/>
          <a:p>
            <a:r>
              <a:rPr lang="en-US" sz="2000" b="0" strike="noStrike" spc="-1">
                <a:latin typeface="Arial"/>
              </a:rPr>
              <a:t>Example when running a marathon, u don’t run at the same rate, but is most important usually is the average rate for the duration of the maration</a:t>
            </a:r>
            <a:endParaRPr lang="en-US" sz="2000" b="0" strike="noStrike" spc="-1">
              <a:latin typeface="Arial"/>
            </a:endParaRPr>
          </a:p>
        </p:txBody>
      </p:sp>
      <p:sp>
        <p:nvSpPr>
          <p:cNvPr id="5857" name="CustomShape 2"/>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D4708BF9-7DE1-4BAD-8CAB-BBB7F9AECD9B}" type="slidenum">
              <a:rPr lang="en-US" sz="1300" b="0" strike="noStrike" spc="-1">
                <a:solidFill>
                  <a:srgbClr val="000000"/>
                </a:solidFill>
                <a:latin typeface="Times New Roman"/>
                <a:ea typeface="MS PGothic"/>
              </a:rPr>
            </a:fld>
            <a:endParaRPr lang="en-US" sz="13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8"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5BC420D9-4956-416D-9017-97CE2870C679}"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59"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0"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3CB54B3F-17E8-4C5E-9336-32088D5285DD}"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61"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2"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0EBD8772-4D3C-4C9A-AE33-F701F04C1D6A}"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63"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4"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77CD8B15-83E9-427D-9D78-D3CC34B725A1}"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775"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4"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FACF075B-48A4-4F90-A079-AE473CCDF5DB}"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65"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6"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B9EB7F16-1916-454C-B011-5A77449A0D7C}"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67" name="PlaceHolder 2"/>
          <p:cNvSpPr>
            <a:spLocks noGrp="1"/>
          </p:cNvSpPr>
          <p:nvPr>
            <p:ph type="body"/>
          </p:nvPr>
        </p:nvSpPr>
        <p:spPr>
          <a:xfrm>
            <a:off x="974880" y="4560840"/>
            <a:ext cx="5364000" cy="4317840"/>
          </a:xfrm>
          <a:prstGeom prst="rect">
            <a:avLst/>
          </a:prstGeom>
        </p:spPr>
        <p:txBody>
          <a:bodyPr lIns="96480" tIns="48240" rIns="96480" bIns="48240"/>
          <a:lstStyle/>
          <a:p>
            <a:r>
              <a:rPr lang="en-US" sz="2000" b="0" strike="noStrike" spc="-1" dirty="0" smtClean="0">
                <a:latin typeface="Arial"/>
              </a:rPr>
              <a:t>Shirts example</a:t>
            </a:r>
            <a:r>
              <a:rPr lang="en-US" sz="2000" b="0" strike="noStrike" spc="-1" dirty="0" smtClean="0">
                <a:latin typeface="Arial"/>
              </a:rPr>
              <a:t>…??</a:t>
            </a:r>
            <a:endParaRPr lang="en-US" sz="2000" b="0" strike="noStrike" spc="-1" dirty="0">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8"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FB80E8FB-DDC0-42A1-8040-48A6CD1EA58E}"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69"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0"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9208CBB2-B991-410C-B1D6-C8000AC5D817}"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71"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2"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C2A71B29-4153-4068-845A-30BA0054A837}"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73"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4"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8C3E5363-FACA-4649-B046-9AEAA6449D58}"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75"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6"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279E4ED7-4B40-4BB5-9F49-38897D03CE35}"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77"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8"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72502FF6-71C1-435B-88BF-94C1B8C1F9F9}"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79"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0"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99922708-303F-4EDC-B58C-6BA6A1E2957A}"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81"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2"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C11BCED9-F3BB-42A7-AD20-2A32CF61FE30}"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83"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6"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E252546B-0282-447A-8508-7FA479587610}"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777" name="PlaceHolder 2"/>
          <p:cNvSpPr>
            <a:spLocks noGrp="1"/>
          </p:cNvSpPr>
          <p:nvPr>
            <p:ph type="body"/>
          </p:nvPr>
        </p:nvSpPr>
        <p:spPr>
          <a:xfrm>
            <a:off x="974880" y="4560840"/>
            <a:ext cx="5364000" cy="4317840"/>
          </a:xfrm>
          <a:prstGeom prst="rect">
            <a:avLst/>
          </a:prstGeom>
        </p:spPr>
        <p:txBody>
          <a:bodyPr lIns="96480" tIns="48240" rIns="96480" bIns="48240"/>
          <a:lstStyle/>
          <a:p>
            <a:r>
              <a:rPr lang="en-US" sz="2000" b="0" strike="noStrike" spc="-1" dirty="0" smtClean="0">
                <a:latin typeface="Arial"/>
              </a:rPr>
              <a:t>Nuts</a:t>
            </a:r>
            <a:r>
              <a:rPr lang="en-US" sz="2000" b="0" strike="noStrike" spc="-1" baseline="0" dirty="0" smtClean="0">
                <a:latin typeface="Arial"/>
              </a:rPr>
              <a:t> and bolts </a:t>
            </a:r>
            <a:r>
              <a:rPr lang="en-US" sz="2000" b="0" strike="noStrike" spc="-1" baseline="0" dirty="0" smtClean="0">
                <a:latin typeface="Arial"/>
              </a:rPr>
              <a:t>–</a:t>
            </a:r>
            <a:r>
              <a:rPr lang="en-US" sz="2000" b="0" strike="noStrike" spc="-1" baseline="0" dirty="0" smtClean="0">
                <a:latin typeface="Arial"/>
              </a:rPr>
              <a:t> hardware and software components that make up the Internet</a:t>
            </a:r>
            <a:endParaRPr lang="en-US" sz="2000" b="0" strike="noStrike" spc="-1" baseline="0" dirty="0" smtClean="0">
              <a:latin typeface="Arial"/>
            </a:endParaRPr>
          </a:p>
          <a:p>
            <a:r>
              <a:rPr lang="en-US" sz="2000" b="0" strike="noStrike" spc="-1" baseline="0" dirty="0" smtClean="0">
                <a:latin typeface="Arial"/>
              </a:rPr>
              <a:t>2B devices in 2011, Projections of 11.2B devices, more than the world population</a:t>
            </a:r>
            <a:endParaRPr lang="en-US" sz="2000" b="0" strike="noStrike" spc="-1" dirty="0">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4"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252E35D9-E3BF-438A-9223-1F311E4C7698}"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85"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6"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E41A8C12-4E6F-466E-B59A-63183A48ADC1}"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87"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6F97BFD6-3FB7-4F90-9306-E559FE8C2E61}"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889"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8"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7425C47F-747D-433F-BDCD-314AD71004E2}"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779"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0"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DE22F0B3-91D7-4F8D-87CA-3ED466BA9276}"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781"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2" name="CustomShape 1"/>
          <p:cNvSpPr/>
          <p:nvPr/>
        </p:nvSpPr>
        <p:spPr>
          <a:xfrm>
            <a:off x="4145040" y="9121680"/>
            <a:ext cx="3168360" cy="477720"/>
          </a:xfrm>
          <a:prstGeom prst="rect">
            <a:avLst/>
          </a:prstGeom>
          <a:noFill/>
          <a:ln>
            <a:noFill/>
          </a:ln>
        </p:spPr>
        <p:style>
          <a:lnRef idx="0">
            <a:scrgbClr r="0" g="0" b="0"/>
          </a:lnRef>
          <a:fillRef idx="0">
            <a:scrgbClr r="0" g="0" b="0"/>
          </a:fillRef>
          <a:effectRef idx="0">
            <a:scrgbClr r="0" g="0" b="0"/>
          </a:effectRef>
          <a:fontRef idx="minor"/>
        </p:style>
        <p:txBody>
          <a:bodyPr lIns="96480" tIns="48240" rIns="96480" bIns="48240" anchor="b"/>
          <a:lstStyle/>
          <a:p>
            <a:pPr algn="r">
              <a:lnSpc>
                <a:spcPct val="100000"/>
              </a:lnSpc>
            </a:pPr>
            <a:fld id="{B2DCBBEA-4D7D-4137-A578-DDE097CAC4B4}" type="slidenum">
              <a:rPr lang="en-US" sz="1300" b="0" strike="noStrike" spc="-1">
                <a:solidFill>
                  <a:srgbClr val="000000"/>
                </a:solidFill>
                <a:latin typeface="Times New Roman"/>
                <a:ea typeface="MS PGothic"/>
              </a:rPr>
            </a:fld>
            <a:endParaRPr lang="en-US" sz="1300" b="0" strike="noStrike" spc="-1">
              <a:latin typeface="Arial"/>
            </a:endParaRPr>
          </a:p>
        </p:txBody>
      </p:sp>
      <p:sp>
        <p:nvSpPr>
          <p:cNvPr id="5783" name="PlaceHolder 2"/>
          <p:cNvSpPr>
            <a:spLocks noGrp="1"/>
          </p:cNvSpPr>
          <p:nvPr>
            <p:ph type="body"/>
          </p:nvPr>
        </p:nvSpPr>
        <p:spPr>
          <a:xfrm>
            <a:off x="974880" y="4560840"/>
            <a:ext cx="5364000" cy="431784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99000"/>
          </a:srgbClr>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endParaRPr lang="en-US" sz="4400" b="0" strike="noStrike" spc="-1">
              <a:latin typeface="Arial"/>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endParaRPr lang="en-US" sz="3200" b="0" strike="noStrike" spc="-1">
              <a:latin typeface="Arial"/>
            </a:endParaRPr>
          </a:p>
          <a:p>
            <a:pPr marL="864235" lvl="1" indent="-323850">
              <a:spcBef>
                <a:spcPts val="1135"/>
              </a:spcBef>
              <a:buClr>
                <a:srgbClr val="000000"/>
              </a:buClr>
              <a:buSzPct val="75000"/>
              <a:buFont typeface="Symbol" charset="2"/>
              <a:buChar char=""/>
            </a:pPr>
            <a:r>
              <a:rPr lang="en-US" sz="2800" b="0" strike="noStrike" spc="-1">
                <a:latin typeface="Arial"/>
              </a:rPr>
              <a:t>Second Outline Level</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endParaRPr lang="en-US" sz="2400" b="0" strike="noStrike" spc="-1">
              <a:latin typeface="Arial"/>
            </a:endParaRPr>
          </a:p>
          <a:p>
            <a:pPr marL="1727835" lvl="3" indent="-215900">
              <a:spcBef>
                <a:spcPts val="565"/>
              </a:spcBef>
              <a:buClr>
                <a:srgbClr val="000000"/>
              </a:buClr>
              <a:buSzPct val="75000"/>
              <a:buFont typeface="Symbol" charset="2"/>
              <a:buChar char=""/>
            </a:pPr>
            <a:r>
              <a:rPr lang="en-US" sz="2000" b="0" strike="noStrike" spc="-1">
                <a:latin typeface="Arial"/>
              </a:rPr>
              <a:t>Fourth Outline Level</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alpha val="99000"/>
          </a:srgbClr>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endParaRPr lang="en-US" sz="4400" b="0" strike="noStrike" spc="-1">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endParaRPr lang="en-US" sz="3200" b="0" strike="noStrike" spc="-1">
              <a:latin typeface="Arial"/>
            </a:endParaRPr>
          </a:p>
          <a:p>
            <a:pPr marL="864235" lvl="1" indent="-323850">
              <a:spcBef>
                <a:spcPts val="1135"/>
              </a:spcBef>
              <a:buClr>
                <a:srgbClr val="000000"/>
              </a:buClr>
              <a:buSzPct val="75000"/>
              <a:buFont typeface="Symbol" charset="2"/>
              <a:buChar char=""/>
            </a:pPr>
            <a:r>
              <a:rPr lang="en-US" sz="2800" b="0" strike="noStrike" spc="-1">
                <a:latin typeface="Arial"/>
              </a:rPr>
              <a:t>Second Outline Level</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endParaRPr lang="en-US" sz="2400" b="0" strike="noStrike" spc="-1">
              <a:latin typeface="Arial"/>
            </a:endParaRPr>
          </a:p>
          <a:p>
            <a:pPr marL="1727835" lvl="3" indent="-215900">
              <a:spcBef>
                <a:spcPts val="565"/>
              </a:spcBef>
              <a:buClr>
                <a:srgbClr val="000000"/>
              </a:buClr>
              <a:buSzPct val="75000"/>
              <a:buFont typeface="Symbol" charset="2"/>
              <a:buChar char=""/>
            </a:pPr>
            <a:r>
              <a:rPr lang="en-US" sz="2000" b="0" strike="noStrike" spc="-1">
                <a:latin typeface="Arial"/>
              </a:rPr>
              <a:t>Fourth Outline Level</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alpha val="99000"/>
          </a:srgbClr>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endParaRPr lang="en-US" sz="4400" b="0" strike="noStrike" spc="-1">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endParaRPr lang="en-US" sz="3200" b="0" strike="noStrike" spc="-1">
              <a:latin typeface="Arial"/>
            </a:endParaRPr>
          </a:p>
          <a:p>
            <a:pPr marL="864235" lvl="1" indent="-323850">
              <a:spcBef>
                <a:spcPts val="1135"/>
              </a:spcBef>
              <a:buClr>
                <a:srgbClr val="000000"/>
              </a:buClr>
              <a:buSzPct val="75000"/>
              <a:buFont typeface="Symbol" charset="2"/>
              <a:buChar char=""/>
            </a:pPr>
            <a:r>
              <a:rPr lang="en-US" sz="2800" b="0" strike="noStrike" spc="-1">
                <a:latin typeface="Arial"/>
              </a:rPr>
              <a:t>Second Outline Level</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endParaRPr lang="en-US" sz="2400" b="0" strike="noStrike" spc="-1">
              <a:latin typeface="Arial"/>
            </a:endParaRPr>
          </a:p>
          <a:p>
            <a:pPr marL="1727835" lvl="3" indent="-215900">
              <a:spcBef>
                <a:spcPts val="565"/>
              </a:spcBef>
              <a:buClr>
                <a:srgbClr val="000000"/>
              </a:buClr>
              <a:buSzPct val="75000"/>
              <a:buFont typeface="Symbol" charset="2"/>
              <a:buChar char=""/>
            </a:pPr>
            <a:r>
              <a:rPr lang="en-US" sz="2000" b="0" strike="noStrike" spc="-1">
                <a:latin typeface="Arial"/>
              </a:rPr>
              <a:t>Fourth Outline Level</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4.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2" Type="http://schemas.openxmlformats.org/officeDocument/2006/relationships/notesSlide" Target="../notesSlides/notesSlide9.xml"/><Relationship Id="rId21" Type="http://schemas.openxmlformats.org/officeDocument/2006/relationships/slideLayout" Target="../slideLayouts/slideLayout1.xml"/><Relationship Id="rId20" Type="http://schemas.openxmlformats.org/officeDocument/2006/relationships/image" Target="../media/image21.png"/><Relationship Id="rId2" Type="http://schemas.openxmlformats.org/officeDocument/2006/relationships/image" Target="../media/image6.png"/><Relationship Id="rId19" Type="http://schemas.openxmlformats.org/officeDocument/2006/relationships/image" Target="../media/image20.png"/><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17.png"/><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3.png"/><Relationship Id="rId10" Type="http://schemas.openxmlformats.org/officeDocument/2006/relationships/image" Target="../media/image5.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35.png"/><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4.png"/><Relationship Id="rId7" Type="http://schemas.openxmlformats.org/officeDocument/2006/relationships/image" Target="../media/image11.png"/><Relationship Id="rId6" Type="http://schemas.openxmlformats.org/officeDocument/2006/relationships/image" Target="../media/image37.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2" Type="http://schemas.openxmlformats.org/officeDocument/2006/relationships/notesSlide" Target="../notesSlides/notesSlide13.xml"/><Relationship Id="rId21" Type="http://schemas.openxmlformats.org/officeDocument/2006/relationships/slideLayout" Target="../slideLayouts/slideLayout1.xml"/><Relationship Id="rId20" Type="http://schemas.openxmlformats.org/officeDocument/2006/relationships/image" Target="../media/image21.png"/><Relationship Id="rId2" Type="http://schemas.openxmlformats.org/officeDocument/2006/relationships/image" Target="../media/image36.png"/><Relationship Id="rId19" Type="http://schemas.openxmlformats.org/officeDocument/2006/relationships/image" Target="../media/image20.png"/><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17.png"/><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3.png"/><Relationship Id="rId10" Type="http://schemas.openxmlformats.org/officeDocument/2006/relationships/image" Target="../media/image5.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1.png"/><Relationship Id="rId7" Type="http://schemas.openxmlformats.org/officeDocument/2006/relationships/image" Target="../media/image37.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36.png"/><Relationship Id="rId2" Type="http://schemas.openxmlformats.org/officeDocument/2006/relationships/image" Target="../media/image1.png"/><Relationship Id="rId17" Type="http://schemas.openxmlformats.org/officeDocument/2006/relationships/notesSlide" Target="../notesSlides/notesSlide14.xml"/><Relationship Id="rId16" Type="http://schemas.openxmlformats.org/officeDocument/2006/relationships/slideLayout" Target="../slideLayouts/slideLayout1.xml"/><Relationship Id="rId15" Type="http://schemas.openxmlformats.org/officeDocument/2006/relationships/image" Target="../media/image21.png"/><Relationship Id="rId14" Type="http://schemas.openxmlformats.org/officeDocument/2006/relationships/image" Target="../media/image20.png"/><Relationship Id="rId13" Type="http://schemas.openxmlformats.org/officeDocument/2006/relationships/image" Target="../media/image18.png"/><Relationship Id="rId12" Type="http://schemas.openxmlformats.org/officeDocument/2006/relationships/image" Target="../media/image38.png"/><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5.png"/><Relationship Id="rId7" Type="http://schemas.openxmlformats.org/officeDocument/2006/relationships/image" Target="../media/image43.pn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4.png"/><Relationship Id="rId10" Type="http://schemas.openxmlformats.org/officeDocument/2006/relationships/notesSlide" Target="../notesSlides/notesSlide15.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image" Target="../media/image50.png"/><Relationship Id="rId8" Type="http://schemas.openxmlformats.org/officeDocument/2006/relationships/image" Target="../media/image49.png"/><Relationship Id="rId7" Type="http://schemas.openxmlformats.org/officeDocument/2006/relationships/image" Target="../media/image48.png"/><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39.png"/><Relationship Id="rId14" Type="http://schemas.openxmlformats.org/officeDocument/2006/relationships/slideLayout" Target="../slideLayouts/slideLayout1.xml"/><Relationship Id="rId13" Type="http://schemas.openxmlformats.org/officeDocument/2006/relationships/image" Target="../media/image35.png"/><Relationship Id="rId12" Type="http://schemas.openxmlformats.org/officeDocument/2006/relationships/image" Target="../media/image1.png"/><Relationship Id="rId11" Type="http://schemas.openxmlformats.org/officeDocument/2006/relationships/image" Target="../media/image52.png"/><Relationship Id="rId10" Type="http://schemas.openxmlformats.org/officeDocument/2006/relationships/image" Target="../media/image51.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9" Type="http://schemas.openxmlformats.org/officeDocument/2006/relationships/image" Target="../media/image58.png"/><Relationship Id="rId8" Type="http://schemas.openxmlformats.org/officeDocument/2006/relationships/image" Target="../media/image57.png"/><Relationship Id="rId7" Type="http://schemas.openxmlformats.org/officeDocument/2006/relationships/image" Target="../media/image56.png"/><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39.png"/><Relationship Id="rId2" Type="http://schemas.openxmlformats.org/officeDocument/2006/relationships/image" Target="../media/image4.png"/><Relationship Id="rId15" Type="http://schemas.openxmlformats.org/officeDocument/2006/relationships/notesSlide" Target="../notesSlides/notesSlide16.xml"/><Relationship Id="rId14" Type="http://schemas.openxmlformats.org/officeDocument/2006/relationships/slideLayout" Target="../slideLayouts/slideLayout1.xml"/><Relationship Id="rId13" Type="http://schemas.openxmlformats.org/officeDocument/2006/relationships/image" Target="../media/image61.png"/><Relationship Id="rId12" Type="http://schemas.openxmlformats.org/officeDocument/2006/relationships/image" Target="../media/image60.png"/><Relationship Id="rId11" Type="http://schemas.openxmlformats.org/officeDocument/2006/relationships/image" Target="../media/image59.png"/><Relationship Id="rId10" Type="http://schemas.openxmlformats.org/officeDocument/2006/relationships/image" Target="../media/image3.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3.emf"/><Relationship Id="rId2" Type="http://schemas.openxmlformats.org/officeDocument/2006/relationships/image" Target="../media/image6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64.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image" Target="../media/image6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9" Type="http://schemas.openxmlformats.org/officeDocument/2006/relationships/image" Target="../media/image73.png"/><Relationship Id="rId8" Type="http://schemas.openxmlformats.org/officeDocument/2006/relationships/image" Target="../media/image72.png"/><Relationship Id="rId7" Type="http://schemas.openxmlformats.org/officeDocument/2006/relationships/image" Target="../media/image71.png"/><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12.png"/><Relationship Id="rId14" Type="http://schemas.openxmlformats.org/officeDocument/2006/relationships/notesSlide" Target="../notesSlides/notesSlide21.xml"/><Relationship Id="rId13" Type="http://schemas.openxmlformats.org/officeDocument/2006/relationships/slideLayout" Target="../slideLayouts/slideLayout1.xml"/><Relationship Id="rId12" Type="http://schemas.openxmlformats.org/officeDocument/2006/relationships/image" Target="../media/image1.png"/><Relationship Id="rId11" Type="http://schemas.openxmlformats.org/officeDocument/2006/relationships/image" Target="../media/image75.png"/><Relationship Id="rId10" Type="http://schemas.openxmlformats.org/officeDocument/2006/relationships/image" Target="../media/image74.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63.emf"/><Relationship Id="rId4" Type="http://schemas.openxmlformats.org/officeDocument/2006/relationships/image" Target="../media/image78.png"/><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xml"/><Relationship Id="rId3" Type="http://schemas.openxmlformats.org/officeDocument/2006/relationships/image" Target="../media/image80.png"/><Relationship Id="rId2" Type="http://schemas.openxmlformats.org/officeDocument/2006/relationships/image" Target="../media/image79.wmf"/><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xml"/><Relationship Id="rId3" Type="http://schemas.openxmlformats.org/officeDocument/2006/relationships/image" Target="../media/image80.png"/><Relationship Id="rId2" Type="http://schemas.openxmlformats.org/officeDocument/2006/relationships/image" Target="../media/image79.wmf"/><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1.xml"/><Relationship Id="rId4" Type="http://schemas.openxmlformats.org/officeDocument/2006/relationships/image" Target="../media/image83.png"/><Relationship Id="rId3" Type="http://schemas.openxmlformats.org/officeDocument/2006/relationships/image" Target="../media/image82.png"/><Relationship Id="rId2" Type="http://schemas.openxmlformats.org/officeDocument/2006/relationships/image" Target="../media/image81.jpe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xml"/><Relationship Id="rId2" Type="http://schemas.openxmlformats.org/officeDocument/2006/relationships/image" Target="../media/image84.wmf"/><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5.wmf"/><Relationship Id="rId2" Type="http://schemas.openxmlformats.org/officeDocument/2006/relationships/image" Target="../media/image1.png"/><Relationship Id="rId1" Type="http://schemas.openxmlformats.org/officeDocument/2006/relationships/image" Target="../media/image35.png"/></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85.wmf"/><Relationship Id="rId1" Type="http://schemas.openxmlformats.org/officeDocument/2006/relationships/image" Target="../media/image35.pn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5.wmf"/><Relationship Id="rId2" Type="http://schemas.openxmlformats.org/officeDocument/2006/relationships/image" Target="../media/image35.png"/><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86.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 Id="rId3" Type="http://schemas.openxmlformats.org/officeDocument/2006/relationships/image" Target="../media/image5.png"/><Relationship Id="rId27" Type="http://schemas.openxmlformats.org/officeDocument/2006/relationships/notesSlide" Target="../notesSlides/notesSlide6.xml"/><Relationship Id="rId26" Type="http://schemas.openxmlformats.org/officeDocument/2006/relationships/slideLayout" Target="../slideLayouts/slideLayout1.xml"/><Relationship Id="rId25" Type="http://schemas.openxmlformats.org/officeDocument/2006/relationships/image" Target="../media/image26.png"/><Relationship Id="rId24" Type="http://schemas.openxmlformats.org/officeDocument/2006/relationships/image" Target="../media/image25.png"/><Relationship Id="rId23" Type="http://schemas.openxmlformats.org/officeDocument/2006/relationships/image" Target="../media/image24.png"/><Relationship Id="rId22" Type="http://schemas.openxmlformats.org/officeDocument/2006/relationships/image" Target="../media/image23.png"/><Relationship Id="rId21" Type="http://schemas.openxmlformats.org/officeDocument/2006/relationships/image" Target="../media/image22.png"/><Relationship Id="rId20" Type="http://schemas.openxmlformats.org/officeDocument/2006/relationships/image" Target="../media/image21.png"/><Relationship Id="rId2" Type="http://schemas.openxmlformats.org/officeDocument/2006/relationships/image" Target="../media/image4.png"/><Relationship Id="rId19" Type="http://schemas.openxmlformats.org/officeDocument/2006/relationships/image" Target="../media/image20.png"/><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17.png"/><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32.png"/><Relationship Id="rId6" Type="http://schemas.openxmlformats.org/officeDocument/2006/relationships/image" Target="../media/image31.emf"/><Relationship Id="rId5" Type="http://schemas.openxmlformats.org/officeDocument/2006/relationships/image" Target="../media/image30.png"/><Relationship Id="rId4" Type="http://schemas.openxmlformats.org/officeDocument/2006/relationships/image" Target="../media/image29.jpeg"/><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4.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2" Type="http://schemas.openxmlformats.org/officeDocument/2006/relationships/notesSlide" Target="../notesSlides/notesSlide8.xml"/><Relationship Id="rId21" Type="http://schemas.openxmlformats.org/officeDocument/2006/relationships/slideLayout" Target="../slideLayouts/slideLayout1.xml"/><Relationship Id="rId20" Type="http://schemas.openxmlformats.org/officeDocument/2006/relationships/image" Target="../media/image21.png"/><Relationship Id="rId2" Type="http://schemas.openxmlformats.org/officeDocument/2006/relationships/image" Target="../media/image6.png"/><Relationship Id="rId19" Type="http://schemas.openxmlformats.org/officeDocument/2006/relationships/image" Target="../media/image20.png"/><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17.png"/><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3.png"/><Relationship Id="rId10" Type="http://schemas.openxmlformats.org/officeDocument/2006/relationships/image" Target="../media/image5.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120" name="CustomShape 2"/>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F0A06E38-3239-4005-AA93-A6DD47DC5907}" type="slidenum">
              <a:rPr lang="en-US" sz="1200" b="0" strike="noStrike" spc="-1">
                <a:solidFill>
                  <a:srgbClr val="000000"/>
                </a:solidFill>
                <a:latin typeface="Tahoma"/>
                <a:ea typeface="MS PGothic"/>
              </a:rPr>
            </a:fld>
            <a:endParaRPr lang="en-US" sz="1200" b="0" strike="noStrike" spc="-1">
              <a:latin typeface="Arial"/>
            </a:endParaRPr>
          </a:p>
        </p:txBody>
      </p:sp>
      <p:sp>
        <p:nvSpPr>
          <p:cNvPr id="121" name="CustomShape 3"/>
          <p:cNvSpPr/>
          <p:nvPr/>
        </p:nvSpPr>
        <p:spPr>
          <a:xfrm>
            <a:off x="476280" y="446040"/>
            <a:ext cx="3735000" cy="17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200" b="0" strike="noStrike" spc="-1">
                <a:solidFill>
                  <a:srgbClr val="000099"/>
                </a:solidFill>
                <a:latin typeface="Gill Sans MT"/>
                <a:ea typeface="MS PGothic"/>
              </a:rPr>
              <a:t>Chapter 1</a:t>
            </a:r>
            <a:br>
              <a:rPr sz="1200"/>
            </a:br>
            <a:r>
              <a:rPr lang="en-US" sz="3200" b="0" strike="noStrike" spc="-1">
                <a:solidFill>
                  <a:srgbClr val="000099"/>
                </a:solidFill>
                <a:latin typeface="Gill Sans MT"/>
                <a:ea typeface="MS PGothic"/>
              </a:rPr>
              <a:t>Introduction</a:t>
            </a:r>
            <a:endParaRPr lang="en-US" sz="3200" b="0" strike="noStrike" spc="-1">
              <a:solidFill>
                <a:srgbClr val="000099"/>
              </a:solidFill>
              <a:latin typeface="Gill Sans MT"/>
              <a:ea typeface="MS PGothic"/>
            </a:endParaRPr>
          </a:p>
        </p:txBody>
      </p:sp>
      <p:sp>
        <p:nvSpPr>
          <p:cNvPr id="122" name="CustomShape 4"/>
          <p:cNvSpPr/>
          <p:nvPr/>
        </p:nvSpPr>
        <p:spPr>
          <a:xfrm>
            <a:off x="6184800" y="3078000"/>
            <a:ext cx="2879640" cy="285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800" b="0" i="1" strike="noStrike" spc="-1">
                <a:solidFill>
                  <a:srgbClr val="008000"/>
                </a:solidFill>
                <a:latin typeface="Gill Sans MT"/>
                <a:ea typeface="MS PGothic"/>
              </a:rPr>
              <a:t>Computer Networking: A Top Down Approach </a:t>
            </a:r>
            <a:br/>
            <a:r>
              <a:rPr lang="en-US" sz="2000" b="0" strike="noStrike" spc="-1">
                <a:solidFill>
                  <a:srgbClr val="008000"/>
                </a:solidFill>
                <a:latin typeface="Gill Sans MT"/>
                <a:ea typeface="MS PGothic"/>
              </a:rPr>
              <a:t>6</a:t>
            </a:r>
            <a:r>
              <a:rPr lang="en-US" sz="2000" b="0" strike="noStrike" spc="-1" baseline="30000">
                <a:solidFill>
                  <a:srgbClr val="008000"/>
                </a:solidFill>
                <a:latin typeface="Gill Sans MT"/>
                <a:ea typeface="MS PGothic"/>
              </a:rPr>
              <a:t>th</a:t>
            </a:r>
            <a:r>
              <a:rPr lang="en-US" sz="2000" b="0" strike="noStrike" spc="-1">
                <a:solidFill>
                  <a:srgbClr val="008000"/>
                </a:solidFill>
                <a:latin typeface="Gill Sans MT"/>
                <a:ea typeface="MS PGothic"/>
              </a:rPr>
              <a:t> edition </a:t>
            </a:r>
            <a:br/>
            <a:r>
              <a:rPr lang="en-US" sz="2000" b="0" strike="noStrike" spc="-1">
                <a:solidFill>
                  <a:srgbClr val="008000"/>
                </a:solidFill>
                <a:latin typeface="Gill Sans MT"/>
                <a:ea typeface="MS PGothic"/>
              </a:rPr>
              <a:t>Jim Kurose, Keith Ross</a:t>
            </a:r>
            <a:br/>
            <a:r>
              <a:rPr lang="en-US" sz="2000" b="0" strike="noStrike" spc="-1">
                <a:solidFill>
                  <a:srgbClr val="008000"/>
                </a:solidFill>
                <a:latin typeface="Gill Sans MT"/>
                <a:ea typeface="MS PGothic"/>
              </a:rPr>
              <a:t>Addison-Wesley</a:t>
            </a:r>
            <a:br/>
            <a:r>
              <a:rPr lang="en-US" sz="2000" b="0" strike="noStrike" spc="-1">
                <a:solidFill>
                  <a:srgbClr val="008000"/>
                </a:solidFill>
                <a:latin typeface="Gill Sans MT"/>
                <a:ea typeface="MS PGothic"/>
              </a:rPr>
              <a:t>March 2012</a:t>
            </a:r>
            <a:endParaRPr lang="en-US" sz="2000" b="0" strike="noStrike" spc="-1">
              <a:latin typeface="Arial"/>
            </a:endParaRPr>
          </a:p>
        </p:txBody>
      </p:sp>
      <p:pic>
        <p:nvPicPr>
          <p:cNvPr id="123" name="Picture 9"/>
          <p:cNvPicPr/>
          <p:nvPr/>
        </p:nvPicPr>
        <p:blipFill>
          <a:blip r:embed="rId1"/>
          <a:stretch>
            <a:fillRect/>
          </a:stretch>
        </p:blipFill>
        <p:spPr>
          <a:xfrm>
            <a:off x="604800" y="1897200"/>
            <a:ext cx="3654360" cy="171360"/>
          </a:xfrm>
          <a:prstGeom prst="rect">
            <a:avLst/>
          </a:prstGeom>
          <a:ln>
            <a:noFill/>
          </a:ln>
        </p:spPr>
      </p:pic>
      <p:pic>
        <p:nvPicPr>
          <p:cNvPr id="124" name="Picture 1"/>
          <p:cNvPicPr/>
          <p:nvPr/>
        </p:nvPicPr>
        <p:blipFill>
          <a:blip r:embed="rId2"/>
          <a:stretch>
            <a:fillRect/>
          </a:stretch>
        </p:blipFill>
        <p:spPr>
          <a:xfrm>
            <a:off x="6232680" y="511200"/>
            <a:ext cx="2304720" cy="2771640"/>
          </a:xfrm>
          <a:prstGeom prst="rect">
            <a:avLst/>
          </a:prstGeom>
          <a:ln>
            <a:noFill/>
          </a:ln>
        </p:spPr>
      </p:pic>
      <p:sp>
        <p:nvSpPr>
          <p:cNvPr id="125" name="CustomShape 5"/>
          <p:cNvSpPr/>
          <p:nvPr/>
        </p:nvSpPr>
        <p:spPr>
          <a:xfrm>
            <a:off x="476280" y="4000680"/>
            <a:ext cx="4271760" cy="100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MS PGothic"/>
              </a:rPr>
              <a:t>BSE 2106 - Computer Networks</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00"/>
                </a:solidFill>
                <a:latin typeface="Arial"/>
                <a:ea typeface="MS PGothic"/>
              </a:rPr>
              <a:t>Mwotil Alex</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400" b="1" strike="noStrike" spc="-1">
                <a:solidFill>
                  <a:srgbClr val="000000"/>
                </a:solidFill>
                <a:latin typeface="Arial"/>
                <a:ea typeface="MS PGothic"/>
              </a:rPr>
              <a:t>amwotil@cis.mak.ac.ug</a:t>
            </a:r>
            <a:endParaRPr lang="en-US" sz="2400" b="0" strike="noStrike" spc="-1">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 name="CustomShape 1"/>
          <p:cNvSpPr/>
          <p:nvPr/>
        </p:nvSpPr>
        <p:spPr>
          <a:xfrm>
            <a:off x="304920" y="169920"/>
            <a:ext cx="8380080" cy="84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What’s the Internet: a service view</a:t>
            </a:r>
            <a:endParaRPr lang="en-US" sz="3600" b="0" strike="noStrike" spc="-1">
              <a:latin typeface="Arial"/>
            </a:endParaRPr>
          </a:p>
        </p:txBody>
      </p:sp>
      <p:sp>
        <p:nvSpPr>
          <p:cNvPr id="868" name="CustomShape 2"/>
          <p:cNvSpPr/>
          <p:nvPr/>
        </p:nvSpPr>
        <p:spPr>
          <a:xfrm>
            <a:off x="374760" y="1655640"/>
            <a:ext cx="4433760" cy="410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buClr>
                <a:srgbClr val="000099"/>
              </a:buClr>
              <a:buSzPct val="75000"/>
              <a:buFont typeface="Wingdings" panose="05000000000000000000" pitchFamily="2" charset="2"/>
              <a:buChar char=""/>
            </a:pPr>
            <a:r>
              <a:rPr lang="en-US" sz="2200" b="0" i="1" strike="noStrike" spc="-1">
                <a:solidFill>
                  <a:srgbClr val="CC0000"/>
                </a:solidFill>
                <a:latin typeface="Gill Sans MT"/>
                <a:ea typeface="MS PGothic"/>
              </a:rPr>
              <a:t>Infrastructure that provides services to applications:</a:t>
            </a:r>
            <a:endParaRPr lang="en-US" sz="22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200" b="0" strike="noStrike" spc="-1">
                <a:solidFill>
                  <a:srgbClr val="000000"/>
                </a:solidFill>
                <a:latin typeface="Gill Sans MT"/>
                <a:ea typeface="Arial"/>
              </a:rPr>
              <a:t>Web, VoIP, email, games, e-commerce, social nets, …</a:t>
            </a:r>
            <a:endParaRPr lang="en-US" sz="2200" b="0" strike="noStrike" spc="-1">
              <a:latin typeface="Arial"/>
            </a:endParaRPr>
          </a:p>
          <a:p>
            <a:pPr marL="342900" indent="-340995">
              <a:lnSpc>
                <a:spcPct val="100000"/>
              </a:lnSpc>
              <a:spcBef>
                <a:spcPts val="560"/>
              </a:spcBef>
              <a:buClr>
                <a:srgbClr val="000099"/>
              </a:buClr>
              <a:buSzPct val="75000"/>
              <a:buFont typeface="Wingdings" panose="05000000000000000000" pitchFamily="2" charset="2"/>
              <a:buChar char=""/>
            </a:pPr>
            <a:r>
              <a:rPr lang="en-US" sz="2200" b="0" i="1" strike="noStrike" spc="-1">
                <a:solidFill>
                  <a:srgbClr val="CC0000"/>
                </a:solidFill>
                <a:latin typeface="Gill Sans MT"/>
                <a:ea typeface="MS PGothic"/>
              </a:rPr>
              <a:t>provides programming interface to apps</a:t>
            </a:r>
            <a:endParaRPr lang="en-US" sz="22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200" b="0" strike="noStrike" spc="-1">
                <a:solidFill>
                  <a:srgbClr val="000000"/>
                </a:solidFill>
                <a:latin typeface="Gill Sans MT"/>
                <a:ea typeface="Arial"/>
              </a:rPr>
              <a:t>hooks that allow sending and receiving  app programs to </a:t>
            </a:r>
            <a:r>
              <a:rPr lang="en-US" sz="2200" b="0" strike="noStrike" spc="-1">
                <a:solidFill>
                  <a:srgbClr val="000000"/>
                </a:solidFill>
                <a:latin typeface="Gill Sans MT"/>
                <a:ea typeface="MS PGothic"/>
              </a:rPr>
              <a:t>“connect” to Internet</a:t>
            </a:r>
            <a:endParaRPr lang="en-US" sz="22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200" b="0" strike="noStrike" spc="-1">
                <a:solidFill>
                  <a:srgbClr val="000000"/>
                </a:solidFill>
                <a:latin typeface="Gill Sans MT"/>
                <a:ea typeface="Arial"/>
              </a:rPr>
              <a:t>provides service options, analogous to postal service</a:t>
            </a:r>
            <a:endParaRPr lang="en-US" sz="2200" b="0" strike="noStrike" spc="-1">
              <a:latin typeface="Arial"/>
            </a:endParaRPr>
          </a:p>
        </p:txBody>
      </p:sp>
      <p:pic>
        <p:nvPicPr>
          <p:cNvPr id="869" name="Picture 645"/>
          <p:cNvPicPr/>
          <p:nvPr/>
        </p:nvPicPr>
        <p:blipFill>
          <a:blip r:embed="rId1"/>
          <a:stretch>
            <a:fillRect/>
          </a:stretch>
        </p:blipFill>
        <p:spPr>
          <a:xfrm>
            <a:off x="446040" y="782640"/>
            <a:ext cx="6546600" cy="171360"/>
          </a:xfrm>
          <a:prstGeom prst="rect">
            <a:avLst/>
          </a:prstGeom>
          <a:ln>
            <a:noFill/>
          </a:ln>
        </p:spPr>
      </p:pic>
      <p:sp>
        <p:nvSpPr>
          <p:cNvPr id="870" name="CustomShape 3"/>
          <p:cNvSpPr/>
          <p:nvPr/>
        </p:nvSpPr>
        <p:spPr>
          <a:xfrm>
            <a:off x="6969240" y="3538440"/>
            <a:ext cx="1312560" cy="672840"/>
          </a:xfrm>
          <a:custGeom>
            <a:avLst/>
            <a:gdLst/>
            <a:ahLst/>
            <a:cxnLst/>
            <a:rect l="l" t="t"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871" name="CustomShape 4"/>
          <p:cNvSpPr/>
          <p:nvPr/>
        </p:nvSpPr>
        <p:spPr>
          <a:xfrm>
            <a:off x="6988320" y="2013120"/>
            <a:ext cx="1728720" cy="1123560"/>
          </a:xfrm>
          <a:custGeom>
            <a:avLst/>
            <a:gdLst/>
            <a:ahLst/>
            <a:cxnLst/>
            <a:rect l="l" t="t"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rgbClr val="00CCFF"/>
              </a:gs>
              <a:gs pos="100000">
                <a:schemeClr val="bg1"/>
              </a:gs>
            </a:gsLst>
            <a:lin ang="0"/>
          </a:gradFill>
          <a:ln>
            <a:noFill/>
          </a:ln>
        </p:spPr>
        <p:style>
          <a:lnRef idx="0">
            <a:scrgbClr r="0" g="0" b="0"/>
          </a:lnRef>
          <a:fillRef idx="0">
            <a:scrgbClr r="0" g="0" b="0"/>
          </a:fillRef>
          <a:effectRef idx="0">
            <a:scrgbClr r="0" g="0" b="0"/>
          </a:effectRef>
          <a:fontRef idx="minor"/>
        </p:style>
      </p:sp>
      <p:sp>
        <p:nvSpPr>
          <p:cNvPr id="872" name="CustomShape 5"/>
          <p:cNvSpPr/>
          <p:nvPr/>
        </p:nvSpPr>
        <p:spPr>
          <a:xfrm>
            <a:off x="5167440" y="1720800"/>
            <a:ext cx="1734840" cy="10699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873" name="CustomShape 6"/>
          <p:cNvSpPr/>
          <p:nvPr/>
        </p:nvSpPr>
        <p:spPr>
          <a:xfrm>
            <a:off x="5477400" y="3250080"/>
            <a:ext cx="985320" cy="667800"/>
          </a:xfrm>
          <a:prstGeom prst="rect">
            <a:avLst/>
          </a:prstGeom>
          <a:solidFill>
            <a:srgbClr val="00CCFF"/>
          </a:solidFill>
          <a:ln>
            <a:noFill/>
          </a:ln>
        </p:spPr>
        <p:style>
          <a:lnRef idx="0">
            <a:scrgbClr r="0" g="0" b="0"/>
          </a:lnRef>
          <a:fillRef idx="0">
            <a:scrgbClr r="0" g="0" b="0"/>
          </a:fillRef>
          <a:effectRef idx="0">
            <a:scrgbClr r="0" g="0" b="0"/>
          </a:effectRef>
          <a:fontRef idx="minor"/>
        </p:style>
      </p:sp>
      <p:sp>
        <p:nvSpPr>
          <p:cNvPr id="874" name="CustomShape 7"/>
          <p:cNvSpPr/>
          <p:nvPr/>
        </p:nvSpPr>
        <p:spPr>
          <a:xfrm>
            <a:off x="5243400" y="2986200"/>
            <a:ext cx="1457280" cy="316080"/>
          </a:xfrm>
          <a:prstGeom prst="triangle">
            <a:avLst>
              <a:gd name="adj" fmla="val 50000"/>
            </a:avLst>
          </a:prstGeom>
          <a:solidFill>
            <a:srgbClr val="00CCFF"/>
          </a:solidFill>
          <a:ln>
            <a:noFill/>
          </a:ln>
        </p:spPr>
        <p:style>
          <a:lnRef idx="0">
            <a:scrgbClr r="0" g="0" b="0"/>
          </a:lnRef>
          <a:fillRef idx="0">
            <a:scrgbClr r="0" g="0" b="0"/>
          </a:fillRef>
          <a:effectRef idx="0">
            <a:scrgbClr r="0" g="0" b="0"/>
          </a:effectRef>
          <a:fontRef idx="minor"/>
        </p:style>
      </p:sp>
      <p:sp>
        <p:nvSpPr>
          <p:cNvPr id="875" name="Line 8"/>
          <p:cNvSpPr/>
          <p:nvPr/>
        </p:nvSpPr>
        <p:spPr>
          <a:xfrm>
            <a:off x="7360920" y="3824280"/>
            <a:ext cx="163800" cy="120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76" name="Line 9"/>
          <p:cNvSpPr/>
          <p:nvPr/>
        </p:nvSpPr>
        <p:spPr>
          <a:xfrm>
            <a:off x="7457760" y="3744720"/>
            <a:ext cx="279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77" name="Line 10"/>
          <p:cNvSpPr/>
          <p:nvPr/>
        </p:nvSpPr>
        <p:spPr>
          <a:xfrm flipV="1">
            <a:off x="7694280" y="3830400"/>
            <a:ext cx="13500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78" name="Line 11"/>
          <p:cNvSpPr/>
          <p:nvPr/>
        </p:nvSpPr>
        <p:spPr>
          <a:xfrm>
            <a:off x="6392520" y="3751200"/>
            <a:ext cx="67968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79" name="Line 12"/>
          <p:cNvSpPr/>
          <p:nvPr/>
        </p:nvSpPr>
        <p:spPr>
          <a:xfrm>
            <a:off x="6688080" y="2598480"/>
            <a:ext cx="509400" cy="3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80" name="Line 13"/>
          <p:cNvSpPr/>
          <p:nvPr/>
        </p:nvSpPr>
        <p:spPr>
          <a:xfrm>
            <a:off x="6254640" y="2414520"/>
            <a:ext cx="152280" cy="95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81" name="CustomShape 14"/>
          <p:cNvSpPr/>
          <p:nvPr/>
        </p:nvSpPr>
        <p:spPr>
          <a:xfrm>
            <a:off x="5462640" y="4389480"/>
            <a:ext cx="3078000" cy="1663560"/>
          </a:xfrm>
          <a:custGeom>
            <a:avLst/>
            <a:gdLst/>
            <a:ahLst/>
            <a:cxnLst/>
            <a:rect l="l" t="t" r="r" b="b"/>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882" name="Line 15"/>
          <p:cNvSpPr/>
          <p:nvPr/>
        </p:nvSpPr>
        <p:spPr>
          <a:xfrm flipV="1">
            <a:off x="8002440" y="4978080"/>
            <a:ext cx="139680" cy="5241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883" name="Line 16"/>
          <p:cNvSpPr/>
          <p:nvPr/>
        </p:nvSpPr>
        <p:spPr>
          <a:xfrm>
            <a:off x="7914960" y="5492520"/>
            <a:ext cx="86040" cy="3240"/>
          </a:xfrm>
          <a:prstGeom prst="line">
            <a:avLst/>
          </a:prstGeom>
          <a:ln w="12600">
            <a:solidFill>
              <a:schemeClr val="bg2"/>
            </a:solidFill>
            <a:round/>
          </a:ln>
        </p:spPr>
        <p:style>
          <a:lnRef idx="0">
            <a:scrgbClr r="0" g="0" b="0"/>
          </a:lnRef>
          <a:fillRef idx="0">
            <a:scrgbClr r="0" g="0" b="0"/>
          </a:fillRef>
          <a:effectRef idx="0">
            <a:scrgbClr r="0" g="0" b="0"/>
          </a:effectRef>
          <a:fontRef idx="minor"/>
        </p:style>
      </p:sp>
      <p:sp>
        <p:nvSpPr>
          <p:cNvPr id="884" name="Line 17"/>
          <p:cNvSpPr/>
          <p:nvPr/>
        </p:nvSpPr>
        <p:spPr>
          <a:xfrm>
            <a:off x="8084880" y="5184720"/>
            <a:ext cx="11448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885" name="Line 18"/>
          <p:cNvSpPr/>
          <p:nvPr/>
        </p:nvSpPr>
        <p:spPr>
          <a:xfrm>
            <a:off x="7323120" y="4708440"/>
            <a:ext cx="390240" cy="183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86" name="Line 19"/>
          <p:cNvSpPr/>
          <p:nvPr/>
        </p:nvSpPr>
        <p:spPr>
          <a:xfrm flipV="1">
            <a:off x="6702120" y="4695480"/>
            <a:ext cx="322560" cy="198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87" name="Line 20"/>
          <p:cNvSpPr/>
          <p:nvPr/>
        </p:nvSpPr>
        <p:spPr>
          <a:xfrm>
            <a:off x="6744960" y="4987800"/>
            <a:ext cx="9716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88" name="Line 21"/>
          <p:cNvSpPr/>
          <p:nvPr/>
        </p:nvSpPr>
        <p:spPr>
          <a:xfrm>
            <a:off x="6065640" y="4784400"/>
            <a:ext cx="263520" cy="86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89" name="Line 22"/>
          <p:cNvSpPr/>
          <p:nvPr/>
        </p:nvSpPr>
        <p:spPr>
          <a:xfrm flipV="1">
            <a:off x="5806800" y="4993920"/>
            <a:ext cx="412920" cy="127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90" name="Line 23"/>
          <p:cNvSpPr/>
          <p:nvPr/>
        </p:nvSpPr>
        <p:spPr>
          <a:xfrm flipH="1">
            <a:off x="6232320" y="5081400"/>
            <a:ext cx="142920" cy="198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91" name="Line 24"/>
          <p:cNvSpPr/>
          <p:nvPr/>
        </p:nvSpPr>
        <p:spPr>
          <a:xfrm flipH="1" flipV="1">
            <a:off x="6553080" y="5108400"/>
            <a:ext cx="74520" cy="173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92" name="Line 25"/>
          <p:cNvSpPr/>
          <p:nvPr/>
        </p:nvSpPr>
        <p:spPr>
          <a:xfrm>
            <a:off x="6708600" y="5064120"/>
            <a:ext cx="503280" cy="269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93" name="Line 26"/>
          <p:cNvSpPr/>
          <p:nvPr/>
        </p:nvSpPr>
        <p:spPr>
          <a:xfrm>
            <a:off x="6246720" y="3533760"/>
            <a:ext cx="360" cy="131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94" name="Line 27"/>
          <p:cNvSpPr/>
          <p:nvPr/>
        </p:nvSpPr>
        <p:spPr>
          <a:xfrm flipV="1">
            <a:off x="7542000" y="2503440"/>
            <a:ext cx="123840" cy="87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95" name="Line 28"/>
          <p:cNvSpPr/>
          <p:nvPr/>
        </p:nvSpPr>
        <p:spPr>
          <a:xfrm>
            <a:off x="7370640" y="2676240"/>
            <a:ext cx="360" cy="82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96" name="Line 29"/>
          <p:cNvSpPr/>
          <p:nvPr/>
        </p:nvSpPr>
        <p:spPr>
          <a:xfrm flipV="1">
            <a:off x="7542000" y="2573280"/>
            <a:ext cx="263520" cy="288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97" name="Line 30"/>
          <p:cNvSpPr/>
          <p:nvPr/>
        </p:nvSpPr>
        <p:spPr>
          <a:xfrm>
            <a:off x="7907040" y="2571480"/>
            <a:ext cx="360" cy="196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98" name="Line 31"/>
          <p:cNvSpPr/>
          <p:nvPr/>
        </p:nvSpPr>
        <p:spPr>
          <a:xfrm>
            <a:off x="7561080" y="2877840"/>
            <a:ext cx="18900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99" name="Line 32"/>
          <p:cNvSpPr/>
          <p:nvPr/>
        </p:nvSpPr>
        <p:spPr>
          <a:xfrm flipV="1">
            <a:off x="5856120" y="3744720"/>
            <a:ext cx="168120" cy="3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00" name="Line 33"/>
          <p:cNvSpPr/>
          <p:nvPr/>
        </p:nvSpPr>
        <p:spPr>
          <a:xfrm>
            <a:off x="8115120" y="2868480"/>
            <a:ext cx="1778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01" name="Line 34"/>
          <p:cNvSpPr/>
          <p:nvPr/>
        </p:nvSpPr>
        <p:spPr>
          <a:xfrm flipH="1">
            <a:off x="7261200" y="2944800"/>
            <a:ext cx="98280" cy="704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02" name="Line 35"/>
          <p:cNvSpPr/>
          <p:nvPr/>
        </p:nvSpPr>
        <p:spPr>
          <a:xfrm flipH="1">
            <a:off x="7853040" y="2944800"/>
            <a:ext cx="111240" cy="726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03" name="Line 36"/>
          <p:cNvSpPr/>
          <p:nvPr/>
        </p:nvSpPr>
        <p:spPr>
          <a:xfrm flipV="1">
            <a:off x="7237080" y="4086000"/>
            <a:ext cx="227160" cy="43668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904" name="Picture 591"/>
          <p:cNvPicPr/>
          <p:nvPr/>
        </p:nvPicPr>
        <p:blipFill>
          <a:blip r:embed="rId2"/>
          <a:stretch>
            <a:fillRect/>
          </a:stretch>
        </p:blipFill>
        <p:spPr>
          <a:xfrm>
            <a:off x="5740560" y="4545000"/>
            <a:ext cx="412560" cy="371160"/>
          </a:xfrm>
          <a:prstGeom prst="rect">
            <a:avLst/>
          </a:prstGeom>
          <a:ln>
            <a:noFill/>
          </a:ln>
        </p:spPr>
      </p:pic>
      <p:sp>
        <p:nvSpPr>
          <p:cNvPr id="905" name="CustomShape 37"/>
          <p:cNvSpPr/>
          <p:nvPr/>
        </p:nvSpPr>
        <p:spPr>
          <a:xfrm>
            <a:off x="5916600" y="4580640"/>
            <a:ext cx="194400" cy="1692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906" name="Picture 594"/>
          <p:cNvPicPr/>
          <p:nvPr/>
        </p:nvPicPr>
        <p:blipFill>
          <a:blip r:embed="rId3"/>
          <a:stretch>
            <a:fillRect/>
          </a:stretch>
        </p:blipFill>
        <p:spPr>
          <a:xfrm>
            <a:off x="5423040" y="4965840"/>
            <a:ext cx="480960" cy="404640"/>
          </a:xfrm>
          <a:prstGeom prst="rect">
            <a:avLst/>
          </a:prstGeom>
          <a:ln>
            <a:noFill/>
          </a:ln>
        </p:spPr>
      </p:pic>
      <p:sp>
        <p:nvSpPr>
          <p:cNvPr id="907" name="CustomShape 38"/>
          <p:cNvSpPr/>
          <p:nvPr/>
        </p:nvSpPr>
        <p:spPr>
          <a:xfrm>
            <a:off x="5628240" y="5004720"/>
            <a:ext cx="226440" cy="1843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908" name="Picture 597"/>
          <p:cNvPicPr/>
          <p:nvPr/>
        </p:nvPicPr>
        <p:blipFill>
          <a:blip r:embed="rId4"/>
          <a:stretch>
            <a:fillRect/>
          </a:stretch>
        </p:blipFill>
        <p:spPr>
          <a:xfrm>
            <a:off x="5901120" y="5267160"/>
            <a:ext cx="425160" cy="347400"/>
          </a:xfrm>
          <a:prstGeom prst="rect">
            <a:avLst/>
          </a:prstGeom>
          <a:ln>
            <a:noFill/>
          </a:ln>
        </p:spPr>
      </p:pic>
      <p:sp>
        <p:nvSpPr>
          <p:cNvPr id="909" name="CustomShape 39"/>
          <p:cNvSpPr/>
          <p:nvPr/>
        </p:nvSpPr>
        <p:spPr>
          <a:xfrm>
            <a:off x="6082560" y="5300640"/>
            <a:ext cx="200160" cy="1584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910" name="Picture 600"/>
          <p:cNvPicPr/>
          <p:nvPr/>
        </p:nvPicPr>
        <p:blipFill>
          <a:blip r:embed="rId4"/>
          <a:stretch>
            <a:fillRect/>
          </a:stretch>
        </p:blipFill>
        <p:spPr>
          <a:xfrm>
            <a:off x="6515280" y="5249880"/>
            <a:ext cx="425160" cy="349200"/>
          </a:xfrm>
          <a:prstGeom prst="rect">
            <a:avLst/>
          </a:prstGeom>
          <a:ln>
            <a:noFill/>
          </a:ln>
        </p:spPr>
      </p:pic>
      <p:sp>
        <p:nvSpPr>
          <p:cNvPr id="911" name="CustomShape 40"/>
          <p:cNvSpPr/>
          <p:nvPr/>
        </p:nvSpPr>
        <p:spPr>
          <a:xfrm>
            <a:off x="6558480" y="5283360"/>
            <a:ext cx="199440" cy="1591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912" name="Picture 603"/>
          <p:cNvPicPr/>
          <p:nvPr/>
        </p:nvPicPr>
        <p:blipFill>
          <a:blip r:embed="rId5"/>
          <a:stretch>
            <a:fillRect/>
          </a:stretch>
        </p:blipFill>
        <p:spPr>
          <a:xfrm>
            <a:off x="6307200" y="1731960"/>
            <a:ext cx="847440" cy="166320"/>
          </a:xfrm>
          <a:prstGeom prst="rect">
            <a:avLst/>
          </a:prstGeom>
          <a:ln>
            <a:noFill/>
          </a:ln>
        </p:spPr>
      </p:pic>
      <p:pic>
        <p:nvPicPr>
          <p:cNvPr id="913" name="Picture 653"/>
          <p:cNvPicPr/>
          <p:nvPr/>
        </p:nvPicPr>
        <p:blipFill>
          <a:blip r:embed="rId6"/>
          <a:stretch>
            <a:fillRect/>
          </a:stretch>
        </p:blipFill>
        <p:spPr>
          <a:xfrm>
            <a:off x="5737680" y="1614600"/>
            <a:ext cx="135000" cy="326520"/>
          </a:xfrm>
          <a:prstGeom prst="rect">
            <a:avLst/>
          </a:prstGeom>
          <a:ln>
            <a:noFill/>
          </a:ln>
        </p:spPr>
      </p:pic>
      <p:pic>
        <p:nvPicPr>
          <p:cNvPr id="914" name="Picture 654"/>
          <p:cNvPicPr/>
          <p:nvPr/>
        </p:nvPicPr>
        <p:blipFill>
          <a:blip r:embed="rId7"/>
          <a:stretch>
            <a:fillRect/>
          </a:stretch>
        </p:blipFill>
        <p:spPr>
          <a:xfrm>
            <a:off x="5578560" y="1557360"/>
            <a:ext cx="414000" cy="87120"/>
          </a:xfrm>
          <a:prstGeom prst="rect">
            <a:avLst/>
          </a:prstGeom>
          <a:ln>
            <a:noFill/>
          </a:ln>
        </p:spPr>
      </p:pic>
      <p:sp>
        <p:nvSpPr>
          <p:cNvPr id="915" name="CustomShape 41"/>
          <p:cNvSpPr/>
          <p:nvPr/>
        </p:nvSpPr>
        <p:spPr>
          <a:xfrm>
            <a:off x="7656480" y="248184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16" name="CustomShape 42"/>
          <p:cNvSpPr/>
          <p:nvPr/>
        </p:nvSpPr>
        <p:spPr>
          <a:xfrm>
            <a:off x="7656480" y="247104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917" name="CustomShape 43"/>
          <p:cNvSpPr/>
          <p:nvPr/>
        </p:nvSpPr>
        <p:spPr>
          <a:xfrm>
            <a:off x="7655040" y="240660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18" name="CustomShape 44"/>
          <p:cNvSpPr/>
          <p:nvPr/>
        </p:nvSpPr>
        <p:spPr>
          <a:xfrm>
            <a:off x="7732800" y="243540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19" name="CustomShape 45"/>
          <p:cNvSpPr/>
          <p:nvPr/>
        </p:nvSpPr>
        <p:spPr>
          <a:xfrm>
            <a:off x="7742520" y="243540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20" name="Line 46"/>
          <p:cNvSpPr/>
          <p:nvPr/>
        </p:nvSpPr>
        <p:spPr>
          <a:xfrm>
            <a:off x="7656480" y="2458440"/>
            <a:ext cx="360" cy="74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21" name="Line 47"/>
          <p:cNvSpPr/>
          <p:nvPr/>
        </p:nvSpPr>
        <p:spPr>
          <a:xfrm>
            <a:off x="8042040" y="2462040"/>
            <a:ext cx="360" cy="73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22" name="CustomShape 48"/>
          <p:cNvSpPr/>
          <p:nvPr/>
        </p:nvSpPr>
        <p:spPr>
          <a:xfrm>
            <a:off x="7729560" y="2846520"/>
            <a:ext cx="385560" cy="964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23" name="CustomShape 49"/>
          <p:cNvSpPr/>
          <p:nvPr/>
        </p:nvSpPr>
        <p:spPr>
          <a:xfrm>
            <a:off x="7729560" y="2835360"/>
            <a:ext cx="387000" cy="5940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924" name="CustomShape 50"/>
          <p:cNvSpPr/>
          <p:nvPr/>
        </p:nvSpPr>
        <p:spPr>
          <a:xfrm>
            <a:off x="7728120" y="2768760"/>
            <a:ext cx="385560" cy="1130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25" name="CustomShape 51"/>
          <p:cNvSpPr/>
          <p:nvPr/>
        </p:nvSpPr>
        <p:spPr>
          <a:xfrm>
            <a:off x="7805880" y="2798280"/>
            <a:ext cx="217440" cy="518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26" name="CustomShape 52"/>
          <p:cNvSpPr/>
          <p:nvPr/>
        </p:nvSpPr>
        <p:spPr>
          <a:xfrm>
            <a:off x="7815600" y="2798280"/>
            <a:ext cx="197640" cy="518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27" name="Line 53"/>
          <p:cNvSpPr/>
          <p:nvPr/>
        </p:nvSpPr>
        <p:spPr>
          <a:xfrm>
            <a:off x="7729200" y="2822040"/>
            <a:ext cx="360" cy="78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28" name="Line 54"/>
          <p:cNvSpPr/>
          <p:nvPr/>
        </p:nvSpPr>
        <p:spPr>
          <a:xfrm>
            <a:off x="8115120" y="2826000"/>
            <a:ext cx="360" cy="75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29" name="CustomShape 55"/>
          <p:cNvSpPr/>
          <p:nvPr/>
        </p:nvSpPr>
        <p:spPr>
          <a:xfrm>
            <a:off x="7170840" y="258012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30" name="CustomShape 56"/>
          <p:cNvSpPr/>
          <p:nvPr/>
        </p:nvSpPr>
        <p:spPr>
          <a:xfrm>
            <a:off x="7170840" y="256932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931" name="CustomShape 57"/>
          <p:cNvSpPr/>
          <p:nvPr/>
        </p:nvSpPr>
        <p:spPr>
          <a:xfrm>
            <a:off x="7169040" y="250524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32" name="CustomShape 58"/>
          <p:cNvSpPr/>
          <p:nvPr/>
        </p:nvSpPr>
        <p:spPr>
          <a:xfrm>
            <a:off x="7246800" y="253368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33" name="CustomShape 59"/>
          <p:cNvSpPr/>
          <p:nvPr/>
        </p:nvSpPr>
        <p:spPr>
          <a:xfrm>
            <a:off x="7256880" y="253368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34" name="Line 60"/>
          <p:cNvSpPr/>
          <p:nvPr/>
        </p:nvSpPr>
        <p:spPr>
          <a:xfrm>
            <a:off x="7170480" y="255672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35" name="Line 61"/>
          <p:cNvSpPr/>
          <p:nvPr/>
        </p:nvSpPr>
        <p:spPr>
          <a:xfrm>
            <a:off x="7556400" y="256032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36" name="CustomShape 62"/>
          <p:cNvSpPr/>
          <p:nvPr/>
        </p:nvSpPr>
        <p:spPr>
          <a:xfrm>
            <a:off x="7182000" y="284364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37" name="CustomShape 63"/>
          <p:cNvSpPr/>
          <p:nvPr/>
        </p:nvSpPr>
        <p:spPr>
          <a:xfrm>
            <a:off x="7182000" y="283284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938" name="CustomShape 64"/>
          <p:cNvSpPr/>
          <p:nvPr/>
        </p:nvSpPr>
        <p:spPr>
          <a:xfrm>
            <a:off x="7180200" y="276876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39" name="CustomShape 65"/>
          <p:cNvSpPr/>
          <p:nvPr/>
        </p:nvSpPr>
        <p:spPr>
          <a:xfrm>
            <a:off x="7257960" y="279720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40" name="CustomShape 66"/>
          <p:cNvSpPr/>
          <p:nvPr/>
        </p:nvSpPr>
        <p:spPr>
          <a:xfrm>
            <a:off x="7268040" y="279720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41" name="Line 67"/>
          <p:cNvSpPr/>
          <p:nvPr/>
        </p:nvSpPr>
        <p:spPr>
          <a:xfrm>
            <a:off x="7181640" y="282024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42" name="Line 68"/>
          <p:cNvSpPr/>
          <p:nvPr/>
        </p:nvSpPr>
        <p:spPr>
          <a:xfrm>
            <a:off x="7567560" y="282384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43" name="Line 69"/>
          <p:cNvSpPr/>
          <p:nvPr/>
        </p:nvSpPr>
        <p:spPr>
          <a:xfrm>
            <a:off x="8310240" y="2866680"/>
            <a:ext cx="177840" cy="360"/>
          </a:xfrm>
          <a:prstGeom prst="line">
            <a:avLst/>
          </a:prstGeom>
          <a:ln w="9360" cap="rnd">
            <a:solidFill>
              <a:schemeClr val="bg2"/>
            </a:solidFill>
            <a:custDash>
              <a:ds d="1300000" sp="1000000"/>
            </a:custDash>
            <a:round/>
          </a:ln>
        </p:spPr>
        <p:style>
          <a:lnRef idx="0">
            <a:scrgbClr r="0" g="0" b="0"/>
          </a:lnRef>
          <a:fillRef idx="0">
            <a:scrgbClr r="0" g="0" b="0"/>
          </a:fillRef>
          <a:effectRef idx="0">
            <a:scrgbClr r="0" g="0" b="0"/>
          </a:effectRef>
          <a:fontRef idx="minor"/>
        </p:style>
      </p:sp>
      <p:sp>
        <p:nvSpPr>
          <p:cNvPr id="944" name="CustomShape 70"/>
          <p:cNvSpPr/>
          <p:nvPr/>
        </p:nvSpPr>
        <p:spPr>
          <a:xfrm>
            <a:off x="7368120" y="4012560"/>
            <a:ext cx="479880" cy="111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45" name="CustomShape 71"/>
          <p:cNvSpPr/>
          <p:nvPr/>
        </p:nvSpPr>
        <p:spPr>
          <a:xfrm>
            <a:off x="7368120" y="3999600"/>
            <a:ext cx="482040" cy="687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946" name="CustomShape 72"/>
          <p:cNvSpPr/>
          <p:nvPr/>
        </p:nvSpPr>
        <p:spPr>
          <a:xfrm>
            <a:off x="7365960" y="3922560"/>
            <a:ext cx="479880" cy="130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47" name="CustomShape 73"/>
          <p:cNvSpPr/>
          <p:nvPr/>
        </p:nvSpPr>
        <p:spPr>
          <a:xfrm>
            <a:off x="7462800" y="3956760"/>
            <a:ext cx="270720" cy="6012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48" name="CustomShape 74"/>
          <p:cNvSpPr/>
          <p:nvPr/>
        </p:nvSpPr>
        <p:spPr>
          <a:xfrm>
            <a:off x="7475040" y="3956760"/>
            <a:ext cx="246240" cy="6012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49" name="Line 75"/>
          <p:cNvSpPr/>
          <p:nvPr/>
        </p:nvSpPr>
        <p:spPr>
          <a:xfrm>
            <a:off x="7367760" y="3984480"/>
            <a:ext cx="360" cy="90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50" name="Line 76"/>
          <p:cNvSpPr/>
          <p:nvPr/>
        </p:nvSpPr>
        <p:spPr>
          <a:xfrm>
            <a:off x="7847640" y="3988800"/>
            <a:ext cx="360" cy="87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51" name="CustomShape 77"/>
          <p:cNvSpPr/>
          <p:nvPr/>
        </p:nvSpPr>
        <p:spPr>
          <a:xfrm>
            <a:off x="7048800" y="3731400"/>
            <a:ext cx="479880" cy="111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52" name="CustomShape 78"/>
          <p:cNvSpPr/>
          <p:nvPr/>
        </p:nvSpPr>
        <p:spPr>
          <a:xfrm>
            <a:off x="7048800" y="3718800"/>
            <a:ext cx="482040" cy="687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953" name="CustomShape 79"/>
          <p:cNvSpPr/>
          <p:nvPr/>
        </p:nvSpPr>
        <p:spPr>
          <a:xfrm>
            <a:off x="7047000" y="3641760"/>
            <a:ext cx="479880" cy="130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54" name="CustomShape 80"/>
          <p:cNvSpPr/>
          <p:nvPr/>
        </p:nvSpPr>
        <p:spPr>
          <a:xfrm>
            <a:off x="7143840" y="3675960"/>
            <a:ext cx="270720" cy="6012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55" name="CustomShape 81"/>
          <p:cNvSpPr/>
          <p:nvPr/>
        </p:nvSpPr>
        <p:spPr>
          <a:xfrm>
            <a:off x="7156080" y="3675960"/>
            <a:ext cx="246240" cy="6012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56" name="Line 82"/>
          <p:cNvSpPr/>
          <p:nvPr/>
        </p:nvSpPr>
        <p:spPr>
          <a:xfrm>
            <a:off x="7048800" y="3703680"/>
            <a:ext cx="360" cy="89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57" name="Line 83"/>
          <p:cNvSpPr/>
          <p:nvPr/>
        </p:nvSpPr>
        <p:spPr>
          <a:xfrm>
            <a:off x="7528680" y="3708000"/>
            <a:ext cx="360" cy="87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58" name="CustomShape 84"/>
          <p:cNvSpPr/>
          <p:nvPr/>
        </p:nvSpPr>
        <p:spPr>
          <a:xfrm>
            <a:off x="7710840" y="3744360"/>
            <a:ext cx="479880" cy="111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59" name="CustomShape 85"/>
          <p:cNvSpPr/>
          <p:nvPr/>
        </p:nvSpPr>
        <p:spPr>
          <a:xfrm>
            <a:off x="7710840" y="3731400"/>
            <a:ext cx="482040" cy="687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960" name="CustomShape 86"/>
          <p:cNvSpPr/>
          <p:nvPr/>
        </p:nvSpPr>
        <p:spPr>
          <a:xfrm>
            <a:off x="7709040" y="3654360"/>
            <a:ext cx="479880" cy="130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61" name="CustomShape 87"/>
          <p:cNvSpPr/>
          <p:nvPr/>
        </p:nvSpPr>
        <p:spPr>
          <a:xfrm>
            <a:off x="7805520" y="3688560"/>
            <a:ext cx="270720" cy="6012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62" name="CustomShape 88"/>
          <p:cNvSpPr/>
          <p:nvPr/>
        </p:nvSpPr>
        <p:spPr>
          <a:xfrm>
            <a:off x="7818120" y="3688560"/>
            <a:ext cx="246240" cy="6012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63" name="Line 89"/>
          <p:cNvSpPr/>
          <p:nvPr/>
        </p:nvSpPr>
        <p:spPr>
          <a:xfrm>
            <a:off x="7710840" y="3716280"/>
            <a:ext cx="360" cy="90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64" name="Line 90"/>
          <p:cNvSpPr/>
          <p:nvPr/>
        </p:nvSpPr>
        <p:spPr>
          <a:xfrm>
            <a:off x="8190720" y="3720600"/>
            <a:ext cx="360" cy="87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65" name="CustomShape 91"/>
          <p:cNvSpPr/>
          <p:nvPr/>
        </p:nvSpPr>
        <p:spPr>
          <a:xfrm>
            <a:off x="6930360" y="4623840"/>
            <a:ext cx="612360" cy="133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66" name="CustomShape 92"/>
          <p:cNvSpPr/>
          <p:nvPr/>
        </p:nvSpPr>
        <p:spPr>
          <a:xfrm>
            <a:off x="6930360" y="4608360"/>
            <a:ext cx="61488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967" name="CustomShape 93"/>
          <p:cNvSpPr/>
          <p:nvPr/>
        </p:nvSpPr>
        <p:spPr>
          <a:xfrm>
            <a:off x="6927840" y="4516560"/>
            <a:ext cx="612360" cy="156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68" name="CustomShape 94"/>
          <p:cNvSpPr/>
          <p:nvPr/>
        </p:nvSpPr>
        <p:spPr>
          <a:xfrm>
            <a:off x="7051320" y="4557240"/>
            <a:ext cx="345600" cy="7236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69" name="CustomShape 95"/>
          <p:cNvSpPr/>
          <p:nvPr/>
        </p:nvSpPr>
        <p:spPr>
          <a:xfrm>
            <a:off x="7066800" y="4557240"/>
            <a:ext cx="314280" cy="7236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70" name="Line 96"/>
          <p:cNvSpPr/>
          <p:nvPr/>
        </p:nvSpPr>
        <p:spPr>
          <a:xfrm>
            <a:off x="6930360" y="4590360"/>
            <a:ext cx="360" cy="107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71" name="Line 97"/>
          <p:cNvSpPr/>
          <p:nvPr/>
        </p:nvSpPr>
        <p:spPr>
          <a:xfrm>
            <a:off x="7541640" y="4595400"/>
            <a:ext cx="360" cy="105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72" name="CustomShape 98"/>
          <p:cNvSpPr/>
          <p:nvPr/>
        </p:nvSpPr>
        <p:spPr>
          <a:xfrm>
            <a:off x="7563600" y="4922280"/>
            <a:ext cx="612360" cy="133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73" name="CustomShape 99"/>
          <p:cNvSpPr/>
          <p:nvPr/>
        </p:nvSpPr>
        <p:spPr>
          <a:xfrm>
            <a:off x="7563600" y="4906800"/>
            <a:ext cx="61488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974" name="CustomShape 100"/>
          <p:cNvSpPr/>
          <p:nvPr/>
        </p:nvSpPr>
        <p:spPr>
          <a:xfrm>
            <a:off x="7561440" y="4815000"/>
            <a:ext cx="612360" cy="156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75" name="CustomShape 101"/>
          <p:cNvSpPr/>
          <p:nvPr/>
        </p:nvSpPr>
        <p:spPr>
          <a:xfrm>
            <a:off x="7684560" y="4855680"/>
            <a:ext cx="345600" cy="7236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76" name="CustomShape 102"/>
          <p:cNvSpPr/>
          <p:nvPr/>
        </p:nvSpPr>
        <p:spPr>
          <a:xfrm>
            <a:off x="7700400" y="4855680"/>
            <a:ext cx="314280" cy="7236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77" name="Line 103"/>
          <p:cNvSpPr/>
          <p:nvPr/>
        </p:nvSpPr>
        <p:spPr>
          <a:xfrm>
            <a:off x="7563600" y="4888800"/>
            <a:ext cx="360" cy="107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78" name="Line 104"/>
          <p:cNvSpPr/>
          <p:nvPr/>
        </p:nvSpPr>
        <p:spPr>
          <a:xfrm>
            <a:off x="8175240" y="4893840"/>
            <a:ext cx="360" cy="105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79" name="CustomShape 105"/>
          <p:cNvSpPr/>
          <p:nvPr/>
        </p:nvSpPr>
        <p:spPr>
          <a:xfrm>
            <a:off x="6214320" y="4966560"/>
            <a:ext cx="612360" cy="133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80" name="CustomShape 106"/>
          <p:cNvSpPr/>
          <p:nvPr/>
        </p:nvSpPr>
        <p:spPr>
          <a:xfrm>
            <a:off x="6214320" y="4951440"/>
            <a:ext cx="61488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981" name="CustomShape 107"/>
          <p:cNvSpPr/>
          <p:nvPr/>
        </p:nvSpPr>
        <p:spPr>
          <a:xfrm>
            <a:off x="6211800" y="4859280"/>
            <a:ext cx="612360" cy="156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82" name="CustomShape 108"/>
          <p:cNvSpPr/>
          <p:nvPr/>
        </p:nvSpPr>
        <p:spPr>
          <a:xfrm>
            <a:off x="6335280" y="4900320"/>
            <a:ext cx="345600" cy="7236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83" name="CustomShape 109"/>
          <p:cNvSpPr/>
          <p:nvPr/>
        </p:nvSpPr>
        <p:spPr>
          <a:xfrm>
            <a:off x="6350760" y="4900320"/>
            <a:ext cx="314280" cy="7236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84" name="Line 110"/>
          <p:cNvSpPr/>
          <p:nvPr/>
        </p:nvSpPr>
        <p:spPr>
          <a:xfrm>
            <a:off x="6214320" y="4933440"/>
            <a:ext cx="360" cy="107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85" name="Line 111"/>
          <p:cNvSpPr/>
          <p:nvPr/>
        </p:nvSpPr>
        <p:spPr>
          <a:xfrm>
            <a:off x="6825960" y="493848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86" name="CustomShape 112"/>
          <p:cNvSpPr/>
          <p:nvPr/>
        </p:nvSpPr>
        <p:spPr>
          <a:xfrm>
            <a:off x="6019920" y="372636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87" name="CustomShape 113"/>
          <p:cNvSpPr/>
          <p:nvPr/>
        </p:nvSpPr>
        <p:spPr>
          <a:xfrm>
            <a:off x="6019920" y="371556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988" name="CustomShape 114"/>
          <p:cNvSpPr/>
          <p:nvPr/>
        </p:nvSpPr>
        <p:spPr>
          <a:xfrm>
            <a:off x="6018120" y="365112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89" name="CustomShape 115"/>
          <p:cNvSpPr/>
          <p:nvPr/>
        </p:nvSpPr>
        <p:spPr>
          <a:xfrm>
            <a:off x="6095880" y="367992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90" name="CustomShape 116"/>
          <p:cNvSpPr/>
          <p:nvPr/>
        </p:nvSpPr>
        <p:spPr>
          <a:xfrm>
            <a:off x="6105960" y="367992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91" name="Line 117"/>
          <p:cNvSpPr/>
          <p:nvPr/>
        </p:nvSpPr>
        <p:spPr>
          <a:xfrm>
            <a:off x="6019560" y="370296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92" name="Line 118"/>
          <p:cNvSpPr/>
          <p:nvPr/>
        </p:nvSpPr>
        <p:spPr>
          <a:xfrm>
            <a:off x="6405480" y="3706560"/>
            <a:ext cx="360" cy="73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93" name="CustomShape 119"/>
          <p:cNvSpPr/>
          <p:nvPr/>
        </p:nvSpPr>
        <p:spPr>
          <a:xfrm>
            <a:off x="6319800" y="257400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94" name="CustomShape 120"/>
          <p:cNvSpPr/>
          <p:nvPr/>
        </p:nvSpPr>
        <p:spPr>
          <a:xfrm>
            <a:off x="6319800" y="256320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995" name="CustomShape 121"/>
          <p:cNvSpPr/>
          <p:nvPr/>
        </p:nvSpPr>
        <p:spPr>
          <a:xfrm>
            <a:off x="6318360" y="249876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996" name="CustomShape 122"/>
          <p:cNvSpPr/>
          <p:nvPr/>
        </p:nvSpPr>
        <p:spPr>
          <a:xfrm>
            <a:off x="6396120" y="252720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97" name="CustomShape 123"/>
          <p:cNvSpPr/>
          <p:nvPr/>
        </p:nvSpPr>
        <p:spPr>
          <a:xfrm>
            <a:off x="6405840" y="252720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998" name="Line 124"/>
          <p:cNvSpPr/>
          <p:nvPr/>
        </p:nvSpPr>
        <p:spPr>
          <a:xfrm>
            <a:off x="6319800" y="255024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999" name="Line 125"/>
          <p:cNvSpPr/>
          <p:nvPr/>
        </p:nvSpPr>
        <p:spPr>
          <a:xfrm>
            <a:off x="6705360" y="255384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1000" name="Picture 777"/>
          <p:cNvPicPr/>
          <p:nvPr/>
        </p:nvPicPr>
        <p:blipFill>
          <a:blip r:embed="rId8"/>
          <a:stretch>
            <a:fillRect/>
          </a:stretch>
        </p:blipFill>
        <p:spPr>
          <a:xfrm>
            <a:off x="5605920" y="3557160"/>
            <a:ext cx="368280" cy="304920"/>
          </a:xfrm>
          <a:prstGeom prst="rect">
            <a:avLst/>
          </a:prstGeom>
          <a:ln>
            <a:noFill/>
          </a:ln>
        </p:spPr>
      </p:pic>
      <p:pic>
        <p:nvPicPr>
          <p:cNvPr id="1001" name="Picture 778"/>
          <p:cNvPicPr/>
          <p:nvPr/>
        </p:nvPicPr>
        <p:blipFill>
          <a:blip r:embed="rId9"/>
          <a:stretch>
            <a:fillRect/>
          </a:stretch>
        </p:blipFill>
        <p:spPr>
          <a:xfrm>
            <a:off x="5576760" y="3511440"/>
            <a:ext cx="504720" cy="104040"/>
          </a:xfrm>
          <a:prstGeom prst="rect">
            <a:avLst/>
          </a:prstGeom>
          <a:ln>
            <a:noFill/>
          </a:ln>
        </p:spPr>
      </p:pic>
      <p:pic>
        <p:nvPicPr>
          <p:cNvPr id="1002" name="Picture 780"/>
          <p:cNvPicPr/>
          <p:nvPr/>
        </p:nvPicPr>
        <p:blipFill>
          <a:blip r:embed="rId8"/>
          <a:stretch>
            <a:fillRect/>
          </a:stretch>
        </p:blipFill>
        <p:spPr>
          <a:xfrm>
            <a:off x="7129800" y="5069520"/>
            <a:ext cx="410040" cy="364320"/>
          </a:xfrm>
          <a:prstGeom prst="rect">
            <a:avLst/>
          </a:prstGeom>
          <a:ln>
            <a:noFill/>
          </a:ln>
        </p:spPr>
      </p:pic>
      <p:pic>
        <p:nvPicPr>
          <p:cNvPr id="1003" name="Picture 781"/>
          <p:cNvPicPr/>
          <p:nvPr/>
        </p:nvPicPr>
        <p:blipFill>
          <a:blip r:embed="rId10"/>
          <a:stretch>
            <a:fillRect/>
          </a:stretch>
        </p:blipFill>
        <p:spPr>
          <a:xfrm>
            <a:off x="7097760" y="5014800"/>
            <a:ext cx="561600" cy="124920"/>
          </a:xfrm>
          <a:prstGeom prst="rect">
            <a:avLst/>
          </a:prstGeom>
          <a:ln>
            <a:noFill/>
          </a:ln>
        </p:spPr>
      </p:pic>
      <p:sp>
        <p:nvSpPr>
          <p:cNvPr id="1004" name="Line 126"/>
          <p:cNvSpPr/>
          <p:nvPr/>
        </p:nvSpPr>
        <p:spPr>
          <a:xfrm flipH="1">
            <a:off x="6097320" y="2023560"/>
            <a:ext cx="149400" cy="4201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05" name="Line 127"/>
          <p:cNvSpPr/>
          <p:nvPr/>
        </p:nvSpPr>
        <p:spPr>
          <a:xfrm>
            <a:off x="6246720" y="2023560"/>
            <a:ext cx="149040" cy="4183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06" name="Line 128"/>
          <p:cNvSpPr/>
          <p:nvPr/>
        </p:nvSpPr>
        <p:spPr>
          <a:xfrm>
            <a:off x="6097320" y="2441880"/>
            <a:ext cx="149400" cy="457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07" name="Line 129"/>
          <p:cNvSpPr/>
          <p:nvPr/>
        </p:nvSpPr>
        <p:spPr>
          <a:xfrm flipH="1">
            <a:off x="6246720" y="2441880"/>
            <a:ext cx="149040" cy="457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08" name="Line 130"/>
          <p:cNvSpPr/>
          <p:nvPr/>
        </p:nvSpPr>
        <p:spPr>
          <a:xfrm>
            <a:off x="6246720" y="2032920"/>
            <a:ext cx="360" cy="4546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09" name="Line 131"/>
          <p:cNvSpPr/>
          <p:nvPr/>
        </p:nvSpPr>
        <p:spPr>
          <a:xfrm flipV="1">
            <a:off x="6097320" y="2398680"/>
            <a:ext cx="149400" cy="450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10" name="Line 132"/>
          <p:cNvSpPr/>
          <p:nvPr/>
        </p:nvSpPr>
        <p:spPr>
          <a:xfrm flipH="1" flipV="1">
            <a:off x="6246720" y="2398680"/>
            <a:ext cx="149040" cy="43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11" name="Line 133"/>
          <p:cNvSpPr/>
          <p:nvPr/>
        </p:nvSpPr>
        <p:spPr>
          <a:xfrm>
            <a:off x="6160680" y="2261160"/>
            <a:ext cx="86040" cy="34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12" name="Line 134"/>
          <p:cNvSpPr/>
          <p:nvPr/>
        </p:nvSpPr>
        <p:spPr>
          <a:xfrm flipV="1">
            <a:off x="6246720" y="2261160"/>
            <a:ext cx="90000" cy="34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13" name="Line 135"/>
          <p:cNvSpPr/>
          <p:nvPr/>
        </p:nvSpPr>
        <p:spPr>
          <a:xfrm>
            <a:off x="6132240" y="2322360"/>
            <a:ext cx="110880" cy="46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14" name="Line 136"/>
          <p:cNvSpPr/>
          <p:nvPr/>
        </p:nvSpPr>
        <p:spPr>
          <a:xfrm flipV="1">
            <a:off x="6246720" y="2331720"/>
            <a:ext cx="111240" cy="414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15" name="Line 137"/>
          <p:cNvSpPr/>
          <p:nvPr/>
        </p:nvSpPr>
        <p:spPr>
          <a:xfrm flipV="1">
            <a:off x="6246720" y="2197800"/>
            <a:ext cx="56520" cy="169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16" name="Line 138"/>
          <p:cNvSpPr/>
          <p:nvPr/>
        </p:nvSpPr>
        <p:spPr>
          <a:xfrm flipV="1">
            <a:off x="6246720" y="2111040"/>
            <a:ext cx="35640" cy="129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17" name="Line 139"/>
          <p:cNvSpPr/>
          <p:nvPr/>
        </p:nvSpPr>
        <p:spPr>
          <a:xfrm>
            <a:off x="6182640" y="2192400"/>
            <a:ext cx="69120" cy="223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018" name="Line 140"/>
          <p:cNvSpPr/>
          <p:nvPr/>
        </p:nvSpPr>
        <p:spPr>
          <a:xfrm>
            <a:off x="6213240" y="2107080"/>
            <a:ext cx="39960" cy="22680"/>
          </a:xfrm>
          <a:prstGeom prst="line">
            <a:avLst/>
          </a:prstGeom>
          <a:ln w="19080">
            <a:solidFill>
              <a:schemeClr val="tx1"/>
            </a:solidFill>
            <a:round/>
          </a:ln>
        </p:spPr>
        <p:style>
          <a:lnRef idx="0">
            <a:scrgbClr r="0" g="0" b="0"/>
          </a:lnRef>
          <a:fillRef idx="0">
            <a:scrgbClr r="0" g="0" b="0"/>
          </a:fillRef>
          <a:effectRef idx="0">
            <a:scrgbClr r="0" g="0" b="0"/>
          </a:effectRef>
          <a:fontRef idx="minor"/>
        </p:style>
      </p:sp>
      <p:pic>
        <p:nvPicPr>
          <p:cNvPr id="1019" name="Picture 799"/>
          <p:cNvPicPr/>
          <p:nvPr/>
        </p:nvPicPr>
        <p:blipFill>
          <a:blip r:embed="rId11"/>
          <a:stretch>
            <a:fillRect/>
          </a:stretch>
        </p:blipFill>
        <p:spPr>
          <a:xfrm>
            <a:off x="6026040" y="1855800"/>
            <a:ext cx="455400" cy="330840"/>
          </a:xfrm>
          <a:prstGeom prst="rect">
            <a:avLst/>
          </a:prstGeom>
          <a:ln>
            <a:noFill/>
          </a:ln>
        </p:spPr>
      </p:pic>
      <p:sp>
        <p:nvSpPr>
          <p:cNvPr id="1020" name="CustomShape 141"/>
          <p:cNvSpPr/>
          <p:nvPr/>
        </p:nvSpPr>
        <p:spPr>
          <a:xfrm>
            <a:off x="6219720" y="1990440"/>
            <a:ext cx="50760" cy="47520"/>
          </a:xfrm>
          <a:prstGeom prst="ellipse">
            <a:avLst/>
          </a:prstGeom>
          <a:solidFill>
            <a:schemeClr val="tx2"/>
          </a:solidFill>
          <a:ln w="9360">
            <a:solidFill>
              <a:schemeClr val="tx1"/>
            </a:solidFill>
            <a:round/>
          </a:ln>
        </p:spPr>
        <p:style>
          <a:lnRef idx="0">
            <a:scrgbClr r="0" g="0" b="0"/>
          </a:lnRef>
          <a:fillRef idx="0">
            <a:scrgbClr r="0" g="0" b="0"/>
          </a:fillRef>
          <a:effectRef idx="0">
            <a:scrgbClr r="0" g="0" b="0"/>
          </a:effectRef>
          <a:fontRef idx="minor"/>
        </p:style>
      </p:sp>
      <p:sp>
        <p:nvSpPr>
          <p:cNvPr id="1021" name="CustomShape 142"/>
          <p:cNvSpPr/>
          <p:nvPr/>
        </p:nvSpPr>
        <p:spPr>
          <a:xfrm>
            <a:off x="5924160" y="1395360"/>
            <a:ext cx="154512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mobile network</a:t>
            </a:r>
            <a:endParaRPr lang="en-US" sz="1600" b="0" strike="noStrike" spc="-1">
              <a:latin typeface="Arial"/>
            </a:endParaRPr>
          </a:p>
        </p:txBody>
      </p:sp>
      <p:sp>
        <p:nvSpPr>
          <p:cNvPr id="1022" name="CustomShape 143"/>
          <p:cNvSpPr/>
          <p:nvPr/>
        </p:nvSpPr>
        <p:spPr>
          <a:xfrm>
            <a:off x="7526160" y="2082960"/>
            <a:ext cx="110628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global ISP</a:t>
            </a:r>
            <a:endParaRPr lang="en-US" sz="1600" b="0" strike="noStrike" spc="-1">
              <a:latin typeface="Arial"/>
            </a:endParaRPr>
          </a:p>
        </p:txBody>
      </p:sp>
      <p:sp>
        <p:nvSpPr>
          <p:cNvPr id="1023" name="CustomShape 144"/>
          <p:cNvSpPr/>
          <p:nvPr/>
        </p:nvSpPr>
        <p:spPr>
          <a:xfrm>
            <a:off x="7303320" y="3309840"/>
            <a:ext cx="128592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regional ISP</a:t>
            </a:r>
            <a:endParaRPr lang="en-US" sz="1600" b="0" strike="noStrike" spc="-1">
              <a:latin typeface="Arial"/>
            </a:endParaRPr>
          </a:p>
        </p:txBody>
      </p:sp>
      <p:sp>
        <p:nvSpPr>
          <p:cNvPr id="1024" name="CustomShape 145"/>
          <p:cNvSpPr/>
          <p:nvPr/>
        </p:nvSpPr>
        <p:spPr>
          <a:xfrm>
            <a:off x="6291360" y="2975040"/>
            <a:ext cx="889920" cy="525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80000"/>
              </a:lnSpc>
            </a:pPr>
            <a:r>
              <a:rPr lang="en-US" sz="1600" b="0" strike="noStrike" spc="-1">
                <a:solidFill>
                  <a:srgbClr val="000000"/>
                </a:solidFill>
                <a:latin typeface="Arial"/>
                <a:ea typeface="MS PGothic"/>
              </a:rPr>
              <a:t>home </a:t>
            </a:r>
            <a:endParaRPr lang="en-US" sz="1600" b="0" strike="noStrike" spc="-1">
              <a:latin typeface="Arial"/>
            </a:endParaRPr>
          </a:p>
          <a:p>
            <a:pPr>
              <a:lnSpc>
                <a:spcPct val="80000"/>
              </a:lnSpc>
            </a:pPr>
            <a:r>
              <a:rPr lang="en-US" sz="1600" b="0" strike="noStrike" spc="-1">
                <a:solidFill>
                  <a:srgbClr val="000000"/>
                </a:solidFill>
                <a:latin typeface="Arial"/>
                <a:ea typeface="MS PGothic"/>
              </a:rPr>
              <a:t>network</a:t>
            </a:r>
            <a:endParaRPr lang="en-US" sz="1600" b="0" strike="noStrike" spc="-1">
              <a:latin typeface="Arial"/>
            </a:endParaRPr>
          </a:p>
        </p:txBody>
      </p:sp>
      <p:sp>
        <p:nvSpPr>
          <p:cNvPr id="1025" name="CustomShape 146"/>
          <p:cNvSpPr/>
          <p:nvPr/>
        </p:nvSpPr>
        <p:spPr>
          <a:xfrm>
            <a:off x="5554080" y="5656320"/>
            <a:ext cx="1284480" cy="525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80000"/>
              </a:lnSpc>
            </a:pPr>
            <a:r>
              <a:rPr lang="en-US" sz="1600" b="0" strike="noStrike" spc="-1">
                <a:solidFill>
                  <a:srgbClr val="000000"/>
                </a:solidFill>
                <a:latin typeface="Arial"/>
                <a:ea typeface="MS PGothic"/>
              </a:rPr>
              <a:t>institutional</a:t>
            </a:r>
            <a:endParaRPr lang="en-US" sz="1600" b="0" strike="noStrike" spc="-1">
              <a:latin typeface="Arial"/>
            </a:endParaRPr>
          </a:p>
          <a:p>
            <a:pPr>
              <a:lnSpc>
                <a:spcPct val="80000"/>
              </a:lnSpc>
            </a:pPr>
            <a:r>
              <a:rPr lang="en-US" sz="1600" b="0" strike="noStrike" spc="-1">
                <a:solidFill>
                  <a:srgbClr val="000000"/>
                </a:solidFill>
                <a:latin typeface="Arial"/>
                <a:ea typeface="MS PGothic"/>
              </a:rPr>
              <a:t>       network</a:t>
            </a:r>
            <a:endParaRPr lang="en-US" sz="1600" b="0" strike="noStrike" spc="-1">
              <a:latin typeface="Arial"/>
            </a:endParaRPr>
          </a:p>
        </p:txBody>
      </p:sp>
      <p:sp>
        <p:nvSpPr>
          <p:cNvPr id="1026" name="CustomShape 147"/>
          <p:cNvSpPr/>
          <p:nvPr/>
        </p:nvSpPr>
        <p:spPr>
          <a:xfrm>
            <a:off x="8385480" y="5014080"/>
            <a:ext cx="43200" cy="4572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1027" name="CustomShape 148"/>
          <p:cNvSpPr/>
          <p:nvPr/>
        </p:nvSpPr>
        <p:spPr>
          <a:xfrm>
            <a:off x="8217000" y="5013360"/>
            <a:ext cx="164880" cy="4568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028" name="CustomShape 149"/>
          <p:cNvSpPr/>
          <p:nvPr/>
        </p:nvSpPr>
        <p:spPr>
          <a:xfrm>
            <a:off x="8393760" y="5041800"/>
            <a:ext cx="25200" cy="4226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1029" name="CustomShape 150"/>
          <p:cNvSpPr/>
          <p:nvPr/>
        </p:nvSpPr>
        <p:spPr>
          <a:xfrm>
            <a:off x="8388000" y="525636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030" name="CustomShape 151"/>
          <p:cNvSpPr/>
          <p:nvPr/>
        </p:nvSpPr>
        <p:spPr>
          <a:xfrm>
            <a:off x="8217000" y="506556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031" name="CustomShape 152"/>
          <p:cNvSpPr/>
          <p:nvPr/>
        </p:nvSpPr>
        <p:spPr>
          <a:xfrm>
            <a:off x="8302680" y="5060880"/>
            <a:ext cx="90360" cy="284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032" name="CustomShape 153"/>
          <p:cNvSpPr/>
          <p:nvPr/>
        </p:nvSpPr>
        <p:spPr>
          <a:xfrm>
            <a:off x="8304120" y="506412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033" name="CustomShape 154"/>
          <p:cNvSpPr/>
          <p:nvPr/>
        </p:nvSpPr>
        <p:spPr>
          <a:xfrm>
            <a:off x="8218440" y="513252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034" name="CustomShape 155"/>
          <p:cNvSpPr/>
          <p:nvPr/>
        </p:nvSpPr>
        <p:spPr>
          <a:xfrm>
            <a:off x="8302680" y="512604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035" name="CustomShape 156"/>
          <p:cNvSpPr/>
          <p:nvPr/>
        </p:nvSpPr>
        <p:spPr>
          <a:xfrm>
            <a:off x="8304120" y="5129280"/>
            <a:ext cx="87120" cy="190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036" name="CustomShape 157"/>
          <p:cNvSpPr/>
          <p:nvPr/>
        </p:nvSpPr>
        <p:spPr>
          <a:xfrm>
            <a:off x="8218440" y="519912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037" name="CustomShape 158"/>
          <p:cNvSpPr/>
          <p:nvPr/>
        </p:nvSpPr>
        <p:spPr>
          <a:xfrm>
            <a:off x="8220240" y="525960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038" name="CustomShape 159"/>
          <p:cNvSpPr/>
          <p:nvPr/>
        </p:nvSpPr>
        <p:spPr>
          <a:xfrm>
            <a:off x="8301240" y="525780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039" name="CustomShape 160"/>
          <p:cNvSpPr/>
          <p:nvPr/>
        </p:nvSpPr>
        <p:spPr>
          <a:xfrm>
            <a:off x="8302680" y="525780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040" name="CustomShape 161"/>
          <p:cNvSpPr/>
          <p:nvPr/>
        </p:nvSpPr>
        <p:spPr>
          <a:xfrm>
            <a:off x="8388720" y="519912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041" name="CustomShape 162"/>
          <p:cNvSpPr/>
          <p:nvPr/>
        </p:nvSpPr>
        <p:spPr>
          <a:xfrm>
            <a:off x="8301240" y="5194080"/>
            <a:ext cx="9180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042" name="CustomShape 163"/>
          <p:cNvSpPr/>
          <p:nvPr/>
        </p:nvSpPr>
        <p:spPr>
          <a:xfrm>
            <a:off x="8302680" y="5197320"/>
            <a:ext cx="90360" cy="187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043" name="CustomShape 164"/>
          <p:cNvSpPr/>
          <p:nvPr/>
        </p:nvSpPr>
        <p:spPr>
          <a:xfrm>
            <a:off x="8381880" y="5013360"/>
            <a:ext cx="9360" cy="45684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1044" name="CustomShape 165"/>
          <p:cNvSpPr/>
          <p:nvPr/>
        </p:nvSpPr>
        <p:spPr>
          <a:xfrm>
            <a:off x="8392320" y="5129280"/>
            <a:ext cx="36000" cy="4104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045" name="CustomShape 166"/>
          <p:cNvSpPr/>
          <p:nvPr/>
        </p:nvSpPr>
        <p:spPr>
          <a:xfrm>
            <a:off x="8393040" y="5063760"/>
            <a:ext cx="37080" cy="464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046" name="CustomShape 167"/>
          <p:cNvSpPr/>
          <p:nvPr/>
        </p:nvSpPr>
        <p:spPr>
          <a:xfrm>
            <a:off x="8424720" y="5451480"/>
            <a:ext cx="6120" cy="1728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1047" name="CustomShape 168"/>
          <p:cNvSpPr/>
          <p:nvPr/>
        </p:nvSpPr>
        <p:spPr>
          <a:xfrm>
            <a:off x="8390880" y="5451840"/>
            <a:ext cx="37080" cy="3852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1048" name="CustomShape 169"/>
          <p:cNvSpPr/>
          <p:nvPr/>
        </p:nvSpPr>
        <p:spPr>
          <a:xfrm>
            <a:off x="8205840" y="5464080"/>
            <a:ext cx="188640" cy="2844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1049" name="CustomShape 170"/>
          <p:cNvSpPr/>
          <p:nvPr/>
        </p:nvSpPr>
        <p:spPr>
          <a:xfrm>
            <a:off x="8217000" y="5472000"/>
            <a:ext cx="168120" cy="1404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050" name="CustomShape 171"/>
          <p:cNvSpPr/>
          <p:nvPr/>
        </p:nvSpPr>
        <p:spPr>
          <a:xfrm>
            <a:off x="8232840" y="540540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051" name="CustomShape 172"/>
          <p:cNvSpPr/>
          <p:nvPr/>
        </p:nvSpPr>
        <p:spPr>
          <a:xfrm>
            <a:off x="8261280" y="5405400"/>
            <a:ext cx="23400" cy="2664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1052" name="CustomShape 173"/>
          <p:cNvSpPr/>
          <p:nvPr/>
        </p:nvSpPr>
        <p:spPr>
          <a:xfrm>
            <a:off x="8288280" y="540540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053" name="CustomShape 174"/>
          <p:cNvSpPr/>
          <p:nvPr/>
        </p:nvSpPr>
        <p:spPr>
          <a:xfrm>
            <a:off x="8353440" y="5295960"/>
            <a:ext cx="10800" cy="15048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1054" name="CustomShape 175"/>
          <p:cNvSpPr/>
          <p:nvPr/>
        </p:nvSpPr>
        <p:spPr>
          <a:xfrm>
            <a:off x="8069400" y="5315760"/>
            <a:ext cx="43200" cy="4572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1055" name="CustomShape 176"/>
          <p:cNvSpPr/>
          <p:nvPr/>
        </p:nvSpPr>
        <p:spPr>
          <a:xfrm>
            <a:off x="7900920" y="5315040"/>
            <a:ext cx="164880" cy="4568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056" name="CustomShape 177"/>
          <p:cNvSpPr/>
          <p:nvPr/>
        </p:nvSpPr>
        <p:spPr>
          <a:xfrm>
            <a:off x="8078040" y="5343120"/>
            <a:ext cx="25200" cy="4226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1057" name="CustomShape 178"/>
          <p:cNvSpPr/>
          <p:nvPr/>
        </p:nvSpPr>
        <p:spPr>
          <a:xfrm>
            <a:off x="8072280" y="555804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058" name="CustomShape 179"/>
          <p:cNvSpPr/>
          <p:nvPr/>
        </p:nvSpPr>
        <p:spPr>
          <a:xfrm>
            <a:off x="7900920" y="53672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059" name="CustomShape 180"/>
          <p:cNvSpPr/>
          <p:nvPr/>
        </p:nvSpPr>
        <p:spPr>
          <a:xfrm>
            <a:off x="7986600" y="5362560"/>
            <a:ext cx="90360" cy="284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060" name="CustomShape 181"/>
          <p:cNvSpPr/>
          <p:nvPr/>
        </p:nvSpPr>
        <p:spPr>
          <a:xfrm>
            <a:off x="7988400" y="536580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061" name="CustomShape 182"/>
          <p:cNvSpPr/>
          <p:nvPr/>
        </p:nvSpPr>
        <p:spPr>
          <a:xfrm>
            <a:off x="7902720" y="54338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062" name="CustomShape 183"/>
          <p:cNvSpPr/>
          <p:nvPr/>
        </p:nvSpPr>
        <p:spPr>
          <a:xfrm>
            <a:off x="7986600" y="542772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063" name="CustomShape 184"/>
          <p:cNvSpPr/>
          <p:nvPr/>
        </p:nvSpPr>
        <p:spPr>
          <a:xfrm>
            <a:off x="7988400" y="5430960"/>
            <a:ext cx="87120" cy="190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064" name="CustomShape 185"/>
          <p:cNvSpPr/>
          <p:nvPr/>
        </p:nvSpPr>
        <p:spPr>
          <a:xfrm>
            <a:off x="7902720" y="550080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065" name="CustomShape 186"/>
          <p:cNvSpPr/>
          <p:nvPr/>
        </p:nvSpPr>
        <p:spPr>
          <a:xfrm>
            <a:off x="7904160" y="556092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066" name="CustomShape 187"/>
          <p:cNvSpPr/>
          <p:nvPr/>
        </p:nvSpPr>
        <p:spPr>
          <a:xfrm>
            <a:off x="7985160" y="555948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067" name="CustomShape 188"/>
          <p:cNvSpPr/>
          <p:nvPr/>
        </p:nvSpPr>
        <p:spPr>
          <a:xfrm>
            <a:off x="7986600" y="555948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068" name="CustomShape 189"/>
          <p:cNvSpPr/>
          <p:nvPr/>
        </p:nvSpPr>
        <p:spPr>
          <a:xfrm>
            <a:off x="8072640" y="550080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069" name="CustomShape 190"/>
          <p:cNvSpPr/>
          <p:nvPr/>
        </p:nvSpPr>
        <p:spPr>
          <a:xfrm>
            <a:off x="7985160" y="5495760"/>
            <a:ext cx="9180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070" name="CustomShape 191"/>
          <p:cNvSpPr/>
          <p:nvPr/>
        </p:nvSpPr>
        <p:spPr>
          <a:xfrm>
            <a:off x="7986600" y="5499000"/>
            <a:ext cx="90360" cy="187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071" name="CustomShape 192"/>
          <p:cNvSpPr/>
          <p:nvPr/>
        </p:nvSpPr>
        <p:spPr>
          <a:xfrm>
            <a:off x="8066160" y="5315040"/>
            <a:ext cx="9360" cy="45684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1072" name="CustomShape 193"/>
          <p:cNvSpPr/>
          <p:nvPr/>
        </p:nvSpPr>
        <p:spPr>
          <a:xfrm>
            <a:off x="8076600" y="5430960"/>
            <a:ext cx="36000" cy="4104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073" name="CustomShape 194"/>
          <p:cNvSpPr/>
          <p:nvPr/>
        </p:nvSpPr>
        <p:spPr>
          <a:xfrm>
            <a:off x="8076960" y="5365440"/>
            <a:ext cx="37080" cy="464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074" name="CustomShape 195"/>
          <p:cNvSpPr/>
          <p:nvPr/>
        </p:nvSpPr>
        <p:spPr>
          <a:xfrm>
            <a:off x="8109000" y="5753160"/>
            <a:ext cx="6120" cy="1728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1075" name="CustomShape 196"/>
          <p:cNvSpPr/>
          <p:nvPr/>
        </p:nvSpPr>
        <p:spPr>
          <a:xfrm>
            <a:off x="8075160" y="5753520"/>
            <a:ext cx="37080" cy="3852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1076" name="CustomShape 197"/>
          <p:cNvSpPr/>
          <p:nvPr/>
        </p:nvSpPr>
        <p:spPr>
          <a:xfrm>
            <a:off x="7889760" y="5765760"/>
            <a:ext cx="188640" cy="2844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1077" name="CustomShape 198"/>
          <p:cNvSpPr/>
          <p:nvPr/>
        </p:nvSpPr>
        <p:spPr>
          <a:xfrm>
            <a:off x="7900920" y="5773680"/>
            <a:ext cx="168120" cy="1404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078" name="CustomShape 199"/>
          <p:cNvSpPr/>
          <p:nvPr/>
        </p:nvSpPr>
        <p:spPr>
          <a:xfrm>
            <a:off x="7916760" y="570708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079" name="CustomShape 200"/>
          <p:cNvSpPr/>
          <p:nvPr/>
        </p:nvSpPr>
        <p:spPr>
          <a:xfrm>
            <a:off x="7945560" y="5707080"/>
            <a:ext cx="23400" cy="2664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1080" name="CustomShape 201"/>
          <p:cNvSpPr/>
          <p:nvPr/>
        </p:nvSpPr>
        <p:spPr>
          <a:xfrm>
            <a:off x="7972560" y="570708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081" name="CustomShape 202"/>
          <p:cNvSpPr/>
          <p:nvPr/>
        </p:nvSpPr>
        <p:spPr>
          <a:xfrm>
            <a:off x="8037720" y="5597640"/>
            <a:ext cx="10800" cy="15048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pic>
        <p:nvPicPr>
          <p:cNvPr id="1082" name="Picture 1017"/>
          <p:cNvPicPr/>
          <p:nvPr/>
        </p:nvPicPr>
        <p:blipFill>
          <a:blip r:embed="rId12"/>
          <a:stretch>
            <a:fillRect/>
          </a:stretch>
        </p:blipFill>
        <p:spPr>
          <a:xfrm>
            <a:off x="5267160" y="2054160"/>
            <a:ext cx="528840" cy="222120"/>
          </a:xfrm>
          <a:prstGeom prst="rect">
            <a:avLst/>
          </a:prstGeom>
          <a:ln>
            <a:noFill/>
          </a:ln>
        </p:spPr>
      </p:pic>
      <p:pic>
        <p:nvPicPr>
          <p:cNvPr id="1083" name="Picture 1018"/>
          <p:cNvPicPr/>
          <p:nvPr/>
        </p:nvPicPr>
        <p:blipFill>
          <a:blip r:embed="rId13"/>
          <a:stretch>
            <a:fillRect/>
          </a:stretch>
        </p:blipFill>
        <p:spPr>
          <a:xfrm rot="88200">
            <a:off x="5294520" y="2302560"/>
            <a:ext cx="435240" cy="157680"/>
          </a:xfrm>
          <a:prstGeom prst="rect">
            <a:avLst/>
          </a:prstGeom>
          <a:ln>
            <a:noFill/>
          </a:ln>
        </p:spPr>
      </p:pic>
      <p:sp>
        <p:nvSpPr>
          <p:cNvPr id="1084" name="CustomShape 203"/>
          <p:cNvSpPr/>
          <p:nvPr/>
        </p:nvSpPr>
        <p:spPr>
          <a:xfrm>
            <a:off x="5437800" y="2147760"/>
            <a:ext cx="35028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1085" name="Picture 1020"/>
          <p:cNvPicPr/>
          <p:nvPr/>
        </p:nvPicPr>
        <p:blipFill>
          <a:blip r:embed="rId14"/>
          <a:stretch>
            <a:fillRect/>
          </a:stretch>
        </p:blipFill>
        <p:spPr>
          <a:xfrm>
            <a:off x="5455440" y="2153160"/>
            <a:ext cx="317880" cy="187560"/>
          </a:xfrm>
          <a:prstGeom prst="rect">
            <a:avLst/>
          </a:prstGeom>
          <a:ln>
            <a:noFill/>
          </a:ln>
        </p:spPr>
      </p:pic>
      <p:sp>
        <p:nvSpPr>
          <p:cNvPr id="1086" name="CustomShape 204"/>
          <p:cNvSpPr/>
          <p:nvPr/>
        </p:nvSpPr>
        <p:spPr>
          <a:xfrm>
            <a:off x="5501880" y="2141640"/>
            <a:ext cx="29628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1087" name="CustomShape 205"/>
          <p:cNvSpPr/>
          <p:nvPr/>
        </p:nvSpPr>
        <p:spPr>
          <a:xfrm>
            <a:off x="5434920" y="2141640"/>
            <a:ext cx="8100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088" name="CustomShape 206"/>
          <p:cNvSpPr/>
          <p:nvPr/>
        </p:nvSpPr>
        <p:spPr>
          <a:xfrm>
            <a:off x="5708880" y="2170440"/>
            <a:ext cx="8748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1089" name="CustomShape 207"/>
          <p:cNvSpPr/>
          <p:nvPr/>
        </p:nvSpPr>
        <p:spPr>
          <a:xfrm>
            <a:off x="5433840" y="2294640"/>
            <a:ext cx="32544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1090" name="CustomShape 208"/>
          <p:cNvSpPr/>
          <p:nvPr/>
        </p:nvSpPr>
        <p:spPr>
          <a:xfrm>
            <a:off x="5718600" y="2171880"/>
            <a:ext cx="8172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1091" name="CustomShape 209"/>
          <p:cNvSpPr/>
          <p:nvPr/>
        </p:nvSpPr>
        <p:spPr>
          <a:xfrm>
            <a:off x="5434200" y="2302920"/>
            <a:ext cx="28908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1092" name="CustomShape 210"/>
          <p:cNvSpPr/>
          <p:nvPr/>
        </p:nvSpPr>
        <p:spPr>
          <a:xfrm>
            <a:off x="5429520" y="2369160"/>
            <a:ext cx="9684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093" name="CustomShape 211"/>
          <p:cNvSpPr/>
          <p:nvPr/>
        </p:nvSpPr>
        <p:spPr>
          <a:xfrm>
            <a:off x="5431320" y="2369880"/>
            <a:ext cx="936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1094" name="CustomShape 212"/>
          <p:cNvSpPr/>
          <p:nvPr/>
        </p:nvSpPr>
        <p:spPr>
          <a:xfrm>
            <a:off x="5438160" y="2383560"/>
            <a:ext cx="3204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95" name="CustomShape 213"/>
          <p:cNvSpPr/>
          <p:nvPr/>
        </p:nvSpPr>
        <p:spPr>
          <a:xfrm>
            <a:off x="5437080" y="2388600"/>
            <a:ext cx="2376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096" name="CustomShape 214"/>
          <p:cNvSpPr/>
          <p:nvPr/>
        </p:nvSpPr>
        <p:spPr>
          <a:xfrm>
            <a:off x="5466240" y="2390760"/>
            <a:ext cx="3204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97" name="CustomShape 215"/>
          <p:cNvSpPr/>
          <p:nvPr/>
        </p:nvSpPr>
        <p:spPr>
          <a:xfrm>
            <a:off x="5464800" y="2396160"/>
            <a:ext cx="2376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098" name="CustomShape 216"/>
          <p:cNvSpPr/>
          <p:nvPr/>
        </p:nvSpPr>
        <p:spPr>
          <a:xfrm>
            <a:off x="5598360" y="2374560"/>
            <a:ext cx="11772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099" name="CustomShape 217"/>
          <p:cNvSpPr/>
          <p:nvPr/>
        </p:nvSpPr>
        <p:spPr>
          <a:xfrm>
            <a:off x="5293080" y="2381040"/>
            <a:ext cx="30420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00" name="CustomShape 218"/>
          <p:cNvSpPr/>
          <p:nvPr/>
        </p:nvSpPr>
        <p:spPr>
          <a:xfrm>
            <a:off x="5293440" y="2367720"/>
            <a:ext cx="144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01" name="CustomShape 219"/>
          <p:cNvSpPr/>
          <p:nvPr/>
        </p:nvSpPr>
        <p:spPr>
          <a:xfrm>
            <a:off x="5293440" y="2306520"/>
            <a:ext cx="14040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02" name="CustomShape 220"/>
          <p:cNvSpPr/>
          <p:nvPr/>
        </p:nvSpPr>
        <p:spPr>
          <a:xfrm>
            <a:off x="5303160" y="2370600"/>
            <a:ext cx="28836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03" name="CustomShape 221"/>
          <p:cNvSpPr/>
          <p:nvPr/>
        </p:nvSpPr>
        <p:spPr>
          <a:xfrm flipV="1">
            <a:off x="5592960" y="2363400"/>
            <a:ext cx="11664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1104" name="Picture 1065"/>
          <p:cNvPicPr/>
          <p:nvPr/>
        </p:nvPicPr>
        <p:blipFill>
          <a:blip r:embed="rId15"/>
          <a:stretch>
            <a:fillRect/>
          </a:stretch>
        </p:blipFill>
        <p:spPr>
          <a:xfrm>
            <a:off x="6837480" y="5497560"/>
            <a:ext cx="469080" cy="222120"/>
          </a:xfrm>
          <a:prstGeom prst="rect">
            <a:avLst/>
          </a:prstGeom>
          <a:ln>
            <a:noFill/>
          </a:ln>
        </p:spPr>
      </p:pic>
      <p:pic>
        <p:nvPicPr>
          <p:cNvPr id="1105" name="Picture 1066"/>
          <p:cNvPicPr/>
          <p:nvPr/>
        </p:nvPicPr>
        <p:blipFill>
          <a:blip r:embed="rId16"/>
          <a:stretch>
            <a:fillRect/>
          </a:stretch>
        </p:blipFill>
        <p:spPr>
          <a:xfrm rot="99600">
            <a:off x="6860880" y="5745960"/>
            <a:ext cx="385920" cy="157680"/>
          </a:xfrm>
          <a:prstGeom prst="rect">
            <a:avLst/>
          </a:prstGeom>
          <a:ln>
            <a:noFill/>
          </a:ln>
        </p:spPr>
      </p:pic>
      <p:sp>
        <p:nvSpPr>
          <p:cNvPr id="1106" name="CustomShape 222"/>
          <p:cNvSpPr/>
          <p:nvPr/>
        </p:nvSpPr>
        <p:spPr>
          <a:xfrm>
            <a:off x="6988680" y="5591160"/>
            <a:ext cx="31032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1107" name="Picture 1068"/>
          <p:cNvPicPr/>
          <p:nvPr/>
        </p:nvPicPr>
        <p:blipFill>
          <a:blip r:embed="rId17"/>
          <a:stretch>
            <a:fillRect/>
          </a:stretch>
        </p:blipFill>
        <p:spPr>
          <a:xfrm>
            <a:off x="7004160" y="5596560"/>
            <a:ext cx="281880" cy="187560"/>
          </a:xfrm>
          <a:prstGeom prst="rect">
            <a:avLst/>
          </a:prstGeom>
          <a:ln>
            <a:noFill/>
          </a:ln>
        </p:spPr>
      </p:pic>
      <p:sp>
        <p:nvSpPr>
          <p:cNvPr id="1108" name="CustomShape 223"/>
          <p:cNvSpPr/>
          <p:nvPr/>
        </p:nvSpPr>
        <p:spPr>
          <a:xfrm>
            <a:off x="7045560" y="5585040"/>
            <a:ext cx="26280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1109" name="CustomShape 224"/>
          <p:cNvSpPr/>
          <p:nvPr/>
        </p:nvSpPr>
        <p:spPr>
          <a:xfrm>
            <a:off x="6985800" y="5584680"/>
            <a:ext cx="7164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10" name="CustomShape 225"/>
          <p:cNvSpPr/>
          <p:nvPr/>
        </p:nvSpPr>
        <p:spPr>
          <a:xfrm>
            <a:off x="7229160" y="5613480"/>
            <a:ext cx="7740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1111" name="CustomShape 226"/>
          <p:cNvSpPr/>
          <p:nvPr/>
        </p:nvSpPr>
        <p:spPr>
          <a:xfrm>
            <a:off x="6985080" y="5737680"/>
            <a:ext cx="28836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1112" name="CustomShape 227"/>
          <p:cNvSpPr/>
          <p:nvPr/>
        </p:nvSpPr>
        <p:spPr>
          <a:xfrm>
            <a:off x="7237800" y="5615280"/>
            <a:ext cx="7236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1113" name="CustomShape 228"/>
          <p:cNvSpPr/>
          <p:nvPr/>
        </p:nvSpPr>
        <p:spPr>
          <a:xfrm>
            <a:off x="6985440" y="5746320"/>
            <a:ext cx="25632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1114" name="CustomShape 229"/>
          <p:cNvSpPr/>
          <p:nvPr/>
        </p:nvSpPr>
        <p:spPr>
          <a:xfrm>
            <a:off x="6981120" y="5812560"/>
            <a:ext cx="8568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15" name="CustomShape 230"/>
          <p:cNvSpPr/>
          <p:nvPr/>
        </p:nvSpPr>
        <p:spPr>
          <a:xfrm>
            <a:off x="6982920" y="5813280"/>
            <a:ext cx="828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1116" name="CustomShape 231"/>
          <p:cNvSpPr/>
          <p:nvPr/>
        </p:nvSpPr>
        <p:spPr>
          <a:xfrm>
            <a:off x="6989040" y="5826960"/>
            <a:ext cx="2808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117" name="CustomShape 232"/>
          <p:cNvSpPr/>
          <p:nvPr/>
        </p:nvSpPr>
        <p:spPr>
          <a:xfrm>
            <a:off x="6987960" y="583200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18" name="CustomShape 233"/>
          <p:cNvSpPr/>
          <p:nvPr/>
        </p:nvSpPr>
        <p:spPr>
          <a:xfrm>
            <a:off x="7013880" y="5834160"/>
            <a:ext cx="2808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119" name="CustomShape 234"/>
          <p:cNvSpPr/>
          <p:nvPr/>
        </p:nvSpPr>
        <p:spPr>
          <a:xfrm>
            <a:off x="7012800" y="583956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20" name="CustomShape 235"/>
          <p:cNvSpPr/>
          <p:nvPr/>
        </p:nvSpPr>
        <p:spPr>
          <a:xfrm>
            <a:off x="7131240" y="5817960"/>
            <a:ext cx="10440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21" name="CustomShape 236"/>
          <p:cNvSpPr/>
          <p:nvPr/>
        </p:nvSpPr>
        <p:spPr>
          <a:xfrm>
            <a:off x="6860520" y="5824440"/>
            <a:ext cx="26964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22" name="CustomShape 237"/>
          <p:cNvSpPr/>
          <p:nvPr/>
        </p:nvSpPr>
        <p:spPr>
          <a:xfrm>
            <a:off x="6860520" y="5810760"/>
            <a:ext cx="108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23" name="CustomShape 238"/>
          <p:cNvSpPr/>
          <p:nvPr/>
        </p:nvSpPr>
        <p:spPr>
          <a:xfrm>
            <a:off x="6860520" y="5749920"/>
            <a:ext cx="12420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24" name="CustomShape 239"/>
          <p:cNvSpPr/>
          <p:nvPr/>
        </p:nvSpPr>
        <p:spPr>
          <a:xfrm>
            <a:off x="6869160" y="5814000"/>
            <a:ext cx="25560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25" name="CustomShape 240"/>
          <p:cNvSpPr/>
          <p:nvPr/>
        </p:nvSpPr>
        <p:spPr>
          <a:xfrm flipV="1">
            <a:off x="7126200" y="5806800"/>
            <a:ext cx="10332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1126" name="Picture 1115"/>
          <p:cNvPicPr/>
          <p:nvPr/>
        </p:nvPicPr>
        <p:blipFill>
          <a:blip r:embed="rId18"/>
          <a:stretch>
            <a:fillRect/>
          </a:stretch>
        </p:blipFill>
        <p:spPr>
          <a:xfrm>
            <a:off x="5526000" y="3052800"/>
            <a:ext cx="439200" cy="222120"/>
          </a:xfrm>
          <a:prstGeom prst="rect">
            <a:avLst/>
          </a:prstGeom>
          <a:ln>
            <a:noFill/>
          </a:ln>
        </p:spPr>
      </p:pic>
      <p:pic>
        <p:nvPicPr>
          <p:cNvPr id="1127" name="Picture 1116"/>
          <p:cNvPicPr/>
          <p:nvPr/>
        </p:nvPicPr>
        <p:blipFill>
          <a:blip r:embed="rId19"/>
          <a:stretch>
            <a:fillRect/>
          </a:stretch>
        </p:blipFill>
        <p:spPr>
          <a:xfrm rot="106200">
            <a:off x="5546160" y="3301200"/>
            <a:ext cx="361440" cy="157680"/>
          </a:xfrm>
          <a:prstGeom prst="rect">
            <a:avLst/>
          </a:prstGeom>
          <a:ln>
            <a:noFill/>
          </a:ln>
        </p:spPr>
      </p:pic>
      <p:sp>
        <p:nvSpPr>
          <p:cNvPr id="1128" name="CustomShape 241"/>
          <p:cNvSpPr/>
          <p:nvPr/>
        </p:nvSpPr>
        <p:spPr>
          <a:xfrm>
            <a:off x="5667840" y="3146400"/>
            <a:ext cx="29052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1129" name="Picture 1118"/>
          <p:cNvPicPr/>
          <p:nvPr/>
        </p:nvPicPr>
        <p:blipFill>
          <a:blip r:embed="rId20"/>
          <a:stretch>
            <a:fillRect/>
          </a:stretch>
        </p:blipFill>
        <p:spPr>
          <a:xfrm>
            <a:off x="5682240" y="3151800"/>
            <a:ext cx="263880" cy="187560"/>
          </a:xfrm>
          <a:prstGeom prst="rect">
            <a:avLst/>
          </a:prstGeom>
          <a:ln>
            <a:noFill/>
          </a:ln>
        </p:spPr>
      </p:pic>
      <p:sp>
        <p:nvSpPr>
          <p:cNvPr id="1130" name="CustomShape 242"/>
          <p:cNvSpPr/>
          <p:nvPr/>
        </p:nvSpPr>
        <p:spPr>
          <a:xfrm>
            <a:off x="5721120" y="3140280"/>
            <a:ext cx="24588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1131" name="CustomShape 243"/>
          <p:cNvSpPr/>
          <p:nvPr/>
        </p:nvSpPr>
        <p:spPr>
          <a:xfrm>
            <a:off x="5665320" y="3139920"/>
            <a:ext cx="6696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32" name="CustomShape 244"/>
          <p:cNvSpPr/>
          <p:nvPr/>
        </p:nvSpPr>
        <p:spPr>
          <a:xfrm>
            <a:off x="5892840" y="3168720"/>
            <a:ext cx="7236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1133" name="CustomShape 245"/>
          <p:cNvSpPr/>
          <p:nvPr/>
        </p:nvSpPr>
        <p:spPr>
          <a:xfrm>
            <a:off x="5664600" y="3292920"/>
            <a:ext cx="27000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1134" name="CustomShape 246"/>
          <p:cNvSpPr/>
          <p:nvPr/>
        </p:nvSpPr>
        <p:spPr>
          <a:xfrm>
            <a:off x="5901120" y="3170520"/>
            <a:ext cx="6768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1135" name="CustomShape 247"/>
          <p:cNvSpPr/>
          <p:nvPr/>
        </p:nvSpPr>
        <p:spPr>
          <a:xfrm>
            <a:off x="5664600" y="3301560"/>
            <a:ext cx="24012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1136" name="CustomShape 248"/>
          <p:cNvSpPr/>
          <p:nvPr/>
        </p:nvSpPr>
        <p:spPr>
          <a:xfrm>
            <a:off x="5660640" y="3367800"/>
            <a:ext cx="8028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37" name="CustomShape 249"/>
          <p:cNvSpPr/>
          <p:nvPr/>
        </p:nvSpPr>
        <p:spPr>
          <a:xfrm>
            <a:off x="5662080" y="3368520"/>
            <a:ext cx="774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1138" name="CustomShape 250"/>
          <p:cNvSpPr/>
          <p:nvPr/>
        </p:nvSpPr>
        <p:spPr>
          <a:xfrm>
            <a:off x="5668200" y="3382200"/>
            <a:ext cx="2628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139" name="CustomShape 251"/>
          <p:cNvSpPr/>
          <p:nvPr/>
        </p:nvSpPr>
        <p:spPr>
          <a:xfrm>
            <a:off x="5667120" y="3387240"/>
            <a:ext cx="1944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40" name="CustomShape 252"/>
          <p:cNvSpPr/>
          <p:nvPr/>
        </p:nvSpPr>
        <p:spPr>
          <a:xfrm>
            <a:off x="5691240" y="3389400"/>
            <a:ext cx="2628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141" name="CustomShape 253"/>
          <p:cNvSpPr/>
          <p:nvPr/>
        </p:nvSpPr>
        <p:spPr>
          <a:xfrm>
            <a:off x="5690160" y="3394800"/>
            <a:ext cx="1944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42" name="CustomShape 254"/>
          <p:cNvSpPr/>
          <p:nvPr/>
        </p:nvSpPr>
        <p:spPr>
          <a:xfrm>
            <a:off x="5801040" y="3373200"/>
            <a:ext cx="9756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43" name="CustomShape 255"/>
          <p:cNvSpPr/>
          <p:nvPr/>
        </p:nvSpPr>
        <p:spPr>
          <a:xfrm>
            <a:off x="5547600" y="3379680"/>
            <a:ext cx="25236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44" name="CustomShape 256"/>
          <p:cNvSpPr/>
          <p:nvPr/>
        </p:nvSpPr>
        <p:spPr>
          <a:xfrm>
            <a:off x="5547600" y="3366000"/>
            <a:ext cx="108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45" name="CustomShape 257"/>
          <p:cNvSpPr/>
          <p:nvPr/>
        </p:nvSpPr>
        <p:spPr>
          <a:xfrm>
            <a:off x="5547960" y="3305160"/>
            <a:ext cx="11628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46" name="CustomShape 258"/>
          <p:cNvSpPr/>
          <p:nvPr/>
        </p:nvSpPr>
        <p:spPr>
          <a:xfrm>
            <a:off x="5555880" y="3369240"/>
            <a:ext cx="23940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47" name="CustomShape 259"/>
          <p:cNvSpPr/>
          <p:nvPr/>
        </p:nvSpPr>
        <p:spPr>
          <a:xfrm flipV="1">
            <a:off x="5796720" y="3362040"/>
            <a:ext cx="9648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1148" name="Picture 1140"/>
          <p:cNvPicPr/>
          <p:nvPr/>
        </p:nvPicPr>
        <p:blipFill>
          <a:blip r:embed="rId2"/>
          <a:stretch>
            <a:fillRect/>
          </a:stretch>
        </p:blipFill>
        <p:spPr>
          <a:xfrm>
            <a:off x="5905800" y="3233880"/>
            <a:ext cx="412560" cy="371160"/>
          </a:xfrm>
          <a:prstGeom prst="rect">
            <a:avLst/>
          </a:prstGeom>
          <a:ln>
            <a:noFill/>
          </a:ln>
        </p:spPr>
      </p:pic>
      <p:sp>
        <p:nvSpPr>
          <p:cNvPr id="1149" name="CustomShape 260"/>
          <p:cNvSpPr/>
          <p:nvPr/>
        </p:nvSpPr>
        <p:spPr>
          <a:xfrm>
            <a:off x="6081840" y="3269520"/>
            <a:ext cx="194400" cy="1692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1150" name="Picture 1143"/>
          <p:cNvPicPr/>
          <p:nvPr/>
        </p:nvPicPr>
        <p:blipFill>
          <a:blip r:embed="rId15"/>
          <a:stretch>
            <a:fillRect/>
          </a:stretch>
        </p:blipFill>
        <p:spPr>
          <a:xfrm>
            <a:off x="7272360" y="5433840"/>
            <a:ext cx="469080" cy="222120"/>
          </a:xfrm>
          <a:prstGeom prst="rect">
            <a:avLst/>
          </a:prstGeom>
          <a:ln>
            <a:noFill/>
          </a:ln>
        </p:spPr>
      </p:pic>
      <p:pic>
        <p:nvPicPr>
          <p:cNvPr id="1151" name="Picture 1144"/>
          <p:cNvPicPr/>
          <p:nvPr/>
        </p:nvPicPr>
        <p:blipFill>
          <a:blip r:embed="rId16"/>
          <a:stretch>
            <a:fillRect/>
          </a:stretch>
        </p:blipFill>
        <p:spPr>
          <a:xfrm rot="99600">
            <a:off x="7295760" y="5682240"/>
            <a:ext cx="385920" cy="157680"/>
          </a:xfrm>
          <a:prstGeom prst="rect">
            <a:avLst/>
          </a:prstGeom>
          <a:ln>
            <a:noFill/>
          </a:ln>
        </p:spPr>
      </p:pic>
      <p:sp>
        <p:nvSpPr>
          <p:cNvPr id="1152" name="CustomShape 261"/>
          <p:cNvSpPr/>
          <p:nvPr/>
        </p:nvSpPr>
        <p:spPr>
          <a:xfrm>
            <a:off x="7423560" y="5527800"/>
            <a:ext cx="31032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1153" name="Picture 1146"/>
          <p:cNvPicPr/>
          <p:nvPr/>
        </p:nvPicPr>
        <p:blipFill>
          <a:blip r:embed="rId17"/>
          <a:stretch>
            <a:fillRect/>
          </a:stretch>
        </p:blipFill>
        <p:spPr>
          <a:xfrm>
            <a:off x="7439040" y="5533200"/>
            <a:ext cx="281880" cy="187560"/>
          </a:xfrm>
          <a:prstGeom prst="rect">
            <a:avLst/>
          </a:prstGeom>
          <a:ln>
            <a:noFill/>
          </a:ln>
        </p:spPr>
      </p:pic>
      <p:sp>
        <p:nvSpPr>
          <p:cNvPr id="1154" name="CustomShape 262"/>
          <p:cNvSpPr/>
          <p:nvPr/>
        </p:nvSpPr>
        <p:spPr>
          <a:xfrm>
            <a:off x="7480440" y="5521680"/>
            <a:ext cx="26280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1155" name="CustomShape 263"/>
          <p:cNvSpPr/>
          <p:nvPr/>
        </p:nvSpPr>
        <p:spPr>
          <a:xfrm>
            <a:off x="7421040" y="5521320"/>
            <a:ext cx="7164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56" name="CustomShape 264"/>
          <p:cNvSpPr/>
          <p:nvPr/>
        </p:nvSpPr>
        <p:spPr>
          <a:xfrm>
            <a:off x="7664040" y="5550120"/>
            <a:ext cx="7740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1157" name="CustomShape 265"/>
          <p:cNvSpPr/>
          <p:nvPr/>
        </p:nvSpPr>
        <p:spPr>
          <a:xfrm>
            <a:off x="7419960" y="5674320"/>
            <a:ext cx="28836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1158" name="CustomShape 266"/>
          <p:cNvSpPr/>
          <p:nvPr/>
        </p:nvSpPr>
        <p:spPr>
          <a:xfrm>
            <a:off x="7673040" y="5551560"/>
            <a:ext cx="7236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1159" name="CustomShape 267"/>
          <p:cNvSpPr/>
          <p:nvPr/>
        </p:nvSpPr>
        <p:spPr>
          <a:xfrm>
            <a:off x="7420320" y="5682600"/>
            <a:ext cx="25632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1160" name="CustomShape 268"/>
          <p:cNvSpPr/>
          <p:nvPr/>
        </p:nvSpPr>
        <p:spPr>
          <a:xfrm>
            <a:off x="7416000" y="5748840"/>
            <a:ext cx="8568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61" name="CustomShape 269"/>
          <p:cNvSpPr/>
          <p:nvPr/>
        </p:nvSpPr>
        <p:spPr>
          <a:xfrm>
            <a:off x="7417800" y="5749560"/>
            <a:ext cx="828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1162" name="CustomShape 270"/>
          <p:cNvSpPr/>
          <p:nvPr/>
        </p:nvSpPr>
        <p:spPr>
          <a:xfrm>
            <a:off x="7423920" y="5763240"/>
            <a:ext cx="2808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163" name="CustomShape 271"/>
          <p:cNvSpPr/>
          <p:nvPr/>
        </p:nvSpPr>
        <p:spPr>
          <a:xfrm>
            <a:off x="7422840" y="576864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64" name="CustomShape 272"/>
          <p:cNvSpPr/>
          <p:nvPr/>
        </p:nvSpPr>
        <p:spPr>
          <a:xfrm>
            <a:off x="7448760" y="5770440"/>
            <a:ext cx="2808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165" name="CustomShape 273"/>
          <p:cNvSpPr/>
          <p:nvPr/>
        </p:nvSpPr>
        <p:spPr>
          <a:xfrm>
            <a:off x="7447680" y="577584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66" name="CustomShape 274"/>
          <p:cNvSpPr/>
          <p:nvPr/>
        </p:nvSpPr>
        <p:spPr>
          <a:xfrm>
            <a:off x="7566120" y="5754600"/>
            <a:ext cx="10440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67" name="CustomShape 275"/>
          <p:cNvSpPr/>
          <p:nvPr/>
        </p:nvSpPr>
        <p:spPr>
          <a:xfrm>
            <a:off x="7295400" y="5761080"/>
            <a:ext cx="26964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68" name="CustomShape 276"/>
          <p:cNvSpPr/>
          <p:nvPr/>
        </p:nvSpPr>
        <p:spPr>
          <a:xfrm>
            <a:off x="7295400" y="5747400"/>
            <a:ext cx="108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69" name="CustomShape 277"/>
          <p:cNvSpPr/>
          <p:nvPr/>
        </p:nvSpPr>
        <p:spPr>
          <a:xfrm>
            <a:off x="7295760" y="5686560"/>
            <a:ext cx="12420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70" name="CustomShape 278"/>
          <p:cNvSpPr/>
          <p:nvPr/>
        </p:nvSpPr>
        <p:spPr>
          <a:xfrm>
            <a:off x="7304040" y="5750640"/>
            <a:ext cx="25560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71" name="CustomShape 279"/>
          <p:cNvSpPr/>
          <p:nvPr/>
        </p:nvSpPr>
        <p:spPr>
          <a:xfrm flipV="1">
            <a:off x="7561080" y="5743440"/>
            <a:ext cx="10332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172" name="CustomShape 280"/>
          <p:cNvSpPr/>
          <p:nvPr/>
        </p:nvSpPr>
        <p:spPr>
          <a:xfrm>
            <a:off x="7373880" y="6467400"/>
            <a:ext cx="1096920" cy="287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1173" name="CustomShape 281"/>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F292F640-0931-4F9F-90A2-B7C308F133AB}"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1175" name="Picture 12"/>
          <p:cNvPicPr/>
          <p:nvPr/>
        </p:nvPicPr>
        <p:blipFill>
          <a:blip r:embed="rId1"/>
          <a:stretch>
            <a:fillRect/>
          </a:stretch>
        </p:blipFill>
        <p:spPr>
          <a:xfrm>
            <a:off x="612720" y="879480"/>
            <a:ext cx="4568760" cy="171360"/>
          </a:xfrm>
          <a:prstGeom prst="rect">
            <a:avLst/>
          </a:prstGeom>
          <a:ln>
            <a:noFill/>
          </a:ln>
        </p:spPr>
      </p:pic>
      <p:sp>
        <p:nvSpPr>
          <p:cNvPr id="1176" name="CustomShape 2"/>
          <p:cNvSpPr/>
          <p:nvPr/>
        </p:nvSpPr>
        <p:spPr>
          <a:xfrm>
            <a:off x="487440" y="206280"/>
            <a:ext cx="5655960" cy="86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What’s a protocol?</a:t>
            </a:r>
            <a:endParaRPr lang="en-US" sz="4400" b="0" strike="noStrike" spc="-1">
              <a:latin typeface="Arial"/>
            </a:endParaRPr>
          </a:p>
        </p:txBody>
      </p:sp>
      <p:sp>
        <p:nvSpPr>
          <p:cNvPr id="1177" name="CustomShape 3"/>
          <p:cNvSpPr/>
          <p:nvPr/>
        </p:nvSpPr>
        <p:spPr>
          <a:xfrm>
            <a:off x="546120" y="1371600"/>
            <a:ext cx="357948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800" b="0" i="1" strike="noStrike" spc="-1">
                <a:solidFill>
                  <a:srgbClr val="CC0000"/>
                </a:solidFill>
                <a:latin typeface="Gill Sans MT"/>
                <a:ea typeface="MS PGothic"/>
              </a:rPr>
              <a:t>human protocols:</a:t>
            </a:r>
            <a:endParaRPr lang="en-US" sz="28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“what’s the time?”</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“I have a question”</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introductions</a:t>
            </a:r>
            <a:endParaRPr lang="en-US" sz="2400" b="0" strike="noStrike" spc="-1">
              <a:latin typeface="Arial"/>
            </a:endParaRPr>
          </a:p>
          <a:p>
            <a:pPr>
              <a:lnSpc>
                <a:spcPct val="100000"/>
              </a:lnSpc>
            </a:pPr>
            <a:endParaRPr lang="en-US" sz="2400" b="0" strike="noStrike" spc="-1">
              <a:latin typeface="Arial"/>
            </a:endParaRPr>
          </a:p>
          <a:p>
            <a:pPr marL="342900" indent="-340995">
              <a:lnSpc>
                <a:spcPct val="100000"/>
              </a:lnSpc>
              <a:spcBef>
                <a:spcPts val="480"/>
              </a:spcBef>
            </a:pPr>
            <a:r>
              <a:rPr lang="en-US" sz="2400" b="0" strike="noStrike" spc="-1">
                <a:solidFill>
                  <a:srgbClr val="000000"/>
                </a:solidFill>
                <a:latin typeface="Gill Sans MT"/>
                <a:ea typeface="MS PGothic"/>
              </a:rPr>
              <a:t>… specific msgs sent</a:t>
            </a:r>
            <a:endParaRPr lang="en-US" sz="2400" b="0" strike="noStrike" spc="-1">
              <a:latin typeface="Arial"/>
            </a:endParaRPr>
          </a:p>
          <a:p>
            <a:pPr marL="342900" indent="-340995">
              <a:lnSpc>
                <a:spcPct val="100000"/>
              </a:lnSpc>
              <a:spcBef>
                <a:spcPts val="480"/>
              </a:spcBef>
            </a:pPr>
            <a:r>
              <a:rPr lang="en-US" sz="2400" b="0" strike="noStrike" spc="-1">
                <a:solidFill>
                  <a:srgbClr val="000000"/>
                </a:solidFill>
                <a:latin typeface="Gill Sans MT"/>
                <a:ea typeface="MS PGothic"/>
              </a:rPr>
              <a:t>… specific actions taken when msgs received, or other events</a:t>
            </a:r>
            <a:endParaRPr lang="en-US" sz="2400" b="0" strike="noStrike" spc="-1">
              <a:latin typeface="Arial"/>
            </a:endParaRPr>
          </a:p>
        </p:txBody>
      </p:sp>
      <p:sp>
        <p:nvSpPr>
          <p:cNvPr id="1178" name="CustomShape 4"/>
          <p:cNvSpPr/>
          <p:nvPr/>
        </p:nvSpPr>
        <p:spPr>
          <a:xfrm>
            <a:off x="4495680" y="1371600"/>
            <a:ext cx="3808080" cy="258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200" b="0" i="1" strike="noStrike" spc="-1">
                <a:solidFill>
                  <a:srgbClr val="CC0000"/>
                </a:solidFill>
                <a:latin typeface="Gill Sans MT"/>
                <a:ea typeface="MS PGothic"/>
              </a:rPr>
              <a:t>network protocols:</a:t>
            </a:r>
            <a:endParaRPr lang="en-US" sz="22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200" b="0" strike="noStrike" spc="-1">
                <a:solidFill>
                  <a:srgbClr val="000000"/>
                </a:solidFill>
                <a:latin typeface="Gill Sans MT"/>
                <a:ea typeface="MS PGothic"/>
              </a:rPr>
              <a:t>machines rather than humans</a:t>
            </a:r>
            <a:endParaRPr lang="en-US" sz="22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200" b="0" strike="noStrike" spc="-1">
                <a:solidFill>
                  <a:srgbClr val="000000"/>
                </a:solidFill>
                <a:latin typeface="Gill Sans MT"/>
                <a:ea typeface="MS PGothic"/>
              </a:rPr>
              <a:t>all communication activity in Internet governed by protocols</a:t>
            </a:r>
            <a:endParaRPr lang="en-US" sz="2200" b="0" strike="noStrike" spc="-1">
              <a:latin typeface="Arial"/>
            </a:endParaRPr>
          </a:p>
        </p:txBody>
      </p:sp>
      <p:sp>
        <p:nvSpPr>
          <p:cNvPr id="1179" name="CustomShape 5"/>
          <p:cNvSpPr/>
          <p:nvPr/>
        </p:nvSpPr>
        <p:spPr>
          <a:xfrm>
            <a:off x="4343400" y="3962520"/>
            <a:ext cx="4265280" cy="236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gn="ctr">
              <a:lnSpc>
                <a:spcPct val="100000"/>
              </a:lnSpc>
              <a:spcBef>
                <a:spcPts val="560"/>
              </a:spcBef>
            </a:pPr>
            <a:r>
              <a:rPr lang="en-US" sz="2200" b="0" i="1" strike="noStrike" spc="-1">
                <a:solidFill>
                  <a:srgbClr val="CC0000"/>
                </a:solidFill>
                <a:latin typeface="Gill Sans MT"/>
                <a:ea typeface="MS PGothic"/>
              </a:rPr>
              <a:t>protocols</a:t>
            </a:r>
            <a:r>
              <a:rPr lang="en-US" sz="2200" b="0" i="1" strike="noStrike" spc="-1">
                <a:solidFill>
                  <a:srgbClr val="000000"/>
                </a:solidFill>
                <a:latin typeface="Gill Sans MT"/>
                <a:ea typeface="MS PGothic"/>
              </a:rPr>
              <a:t> define </a:t>
            </a:r>
            <a:r>
              <a:rPr lang="en-US" sz="2200" b="0" i="1" strike="noStrike" spc="-1">
                <a:solidFill>
                  <a:srgbClr val="CC0000"/>
                </a:solidFill>
                <a:latin typeface="Gill Sans MT"/>
                <a:ea typeface="MS PGothic"/>
              </a:rPr>
              <a:t>format</a:t>
            </a:r>
            <a:r>
              <a:rPr lang="en-US" sz="2200" b="0" i="1" strike="noStrike" spc="-1">
                <a:solidFill>
                  <a:srgbClr val="000000"/>
                </a:solidFill>
                <a:latin typeface="Gill Sans MT"/>
                <a:ea typeface="MS PGothic"/>
              </a:rPr>
              <a:t>, </a:t>
            </a:r>
            <a:r>
              <a:rPr lang="en-US" sz="2200" b="0" i="1" strike="noStrike" spc="-1">
                <a:solidFill>
                  <a:srgbClr val="CC0000"/>
                </a:solidFill>
                <a:latin typeface="Gill Sans MT"/>
                <a:ea typeface="MS PGothic"/>
              </a:rPr>
              <a:t>order</a:t>
            </a:r>
            <a:r>
              <a:rPr lang="en-US" sz="2200" b="0" i="1" strike="noStrike" spc="-1">
                <a:solidFill>
                  <a:srgbClr val="000000"/>
                </a:solidFill>
                <a:latin typeface="Gill Sans MT"/>
                <a:ea typeface="MS PGothic"/>
              </a:rPr>
              <a:t> of </a:t>
            </a:r>
            <a:r>
              <a:rPr lang="en-US" sz="2200" b="0" i="1" strike="noStrike" spc="-1">
                <a:solidFill>
                  <a:srgbClr val="CC0000"/>
                </a:solidFill>
                <a:latin typeface="Gill Sans MT"/>
                <a:ea typeface="MS PGothic"/>
              </a:rPr>
              <a:t>msgs sent and received</a:t>
            </a:r>
            <a:r>
              <a:rPr lang="en-US" sz="2200" b="0" i="1" strike="noStrike" spc="-1">
                <a:solidFill>
                  <a:srgbClr val="000000"/>
                </a:solidFill>
                <a:latin typeface="Gill Sans MT"/>
                <a:ea typeface="MS PGothic"/>
              </a:rPr>
              <a:t> among network entities, and </a:t>
            </a:r>
            <a:r>
              <a:rPr lang="en-US" sz="2200" b="0" i="1" strike="noStrike" spc="-1">
                <a:solidFill>
                  <a:srgbClr val="CC0000"/>
                </a:solidFill>
                <a:latin typeface="Gill Sans MT"/>
                <a:ea typeface="MS PGothic"/>
              </a:rPr>
              <a:t>actions taken</a:t>
            </a:r>
            <a:r>
              <a:rPr lang="en-US" sz="2200" b="0" i="1" strike="noStrike" spc="-1">
                <a:solidFill>
                  <a:srgbClr val="000000"/>
                </a:solidFill>
                <a:latin typeface="Gill Sans MT"/>
                <a:ea typeface="MS PGothic"/>
              </a:rPr>
              <a:t> on msg transmission, receipt</a:t>
            </a:r>
            <a:r>
              <a:rPr lang="en-US" sz="2200" b="0" i="1" strike="noStrike" spc="-1">
                <a:solidFill>
                  <a:srgbClr val="FF0000"/>
                </a:solidFill>
                <a:latin typeface="Arial"/>
                <a:ea typeface="MS PGothic"/>
              </a:rPr>
              <a:t> </a:t>
            </a:r>
            <a:endParaRPr lang="en-US" sz="2200" b="0" strike="noStrike" spc="-1">
              <a:latin typeface="Arial"/>
            </a:endParaRPr>
          </a:p>
        </p:txBody>
      </p:sp>
      <p:sp>
        <p:nvSpPr>
          <p:cNvPr id="1180" name="CustomShape 6"/>
          <p:cNvSpPr/>
          <p:nvPr/>
        </p:nvSpPr>
        <p:spPr>
          <a:xfrm>
            <a:off x="4335480" y="3962520"/>
            <a:ext cx="4501800" cy="2360520"/>
          </a:xfrm>
          <a:prstGeom prst="rect">
            <a:avLst/>
          </a:prstGeom>
          <a:noFill/>
          <a:ln w="19080">
            <a:solidFill>
              <a:srgbClr val="000099"/>
            </a:solidFill>
            <a:miter/>
          </a:ln>
        </p:spPr>
        <p:style>
          <a:lnRef idx="0">
            <a:scrgbClr r="0" g="0" b="0"/>
          </a:lnRef>
          <a:fillRef idx="0">
            <a:scrgbClr r="0" g="0" b="0"/>
          </a:fillRef>
          <a:effectRef idx="0">
            <a:scrgbClr r="0" g="0" b="0"/>
          </a:effectRef>
          <a:fontRef idx="minor"/>
        </p:style>
      </p:sp>
      <p:sp>
        <p:nvSpPr>
          <p:cNvPr id="1181" name="CustomShape 7"/>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43B81A9A-1184-4AF2-B778-022120679291}"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1183" name="CustomShape 2"/>
          <p:cNvSpPr/>
          <p:nvPr/>
        </p:nvSpPr>
        <p:spPr>
          <a:xfrm>
            <a:off x="533520" y="1371600"/>
            <a:ext cx="8151480" cy="6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800" b="0" strike="noStrike" spc="-1">
                <a:solidFill>
                  <a:srgbClr val="000000"/>
                </a:solidFill>
                <a:latin typeface="Gill Sans MT"/>
                <a:ea typeface="MS PGothic"/>
              </a:rPr>
              <a:t>a human protocol and a computer network protocol:</a:t>
            </a:r>
            <a:endParaRPr lang="en-US" sz="2800" b="0" strike="noStrike" spc="-1">
              <a:latin typeface="Arial"/>
            </a:endParaRPr>
          </a:p>
          <a:p>
            <a:pPr marL="342900" indent="-340995">
              <a:lnSpc>
                <a:spcPct val="100000"/>
              </a:lnSpc>
              <a:spcBef>
                <a:spcPts val="560"/>
              </a:spcBef>
            </a:pPr>
            <a:endParaRPr lang="en-US" sz="2800" b="0" strike="noStrike" spc="-1">
              <a:latin typeface="Arial"/>
            </a:endParaRPr>
          </a:p>
        </p:txBody>
      </p:sp>
      <p:sp>
        <p:nvSpPr>
          <p:cNvPr id="1184" name="CustomShape 3"/>
          <p:cNvSpPr/>
          <p:nvPr/>
        </p:nvSpPr>
        <p:spPr>
          <a:xfrm>
            <a:off x="628560" y="5862600"/>
            <a:ext cx="4417920" cy="53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800" b="0" i="1" strike="noStrike" spc="-1">
                <a:solidFill>
                  <a:srgbClr val="CC0000"/>
                </a:solidFill>
                <a:latin typeface="Gill Sans MT"/>
                <a:ea typeface="MS PGothic"/>
              </a:rPr>
              <a:t>Q:</a:t>
            </a:r>
            <a:r>
              <a:rPr lang="en-US" sz="2800" b="0" strike="noStrike" spc="-1">
                <a:solidFill>
                  <a:srgbClr val="000000"/>
                </a:solidFill>
                <a:latin typeface="Gill Sans MT"/>
                <a:ea typeface="MS PGothic"/>
              </a:rPr>
              <a:t> other human protocols? </a:t>
            </a:r>
            <a:endParaRPr lang="en-US" sz="2800" b="0" strike="noStrike" spc="-1">
              <a:latin typeface="Arial"/>
            </a:endParaRPr>
          </a:p>
        </p:txBody>
      </p:sp>
      <p:sp>
        <p:nvSpPr>
          <p:cNvPr id="1185" name="Line 4"/>
          <p:cNvSpPr/>
          <p:nvPr/>
        </p:nvSpPr>
        <p:spPr>
          <a:xfrm>
            <a:off x="1257120" y="2771640"/>
            <a:ext cx="1762200" cy="276120"/>
          </a:xfrm>
          <a:prstGeom prst="line">
            <a:avLst/>
          </a:prstGeom>
          <a:ln w="28440">
            <a:solidFill>
              <a:srgbClr val="CC0000"/>
            </a:solidFill>
            <a:round/>
            <a:tailEnd type="triangle" w="med" len="med"/>
          </a:ln>
        </p:spPr>
        <p:style>
          <a:lnRef idx="0">
            <a:scrgbClr r="0" g="0" b="0"/>
          </a:lnRef>
          <a:fillRef idx="0">
            <a:scrgbClr r="0" g="0" b="0"/>
          </a:fillRef>
          <a:effectRef idx="0">
            <a:scrgbClr r="0" g="0" b="0"/>
          </a:effectRef>
          <a:fontRef idx="minor"/>
        </p:style>
      </p:sp>
      <p:pic>
        <p:nvPicPr>
          <p:cNvPr id="1186" name="Picture 62"/>
          <p:cNvPicPr/>
          <p:nvPr/>
        </p:nvPicPr>
        <p:blipFill>
          <a:blip r:embed="rId1"/>
          <a:stretch>
            <a:fillRect/>
          </a:stretch>
        </p:blipFill>
        <p:spPr>
          <a:xfrm>
            <a:off x="709560" y="2376360"/>
            <a:ext cx="560160" cy="691920"/>
          </a:xfrm>
          <a:prstGeom prst="rect">
            <a:avLst/>
          </a:prstGeom>
          <a:ln>
            <a:noFill/>
          </a:ln>
        </p:spPr>
      </p:pic>
      <p:pic>
        <p:nvPicPr>
          <p:cNvPr id="1187" name="Picture 63"/>
          <p:cNvPicPr/>
          <p:nvPr/>
        </p:nvPicPr>
        <p:blipFill>
          <a:blip r:embed="rId2"/>
          <a:stretch>
            <a:fillRect/>
          </a:stretch>
        </p:blipFill>
        <p:spPr>
          <a:xfrm>
            <a:off x="3129120" y="2771640"/>
            <a:ext cx="674640" cy="688680"/>
          </a:xfrm>
          <a:prstGeom prst="rect">
            <a:avLst/>
          </a:prstGeom>
          <a:ln>
            <a:noFill/>
          </a:ln>
        </p:spPr>
      </p:pic>
      <p:sp>
        <p:nvSpPr>
          <p:cNvPr id="1188" name="CustomShape 5"/>
          <p:cNvSpPr/>
          <p:nvPr/>
        </p:nvSpPr>
        <p:spPr>
          <a:xfrm>
            <a:off x="1701000" y="2484360"/>
            <a:ext cx="46620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CC0000"/>
                </a:solidFill>
                <a:latin typeface="Arial"/>
                <a:ea typeface="MS PGothic"/>
              </a:rPr>
              <a:t>Hi</a:t>
            </a:r>
            <a:endParaRPr lang="en-US" sz="2400" b="0" strike="noStrike" spc="-1">
              <a:latin typeface="Arial"/>
            </a:endParaRPr>
          </a:p>
        </p:txBody>
      </p:sp>
      <p:sp>
        <p:nvSpPr>
          <p:cNvPr id="1189" name="Line 6"/>
          <p:cNvSpPr/>
          <p:nvPr/>
        </p:nvSpPr>
        <p:spPr>
          <a:xfrm flipV="1">
            <a:off x="949320" y="3330360"/>
            <a:ext cx="2085840" cy="362160"/>
          </a:xfrm>
          <a:prstGeom prst="line">
            <a:avLst/>
          </a:prstGeom>
          <a:ln w="28440">
            <a:solidFill>
              <a:srgbClr val="CC0000"/>
            </a:solidFill>
            <a:round/>
            <a:headEnd type="triangle" w="med" len="med"/>
          </a:ln>
        </p:spPr>
        <p:style>
          <a:lnRef idx="0">
            <a:scrgbClr r="0" g="0" b="0"/>
          </a:lnRef>
          <a:fillRef idx="0">
            <a:scrgbClr r="0" g="0" b="0"/>
          </a:fillRef>
          <a:effectRef idx="0">
            <a:scrgbClr r="0" g="0" b="0"/>
          </a:effectRef>
          <a:fontRef idx="minor"/>
        </p:style>
      </p:sp>
      <p:sp>
        <p:nvSpPr>
          <p:cNvPr id="1190" name="CustomShape 7"/>
          <p:cNvSpPr/>
          <p:nvPr/>
        </p:nvSpPr>
        <p:spPr>
          <a:xfrm>
            <a:off x="1691640" y="3108240"/>
            <a:ext cx="46620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CC0000"/>
                </a:solidFill>
                <a:latin typeface="Arial"/>
                <a:ea typeface="MS PGothic"/>
              </a:rPr>
              <a:t>Hi</a:t>
            </a:r>
            <a:endParaRPr lang="en-US" sz="2400" b="0" strike="noStrike" spc="-1">
              <a:latin typeface="Arial"/>
            </a:endParaRPr>
          </a:p>
        </p:txBody>
      </p:sp>
      <p:sp>
        <p:nvSpPr>
          <p:cNvPr id="1191" name="Line 8"/>
          <p:cNvSpPr/>
          <p:nvPr/>
        </p:nvSpPr>
        <p:spPr>
          <a:xfrm>
            <a:off x="933120" y="3762360"/>
            <a:ext cx="2162160" cy="438120"/>
          </a:xfrm>
          <a:prstGeom prst="line">
            <a:avLst/>
          </a:prstGeom>
          <a:ln w="28440">
            <a:solidFill>
              <a:srgbClr val="CC0000"/>
            </a:solidFill>
            <a:round/>
            <a:tailEnd type="triangle" w="med" len="med"/>
          </a:ln>
        </p:spPr>
        <p:style>
          <a:lnRef idx="0">
            <a:scrgbClr r="0" g="0" b="0"/>
          </a:lnRef>
          <a:fillRef idx="0">
            <a:scrgbClr r="0" g="0" b="0"/>
          </a:fillRef>
          <a:effectRef idx="0">
            <a:scrgbClr r="0" g="0" b="0"/>
          </a:effectRef>
          <a:fontRef idx="minor"/>
        </p:style>
      </p:sp>
      <p:sp>
        <p:nvSpPr>
          <p:cNvPr id="1192" name="CustomShape 9"/>
          <p:cNvSpPr/>
          <p:nvPr/>
        </p:nvSpPr>
        <p:spPr>
          <a:xfrm>
            <a:off x="1511280" y="3762360"/>
            <a:ext cx="931680" cy="550800"/>
          </a:xfrm>
          <a:prstGeom prst="rect">
            <a:avLst/>
          </a:prstGeom>
          <a:noFill/>
          <a:ln>
            <a:noFill/>
          </a:ln>
        </p:spPr>
        <p:style>
          <a:lnRef idx="0">
            <a:scrgbClr r="0" g="0" b="0"/>
          </a:lnRef>
          <a:fillRef idx="0">
            <a:scrgbClr r="0" g="0" b="0"/>
          </a:fillRef>
          <a:effectRef idx="0">
            <a:scrgbClr r="0" g="0" b="0"/>
          </a:effectRef>
          <a:fontRef idx="minor"/>
        </p:style>
      </p:sp>
      <p:sp>
        <p:nvSpPr>
          <p:cNvPr id="1193" name="CustomShape 10"/>
          <p:cNvSpPr/>
          <p:nvPr/>
        </p:nvSpPr>
        <p:spPr>
          <a:xfrm>
            <a:off x="1471680" y="3693960"/>
            <a:ext cx="1012680" cy="6987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CC0000"/>
                </a:solidFill>
                <a:latin typeface="Arial"/>
                <a:ea typeface="MS PGothic"/>
              </a:rPr>
              <a:t>Got the</a:t>
            </a:r>
            <a:endParaRPr lang="en-US" sz="2000" b="0" strike="noStrike" spc="-1">
              <a:latin typeface="Arial"/>
            </a:endParaRPr>
          </a:p>
          <a:p>
            <a:pPr algn="ctr">
              <a:lnSpc>
                <a:spcPct val="100000"/>
              </a:lnSpc>
            </a:pPr>
            <a:r>
              <a:rPr lang="en-US" sz="2000" b="0" strike="noStrike" spc="-1">
                <a:solidFill>
                  <a:srgbClr val="CC0000"/>
                </a:solidFill>
                <a:latin typeface="Arial"/>
                <a:ea typeface="MS PGothic"/>
              </a:rPr>
              <a:t>time?</a:t>
            </a:r>
            <a:endParaRPr lang="en-US" sz="2000" b="0" strike="noStrike" spc="-1">
              <a:latin typeface="Arial"/>
            </a:endParaRPr>
          </a:p>
        </p:txBody>
      </p:sp>
      <p:sp>
        <p:nvSpPr>
          <p:cNvPr id="1194" name="Line 11"/>
          <p:cNvSpPr/>
          <p:nvPr/>
        </p:nvSpPr>
        <p:spPr>
          <a:xfrm flipV="1">
            <a:off x="1095120" y="4333680"/>
            <a:ext cx="1952640" cy="333360"/>
          </a:xfrm>
          <a:prstGeom prst="line">
            <a:avLst/>
          </a:prstGeom>
          <a:ln w="28440">
            <a:solidFill>
              <a:srgbClr val="CC0000"/>
            </a:solidFill>
            <a:round/>
            <a:headEnd type="triangle" w="med" len="med"/>
          </a:ln>
        </p:spPr>
        <p:style>
          <a:lnRef idx="0">
            <a:scrgbClr r="0" g="0" b="0"/>
          </a:lnRef>
          <a:fillRef idx="0">
            <a:scrgbClr r="0" g="0" b="0"/>
          </a:fillRef>
          <a:effectRef idx="0">
            <a:scrgbClr r="0" g="0" b="0"/>
          </a:effectRef>
          <a:fontRef idx="minor"/>
        </p:style>
      </p:sp>
      <p:sp>
        <p:nvSpPr>
          <p:cNvPr id="1195" name="CustomShape 12"/>
          <p:cNvSpPr/>
          <p:nvPr/>
        </p:nvSpPr>
        <p:spPr>
          <a:xfrm>
            <a:off x="1657440" y="4416480"/>
            <a:ext cx="703080" cy="2934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196" name="CustomShape 13"/>
          <p:cNvSpPr/>
          <p:nvPr/>
        </p:nvSpPr>
        <p:spPr>
          <a:xfrm>
            <a:off x="1567080" y="4338720"/>
            <a:ext cx="77256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CC0000"/>
                </a:solidFill>
                <a:latin typeface="Arial"/>
                <a:ea typeface="MS PGothic"/>
              </a:rPr>
              <a:t>2:00</a:t>
            </a:r>
            <a:endParaRPr lang="en-US" sz="2400" b="0" strike="noStrike" spc="-1">
              <a:latin typeface="Arial"/>
            </a:endParaRPr>
          </a:p>
        </p:txBody>
      </p:sp>
      <p:sp>
        <p:nvSpPr>
          <p:cNvPr id="1197" name="Line 14"/>
          <p:cNvSpPr/>
          <p:nvPr/>
        </p:nvSpPr>
        <p:spPr>
          <a:xfrm flipV="1">
            <a:off x="5165640" y="4525920"/>
            <a:ext cx="2342880" cy="428400"/>
          </a:xfrm>
          <a:prstGeom prst="line">
            <a:avLst/>
          </a:prstGeom>
          <a:ln w="28440">
            <a:solidFill>
              <a:srgbClr val="CC0000"/>
            </a:solidFill>
            <a:round/>
            <a:headEnd type="triangle" w="med" len="med"/>
          </a:ln>
        </p:spPr>
        <p:style>
          <a:lnRef idx="0">
            <a:scrgbClr r="0" g="0" b="0"/>
          </a:lnRef>
          <a:fillRef idx="0">
            <a:scrgbClr r="0" g="0" b="0"/>
          </a:fillRef>
          <a:effectRef idx="0">
            <a:scrgbClr r="0" g="0" b="0"/>
          </a:effectRef>
          <a:fontRef idx="minor"/>
        </p:style>
      </p:sp>
      <p:sp>
        <p:nvSpPr>
          <p:cNvPr id="1198" name="Line 15"/>
          <p:cNvSpPr/>
          <p:nvPr/>
        </p:nvSpPr>
        <p:spPr>
          <a:xfrm>
            <a:off x="5179680" y="2811240"/>
            <a:ext cx="2176560" cy="347760"/>
          </a:xfrm>
          <a:prstGeom prst="line">
            <a:avLst/>
          </a:prstGeom>
          <a:ln w="28440">
            <a:solidFill>
              <a:srgbClr val="CC0000"/>
            </a:solidFill>
            <a:round/>
            <a:tailEnd type="triangle" w="med" len="med"/>
          </a:ln>
        </p:spPr>
        <p:style>
          <a:lnRef idx="0">
            <a:scrgbClr r="0" g="0" b="0"/>
          </a:lnRef>
          <a:fillRef idx="0">
            <a:scrgbClr r="0" g="0" b="0"/>
          </a:fillRef>
          <a:effectRef idx="0">
            <a:scrgbClr r="0" g="0" b="0"/>
          </a:effectRef>
          <a:fontRef idx="minor"/>
        </p:style>
      </p:sp>
      <p:sp>
        <p:nvSpPr>
          <p:cNvPr id="1199" name="Line 16"/>
          <p:cNvSpPr/>
          <p:nvPr/>
        </p:nvSpPr>
        <p:spPr>
          <a:xfrm flipV="1">
            <a:off x="5117760" y="3317760"/>
            <a:ext cx="2216160" cy="398520"/>
          </a:xfrm>
          <a:prstGeom prst="line">
            <a:avLst/>
          </a:prstGeom>
          <a:ln w="28440">
            <a:solidFill>
              <a:srgbClr val="CC0000"/>
            </a:solidFill>
            <a:round/>
            <a:headEnd type="triangle" w="med" len="med"/>
          </a:ln>
        </p:spPr>
        <p:style>
          <a:lnRef idx="0">
            <a:scrgbClr r="0" g="0" b="0"/>
          </a:lnRef>
          <a:fillRef idx="0">
            <a:scrgbClr r="0" g="0" b="0"/>
          </a:fillRef>
          <a:effectRef idx="0">
            <a:scrgbClr r="0" g="0" b="0"/>
          </a:effectRef>
          <a:fontRef idx="minor"/>
        </p:style>
      </p:sp>
      <p:sp>
        <p:nvSpPr>
          <p:cNvPr id="1200" name="CustomShape 17"/>
          <p:cNvSpPr/>
          <p:nvPr/>
        </p:nvSpPr>
        <p:spPr>
          <a:xfrm>
            <a:off x="5553000" y="3340080"/>
            <a:ext cx="1436400" cy="39204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201" name="CustomShape 18"/>
          <p:cNvSpPr/>
          <p:nvPr/>
        </p:nvSpPr>
        <p:spPr>
          <a:xfrm>
            <a:off x="5375160" y="3341520"/>
            <a:ext cx="1798200" cy="595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85000"/>
              </a:lnSpc>
            </a:pPr>
            <a:r>
              <a:rPr lang="en-US" sz="1800" b="0" strike="noStrike" spc="-1">
                <a:solidFill>
                  <a:srgbClr val="CC0000"/>
                </a:solidFill>
                <a:latin typeface="Arial"/>
                <a:ea typeface="MS PGothic"/>
              </a:rPr>
              <a:t>TCP connection</a:t>
            </a:r>
            <a:endParaRPr lang="en-US" sz="1800" b="0" strike="noStrike" spc="-1">
              <a:latin typeface="Arial"/>
            </a:endParaRPr>
          </a:p>
          <a:p>
            <a:pPr algn="ctr">
              <a:lnSpc>
                <a:spcPct val="85000"/>
              </a:lnSpc>
            </a:pPr>
            <a:r>
              <a:rPr lang="en-US" sz="1800" b="0" strike="noStrike" spc="-1">
                <a:solidFill>
                  <a:srgbClr val="CC0000"/>
                </a:solidFill>
                <a:latin typeface="Arial"/>
                <a:ea typeface="MS PGothic"/>
              </a:rPr>
              <a:t>response</a:t>
            </a:r>
            <a:endParaRPr lang="en-US" sz="1800" b="0" strike="noStrike" spc="-1">
              <a:latin typeface="Arial"/>
            </a:endParaRPr>
          </a:p>
        </p:txBody>
      </p:sp>
      <p:sp>
        <p:nvSpPr>
          <p:cNvPr id="1202" name="Line 19"/>
          <p:cNvSpPr/>
          <p:nvPr/>
        </p:nvSpPr>
        <p:spPr>
          <a:xfrm>
            <a:off x="5165640" y="3963960"/>
            <a:ext cx="2400120" cy="419040"/>
          </a:xfrm>
          <a:prstGeom prst="line">
            <a:avLst/>
          </a:prstGeom>
          <a:ln w="28440">
            <a:solidFill>
              <a:srgbClr val="CC0000"/>
            </a:solidFill>
            <a:round/>
            <a:tailEnd type="triangle" w="med" len="med"/>
          </a:ln>
        </p:spPr>
        <p:style>
          <a:lnRef idx="0">
            <a:scrgbClr r="0" g="0" b="0"/>
          </a:lnRef>
          <a:fillRef idx="0">
            <a:scrgbClr r="0" g="0" b="0"/>
          </a:fillRef>
          <a:effectRef idx="0">
            <a:scrgbClr r="0" g="0" b="0"/>
          </a:effectRef>
          <a:fontRef idx="minor"/>
        </p:style>
      </p:sp>
      <p:sp>
        <p:nvSpPr>
          <p:cNvPr id="1203" name="CustomShape 20"/>
          <p:cNvSpPr/>
          <p:nvPr/>
        </p:nvSpPr>
        <p:spPr>
          <a:xfrm>
            <a:off x="5442120" y="4078440"/>
            <a:ext cx="3331800" cy="17928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204" name="CustomShape 21"/>
          <p:cNvSpPr/>
          <p:nvPr/>
        </p:nvSpPr>
        <p:spPr>
          <a:xfrm>
            <a:off x="5378400" y="4029120"/>
            <a:ext cx="379224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CC0000"/>
                </a:solidFill>
                <a:latin typeface="Arial"/>
                <a:ea typeface="MS PGothic"/>
              </a:rPr>
              <a:t>Get</a:t>
            </a:r>
            <a:r>
              <a:rPr lang="en-US" sz="1400" b="0" strike="noStrike" spc="-1">
                <a:solidFill>
                  <a:srgbClr val="CC0000"/>
                </a:solidFill>
                <a:latin typeface="Arial"/>
                <a:ea typeface="MS PGothic"/>
              </a:rPr>
              <a:t> http://www.awl.com/kurose-ross</a:t>
            </a:r>
            <a:endParaRPr lang="en-US" sz="1400" b="0" strike="noStrike" spc="-1">
              <a:latin typeface="Arial"/>
            </a:endParaRPr>
          </a:p>
        </p:txBody>
      </p:sp>
      <p:sp>
        <p:nvSpPr>
          <p:cNvPr id="1205" name="CustomShape 22"/>
          <p:cNvSpPr/>
          <p:nvPr/>
        </p:nvSpPr>
        <p:spPr>
          <a:xfrm>
            <a:off x="5934240" y="4624560"/>
            <a:ext cx="917280" cy="2934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206" name="CustomShape 23"/>
          <p:cNvSpPr/>
          <p:nvPr/>
        </p:nvSpPr>
        <p:spPr>
          <a:xfrm>
            <a:off x="5902560" y="4510080"/>
            <a:ext cx="92484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CC0000"/>
                </a:solidFill>
                <a:latin typeface="Arial"/>
                <a:ea typeface="MS PGothic"/>
              </a:rPr>
              <a:t>&lt;file&gt;</a:t>
            </a:r>
            <a:endParaRPr lang="en-US" sz="2400" b="0" strike="noStrike" spc="-1">
              <a:latin typeface="Arial"/>
            </a:endParaRPr>
          </a:p>
        </p:txBody>
      </p:sp>
      <p:sp>
        <p:nvSpPr>
          <p:cNvPr id="1207" name="Line 24"/>
          <p:cNvSpPr/>
          <p:nvPr/>
        </p:nvSpPr>
        <p:spPr>
          <a:xfrm>
            <a:off x="4057560" y="2068200"/>
            <a:ext cx="360" cy="3573720"/>
          </a:xfrm>
          <a:prstGeom prst="line">
            <a:avLst/>
          </a:prstGeom>
          <a:ln w="19080">
            <a:solidFill>
              <a:schemeClr val="bg2"/>
            </a:solidFill>
            <a:round/>
            <a:tailEnd type="triangle" w="med" len="med"/>
          </a:ln>
        </p:spPr>
        <p:style>
          <a:lnRef idx="0">
            <a:scrgbClr r="0" g="0" b="0"/>
          </a:lnRef>
          <a:fillRef idx="0">
            <a:scrgbClr r="0" g="0" b="0"/>
          </a:fillRef>
          <a:effectRef idx="0">
            <a:scrgbClr r="0" g="0" b="0"/>
          </a:effectRef>
          <a:fontRef idx="minor"/>
        </p:style>
      </p:sp>
      <p:sp>
        <p:nvSpPr>
          <p:cNvPr id="1208" name="CustomShape 25"/>
          <p:cNvSpPr/>
          <p:nvPr/>
        </p:nvSpPr>
        <p:spPr>
          <a:xfrm>
            <a:off x="3808440" y="5068800"/>
            <a:ext cx="645840" cy="25524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209" name="CustomShape 26"/>
          <p:cNvSpPr/>
          <p:nvPr/>
        </p:nvSpPr>
        <p:spPr>
          <a:xfrm>
            <a:off x="3736080" y="4971960"/>
            <a:ext cx="65988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808080"/>
                </a:solidFill>
                <a:latin typeface="Arial"/>
                <a:ea typeface="MS PGothic"/>
              </a:rPr>
              <a:t>time</a:t>
            </a:r>
            <a:endParaRPr lang="en-US" sz="2000" b="0" strike="noStrike" spc="-1">
              <a:latin typeface="Arial"/>
            </a:endParaRPr>
          </a:p>
        </p:txBody>
      </p:sp>
      <p:sp>
        <p:nvSpPr>
          <p:cNvPr id="1210" name="CustomShape 27"/>
          <p:cNvSpPr/>
          <p:nvPr/>
        </p:nvSpPr>
        <p:spPr>
          <a:xfrm>
            <a:off x="5465880" y="2751120"/>
            <a:ext cx="1363320" cy="43776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211" name="CustomShape 28"/>
          <p:cNvSpPr/>
          <p:nvPr/>
        </p:nvSpPr>
        <p:spPr>
          <a:xfrm>
            <a:off x="5419800" y="2682720"/>
            <a:ext cx="1798200" cy="595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85000"/>
              </a:lnSpc>
            </a:pPr>
            <a:r>
              <a:rPr lang="en-US" sz="1800" b="0" strike="noStrike" spc="-1">
                <a:solidFill>
                  <a:srgbClr val="CC0000"/>
                </a:solidFill>
                <a:latin typeface="Arial"/>
                <a:ea typeface="MS PGothic"/>
              </a:rPr>
              <a:t>TCP connection</a:t>
            </a:r>
            <a:endParaRPr lang="en-US" sz="1800" b="0" strike="noStrike" spc="-1">
              <a:latin typeface="Arial"/>
            </a:endParaRPr>
          </a:p>
          <a:p>
            <a:pPr algn="ctr">
              <a:lnSpc>
                <a:spcPct val="85000"/>
              </a:lnSpc>
            </a:pPr>
            <a:r>
              <a:rPr lang="en-US" sz="1800" b="0" strike="noStrike" spc="-1">
                <a:solidFill>
                  <a:srgbClr val="CC0000"/>
                </a:solidFill>
                <a:latin typeface="Arial"/>
                <a:ea typeface="MS PGothic"/>
              </a:rPr>
              <a:t>request</a:t>
            </a:r>
            <a:endParaRPr lang="en-US" sz="1800" b="0" strike="noStrike" spc="-1">
              <a:latin typeface="Arial"/>
            </a:endParaRPr>
          </a:p>
        </p:txBody>
      </p:sp>
      <p:pic>
        <p:nvPicPr>
          <p:cNvPr id="1212" name="Picture 53"/>
          <p:cNvPicPr/>
          <p:nvPr/>
        </p:nvPicPr>
        <p:blipFill>
          <a:blip r:embed="rId3"/>
          <a:stretch>
            <a:fillRect/>
          </a:stretch>
        </p:blipFill>
        <p:spPr>
          <a:xfrm>
            <a:off x="612720" y="879480"/>
            <a:ext cx="4568760" cy="171360"/>
          </a:xfrm>
          <a:prstGeom prst="rect">
            <a:avLst/>
          </a:prstGeom>
          <a:ln>
            <a:noFill/>
          </a:ln>
        </p:spPr>
      </p:pic>
      <p:sp>
        <p:nvSpPr>
          <p:cNvPr id="1213" name="CustomShape 29"/>
          <p:cNvSpPr/>
          <p:nvPr/>
        </p:nvSpPr>
        <p:spPr>
          <a:xfrm>
            <a:off x="487440" y="206280"/>
            <a:ext cx="5655960" cy="86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What’s a protocol?</a:t>
            </a:r>
            <a:endParaRPr lang="en-US" sz="4400" b="0" strike="noStrike" spc="-1">
              <a:latin typeface="Arial"/>
            </a:endParaRPr>
          </a:p>
        </p:txBody>
      </p:sp>
      <p:sp>
        <p:nvSpPr>
          <p:cNvPr id="1214" name="CustomShape 30"/>
          <p:cNvSpPr/>
          <p:nvPr/>
        </p:nvSpPr>
        <p:spPr>
          <a:xfrm>
            <a:off x="7753680" y="2784240"/>
            <a:ext cx="83880" cy="71928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1215" name="CustomShape 31"/>
          <p:cNvSpPr/>
          <p:nvPr/>
        </p:nvSpPr>
        <p:spPr>
          <a:xfrm>
            <a:off x="7432560" y="2782800"/>
            <a:ext cx="314280" cy="71892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216" name="CustomShape 32"/>
          <p:cNvSpPr/>
          <p:nvPr/>
        </p:nvSpPr>
        <p:spPr>
          <a:xfrm>
            <a:off x="7769880" y="2827440"/>
            <a:ext cx="49320" cy="66528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1217" name="CustomShape 33"/>
          <p:cNvSpPr/>
          <p:nvPr/>
        </p:nvSpPr>
        <p:spPr>
          <a:xfrm>
            <a:off x="7758720" y="3164760"/>
            <a:ext cx="77760" cy="5796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218" name="CustomShape 34"/>
          <p:cNvSpPr/>
          <p:nvPr/>
        </p:nvSpPr>
        <p:spPr>
          <a:xfrm>
            <a:off x="7434000" y="2865600"/>
            <a:ext cx="179280" cy="140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219" name="CustomShape 35"/>
          <p:cNvSpPr/>
          <p:nvPr/>
        </p:nvSpPr>
        <p:spPr>
          <a:xfrm>
            <a:off x="7596000" y="2857680"/>
            <a:ext cx="174600" cy="4428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220" name="CustomShape 36"/>
          <p:cNvSpPr/>
          <p:nvPr/>
        </p:nvSpPr>
        <p:spPr>
          <a:xfrm>
            <a:off x="7599240" y="2862360"/>
            <a:ext cx="166320" cy="331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221" name="CustomShape 37"/>
          <p:cNvSpPr/>
          <p:nvPr/>
        </p:nvSpPr>
        <p:spPr>
          <a:xfrm>
            <a:off x="7437600" y="2968560"/>
            <a:ext cx="179280" cy="140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222" name="CustomShape 38"/>
          <p:cNvSpPr/>
          <p:nvPr/>
        </p:nvSpPr>
        <p:spPr>
          <a:xfrm>
            <a:off x="7596360" y="2960640"/>
            <a:ext cx="174600" cy="410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223" name="CustomShape 39"/>
          <p:cNvSpPr/>
          <p:nvPr/>
        </p:nvSpPr>
        <p:spPr>
          <a:xfrm>
            <a:off x="7599240" y="2965320"/>
            <a:ext cx="166320" cy="316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224" name="CustomShape 40"/>
          <p:cNvSpPr/>
          <p:nvPr/>
        </p:nvSpPr>
        <p:spPr>
          <a:xfrm>
            <a:off x="7435800" y="3076560"/>
            <a:ext cx="177480" cy="122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225" name="CustomShape 41"/>
          <p:cNvSpPr/>
          <p:nvPr/>
        </p:nvSpPr>
        <p:spPr>
          <a:xfrm>
            <a:off x="7439040" y="3170160"/>
            <a:ext cx="179280" cy="122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226" name="CustomShape 42"/>
          <p:cNvSpPr/>
          <p:nvPr/>
        </p:nvSpPr>
        <p:spPr>
          <a:xfrm>
            <a:off x="7593120" y="3160800"/>
            <a:ext cx="174240" cy="4572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227" name="CustomShape 43"/>
          <p:cNvSpPr/>
          <p:nvPr/>
        </p:nvSpPr>
        <p:spPr>
          <a:xfrm>
            <a:off x="7596360" y="3165480"/>
            <a:ext cx="166680" cy="349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228" name="CustomShape 44"/>
          <p:cNvSpPr/>
          <p:nvPr/>
        </p:nvSpPr>
        <p:spPr>
          <a:xfrm>
            <a:off x="7759800" y="3074760"/>
            <a:ext cx="77760" cy="576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229" name="CustomShape 45"/>
          <p:cNvSpPr/>
          <p:nvPr/>
        </p:nvSpPr>
        <p:spPr>
          <a:xfrm>
            <a:off x="7593120" y="3065400"/>
            <a:ext cx="174240" cy="428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230" name="CustomShape 46"/>
          <p:cNvSpPr/>
          <p:nvPr/>
        </p:nvSpPr>
        <p:spPr>
          <a:xfrm>
            <a:off x="7596360" y="3070080"/>
            <a:ext cx="166680" cy="331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231" name="CustomShape 47"/>
          <p:cNvSpPr/>
          <p:nvPr/>
        </p:nvSpPr>
        <p:spPr>
          <a:xfrm>
            <a:off x="7748640" y="2782800"/>
            <a:ext cx="18720" cy="72036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1232" name="CustomShape 48"/>
          <p:cNvSpPr/>
          <p:nvPr/>
        </p:nvSpPr>
        <p:spPr>
          <a:xfrm>
            <a:off x="7767000" y="2965320"/>
            <a:ext cx="69840" cy="6552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233" name="CustomShape 49"/>
          <p:cNvSpPr/>
          <p:nvPr/>
        </p:nvSpPr>
        <p:spPr>
          <a:xfrm>
            <a:off x="7768080" y="2862000"/>
            <a:ext cx="72000" cy="7380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234" name="CustomShape 50"/>
          <p:cNvSpPr/>
          <p:nvPr/>
        </p:nvSpPr>
        <p:spPr>
          <a:xfrm>
            <a:off x="7829640" y="3470400"/>
            <a:ext cx="12600" cy="2988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1235" name="CustomShape 51"/>
          <p:cNvSpPr/>
          <p:nvPr/>
        </p:nvSpPr>
        <p:spPr>
          <a:xfrm>
            <a:off x="7764120" y="3471840"/>
            <a:ext cx="72360" cy="6120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1236" name="CustomShape 52"/>
          <p:cNvSpPr/>
          <p:nvPr/>
        </p:nvSpPr>
        <p:spPr>
          <a:xfrm>
            <a:off x="7412040" y="3492360"/>
            <a:ext cx="361800" cy="4428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1237" name="CustomShape 53"/>
          <p:cNvSpPr/>
          <p:nvPr/>
        </p:nvSpPr>
        <p:spPr>
          <a:xfrm>
            <a:off x="7432560" y="3502080"/>
            <a:ext cx="322200" cy="2520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238" name="CustomShape 54"/>
          <p:cNvSpPr/>
          <p:nvPr/>
        </p:nvSpPr>
        <p:spPr>
          <a:xfrm>
            <a:off x="7462800" y="3398760"/>
            <a:ext cx="45720" cy="4428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239" name="CustomShape 55"/>
          <p:cNvSpPr/>
          <p:nvPr/>
        </p:nvSpPr>
        <p:spPr>
          <a:xfrm>
            <a:off x="7516800" y="3398760"/>
            <a:ext cx="47160" cy="4428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1240" name="CustomShape 56"/>
          <p:cNvSpPr/>
          <p:nvPr/>
        </p:nvSpPr>
        <p:spPr>
          <a:xfrm>
            <a:off x="7570800" y="3398760"/>
            <a:ext cx="45720" cy="428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241" name="CustomShape 57"/>
          <p:cNvSpPr/>
          <p:nvPr/>
        </p:nvSpPr>
        <p:spPr>
          <a:xfrm>
            <a:off x="7691400" y="3225600"/>
            <a:ext cx="23760" cy="23940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pic>
        <p:nvPicPr>
          <p:cNvPr id="1242" name="Picture 91"/>
          <p:cNvPicPr/>
          <p:nvPr/>
        </p:nvPicPr>
        <p:blipFill>
          <a:blip r:embed="rId4"/>
          <a:stretch>
            <a:fillRect/>
          </a:stretch>
        </p:blipFill>
        <p:spPr>
          <a:xfrm>
            <a:off x="4275360" y="2340000"/>
            <a:ext cx="892080" cy="826920"/>
          </a:xfrm>
          <a:prstGeom prst="rect">
            <a:avLst/>
          </a:prstGeom>
          <a:ln>
            <a:noFill/>
          </a:ln>
        </p:spPr>
      </p:pic>
      <p:sp>
        <p:nvSpPr>
          <p:cNvPr id="1243" name="CustomShape 58"/>
          <p:cNvSpPr/>
          <p:nvPr/>
        </p:nvSpPr>
        <p:spPr>
          <a:xfrm flipH="1">
            <a:off x="4654440" y="2419560"/>
            <a:ext cx="432720" cy="37764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1244" name="CustomShape 59"/>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B0878EC9-5C3B-4EC1-B8C0-DB34FA906096}"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5"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1246" name="Picture 2"/>
          <p:cNvPicPr/>
          <p:nvPr/>
        </p:nvPicPr>
        <p:blipFill>
          <a:blip r:embed="rId1"/>
          <a:stretch>
            <a:fillRect/>
          </a:stretch>
        </p:blipFill>
        <p:spPr>
          <a:xfrm>
            <a:off x="679320" y="1028880"/>
            <a:ext cx="4568760" cy="171360"/>
          </a:xfrm>
          <a:prstGeom prst="rect">
            <a:avLst/>
          </a:prstGeom>
          <a:ln>
            <a:noFill/>
          </a:ln>
        </p:spPr>
      </p:pic>
      <p:sp>
        <p:nvSpPr>
          <p:cNvPr id="1247" name="CustomShape 2"/>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Chapter 1: roadmap</a:t>
            </a:r>
            <a:endParaRPr lang="en-US" sz="4400" b="0" strike="noStrike" spc="-1">
              <a:latin typeface="Arial"/>
            </a:endParaRPr>
          </a:p>
        </p:txBody>
      </p:sp>
      <p:sp>
        <p:nvSpPr>
          <p:cNvPr id="1248" name="CustomShape 3"/>
          <p:cNvSpPr/>
          <p:nvPr/>
        </p:nvSpPr>
        <p:spPr>
          <a:xfrm>
            <a:off x="487440" y="1406520"/>
            <a:ext cx="820548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000099"/>
                </a:solidFill>
                <a:latin typeface="Gill Sans MT"/>
                <a:ea typeface="Arial"/>
              </a:rPr>
              <a:t>1.1 what </a:t>
            </a:r>
            <a:r>
              <a:rPr lang="en-US" sz="2800" b="0" i="1" strike="noStrike" spc="-1">
                <a:solidFill>
                  <a:srgbClr val="000099"/>
                </a:solidFill>
                <a:latin typeface="Gill Sans MT"/>
                <a:ea typeface="Arial"/>
              </a:rPr>
              <a:t>is</a:t>
            </a:r>
            <a:r>
              <a:rPr lang="en-US" sz="2800" b="0" strike="noStrike" spc="-1">
                <a:solidFill>
                  <a:srgbClr val="000099"/>
                </a:solidFill>
                <a:latin typeface="Gill Sans MT"/>
                <a:ea typeface="Arial"/>
              </a:rPr>
              <a:t> the Internet?</a:t>
            </a:r>
            <a:endParaRPr lang="en-US" sz="2800" b="0" strike="noStrike" spc="-1">
              <a:latin typeface="Arial"/>
            </a:endParaRPr>
          </a:p>
          <a:p>
            <a:r>
              <a:rPr lang="en-US" sz="2800" b="0" strike="noStrike" spc="-1">
                <a:solidFill>
                  <a:srgbClr val="CC0000"/>
                </a:solidFill>
                <a:latin typeface="Gill Sans MT"/>
                <a:ea typeface="Arial"/>
              </a:rPr>
              <a:t>1.2 network edge</a:t>
            </a:r>
            <a:endParaRPr lang="en-US" sz="2800" b="0" strike="noStrike" spc="-1">
              <a:latin typeface="Arial"/>
            </a:endParaRPr>
          </a:p>
          <a:p>
            <a:pPr marL="1143000" lvl="2" indent="-226695">
              <a:lnSpc>
                <a:spcPct val="100000"/>
              </a:lnSpc>
              <a:spcBef>
                <a:spcPts val="560"/>
              </a:spcBef>
              <a:buClr>
                <a:srgbClr val="000099"/>
              </a:buClr>
              <a:buFont typeface="Wingdings" panose="05000000000000000000" pitchFamily="2" charset="2"/>
              <a:buChar char=""/>
            </a:pPr>
            <a:r>
              <a:rPr lang="en-US" sz="2800" b="0" strike="noStrike" spc="-1">
                <a:solidFill>
                  <a:srgbClr val="CC0000"/>
                </a:solidFill>
                <a:latin typeface="Gill Sans MT"/>
                <a:ea typeface="Arial"/>
              </a:rPr>
              <a:t> </a:t>
            </a:r>
            <a:r>
              <a:rPr lang="en-US" sz="2400" b="0" strike="noStrike" spc="-1">
                <a:solidFill>
                  <a:srgbClr val="CC0000"/>
                </a:solidFill>
                <a:latin typeface="Gill Sans MT"/>
                <a:ea typeface="Arial"/>
              </a:rPr>
              <a:t>end systems, access networks, links</a:t>
            </a:r>
            <a:endParaRPr lang="en-US" sz="2400" b="0" strike="noStrike" spc="-1">
              <a:latin typeface="Arial"/>
            </a:endParaRPr>
          </a:p>
          <a:p>
            <a:pPr>
              <a:lnSpc>
                <a:spcPct val="100000"/>
              </a:lnSpc>
            </a:pPr>
            <a:r>
              <a:rPr lang="en-US" sz="2800" b="0" strike="noStrike" spc="-1">
                <a:solidFill>
                  <a:srgbClr val="000099"/>
                </a:solidFill>
                <a:latin typeface="Gill Sans MT"/>
                <a:ea typeface="Arial"/>
              </a:rPr>
              <a:t>1.3 </a:t>
            </a:r>
            <a:r>
              <a:rPr lang="en-US" sz="2800" b="0" strike="noStrike" spc="-1">
                <a:solidFill>
                  <a:srgbClr val="000000"/>
                </a:solidFill>
                <a:latin typeface="Gill Sans MT"/>
                <a:ea typeface="Arial"/>
              </a:rPr>
              <a:t>network core</a:t>
            </a:r>
            <a:endParaRPr lang="en-US" sz="2800" b="0" strike="noStrike" spc="-1">
              <a:latin typeface="Arial"/>
            </a:endParaRPr>
          </a:p>
          <a:p>
            <a:pPr marL="1143000" lvl="2" indent="-22669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packet switching, circuit switching, network structure</a:t>
            </a:r>
            <a:endParaRPr lang="en-US" sz="2400" b="0" strike="noStrike" spc="-1">
              <a:latin typeface="Arial"/>
            </a:endParaRPr>
          </a:p>
          <a:p>
            <a:pPr>
              <a:lnSpc>
                <a:spcPct val="100000"/>
              </a:lnSpc>
            </a:pPr>
            <a:r>
              <a:rPr lang="en-US" sz="2800" b="0" strike="noStrike" spc="-1">
                <a:solidFill>
                  <a:srgbClr val="000099"/>
                </a:solidFill>
                <a:latin typeface="Gill Sans MT"/>
                <a:ea typeface="Arial"/>
              </a:rPr>
              <a:t>1.4 </a:t>
            </a:r>
            <a:r>
              <a:rPr lang="en-US" sz="2800" b="0" strike="noStrike" spc="-1">
                <a:solidFill>
                  <a:srgbClr val="000000"/>
                </a:solidFill>
                <a:latin typeface="Gill Sans MT"/>
                <a:ea typeface="Arial"/>
              </a:rPr>
              <a:t>delay, loss, throughput in networks</a:t>
            </a:r>
            <a:endParaRPr lang="en-US" sz="2800" b="0" strike="noStrike" spc="-1">
              <a:latin typeface="Arial"/>
            </a:endParaRPr>
          </a:p>
          <a:p>
            <a:pPr>
              <a:lnSpc>
                <a:spcPct val="100000"/>
              </a:lnSpc>
            </a:pPr>
            <a:r>
              <a:rPr lang="en-US" sz="2800" b="0" strike="noStrike" spc="-1">
                <a:solidFill>
                  <a:srgbClr val="000099"/>
                </a:solidFill>
                <a:latin typeface="Gill Sans MT"/>
                <a:ea typeface="Arial"/>
              </a:rPr>
              <a:t>1.5</a:t>
            </a:r>
            <a:r>
              <a:rPr lang="en-US" sz="2800" b="0" strike="noStrike" spc="-1">
                <a:solidFill>
                  <a:srgbClr val="000000"/>
                </a:solidFill>
                <a:latin typeface="Gill Sans MT"/>
                <a:ea typeface="Arial"/>
              </a:rPr>
              <a:t> protocol layers, service models</a:t>
            </a:r>
            <a:endParaRPr lang="en-US" sz="2800" b="0" strike="noStrike" spc="-1">
              <a:latin typeface="Arial"/>
            </a:endParaRPr>
          </a:p>
          <a:p>
            <a:pPr>
              <a:lnSpc>
                <a:spcPct val="100000"/>
              </a:lnSpc>
            </a:pPr>
            <a:r>
              <a:rPr lang="en-US" sz="2800" b="0" strike="noStrike" spc="-1">
                <a:solidFill>
                  <a:srgbClr val="000099"/>
                </a:solidFill>
                <a:latin typeface="Gill Sans MT"/>
                <a:ea typeface="Arial"/>
              </a:rPr>
              <a:t>1.6</a:t>
            </a:r>
            <a:r>
              <a:rPr lang="en-US" sz="2800" b="0" strike="noStrike" spc="-1">
                <a:solidFill>
                  <a:srgbClr val="000000"/>
                </a:solidFill>
                <a:latin typeface="Gill Sans MT"/>
                <a:ea typeface="Arial"/>
              </a:rPr>
              <a:t> networks under attack: security</a:t>
            </a:r>
            <a:endParaRPr lang="en-US" sz="2800" b="0" strike="noStrike" spc="-1">
              <a:latin typeface="Arial"/>
            </a:endParaRPr>
          </a:p>
          <a:p>
            <a:pPr>
              <a:lnSpc>
                <a:spcPct val="100000"/>
              </a:lnSpc>
            </a:pPr>
            <a:r>
              <a:rPr lang="en-US" sz="2800" b="0" strike="noStrike" spc="-1">
                <a:solidFill>
                  <a:srgbClr val="000099"/>
                </a:solidFill>
                <a:latin typeface="Gill Sans MT"/>
                <a:ea typeface="Arial"/>
              </a:rPr>
              <a:t>1.7</a:t>
            </a:r>
            <a:r>
              <a:rPr lang="en-US" sz="2800" b="0" strike="noStrike" spc="-1">
                <a:solidFill>
                  <a:srgbClr val="000000"/>
                </a:solidFill>
                <a:latin typeface="Gill Sans MT"/>
                <a:ea typeface="Arial"/>
              </a:rPr>
              <a:t> history</a:t>
            </a:r>
            <a:endParaRPr lang="en-US" sz="2800" b="0" strike="noStrike" spc="-1">
              <a:latin typeface="Arial"/>
            </a:endParaRPr>
          </a:p>
          <a:p>
            <a:pPr>
              <a:lnSpc>
                <a:spcPct val="100000"/>
              </a:lnSpc>
              <a:spcBef>
                <a:spcPts val="560"/>
              </a:spcBef>
            </a:pPr>
            <a:endParaRPr lang="en-US" sz="2800" b="0" strike="noStrike" spc="-1">
              <a:latin typeface="Arial"/>
            </a:endParaRPr>
          </a:p>
        </p:txBody>
      </p:sp>
      <p:sp>
        <p:nvSpPr>
          <p:cNvPr id="1249"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06E92B70-D550-4008-AF3C-2640F0C3C04B}"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1251" name="CustomShape 2"/>
          <p:cNvSpPr/>
          <p:nvPr/>
        </p:nvSpPr>
        <p:spPr>
          <a:xfrm>
            <a:off x="533520" y="201600"/>
            <a:ext cx="7770600" cy="89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A closer look at network structure:</a:t>
            </a:r>
            <a:endParaRPr lang="en-US" sz="4000" b="0" strike="noStrike" spc="-1">
              <a:latin typeface="Arial"/>
            </a:endParaRPr>
          </a:p>
        </p:txBody>
      </p:sp>
      <p:sp>
        <p:nvSpPr>
          <p:cNvPr id="1252" name="CustomShape 3"/>
          <p:cNvSpPr/>
          <p:nvPr/>
        </p:nvSpPr>
        <p:spPr>
          <a:xfrm>
            <a:off x="417600" y="1128960"/>
            <a:ext cx="4201920" cy="104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buClr>
                <a:srgbClr val="000099"/>
              </a:buClr>
              <a:buSzPct val="75000"/>
              <a:buFont typeface="Wingdings" panose="05000000000000000000" pitchFamily="2" charset="2"/>
              <a:buChar char=""/>
            </a:pPr>
            <a:r>
              <a:rPr lang="en-US" sz="2800" b="0" i="1" strike="noStrike" spc="-1">
                <a:solidFill>
                  <a:srgbClr val="CC0000"/>
                </a:solidFill>
                <a:latin typeface="Gill Sans MT"/>
                <a:ea typeface="MS PGothic"/>
              </a:rPr>
              <a:t>network edge:</a:t>
            </a:r>
            <a:endParaRPr lang="en-US" sz="2800" b="0" strike="noStrike" spc="-1">
              <a:latin typeface="Arial"/>
            </a:endParaRPr>
          </a:p>
          <a:p>
            <a:pPr marL="742950" lvl="1" indent="-28384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hosts: clients and servers</a:t>
            </a:r>
            <a:endParaRPr lang="en-US" sz="2400" b="0" strike="noStrike" spc="-1">
              <a:latin typeface="Arial"/>
            </a:endParaRPr>
          </a:p>
          <a:p>
            <a:pPr marL="742950" lvl="1" indent="-28384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servers often in data centers</a:t>
            </a:r>
            <a:endParaRPr lang="en-US" sz="2400" b="0" strike="noStrike" spc="-1">
              <a:latin typeface="Arial"/>
            </a:endParaRPr>
          </a:p>
          <a:p>
            <a:pPr>
              <a:lnSpc>
                <a:spcPct val="100000"/>
              </a:lnSpc>
            </a:pPr>
            <a:endParaRPr lang="en-US" sz="2400" b="0" strike="noStrike" spc="-1">
              <a:latin typeface="Arial"/>
            </a:endParaRPr>
          </a:p>
        </p:txBody>
      </p:sp>
      <p:sp>
        <p:nvSpPr>
          <p:cNvPr id="1253" name="CustomShape 4"/>
          <p:cNvSpPr/>
          <p:nvPr/>
        </p:nvSpPr>
        <p:spPr>
          <a:xfrm>
            <a:off x="419040" y="3068640"/>
            <a:ext cx="4025520" cy="141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85000"/>
              </a:lnSpc>
              <a:spcBef>
                <a:spcPts val="560"/>
              </a:spcBef>
              <a:buClr>
                <a:srgbClr val="000099"/>
              </a:buClr>
              <a:buSzPct val="65000"/>
              <a:buFont typeface="Wingdings" panose="05000000000000000000" pitchFamily="2" charset="2"/>
              <a:buChar char=""/>
            </a:pPr>
            <a:r>
              <a:rPr lang="en-US" sz="2800" b="0" i="1" strike="noStrike" spc="-1">
                <a:solidFill>
                  <a:srgbClr val="CC0000"/>
                </a:solidFill>
                <a:latin typeface="Gill Sans MT"/>
                <a:ea typeface="MS PGothic"/>
              </a:rPr>
              <a:t>access networks, physical media:</a:t>
            </a:r>
            <a:r>
              <a:rPr lang="en-US" sz="2800" b="0" strike="noStrike" spc="-1">
                <a:solidFill>
                  <a:srgbClr val="000000"/>
                </a:solidFill>
                <a:latin typeface="Gill Sans MT"/>
                <a:ea typeface="MS PGothic"/>
              </a:rPr>
              <a:t> wired, wireless communication links</a:t>
            </a:r>
            <a:r>
              <a:rPr lang="en-US" sz="2800" b="0" strike="noStrike" spc="-1">
                <a:solidFill>
                  <a:srgbClr val="FF0000"/>
                </a:solidFill>
                <a:latin typeface="Gill Sans MT"/>
                <a:ea typeface="MS PGothic"/>
              </a:rPr>
              <a:t> </a:t>
            </a:r>
            <a:endParaRPr lang="en-US" sz="2800" b="0" strike="noStrike" spc="-1">
              <a:latin typeface="Arial"/>
            </a:endParaRPr>
          </a:p>
        </p:txBody>
      </p:sp>
      <p:sp>
        <p:nvSpPr>
          <p:cNvPr id="1254" name="CustomShape 5"/>
          <p:cNvSpPr/>
          <p:nvPr/>
        </p:nvSpPr>
        <p:spPr>
          <a:xfrm>
            <a:off x="447840" y="4856760"/>
            <a:ext cx="3808080" cy="141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85000"/>
              </a:lnSpc>
              <a:spcBef>
                <a:spcPts val="420"/>
              </a:spcBef>
              <a:buClr>
                <a:srgbClr val="000099"/>
              </a:buClr>
              <a:buSzPct val="65000"/>
              <a:buFont typeface="Wingdings" panose="05000000000000000000" pitchFamily="2" charset="2"/>
              <a:buChar char=""/>
            </a:pPr>
            <a:r>
              <a:rPr lang="en-US" sz="2800" b="0" i="1" strike="noStrike" spc="-1">
                <a:solidFill>
                  <a:srgbClr val="CC0000"/>
                </a:solidFill>
                <a:latin typeface="Gill Sans MT"/>
                <a:ea typeface="MS PGothic"/>
              </a:rPr>
              <a:t>network core: </a:t>
            </a:r>
            <a:endParaRPr lang="en-US" sz="2800" b="0" strike="noStrike" spc="-1">
              <a:latin typeface="Arial"/>
            </a:endParaRPr>
          </a:p>
          <a:p>
            <a:pPr marL="628650" lvl="1" indent="-169545">
              <a:lnSpc>
                <a:spcPct val="85000"/>
              </a:lnSpc>
              <a:spcBef>
                <a:spcPts val="360"/>
              </a:spcBef>
              <a:buClr>
                <a:srgbClr val="000099"/>
              </a:buClr>
              <a:buSzPct val="95000"/>
              <a:buFont typeface="Wingdings" panose="05000000000000000000" pitchFamily="2" charset="2"/>
              <a:buChar char=""/>
            </a:pPr>
            <a:r>
              <a:rPr lang="en-US" sz="2400" b="0" strike="noStrike" spc="-1">
                <a:solidFill>
                  <a:srgbClr val="000000"/>
                </a:solidFill>
                <a:latin typeface="Gill Sans MT"/>
                <a:ea typeface="MS PGothic"/>
              </a:rPr>
              <a:t>interconnected routers</a:t>
            </a:r>
            <a:endParaRPr lang="en-US" sz="2400" b="0" strike="noStrike" spc="-1">
              <a:latin typeface="Arial"/>
            </a:endParaRPr>
          </a:p>
          <a:p>
            <a:pPr marL="628650" lvl="1" indent="-169545">
              <a:lnSpc>
                <a:spcPct val="85000"/>
              </a:lnSpc>
              <a:spcBef>
                <a:spcPts val="360"/>
              </a:spcBef>
              <a:buClr>
                <a:srgbClr val="000099"/>
              </a:buClr>
              <a:buSzPct val="95000"/>
              <a:buFont typeface="Wingdings" panose="05000000000000000000" pitchFamily="2" charset="2"/>
              <a:buChar char=""/>
            </a:pPr>
            <a:r>
              <a:rPr lang="en-US" sz="2400" b="0" strike="noStrike" spc="-1">
                <a:solidFill>
                  <a:srgbClr val="000000"/>
                </a:solidFill>
                <a:latin typeface="Gill Sans MT"/>
                <a:ea typeface="MS PGothic"/>
              </a:rPr>
              <a:t>network of networks</a:t>
            </a:r>
            <a:endParaRPr lang="en-US" sz="2400" b="0" strike="noStrike" spc="-1">
              <a:latin typeface="Arial"/>
            </a:endParaRPr>
          </a:p>
          <a:p>
            <a:pPr>
              <a:lnSpc>
                <a:spcPct val="100000"/>
              </a:lnSpc>
              <a:spcBef>
                <a:spcPts val="480"/>
              </a:spcBef>
            </a:pPr>
            <a:endParaRPr lang="en-US" sz="2400" b="0" strike="noStrike" spc="-1">
              <a:latin typeface="Arial"/>
            </a:endParaRPr>
          </a:p>
        </p:txBody>
      </p:sp>
      <p:pic>
        <p:nvPicPr>
          <p:cNvPr id="1255" name="Picture 544"/>
          <p:cNvPicPr/>
          <p:nvPr/>
        </p:nvPicPr>
        <p:blipFill>
          <a:blip r:embed="rId1"/>
          <a:stretch>
            <a:fillRect/>
          </a:stretch>
        </p:blipFill>
        <p:spPr>
          <a:xfrm>
            <a:off x="601560" y="878040"/>
            <a:ext cx="7767360" cy="171360"/>
          </a:xfrm>
          <a:prstGeom prst="rect">
            <a:avLst/>
          </a:prstGeom>
          <a:ln>
            <a:noFill/>
          </a:ln>
        </p:spPr>
      </p:pic>
      <p:sp>
        <p:nvSpPr>
          <p:cNvPr id="1256" name="CustomShape 6"/>
          <p:cNvSpPr/>
          <p:nvPr/>
        </p:nvSpPr>
        <p:spPr>
          <a:xfrm>
            <a:off x="7004160" y="3527280"/>
            <a:ext cx="1312560" cy="672840"/>
          </a:xfrm>
          <a:custGeom>
            <a:avLst/>
            <a:gdLst/>
            <a:ahLst/>
            <a:cxnLst/>
            <a:rect l="l" t="t"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1257" name="CustomShape 7"/>
          <p:cNvSpPr/>
          <p:nvPr/>
        </p:nvSpPr>
        <p:spPr>
          <a:xfrm>
            <a:off x="7023240" y="2001960"/>
            <a:ext cx="1728720" cy="1123560"/>
          </a:xfrm>
          <a:custGeom>
            <a:avLst/>
            <a:gdLst/>
            <a:ahLst/>
            <a:cxnLst/>
            <a:rect l="l" t="t"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rgbClr val="00CCFF"/>
              </a:gs>
              <a:gs pos="100000">
                <a:schemeClr val="bg1"/>
              </a:gs>
            </a:gsLst>
            <a:lin ang="0"/>
          </a:gradFill>
          <a:ln>
            <a:noFill/>
          </a:ln>
        </p:spPr>
        <p:style>
          <a:lnRef idx="0">
            <a:scrgbClr r="0" g="0" b="0"/>
          </a:lnRef>
          <a:fillRef idx="0">
            <a:scrgbClr r="0" g="0" b="0"/>
          </a:fillRef>
          <a:effectRef idx="0">
            <a:scrgbClr r="0" g="0" b="0"/>
          </a:effectRef>
          <a:fontRef idx="minor"/>
        </p:style>
      </p:sp>
      <p:sp>
        <p:nvSpPr>
          <p:cNvPr id="1258" name="CustomShape 8"/>
          <p:cNvSpPr/>
          <p:nvPr/>
        </p:nvSpPr>
        <p:spPr>
          <a:xfrm>
            <a:off x="5202360" y="1709640"/>
            <a:ext cx="1734840" cy="10699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1259" name="CustomShape 9"/>
          <p:cNvSpPr/>
          <p:nvPr/>
        </p:nvSpPr>
        <p:spPr>
          <a:xfrm>
            <a:off x="5512320" y="3238920"/>
            <a:ext cx="985320" cy="667800"/>
          </a:xfrm>
          <a:prstGeom prst="rect">
            <a:avLst/>
          </a:prstGeom>
          <a:solidFill>
            <a:srgbClr val="00CCFF"/>
          </a:solidFill>
          <a:ln>
            <a:noFill/>
          </a:ln>
        </p:spPr>
        <p:style>
          <a:lnRef idx="0">
            <a:scrgbClr r="0" g="0" b="0"/>
          </a:lnRef>
          <a:fillRef idx="0">
            <a:scrgbClr r="0" g="0" b="0"/>
          </a:fillRef>
          <a:effectRef idx="0">
            <a:scrgbClr r="0" g="0" b="0"/>
          </a:effectRef>
          <a:fontRef idx="minor"/>
        </p:style>
      </p:sp>
      <p:sp>
        <p:nvSpPr>
          <p:cNvPr id="1260" name="CustomShape 10"/>
          <p:cNvSpPr/>
          <p:nvPr/>
        </p:nvSpPr>
        <p:spPr>
          <a:xfrm>
            <a:off x="5278320" y="2975040"/>
            <a:ext cx="1457280" cy="316080"/>
          </a:xfrm>
          <a:prstGeom prst="triangle">
            <a:avLst>
              <a:gd name="adj" fmla="val 50000"/>
            </a:avLst>
          </a:prstGeom>
          <a:solidFill>
            <a:srgbClr val="00CCFF"/>
          </a:solidFill>
          <a:ln>
            <a:noFill/>
          </a:ln>
        </p:spPr>
        <p:style>
          <a:lnRef idx="0">
            <a:scrgbClr r="0" g="0" b="0"/>
          </a:lnRef>
          <a:fillRef idx="0">
            <a:scrgbClr r="0" g="0" b="0"/>
          </a:fillRef>
          <a:effectRef idx="0">
            <a:scrgbClr r="0" g="0" b="0"/>
          </a:effectRef>
          <a:fontRef idx="minor"/>
        </p:style>
      </p:sp>
      <p:sp>
        <p:nvSpPr>
          <p:cNvPr id="1261" name="Line 11"/>
          <p:cNvSpPr/>
          <p:nvPr/>
        </p:nvSpPr>
        <p:spPr>
          <a:xfrm>
            <a:off x="7395840" y="3813120"/>
            <a:ext cx="163800" cy="120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62" name="Line 12"/>
          <p:cNvSpPr/>
          <p:nvPr/>
        </p:nvSpPr>
        <p:spPr>
          <a:xfrm>
            <a:off x="7492680" y="3733560"/>
            <a:ext cx="2797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63" name="Line 13"/>
          <p:cNvSpPr/>
          <p:nvPr/>
        </p:nvSpPr>
        <p:spPr>
          <a:xfrm flipV="1">
            <a:off x="7729200" y="3819240"/>
            <a:ext cx="13500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64" name="Line 14"/>
          <p:cNvSpPr/>
          <p:nvPr/>
        </p:nvSpPr>
        <p:spPr>
          <a:xfrm>
            <a:off x="6427440" y="3740040"/>
            <a:ext cx="67968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65" name="Line 15"/>
          <p:cNvSpPr/>
          <p:nvPr/>
        </p:nvSpPr>
        <p:spPr>
          <a:xfrm>
            <a:off x="6723000" y="2587320"/>
            <a:ext cx="509400" cy="3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66" name="Line 16"/>
          <p:cNvSpPr/>
          <p:nvPr/>
        </p:nvSpPr>
        <p:spPr>
          <a:xfrm>
            <a:off x="6289560" y="2403360"/>
            <a:ext cx="152280" cy="95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67" name="CustomShape 17"/>
          <p:cNvSpPr/>
          <p:nvPr/>
        </p:nvSpPr>
        <p:spPr>
          <a:xfrm>
            <a:off x="5497560" y="4378320"/>
            <a:ext cx="3078000" cy="1663560"/>
          </a:xfrm>
          <a:custGeom>
            <a:avLst/>
            <a:gdLst/>
            <a:ahLst/>
            <a:cxnLst/>
            <a:rect l="l" t="t" r="r" b="b"/>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1268" name="Line 18"/>
          <p:cNvSpPr/>
          <p:nvPr/>
        </p:nvSpPr>
        <p:spPr>
          <a:xfrm flipV="1">
            <a:off x="8037360" y="4967280"/>
            <a:ext cx="139680" cy="5238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269" name="Line 19"/>
          <p:cNvSpPr/>
          <p:nvPr/>
        </p:nvSpPr>
        <p:spPr>
          <a:xfrm>
            <a:off x="7949880" y="5481360"/>
            <a:ext cx="86040" cy="3240"/>
          </a:xfrm>
          <a:prstGeom prst="line">
            <a:avLst/>
          </a:prstGeom>
          <a:ln w="12600">
            <a:solidFill>
              <a:schemeClr val="bg2"/>
            </a:solidFill>
            <a:round/>
          </a:ln>
        </p:spPr>
        <p:style>
          <a:lnRef idx="0">
            <a:scrgbClr r="0" g="0" b="0"/>
          </a:lnRef>
          <a:fillRef idx="0">
            <a:scrgbClr r="0" g="0" b="0"/>
          </a:fillRef>
          <a:effectRef idx="0">
            <a:scrgbClr r="0" g="0" b="0"/>
          </a:effectRef>
          <a:fontRef idx="minor"/>
        </p:style>
      </p:sp>
      <p:sp>
        <p:nvSpPr>
          <p:cNvPr id="1270" name="Line 20"/>
          <p:cNvSpPr/>
          <p:nvPr/>
        </p:nvSpPr>
        <p:spPr>
          <a:xfrm>
            <a:off x="8119800" y="5173560"/>
            <a:ext cx="11448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271" name="Line 21"/>
          <p:cNvSpPr/>
          <p:nvPr/>
        </p:nvSpPr>
        <p:spPr>
          <a:xfrm>
            <a:off x="7358040" y="4697280"/>
            <a:ext cx="390240" cy="183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72" name="Line 22"/>
          <p:cNvSpPr/>
          <p:nvPr/>
        </p:nvSpPr>
        <p:spPr>
          <a:xfrm flipV="1">
            <a:off x="6737040" y="4684680"/>
            <a:ext cx="322560" cy="198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73" name="Line 23"/>
          <p:cNvSpPr/>
          <p:nvPr/>
        </p:nvSpPr>
        <p:spPr>
          <a:xfrm>
            <a:off x="6779880" y="4976640"/>
            <a:ext cx="9716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74" name="Line 24"/>
          <p:cNvSpPr/>
          <p:nvPr/>
        </p:nvSpPr>
        <p:spPr>
          <a:xfrm>
            <a:off x="6100560" y="4773600"/>
            <a:ext cx="263520" cy="85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75" name="Line 25"/>
          <p:cNvSpPr/>
          <p:nvPr/>
        </p:nvSpPr>
        <p:spPr>
          <a:xfrm flipV="1">
            <a:off x="5841720" y="4983120"/>
            <a:ext cx="412920" cy="126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76" name="Line 26"/>
          <p:cNvSpPr/>
          <p:nvPr/>
        </p:nvSpPr>
        <p:spPr>
          <a:xfrm flipH="1">
            <a:off x="6267240" y="5070240"/>
            <a:ext cx="142920" cy="198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77" name="Line 27"/>
          <p:cNvSpPr/>
          <p:nvPr/>
        </p:nvSpPr>
        <p:spPr>
          <a:xfrm flipH="1" flipV="1">
            <a:off x="6588000" y="5097240"/>
            <a:ext cx="74520" cy="173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78" name="Line 28"/>
          <p:cNvSpPr/>
          <p:nvPr/>
        </p:nvSpPr>
        <p:spPr>
          <a:xfrm>
            <a:off x="6743520" y="5052960"/>
            <a:ext cx="503280" cy="269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79" name="Line 29"/>
          <p:cNvSpPr/>
          <p:nvPr/>
        </p:nvSpPr>
        <p:spPr>
          <a:xfrm>
            <a:off x="6281640" y="3522600"/>
            <a:ext cx="360" cy="131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80" name="Line 30"/>
          <p:cNvSpPr/>
          <p:nvPr/>
        </p:nvSpPr>
        <p:spPr>
          <a:xfrm flipV="1">
            <a:off x="7576920" y="2492280"/>
            <a:ext cx="123840" cy="87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81" name="Line 31"/>
          <p:cNvSpPr/>
          <p:nvPr/>
        </p:nvSpPr>
        <p:spPr>
          <a:xfrm>
            <a:off x="7405560" y="2665080"/>
            <a:ext cx="360" cy="82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82" name="Line 32"/>
          <p:cNvSpPr/>
          <p:nvPr/>
        </p:nvSpPr>
        <p:spPr>
          <a:xfrm flipV="1">
            <a:off x="7576920" y="2562120"/>
            <a:ext cx="263520" cy="288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83" name="Line 33"/>
          <p:cNvSpPr/>
          <p:nvPr/>
        </p:nvSpPr>
        <p:spPr>
          <a:xfrm>
            <a:off x="7941960" y="2560320"/>
            <a:ext cx="360" cy="196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84" name="Line 34"/>
          <p:cNvSpPr/>
          <p:nvPr/>
        </p:nvSpPr>
        <p:spPr>
          <a:xfrm>
            <a:off x="7596000" y="2866680"/>
            <a:ext cx="18900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85" name="Line 35"/>
          <p:cNvSpPr/>
          <p:nvPr/>
        </p:nvSpPr>
        <p:spPr>
          <a:xfrm flipV="1">
            <a:off x="5891040" y="3733560"/>
            <a:ext cx="168120" cy="3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86" name="Line 36"/>
          <p:cNvSpPr/>
          <p:nvPr/>
        </p:nvSpPr>
        <p:spPr>
          <a:xfrm>
            <a:off x="8150040" y="2857320"/>
            <a:ext cx="1778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87" name="Line 37"/>
          <p:cNvSpPr/>
          <p:nvPr/>
        </p:nvSpPr>
        <p:spPr>
          <a:xfrm flipH="1">
            <a:off x="7296120" y="2933640"/>
            <a:ext cx="98280" cy="704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88" name="Line 38"/>
          <p:cNvSpPr/>
          <p:nvPr/>
        </p:nvSpPr>
        <p:spPr>
          <a:xfrm flipH="1">
            <a:off x="7887960" y="2933640"/>
            <a:ext cx="111240" cy="726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89" name="Line 39"/>
          <p:cNvSpPr/>
          <p:nvPr/>
        </p:nvSpPr>
        <p:spPr>
          <a:xfrm flipV="1">
            <a:off x="7272000" y="4074840"/>
            <a:ext cx="227160" cy="43668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1290" name="Picture 591"/>
          <p:cNvPicPr/>
          <p:nvPr/>
        </p:nvPicPr>
        <p:blipFill>
          <a:blip r:embed="rId2"/>
          <a:stretch>
            <a:fillRect/>
          </a:stretch>
        </p:blipFill>
        <p:spPr>
          <a:xfrm>
            <a:off x="5775840" y="4533840"/>
            <a:ext cx="412560" cy="371160"/>
          </a:xfrm>
          <a:prstGeom prst="rect">
            <a:avLst/>
          </a:prstGeom>
          <a:ln>
            <a:noFill/>
          </a:ln>
        </p:spPr>
      </p:pic>
      <p:sp>
        <p:nvSpPr>
          <p:cNvPr id="1291" name="CustomShape 40"/>
          <p:cNvSpPr/>
          <p:nvPr/>
        </p:nvSpPr>
        <p:spPr>
          <a:xfrm>
            <a:off x="5951520" y="4569840"/>
            <a:ext cx="194400" cy="1692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1292" name="Picture 594"/>
          <p:cNvPicPr/>
          <p:nvPr/>
        </p:nvPicPr>
        <p:blipFill>
          <a:blip r:embed="rId3"/>
          <a:stretch>
            <a:fillRect/>
          </a:stretch>
        </p:blipFill>
        <p:spPr>
          <a:xfrm>
            <a:off x="5457960" y="4954680"/>
            <a:ext cx="480960" cy="404640"/>
          </a:xfrm>
          <a:prstGeom prst="rect">
            <a:avLst/>
          </a:prstGeom>
          <a:ln>
            <a:noFill/>
          </a:ln>
        </p:spPr>
      </p:pic>
      <p:sp>
        <p:nvSpPr>
          <p:cNvPr id="1293" name="CustomShape 41"/>
          <p:cNvSpPr/>
          <p:nvPr/>
        </p:nvSpPr>
        <p:spPr>
          <a:xfrm>
            <a:off x="5663160" y="4993560"/>
            <a:ext cx="226440" cy="1843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1294" name="Picture 597"/>
          <p:cNvPicPr/>
          <p:nvPr/>
        </p:nvPicPr>
        <p:blipFill>
          <a:blip r:embed="rId4"/>
          <a:stretch>
            <a:fillRect/>
          </a:stretch>
        </p:blipFill>
        <p:spPr>
          <a:xfrm>
            <a:off x="5936040" y="5256360"/>
            <a:ext cx="425160" cy="347400"/>
          </a:xfrm>
          <a:prstGeom prst="rect">
            <a:avLst/>
          </a:prstGeom>
          <a:ln>
            <a:noFill/>
          </a:ln>
        </p:spPr>
      </p:pic>
      <p:sp>
        <p:nvSpPr>
          <p:cNvPr id="1295" name="CustomShape 42"/>
          <p:cNvSpPr/>
          <p:nvPr/>
        </p:nvSpPr>
        <p:spPr>
          <a:xfrm>
            <a:off x="6117480" y="5289840"/>
            <a:ext cx="200160" cy="1584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1296" name="Picture 600"/>
          <p:cNvPicPr/>
          <p:nvPr/>
        </p:nvPicPr>
        <p:blipFill>
          <a:blip r:embed="rId4"/>
          <a:stretch>
            <a:fillRect/>
          </a:stretch>
        </p:blipFill>
        <p:spPr>
          <a:xfrm>
            <a:off x="6550200" y="5238720"/>
            <a:ext cx="425160" cy="349200"/>
          </a:xfrm>
          <a:prstGeom prst="rect">
            <a:avLst/>
          </a:prstGeom>
          <a:ln>
            <a:noFill/>
          </a:ln>
        </p:spPr>
      </p:pic>
      <p:sp>
        <p:nvSpPr>
          <p:cNvPr id="1297" name="CustomShape 43"/>
          <p:cNvSpPr/>
          <p:nvPr/>
        </p:nvSpPr>
        <p:spPr>
          <a:xfrm>
            <a:off x="6593400" y="5272560"/>
            <a:ext cx="199440" cy="1591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1298" name="Picture 603"/>
          <p:cNvPicPr/>
          <p:nvPr/>
        </p:nvPicPr>
        <p:blipFill>
          <a:blip r:embed="rId5"/>
          <a:stretch>
            <a:fillRect/>
          </a:stretch>
        </p:blipFill>
        <p:spPr>
          <a:xfrm>
            <a:off x="6342120" y="1720800"/>
            <a:ext cx="847440" cy="166320"/>
          </a:xfrm>
          <a:prstGeom prst="rect">
            <a:avLst/>
          </a:prstGeom>
          <a:ln>
            <a:noFill/>
          </a:ln>
        </p:spPr>
      </p:pic>
      <p:pic>
        <p:nvPicPr>
          <p:cNvPr id="1299" name="Picture 653"/>
          <p:cNvPicPr/>
          <p:nvPr/>
        </p:nvPicPr>
        <p:blipFill>
          <a:blip r:embed="rId6"/>
          <a:stretch>
            <a:fillRect/>
          </a:stretch>
        </p:blipFill>
        <p:spPr>
          <a:xfrm>
            <a:off x="5772600" y="1603440"/>
            <a:ext cx="135000" cy="326520"/>
          </a:xfrm>
          <a:prstGeom prst="rect">
            <a:avLst/>
          </a:prstGeom>
          <a:ln>
            <a:noFill/>
          </a:ln>
        </p:spPr>
      </p:pic>
      <p:pic>
        <p:nvPicPr>
          <p:cNvPr id="1300" name="Picture 654"/>
          <p:cNvPicPr/>
          <p:nvPr/>
        </p:nvPicPr>
        <p:blipFill>
          <a:blip r:embed="rId7"/>
          <a:stretch>
            <a:fillRect/>
          </a:stretch>
        </p:blipFill>
        <p:spPr>
          <a:xfrm>
            <a:off x="5613480" y="1546200"/>
            <a:ext cx="414000" cy="87120"/>
          </a:xfrm>
          <a:prstGeom prst="rect">
            <a:avLst/>
          </a:prstGeom>
          <a:ln>
            <a:noFill/>
          </a:ln>
        </p:spPr>
      </p:pic>
      <p:sp>
        <p:nvSpPr>
          <p:cNvPr id="1301" name="CustomShape 44"/>
          <p:cNvSpPr/>
          <p:nvPr/>
        </p:nvSpPr>
        <p:spPr>
          <a:xfrm>
            <a:off x="7691400" y="247068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02" name="CustomShape 45"/>
          <p:cNvSpPr/>
          <p:nvPr/>
        </p:nvSpPr>
        <p:spPr>
          <a:xfrm>
            <a:off x="7691400" y="245988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303" name="CustomShape 46"/>
          <p:cNvSpPr/>
          <p:nvPr/>
        </p:nvSpPr>
        <p:spPr>
          <a:xfrm>
            <a:off x="7689960" y="239544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04" name="CustomShape 47"/>
          <p:cNvSpPr/>
          <p:nvPr/>
        </p:nvSpPr>
        <p:spPr>
          <a:xfrm>
            <a:off x="7767720" y="242424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05" name="CustomShape 48"/>
          <p:cNvSpPr/>
          <p:nvPr/>
        </p:nvSpPr>
        <p:spPr>
          <a:xfrm>
            <a:off x="7777440" y="242424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06" name="Line 49"/>
          <p:cNvSpPr/>
          <p:nvPr/>
        </p:nvSpPr>
        <p:spPr>
          <a:xfrm>
            <a:off x="7691400" y="2447280"/>
            <a:ext cx="360" cy="74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07" name="Line 50"/>
          <p:cNvSpPr/>
          <p:nvPr/>
        </p:nvSpPr>
        <p:spPr>
          <a:xfrm>
            <a:off x="8076960" y="2450880"/>
            <a:ext cx="360" cy="73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08" name="CustomShape 51"/>
          <p:cNvSpPr/>
          <p:nvPr/>
        </p:nvSpPr>
        <p:spPr>
          <a:xfrm>
            <a:off x="7764480" y="2835360"/>
            <a:ext cx="385560" cy="964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09" name="CustomShape 52"/>
          <p:cNvSpPr/>
          <p:nvPr/>
        </p:nvSpPr>
        <p:spPr>
          <a:xfrm>
            <a:off x="7764480" y="2824200"/>
            <a:ext cx="387000" cy="5940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310" name="CustomShape 53"/>
          <p:cNvSpPr/>
          <p:nvPr/>
        </p:nvSpPr>
        <p:spPr>
          <a:xfrm>
            <a:off x="7763040" y="2757600"/>
            <a:ext cx="385560" cy="1130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11" name="CustomShape 54"/>
          <p:cNvSpPr/>
          <p:nvPr/>
        </p:nvSpPr>
        <p:spPr>
          <a:xfrm>
            <a:off x="7840800" y="2787120"/>
            <a:ext cx="217440" cy="518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12" name="CustomShape 55"/>
          <p:cNvSpPr/>
          <p:nvPr/>
        </p:nvSpPr>
        <p:spPr>
          <a:xfrm>
            <a:off x="7850520" y="2787120"/>
            <a:ext cx="197640" cy="518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13" name="Line 56"/>
          <p:cNvSpPr/>
          <p:nvPr/>
        </p:nvSpPr>
        <p:spPr>
          <a:xfrm>
            <a:off x="7764120" y="2811240"/>
            <a:ext cx="360" cy="77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14" name="Line 57"/>
          <p:cNvSpPr/>
          <p:nvPr/>
        </p:nvSpPr>
        <p:spPr>
          <a:xfrm>
            <a:off x="8150040" y="2814840"/>
            <a:ext cx="360" cy="75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15" name="CustomShape 58"/>
          <p:cNvSpPr/>
          <p:nvPr/>
        </p:nvSpPr>
        <p:spPr>
          <a:xfrm>
            <a:off x="7205760" y="256896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16" name="CustomShape 59"/>
          <p:cNvSpPr/>
          <p:nvPr/>
        </p:nvSpPr>
        <p:spPr>
          <a:xfrm>
            <a:off x="7205760" y="255816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317" name="CustomShape 60"/>
          <p:cNvSpPr/>
          <p:nvPr/>
        </p:nvSpPr>
        <p:spPr>
          <a:xfrm>
            <a:off x="7203960" y="249408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18" name="CustomShape 61"/>
          <p:cNvSpPr/>
          <p:nvPr/>
        </p:nvSpPr>
        <p:spPr>
          <a:xfrm>
            <a:off x="7281720" y="252252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19" name="CustomShape 62"/>
          <p:cNvSpPr/>
          <p:nvPr/>
        </p:nvSpPr>
        <p:spPr>
          <a:xfrm>
            <a:off x="7291800" y="252252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20" name="Line 63"/>
          <p:cNvSpPr/>
          <p:nvPr/>
        </p:nvSpPr>
        <p:spPr>
          <a:xfrm>
            <a:off x="7205400" y="254556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21" name="Line 64"/>
          <p:cNvSpPr/>
          <p:nvPr/>
        </p:nvSpPr>
        <p:spPr>
          <a:xfrm>
            <a:off x="7591320" y="254916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22" name="CustomShape 65"/>
          <p:cNvSpPr/>
          <p:nvPr/>
        </p:nvSpPr>
        <p:spPr>
          <a:xfrm>
            <a:off x="7216920" y="283248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23" name="CustomShape 66"/>
          <p:cNvSpPr/>
          <p:nvPr/>
        </p:nvSpPr>
        <p:spPr>
          <a:xfrm>
            <a:off x="7216920" y="282168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324" name="CustomShape 67"/>
          <p:cNvSpPr/>
          <p:nvPr/>
        </p:nvSpPr>
        <p:spPr>
          <a:xfrm>
            <a:off x="7215120" y="275760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25" name="CustomShape 68"/>
          <p:cNvSpPr/>
          <p:nvPr/>
        </p:nvSpPr>
        <p:spPr>
          <a:xfrm>
            <a:off x="7292880" y="278604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26" name="CustomShape 69"/>
          <p:cNvSpPr/>
          <p:nvPr/>
        </p:nvSpPr>
        <p:spPr>
          <a:xfrm>
            <a:off x="7302960" y="278604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27" name="Line 70"/>
          <p:cNvSpPr/>
          <p:nvPr/>
        </p:nvSpPr>
        <p:spPr>
          <a:xfrm>
            <a:off x="7216560" y="280908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28" name="Line 71"/>
          <p:cNvSpPr/>
          <p:nvPr/>
        </p:nvSpPr>
        <p:spPr>
          <a:xfrm>
            <a:off x="7602480" y="281268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29" name="Line 72"/>
          <p:cNvSpPr/>
          <p:nvPr/>
        </p:nvSpPr>
        <p:spPr>
          <a:xfrm>
            <a:off x="8345160" y="2855880"/>
            <a:ext cx="177840" cy="360"/>
          </a:xfrm>
          <a:prstGeom prst="line">
            <a:avLst/>
          </a:prstGeom>
          <a:ln w="9360" cap="rnd">
            <a:solidFill>
              <a:schemeClr val="bg2"/>
            </a:solidFill>
            <a:custDash>
              <a:ds d="1300000" sp="1000000"/>
            </a:custDash>
            <a:round/>
          </a:ln>
        </p:spPr>
        <p:style>
          <a:lnRef idx="0">
            <a:scrgbClr r="0" g="0" b="0"/>
          </a:lnRef>
          <a:fillRef idx="0">
            <a:scrgbClr r="0" g="0" b="0"/>
          </a:fillRef>
          <a:effectRef idx="0">
            <a:scrgbClr r="0" g="0" b="0"/>
          </a:effectRef>
          <a:fontRef idx="minor"/>
        </p:style>
      </p:sp>
      <p:sp>
        <p:nvSpPr>
          <p:cNvPr id="1330" name="CustomShape 73"/>
          <p:cNvSpPr/>
          <p:nvPr/>
        </p:nvSpPr>
        <p:spPr>
          <a:xfrm>
            <a:off x="7403040" y="4001400"/>
            <a:ext cx="479880" cy="111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31" name="CustomShape 74"/>
          <p:cNvSpPr/>
          <p:nvPr/>
        </p:nvSpPr>
        <p:spPr>
          <a:xfrm>
            <a:off x="7403040" y="3988440"/>
            <a:ext cx="482040" cy="687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332" name="CustomShape 75"/>
          <p:cNvSpPr/>
          <p:nvPr/>
        </p:nvSpPr>
        <p:spPr>
          <a:xfrm>
            <a:off x="7400880" y="3911760"/>
            <a:ext cx="479880" cy="130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33" name="CustomShape 76"/>
          <p:cNvSpPr/>
          <p:nvPr/>
        </p:nvSpPr>
        <p:spPr>
          <a:xfrm>
            <a:off x="7497720" y="3945960"/>
            <a:ext cx="270720" cy="6012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34" name="CustomShape 77"/>
          <p:cNvSpPr/>
          <p:nvPr/>
        </p:nvSpPr>
        <p:spPr>
          <a:xfrm>
            <a:off x="7509960" y="3945960"/>
            <a:ext cx="246240" cy="6012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35" name="Line 78"/>
          <p:cNvSpPr/>
          <p:nvPr/>
        </p:nvSpPr>
        <p:spPr>
          <a:xfrm>
            <a:off x="7402680" y="3973320"/>
            <a:ext cx="360" cy="90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36" name="Line 79"/>
          <p:cNvSpPr/>
          <p:nvPr/>
        </p:nvSpPr>
        <p:spPr>
          <a:xfrm>
            <a:off x="7882560" y="3977640"/>
            <a:ext cx="360" cy="87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37" name="CustomShape 80"/>
          <p:cNvSpPr/>
          <p:nvPr/>
        </p:nvSpPr>
        <p:spPr>
          <a:xfrm>
            <a:off x="7083720" y="3720600"/>
            <a:ext cx="479880" cy="111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38" name="CustomShape 81"/>
          <p:cNvSpPr/>
          <p:nvPr/>
        </p:nvSpPr>
        <p:spPr>
          <a:xfrm>
            <a:off x="7083720" y="3707640"/>
            <a:ext cx="482040" cy="687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339" name="CustomShape 82"/>
          <p:cNvSpPr/>
          <p:nvPr/>
        </p:nvSpPr>
        <p:spPr>
          <a:xfrm>
            <a:off x="7081920" y="3630600"/>
            <a:ext cx="479880" cy="130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40" name="CustomShape 83"/>
          <p:cNvSpPr/>
          <p:nvPr/>
        </p:nvSpPr>
        <p:spPr>
          <a:xfrm>
            <a:off x="7178760" y="3664800"/>
            <a:ext cx="270720" cy="6012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41" name="CustomShape 84"/>
          <p:cNvSpPr/>
          <p:nvPr/>
        </p:nvSpPr>
        <p:spPr>
          <a:xfrm>
            <a:off x="7191000" y="3664800"/>
            <a:ext cx="246240" cy="6012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42" name="Line 85"/>
          <p:cNvSpPr/>
          <p:nvPr/>
        </p:nvSpPr>
        <p:spPr>
          <a:xfrm>
            <a:off x="7083720" y="3692520"/>
            <a:ext cx="360" cy="89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43" name="Line 86"/>
          <p:cNvSpPr/>
          <p:nvPr/>
        </p:nvSpPr>
        <p:spPr>
          <a:xfrm>
            <a:off x="7563600" y="3696840"/>
            <a:ext cx="360" cy="87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44" name="CustomShape 87"/>
          <p:cNvSpPr/>
          <p:nvPr/>
        </p:nvSpPr>
        <p:spPr>
          <a:xfrm>
            <a:off x="7745760" y="3733200"/>
            <a:ext cx="479880" cy="111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45" name="CustomShape 88"/>
          <p:cNvSpPr/>
          <p:nvPr/>
        </p:nvSpPr>
        <p:spPr>
          <a:xfrm>
            <a:off x="7745760" y="3720240"/>
            <a:ext cx="482040" cy="687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346" name="CustomShape 89"/>
          <p:cNvSpPr/>
          <p:nvPr/>
        </p:nvSpPr>
        <p:spPr>
          <a:xfrm>
            <a:off x="7743960" y="3643200"/>
            <a:ext cx="479880" cy="130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47" name="CustomShape 90"/>
          <p:cNvSpPr/>
          <p:nvPr/>
        </p:nvSpPr>
        <p:spPr>
          <a:xfrm>
            <a:off x="7840440" y="3677400"/>
            <a:ext cx="270720" cy="6012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48" name="CustomShape 91"/>
          <p:cNvSpPr/>
          <p:nvPr/>
        </p:nvSpPr>
        <p:spPr>
          <a:xfrm>
            <a:off x="7853040" y="3677400"/>
            <a:ext cx="246240" cy="6012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49" name="Line 92"/>
          <p:cNvSpPr/>
          <p:nvPr/>
        </p:nvSpPr>
        <p:spPr>
          <a:xfrm>
            <a:off x="7745760" y="3705120"/>
            <a:ext cx="360" cy="90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50" name="Line 93"/>
          <p:cNvSpPr/>
          <p:nvPr/>
        </p:nvSpPr>
        <p:spPr>
          <a:xfrm>
            <a:off x="8225640" y="3709440"/>
            <a:ext cx="360" cy="87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51" name="CustomShape 94"/>
          <p:cNvSpPr/>
          <p:nvPr/>
        </p:nvSpPr>
        <p:spPr>
          <a:xfrm>
            <a:off x="6965280" y="4612680"/>
            <a:ext cx="612360" cy="133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52" name="CustomShape 95"/>
          <p:cNvSpPr/>
          <p:nvPr/>
        </p:nvSpPr>
        <p:spPr>
          <a:xfrm>
            <a:off x="6965280" y="4597200"/>
            <a:ext cx="61488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353" name="CustomShape 96"/>
          <p:cNvSpPr/>
          <p:nvPr/>
        </p:nvSpPr>
        <p:spPr>
          <a:xfrm>
            <a:off x="6962760" y="4505400"/>
            <a:ext cx="612360" cy="156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54" name="CustomShape 97"/>
          <p:cNvSpPr/>
          <p:nvPr/>
        </p:nvSpPr>
        <p:spPr>
          <a:xfrm>
            <a:off x="7086240" y="4546080"/>
            <a:ext cx="345600" cy="7236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55" name="CustomShape 98"/>
          <p:cNvSpPr/>
          <p:nvPr/>
        </p:nvSpPr>
        <p:spPr>
          <a:xfrm>
            <a:off x="7101720" y="4546080"/>
            <a:ext cx="314280" cy="7236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56" name="Line 99"/>
          <p:cNvSpPr/>
          <p:nvPr/>
        </p:nvSpPr>
        <p:spPr>
          <a:xfrm>
            <a:off x="6965280" y="4579200"/>
            <a:ext cx="360" cy="107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57" name="Line 100"/>
          <p:cNvSpPr/>
          <p:nvPr/>
        </p:nvSpPr>
        <p:spPr>
          <a:xfrm>
            <a:off x="7576560" y="4584240"/>
            <a:ext cx="360" cy="105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58" name="CustomShape 101"/>
          <p:cNvSpPr/>
          <p:nvPr/>
        </p:nvSpPr>
        <p:spPr>
          <a:xfrm>
            <a:off x="7598880" y="4911120"/>
            <a:ext cx="612360" cy="133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59" name="CustomShape 102"/>
          <p:cNvSpPr/>
          <p:nvPr/>
        </p:nvSpPr>
        <p:spPr>
          <a:xfrm>
            <a:off x="7598880" y="4895640"/>
            <a:ext cx="61488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360" name="CustomShape 103"/>
          <p:cNvSpPr/>
          <p:nvPr/>
        </p:nvSpPr>
        <p:spPr>
          <a:xfrm>
            <a:off x="7596360" y="4803840"/>
            <a:ext cx="612360" cy="156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61" name="CustomShape 104"/>
          <p:cNvSpPr/>
          <p:nvPr/>
        </p:nvSpPr>
        <p:spPr>
          <a:xfrm>
            <a:off x="7719480" y="4844520"/>
            <a:ext cx="345600" cy="7236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62" name="CustomShape 105"/>
          <p:cNvSpPr/>
          <p:nvPr/>
        </p:nvSpPr>
        <p:spPr>
          <a:xfrm>
            <a:off x="7735320" y="4844520"/>
            <a:ext cx="314280" cy="7236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63" name="Line 106"/>
          <p:cNvSpPr/>
          <p:nvPr/>
        </p:nvSpPr>
        <p:spPr>
          <a:xfrm>
            <a:off x="7598520" y="4877640"/>
            <a:ext cx="360" cy="107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64" name="Line 107"/>
          <p:cNvSpPr/>
          <p:nvPr/>
        </p:nvSpPr>
        <p:spPr>
          <a:xfrm>
            <a:off x="8210160" y="4882680"/>
            <a:ext cx="360" cy="105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65" name="CustomShape 108"/>
          <p:cNvSpPr/>
          <p:nvPr/>
        </p:nvSpPr>
        <p:spPr>
          <a:xfrm>
            <a:off x="6249240" y="4955760"/>
            <a:ext cx="612360" cy="133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66" name="CustomShape 109"/>
          <p:cNvSpPr/>
          <p:nvPr/>
        </p:nvSpPr>
        <p:spPr>
          <a:xfrm>
            <a:off x="6249240" y="4940280"/>
            <a:ext cx="61488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367" name="CustomShape 110"/>
          <p:cNvSpPr/>
          <p:nvPr/>
        </p:nvSpPr>
        <p:spPr>
          <a:xfrm>
            <a:off x="6246720" y="4848120"/>
            <a:ext cx="612360" cy="156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68" name="CustomShape 111"/>
          <p:cNvSpPr/>
          <p:nvPr/>
        </p:nvSpPr>
        <p:spPr>
          <a:xfrm>
            <a:off x="6370200" y="4889160"/>
            <a:ext cx="345600" cy="7236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69" name="CustomShape 112"/>
          <p:cNvSpPr/>
          <p:nvPr/>
        </p:nvSpPr>
        <p:spPr>
          <a:xfrm>
            <a:off x="6385680" y="4889160"/>
            <a:ext cx="314280" cy="7236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70" name="Line 113"/>
          <p:cNvSpPr/>
          <p:nvPr/>
        </p:nvSpPr>
        <p:spPr>
          <a:xfrm>
            <a:off x="6249240" y="4922280"/>
            <a:ext cx="360" cy="107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71" name="Line 114"/>
          <p:cNvSpPr/>
          <p:nvPr/>
        </p:nvSpPr>
        <p:spPr>
          <a:xfrm>
            <a:off x="6860880" y="492732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72" name="CustomShape 115"/>
          <p:cNvSpPr/>
          <p:nvPr/>
        </p:nvSpPr>
        <p:spPr>
          <a:xfrm>
            <a:off x="6054840" y="371520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73" name="CustomShape 116"/>
          <p:cNvSpPr/>
          <p:nvPr/>
        </p:nvSpPr>
        <p:spPr>
          <a:xfrm>
            <a:off x="6054840" y="370440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374" name="CustomShape 117"/>
          <p:cNvSpPr/>
          <p:nvPr/>
        </p:nvSpPr>
        <p:spPr>
          <a:xfrm>
            <a:off x="6053040" y="363996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75" name="CustomShape 118"/>
          <p:cNvSpPr/>
          <p:nvPr/>
        </p:nvSpPr>
        <p:spPr>
          <a:xfrm>
            <a:off x="6130800" y="366876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76" name="CustomShape 119"/>
          <p:cNvSpPr/>
          <p:nvPr/>
        </p:nvSpPr>
        <p:spPr>
          <a:xfrm>
            <a:off x="6140880" y="366876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77" name="Line 120"/>
          <p:cNvSpPr/>
          <p:nvPr/>
        </p:nvSpPr>
        <p:spPr>
          <a:xfrm>
            <a:off x="6054480" y="369180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78" name="Line 121"/>
          <p:cNvSpPr/>
          <p:nvPr/>
        </p:nvSpPr>
        <p:spPr>
          <a:xfrm>
            <a:off x="6440400" y="369540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79" name="CustomShape 122"/>
          <p:cNvSpPr/>
          <p:nvPr/>
        </p:nvSpPr>
        <p:spPr>
          <a:xfrm>
            <a:off x="6354720" y="256284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80" name="CustomShape 123"/>
          <p:cNvSpPr/>
          <p:nvPr/>
        </p:nvSpPr>
        <p:spPr>
          <a:xfrm>
            <a:off x="6354720" y="255204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381" name="CustomShape 124"/>
          <p:cNvSpPr/>
          <p:nvPr/>
        </p:nvSpPr>
        <p:spPr>
          <a:xfrm>
            <a:off x="6353280" y="248760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382" name="CustomShape 125"/>
          <p:cNvSpPr/>
          <p:nvPr/>
        </p:nvSpPr>
        <p:spPr>
          <a:xfrm>
            <a:off x="6431040" y="251640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83" name="CustomShape 126"/>
          <p:cNvSpPr/>
          <p:nvPr/>
        </p:nvSpPr>
        <p:spPr>
          <a:xfrm>
            <a:off x="6440760" y="251640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384" name="Line 127"/>
          <p:cNvSpPr/>
          <p:nvPr/>
        </p:nvSpPr>
        <p:spPr>
          <a:xfrm>
            <a:off x="6354720" y="2539440"/>
            <a:ext cx="360" cy="74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85" name="Line 128"/>
          <p:cNvSpPr/>
          <p:nvPr/>
        </p:nvSpPr>
        <p:spPr>
          <a:xfrm>
            <a:off x="6740280" y="2543040"/>
            <a:ext cx="360" cy="7308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1386" name="Picture 777"/>
          <p:cNvPicPr/>
          <p:nvPr/>
        </p:nvPicPr>
        <p:blipFill>
          <a:blip r:embed="rId8"/>
          <a:stretch>
            <a:fillRect/>
          </a:stretch>
        </p:blipFill>
        <p:spPr>
          <a:xfrm>
            <a:off x="5640840" y="3546000"/>
            <a:ext cx="368280" cy="304920"/>
          </a:xfrm>
          <a:prstGeom prst="rect">
            <a:avLst/>
          </a:prstGeom>
          <a:ln>
            <a:noFill/>
          </a:ln>
        </p:spPr>
      </p:pic>
      <p:pic>
        <p:nvPicPr>
          <p:cNvPr id="1387" name="Picture 778"/>
          <p:cNvPicPr/>
          <p:nvPr/>
        </p:nvPicPr>
        <p:blipFill>
          <a:blip r:embed="rId9"/>
          <a:stretch>
            <a:fillRect/>
          </a:stretch>
        </p:blipFill>
        <p:spPr>
          <a:xfrm>
            <a:off x="5611680" y="3500280"/>
            <a:ext cx="504720" cy="104040"/>
          </a:xfrm>
          <a:prstGeom prst="rect">
            <a:avLst/>
          </a:prstGeom>
          <a:ln>
            <a:noFill/>
          </a:ln>
        </p:spPr>
      </p:pic>
      <p:pic>
        <p:nvPicPr>
          <p:cNvPr id="1388" name="Picture 780"/>
          <p:cNvPicPr/>
          <p:nvPr/>
        </p:nvPicPr>
        <p:blipFill>
          <a:blip r:embed="rId8"/>
          <a:stretch>
            <a:fillRect/>
          </a:stretch>
        </p:blipFill>
        <p:spPr>
          <a:xfrm>
            <a:off x="7164720" y="5058360"/>
            <a:ext cx="410040" cy="364320"/>
          </a:xfrm>
          <a:prstGeom prst="rect">
            <a:avLst/>
          </a:prstGeom>
          <a:ln>
            <a:noFill/>
          </a:ln>
        </p:spPr>
      </p:pic>
      <p:pic>
        <p:nvPicPr>
          <p:cNvPr id="1389" name="Picture 781"/>
          <p:cNvPicPr/>
          <p:nvPr/>
        </p:nvPicPr>
        <p:blipFill>
          <a:blip r:embed="rId10"/>
          <a:stretch>
            <a:fillRect/>
          </a:stretch>
        </p:blipFill>
        <p:spPr>
          <a:xfrm>
            <a:off x="7132680" y="5003640"/>
            <a:ext cx="561600" cy="124920"/>
          </a:xfrm>
          <a:prstGeom prst="rect">
            <a:avLst/>
          </a:prstGeom>
          <a:ln>
            <a:noFill/>
          </a:ln>
        </p:spPr>
      </p:pic>
      <p:sp>
        <p:nvSpPr>
          <p:cNvPr id="1390" name="Line 129"/>
          <p:cNvSpPr/>
          <p:nvPr/>
        </p:nvSpPr>
        <p:spPr>
          <a:xfrm flipH="1">
            <a:off x="6132240" y="2012400"/>
            <a:ext cx="149400" cy="4201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391" name="Line 130"/>
          <p:cNvSpPr/>
          <p:nvPr/>
        </p:nvSpPr>
        <p:spPr>
          <a:xfrm>
            <a:off x="6281640" y="2012400"/>
            <a:ext cx="149040" cy="4183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392" name="Line 131"/>
          <p:cNvSpPr/>
          <p:nvPr/>
        </p:nvSpPr>
        <p:spPr>
          <a:xfrm>
            <a:off x="6132240" y="2430720"/>
            <a:ext cx="149400" cy="457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393" name="Line 132"/>
          <p:cNvSpPr/>
          <p:nvPr/>
        </p:nvSpPr>
        <p:spPr>
          <a:xfrm flipH="1">
            <a:off x="6281640" y="2430720"/>
            <a:ext cx="149040" cy="457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394" name="Line 133"/>
          <p:cNvSpPr/>
          <p:nvPr/>
        </p:nvSpPr>
        <p:spPr>
          <a:xfrm>
            <a:off x="6281640" y="2021760"/>
            <a:ext cx="360" cy="4546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395" name="Line 134"/>
          <p:cNvSpPr/>
          <p:nvPr/>
        </p:nvSpPr>
        <p:spPr>
          <a:xfrm flipV="1">
            <a:off x="6132240" y="2387520"/>
            <a:ext cx="149400" cy="450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396" name="Line 135"/>
          <p:cNvSpPr/>
          <p:nvPr/>
        </p:nvSpPr>
        <p:spPr>
          <a:xfrm flipH="1" flipV="1">
            <a:off x="6281640" y="2387520"/>
            <a:ext cx="149040" cy="43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397" name="Line 136"/>
          <p:cNvSpPr/>
          <p:nvPr/>
        </p:nvSpPr>
        <p:spPr>
          <a:xfrm>
            <a:off x="6195600" y="2250000"/>
            <a:ext cx="86040" cy="34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398" name="Line 137"/>
          <p:cNvSpPr/>
          <p:nvPr/>
        </p:nvSpPr>
        <p:spPr>
          <a:xfrm flipV="1">
            <a:off x="6281640" y="2250000"/>
            <a:ext cx="90360" cy="34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399" name="Line 138"/>
          <p:cNvSpPr/>
          <p:nvPr/>
        </p:nvSpPr>
        <p:spPr>
          <a:xfrm>
            <a:off x="6167160" y="2311200"/>
            <a:ext cx="110880" cy="46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400" name="Line 139"/>
          <p:cNvSpPr/>
          <p:nvPr/>
        </p:nvSpPr>
        <p:spPr>
          <a:xfrm flipV="1">
            <a:off x="6281640" y="2320560"/>
            <a:ext cx="111240" cy="414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401" name="Line 140"/>
          <p:cNvSpPr/>
          <p:nvPr/>
        </p:nvSpPr>
        <p:spPr>
          <a:xfrm flipV="1">
            <a:off x="6281640" y="2186640"/>
            <a:ext cx="56520" cy="169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402" name="Line 141"/>
          <p:cNvSpPr/>
          <p:nvPr/>
        </p:nvSpPr>
        <p:spPr>
          <a:xfrm flipV="1">
            <a:off x="6281640" y="2099880"/>
            <a:ext cx="35640" cy="129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403" name="Line 142"/>
          <p:cNvSpPr/>
          <p:nvPr/>
        </p:nvSpPr>
        <p:spPr>
          <a:xfrm>
            <a:off x="6217560" y="2181240"/>
            <a:ext cx="69120" cy="223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404" name="Line 143"/>
          <p:cNvSpPr/>
          <p:nvPr/>
        </p:nvSpPr>
        <p:spPr>
          <a:xfrm>
            <a:off x="6248160" y="2096280"/>
            <a:ext cx="39960" cy="22320"/>
          </a:xfrm>
          <a:prstGeom prst="line">
            <a:avLst/>
          </a:prstGeom>
          <a:ln w="19080">
            <a:solidFill>
              <a:schemeClr val="tx1"/>
            </a:solidFill>
            <a:round/>
          </a:ln>
        </p:spPr>
        <p:style>
          <a:lnRef idx="0">
            <a:scrgbClr r="0" g="0" b="0"/>
          </a:lnRef>
          <a:fillRef idx="0">
            <a:scrgbClr r="0" g="0" b="0"/>
          </a:fillRef>
          <a:effectRef idx="0">
            <a:scrgbClr r="0" g="0" b="0"/>
          </a:effectRef>
          <a:fontRef idx="minor"/>
        </p:style>
      </p:sp>
      <p:pic>
        <p:nvPicPr>
          <p:cNvPr id="1405" name="Picture 799"/>
          <p:cNvPicPr/>
          <p:nvPr/>
        </p:nvPicPr>
        <p:blipFill>
          <a:blip r:embed="rId11"/>
          <a:stretch>
            <a:fillRect/>
          </a:stretch>
        </p:blipFill>
        <p:spPr>
          <a:xfrm>
            <a:off x="6060960" y="1844640"/>
            <a:ext cx="455400" cy="330840"/>
          </a:xfrm>
          <a:prstGeom prst="rect">
            <a:avLst/>
          </a:prstGeom>
          <a:ln>
            <a:noFill/>
          </a:ln>
        </p:spPr>
      </p:pic>
      <p:sp>
        <p:nvSpPr>
          <p:cNvPr id="1406" name="CustomShape 144"/>
          <p:cNvSpPr/>
          <p:nvPr/>
        </p:nvSpPr>
        <p:spPr>
          <a:xfrm>
            <a:off x="6254640" y="1979640"/>
            <a:ext cx="50760" cy="47520"/>
          </a:xfrm>
          <a:prstGeom prst="ellipse">
            <a:avLst/>
          </a:prstGeom>
          <a:solidFill>
            <a:schemeClr val="tx2"/>
          </a:solidFill>
          <a:ln w="9360">
            <a:solidFill>
              <a:schemeClr val="tx1"/>
            </a:solidFill>
            <a:round/>
          </a:ln>
        </p:spPr>
        <p:style>
          <a:lnRef idx="0">
            <a:scrgbClr r="0" g="0" b="0"/>
          </a:lnRef>
          <a:fillRef idx="0">
            <a:scrgbClr r="0" g="0" b="0"/>
          </a:fillRef>
          <a:effectRef idx="0">
            <a:scrgbClr r="0" g="0" b="0"/>
          </a:effectRef>
          <a:fontRef idx="minor"/>
        </p:style>
      </p:sp>
      <p:sp>
        <p:nvSpPr>
          <p:cNvPr id="1407" name="CustomShape 145"/>
          <p:cNvSpPr/>
          <p:nvPr/>
        </p:nvSpPr>
        <p:spPr>
          <a:xfrm>
            <a:off x="5959080" y="1384200"/>
            <a:ext cx="154512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mobile network</a:t>
            </a:r>
            <a:endParaRPr lang="en-US" sz="1600" b="0" strike="noStrike" spc="-1">
              <a:latin typeface="Arial"/>
            </a:endParaRPr>
          </a:p>
        </p:txBody>
      </p:sp>
      <p:sp>
        <p:nvSpPr>
          <p:cNvPr id="1408" name="CustomShape 146"/>
          <p:cNvSpPr/>
          <p:nvPr/>
        </p:nvSpPr>
        <p:spPr>
          <a:xfrm>
            <a:off x="7561440" y="2071800"/>
            <a:ext cx="110628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global ISP</a:t>
            </a:r>
            <a:endParaRPr lang="en-US" sz="1600" b="0" strike="noStrike" spc="-1">
              <a:latin typeface="Arial"/>
            </a:endParaRPr>
          </a:p>
        </p:txBody>
      </p:sp>
      <p:sp>
        <p:nvSpPr>
          <p:cNvPr id="1409" name="CustomShape 147"/>
          <p:cNvSpPr/>
          <p:nvPr/>
        </p:nvSpPr>
        <p:spPr>
          <a:xfrm>
            <a:off x="7338240" y="3298680"/>
            <a:ext cx="128592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regional ISP</a:t>
            </a:r>
            <a:endParaRPr lang="en-US" sz="1600" b="0" strike="noStrike" spc="-1">
              <a:latin typeface="Arial"/>
            </a:endParaRPr>
          </a:p>
        </p:txBody>
      </p:sp>
      <p:sp>
        <p:nvSpPr>
          <p:cNvPr id="1410" name="CustomShape 148"/>
          <p:cNvSpPr/>
          <p:nvPr/>
        </p:nvSpPr>
        <p:spPr>
          <a:xfrm>
            <a:off x="6326280" y="2963880"/>
            <a:ext cx="889920" cy="525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80000"/>
              </a:lnSpc>
            </a:pPr>
            <a:r>
              <a:rPr lang="en-US" sz="1600" b="0" strike="noStrike" spc="-1">
                <a:solidFill>
                  <a:srgbClr val="000000"/>
                </a:solidFill>
                <a:latin typeface="Arial"/>
                <a:ea typeface="MS PGothic"/>
              </a:rPr>
              <a:t>home </a:t>
            </a:r>
            <a:endParaRPr lang="en-US" sz="1600" b="0" strike="noStrike" spc="-1">
              <a:latin typeface="Arial"/>
            </a:endParaRPr>
          </a:p>
          <a:p>
            <a:pPr>
              <a:lnSpc>
                <a:spcPct val="80000"/>
              </a:lnSpc>
            </a:pPr>
            <a:r>
              <a:rPr lang="en-US" sz="1600" b="0" strike="noStrike" spc="-1">
                <a:solidFill>
                  <a:srgbClr val="000000"/>
                </a:solidFill>
                <a:latin typeface="Arial"/>
                <a:ea typeface="MS PGothic"/>
              </a:rPr>
              <a:t>network</a:t>
            </a:r>
            <a:endParaRPr lang="en-US" sz="1600" b="0" strike="noStrike" spc="-1">
              <a:latin typeface="Arial"/>
            </a:endParaRPr>
          </a:p>
        </p:txBody>
      </p:sp>
      <p:sp>
        <p:nvSpPr>
          <p:cNvPr id="1411" name="CustomShape 149"/>
          <p:cNvSpPr/>
          <p:nvPr/>
        </p:nvSpPr>
        <p:spPr>
          <a:xfrm>
            <a:off x="5589000" y="5645160"/>
            <a:ext cx="1284480" cy="525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80000"/>
              </a:lnSpc>
            </a:pPr>
            <a:r>
              <a:rPr lang="en-US" sz="1600" b="0" strike="noStrike" spc="-1">
                <a:solidFill>
                  <a:srgbClr val="000000"/>
                </a:solidFill>
                <a:latin typeface="Arial"/>
                <a:ea typeface="MS PGothic"/>
              </a:rPr>
              <a:t>institutional</a:t>
            </a:r>
            <a:endParaRPr lang="en-US" sz="1600" b="0" strike="noStrike" spc="-1">
              <a:latin typeface="Arial"/>
            </a:endParaRPr>
          </a:p>
          <a:p>
            <a:pPr>
              <a:lnSpc>
                <a:spcPct val="80000"/>
              </a:lnSpc>
            </a:pPr>
            <a:r>
              <a:rPr lang="en-US" sz="1600" b="0" strike="noStrike" spc="-1">
                <a:solidFill>
                  <a:srgbClr val="000000"/>
                </a:solidFill>
                <a:latin typeface="Arial"/>
                <a:ea typeface="MS PGothic"/>
              </a:rPr>
              <a:t>       network</a:t>
            </a:r>
            <a:endParaRPr lang="en-US" sz="1600" b="0" strike="noStrike" spc="-1">
              <a:latin typeface="Arial"/>
            </a:endParaRPr>
          </a:p>
        </p:txBody>
      </p:sp>
      <p:sp>
        <p:nvSpPr>
          <p:cNvPr id="1412" name="CustomShape 150"/>
          <p:cNvSpPr/>
          <p:nvPr/>
        </p:nvSpPr>
        <p:spPr>
          <a:xfrm>
            <a:off x="8420400" y="5002920"/>
            <a:ext cx="43200" cy="4572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1413" name="CustomShape 151"/>
          <p:cNvSpPr/>
          <p:nvPr/>
        </p:nvSpPr>
        <p:spPr>
          <a:xfrm>
            <a:off x="8251920" y="5002200"/>
            <a:ext cx="164880" cy="4568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414" name="CustomShape 152"/>
          <p:cNvSpPr/>
          <p:nvPr/>
        </p:nvSpPr>
        <p:spPr>
          <a:xfrm>
            <a:off x="8428680" y="5030640"/>
            <a:ext cx="25200" cy="4226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1415" name="CustomShape 153"/>
          <p:cNvSpPr/>
          <p:nvPr/>
        </p:nvSpPr>
        <p:spPr>
          <a:xfrm>
            <a:off x="8422920" y="524520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416" name="CustomShape 154"/>
          <p:cNvSpPr/>
          <p:nvPr/>
        </p:nvSpPr>
        <p:spPr>
          <a:xfrm>
            <a:off x="8251920" y="505476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417" name="CustomShape 155"/>
          <p:cNvSpPr/>
          <p:nvPr/>
        </p:nvSpPr>
        <p:spPr>
          <a:xfrm>
            <a:off x="8337600" y="5049720"/>
            <a:ext cx="90360" cy="284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418" name="CustomShape 156"/>
          <p:cNvSpPr/>
          <p:nvPr/>
        </p:nvSpPr>
        <p:spPr>
          <a:xfrm>
            <a:off x="8339040" y="505296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419" name="CustomShape 157"/>
          <p:cNvSpPr/>
          <p:nvPr/>
        </p:nvSpPr>
        <p:spPr>
          <a:xfrm>
            <a:off x="8253360" y="512136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420" name="CustomShape 158"/>
          <p:cNvSpPr/>
          <p:nvPr/>
        </p:nvSpPr>
        <p:spPr>
          <a:xfrm>
            <a:off x="8337600" y="511488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421" name="CustomShape 159"/>
          <p:cNvSpPr/>
          <p:nvPr/>
        </p:nvSpPr>
        <p:spPr>
          <a:xfrm>
            <a:off x="8339040" y="5118120"/>
            <a:ext cx="87120" cy="190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422" name="CustomShape 160"/>
          <p:cNvSpPr/>
          <p:nvPr/>
        </p:nvSpPr>
        <p:spPr>
          <a:xfrm>
            <a:off x="8253360" y="518796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423" name="CustomShape 161"/>
          <p:cNvSpPr/>
          <p:nvPr/>
        </p:nvSpPr>
        <p:spPr>
          <a:xfrm>
            <a:off x="8255160" y="52484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424" name="CustomShape 162"/>
          <p:cNvSpPr/>
          <p:nvPr/>
        </p:nvSpPr>
        <p:spPr>
          <a:xfrm>
            <a:off x="8336160" y="524664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425" name="CustomShape 163"/>
          <p:cNvSpPr/>
          <p:nvPr/>
        </p:nvSpPr>
        <p:spPr>
          <a:xfrm>
            <a:off x="8337600" y="524664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426" name="CustomShape 164"/>
          <p:cNvSpPr/>
          <p:nvPr/>
        </p:nvSpPr>
        <p:spPr>
          <a:xfrm>
            <a:off x="8423640" y="518796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427" name="CustomShape 165"/>
          <p:cNvSpPr/>
          <p:nvPr/>
        </p:nvSpPr>
        <p:spPr>
          <a:xfrm>
            <a:off x="8336160" y="5182920"/>
            <a:ext cx="9180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428" name="CustomShape 166"/>
          <p:cNvSpPr/>
          <p:nvPr/>
        </p:nvSpPr>
        <p:spPr>
          <a:xfrm>
            <a:off x="8337600" y="5186160"/>
            <a:ext cx="90360" cy="187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429" name="CustomShape 167"/>
          <p:cNvSpPr/>
          <p:nvPr/>
        </p:nvSpPr>
        <p:spPr>
          <a:xfrm>
            <a:off x="8416800" y="5002200"/>
            <a:ext cx="9360" cy="45684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1430" name="CustomShape 168"/>
          <p:cNvSpPr/>
          <p:nvPr/>
        </p:nvSpPr>
        <p:spPr>
          <a:xfrm>
            <a:off x="8427600" y="5118120"/>
            <a:ext cx="36000" cy="4104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431" name="CustomShape 169"/>
          <p:cNvSpPr/>
          <p:nvPr/>
        </p:nvSpPr>
        <p:spPr>
          <a:xfrm>
            <a:off x="8427960" y="5052600"/>
            <a:ext cx="37080" cy="464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432" name="CustomShape 170"/>
          <p:cNvSpPr/>
          <p:nvPr/>
        </p:nvSpPr>
        <p:spPr>
          <a:xfrm>
            <a:off x="8459640" y="5440320"/>
            <a:ext cx="6120" cy="1728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1433" name="CustomShape 171"/>
          <p:cNvSpPr/>
          <p:nvPr/>
        </p:nvSpPr>
        <p:spPr>
          <a:xfrm>
            <a:off x="8425800" y="5441040"/>
            <a:ext cx="37080" cy="3852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1434" name="CustomShape 172"/>
          <p:cNvSpPr/>
          <p:nvPr/>
        </p:nvSpPr>
        <p:spPr>
          <a:xfrm>
            <a:off x="8240760" y="5453280"/>
            <a:ext cx="188640" cy="2844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1435" name="CustomShape 173"/>
          <p:cNvSpPr/>
          <p:nvPr/>
        </p:nvSpPr>
        <p:spPr>
          <a:xfrm>
            <a:off x="8251920" y="5460840"/>
            <a:ext cx="168120" cy="1404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436" name="CustomShape 174"/>
          <p:cNvSpPr/>
          <p:nvPr/>
        </p:nvSpPr>
        <p:spPr>
          <a:xfrm>
            <a:off x="8267760" y="539424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437" name="CustomShape 175"/>
          <p:cNvSpPr/>
          <p:nvPr/>
        </p:nvSpPr>
        <p:spPr>
          <a:xfrm>
            <a:off x="8296200" y="5394240"/>
            <a:ext cx="23400" cy="2664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1438" name="CustomShape 176"/>
          <p:cNvSpPr/>
          <p:nvPr/>
        </p:nvSpPr>
        <p:spPr>
          <a:xfrm>
            <a:off x="8323200" y="539424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439" name="CustomShape 177"/>
          <p:cNvSpPr/>
          <p:nvPr/>
        </p:nvSpPr>
        <p:spPr>
          <a:xfrm>
            <a:off x="8388360" y="5284800"/>
            <a:ext cx="10800" cy="15048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1440" name="CustomShape 178"/>
          <p:cNvSpPr/>
          <p:nvPr/>
        </p:nvSpPr>
        <p:spPr>
          <a:xfrm>
            <a:off x="8104320" y="5304600"/>
            <a:ext cx="43200" cy="4572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1441" name="CustomShape 179"/>
          <p:cNvSpPr/>
          <p:nvPr/>
        </p:nvSpPr>
        <p:spPr>
          <a:xfrm>
            <a:off x="7935840" y="5303880"/>
            <a:ext cx="164880" cy="4568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442" name="CustomShape 180"/>
          <p:cNvSpPr/>
          <p:nvPr/>
        </p:nvSpPr>
        <p:spPr>
          <a:xfrm>
            <a:off x="8112960" y="5332320"/>
            <a:ext cx="25200" cy="4226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1443" name="CustomShape 181"/>
          <p:cNvSpPr/>
          <p:nvPr/>
        </p:nvSpPr>
        <p:spPr>
          <a:xfrm>
            <a:off x="8107200" y="554688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444" name="CustomShape 182"/>
          <p:cNvSpPr/>
          <p:nvPr/>
        </p:nvSpPr>
        <p:spPr>
          <a:xfrm>
            <a:off x="7935840" y="535608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445" name="CustomShape 183"/>
          <p:cNvSpPr/>
          <p:nvPr/>
        </p:nvSpPr>
        <p:spPr>
          <a:xfrm>
            <a:off x="8021520" y="5351400"/>
            <a:ext cx="90360" cy="284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446" name="CustomShape 184"/>
          <p:cNvSpPr/>
          <p:nvPr/>
        </p:nvSpPr>
        <p:spPr>
          <a:xfrm>
            <a:off x="8023320" y="535464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447" name="CustomShape 185"/>
          <p:cNvSpPr/>
          <p:nvPr/>
        </p:nvSpPr>
        <p:spPr>
          <a:xfrm>
            <a:off x="7937640" y="54230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448" name="CustomShape 186"/>
          <p:cNvSpPr/>
          <p:nvPr/>
        </p:nvSpPr>
        <p:spPr>
          <a:xfrm>
            <a:off x="8021520" y="541656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449" name="CustomShape 187"/>
          <p:cNvSpPr/>
          <p:nvPr/>
        </p:nvSpPr>
        <p:spPr>
          <a:xfrm>
            <a:off x="8023320" y="5419800"/>
            <a:ext cx="87120" cy="190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450" name="CustomShape 188"/>
          <p:cNvSpPr/>
          <p:nvPr/>
        </p:nvSpPr>
        <p:spPr>
          <a:xfrm>
            <a:off x="7937640" y="54896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451" name="CustomShape 189"/>
          <p:cNvSpPr/>
          <p:nvPr/>
        </p:nvSpPr>
        <p:spPr>
          <a:xfrm>
            <a:off x="7939080" y="555012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452" name="CustomShape 190"/>
          <p:cNvSpPr/>
          <p:nvPr/>
        </p:nvSpPr>
        <p:spPr>
          <a:xfrm>
            <a:off x="8020080" y="554832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453" name="CustomShape 191"/>
          <p:cNvSpPr/>
          <p:nvPr/>
        </p:nvSpPr>
        <p:spPr>
          <a:xfrm>
            <a:off x="8021520" y="554832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454" name="CustomShape 192"/>
          <p:cNvSpPr/>
          <p:nvPr/>
        </p:nvSpPr>
        <p:spPr>
          <a:xfrm>
            <a:off x="8107560" y="548964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455" name="CustomShape 193"/>
          <p:cNvSpPr/>
          <p:nvPr/>
        </p:nvSpPr>
        <p:spPr>
          <a:xfrm>
            <a:off x="8020080" y="5484600"/>
            <a:ext cx="9180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456" name="CustomShape 194"/>
          <p:cNvSpPr/>
          <p:nvPr/>
        </p:nvSpPr>
        <p:spPr>
          <a:xfrm>
            <a:off x="8021520" y="5487840"/>
            <a:ext cx="90360" cy="187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457" name="CustomShape 195"/>
          <p:cNvSpPr/>
          <p:nvPr/>
        </p:nvSpPr>
        <p:spPr>
          <a:xfrm>
            <a:off x="8101080" y="5303880"/>
            <a:ext cx="9360" cy="45684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1458" name="CustomShape 196"/>
          <p:cNvSpPr/>
          <p:nvPr/>
        </p:nvSpPr>
        <p:spPr>
          <a:xfrm>
            <a:off x="8111520" y="5419800"/>
            <a:ext cx="36000" cy="4104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459" name="CustomShape 197"/>
          <p:cNvSpPr/>
          <p:nvPr/>
        </p:nvSpPr>
        <p:spPr>
          <a:xfrm>
            <a:off x="8111880" y="5354280"/>
            <a:ext cx="37080" cy="464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460" name="CustomShape 198"/>
          <p:cNvSpPr/>
          <p:nvPr/>
        </p:nvSpPr>
        <p:spPr>
          <a:xfrm>
            <a:off x="8143920" y="5742000"/>
            <a:ext cx="6120" cy="1728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1461" name="CustomShape 199"/>
          <p:cNvSpPr/>
          <p:nvPr/>
        </p:nvSpPr>
        <p:spPr>
          <a:xfrm>
            <a:off x="8110080" y="5742360"/>
            <a:ext cx="37080" cy="3852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1462" name="CustomShape 200"/>
          <p:cNvSpPr/>
          <p:nvPr/>
        </p:nvSpPr>
        <p:spPr>
          <a:xfrm>
            <a:off x="7924680" y="5754600"/>
            <a:ext cx="188640" cy="2844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1463" name="CustomShape 201"/>
          <p:cNvSpPr/>
          <p:nvPr/>
        </p:nvSpPr>
        <p:spPr>
          <a:xfrm>
            <a:off x="7935840" y="5762520"/>
            <a:ext cx="168120" cy="1404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464" name="CustomShape 202"/>
          <p:cNvSpPr/>
          <p:nvPr/>
        </p:nvSpPr>
        <p:spPr>
          <a:xfrm>
            <a:off x="7951680" y="569592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465" name="CustomShape 203"/>
          <p:cNvSpPr/>
          <p:nvPr/>
        </p:nvSpPr>
        <p:spPr>
          <a:xfrm>
            <a:off x="7980480" y="5695920"/>
            <a:ext cx="23400" cy="2664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1466" name="CustomShape 204"/>
          <p:cNvSpPr/>
          <p:nvPr/>
        </p:nvSpPr>
        <p:spPr>
          <a:xfrm>
            <a:off x="8007480" y="569592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467" name="CustomShape 205"/>
          <p:cNvSpPr/>
          <p:nvPr/>
        </p:nvSpPr>
        <p:spPr>
          <a:xfrm>
            <a:off x="8072640" y="5586480"/>
            <a:ext cx="10800" cy="15048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pic>
        <p:nvPicPr>
          <p:cNvPr id="1468" name="Picture 1017"/>
          <p:cNvPicPr/>
          <p:nvPr/>
        </p:nvPicPr>
        <p:blipFill>
          <a:blip r:embed="rId12"/>
          <a:stretch>
            <a:fillRect/>
          </a:stretch>
        </p:blipFill>
        <p:spPr>
          <a:xfrm>
            <a:off x="5302080" y="2043000"/>
            <a:ext cx="528840" cy="222120"/>
          </a:xfrm>
          <a:prstGeom prst="rect">
            <a:avLst/>
          </a:prstGeom>
          <a:ln>
            <a:noFill/>
          </a:ln>
        </p:spPr>
      </p:pic>
      <p:pic>
        <p:nvPicPr>
          <p:cNvPr id="1469" name="Picture 1018"/>
          <p:cNvPicPr/>
          <p:nvPr/>
        </p:nvPicPr>
        <p:blipFill>
          <a:blip r:embed="rId13"/>
          <a:stretch>
            <a:fillRect/>
          </a:stretch>
        </p:blipFill>
        <p:spPr>
          <a:xfrm rot="88200">
            <a:off x="5329440" y="2291400"/>
            <a:ext cx="435240" cy="157680"/>
          </a:xfrm>
          <a:prstGeom prst="rect">
            <a:avLst/>
          </a:prstGeom>
          <a:ln>
            <a:noFill/>
          </a:ln>
        </p:spPr>
      </p:pic>
      <p:sp>
        <p:nvSpPr>
          <p:cNvPr id="1470" name="CustomShape 206"/>
          <p:cNvSpPr/>
          <p:nvPr/>
        </p:nvSpPr>
        <p:spPr>
          <a:xfrm>
            <a:off x="5472720" y="2136960"/>
            <a:ext cx="35028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1471" name="Picture 1020"/>
          <p:cNvPicPr/>
          <p:nvPr/>
        </p:nvPicPr>
        <p:blipFill>
          <a:blip r:embed="rId14"/>
          <a:stretch>
            <a:fillRect/>
          </a:stretch>
        </p:blipFill>
        <p:spPr>
          <a:xfrm>
            <a:off x="5490360" y="2142000"/>
            <a:ext cx="317880" cy="187560"/>
          </a:xfrm>
          <a:prstGeom prst="rect">
            <a:avLst/>
          </a:prstGeom>
          <a:ln>
            <a:noFill/>
          </a:ln>
        </p:spPr>
      </p:pic>
      <p:sp>
        <p:nvSpPr>
          <p:cNvPr id="1472" name="CustomShape 207"/>
          <p:cNvSpPr/>
          <p:nvPr/>
        </p:nvSpPr>
        <p:spPr>
          <a:xfrm>
            <a:off x="5536800" y="2130840"/>
            <a:ext cx="29628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1473" name="CustomShape 208"/>
          <p:cNvSpPr/>
          <p:nvPr/>
        </p:nvSpPr>
        <p:spPr>
          <a:xfrm>
            <a:off x="5469840" y="2130480"/>
            <a:ext cx="8100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474" name="CustomShape 209"/>
          <p:cNvSpPr/>
          <p:nvPr/>
        </p:nvSpPr>
        <p:spPr>
          <a:xfrm>
            <a:off x="5743800" y="2159280"/>
            <a:ext cx="8748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1475" name="CustomShape 210"/>
          <p:cNvSpPr/>
          <p:nvPr/>
        </p:nvSpPr>
        <p:spPr>
          <a:xfrm>
            <a:off x="5468760" y="2283480"/>
            <a:ext cx="32544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1476" name="CustomShape 211"/>
          <p:cNvSpPr/>
          <p:nvPr/>
        </p:nvSpPr>
        <p:spPr>
          <a:xfrm>
            <a:off x="5753520" y="2160720"/>
            <a:ext cx="8172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1477" name="CustomShape 212"/>
          <p:cNvSpPr/>
          <p:nvPr/>
        </p:nvSpPr>
        <p:spPr>
          <a:xfrm>
            <a:off x="5469120" y="2291760"/>
            <a:ext cx="28908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1478" name="CustomShape 213"/>
          <p:cNvSpPr/>
          <p:nvPr/>
        </p:nvSpPr>
        <p:spPr>
          <a:xfrm>
            <a:off x="5464440" y="2358000"/>
            <a:ext cx="9684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479" name="CustomShape 214"/>
          <p:cNvSpPr/>
          <p:nvPr/>
        </p:nvSpPr>
        <p:spPr>
          <a:xfrm>
            <a:off x="5466240" y="2358720"/>
            <a:ext cx="936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1480" name="CustomShape 215"/>
          <p:cNvSpPr/>
          <p:nvPr/>
        </p:nvSpPr>
        <p:spPr>
          <a:xfrm>
            <a:off x="5473080" y="2372400"/>
            <a:ext cx="3204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81" name="CustomShape 216"/>
          <p:cNvSpPr/>
          <p:nvPr/>
        </p:nvSpPr>
        <p:spPr>
          <a:xfrm>
            <a:off x="5472000" y="2377800"/>
            <a:ext cx="2376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482" name="CustomShape 217"/>
          <p:cNvSpPr/>
          <p:nvPr/>
        </p:nvSpPr>
        <p:spPr>
          <a:xfrm>
            <a:off x="5501160" y="2379600"/>
            <a:ext cx="3204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83" name="CustomShape 218"/>
          <p:cNvSpPr/>
          <p:nvPr/>
        </p:nvSpPr>
        <p:spPr>
          <a:xfrm>
            <a:off x="5499720" y="2385000"/>
            <a:ext cx="2376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484" name="CustomShape 219"/>
          <p:cNvSpPr/>
          <p:nvPr/>
        </p:nvSpPr>
        <p:spPr>
          <a:xfrm>
            <a:off x="5633280" y="2363400"/>
            <a:ext cx="11772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485" name="CustomShape 220"/>
          <p:cNvSpPr/>
          <p:nvPr/>
        </p:nvSpPr>
        <p:spPr>
          <a:xfrm>
            <a:off x="5328000" y="2369880"/>
            <a:ext cx="30420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486" name="CustomShape 221"/>
          <p:cNvSpPr/>
          <p:nvPr/>
        </p:nvSpPr>
        <p:spPr>
          <a:xfrm>
            <a:off x="5328360" y="2356560"/>
            <a:ext cx="144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487" name="CustomShape 222"/>
          <p:cNvSpPr/>
          <p:nvPr/>
        </p:nvSpPr>
        <p:spPr>
          <a:xfrm>
            <a:off x="5328720" y="2295360"/>
            <a:ext cx="14040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488" name="CustomShape 223"/>
          <p:cNvSpPr/>
          <p:nvPr/>
        </p:nvSpPr>
        <p:spPr>
          <a:xfrm>
            <a:off x="5338080" y="2359440"/>
            <a:ext cx="28836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489" name="CustomShape 224"/>
          <p:cNvSpPr/>
          <p:nvPr/>
        </p:nvSpPr>
        <p:spPr>
          <a:xfrm flipV="1">
            <a:off x="5627880" y="2352240"/>
            <a:ext cx="11664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1490" name="Picture 1065"/>
          <p:cNvPicPr/>
          <p:nvPr/>
        </p:nvPicPr>
        <p:blipFill>
          <a:blip r:embed="rId15"/>
          <a:stretch>
            <a:fillRect/>
          </a:stretch>
        </p:blipFill>
        <p:spPr>
          <a:xfrm>
            <a:off x="6872400" y="5486400"/>
            <a:ext cx="469080" cy="222120"/>
          </a:xfrm>
          <a:prstGeom prst="rect">
            <a:avLst/>
          </a:prstGeom>
          <a:ln>
            <a:noFill/>
          </a:ln>
        </p:spPr>
      </p:pic>
      <p:pic>
        <p:nvPicPr>
          <p:cNvPr id="1491" name="Picture 1066"/>
          <p:cNvPicPr/>
          <p:nvPr/>
        </p:nvPicPr>
        <p:blipFill>
          <a:blip r:embed="rId16"/>
          <a:stretch>
            <a:fillRect/>
          </a:stretch>
        </p:blipFill>
        <p:spPr>
          <a:xfrm rot="99600">
            <a:off x="6895800" y="5734800"/>
            <a:ext cx="385920" cy="157680"/>
          </a:xfrm>
          <a:prstGeom prst="rect">
            <a:avLst/>
          </a:prstGeom>
          <a:ln>
            <a:noFill/>
          </a:ln>
        </p:spPr>
      </p:pic>
      <p:sp>
        <p:nvSpPr>
          <p:cNvPr id="1492" name="CustomShape 225"/>
          <p:cNvSpPr/>
          <p:nvPr/>
        </p:nvSpPr>
        <p:spPr>
          <a:xfrm>
            <a:off x="7023600" y="5580000"/>
            <a:ext cx="31032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1493" name="Picture 1068"/>
          <p:cNvPicPr/>
          <p:nvPr/>
        </p:nvPicPr>
        <p:blipFill>
          <a:blip r:embed="rId17"/>
          <a:stretch>
            <a:fillRect/>
          </a:stretch>
        </p:blipFill>
        <p:spPr>
          <a:xfrm>
            <a:off x="7039080" y="5585400"/>
            <a:ext cx="281880" cy="187560"/>
          </a:xfrm>
          <a:prstGeom prst="rect">
            <a:avLst/>
          </a:prstGeom>
          <a:ln>
            <a:noFill/>
          </a:ln>
        </p:spPr>
      </p:pic>
      <p:sp>
        <p:nvSpPr>
          <p:cNvPr id="1494" name="CustomShape 226"/>
          <p:cNvSpPr/>
          <p:nvPr/>
        </p:nvSpPr>
        <p:spPr>
          <a:xfrm>
            <a:off x="7080480" y="5573880"/>
            <a:ext cx="26280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1495" name="CustomShape 227"/>
          <p:cNvSpPr/>
          <p:nvPr/>
        </p:nvSpPr>
        <p:spPr>
          <a:xfrm>
            <a:off x="7020720" y="5573520"/>
            <a:ext cx="7164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496" name="CustomShape 228"/>
          <p:cNvSpPr/>
          <p:nvPr/>
        </p:nvSpPr>
        <p:spPr>
          <a:xfrm>
            <a:off x="7264080" y="5602320"/>
            <a:ext cx="7740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1497" name="CustomShape 229"/>
          <p:cNvSpPr/>
          <p:nvPr/>
        </p:nvSpPr>
        <p:spPr>
          <a:xfrm>
            <a:off x="7020000" y="5726520"/>
            <a:ext cx="28836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1498" name="CustomShape 230"/>
          <p:cNvSpPr/>
          <p:nvPr/>
        </p:nvSpPr>
        <p:spPr>
          <a:xfrm>
            <a:off x="7272720" y="5604120"/>
            <a:ext cx="7236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1499" name="CustomShape 231"/>
          <p:cNvSpPr/>
          <p:nvPr/>
        </p:nvSpPr>
        <p:spPr>
          <a:xfrm>
            <a:off x="7020360" y="5735160"/>
            <a:ext cx="25632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1500" name="CustomShape 232"/>
          <p:cNvSpPr/>
          <p:nvPr/>
        </p:nvSpPr>
        <p:spPr>
          <a:xfrm>
            <a:off x="7016040" y="5801400"/>
            <a:ext cx="8568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01" name="CustomShape 233"/>
          <p:cNvSpPr/>
          <p:nvPr/>
        </p:nvSpPr>
        <p:spPr>
          <a:xfrm>
            <a:off x="7017840" y="5802120"/>
            <a:ext cx="828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1502" name="CustomShape 234"/>
          <p:cNvSpPr/>
          <p:nvPr/>
        </p:nvSpPr>
        <p:spPr>
          <a:xfrm>
            <a:off x="7023960" y="5815800"/>
            <a:ext cx="2808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03" name="CustomShape 235"/>
          <p:cNvSpPr/>
          <p:nvPr/>
        </p:nvSpPr>
        <p:spPr>
          <a:xfrm>
            <a:off x="7022880" y="582084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04" name="CustomShape 236"/>
          <p:cNvSpPr/>
          <p:nvPr/>
        </p:nvSpPr>
        <p:spPr>
          <a:xfrm>
            <a:off x="7048800" y="5823000"/>
            <a:ext cx="2808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05" name="CustomShape 237"/>
          <p:cNvSpPr/>
          <p:nvPr/>
        </p:nvSpPr>
        <p:spPr>
          <a:xfrm>
            <a:off x="7047720" y="582840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06" name="CustomShape 238"/>
          <p:cNvSpPr/>
          <p:nvPr/>
        </p:nvSpPr>
        <p:spPr>
          <a:xfrm>
            <a:off x="7166160" y="5806800"/>
            <a:ext cx="10440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07" name="CustomShape 239"/>
          <p:cNvSpPr/>
          <p:nvPr/>
        </p:nvSpPr>
        <p:spPr>
          <a:xfrm>
            <a:off x="6895440" y="5813280"/>
            <a:ext cx="26964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08" name="CustomShape 240"/>
          <p:cNvSpPr/>
          <p:nvPr/>
        </p:nvSpPr>
        <p:spPr>
          <a:xfrm>
            <a:off x="6895440" y="5799600"/>
            <a:ext cx="108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09" name="CustomShape 241"/>
          <p:cNvSpPr/>
          <p:nvPr/>
        </p:nvSpPr>
        <p:spPr>
          <a:xfrm>
            <a:off x="6895440" y="5738760"/>
            <a:ext cx="12420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10" name="CustomShape 242"/>
          <p:cNvSpPr/>
          <p:nvPr/>
        </p:nvSpPr>
        <p:spPr>
          <a:xfrm>
            <a:off x="6904080" y="5802840"/>
            <a:ext cx="25560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11" name="CustomShape 243"/>
          <p:cNvSpPr/>
          <p:nvPr/>
        </p:nvSpPr>
        <p:spPr>
          <a:xfrm flipV="1">
            <a:off x="7161120" y="5795640"/>
            <a:ext cx="10332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1512" name="Picture 1115"/>
          <p:cNvPicPr/>
          <p:nvPr/>
        </p:nvPicPr>
        <p:blipFill>
          <a:blip r:embed="rId18"/>
          <a:stretch>
            <a:fillRect/>
          </a:stretch>
        </p:blipFill>
        <p:spPr>
          <a:xfrm>
            <a:off x="5560920" y="3041640"/>
            <a:ext cx="439200" cy="222120"/>
          </a:xfrm>
          <a:prstGeom prst="rect">
            <a:avLst/>
          </a:prstGeom>
          <a:ln>
            <a:noFill/>
          </a:ln>
        </p:spPr>
      </p:pic>
      <p:pic>
        <p:nvPicPr>
          <p:cNvPr id="1513" name="Picture 1116"/>
          <p:cNvPicPr/>
          <p:nvPr/>
        </p:nvPicPr>
        <p:blipFill>
          <a:blip r:embed="rId19"/>
          <a:stretch>
            <a:fillRect/>
          </a:stretch>
        </p:blipFill>
        <p:spPr>
          <a:xfrm rot="106200">
            <a:off x="5581080" y="3290040"/>
            <a:ext cx="361440" cy="157680"/>
          </a:xfrm>
          <a:prstGeom prst="rect">
            <a:avLst/>
          </a:prstGeom>
          <a:ln>
            <a:noFill/>
          </a:ln>
        </p:spPr>
      </p:pic>
      <p:sp>
        <p:nvSpPr>
          <p:cNvPr id="1514" name="CustomShape 244"/>
          <p:cNvSpPr/>
          <p:nvPr/>
        </p:nvSpPr>
        <p:spPr>
          <a:xfrm>
            <a:off x="5702760" y="3135240"/>
            <a:ext cx="29052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1515" name="Picture 1118"/>
          <p:cNvPicPr/>
          <p:nvPr/>
        </p:nvPicPr>
        <p:blipFill>
          <a:blip r:embed="rId20"/>
          <a:stretch>
            <a:fillRect/>
          </a:stretch>
        </p:blipFill>
        <p:spPr>
          <a:xfrm>
            <a:off x="5717160" y="3140640"/>
            <a:ext cx="263880" cy="187560"/>
          </a:xfrm>
          <a:prstGeom prst="rect">
            <a:avLst/>
          </a:prstGeom>
          <a:ln>
            <a:noFill/>
          </a:ln>
        </p:spPr>
      </p:pic>
      <p:sp>
        <p:nvSpPr>
          <p:cNvPr id="1516" name="CustomShape 245"/>
          <p:cNvSpPr/>
          <p:nvPr/>
        </p:nvSpPr>
        <p:spPr>
          <a:xfrm>
            <a:off x="5756040" y="3129120"/>
            <a:ext cx="24588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1517" name="CustomShape 246"/>
          <p:cNvSpPr/>
          <p:nvPr/>
        </p:nvSpPr>
        <p:spPr>
          <a:xfrm>
            <a:off x="5700240" y="3128760"/>
            <a:ext cx="6696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18" name="CustomShape 247"/>
          <p:cNvSpPr/>
          <p:nvPr/>
        </p:nvSpPr>
        <p:spPr>
          <a:xfrm>
            <a:off x="5927760" y="3157560"/>
            <a:ext cx="7236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1519" name="CustomShape 248"/>
          <p:cNvSpPr/>
          <p:nvPr/>
        </p:nvSpPr>
        <p:spPr>
          <a:xfrm>
            <a:off x="5699520" y="3281760"/>
            <a:ext cx="27000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1520" name="CustomShape 249"/>
          <p:cNvSpPr/>
          <p:nvPr/>
        </p:nvSpPr>
        <p:spPr>
          <a:xfrm>
            <a:off x="5936040" y="3159360"/>
            <a:ext cx="6768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1521" name="CustomShape 250"/>
          <p:cNvSpPr/>
          <p:nvPr/>
        </p:nvSpPr>
        <p:spPr>
          <a:xfrm>
            <a:off x="5699520" y="3290400"/>
            <a:ext cx="24012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1522" name="CustomShape 251"/>
          <p:cNvSpPr/>
          <p:nvPr/>
        </p:nvSpPr>
        <p:spPr>
          <a:xfrm>
            <a:off x="5695560" y="3356640"/>
            <a:ext cx="8028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23" name="CustomShape 252"/>
          <p:cNvSpPr/>
          <p:nvPr/>
        </p:nvSpPr>
        <p:spPr>
          <a:xfrm>
            <a:off x="5697000" y="3357360"/>
            <a:ext cx="774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1524" name="CustomShape 253"/>
          <p:cNvSpPr/>
          <p:nvPr/>
        </p:nvSpPr>
        <p:spPr>
          <a:xfrm>
            <a:off x="5703120" y="3371040"/>
            <a:ext cx="2628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25" name="CustomShape 254"/>
          <p:cNvSpPr/>
          <p:nvPr/>
        </p:nvSpPr>
        <p:spPr>
          <a:xfrm>
            <a:off x="5702040" y="3376080"/>
            <a:ext cx="1944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26" name="CustomShape 255"/>
          <p:cNvSpPr/>
          <p:nvPr/>
        </p:nvSpPr>
        <p:spPr>
          <a:xfrm>
            <a:off x="5726160" y="3378240"/>
            <a:ext cx="2628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27" name="CustomShape 256"/>
          <p:cNvSpPr/>
          <p:nvPr/>
        </p:nvSpPr>
        <p:spPr>
          <a:xfrm>
            <a:off x="5725080" y="3383640"/>
            <a:ext cx="1944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28" name="CustomShape 257"/>
          <p:cNvSpPr/>
          <p:nvPr/>
        </p:nvSpPr>
        <p:spPr>
          <a:xfrm>
            <a:off x="5835960" y="3362040"/>
            <a:ext cx="9756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29" name="CustomShape 258"/>
          <p:cNvSpPr/>
          <p:nvPr/>
        </p:nvSpPr>
        <p:spPr>
          <a:xfrm>
            <a:off x="5582520" y="3368520"/>
            <a:ext cx="25236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30" name="CustomShape 259"/>
          <p:cNvSpPr/>
          <p:nvPr/>
        </p:nvSpPr>
        <p:spPr>
          <a:xfrm>
            <a:off x="5582520" y="3354840"/>
            <a:ext cx="108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31" name="CustomShape 260"/>
          <p:cNvSpPr/>
          <p:nvPr/>
        </p:nvSpPr>
        <p:spPr>
          <a:xfrm>
            <a:off x="5582880" y="3294000"/>
            <a:ext cx="11628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32" name="CustomShape 261"/>
          <p:cNvSpPr/>
          <p:nvPr/>
        </p:nvSpPr>
        <p:spPr>
          <a:xfrm>
            <a:off x="5590800" y="3358080"/>
            <a:ext cx="23940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33" name="CustomShape 262"/>
          <p:cNvSpPr/>
          <p:nvPr/>
        </p:nvSpPr>
        <p:spPr>
          <a:xfrm flipV="1">
            <a:off x="5831640" y="3350880"/>
            <a:ext cx="9648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1534" name="Picture 1140"/>
          <p:cNvPicPr/>
          <p:nvPr/>
        </p:nvPicPr>
        <p:blipFill>
          <a:blip r:embed="rId2"/>
          <a:stretch>
            <a:fillRect/>
          </a:stretch>
        </p:blipFill>
        <p:spPr>
          <a:xfrm>
            <a:off x="5940720" y="3222720"/>
            <a:ext cx="412560" cy="371160"/>
          </a:xfrm>
          <a:prstGeom prst="rect">
            <a:avLst/>
          </a:prstGeom>
          <a:ln>
            <a:noFill/>
          </a:ln>
        </p:spPr>
      </p:pic>
      <p:sp>
        <p:nvSpPr>
          <p:cNvPr id="1535" name="CustomShape 263"/>
          <p:cNvSpPr/>
          <p:nvPr/>
        </p:nvSpPr>
        <p:spPr>
          <a:xfrm>
            <a:off x="6116760" y="3258360"/>
            <a:ext cx="194400" cy="1692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1536" name="Picture 1143"/>
          <p:cNvPicPr/>
          <p:nvPr/>
        </p:nvPicPr>
        <p:blipFill>
          <a:blip r:embed="rId15"/>
          <a:stretch>
            <a:fillRect/>
          </a:stretch>
        </p:blipFill>
        <p:spPr>
          <a:xfrm>
            <a:off x="7307280" y="5423040"/>
            <a:ext cx="469080" cy="222120"/>
          </a:xfrm>
          <a:prstGeom prst="rect">
            <a:avLst/>
          </a:prstGeom>
          <a:ln>
            <a:noFill/>
          </a:ln>
        </p:spPr>
      </p:pic>
      <p:pic>
        <p:nvPicPr>
          <p:cNvPr id="1537" name="Picture 1144"/>
          <p:cNvPicPr/>
          <p:nvPr/>
        </p:nvPicPr>
        <p:blipFill>
          <a:blip r:embed="rId16"/>
          <a:stretch>
            <a:fillRect/>
          </a:stretch>
        </p:blipFill>
        <p:spPr>
          <a:xfrm rot="99600">
            <a:off x="7330680" y="5671440"/>
            <a:ext cx="385920" cy="157680"/>
          </a:xfrm>
          <a:prstGeom prst="rect">
            <a:avLst/>
          </a:prstGeom>
          <a:ln>
            <a:noFill/>
          </a:ln>
        </p:spPr>
      </p:pic>
      <p:sp>
        <p:nvSpPr>
          <p:cNvPr id="1538" name="CustomShape 264"/>
          <p:cNvSpPr/>
          <p:nvPr/>
        </p:nvSpPr>
        <p:spPr>
          <a:xfrm>
            <a:off x="7458480" y="5516640"/>
            <a:ext cx="31032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1539" name="Picture 1146"/>
          <p:cNvPicPr/>
          <p:nvPr/>
        </p:nvPicPr>
        <p:blipFill>
          <a:blip r:embed="rId17"/>
          <a:stretch>
            <a:fillRect/>
          </a:stretch>
        </p:blipFill>
        <p:spPr>
          <a:xfrm>
            <a:off x="7473960" y="5522040"/>
            <a:ext cx="281880" cy="187560"/>
          </a:xfrm>
          <a:prstGeom prst="rect">
            <a:avLst/>
          </a:prstGeom>
          <a:ln>
            <a:noFill/>
          </a:ln>
        </p:spPr>
      </p:pic>
      <p:sp>
        <p:nvSpPr>
          <p:cNvPr id="1540" name="CustomShape 265"/>
          <p:cNvSpPr/>
          <p:nvPr/>
        </p:nvSpPr>
        <p:spPr>
          <a:xfrm>
            <a:off x="7515360" y="5510520"/>
            <a:ext cx="26280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1541" name="CustomShape 266"/>
          <p:cNvSpPr/>
          <p:nvPr/>
        </p:nvSpPr>
        <p:spPr>
          <a:xfrm>
            <a:off x="7455960" y="5510160"/>
            <a:ext cx="7164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42" name="CustomShape 267"/>
          <p:cNvSpPr/>
          <p:nvPr/>
        </p:nvSpPr>
        <p:spPr>
          <a:xfrm>
            <a:off x="7698960" y="5538960"/>
            <a:ext cx="7740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1543" name="CustomShape 268"/>
          <p:cNvSpPr/>
          <p:nvPr/>
        </p:nvSpPr>
        <p:spPr>
          <a:xfrm>
            <a:off x="7454880" y="5663160"/>
            <a:ext cx="28836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1544" name="CustomShape 269"/>
          <p:cNvSpPr/>
          <p:nvPr/>
        </p:nvSpPr>
        <p:spPr>
          <a:xfrm>
            <a:off x="7707960" y="5540400"/>
            <a:ext cx="7236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1545" name="CustomShape 270"/>
          <p:cNvSpPr/>
          <p:nvPr/>
        </p:nvSpPr>
        <p:spPr>
          <a:xfrm>
            <a:off x="7455240" y="5671440"/>
            <a:ext cx="25632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1546" name="CustomShape 271"/>
          <p:cNvSpPr/>
          <p:nvPr/>
        </p:nvSpPr>
        <p:spPr>
          <a:xfrm>
            <a:off x="7450920" y="5737680"/>
            <a:ext cx="8568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47" name="CustomShape 272"/>
          <p:cNvSpPr/>
          <p:nvPr/>
        </p:nvSpPr>
        <p:spPr>
          <a:xfrm>
            <a:off x="7452720" y="5738760"/>
            <a:ext cx="828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1548" name="CustomShape 273"/>
          <p:cNvSpPr/>
          <p:nvPr/>
        </p:nvSpPr>
        <p:spPr>
          <a:xfrm>
            <a:off x="7458840" y="5752080"/>
            <a:ext cx="2808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49" name="CustomShape 274"/>
          <p:cNvSpPr/>
          <p:nvPr/>
        </p:nvSpPr>
        <p:spPr>
          <a:xfrm>
            <a:off x="7457760" y="575748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50" name="CustomShape 275"/>
          <p:cNvSpPr/>
          <p:nvPr/>
        </p:nvSpPr>
        <p:spPr>
          <a:xfrm>
            <a:off x="7483680" y="5759640"/>
            <a:ext cx="2808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51" name="CustomShape 276"/>
          <p:cNvSpPr/>
          <p:nvPr/>
        </p:nvSpPr>
        <p:spPr>
          <a:xfrm>
            <a:off x="7482600" y="576504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52" name="CustomShape 277"/>
          <p:cNvSpPr/>
          <p:nvPr/>
        </p:nvSpPr>
        <p:spPr>
          <a:xfrm>
            <a:off x="7601040" y="5743440"/>
            <a:ext cx="10440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53" name="CustomShape 278"/>
          <p:cNvSpPr/>
          <p:nvPr/>
        </p:nvSpPr>
        <p:spPr>
          <a:xfrm>
            <a:off x="7330320" y="5749920"/>
            <a:ext cx="26964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54" name="CustomShape 279"/>
          <p:cNvSpPr/>
          <p:nvPr/>
        </p:nvSpPr>
        <p:spPr>
          <a:xfrm>
            <a:off x="7330320" y="5736240"/>
            <a:ext cx="108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55" name="CustomShape 280"/>
          <p:cNvSpPr/>
          <p:nvPr/>
        </p:nvSpPr>
        <p:spPr>
          <a:xfrm>
            <a:off x="7330680" y="5675400"/>
            <a:ext cx="12420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56" name="CustomShape 281"/>
          <p:cNvSpPr/>
          <p:nvPr/>
        </p:nvSpPr>
        <p:spPr>
          <a:xfrm>
            <a:off x="7338960" y="5739480"/>
            <a:ext cx="25560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57" name="CustomShape 282"/>
          <p:cNvSpPr/>
          <p:nvPr/>
        </p:nvSpPr>
        <p:spPr>
          <a:xfrm flipV="1">
            <a:off x="7596000" y="5732280"/>
            <a:ext cx="10332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558" name="CustomShape 283"/>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DE109B5A-E02A-4FA6-AEF9-3C16F665CA23}"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252">
                                            <p:txEl>
                                              <p:pRg st="0" end="14"/>
                                            </p:txEl>
                                          </p:spTgt>
                                        </p:tgtEl>
                                        <p:attrNameLst>
                                          <p:attrName>style.visibility</p:attrName>
                                        </p:attrNameLst>
                                      </p:cBhvr>
                                      <p:to>
                                        <p:strVal val="visible"/>
                                      </p:to>
                                    </p:set>
                                    <p:animEffect transition="in" filter="dissolve">
                                      <p:cBhvr additive="repl">
                                        <p:cTn id="7" dur="500"/>
                                        <p:tgtEl>
                                          <p:spTgt spid="1252">
                                            <p:txEl>
                                              <p:pRg st="0" end="1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52">
                                            <p:txEl>
                                              <p:pRg st="72" end="72"/>
                                            </p:txEl>
                                          </p:spTgt>
                                        </p:tgtEl>
                                        <p:attrNameLst>
                                          <p:attrName>style.visibility</p:attrName>
                                        </p:attrNameLst>
                                      </p:cBhvr>
                                      <p:to>
                                        <p:strVal val="visible"/>
                                      </p:to>
                                    </p:set>
                                    <p:animEffect transition="in" filter="dissolve">
                                      <p:cBhvr additive="repl">
                                        <p:cTn id="10" dur="500"/>
                                        <p:tgtEl>
                                          <p:spTgt spid="1252">
                                            <p:txEl>
                                              <p:pRg st="72" end="7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52">
                                            <p:txEl>
                                              <p:pRg st="72" end="72"/>
                                            </p:txEl>
                                          </p:spTgt>
                                        </p:tgtEl>
                                        <p:attrNameLst>
                                          <p:attrName>style.visibility</p:attrName>
                                        </p:attrNameLst>
                                      </p:cBhvr>
                                      <p:to>
                                        <p:strVal val="visible"/>
                                      </p:to>
                                    </p:set>
                                    <p:animEffect transition="in" filter="dissolve">
                                      <p:cBhvr additive="repl">
                                        <p:cTn id="13" dur="500"/>
                                        <p:tgtEl>
                                          <p:spTgt spid="1252">
                                            <p:txEl>
                                              <p:pRg st="72" end="7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253">
                                            <p:txEl>
                                              <p:pRg st="0" end="70"/>
                                            </p:txEl>
                                          </p:spTgt>
                                        </p:tgtEl>
                                        <p:attrNameLst>
                                          <p:attrName>style.visibility</p:attrName>
                                        </p:attrNameLst>
                                      </p:cBhvr>
                                      <p:to>
                                        <p:strVal val="visible"/>
                                      </p:to>
                                    </p:set>
                                    <p:animEffect transition="in" filter="dissolve">
                                      <p:cBhvr additive="repl">
                                        <p:cTn id="16" dur="500"/>
                                        <p:tgtEl>
                                          <p:spTgt spid="1253">
                                            <p:txEl>
                                              <p:pRg st="0" end="7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254">
                                            <p:txEl>
                                              <p:pRg st="0" end="15"/>
                                            </p:txEl>
                                          </p:spTgt>
                                        </p:tgtEl>
                                        <p:attrNameLst>
                                          <p:attrName>style.visibility</p:attrName>
                                        </p:attrNameLst>
                                      </p:cBhvr>
                                      <p:to>
                                        <p:strVal val="visible"/>
                                      </p:to>
                                    </p:set>
                                    <p:animEffect transition="in" filter="dissolve">
                                      <p:cBhvr additive="repl">
                                        <p:cTn id="19" dur="500"/>
                                        <p:tgtEl>
                                          <p:spTgt spid="1254">
                                            <p:txEl>
                                              <p:pRg st="0" end="1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254">
                                            <p:txEl>
                                              <p:pRg st="59" end="59"/>
                                            </p:txEl>
                                          </p:spTgt>
                                        </p:tgtEl>
                                        <p:attrNameLst>
                                          <p:attrName>style.visibility</p:attrName>
                                        </p:attrNameLst>
                                      </p:cBhvr>
                                      <p:to>
                                        <p:strVal val="visible"/>
                                      </p:to>
                                    </p:set>
                                    <p:animEffect transition="in" filter="dissolve">
                                      <p:cBhvr additive="repl">
                                        <p:cTn id="22" dur="500"/>
                                        <p:tgtEl>
                                          <p:spTgt spid="1254">
                                            <p:txEl>
                                              <p:pRg st="59" end="59"/>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254">
                                            <p:txEl>
                                              <p:pRg st="59" end="59"/>
                                            </p:txEl>
                                          </p:spTgt>
                                        </p:tgtEl>
                                        <p:attrNameLst>
                                          <p:attrName>style.visibility</p:attrName>
                                        </p:attrNameLst>
                                      </p:cBhvr>
                                      <p:to>
                                        <p:strVal val="visible"/>
                                      </p:to>
                                    </p:set>
                                    <p:animEffect transition="in" filter="dissolve">
                                      <p:cBhvr additive="repl">
                                        <p:cTn id="25" dur="500"/>
                                        <p:tgtEl>
                                          <p:spTgt spid="1254">
                                            <p:txEl>
                                              <p:pRg st="59"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1560" name="CustomShape 2"/>
          <p:cNvSpPr/>
          <p:nvPr/>
        </p:nvSpPr>
        <p:spPr>
          <a:xfrm>
            <a:off x="338040" y="196920"/>
            <a:ext cx="8380080" cy="8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Access networks and physical media</a:t>
            </a:r>
            <a:endParaRPr lang="en-US" sz="3600" b="0" strike="noStrike" spc="-1">
              <a:latin typeface="Arial"/>
            </a:endParaRPr>
          </a:p>
        </p:txBody>
      </p:sp>
      <p:sp>
        <p:nvSpPr>
          <p:cNvPr id="1561" name="CustomShape 3"/>
          <p:cNvSpPr/>
          <p:nvPr/>
        </p:nvSpPr>
        <p:spPr>
          <a:xfrm>
            <a:off x="600120" y="1371600"/>
            <a:ext cx="4008240" cy="500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200" b="0" i="1" strike="noStrike" spc="-1">
                <a:solidFill>
                  <a:srgbClr val="CC0000"/>
                </a:solidFill>
                <a:latin typeface="Gill Sans MT"/>
                <a:ea typeface="MS PGothic"/>
              </a:rPr>
              <a:t>Q: How to connect end systems to edge router?</a:t>
            </a:r>
            <a:endParaRPr lang="en-US" sz="22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200" b="0" strike="noStrike" spc="-1">
                <a:solidFill>
                  <a:srgbClr val="000000"/>
                </a:solidFill>
                <a:latin typeface="Gill Sans MT"/>
                <a:ea typeface="MS PGothic"/>
              </a:rPr>
              <a:t>residential access nets</a:t>
            </a:r>
            <a:endParaRPr lang="en-US" sz="22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200" b="0" strike="noStrike" spc="-1">
                <a:solidFill>
                  <a:srgbClr val="000000"/>
                </a:solidFill>
                <a:latin typeface="Gill Sans MT"/>
                <a:ea typeface="MS PGothic"/>
              </a:rPr>
              <a:t>institutional access networks (school, company)</a:t>
            </a:r>
            <a:endParaRPr lang="en-US" sz="2200" b="0" strike="noStrike" spc="-1">
              <a:latin typeface="Arial"/>
            </a:endParaRPr>
          </a:p>
          <a:p>
            <a:pPr marL="342900" indent="-340995">
              <a:lnSpc>
                <a:spcPct val="100000"/>
              </a:lnSpc>
              <a:spcBef>
                <a:spcPts val="480"/>
              </a:spcBef>
              <a:spcAft>
                <a:spcPts val="720"/>
              </a:spcAft>
              <a:buClr>
                <a:srgbClr val="000099"/>
              </a:buClr>
              <a:buSzPct val="75000"/>
              <a:buFont typeface="Wingdings" panose="05000000000000000000" pitchFamily="2" charset="2"/>
              <a:buChar char=""/>
            </a:pPr>
            <a:r>
              <a:rPr lang="en-US" sz="2200" b="0" strike="noStrike" spc="-1">
                <a:solidFill>
                  <a:srgbClr val="000000"/>
                </a:solidFill>
                <a:latin typeface="Gill Sans MT"/>
                <a:ea typeface="MS PGothic"/>
              </a:rPr>
              <a:t>mobile access networks</a:t>
            </a:r>
            <a:endParaRPr lang="en-US" sz="2200" b="0" strike="noStrike" spc="-1">
              <a:latin typeface="Arial"/>
            </a:endParaRPr>
          </a:p>
          <a:p>
            <a:pPr marL="342900" indent="-340995">
              <a:lnSpc>
                <a:spcPct val="100000"/>
              </a:lnSpc>
              <a:spcBef>
                <a:spcPts val="560"/>
              </a:spcBef>
            </a:pPr>
            <a:r>
              <a:rPr lang="en-US" sz="2200" b="0" i="1" strike="noStrike" spc="-1">
                <a:solidFill>
                  <a:srgbClr val="CC0000"/>
                </a:solidFill>
                <a:latin typeface="Gill Sans MT"/>
                <a:ea typeface="MS PGothic"/>
              </a:rPr>
              <a:t>keep in mind: </a:t>
            </a:r>
            <a:endParaRPr lang="en-US" sz="22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200" b="0" strike="noStrike" spc="-1">
                <a:solidFill>
                  <a:srgbClr val="000000"/>
                </a:solidFill>
                <a:latin typeface="Gill Sans MT"/>
                <a:ea typeface="MS PGothic"/>
              </a:rPr>
              <a:t>bandwidth (bits per second) of access network?</a:t>
            </a:r>
            <a:endParaRPr lang="en-US" sz="22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200" b="0" strike="noStrike" spc="-1">
                <a:solidFill>
                  <a:srgbClr val="000000"/>
                </a:solidFill>
                <a:latin typeface="Gill Sans MT"/>
                <a:ea typeface="MS PGothic"/>
              </a:rPr>
              <a:t>shared or dedicated?</a:t>
            </a:r>
            <a:endParaRPr lang="en-US" sz="2200" b="0" strike="noStrike" spc="-1">
              <a:latin typeface="Arial"/>
            </a:endParaRPr>
          </a:p>
        </p:txBody>
      </p:sp>
      <p:sp>
        <p:nvSpPr>
          <p:cNvPr id="1562" name="CustomShape 4"/>
          <p:cNvSpPr/>
          <p:nvPr/>
        </p:nvSpPr>
        <p:spPr>
          <a:xfrm>
            <a:off x="5202360" y="1712880"/>
            <a:ext cx="1734840" cy="10699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1563" name="CustomShape 5"/>
          <p:cNvSpPr/>
          <p:nvPr/>
        </p:nvSpPr>
        <p:spPr>
          <a:xfrm>
            <a:off x="5604120" y="3312000"/>
            <a:ext cx="985320" cy="667800"/>
          </a:xfrm>
          <a:prstGeom prst="rect">
            <a:avLst/>
          </a:prstGeom>
          <a:solidFill>
            <a:srgbClr val="00CCFF"/>
          </a:solidFill>
          <a:ln>
            <a:noFill/>
          </a:ln>
        </p:spPr>
        <p:style>
          <a:lnRef idx="0">
            <a:scrgbClr r="0" g="0" b="0"/>
          </a:lnRef>
          <a:fillRef idx="0">
            <a:scrgbClr r="0" g="0" b="0"/>
          </a:fillRef>
          <a:effectRef idx="0">
            <a:scrgbClr r="0" g="0" b="0"/>
          </a:effectRef>
          <a:fontRef idx="minor"/>
        </p:style>
      </p:sp>
      <p:sp>
        <p:nvSpPr>
          <p:cNvPr id="1564" name="CustomShape 6"/>
          <p:cNvSpPr/>
          <p:nvPr/>
        </p:nvSpPr>
        <p:spPr>
          <a:xfrm>
            <a:off x="5370480" y="3048120"/>
            <a:ext cx="1457280" cy="316080"/>
          </a:xfrm>
          <a:prstGeom prst="triangle">
            <a:avLst>
              <a:gd name="adj" fmla="val 50000"/>
            </a:avLst>
          </a:prstGeom>
          <a:solidFill>
            <a:srgbClr val="00CCFF"/>
          </a:solidFill>
          <a:ln>
            <a:noFill/>
          </a:ln>
        </p:spPr>
        <p:style>
          <a:lnRef idx="0">
            <a:scrgbClr r="0" g="0" b="0"/>
          </a:lnRef>
          <a:fillRef idx="0">
            <a:scrgbClr r="0" g="0" b="0"/>
          </a:fillRef>
          <a:effectRef idx="0">
            <a:scrgbClr r="0" g="0" b="0"/>
          </a:effectRef>
          <a:fontRef idx="minor"/>
        </p:style>
      </p:sp>
      <p:sp>
        <p:nvSpPr>
          <p:cNvPr id="1565" name="CustomShape 7"/>
          <p:cNvSpPr/>
          <p:nvPr/>
        </p:nvSpPr>
        <p:spPr>
          <a:xfrm>
            <a:off x="5364000" y="4425840"/>
            <a:ext cx="3224160" cy="1663560"/>
          </a:xfrm>
          <a:custGeom>
            <a:avLst/>
            <a:gdLst/>
            <a:ahLst/>
            <a:cxnLst/>
            <a:rect l="l" t="t" r="r" b="b"/>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1566" name="Line 8"/>
          <p:cNvSpPr/>
          <p:nvPr/>
        </p:nvSpPr>
        <p:spPr>
          <a:xfrm flipV="1">
            <a:off x="8037360" y="4970160"/>
            <a:ext cx="139680" cy="524160"/>
          </a:xfrm>
          <a:prstGeom prst="line">
            <a:avLst/>
          </a:prstGeom>
          <a:ln w="19080">
            <a:solidFill>
              <a:srgbClr val="FF0000"/>
            </a:solidFill>
            <a:round/>
          </a:ln>
        </p:spPr>
        <p:style>
          <a:lnRef idx="0">
            <a:scrgbClr r="0" g="0" b="0"/>
          </a:lnRef>
          <a:fillRef idx="0">
            <a:scrgbClr r="0" g="0" b="0"/>
          </a:fillRef>
          <a:effectRef idx="0">
            <a:scrgbClr r="0" g="0" b="0"/>
          </a:effectRef>
          <a:fontRef idx="minor"/>
        </p:style>
      </p:sp>
      <p:sp>
        <p:nvSpPr>
          <p:cNvPr id="1567" name="Line 9"/>
          <p:cNvSpPr/>
          <p:nvPr/>
        </p:nvSpPr>
        <p:spPr>
          <a:xfrm>
            <a:off x="7949880" y="5484600"/>
            <a:ext cx="86040" cy="3240"/>
          </a:xfrm>
          <a:prstGeom prst="line">
            <a:avLst/>
          </a:prstGeom>
          <a:ln w="12600">
            <a:solidFill>
              <a:schemeClr val="bg2"/>
            </a:solidFill>
            <a:round/>
          </a:ln>
        </p:spPr>
        <p:style>
          <a:lnRef idx="0">
            <a:scrgbClr r="0" g="0" b="0"/>
          </a:lnRef>
          <a:fillRef idx="0">
            <a:scrgbClr r="0" g="0" b="0"/>
          </a:fillRef>
          <a:effectRef idx="0">
            <a:scrgbClr r="0" g="0" b="0"/>
          </a:effectRef>
          <a:fontRef idx="minor"/>
        </p:style>
      </p:sp>
      <p:sp>
        <p:nvSpPr>
          <p:cNvPr id="1568" name="Line 10"/>
          <p:cNvSpPr/>
          <p:nvPr/>
        </p:nvSpPr>
        <p:spPr>
          <a:xfrm>
            <a:off x="8119800" y="5173560"/>
            <a:ext cx="114480" cy="360"/>
          </a:xfrm>
          <a:prstGeom prst="line">
            <a:avLst/>
          </a:prstGeom>
          <a:ln w="19080">
            <a:solidFill>
              <a:srgbClr val="FF0000"/>
            </a:solidFill>
            <a:round/>
          </a:ln>
        </p:spPr>
        <p:style>
          <a:lnRef idx="0">
            <a:scrgbClr r="0" g="0" b="0"/>
          </a:lnRef>
          <a:fillRef idx="0">
            <a:scrgbClr r="0" g="0" b="0"/>
          </a:fillRef>
          <a:effectRef idx="0">
            <a:scrgbClr r="0" g="0" b="0"/>
          </a:effectRef>
          <a:fontRef idx="minor"/>
        </p:style>
      </p:sp>
      <p:sp>
        <p:nvSpPr>
          <p:cNvPr id="1569" name="Line 11"/>
          <p:cNvSpPr/>
          <p:nvPr/>
        </p:nvSpPr>
        <p:spPr>
          <a:xfrm>
            <a:off x="6100560" y="4776480"/>
            <a:ext cx="217440" cy="100080"/>
          </a:xfrm>
          <a:prstGeom prst="line">
            <a:avLst/>
          </a:prstGeom>
          <a:ln w="19080">
            <a:solidFill>
              <a:srgbClr val="FF0000"/>
            </a:solidFill>
            <a:round/>
          </a:ln>
        </p:spPr>
        <p:style>
          <a:lnRef idx="0">
            <a:scrgbClr r="0" g="0" b="0"/>
          </a:lnRef>
          <a:fillRef idx="0">
            <a:scrgbClr r="0" g="0" b="0"/>
          </a:fillRef>
          <a:effectRef idx="0">
            <a:scrgbClr r="0" g="0" b="0"/>
          </a:effectRef>
          <a:fontRef idx="minor"/>
        </p:style>
      </p:sp>
      <p:sp>
        <p:nvSpPr>
          <p:cNvPr id="1570" name="Line 12"/>
          <p:cNvSpPr/>
          <p:nvPr/>
        </p:nvSpPr>
        <p:spPr>
          <a:xfrm flipV="1">
            <a:off x="5841720" y="5038560"/>
            <a:ext cx="408240" cy="74520"/>
          </a:xfrm>
          <a:prstGeom prst="line">
            <a:avLst/>
          </a:prstGeom>
          <a:ln w="19080">
            <a:solidFill>
              <a:srgbClr val="FF0000"/>
            </a:solidFill>
            <a:round/>
          </a:ln>
        </p:spPr>
        <p:style>
          <a:lnRef idx="0">
            <a:scrgbClr r="0" g="0" b="0"/>
          </a:lnRef>
          <a:fillRef idx="0">
            <a:scrgbClr r="0" g="0" b="0"/>
          </a:fillRef>
          <a:effectRef idx="0">
            <a:scrgbClr r="0" g="0" b="0"/>
          </a:effectRef>
          <a:fontRef idx="minor"/>
        </p:style>
      </p:sp>
      <p:sp>
        <p:nvSpPr>
          <p:cNvPr id="1571" name="Line 13"/>
          <p:cNvSpPr/>
          <p:nvPr/>
        </p:nvSpPr>
        <p:spPr>
          <a:xfrm flipH="1">
            <a:off x="6267240" y="5101920"/>
            <a:ext cx="144360" cy="169920"/>
          </a:xfrm>
          <a:prstGeom prst="line">
            <a:avLst/>
          </a:prstGeom>
          <a:ln w="19080">
            <a:solidFill>
              <a:srgbClr val="FF0000"/>
            </a:solidFill>
            <a:round/>
          </a:ln>
        </p:spPr>
        <p:style>
          <a:lnRef idx="0">
            <a:scrgbClr r="0" g="0" b="0"/>
          </a:lnRef>
          <a:fillRef idx="0">
            <a:scrgbClr r="0" g="0" b="0"/>
          </a:fillRef>
          <a:effectRef idx="0">
            <a:scrgbClr r="0" g="0" b="0"/>
          </a:effectRef>
          <a:fontRef idx="minor"/>
        </p:style>
      </p:sp>
      <p:sp>
        <p:nvSpPr>
          <p:cNvPr id="1572" name="Line 14"/>
          <p:cNvSpPr/>
          <p:nvPr/>
        </p:nvSpPr>
        <p:spPr>
          <a:xfrm flipH="1" flipV="1">
            <a:off x="6586200" y="5109840"/>
            <a:ext cx="76320" cy="163800"/>
          </a:xfrm>
          <a:prstGeom prst="line">
            <a:avLst/>
          </a:prstGeom>
          <a:ln w="19080">
            <a:solidFill>
              <a:srgbClr val="FF0000"/>
            </a:solidFill>
            <a:round/>
          </a:ln>
        </p:spPr>
        <p:style>
          <a:lnRef idx="0">
            <a:scrgbClr r="0" g="0" b="0"/>
          </a:lnRef>
          <a:fillRef idx="0">
            <a:scrgbClr r="0" g="0" b="0"/>
          </a:fillRef>
          <a:effectRef idx="0">
            <a:scrgbClr r="0" g="0" b="0"/>
          </a:effectRef>
          <a:fontRef idx="minor"/>
        </p:style>
      </p:sp>
      <p:sp>
        <p:nvSpPr>
          <p:cNvPr id="1573" name="Line 15"/>
          <p:cNvSpPr/>
          <p:nvPr/>
        </p:nvSpPr>
        <p:spPr>
          <a:xfrm>
            <a:off x="6743520" y="5055840"/>
            <a:ext cx="503280" cy="270000"/>
          </a:xfrm>
          <a:prstGeom prst="line">
            <a:avLst/>
          </a:prstGeom>
          <a:ln w="19080">
            <a:solidFill>
              <a:srgbClr val="FF0000"/>
            </a:solidFill>
            <a:round/>
          </a:ln>
        </p:spPr>
        <p:style>
          <a:lnRef idx="0">
            <a:scrgbClr r="0" g="0" b="0"/>
          </a:lnRef>
          <a:fillRef idx="0">
            <a:scrgbClr r="0" g="0" b="0"/>
          </a:fillRef>
          <a:effectRef idx="0">
            <a:scrgbClr r="0" g="0" b="0"/>
          </a:effectRef>
          <a:fontRef idx="minor"/>
        </p:style>
      </p:sp>
      <p:sp>
        <p:nvSpPr>
          <p:cNvPr id="1574" name="Line 16"/>
          <p:cNvSpPr/>
          <p:nvPr/>
        </p:nvSpPr>
        <p:spPr>
          <a:xfrm>
            <a:off x="6284880" y="3551040"/>
            <a:ext cx="360" cy="106560"/>
          </a:xfrm>
          <a:prstGeom prst="line">
            <a:avLst/>
          </a:prstGeom>
          <a:ln w="19080">
            <a:solidFill>
              <a:srgbClr val="FF0000"/>
            </a:solidFill>
            <a:round/>
          </a:ln>
        </p:spPr>
        <p:style>
          <a:lnRef idx="0">
            <a:scrgbClr r="0" g="0" b="0"/>
          </a:lnRef>
          <a:fillRef idx="0">
            <a:scrgbClr r="0" g="0" b="0"/>
          </a:fillRef>
          <a:effectRef idx="0">
            <a:scrgbClr r="0" g="0" b="0"/>
          </a:effectRef>
          <a:fontRef idx="minor"/>
        </p:style>
      </p:sp>
      <p:sp>
        <p:nvSpPr>
          <p:cNvPr id="1575" name="Line 17"/>
          <p:cNvSpPr/>
          <p:nvPr/>
        </p:nvSpPr>
        <p:spPr>
          <a:xfrm flipV="1">
            <a:off x="5891040" y="3736800"/>
            <a:ext cx="168120" cy="3240"/>
          </a:xfrm>
          <a:prstGeom prst="line">
            <a:avLst/>
          </a:prstGeom>
          <a:ln w="19080">
            <a:solidFill>
              <a:srgbClr val="FF0000"/>
            </a:solidFill>
            <a:round/>
          </a:ln>
        </p:spPr>
        <p:style>
          <a:lnRef idx="0">
            <a:scrgbClr r="0" g="0" b="0"/>
          </a:lnRef>
          <a:fillRef idx="0">
            <a:scrgbClr r="0" g="0" b="0"/>
          </a:fillRef>
          <a:effectRef idx="0">
            <a:scrgbClr r="0" g="0" b="0"/>
          </a:effectRef>
          <a:fontRef idx="minor"/>
        </p:style>
      </p:sp>
      <p:pic>
        <p:nvPicPr>
          <p:cNvPr id="1576" name="Picture 684"/>
          <p:cNvPicPr/>
          <p:nvPr/>
        </p:nvPicPr>
        <p:blipFill>
          <a:blip r:embed="rId1"/>
          <a:stretch>
            <a:fillRect/>
          </a:stretch>
        </p:blipFill>
        <p:spPr>
          <a:xfrm>
            <a:off x="5640480" y="3548160"/>
            <a:ext cx="367920" cy="304560"/>
          </a:xfrm>
          <a:prstGeom prst="rect">
            <a:avLst/>
          </a:prstGeom>
          <a:ln>
            <a:noFill/>
          </a:ln>
        </p:spPr>
      </p:pic>
      <p:sp>
        <p:nvSpPr>
          <p:cNvPr id="1577" name="Line 18"/>
          <p:cNvSpPr/>
          <p:nvPr/>
        </p:nvSpPr>
        <p:spPr>
          <a:xfrm>
            <a:off x="7953120" y="5481360"/>
            <a:ext cx="85680" cy="3240"/>
          </a:xfrm>
          <a:prstGeom prst="line">
            <a:avLst/>
          </a:prstGeom>
          <a:ln w="12600">
            <a:solidFill>
              <a:schemeClr val="bg2"/>
            </a:solidFill>
            <a:round/>
          </a:ln>
        </p:spPr>
        <p:style>
          <a:lnRef idx="0">
            <a:scrgbClr r="0" g="0" b="0"/>
          </a:lnRef>
          <a:fillRef idx="0">
            <a:scrgbClr r="0" g="0" b="0"/>
          </a:fillRef>
          <a:effectRef idx="0">
            <a:scrgbClr r="0" g="0" b="0"/>
          </a:effectRef>
          <a:fontRef idx="minor"/>
        </p:style>
      </p:sp>
      <p:sp>
        <p:nvSpPr>
          <p:cNvPr id="1578" name="Line 19"/>
          <p:cNvSpPr/>
          <p:nvPr/>
        </p:nvSpPr>
        <p:spPr>
          <a:xfrm flipV="1">
            <a:off x="5894280" y="3733560"/>
            <a:ext cx="168120" cy="3240"/>
          </a:xfrm>
          <a:prstGeom prst="line">
            <a:avLst/>
          </a:prstGeom>
          <a:ln w="19080">
            <a:solidFill>
              <a:srgbClr val="FF0000"/>
            </a:solidFill>
            <a:round/>
          </a:ln>
        </p:spPr>
        <p:style>
          <a:lnRef idx="0">
            <a:scrgbClr r="0" g="0" b="0"/>
          </a:lnRef>
          <a:fillRef idx="0">
            <a:scrgbClr r="0" g="0" b="0"/>
          </a:fillRef>
          <a:effectRef idx="0">
            <a:scrgbClr r="0" g="0" b="0"/>
          </a:effectRef>
          <a:fontRef idx="minor"/>
        </p:style>
      </p:sp>
      <p:pic>
        <p:nvPicPr>
          <p:cNvPr id="1579" name="Picture 708"/>
          <p:cNvPicPr/>
          <p:nvPr/>
        </p:nvPicPr>
        <p:blipFill>
          <a:blip r:embed="rId1"/>
          <a:stretch>
            <a:fillRect/>
          </a:stretch>
        </p:blipFill>
        <p:spPr>
          <a:xfrm>
            <a:off x="5641920" y="3546360"/>
            <a:ext cx="367920" cy="304560"/>
          </a:xfrm>
          <a:prstGeom prst="rect">
            <a:avLst/>
          </a:prstGeom>
          <a:ln>
            <a:noFill/>
          </a:ln>
        </p:spPr>
      </p:pic>
      <p:sp>
        <p:nvSpPr>
          <p:cNvPr id="1580" name="CustomShape 20"/>
          <p:cNvSpPr/>
          <p:nvPr/>
        </p:nvSpPr>
        <p:spPr>
          <a:xfrm>
            <a:off x="7015320" y="3530520"/>
            <a:ext cx="1312560" cy="672840"/>
          </a:xfrm>
          <a:custGeom>
            <a:avLst/>
            <a:gdLst/>
            <a:ahLst/>
            <a:cxnLst/>
            <a:rect l="l" t="t"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1581" name="CustomShape 21"/>
          <p:cNvSpPr/>
          <p:nvPr/>
        </p:nvSpPr>
        <p:spPr>
          <a:xfrm>
            <a:off x="7023240" y="2004840"/>
            <a:ext cx="1728720" cy="1123560"/>
          </a:xfrm>
          <a:custGeom>
            <a:avLst/>
            <a:gdLst/>
            <a:ahLst/>
            <a:cxnLst/>
            <a:rect l="l" t="t"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chemeClr val="folHlink"/>
              </a:gs>
              <a:gs pos="100000">
                <a:schemeClr val="bg1"/>
              </a:gs>
            </a:gsLst>
            <a:lin ang="0"/>
          </a:gradFill>
          <a:ln>
            <a:noFill/>
          </a:ln>
        </p:spPr>
        <p:style>
          <a:lnRef idx="0">
            <a:scrgbClr r="0" g="0" b="0"/>
          </a:lnRef>
          <a:fillRef idx="0">
            <a:scrgbClr r="0" g="0" b="0"/>
          </a:fillRef>
          <a:effectRef idx="0">
            <a:scrgbClr r="0" g="0" b="0"/>
          </a:effectRef>
          <a:fontRef idx="minor"/>
        </p:style>
      </p:sp>
      <p:sp>
        <p:nvSpPr>
          <p:cNvPr id="1582" name="Line 22"/>
          <p:cNvSpPr/>
          <p:nvPr/>
        </p:nvSpPr>
        <p:spPr>
          <a:xfrm>
            <a:off x="7395840" y="3816000"/>
            <a:ext cx="163800" cy="12096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583" name="Line 23"/>
          <p:cNvSpPr/>
          <p:nvPr/>
        </p:nvSpPr>
        <p:spPr>
          <a:xfrm>
            <a:off x="7492680" y="3736800"/>
            <a:ext cx="279720" cy="36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584" name="Line 24"/>
          <p:cNvSpPr/>
          <p:nvPr/>
        </p:nvSpPr>
        <p:spPr>
          <a:xfrm flipV="1">
            <a:off x="7729200" y="3822480"/>
            <a:ext cx="135000" cy="10476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585" name="Line 25"/>
          <p:cNvSpPr/>
          <p:nvPr/>
        </p:nvSpPr>
        <p:spPr>
          <a:xfrm>
            <a:off x="6723000" y="2590560"/>
            <a:ext cx="509400" cy="3240"/>
          </a:xfrm>
          <a:prstGeom prst="line">
            <a:avLst/>
          </a:prstGeom>
          <a:ln w="9360">
            <a:solidFill>
              <a:srgbClr val="969696"/>
            </a:solidFill>
            <a:round/>
          </a:ln>
        </p:spPr>
        <p:style>
          <a:lnRef idx="0">
            <a:scrgbClr r="0" g="0" b="0"/>
          </a:lnRef>
          <a:fillRef idx="0">
            <a:scrgbClr r="0" g="0" b="0"/>
          </a:fillRef>
          <a:effectRef idx="0">
            <a:scrgbClr r="0" g="0" b="0"/>
          </a:effectRef>
          <a:fontRef idx="minor"/>
        </p:style>
      </p:sp>
      <p:sp>
        <p:nvSpPr>
          <p:cNvPr id="1586" name="Line 26"/>
          <p:cNvSpPr/>
          <p:nvPr/>
        </p:nvSpPr>
        <p:spPr>
          <a:xfrm>
            <a:off x="7358040" y="4700520"/>
            <a:ext cx="390240" cy="183960"/>
          </a:xfrm>
          <a:prstGeom prst="line">
            <a:avLst/>
          </a:prstGeom>
          <a:ln w="19080">
            <a:solidFill>
              <a:srgbClr val="FF0000"/>
            </a:solidFill>
            <a:round/>
          </a:ln>
        </p:spPr>
        <p:style>
          <a:lnRef idx="0">
            <a:scrgbClr r="0" g="0" b="0"/>
          </a:lnRef>
          <a:fillRef idx="0">
            <a:scrgbClr r="0" g="0" b="0"/>
          </a:fillRef>
          <a:effectRef idx="0">
            <a:scrgbClr r="0" g="0" b="0"/>
          </a:effectRef>
          <a:fontRef idx="minor"/>
        </p:style>
      </p:sp>
      <p:sp>
        <p:nvSpPr>
          <p:cNvPr id="1587" name="Line 27"/>
          <p:cNvSpPr/>
          <p:nvPr/>
        </p:nvSpPr>
        <p:spPr>
          <a:xfrm flipV="1">
            <a:off x="6737040" y="4687560"/>
            <a:ext cx="322560" cy="198720"/>
          </a:xfrm>
          <a:prstGeom prst="line">
            <a:avLst/>
          </a:prstGeom>
          <a:ln w="19080">
            <a:solidFill>
              <a:srgbClr val="FF0000"/>
            </a:solidFill>
            <a:round/>
          </a:ln>
        </p:spPr>
        <p:style>
          <a:lnRef idx="0">
            <a:scrgbClr r="0" g="0" b="0"/>
          </a:lnRef>
          <a:fillRef idx="0">
            <a:scrgbClr r="0" g="0" b="0"/>
          </a:fillRef>
          <a:effectRef idx="0">
            <a:scrgbClr r="0" g="0" b="0"/>
          </a:effectRef>
          <a:fontRef idx="minor"/>
        </p:style>
      </p:sp>
      <p:sp>
        <p:nvSpPr>
          <p:cNvPr id="1588" name="Line 28"/>
          <p:cNvSpPr/>
          <p:nvPr/>
        </p:nvSpPr>
        <p:spPr>
          <a:xfrm>
            <a:off x="6779880" y="4979880"/>
            <a:ext cx="971640" cy="360"/>
          </a:xfrm>
          <a:prstGeom prst="line">
            <a:avLst/>
          </a:prstGeom>
          <a:ln w="19080">
            <a:solidFill>
              <a:srgbClr val="FF0000"/>
            </a:solidFill>
            <a:round/>
          </a:ln>
        </p:spPr>
        <p:style>
          <a:lnRef idx="0">
            <a:scrgbClr r="0" g="0" b="0"/>
          </a:lnRef>
          <a:fillRef idx="0">
            <a:scrgbClr r="0" g="0" b="0"/>
          </a:fillRef>
          <a:effectRef idx="0">
            <a:scrgbClr r="0" g="0" b="0"/>
          </a:effectRef>
          <a:fontRef idx="minor"/>
        </p:style>
      </p:sp>
      <p:sp>
        <p:nvSpPr>
          <p:cNvPr id="1589" name="Line 29"/>
          <p:cNvSpPr/>
          <p:nvPr/>
        </p:nvSpPr>
        <p:spPr>
          <a:xfrm flipV="1">
            <a:off x="7576920" y="2495520"/>
            <a:ext cx="123840" cy="871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590" name="Line 30"/>
          <p:cNvSpPr/>
          <p:nvPr/>
        </p:nvSpPr>
        <p:spPr>
          <a:xfrm>
            <a:off x="7405560" y="2668320"/>
            <a:ext cx="360" cy="82800"/>
          </a:xfrm>
          <a:prstGeom prst="line">
            <a:avLst/>
          </a:prstGeom>
          <a:ln w="9360">
            <a:solidFill>
              <a:srgbClr val="969696"/>
            </a:solidFill>
            <a:round/>
          </a:ln>
        </p:spPr>
        <p:style>
          <a:lnRef idx="0">
            <a:scrgbClr r="0" g="0" b="0"/>
          </a:lnRef>
          <a:fillRef idx="0">
            <a:scrgbClr r="0" g="0" b="0"/>
          </a:fillRef>
          <a:effectRef idx="0">
            <a:scrgbClr r="0" g="0" b="0"/>
          </a:effectRef>
          <a:fontRef idx="minor"/>
        </p:style>
      </p:sp>
      <p:sp>
        <p:nvSpPr>
          <p:cNvPr id="1591" name="Line 31"/>
          <p:cNvSpPr/>
          <p:nvPr/>
        </p:nvSpPr>
        <p:spPr>
          <a:xfrm flipV="1">
            <a:off x="7576920" y="2565360"/>
            <a:ext cx="263520" cy="2887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592" name="Line 32"/>
          <p:cNvSpPr/>
          <p:nvPr/>
        </p:nvSpPr>
        <p:spPr>
          <a:xfrm>
            <a:off x="7941960" y="2563560"/>
            <a:ext cx="360" cy="1969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593" name="Line 33"/>
          <p:cNvSpPr/>
          <p:nvPr/>
        </p:nvSpPr>
        <p:spPr>
          <a:xfrm>
            <a:off x="7596000" y="2869920"/>
            <a:ext cx="189000" cy="36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594" name="Line 34"/>
          <p:cNvSpPr/>
          <p:nvPr/>
        </p:nvSpPr>
        <p:spPr>
          <a:xfrm>
            <a:off x="8150040" y="2860560"/>
            <a:ext cx="177840" cy="36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595" name="Line 35"/>
          <p:cNvSpPr/>
          <p:nvPr/>
        </p:nvSpPr>
        <p:spPr>
          <a:xfrm flipH="1">
            <a:off x="7296120" y="2936520"/>
            <a:ext cx="98280" cy="704880"/>
          </a:xfrm>
          <a:prstGeom prst="line">
            <a:avLst/>
          </a:prstGeom>
          <a:ln w="9360">
            <a:solidFill>
              <a:srgbClr val="969696"/>
            </a:solidFill>
            <a:round/>
          </a:ln>
        </p:spPr>
        <p:style>
          <a:lnRef idx="0">
            <a:scrgbClr r="0" g="0" b="0"/>
          </a:lnRef>
          <a:fillRef idx="0">
            <a:scrgbClr r="0" g="0" b="0"/>
          </a:fillRef>
          <a:effectRef idx="0">
            <a:scrgbClr r="0" g="0" b="0"/>
          </a:effectRef>
          <a:fontRef idx="minor"/>
        </p:style>
      </p:sp>
      <p:sp>
        <p:nvSpPr>
          <p:cNvPr id="1596" name="Line 36"/>
          <p:cNvSpPr/>
          <p:nvPr/>
        </p:nvSpPr>
        <p:spPr>
          <a:xfrm flipH="1">
            <a:off x="7887960" y="2936520"/>
            <a:ext cx="111240" cy="72720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597" name="Line 37"/>
          <p:cNvSpPr/>
          <p:nvPr/>
        </p:nvSpPr>
        <p:spPr>
          <a:xfrm flipV="1">
            <a:off x="7272000" y="4078080"/>
            <a:ext cx="227160" cy="4366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598" name="Line 38"/>
          <p:cNvSpPr/>
          <p:nvPr/>
        </p:nvSpPr>
        <p:spPr>
          <a:xfrm>
            <a:off x="8345160" y="2858760"/>
            <a:ext cx="177840" cy="360"/>
          </a:xfrm>
          <a:prstGeom prst="line">
            <a:avLst/>
          </a:prstGeom>
          <a:ln w="9360" cap="rnd">
            <a:solidFill>
              <a:schemeClr val="bg2"/>
            </a:solidFill>
            <a:custDash>
              <a:ds d="1300000" sp="1000000"/>
            </a:custDash>
            <a:round/>
          </a:ln>
        </p:spPr>
        <p:style>
          <a:lnRef idx="0">
            <a:scrgbClr r="0" g="0" b="0"/>
          </a:lnRef>
          <a:fillRef idx="0">
            <a:scrgbClr r="0" g="0" b="0"/>
          </a:fillRef>
          <a:effectRef idx="0">
            <a:scrgbClr r="0" g="0" b="0"/>
          </a:effectRef>
          <a:fontRef idx="minor"/>
        </p:style>
      </p:sp>
      <p:sp>
        <p:nvSpPr>
          <p:cNvPr id="1599" name="Line 39"/>
          <p:cNvSpPr/>
          <p:nvPr/>
        </p:nvSpPr>
        <p:spPr>
          <a:xfrm>
            <a:off x="6289560" y="2406600"/>
            <a:ext cx="152280" cy="95040"/>
          </a:xfrm>
          <a:prstGeom prst="line">
            <a:avLst/>
          </a:prstGeom>
          <a:ln w="19080">
            <a:solidFill>
              <a:srgbClr val="FF0000"/>
            </a:solidFill>
            <a:round/>
          </a:ln>
        </p:spPr>
        <p:style>
          <a:lnRef idx="0">
            <a:scrgbClr r="0" g="0" b="0"/>
          </a:lnRef>
          <a:fillRef idx="0">
            <a:scrgbClr r="0" g="0" b="0"/>
          </a:fillRef>
          <a:effectRef idx="0">
            <a:scrgbClr r="0" g="0" b="0"/>
          </a:effectRef>
          <a:fontRef idx="minor"/>
        </p:style>
      </p:sp>
      <p:sp>
        <p:nvSpPr>
          <p:cNvPr id="1600" name="CustomShape 40"/>
          <p:cNvSpPr/>
          <p:nvPr/>
        </p:nvSpPr>
        <p:spPr>
          <a:xfrm>
            <a:off x="6354720" y="2565360"/>
            <a:ext cx="385560" cy="9360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01" name="CustomShape 41"/>
          <p:cNvSpPr/>
          <p:nvPr/>
        </p:nvSpPr>
        <p:spPr>
          <a:xfrm>
            <a:off x="6354720" y="2556000"/>
            <a:ext cx="387000" cy="568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1602" name="CustomShape 42"/>
          <p:cNvSpPr/>
          <p:nvPr/>
        </p:nvSpPr>
        <p:spPr>
          <a:xfrm>
            <a:off x="6353280" y="2490840"/>
            <a:ext cx="385560" cy="10944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03" name="CustomShape 43"/>
          <p:cNvSpPr/>
          <p:nvPr/>
        </p:nvSpPr>
        <p:spPr>
          <a:xfrm>
            <a:off x="6431040" y="2519280"/>
            <a:ext cx="217440" cy="5076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04" name="CustomShape 44"/>
          <p:cNvSpPr/>
          <p:nvPr/>
        </p:nvSpPr>
        <p:spPr>
          <a:xfrm>
            <a:off x="6440760" y="2519280"/>
            <a:ext cx="197640" cy="5076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05" name="Line 45"/>
          <p:cNvSpPr/>
          <p:nvPr/>
        </p:nvSpPr>
        <p:spPr>
          <a:xfrm>
            <a:off x="6354720" y="2543040"/>
            <a:ext cx="360" cy="745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06" name="Line 46"/>
          <p:cNvSpPr/>
          <p:nvPr/>
        </p:nvSpPr>
        <p:spPr>
          <a:xfrm>
            <a:off x="6740280" y="2546280"/>
            <a:ext cx="360" cy="730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07" name="CustomShape 47"/>
          <p:cNvSpPr/>
          <p:nvPr/>
        </p:nvSpPr>
        <p:spPr>
          <a:xfrm>
            <a:off x="7203960" y="2570760"/>
            <a:ext cx="385560" cy="961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08" name="CustomShape 48"/>
          <p:cNvSpPr/>
          <p:nvPr/>
        </p:nvSpPr>
        <p:spPr>
          <a:xfrm>
            <a:off x="7203960" y="2561040"/>
            <a:ext cx="387000" cy="586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1609" name="CustomShape 49"/>
          <p:cNvSpPr/>
          <p:nvPr/>
        </p:nvSpPr>
        <p:spPr>
          <a:xfrm>
            <a:off x="7202520" y="2494080"/>
            <a:ext cx="385560" cy="1123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10" name="CustomShape 50"/>
          <p:cNvSpPr/>
          <p:nvPr/>
        </p:nvSpPr>
        <p:spPr>
          <a:xfrm>
            <a:off x="7280280" y="2523240"/>
            <a:ext cx="217440" cy="5220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11" name="CustomShape 51"/>
          <p:cNvSpPr/>
          <p:nvPr/>
        </p:nvSpPr>
        <p:spPr>
          <a:xfrm>
            <a:off x="7290000" y="2523240"/>
            <a:ext cx="197640" cy="5220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12" name="Line 52"/>
          <p:cNvSpPr/>
          <p:nvPr/>
        </p:nvSpPr>
        <p:spPr>
          <a:xfrm>
            <a:off x="7203960" y="2547720"/>
            <a:ext cx="360" cy="766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13" name="Line 53"/>
          <p:cNvSpPr/>
          <p:nvPr/>
        </p:nvSpPr>
        <p:spPr>
          <a:xfrm>
            <a:off x="7589520" y="2550960"/>
            <a:ext cx="360" cy="748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14" name="CustomShape 54"/>
          <p:cNvSpPr/>
          <p:nvPr/>
        </p:nvSpPr>
        <p:spPr>
          <a:xfrm>
            <a:off x="7215120" y="2834280"/>
            <a:ext cx="385560" cy="961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15" name="CustomShape 55"/>
          <p:cNvSpPr/>
          <p:nvPr/>
        </p:nvSpPr>
        <p:spPr>
          <a:xfrm>
            <a:off x="7215120" y="2824560"/>
            <a:ext cx="387000" cy="586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1616" name="CustomShape 56"/>
          <p:cNvSpPr/>
          <p:nvPr/>
        </p:nvSpPr>
        <p:spPr>
          <a:xfrm>
            <a:off x="7213680" y="2757600"/>
            <a:ext cx="385560" cy="1123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17" name="CustomShape 57"/>
          <p:cNvSpPr/>
          <p:nvPr/>
        </p:nvSpPr>
        <p:spPr>
          <a:xfrm>
            <a:off x="7291440" y="2786760"/>
            <a:ext cx="217440" cy="5220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18" name="CustomShape 58"/>
          <p:cNvSpPr/>
          <p:nvPr/>
        </p:nvSpPr>
        <p:spPr>
          <a:xfrm>
            <a:off x="7301160" y="2786760"/>
            <a:ext cx="197640" cy="5220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19" name="Line 59"/>
          <p:cNvSpPr/>
          <p:nvPr/>
        </p:nvSpPr>
        <p:spPr>
          <a:xfrm>
            <a:off x="7215120" y="2811240"/>
            <a:ext cx="360" cy="766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20" name="Line 60"/>
          <p:cNvSpPr/>
          <p:nvPr/>
        </p:nvSpPr>
        <p:spPr>
          <a:xfrm>
            <a:off x="7600680" y="2814480"/>
            <a:ext cx="360" cy="748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21" name="CustomShape 61"/>
          <p:cNvSpPr/>
          <p:nvPr/>
        </p:nvSpPr>
        <p:spPr>
          <a:xfrm>
            <a:off x="7764480" y="2835720"/>
            <a:ext cx="385560" cy="961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22" name="CustomShape 62"/>
          <p:cNvSpPr/>
          <p:nvPr/>
        </p:nvSpPr>
        <p:spPr>
          <a:xfrm>
            <a:off x="7764480" y="2826000"/>
            <a:ext cx="387000" cy="586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1623" name="CustomShape 63"/>
          <p:cNvSpPr/>
          <p:nvPr/>
        </p:nvSpPr>
        <p:spPr>
          <a:xfrm>
            <a:off x="7763040" y="2759040"/>
            <a:ext cx="385560" cy="1123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24" name="CustomShape 64"/>
          <p:cNvSpPr/>
          <p:nvPr/>
        </p:nvSpPr>
        <p:spPr>
          <a:xfrm>
            <a:off x="7840800" y="2788560"/>
            <a:ext cx="217440" cy="5220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25" name="CustomShape 65"/>
          <p:cNvSpPr/>
          <p:nvPr/>
        </p:nvSpPr>
        <p:spPr>
          <a:xfrm>
            <a:off x="7850520" y="2788560"/>
            <a:ext cx="197640" cy="5220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26" name="Line 66"/>
          <p:cNvSpPr/>
          <p:nvPr/>
        </p:nvSpPr>
        <p:spPr>
          <a:xfrm>
            <a:off x="7764120" y="2812680"/>
            <a:ext cx="360" cy="766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27" name="Line 67"/>
          <p:cNvSpPr/>
          <p:nvPr/>
        </p:nvSpPr>
        <p:spPr>
          <a:xfrm>
            <a:off x="8150040" y="2815920"/>
            <a:ext cx="360" cy="7524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28" name="CustomShape 68"/>
          <p:cNvSpPr/>
          <p:nvPr/>
        </p:nvSpPr>
        <p:spPr>
          <a:xfrm>
            <a:off x="7691400" y="2470680"/>
            <a:ext cx="385560" cy="961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29" name="CustomShape 69"/>
          <p:cNvSpPr/>
          <p:nvPr/>
        </p:nvSpPr>
        <p:spPr>
          <a:xfrm>
            <a:off x="7691400" y="2460960"/>
            <a:ext cx="387000" cy="586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1630" name="CustomShape 70"/>
          <p:cNvSpPr/>
          <p:nvPr/>
        </p:nvSpPr>
        <p:spPr>
          <a:xfrm>
            <a:off x="7689960" y="2394000"/>
            <a:ext cx="385560" cy="1123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31" name="CustomShape 71"/>
          <p:cNvSpPr/>
          <p:nvPr/>
        </p:nvSpPr>
        <p:spPr>
          <a:xfrm>
            <a:off x="7767720" y="2423160"/>
            <a:ext cx="217440" cy="5220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32" name="CustomShape 72"/>
          <p:cNvSpPr/>
          <p:nvPr/>
        </p:nvSpPr>
        <p:spPr>
          <a:xfrm>
            <a:off x="7777440" y="2423160"/>
            <a:ext cx="197640" cy="5220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33" name="Line 73"/>
          <p:cNvSpPr/>
          <p:nvPr/>
        </p:nvSpPr>
        <p:spPr>
          <a:xfrm>
            <a:off x="7691400" y="2447640"/>
            <a:ext cx="360" cy="766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34" name="Line 74"/>
          <p:cNvSpPr/>
          <p:nvPr/>
        </p:nvSpPr>
        <p:spPr>
          <a:xfrm>
            <a:off x="8076960" y="2450880"/>
            <a:ext cx="360" cy="7524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35" name="CustomShape 75"/>
          <p:cNvSpPr/>
          <p:nvPr/>
        </p:nvSpPr>
        <p:spPr>
          <a:xfrm>
            <a:off x="7739640" y="3735720"/>
            <a:ext cx="486360" cy="1137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36" name="CustomShape 76"/>
          <p:cNvSpPr/>
          <p:nvPr/>
        </p:nvSpPr>
        <p:spPr>
          <a:xfrm>
            <a:off x="7739640" y="3723840"/>
            <a:ext cx="488160" cy="694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1637" name="CustomShape 77"/>
          <p:cNvSpPr/>
          <p:nvPr/>
        </p:nvSpPr>
        <p:spPr>
          <a:xfrm>
            <a:off x="7737480" y="3645000"/>
            <a:ext cx="486360" cy="13320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38" name="CustomShape 78"/>
          <p:cNvSpPr/>
          <p:nvPr/>
        </p:nvSpPr>
        <p:spPr>
          <a:xfrm>
            <a:off x="7835400" y="3679560"/>
            <a:ext cx="274320" cy="6192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39" name="CustomShape 79"/>
          <p:cNvSpPr/>
          <p:nvPr/>
        </p:nvSpPr>
        <p:spPr>
          <a:xfrm>
            <a:off x="7848000" y="3679560"/>
            <a:ext cx="249480" cy="6192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40" name="Line 80"/>
          <p:cNvSpPr/>
          <p:nvPr/>
        </p:nvSpPr>
        <p:spPr>
          <a:xfrm>
            <a:off x="7739280" y="3708360"/>
            <a:ext cx="360" cy="907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41" name="Line 81"/>
          <p:cNvSpPr/>
          <p:nvPr/>
        </p:nvSpPr>
        <p:spPr>
          <a:xfrm>
            <a:off x="8225280" y="3712320"/>
            <a:ext cx="360" cy="8460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42" name="Line 82"/>
          <p:cNvSpPr/>
          <p:nvPr/>
        </p:nvSpPr>
        <p:spPr>
          <a:xfrm>
            <a:off x="6427440" y="3743280"/>
            <a:ext cx="679680" cy="36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43" name="CustomShape 83"/>
          <p:cNvSpPr/>
          <p:nvPr/>
        </p:nvSpPr>
        <p:spPr>
          <a:xfrm>
            <a:off x="7088760" y="3722760"/>
            <a:ext cx="486360" cy="1137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44" name="CustomShape 84"/>
          <p:cNvSpPr/>
          <p:nvPr/>
        </p:nvSpPr>
        <p:spPr>
          <a:xfrm>
            <a:off x="7088760" y="3711240"/>
            <a:ext cx="488160" cy="694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1645" name="CustomShape 85"/>
          <p:cNvSpPr/>
          <p:nvPr/>
        </p:nvSpPr>
        <p:spPr>
          <a:xfrm>
            <a:off x="7086600" y="3632040"/>
            <a:ext cx="486360" cy="13320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46" name="CustomShape 86"/>
          <p:cNvSpPr/>
          <p:nvPr/>
        </p:nvSpPr>
        <p:spPr>
          <a:xfrm>
            <a:off x="7184520" y="3666960"/>
            <a:ext cx="274320" cy="6192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47" name="CustomShape 87"/>
          <p:cNvSpPr/>
          <p:nvPr/>
        </p:nvSpPr>
        <p:spPr>
          <a:xfrm>
            <a:off x="7197120" y="3666960"/>
            <a:ext cx="249480" cy="6192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48" name="Line 88"/>
          <p:cNvSpPr/>
          <p:nvPr/>
        </p:nvSpPr>
        <p:spPr>
          <a:xfrm>
            <a:off x="7088400" y="3695760"/>
            <a:ext cx="360" cy="907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49" name="Line 89"/>
          <p:cNvSpPr/>
          <p:nvPr/>
        </p:nvSpPr>
        <p:spPr>
          <a:xfrm>
            <a:off x="7574400" y="3699360"/>
            <a:ext cx="360" cy="8496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50" name="CustomShape 90"/>
          <p:cNvSpPr/>
          <p:nvPr/>
        </p:nvSpPr>
        <p:spPr>
          <a:xfrm>
            <a:off x="7399800" y="4002120"/>
            <a:ext cx="486360" cy="1137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51" name="CustomShape 91"/>
          <p:cNvSpPr/>
          <p:nvPr/>
        </p:nvSpPr>
        <p:spPr>
          <a:xfrm>
            <a:off x="7399800" y="3990600"/>
            <a:ext cx="488160" cy="694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1652" name="CustomShape 92"/>
          <p:cNvSpPr/>
          <p:nvPr/>
        </p:nvSpPr>
        <p:spPr>
          <a:xfrm>
            <a:off x="7397640" y="3911760"/>
            <a:ext cx="486360" cy="13320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53" name="CustomShape 93"/>
          <p:cNvSpPr/>
          <p:nvPr/>
        </p:nvSpPr>
        <p:spPr>
          <a:xfrm>
            <a:off x="7495920" y="3946320"/>
            <a:ext cx="274320" cy="6192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54" name="CustomShape 94"/>
          <p:cNvSpPr/>
          <p:nvPr/>
        </p:nvSpPr>
        <p:spPr>
          <a:xfrm>
            <a:off x="7508160" y="3946320"/>
            <a:ext cx="249480" cy="6192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55" name="Line 95"/>
          <p:cNvSpPr/>
          <p:nvPr/>
        </p:nvSpPr>
        <p:spPr>
          <a:xfrm>
            <a:off x="7399440" y="3975120"/>
            <a:ext cx="360" cy="907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56" name="Line 96"/>
          <p:cNvSpPr/>
          <p:nvPr/>
        </p:nvSpPr>
        <p:spPr>
          <a:xfrm>
            <a:off x="7885800" y="3979080"/>
            <a:ext cx="360" cy="8460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57" name="CustomShape 97"/>
          <p:cNvSpPr/>
          <p:nvPr/>
        </p:nvSpPr>
        <p:spPr>
          <a:xfrm>
            <a:off x="7593840" y="4914360"/>
            <a:ext cx="615600" cy="1353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58" name="CustomShape 98"/>
          <p:cNvSpPr/>
          <p:nvPr/>
        </p:nvSpPr>
        <p:spPr>
          <a:xfrm>
            <a:off x="7593840" y="4900680"/>
            <a:ext cx="618120" cy="8280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1659" name="CustomShape 99"/>
          <p:cNvSpPr/>
          <p:nvPr/>
        </p:nvSpPr>
        <p:spPr>
          <a:xfrm>
            <a:off x="7591320" y="4807080"/>
            <a:ext cx="615600" cy="15804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60" name="CustomShape 100"/>
          <p:cNvSpPr/>
          <p:nvPr/>
        </p:nvSpPr>
        <p:spPr>
          <a:xfrm>
            <a:off x="7715520" y="4848120"/>
            <a:ext cx="347400" cy="7344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61" name="CustomShape 101"/>
          <p:cNvSpPr/>
          <p:nvPr/>
        </p:nvSpPr>
        <p:spPr>
          <a:xfrm>
            <a:off x="7731000" y="4848120"/>
            <a:ext cx="315720" cy="7344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62" name="Line 102"/>
          <p:cNvSpPr/>
          <p:nvPr/>
        </p:nvSpPr>
        <p:spPr>
          <a:xfrm>
            <a:off x="7593840" y="4882320"/>
            <a:ext cx="360" cy="1072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63" name="Line 103"/>
          <p:cNvSpPr/>
          <p:nvPr/>
        </p:nvSpPr>
        <p:spPr>
          <a:xfrm>
            <a:off x="8208360" y="4886640"/>
            <a:ext cx="360" cy="10764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64" name="CustomShape 104"/>
          <p:cNvSpPr/>
          <p:nvPr/>
        </p:nvSpPr>
        <p:spPr>
          <a:xfrm>
            <a:off x="6968520" y="4615920"/>
            <a:ext cx="615600" cy="1353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65" name="CustomShape 105"/>
          <p:cNvSpPr/>
          <p:nvPr/>
        </p:nvSpPr>
        <p:spPr>
          <a:xfrm>
            <a:off x="6968520" y="4602240"/>
            <a:ext cx="618120" cy="8280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1666" name="CustomShape 106"/>
          <p:cNvSpPr/>
          <p:nvPr/>
        </p:nvSpPr>
        <p:spPr>
          <a:xfrm>
            <a:off x="6966000" y="4508640"/>
            <a:ext cx="615600" cy="15804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67" name="CustomShape 107"/>
          <p:cNvSpPr/>
          <p:nvPr/>
        </p:nvSpPr>
        <p:spPr>
          <a:xfrm>
            <a:off x="7089840" y="4549680"/>
            <a:ext cx="347400" cy="7344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68" name="CustomShape 108"/>
          <p:cNvSpPr/>
          <p:nvPr/>
        </p:nvSpPr>
        <p:spPr>
          <a:xfrm>
            <a:off x="7105680" y="4549680"/>
            <a:ext cx="315720" cy="7344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69" name="Line 109"/>
          <p:cNvSpPr/>
          <p:nvPr/>
        </p:nvSpPr>
        <p:spPr>
          <a:xfrm>
            <a:off x="6968160" y="4583880"/>
            <a:ext cx="360" cy="1072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70" name="Line 110"/>
          <p:cNvSpPr/>
          <p:nvPr/>
        </p:nvSpPr>
        <p:spPr>
          <a:xfrm>
            <a:off x="7583040" y="4588200"/>
            <a:ext cx="360" cy="10764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71" name="CustomShape 111"/>
          <p:cNvSpPr/>
          <p:nvPr/>
        </p:nvSpPr>
        <p:spPr>
          <a:xfrm>
            <a:off x="6244560" y="4958640"/>
            <a:ext cx="615600" cy="1353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72" name="CustomShape 112"/>
          <p:cNvSpPr/>
          <p:nvPr/>
        </p:nvSpPr>
        <p:spPr>
          <a:xfrm>
            <a:off x="6244560" y="4944960"/>
            <a:ext cx="618120" cy="8280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1673" name="CustomShape 113"/>
          <p:cNvSpPr/>
          <p:nvPr/>
        </p:nvSpPr>
        <p:spPr>
          <a:xfrm>
            <a:off x="6242040" y="4851360"/>
            <a:ext cx="615600" cy="15804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74" name="CustomShape 114"/>
          <p:cNvSpPr/>
          <p:nvPr/>
        </p:nvSpPr>
        <p:spPr>
          <a:xfrm>
            <a:off x="6365880" y="4892400"/>
            <a:ext cx="347400" cy="7344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75" name="CustomShape 115"/>
          <p:cNvSpPr/>
          <p:nvPr/>
        </p:nvSpPr>
        <p:spPr>
          <a:xfrm>
            <a:off x="6381720" y="4892400"/>
            <a:ext cx="315720" cy="7344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76" name="Line 116"/>
          <p:cNvSpPr/>
          <p:nvPr/>
        </p:nvSpPr>
        <p:spPr>
          <a:xfrm>
            <a:off x="6244560" y="4926600"/>
            <a:ext cx="360" cy="1072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77" name="Line 117"/>
          <p:cNvSpPr/>
          <p:nvPr/>
        </p:nvSpPr>
        <p:spPr>
          <a:xfrm>
            <a:off x="6859080" y="4931280"/>
            <a:ext cx="360" cy="1072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78" name="CustomShape 118"/>
          <p:cNvSpPr/>
          <p:nvPr/>
        </p:nvSpPr>
        <p:spPr>
          <a:xfrm>
            <a:off x="6053040" y="3720240"/>
            <a:ext cx="385560" cy="943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79" name="CustomShape 119"/>
          <p:cNvSpPr/>
          <p:nvPr/>
        </p:nvSpPr>
        <p:spPr>
          <a:xfrm>
            <a:off x="6053040" y="3710520"/>
            <a:ext cx="387000" cy="5760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1680" name="CustomShape 120"/>
          <p:cNvSpPr/>
          <p:nvPr/>
        </p:nvSpPr>
        <p:spPr>
          <a:xfrm>
            <a:off x="6051600" y="3645000"/>
            <a:ext cx="385560" cy="1105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1681" name="CustomShape 121"/>
          <p:cNvSpPr/>
          <p:nvPr/>
        </p:nvSpPr>
        <p:spPr>
          <a:xfrm>
            <a:off x="6129360" y="3673800"/>
            <a:ext cx="217440" cy="5112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82" name="CustomShape 122"/>
          <p:cNvSpPr/>
          <p:nvPr/>
        </p:nvSpPr>
        <p:spPr>
          <a:xfrm>
            <a:off x="6139080" y="3673800"/>
            <a:ext cx="197640" cy="5112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1683" name="Line 123"/>
          <p:cNvSpPr/>
          <p:nvPr/>
        </p:nvSpPr>
        <p:spPr>
          <a:xfrm>
            <a:off x="6053040" y="3697560"/>
            <a:ext cx="360" cy="802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84" name="Line 124"/>
          <p:cNvSpPr/>
          <p:nvPr/>
        </p:nvSpPr>
        <p:spPr>
          <a:xfrm>
            <a:off x="6438600" y="3700800"/>
            <a:ext cx="360" cy="784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1685" name="CustomShape 125"/>
          <p:cNvSpPr/>
          <p:nvPr/>
        </p:nvSpPr>
        <p:spPr>
          <a:xfrm>
            <a:off x="6024600" y="1778040"/>
            <a:ext cx="515880" cy="456840"/>
          </a:xfrm>
          <a:prstGeom prst="ellipse">
            <a:avLst/>
          </a:prstGeom>
          <a:noFill/>
          <a:ln w="19080">
            <a:solidFill>
              <a:srgbClr val="FF0000"/>
            </a:solidFill>
            <a:round/>
          </a:ln>
        </p:spPr>
        <p:style>
          <a:lnRef idx="0">
            <a:scrgbClr r="0" g="0" b="0"/>
          </a:lnRef>
          <a:fillRef idx="0">
            <a:scrgbClr r="0" g="0" b="0"/>
          </a:fillRef>
          <a:effectRef idx="0">
            <a:scrgbClr r="0" g="0" b="0"/>
          </a:effectRef>
          <a:fontRef idx="minor"/>
        </p:style>
      </p:sp>
      <p:sp>
        <p:nvSpPr>
          <p:cNvPr id="1686" name="CustomShape 126"/>
          <p:cNvSpPr/>
          <p:nvPr/>
        </p:nvSpPr>
        <p:spPr>
          <a:xfrm>
            <a:off x="6195960" y="1936800"/>
            <a:ext cx="168120" cy="144360"/>
          </a:xfrm>
          <a:prstGeom prst="ellipse">
            <a:avLst/>
          </a:prstGeom>
          <a:noFill/>
          <a:ln w="19080">
            <a:solidFill>
              <a:srgbClr val="FF0000"/>
            </a:solidFill>
            <a:round/>
          </a:ln>
        </p:spPr>
        <p:style>
          <a:lnRef idx="0">
            <a:scrgbClr r="0" g="0" b="0"/>
          </a:lnRef>
          <a:fillRef idx="0">
            <a:scrgbClr r="0" g="0" b="0"/>
          </a:fillRef>
          <a:effectRef idx="0">
            <a:scrgbClr r="0" g="0" b="0"/>
          </a:effectRef>
          <a:fontRef idx="minor"/>
        </p:style>
      </p:sp>
      <p:sp>
        <p:nvSpPr>
          <p:cNvPr id="1687" name="CustomShape 127"/>
          <p:cNvSpPr/>
          <p:nvPr/>
        </p:nvSpPr>
        <p:spPr>
          <a:xfrm>
            <a:off x="6157800" y="1905120"/>
            <a:ext cx="242640" cy="206280"/>
          </a:xfrm>
          <a:prstGeom prst="ellipse">
            <a:avLst/>
          </a:prstGeom>
          <a:noFill/>
          <a:ln w="19080">
            <a:solidFill>
              <a:srgbClr val="FF0000"/>
            </a:solidFill>
            <a:round/>
          </a:ln>
        </p:spPr>
        <p:style>
          <a:lnRef idx="0">
            <a:scrgbClr r="0" g="0" b="0"/>
          </a:lnRef>
          <a:fillRef idx="0">
            <a:scrgbClr r="0" g="0" b="0"/>
          </a:fillRef>
          <a:effectRef idx="0">
            <a:scrgbClr r="0" g="0" b="0"/>
          </a:effectRef>
          <a:fontRef idx="minor"/>
        </p:style>
      </p:sp>
      <p:sp>
        <p:nvSpPr>
          <p:cNvPr id="1688" name="CustomShape 128"/>
          <p:cNvSpPr/>
          <p:nvPr/>
        </p:nvSpPr>
        <p:spPr>
          <a:xfrm>
            <a:off x="6121440" y="1866960"/>
            <a:ext cx="320400" cy="282240"/>
          </a:xfrm>
          <a:prstGeom prst="ellipse">
            <a:avLst/>
          </a:prstGeom>
          <a:noFill/>
          <a:ln w="19080">
            <a:solidFill>
              <a:srgbClr val="FF0000"/>
            </a:solidFill>
            <a:round/>
          </a:ln>
        </p:spPr>
        <p:style>
          <a:lnRef idx="0">
            <a:scrgbClr r="0" g="0" b="0"/>
          </a:lnRef>
          <a:fillRef idx="0">
            <a:scrgbClr r="0" g="0" b="0"/>
          </a:fillRef>
          <a:effectRef idx="0">
            <a:scrgbClr r="0" g="0" b="0"/>
          </a:effectRef>
          <a:fontRef idx="minor"/>
        </p:style>
      </p:sp>
      <p:sp>
        <p:nvSpPr>
          <p:cNvPr id="1689" name="CustomShape 129"/>
          <p:cNvSpPr/>
          <p:nvPr/>
        </p:nvSpPr>
        <p:spPr>
          <a:xfrm>
            <a:off x="6067440" y="1827360"/>
            <a:ext cx="419040" cy="360000"/>
          </a:xfrm>
          <a:prstGeom prst="ellipse">
            <a:avLst/>
          </a:prstGeom>
          <a:noFill/>
          <a:ln w="19080">
            <a:solidFill>
              <a:srgbClr val="FF0000"/>
            </a:solidFill>
            <a:round/>
          </a:ln>
        </p:spPr>
        <p:style>
          <a:lnRef idx="0">
            <a:scrgbClr r="0" g="0" b="0"/>
          </a:lnRef>
          <a:fillRef idx="0">
            <a:scrgbClr r="0" g="0" b="0"/>
          </a:fillRef>
          <a:effectRef idx="0">
            <a:scrgbClr r="0" g="0" b="0"/>
          </a:effectRef>
          <a:fontRef idx="minor"/>
        </p:style>
      </p:sp>
      <p:sp>
        <p:nvSpPr>
          <p:cNvPr id="1690" name="CustomShape 130"/>
          <p:cNvSpPr/>
          <p:nvPr/>
        </p:nvSpPr>
        <p:spPr>
          <a:xfrm flipV="1">
            <a:off x="6127920" y="1743120"/>
            <a:ext cx="323640" cy="225360"/>
          </a:xfrm>
          <a:custGeom>
            <a:avLst/>
            <a:gdLst/>
            <a:ahLst/>
            <a:cxnLst/>
            <a:rect l="l" t="t"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33CCFF"/>
          </a:solidFill>
          <a:ln>
            <a:noFill/>
          </a:ln>
        </p:spPr>
        <p:style>
          <a:lnRef idx="0">
            <a:scrgbClr r="0" g="0" b="0"/>
          </a:lnRef>
          <a:fillRef idx="0">
            <a:scrgbClr r="0" g="0" b="0"/>
          </a:fillRef>
          <a:effectRef idx="0">
            <a:scrgbClr r="0" g="0" b="0"/>
          </a:effectRef>
          <a:fontRef idx="minor"/>
        </p:style>
      </p:sp>
      <p:sp>
        <p:nvSpPr>
          <p:cNvPr id="1691" name="CustomShape 131"/>
          <p:cNvSpPr/>
          <p:nvPr/>
        </p:nvSpPr>
        <p:spPr>
          <a:xfrm>
            <a:off x="6140520" y="2048040"/>
            <a:ext cx="280800" cy="203040"/>
          </a:xfrm>
          <a:custGeom>
            <a:avLst/>
            <a:gdLst/>
            <a:ahLst/>
            <a:cxnLst/>
            <a:rect l="l" t="t"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33CCFF"/>
          </a:solidFill>
          <a:ln>
            <a:noFill/>
          </a:ln>
        </p:spPr>
        <p:style>
          <a:lnRef idx="0">
            <a:scrgbClr r="0" g="0" b="0"/>
          </a:lnRef>
          <a:fillRef idx="0">
            <a:scrgbClr r="0" g="0" b="0"/>
          </a:fillRef>
          <a:effectRef idx="0">
            <a:scrgbClr r="0" g="0" b="0"/>
          </a:effectRef>
          <a:fontRef idx="minor"/>
        </p:style>
      </p:sp>
      <p:sp>
        <p:nvSpPr>
          <p:cNvPr id="1692" name="Line 132"/>
          <p:cNvSpPr/>
          <p:nvPr/>
        </p:nvSpPr>
        <p:spPr>
          <a:xfrm flipH="1">
            <a:off x="6138720" y="2025360"/>
            <a:ext cx="141120" cy="4003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93" name="Line 133"/>
          <p:cNvSpPr/>
          <p:nvPr/>
        </p:nvSpPr>
        <p:spPr>
          <a:xfrm>
            <a:off x="6279840" y="2025360"/>
            <a:ext cx="141480" cy="3985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94" name="Line 134"/>
          <p:cNvSpPr/>
          <p:nvPr/>
        </p:nvSpPr>
        <p:spPr>
          <a:xfrm>
            <a:off x="6138720" y="2423880"/>
            <a:ext cx="141120" cy="428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95" name="Line 135"/>
          <p:cNvSpPr/>
          <p:nvPr/>
        </p:nvSpPr>
        <p:spPr>
          <a:xfrm flipH="1">
            <a:off x="6279840" y="2423880"/>
            <a:ext cx="141480" cy="428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96" name="Line 136"/>
          <p:cNvSpPr/>
          <p:nvPr/>
        </p:nvSpPr>
        <p:spPr>
          <a:xfrm>
            <a:off x="6279840" y="2035080"/>
            <a:ext cx="360" cy="4316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97" name="Line 137"/>
          <p:cNvSpPr/>
          <p:nvPr/>
        </p:nvSpPr>
        <p:spPr>
          <a:xfrm flipV="1">
            <a:off x="6138720" y="2382480"/>
            <a:ext cx="141120" cy="43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98" name="Line 138"/>
          <p:cNvSpPr/>
          <p:nvPr/>
        </p:nvSpPr>
        <p:spPr>
          <a:xfrm flipH="1" flipV="1">
            <a:off x="6279840" y="2382480"/>
            <a:ext cx="141480" cy="414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99" name="Line 139"/>
          <p:cNvSpPr/>
          <p:nvPr/>
        </p:nvSpPr>
        <p:spPr>
          <a:xfrm>
            <a:off x="6198840" y="2250720"/>
            <a:ext cx="81000" cy="334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700" name="Line 140"/>
          <p:cNvSpPr/>
          <p:nvPr/>
        </p:nvSpPr>
        <p:spPr>
          <a:xfrm flipV="1">
            <a:off x="6279840" y="2250720"/>
            <a:ext cx="85680" cy="334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701" name="Line 141"/>
          <p:cNvSpPr/>
          <p:nvPr/>
        </p:nvSpPr>
        <p:spPr>
          <a:xfrm>
            <a:off x="6170400" y="2309760"/>
            <a:ext cx="104760" cy="442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702" name="Line 142"/>
          <p:cNvSpPr/>
          <p:nvPr/>
        </p:nvSpPr>
        <p:spPr>
          <a:xfrm flipV="1">
            <a:off x="6279840" y="2319120"/>
            <a:ext cx="104760" cy="381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703" name="Line 143"/>
          <p:cNvSpPr/>
          <p:nvPr/>
        </p:nvSpPr>
        <p:spPr>
          <a:xfrm flipV="1">
            <a:off x="6279840" y="2192040"/>
            <a:ext cx="54000" cy="158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704" name="Line 144"/>
          <p:cNvSpPr/>
          <p:nvPr/>
        </p:nvSpPr>
        <p:spPr>
          <a:xfrm flipV="1">
            <a:off x="6279840" y="2109600"/>
            <a:ext cx="33480" cy="111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705" name="Line 145"/>
          <p:cNvSpPr/>
          <p:nvPr/>
        </p:nvSpPr>
        <p:spPr>
          <a:xfrm>
            <a:off x="6217920" y="2185920"/>
            <a:ext cx="66960" cy="219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706" name="Line 146"/>
          <p:cNvSpPr/>
          <p:nvPr/>
        </p:nvSpPr>
        <p:spPr>
          <a:xfrm>
            <a:off x="6248160" y="2106360"/>
            <a:ext cx="38160" cy="208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707" name="CustomShape 147"/>
          <p:cNvSpPr/>
          <p:nvPr/>
        </p:nvSpPr>
        <p:spPr>
          <a:xfrm>
            <a:off x="6254640" y="1989000"/>
            <a:ext cx="45720" cy="44280"/>
          </a:xfrm>
          <a:prstGeom prst="ellipse">
            <a:avLst/>
          </a:prstGeom>
          <a:solidFill>
            <a:schemeClr val="tx2"/>
          </a:solidFill>
          <a:ln w="9360">
            <a:solidFill>
              <a:schemeClr val="tx1"/>
            </a:solidFill>
            <a:round/>
          </a:ln>
        </p:spPr>
        <p:style>
          <a:lnRef idx="0">
            <a:scrgbClr r="0" g="0" b="0"/>
          </a:lnRef>
          <a:fillRef idx="0">
            <a:scrgbClr r="0" g="0" b="0"/>
          </a:fillRef>
          <a:effectRef idx="0">
            <a:scrgbClr r="0" g="0" b="0"/>
          </a:effectRef>
          <a:fontRef idx="minor"/>
        </p:style>
      </p:sp>
      <p:sp>
        <p:nvSpPr>
          <p:cNvPr id="1708" name="CustomShape 148"/>
          <p:cNvSpPr/>
          <p:nvPr/>
        </p:nvSpPr>
        <p:spPr>
          <a:xfrm>
            <a:off x="5318280" y="2050560"/>
            <a:ext cx="51120" cy="69480"/>
          </a:xfrm>
          <a:custGeom>
            <a:avLst/>
            <a:gdLst/>
            <a:ahLst/>
            <a:cxnLst/>
            <a:rect l="l" t="t"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09" name="CustomShape 149"/>
          <p:cNvSpPr/>
          <p:nvPr/>
        </p:nvSpPr>
        <p:spPr>
          <a:xfrm>
            <a:off x="5375880" y="2018520"/>
            <a:ext cx="181800" cy="105120"/>
          </a:xfrm>
          <a:custGeom>
            <a:avLst/>
            <a:gdLst/>
            <a:ahLst/>
            <a:cxnLst/>
            <a:rect l="l" t="t"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10" name="CustomShape 150"/>
          <p:cNvSpPr/>
          <p:nvPr/>
        </p:nvSpPr>
        <p:spPr>
          <a:xfrm>
            <a:off x="5437080" y="2025720"/>
            <a:ext cx="85320" cy="66600"/>
          </a:xfrm>
          <a:custGeom>
            <a:avLst/>
            <a:gdLst/>
            <a:ahLst/>
            <a:cxnLst/>
            <a:rect l="l" t="t"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11" name="CustomShape 151"/>
          <p:cNvSpPr/>
          <p:nvPr/>
        </p:nvSpPr>
        <p:spPr>
          <a:xfrm>
            <a:off x="5594400" y="2027520"/>
            <a:ext cx="74880" cy="59040"/>
          </a:xfrm>
          <a:custGeom>
            <a:avLst/>
            <a:gdLst/>
            <a:ahLst/>
            <a:cxnLst/>
            <a:rect l="l" t="t"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12" name="CustomShape 152"/>
          <p:cNvSpPr/>
          <p:nvPr/>
        </p:nvSpPr>
        <p:spPr>
          <a:xfrm>
            <a:off x="5613120" y="2007720"/>
            <a:ext cx="132840" cy="83520"/>
          </a:xfrm>
          <a:custGeom>
            <a:avLst/>
            <a:gdLst/>
            <a:ahLst/>
            <a:cxnLst/>
            <a:rect l="l" t="t"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13" name="CustomShape 153"/>
          <p:cNvSpPr/>
          <p:nvPr/>
        </p:nvSpPr>
        <p:spPr>
          <a:xfrm>
            <a:off x="5708880" y="1996920"/>
            <a:ext cx="126720" cy="99000"/>
          </a:xfrm>
          <a:custGeom>
            <a:avLst/>
            <a:gdLst/>
            <a:ahLst/>
            <a:cxnLst/>
            <a:rect l="l" t="t"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14" name="CustomShape 154"/>
          <p:cNvSpPr/>
          <p:nvPr/>
        </p:nvSpPr>
        <p:spPr>
          <a:xfrm>
            <a:off x="5541840" y="1593360"/>
            <a:ext cx="51120" cy="69480"/>
          </a:xfrm>
          <a:custGeom>
            <a:avLst/>
            <a:gdLst/>
            <a:ahLst/>
            <a:cxnLst/>
            <a:rect l="l" t="t"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15" name="CustomShape 155"/>
          <p:cNvSpPr/>
          <p:nvPr/>
        </p:nvSpPr>
        <p:spPr>
          <a:xfrm>
            <a:off x="5599800" y="1561320"/>
            <a:ext cx="181800" cy="105120"/>
          </a:xfrm>
          <a:custGeom>
            <a:avLst/>
            <a:gdLst/>
            <a:ahLst/>
            <a:cxnLst/>
            <a:rect l="l" t="t"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16" name="CustomShape 156"/>
          <p:cNvSpPr/>
          <p:nvPr/>
        </p:nvSpPr>
        <p:spPr>
          <a:xfrm>
            <a:off x="5660640" y="1568520"/>
            <a:ext cx="85320" cy="66600"/>
          </a:xfrm>
          <a:custGeom>
            <a:avLst/>
            <a:gdLst/>
            <a:ahLst/>
            <a:cxnLst/>
            <a:rect l="l" t="t"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17" name="CustomShape 157"/>
          <p:cNvSpPr/>
          <p:nvPr/>
        </p:nvSpPr>
        <p:spPr>
          <a:xfrm>
            <a:off x="5817960" y="1570320"/>
            <a:ext cx="74880" cy="59040"/>
          </a:xfrm>
          <a:custGeom>
            <a:avLst/>
            <a:gdLst/>
            <a:ahLst/>
            <a:cxnLst/>
            <a:rect l="l" t="t"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18" name="CustomShape 158"/>
          <p:cNvSpPr/>
          <p:nvPr/>
        </p:nvSpPr>
        <p:spPr>
          <a:xfrm>
            <a:off x="5837040" y="1550520"/>
            <a:ext cx="132840" cy="83520"/>
          </a:xfrm>
          <a:custGeom>
            <a:avLst/>
            <a:gdLst/>
            <a:ahLst/>
            <a:cxnLst/>
            <a:rect l="l" t="t"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19" name="CustomShape 159"/>
          <p:cNvSpPr/>
          <p:nvPr/>
        </p:nvSpPr>
        <p:spPr>
          <a:xfrm>
            <a:off x="5932800" y="1539720"/>
            <a:ext cx="126720" cy="99000"/>
          </a:xfrm>
          <a:custGeom>
            <a:avLst/>
            <a:gdLst/>
            <a:ahLst/>
            <a:cxnLst/>
            <a:rect l="l" t="t"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20" name="Line 160"/>
          <p:cNvSpPr/>
          <p:nvPr/>
        </p:nvSpPr>
        <p:spPr>
          <a:xfrm flipH="1" flipV="1">
            <a:off x="5626080" y="2027160"/>
            <a:ext cx="39600" cy="63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721" name="CustomShape 161"/>
          <p:cNvSpPr/>
          <p:nvPr/>
        </p:nvSpPr>
        <p:spPr>
          <a:xfrm>
            <a:off x="5392800" y="3580920"/>
            <a:ext cx="51120" cy="69480"/>
          </a:xfrm>
          <a:custGeom>
            <a:avLst/>
            <a:gdLst/>
            <a:ahLst/>
            <a:cxnLst/>
            <a:rect l="l" t="t"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22" name="CustomShape 162"/>
          <p:cNvSpPr/>
          <p:nvPr/>
        </p:nvSpPr>
        <p:spPr>
          <a:xfrm>
            <a:off x="5450400" y="3548880"/>
            <a:ext cx="181800" cy="105120"/>
          </a:xfrm>
          <a:custGeom>
            <a:avLst/>
            <a:gdLst/>
            <a:ahLst/>
            <a:cxnLst/>
            <a:rect l="l" t="t"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23" name="CustomShape 163"/>
          <p:cNvSpPr/>
          <p:nvPr/>
        </p:nvSpPr>
        <p:spPr>
          <a:xfrm>
            <a:off x="5511600" y="3556080"/>
            <a:ext cx="85320" cy="66600"/>
          </a:xfrm>
          <a:custGeom>
            <a:avLst/>
            <a:gdLst/>
            <a:ahLst/>
            <a:cxnLst/>
            <a:rect l="l" t="t"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24" name="CustomShape 164"/>
          <p:cNvSpPr/>
          <p:nvPr/>
        </p:nvSpPr>
        <p:spPr>
          <a:xfrm>
            <a:off x="5668920" y="3557880"/>
            <a:ext cx="74880" cy="59040"/>
          </a:xfrm>
          <a:custGeom>
            <a:avLst/>
            <a:gdLst/>
            <a:ahLst/>
            <a:cxnLst/>
            <a:rect l="l" t="t"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25" name="CustomShape 165"/>
          <p:cNvSpPr/>
          <p:nvPr/>
        </p:nvSpPr>
        <p:spPr>
          <a:xfrm>
            <a:off x="5687640" y="3538080"/>
            <a:ext cx="132840" cy="83520"/>
          </a:xfrm>
          <a:custGeom>
            <a:avLst/>
            <a:gdLst/>
            <a:ahLst/>
            <a:cxnLst/>
            <a:rect l="l" t="t"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26" name="CustomShape 166"/>
          <p:cNvSpPr/>
          <p:nvPr/>
        </p:nvSpPr>
        <p:spPr>
          <a:xfrm>
            <a:off x="5783400" y="3527280"/>
            <a:ext cx="126720" cy="99000"/>
          </a:xfrm>
          <a:custGeom>
            <a:avLst/>
            <a:gdLst/>
            <a:ahLst/>
            <a:cxnLst/>
            <a:rect l="l" t="t"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27" name="Line 167"/>
          <p:cNvSpPr/>
          <p:nvPr/>
        </p:nvSpPr>
        <p:spPr>
          <a:xfrm>
            <a:off x="5778360" y="3119400"/>
            <a:ext cx="20520" cy="55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728" name="CustomShape 168"/>
          <p:cNvSpPr/>
          <p:nvPr/>
        </p:nvSpPr>
        <p:spPr>
          <a:xfrm>
            <a:off x="7007400" y="5059080"/>
            <a:ext cx="51120" cy="69480"/>
          </a:xfrm>
          <a:custGeom>
            <a:avLst/>
            <a:gdLst/>
            <a:ahLst/>
            <a:cxnLst/>
            <a:rect l="l" t="t"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29" name="CustomShape 169"/>
          <p:cNvSpPr/>
          <p:nvPr/>
        </p:nvSpPr>
        <p:spPr>
          <a:xfrm>
            <a:off x="7065000" y="5027040"/>
            <a:ext cx="181800" cy="105120"/>
          </a:xfrm>
          <a:custGeom>
            <a:avLst/>
            <a:gdLst/>
            <a:ahLst/>
            <a:cxnLst/>
            <a:rect l="l" t="t"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30" name="CustomShape 170"/>
          <p:cNvSpPr/>
          <p:nvPr/>
        </p:nvSpPr>
        <p:spPr>
          <a:xfrm>
            <a:off x="7126200" y="5034240"/>
            <a:ext cx="85320" cy="66600"/>
          </a:xfrm>
          <a:custGeom>
            <a:avLst/>
            <a:gdLst/>
            <a:ahLst/>
            <a:cxnLst/>
            <a:rect l="l" t="t"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31" name="CustomShape 171"/>
          <p:cNvSpPr/>
          <p:nvPr/>
        </p:nvSpPr>
        <p:spPr>
          <a:xfrm>
            <a:off x="7283520" y="5036040"/>
            <a:ext cx="74880" cy="59040"/>
          </a:xfrm>
          <a:custGeom>
            <a:avLst/>
            <a:gdLst/>
            <a:ahLst/>
            <a:cxnLst/>
            <a:rect l="l" t="t"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32" name="CustomShape 172"/>
          <p:cNvSpPr/>
          <p:nvPr/>
        </p:nvSpPr>
        <p:spPr>
          <a:xfrm>
            <a:off x="7302240" y="5016240"/>
            <a:ext cx="132840" cy="83520"/>
          </a:xfrm>
          <a:custGeom>
            <a:avLst/>
            <a:gdLst/>
            <a:ahLst/>
            <a:cxnLst/>
            <a:rect l="l" t="t"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33" name="CustomShape 173"/>
          <p:cNvSpPr/>
          <p:nvPr/>
        </p:nvSpPr>
        <p:spPr>
          <a:xfrm>
            <a:off x="7398000" y="5005440"/>
            <a:ext cx="126720" cy="99000"/>
          </a:xfrm>
          <a:custGeom>
            <a:avLst/>
            <a:gdLst/>
            <a:ahLst/>
            <a:cxnLst/>
            <a:rect l="l" t="t"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34" name="CustomShape 174"/>
          <p:cNvSpPr/>
          <p:nvPr/>
        </p:nvSpPr>
        <p:spPr>
          <a:xfrm>
            <a:off x="7245360" y="5482800"/>
            <a:ext cx="51120" cy="69480"/>
          </a:xfrm>
          <a:custGeom>
            <a:avLst/>
            <a:gdLst/>
            <a:ahLst/>
            <a:cxnLst/>
            <a:rect l="l" t="t"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35" name="CustomShape 175"/>
          <p:cNvSpPr/>
          <p:nvPr/>
        </p:nvSpPr>
        <p:spPr>
          <a:xfrm>
            <a:off x="7302960" y="5450760"/>
            <a:ext cx="181800" cy="105120"/>
          </a:xfrm>
          <a:custGeom>
            <a:avLst/>
            <a:gdLst/>
            <a:ahLst/>
            <a:cxnLst/>
            <a:rect l="l" t="t"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36" name="CustomShape 176"/>
          <p:cNvSpPr/>
          <p:nvPr/>
        </p:nvSpPr>
        <p:spPr>
          <a:xfrm>
            <a:off x="7364160" y="5457960"/>
            <a:ext cx="85320" cy="66600"/>
          </a:xfrm>
          <a:custGeom>
            <a:avLst/>
            <a:gdLst/>
            <a:ahLst/>
            <a:cxnLst/>
            <a:rect l="l" t="t"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37" name="CustomShape 177"/>
          <p:cNvSpPr/>
          <p:nvPr/>
        </p:nvSpPr>
        <p:spPr>
          <a:xfrm>
            <a:off x="7521480" y="5459760"/>
            <a:ext cx="74880" cy="59040"/>
          </a:xfrm>
          <a:custGeom>
            <a:avLst/>
            <a:gdLst/>
            <a:ahLst/>
            <a:cxnLst/>
            <a:rect l="l" t="t"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38" name="CustomShape 178"/>
          <p:cNvSpPr/>
          <p:nvPr/>
        </p:nvSpPr>
        <p:spPr>
          <a:xfrm>
            <a:off x="7540200" y="5439960"/>
            <a:ext cx="132840" cy="83520"/>
          </a:xfrm>
          <a:custGeom>
            <a:avLst/>
            <a:gdLst/>
            <a:ahLst/>
            <a:cxnLst/>
            <a:rect l="l" t="t"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39" name="CustomShape 179"/>
          <p:cNvSpPr/>
          <p:nvPr/>
        </p:nvSpPr>
        <p:spPr>
          <a:xfrm>
            <a:off x="7635960" y="5429160"/>
            <a:ext cx="126720" cy="99000"/>
          </a:xfrm>
          <a:custGeom>
            <a:avLst/>
            <a:gdLst/>
            <a:ahLst/>
            <a:cxnLst/>
            <a:rect l="l" t="t"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40" name="CustomShape 180"/>
          <p:cNvSpPr/>
          <p:nvPr/>
        </p:nvSpPr>
        <p:spPr>
          <a:xfrm>
            <a:off x="6821640" y="5462280"/>
            <a:ext cx="51120" cy="69480"/>
          </a:xfrm>
          <a:custGeom>
            <a:avLst/>
            <a:gdLst/>
            <a:ahLst/>
            <a:cxnLst/>
            <a:rect l="l" t="t"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41" name="CustomShape 181"/>
          <p:cNvSpPr/>
          <p:nvPr/>
        </p:nvSpPr>
        <p:spPr>
          <a:xfrm>
            <a:off x="6879240" y="5430240"/>
            <a:ext cx="181800" cy="105120"/>
          </a:xfrm>
          <a:custGeom>
            <a:avLst/>
            <a:gdLst/>
            <a:ahLst/>
            <a:cxnLst/>
            <a:rect l="l" t="t"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42" name="CustomShape 182"/>
          <p:cNvSpPr/>
          <p:nvPr/>
        </p:nvSpPr>
        <p:spPr>
          <a:xfrm>
            <a:off x="6940440" y="5437440"/>
            <a:ext cx="85320" cy="66600"/>
          </a:xfrm>
          <a:custGeom>
            <a:avLst/>
            <a:gdLst/>
            <a:ahLst/>
            <a:cxnLst/>
            <a:rect l="l" t="t"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43" name="CustomShape 183"/>
          <p:cNvSpPr/>
          <p:nvPr/>
        </p:nvSpPr>
        <p:spPr>
          <a:xfrm>
            <a:off x="7097760" y="5439240"/>
            <a:ext cx="74880" cy="59040"/>
          </a:xfrm>
          <a:custGeom>
            <a:avLst/>
            <a:gdLst/>
            <a:ahLst/>
            <a:cxnLst/>
            <a:rect l="l" t="t"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44" name="CustomShape 184"/>
          <p:cNvSpPr/>
          <p:nvPr/>
        </p:nvSpPr>
        <p:spPr>
          <a:xfrm>
            <a:off x="7116480" y="5419440"/>
            <a:ext cx="132840" cy="83520"/>
          </a:xfrm>
          <a:custGeom>
            <a:avLst/>
            <a:gdLst/>
            <a:ahLst/>
            <a:cxnLst/>
            <a:rect l="l" t="t"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745" name="CustomShape 185"/>
          <p:cNvSpPr/>
          <p:nvPr/>
        </p:nvSpPr>
        <p:spPr>
          <a:xfrm>
            <a:off x="7212240" y="5408640"/>
            <a:ext cx="126720" cy="99000"/>
          </a:xfrm>
          <a:custGeom>
            <a:avLst/>
            <a:gdLst/>
            <a:ahLst/>
            <a:cxnLst/>
            <a:rect l="l" t="t"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pic>
        <p:nvPicPr>
          <p:cNvPr id="1746" name="Picture 915"/>
          <p:cNvPicPr/>
          <p:nvPr/>
        </p:nvPicPr>
        <p:blipFill>
          <a:blip r:embed="rId1"/>
          <a:stretch>
            <a:fillRect/>
          </a:stretch>
        </p:blipFill>
        <p:spPr>
          <a:xfrm>
            <a:off x="7159680" y="5056200"/>
            <a:ext cx="431640" cy="361800"/>
          </a:xfrm>
          <a:prstGeom prst="rect">
            <a:avLst/>
          </a:prstGeom>
          <a:ln>
            <a:noFill/>
          </a:ln>
        </p:spPr>
      </p:pic>
      <p:pic>
        <p:nvPicPr>
          <p:cNvPr id="1747" name="Picture 916"/>
          <p:cNvPicPr/>
          <p:nvPr/>
        </p:nvPicPr>
        <p:blipFill>
          <a:blip r:embed="rId2"/>
          <a:stretch>
            <a:fillRect/>
          </a:stretch>
        </p:blipFill>
        <p:spPr>
          <a:xfrm>
            <a:off x="388800" y="830160"/>
            <a:ext cx="6854760" cy="171360"/>
          </a:xfrm>
          <a:prstGeom prst="rect">
            <a:avLst/>
          </a:prstGeom>
          <a:ln>
            <a:noFill/>
          </a:ln>
        </p:spPr>
      </p:pic>
      <p:sp>
        <p:nvSpPr>
          <p:cNvPr id="1748" name="Line 186"/>
          <p:cNvSpPr/>
          <p:nvPr/>
        </p:nvSpPr>
        <p:spPr>
          <a:xfrm>
            <a:off x="7949880" y="5481360"/>
            <a:ext cx="86040" cy="3240"/>
          </a:xfrm>
          <a:prstGeom prst="line">
            <a:avLst/>
          </a:prstGeom>
          <a:ln w="12600">
            <a:solidFill>
              <a:schemeClr val="bg2"/>
            </a:solidFill>
            <a:round/>
          </a:ln>
        </p:spPr>
        <p:style>
          <a:lnRef idx="0">
            <a:scrgbClr r="0" g="0" b="0"/>
          </a:lnRef>
          <a:fillRef idx="0">
            <a:scrgbClr r="0" g="0" b="0"/>
          </a:fillRef>
          <a:effectRef idx="0">
            <a:scrgbClr r="0" g="0" b="0"/>
          </a:effectRef>
          <a:fontRef idx="minor"/>
        </p:style>
      </p:sp>
      <p:pic>
        <p:nvPicPr>
          <p:cNvPr id="1749" name="Picture 920"/>
          <p:cNvPicPr/>
          <p:nvPr/>
        </p:nvPicPr>
        <p:blipFill>
          <a:blip r:embed="rId3"/>
          <a:stretch>
            <a:fillRect/>
          </a:stretch>
        </p:blipFill>
        <p:spPr>
          <a:xfrm>
            <a:off x="5775840" y="4533840"/>
            <a:ext cx="412560" cy="371160"/>
          </a:xfrm>
          <a:prstGeom prst="rect">
            <a:avLst/>
          </a:prstGeom>
          <a:ln>
            <a:noFill/>
          </a:ln>
        </p:spPr>
      </p:pic>
      <p:sp>
        <p:nvSpPr>
          <p:cNvPr id="1750" name="CustomShape 187"/>
          <p:cNvSpPr/>
          <p:nvPr/>
        </p:nvSpPr>
        <p:spPr>
          <a:xfrm>
            <a:off x="5951520" y="4569840"/>
            <a:ext cx="194400" cy="1692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1751" name="Picture 923"/>
          <p:cNvPicPr/>
          <p:nvPr/>
        </p:nvPicPr>
        <p:blipFill>
          <a:blip r:embed="rId4"/>
          <a:stretch>
            <a:fillRect/>
          </a:stretch>
        </p:blipFill>
        <p:spPr>
          <a:xfrm>
            <a:off x="5457960" y="4954680"/>
            <a:ext cx="480960" cy="404640"/>
          </a:xfrm>
          <a:prstGeom prst="rect">
            <a:avLst/>
          </a:prstGeom>
          <a:ln>
            <a:noFill/>
          </a:ln>
        </p:spPr>
      </p:pic>
      <p:sp>
        <p:nvSpPr>
          <p:cNvPr id="1752" name="CustomShape 188"/>
          <p:cNvSpPr/>
          <p:nvPr/>
        </p:nvSpPr>
        <p:spPr>
          <a:xfrm>
            <a:off x="5663160" y="4993560"/>
            <a:ext cx="226440" cy="1843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1753" name="Picture 926"/>
          <p:cNvPicPr/>
          <p:nvPr/>
        </p:nvPicPr>
        <p:blipFill>
          <a:blip r:embed="rId5"/>
          <a:stretch>
            <a:fillRect/>
          </a:stretch>
        </p:blipFill>
        <p:spPr>
          <a:xfrm>
            <a:off x="5936040" y="5256360"/>
            <a:ext cx="425160" cy="347400"/>
          </a:xfrm>
          <a:prstGeom prst="rect">
            <a:avLst/>
          </a:prstGeom>
          <a:ln>
            <a:noFill/>
          </a:ln>
        </p:spPr>
      </p:pic>
      <p:sp>
        <p:nvSpPr>
          <p:cNvPr id="1754" name="CustomShape 189"/>
          <p:cNvSpPr/>
          <p:nvPr/>
        </p:nvSpPr>
        <p:spPr>
          <a:xfrm>
            <a:off x="6117480" y="5289840"/>
            <a:ext cx="200160" cy="1584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1755" name="Picture 929"/>
          <p:cNvPicPr/>
          <p:nvPr/>
        </p:nvPicPr>
        <p:blipFill>
          <a:blip r:embed="rId5"/>
          <a:stretch>
            <a:fillRect/>
          </a:stretch>
        </p:blipFill>
        <p:spPr>
          <a:xfrm>
            <a:off x="6550200" y="5238720"/>
            <a:ext cx="425160" cy="349200"/>
          </a:xfrm>
          <a:prstGeom prst="rect">
            <a:avLst/>
          </a:prstGeom>
          <a:ln>
            <a:noFill/>
          </a:ln>
        </p:spPr>
      </p:pic>
      <p:sp>
        <p:nvSpPr>
          <p:cNvPr id="1756" name="CustomShape 190"/>
          <p:cNvSpPr/>
          <p:nvPr/>
        </p:nvSpPr>
        <p:spPr>
          <a:xfrm>
            <a:off x="6593400" y="5272560"/>
            <a:ext cx="199440" cy="1591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1757" name="Picture 931"/>
          <p:cNvPicPr/>
          <p:nvPr/>
        </p:nvPicPr>
        <p:blipFill>
          <a:blip r:embed="rId6"/>
          <a:stretch>
            <a:fillRect/>
          </a:stretch>
        </p:blipFill>
        <p:spPr>
          <a:xfrm>
            <a:off x="6342120" y="1720800"/>
            <a:ext cx="847440" cy="166320"/>
          </a:xfrm>
          <a:prstGeom prst="rect">
            <a:avLst/>
          </a:prstGeom>
          <a:ln>
            <a:noFill/>
          </a:ln>
        </p:spPr>
      </p:pic>
      <p:pic>
        <p:nvPicPr>
          <p:cNvPr id="1758" name="Picture 933"/>
          <p:cNvPicPr/>
          <p:nvPr/>
        </p:nvPicPr>
        <p:blipFill>
          <a:blip r:embed="rId7"/>
          <a:stretch>
            <a:fillRect/>
          </a:stretch>
        </p:blipFill>
        <p:spPr>
          <a:xfrm>
            <a:off x="5772960" y="1604160"/>
            <a:ext cx="135000" cy="326160"/>
          </a:xfrm>
          <a:prstGeom prst="rect">
            <a:avLst/>
          </a:prstGeom>
          <a:ln>
            <a:noFill/>
          </a:ln>
        </p:spPr>
      </p:pic>
      <p:pic>
        <p:nvPicPr>
          <p:cNvPr id="1759" name="Picture 934"/>
          <p:cNvPicPr/>
          <p:nvPr/>
        </p:nvPicPr>
        <p:blipFill>
          <a:blip r:embed="rId8"/>
          <a:stretch>
            <a:fillRect/>
          </a:stretch>
        </p:blipFill>
        <p:spPr>
          <a:xfrm>
            <a:off x="5618160" y="1558800"/>
            <a:ext cx="414000" cy="86760"/>
          </a:xfrm>
          <a:prstGeom prst="rect">
            <a:avLst/>
          </a:prstGeom>
          <a:ln>
            <a:noFill/>
          </a:ln>
        </p:spPr>
      </p:pic>
      <p:pic>
        <p:nvPicPr>
          <p:cNvPr id="1760" name="Picture 936"/>
          <p:cNvPicPr/>
          <p:nvPr/>
        </p:nvPicPr>
        <p:blipFill>
          <a:blip r:embed="rId1"/>
          <a:stretch>
            <a:fillRect/>
          </a:stretch>
        </p:blipFill>
        <p:spPr>
          <a:xfrm>
            <a:off x="7164360" y="5057640"/>
            <a:ext cx="411120" cy="365040"/>
          </a:xfrm>
          <a:prstGeom prst="rect">
            <a:avLst/>
          </a:prstGeom>
          <a:ln>
            <a:noFill/>
          </a:ln>
        </p:spPr>
      </p:pic>
      <p:sp>
        <p:nvSpPr>
          <p:cNvPr id="1761" name="CustomShape 191"/>
          <p:cNvSpPr/>
          <p:nvPr/>
        </p:nvSpPr>
        <p:spPr>
          <a:xfrm>
            <a:off x="8420400" y="5002920"/>
            <a:ext cx="43200" cy="4572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1762" name="CustomShape 192"/>
          <p:cNvSpPr/>
          <p:nvPr/>
        </p:nvSpPr>
        <p:spPr>
          <a:xfrm>
            <a:off x="8251920" y="5002200"/>
            <a:ext cx="164880" cy="4568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763" name="CustomShape 193"/>
          <p:cNvSpPr/>
          <p:nvPr/>
        </p:nvSpPr>
        <p:spPr>
          <a:xfrm>
            <a:off x="8428680" y="5030640"/>
            <a:ext cx="25200" cy="4226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1764" name="CustomShape 194"/>
          <p:cNvSpPr/>
          <p:nvPr/>
        </p:nvSpPr>
        <p:spPr>
          <a:xfrm>
            <a:off x="8422920" y="524520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765" name="CustomShape 195"/>
          <p:cNvSpPr/>
          <p:nvPr/>
        </p:nvSpPr>
        <p:spPr>
          <a:xfrm>
            <a:off x="8251920" y="505476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766" name="CustomShape 196"/>
          <p:cNvSpPr/>
          <p:nvPr/>
        </p:nvSpPr>
        <p:spPr>
          <a:xfrm>
            <a:off x="8337600" y="5049720"/>
            <a:ext cx="90360" cy="284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767" name="CustomShape 197"/>
          <p:cNvSpPr/>
          <p:nvPr/>
        </p:nvSpPr>
        <p:spPr>
          <a:xfrm>
            <a:off x="8339040" y="505296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768" name="CustomShape 198"/>
          <p:cNvSpPr/>
          <p:nvPr/>
        </p:nvSpPr>
        <p:spPr>
          <a:xfrm>
            <a:off x="8253360" y="512136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769" name="CustomShape 199"/>
          <p:cNvSpPr/>
          <p:nvPr/>
        </p:nvSpPr>
        <p:spPr>
          <a:xfrm>
            <a:off x="8337600" y="511488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770" name="CustomShape 200"/>
          <p:cNvSpPr/>
          <p:nvPr/>
        </p:nvSpPr>
        <p:spPr>
          <a:xfrm>
            <a:off x="8339040" y="5118120"/>
            <a:ext cx="87120" cy="190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771" name="CustomShape 201"/>
          <p:cNvSpPr/>
          <p:nvPr/>
        </p:nvSpPr>
        <p:spPr>
          <a:xfrm>
            <a:off x="8253360" y="518796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772" name="CustomShape 202"/>
          <p:cNvSpPr/>
          <p:nvPr/>
        </p:nvSpPr>
        <p:spPr>
          <a:xfrm>
            <a:off x="8255160" y="52484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773" name="CustomShape 203"/>
          <p:cNvSpPr/>
          <p:nvPr/>
        </p:nvSpPr>
        <p:spPr>
          <a:xfrm>
            <a:off x="8336160" y="524664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774" name="CustomShape 204"/>
          <p:cNvSpPr/>
          <p:nvPr/>
        </p:nvSpPr>
        <p:spPr>
          <a:xfrm>
            <a:off x="8337600" y="524664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775" name="CustomShape 205"/>
          <p:cNvSpPr/>
          <p:nvPr/>
        </p:nvSpPr>
        <p:spPr>
          <a:xfrm>
            <a:off x="8423640" y="518796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776" name="CustomShape 206"/>
          <p:cNvSpPr/>
          <p:nvPr/>
        </p:nvSpPr>
        <p:spPr>
          <a:xfrm>
            <a:off x="8336160" y="5182920"/>
            <a:ext cx="9180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777" name="CustomShape 207"/>
          <p:cNvSpPr/>
          <p:nvPr/>
        </p:nvSpPr>
        <p:spPr>
          <a:xfrm>
            <a:off x="8337600" y="5186160"/>
            <a:ext cx="90360" cy="187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778" name="CustomShape 208"/>
          <p:cNvSpPr/>
          <p:nvPr/>
        </p:nvSpPr>
        <p:spPr>
          <a:xfrm>
            <a:off x="8416800" y="5002200"/>
            <a:ext cx="9360" cy="45684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1779" name="CustomShape 209"/>
          <p:cNvSpPr/>
          <p:nvPr/>
        </p:nvSpPr>
        <p:spPr>
          <a:xfrm>
            <a:off x="8427600" y="5118120"/>
            <a:ext cx="36000" cy="4104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780" name="CustomShape 210"/>
          <p:cNvSpPr/>
          <p:nvPr/>
        </p:nvSpPr>
        <p:spPr>
          <a:xfrm>
            <a:off x="8427960" y="5052600"/>
            <a:ext cx="37080" cy="464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781" name="CustomShape 211"/>
          <p:cNvSpPr/>
          <p:nvPr/>
        </p:nvSpPr>
        <p:spPr>
          <a:xfrm>
            <a:off x="8459640" y="5440320"/>
            <a:ext cx="6120" cy="1728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1782" name="CustomShape 212"/>
          <p:cNvSpPr/>
          <p:nvPr/>
        </p:nvSpPr>
        <p:spPr>
          <a:xfrm>
            <a:off x="8425800" y="5441040"/>
            <a:ext cx="37080" cy="3852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1783" name="CustomShape 213"/>
          <p:cNvSpPr/>
          <p:nvPr/>
        </p:nvSpPr>
        <p:spPr>
          <a:xfrm>
            <a:off x="8240760" y="5453280"/>
            <a:ext cx="188640" cy="2844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1784" name="CustomShape 214"/>
          <p:cNvSpPr/>
          <p:nvPr/>
        </p:nvSpPr>
        <p:spPr>
          <a:xfrm>
            <a:off x="8251920" y="5460840"/>
            <a:ext cx="168120" cy="1404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785" name="CustomShape 215"/>
          <p:cNvSpPr/>
          <p:nvPr/>
        </p:nvSpPr>
        <p:spPr>
          <a:xfrm>
            <a:off x="8267760" y="539424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786" name="CustomShape 216"/>
          <p:cNvSpPr/>
          <p:nvPr/>
        </p:nvSpPr>
        <p:spPr>
          <a:xfrm>
            <a:off x="8296200" y="5394240"/>
            <a:ext cx="23400" cy="2664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1787" name="CustomShape 217"/>
          <p:cNvSpPr/>
          <p:nvPr/>
        </p:nvSpPr>
        <p:spPr>
          <a:xfrm>
            <a:off x="8323200" y="539424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788" name="CustomShape 218"/>
          <p:cNvSpPr/>
          <p:nvPr/>
        </p:nvSpPr>
        <p:spPr>
          <a:xfrm>
            <a:off x="8388360" y="5284800"/>
            <a:ext cx="10800" cy="15048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1789" name="CustomShape 219"/>
          <p:cNvSpPr/>
          <p:nvPr/>
        </p:nvSpPr>
        <p:spPr>
          <a:xfrm>
            <a:off x="8104320" y="5304600"/>
            <a:ext cx="43200" cy="4572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1790" name="CustomShape 220"/>
          <p:cNvSpPr/>
          <p:nvPr/>
        </p:nvSpPr>
        <p:spPr>
          <a:xfrm>
            <a:off x="7935840" y="5303880"/>
            <a:ext cx="164880" cy="4568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791" name="CustomShape 221"/>
          <p:cNvSpPr/>
          <p:nvPr/>
        </p:nvSpPr>
        <p:spPr>
          <a:xfrm>
            <a:off x="8112960" y="5332320"/>
            <a:ext cx="25200" cy="4226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1792" name="CustomShape 222"/>
          <p:cNvSpPr/>
          <p:nvPr/>
        </p:nvSpPr>
        <p:spPr>
          <a:xfrm>
            <a:off x="8107200" y="554688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793" name="CustomShape 223"/>
          <p:cNvSpPr/>
          <p:nvPr/>
        </p:nvSpPr>
        <p:spPr>
          <a:xfrm>
            <a:off x="7935840" y="535608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794" name="CustomShape 224"/>
          <p:cNvSpPr/>
          <p:nvPr/>
        </p:nvSpPr>
        <p:spPr>
          <a:xfrm>
            <a:off x="8021520" y="5351400"/>
            <a:ext cx="90360" cy="284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795" name="CustomShape 225"/>
          <p:cNvSpPr/>
          <p:nvPr/>
        </p:nvSpPr>
        <p:spPr>
          <a:xfrm>
            <a:off x="8023320" y="535464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796" name="CustomShape 226"/>
          <p:cNvSpPr/>
          <p:nvPr/>
        </p:nvSpPr>
        <p:spPr>
          <a:xfrm>
            <a:off x="7937640" y="54230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797" name="CustomShape 227"/>
          <p:cNvSpPr/>
          <p:nvPr/>
        </p:nvSpPr>
        <p:spPr>
          <a:xfrm>
            <a:off x="8021520" y="541656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798" name="CustomShape 228"/>
          <p:cNvSpPr/>
          <p:nvPr/>
        </p:nvSpPr>
        <p:spPr>
          <a:xfrm>
            <a:off x="8023320" y="5419800"/>
            <a:ext cx="87120" cy="190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799" name="CustomShape 229"/>
          <p:cNvSpPr/>
          <p:nvPr/>
        </p:nvSpPr>
        <p:spPr>
          <a:xfrm>
            <a:off x="7937640" y="54896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800" name="CustomShape 230"/>
          <p:cNvSpPr/>
          <p:nvPr/>
        </p:nvSpPr>
        <p:spPr>
          <a:xfrm>
            <a:off x="7939080" y="555012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1801" name="CustomShape 231"/>
          <p:cNvSpPr/>
          <p:nvPr/>
        </p:nvSpPr>
        <p:spPr>
          <a:xfrm>
            <a:off x="8020080" y="554832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802" name="CustomShape 232"/>
          <p:cNvSpPr/>
          <p:nvPr/>
        </p:nvSpPr>
        <p:spPr>
          <a:xfrm>
            <a:off x="8021520" y="554832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803" name="CustomShape 233"/>
          <p:cNvSpPr/>
          <p:nvPr/>
        </p:nvSpPr>
        <p:spPr>
          <a:xfrm>
            <a:off x="8107560" y="548964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804" name="CustomShape 234"/>
          <p:cNvSpPr/>
          <p:nvPr/>
        </p:nvSpPr>
        <p:spPr>
          <a:xfrm>
            <a:off x="8020080" y="5484600"/>
            <a:ext cx="9180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1805" name="CustomShape 235"/>
          <p:cNvSpPr/>
          <p:nvPr/>
        </p:nvSpPr>
        <p:spPr>
          <a:xfrm>
            <a:off x="8021520" y="5487840"/>
            <a:ext cx="90360" cy="187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1806" name="CustomShape 236"/>
          <p:cNvSpPr/>
          <p:nvPr/>
        </p:nvSpPr>
        <p:spPr>
          <a:xfrm>
            <a:off x="8101080" y="5303880"/>
            <a:ext cx="9360" cy="45684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1807" name="CustomShape 237"/>
          <p:cNvSpPr/>
          <p:nvPr/>
        </p:nvSpPr>
        <p:spPr>
          <a:xfrm>
            <a:off x="8111520" y="5419800"/>
            <a:ext cx="36000" cy="4104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808" name="CustomShape 238"/>
          <p:cNvSpPr/>
          <p:nvPr/>
        </p:nvSpPr>
        <p:spPr>
          <a:xfrm>
            <a:off x="8111880" y="5354280"/>
            <a:ext cx="37080" cy="464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1809" name="CustomShape 239"/>
          <p:cNvSpPr/>
          <p:nvPr/>
        </p:nvSpPr>
        <p:spPr>
          <a:xfrm>
            <a:off x="8143920" y="5742000"/>
            <a:ext cx="6120" cy="1728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1810" name="CustomShape 240"/>
          <p:cNvSpPr/>
          <p:nvPr/>
        </p:nvSpPr>
        <p:spPr>
          <a:xfrm>
            <a:off x="8110080" y="5742360"/>
            <a:ext cx="37080" cy="3852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1811" name="CustomShape 241"/>
          <p:cNvSpPr/>
          <p:nvPr/>
        </p:nvSpPr>
        <p:spPr>
          <a:xfrm>
            <a:off x="7924680" y="5754600"/>
            <a:ext cx="188640" cy="2844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1812" name="CustomShape 242"/>
          <p:cNvSpPr/>
          <p:nvPr/>
        </p:nvSpPr>
        <p:spPr>
          <a:xfrm>
            <a:off x="7935840" y="5762520"/>
            <a:ext cx="168120" cy="1404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813" name="CustomShape 243"/>
          <p:cNvSpPr/>
          <p:nvPr/>
        </p:nvSpPr>
        <p:spPr>
          <a:xfrm>
            <a:off x="7951680" y="569592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814" name="CustomShape 244"/>
          <p:cNvSpPr/>
          <p:nvPr/>
        </p:nvSpPr>
        <p:spPr>
          <a:xfrm>
            <a:off x="7980480" y="5695920"/>
            <a:ext cx="23400" cy="2664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1815" name="CustomShape 245"/>
          <p:cNvSpPr/>
          <p:nvPr/>
        </p:nvSpPr>
        <p:spPr>
          <a:xfrm>
            <a:off x="8007480" y="569592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1816" name="CustomShape 246"/>
          <p:cNvSpPr/>
          <p:nvPr/>
        </p:nvSpPr>
        <p:spPr>
          <a:xfrm>
            <a:off x="8072640" y="5586480"/>
            <a:ext cx="10800" cy="15048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pic>
        <p:nvPicPr>
          <p:cNvPr id="1817" name="Picture 1005"/>
          <p:cNvPicPr/>
          <p:nvPr/>
        </p:nvPicPr>
        <p:blipFill>
          <a:blip r:embed="rId9"/>
          <a:stretch>
            <a:fillRect/>
          </a:stretch>
        </p:blipFill>
        <p:spPr>
          <a:xfrm>
            <a:off x="5302080" y="2043000"/>
            <a:ext cx="528840" cy="222120"/>
          </a:xfrm>
          <a:prstGeom prst="rect">
            <a:avLst/>
          </a:prstGeom>
          <a:ln>
            <a:noFill/>
          </a:ln>
        </p:spPr>
      </p:pic>
      <p:pic>
        <p:nvPicPr>
          <p:cNvPr id="1818" name="Picture 1006"/>
          <p:cNvPicPr/>
          <p:nvPr/>
        </p:nvPicPr>
        <p:blipFill>
          <a:blip r:embed="rId10"/>
          <a:stretch>
            <a:fillRect/>
          </a:stretch>
        </p:blipFill>
        <p:spPr>
          <a:xfrm rot="88200">
            <a:off x="5329440" y="2291400"/>
            <a:ext cx="435240" cy="157680"/>
          </a:xfrm>
          <a:prstGeom prst="rect">
            <a:avLst/>
          </a:prstGeom>
          <a:ln>
            <a:noFill/>
          </a:ln>
        </p:spPr>
      </p:pic>
      <p:sp>
        <p:nvSpPr>
          <p:cNvPr id="1819" name="CustomShape 247"/>
          <p:cNvSpPr/>
          <p:nvPr/>
        </p:nvSpPr>
        <p:spPr>
          <a:xfrm>
            <a:off x="5472720" y="2136960"/>
            <a:ext cx="35028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1820" name="Picture 1008"/>
          <p:cNvPicPr/>
          <p:nvPr/>
        </p:nvPicPr>
        <p:blipFill>
          <a:blip r:embed="rId11"/>
          <a:stretch>
            <a:fillRect/>
          </a:stretch>
        </p:blipFill>
        <p:spPr>
          <a:xfrm>
            <a:off x="5490360" y="2142000"/>
            <a:ext cx="317880" cy="187560"/>
          </a:xfrm>
          <a:prstGeom prst="rect">
            <a:avLst/>
          </a:prstGeom>
          <a:ln>
            <a:noFill/>
          </a:ln>
        </p:spPr>
      </p:pic>
      <p:sp>
        <p:nvSpPr>
          <p:cNvPr id="1821" name="CustomShape 248"/>
          <p:cNvSpPr/>
          <p:nvPr/>
        </p:nvSpPr>
        <p:spPr>
          <a:xfrm>
            <a:off x="5536800" y="2130840"/>
            <a:ext cx="29628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1822" name="CustomShape 249"/>
          <p:cNvSpPr/>
          <p:nvPr/>
        </p:nvSpPr>
        <p:spPr>
          <a:xfrm>
            <a:off x="5469840" y="2130480"/>
            <a:ext cx="8100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23" name="CustomShape 250"/>
          <p:cNvSpPr/>
          <p:nvPr/>
        </p:nvSpPr>
        <p:spPr>
          <a:xfrm>
            <a:off x="5743800" y="2159280"/>
            <a:ext cx="8748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1824" name="CustomShape 251"/>
          <p:cNvSpPr/>
          <p:nvPr/>
        </p:nvSpPr>
        <p:spPr>
          <a:xfrm>
            <a:off x="5468760" y="2283480"/>
            <a:ext cx="32544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1825" name="CustomShape 252"/>
          <p:cNvSpPr/>
          <p:nvPr/>
        </p:nvSpPr>
        <p:spPr>
          <a:xfrm>
            <a:off x="5753520" y="2160720"/>
            <a:ext cx="8172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1826" name="CustomShape 253"/>
          <p:cNvSpPr/>
          <p:nvPr/>
        </p:nvSpPr>
        <p:spPr>
          <a:xfrm>
            <a:off x="5469120" y="2291760"/>
            <a:ext cx="28908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1827" name="CustomShape 254"/>
          <p:cNvSpPr/>
          <p:nvPr/>
        </p:nvSpPr>
        <p:spPr>
          <a:xfrm>
            <a:off x="5464440" y="2358000"/>
            <a:ext cx="9684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28" name="CustomShape 255"/>
          <p:cNvSpPr/>
          <p:nvPr/>
        </p:nvSpPr>
        <p:spPr>
          <a:xfrm>
            <a:off x="5466240" y="2358720"/>
            <a:ext cx="936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1829" name="CustomShape 256"/>
          <p:cNvSpPr/>
          <p:nvPr/>
        </p:nvSpPr>
        <p:spPr>
          <a:xfrm>
            <a:off x="5473080" y="2372400"/>
            <a:ext cx="3204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830" name="CustomShape 257"/>
          <p:cNvSpPr/>
          <p:nvPr/>
        </p:nvSpPr>
        <p:spPr>
          <a:xfrm>
            <a:off x="5472000" y="2377800"/>
            <a:ext cx="2376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31" name="CustomShape 258"/>
          <p:cNvSpPr/>
          <p:nvPr/>
        </p:nvSpPr>
        <p:spPr>
          <a:xfrm>
            <a:off x="5501160" y="2379600"/>
            <a:ext cx="3204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832" name="CustomShape 259"/>
          <p:cNvSpPr/>
          <p:nvPr/>
        </p:nvSpPr>
        <p:spPr>
          <a:xfrm>
            <a:off x="5499720" y="2385000"/>
            <a:ext cx="2376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33" name="CustomShape 260"/>
          <p:cNvSpPr/>
          <p:nvPr/>
        </p:nvSpPr>
        <p:spPr>
          <a:xfrm>
            <a:off x="5633280" y="2363400"/>
            <a:ext cx="11772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34" name="CustomShape 261"/>
          <p:cNvSpPr/>
          <p:nvPr/>
        </p:nvSpPr>
        <p:spPr>
          <a:xfrm>
            <a:off x="5328000" y="2369880"/>
            <a:ext cx="30420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35" name="CustomShape 262"/>
          <p:cNvSpPr/>
          <p:nvPr/>
        </p:nvSpPr>
        <p:spPr>
          <a:xfrm>
            <a:off x="5328360" y="2356560"/>
            <a:ext cx="144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36" name="CustomShape 263"/>
          <p:cNvSpPr/>
          <p:nvPr/>
        </p:nvSpPr>
        <p:spPr>
          <a:xfrm>
            <a:off x="5328720" y="2295360"/>
            <a:ext cx="14040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37" name="CustomShape 264"/>
          <p:cNvSpPr/>
          <p:nvPr/>
        </p:nvSpPr>
        <p:spPr>
          <a:xfrm>
            <a:off x="5338080" y="2359440"/>
            <a:ext cx="28836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38" name="CustomShape 265"/>
          <p:cNvSpPr/>
          <p:nvPr/>
        </p:nvSpPr>
        <p:spPr>
          <a:xfrm flipV="1">
            <a:off x="5627880" y="2352240"/>
            <a:ext cx="11664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1839" name="Picture 1030"/>
          <p:cNvPicPr/>
          <p:nvPr/>
        </p:nvPicPr>
        <p:blipFill>
          <a:blip r:embed="rId12"/>
          <a:stretch>
            <a:fillRect/>
          </a:stretch>
        </p:blipFill>
        <p:spPr>
          <a:xfrm rot="109200">
            <a:off x="6896520" y="5734800"/>
            <a:ext cx="387000" cy="156960"/>
          </a:xfrm>
          <a:prstGeom prst="rect">
            <a:avLst/>
          </a:prstGeom>
          <a:ln>
            <a:noFill/>
          </a:ln>
        </p:spPr>
      </p:pic>
      <p:sp>
        <p:nvSpPr>
          <p:cNvPr id="1840" name="CustomShape 266"/>
          <p:cNvSpPr/>
          <p:nvPr/>
        </p:nvSpPr>
        <p:spPr>
          <a:xfrm>
            <a:off x="7026120" y="5580000"/>
            <a:ext cx="31104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1841" name="Picture 1032"/>
          <p:cNvPicPr/>
          <p:nvPr/>
        </p:nvPicPr>
        <p:blipFill>
          <a:blip r:embed="rId13"/>
          <a:stretch>
            <a:fillRect/>
          </a:stretch>
        </p:blipFill>
        <p:spPr>
          <a:xfrm>
            <a:off x="7042320" y="5584680"/>
            <a:ext cx="282240" cy="188640"/>
          </a:xfrm>
          <a:prstGeom prst="rect">
            <a:avLst/>
          </a:prstGeom>
          <a:ln>
            <a:noFill/>
          </a:ln>
        </p:spPr>
      </p:pic>
      <p:sp>
        <p:nvSpPr>
          <p:cNvPr id="1842" name="CustomShape 267"/>
          <p:cNvSpPr/>
          <p:nvPr/>
        </p:nvSpPr>
        <p:spPr>
          <a:xfrm>
            <a:off x="7083360" y="5573880"/>
            <a:ext cx="263160" cy="3780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1843" name="CustomShape 268"/>
          <p:cNvSpPr/>
          <p:nvPr/>
        </p:nvSpPr>
        <p:spPr>
          <a:xfrm>
            <a:off x="7024680" y="5573880"/>
            <a:ext cx="71280" cy="16020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44" name="CustomShape 269"/>
          <p:cNvSpPr/>
          <p:nvPr/>
        </p:nvSpPr>
        <p:spPr>
          <a:xfrm>
            <a:off x="7267680" y="5602320"/>
            <a:ext cx="77400" cy="18396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1845" name="CustomShape 270"/>
          <p:cNvSpPr/>
          <p:nvPr/>
        </p:nvSpPr>
        <p:spPr>
          <a:xfrm>
            <a:off x="7023240" y="5726160"/>
            <a:ext cx="288720" cy="6156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1846" name="CustomShape 271"/>
          <p:cNvSpPr/>
          <p:nvPr/>
        </p:nvSpPr>
        <p:spPr>
          <a:xfrm>
            <a:off x="7275600" y="5603760"/>
            <a:ext cx="72720" cy="18540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1847" name="CustomShape 272"/>
          <p:cNvSpPr/>
          <p:nvPr/>
        </p:nvSpPr>
        <p:spPr>
          <a:xfrm>
            <a:off x="7023240" y="5735520"/>
            <a:ext cx="25704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1848" name="CustomShape 273"/>
          <p:cNvSpPr/>
          <p:nvPr/>
        </p:nvSpPr>
        <p:spPr>
          <a:xfrm>
            <a:off x="7020000" y="5800680"/>
            <a:ext cx="85680" cy="3636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49" name="CustomShape 274"/>
          <p:cNvSpPr/>
          <p:nvPr/>
        </p:nvSpPr>
        <p:spPr>
          <a:xfrm>
            <a:off x="7021440" y="5801400"/>
            <a:ext cx="82440" cy="3456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1850" name="CustomShape 275"/>
          <p:cNvSpPr/>
          <p:nvPr/>
        </p:nvSpPr>
        <p:spPr>
          <a:xfrm>
            <a:off x="7027920" y="5815800"/>
            <a:ext cx="28080" cy="972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851" name="CustomShape 276"/>
          <p:cNvSpPr/>
          <p:nvPr/>
        </p:nvSpPr>
        <p:spPr>
          <a:xfrm>
            <a:off x="7026840" y="582084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52" name="CustomShape 277"/>
          <p:cNvSpPr/>
          <p:nvPr/>
        </p:nvSpPr>
        <p:spPr>
          <a:xfrm>
            <a:off x="7052400" y="5823000"/>
            <a:ext cx="28080" cy="1008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853" name="CustomShape 278"/>
          <p:cNvSpPr/>
          <p:nvPr/>
        </p:nvSpPr>
        <p:spPr>
          <a:xfrm>
            <a:off x="7051320" y="582876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54" name="CustomShape 279"/>
          <p:cNvSpPr/>
          <p:nvPr/>
        </p:nvSpPr>
        <p:spPr>
          <a:xfrm>
            <a:off x="7169040" y="5807160"/>
            <a:ext cx="10440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55" name="CustomShape 280"/>
          <p:cNvSpPr/>
          <p:nvPr/>
        </p:nvSpPr>
        <p:spPr>
          <a:xfrm>
            <a:off x="6897600" y="5813280"/>
            <a:ext cx="269640" cy="7128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56" name="CustomShape 281"/>
          <p:cNvSpPr/>
          <p:nvPr/>
        </p:nvSpPr>
        <p:spPr>
          <a:xfrm>
            <a:off x="6899400" y="5799240"/>
            <a:ext cx="360" cy="1404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57" name="CustomShape 282"/>
          <p:cNvSpPr/>
          <p:nvPr/>
        </p:nvSpPr>
        <p:spPr>
          <a:xfrm>
            <a:off x="6899400" y="5738760"/>
            <a:ext cx="12348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58" name="CustomShape 283"/>
          <p:cNvSpPr/>
          <p:nvPr/>
        </p:nvSpPr>
        <p:spPr>
          <a:xfrm>
            <a:off x="6907320" y="5802480"/>
            <a:ext cx="255240" cy="6948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59" name="CustomShape 284"/>
          <p:cNvSpPr/>
          <p:nvPr/>
        </p:nvSpPr>
        <p:spPr>
          <a:xfrm flipV="1">
            <a:off x="7164360" y="5796000"/>
            <a:ext cx="102960" cy="727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1860" name="Picture 1054"/>
          <p:cNvPicPr/>
          <p:nvPr/>
        </p:nvPicPr>
        <p:blipFill>
          <a:blip r:embed="rId14"/>
          <a:stretch>
            <a:fillRect/>
          </a:stretch>
        </p:blipFill>
        <p:spPr>
          <a:xfrm rot="109200">
            <a:off x="5580360" y="3288960"/>
            <a:ext cx="361800" cy="156960"/>
          </a:xfrm>
          <a:prstGeom prst="rect">
            <a:avLst/>
          </a:prstGeom>
          <a:ln>
            <a:noFill/>
          </a:ln>
        </p:spPr>
      </p:pic>
      <p:sp>
        <p:nvSpPr>
          <p:cNvPr id="1861" name="CustomShape 285"/>
          <p:cNvSpPr/>
          <p:nvPr/>
        </p:nvSpPr>
        <p:spPr>
          <a:xfrm>
            <a:off x="5702400" y="3135240"/>
            <a:ext cx="29016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1862" name="Picture 1056"/>
          <p:cNvPicPr/>
          <p:nvPr/>
        </p:nvPicPr>
        <p:blipFill>
          <a:blip r:embed="rId15"/>
          <a:stretch>
            <a:fillRect/>
          </a:stretch>
        </p:blipFill>
        <p:spPr>
          <a:xfrm>
            <a:off x="5716440" y="3139920"/>
            <a:ext cx="264960" cy="188640"/>
          </a:xfrm>
          <a:prstGeom prst="rect">
            <a:avLst/>
          </a:prstGeom>
          <a:ln>
            <a:noFill/>
          </a:ln>
        </p:spPr>
      </p:pic>
      <p:sp>
        <p:nvSpPr>
          <p:cNvPr id="1863" name="CustomShape 286"/>
          <p:cNvSpPr/>
          <p:nvPr/>
        </p:nvSpPr>
        <p:spPr>
          <a:xfrm>
            <a:off x="5756400" y="3129120"/>
            <a:ext cx="245880" cy="3780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1864" name="CustomShape 287"/>
          <p:cNvSpPr/>
          <p:nvPr/>
        </p:nvSpPr>
        <p:spPr>
          <a:xfrm>
            <a:off x="5700600" y="3129120"/>
            <a:ext cx="66600" cy="16020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65" name="CustomShape 288"/>
          <p:cNvSpPr/>
          <p:nvPr/>
        </p:nvSpPr>
        <p:spPr>
          <a:xfrm>
            <a:off x="5927760" y="3157560"/>
            <a:ext cx="72720" cy="18396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1866" name="CustomShape 289"/>
          <p:cNvSpPr/>
          <p:nvPr/>
        </p:nvSpPr>
        <p:spPr>
          <a:xfrm>
            <a:off x="5699160" y="3281400"/>
            <a:ext cx="269640" cy="6156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1867" name="CustomShape 290"/>
          <p:cNvSpPr/>
          <p:nvPr/>
        </p:nvSpPr>
        <p:spPr>
          <a:xfrm>
            <a:off x="5935680" y="3159000"/>
            <a:ext cx="68040" cy="18540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1868" name="CustomShape 291"/>
          <p:cNvSpPr/>
          <p:nvPr/>
        </p:nvSpPr>
        <p:spPr>
          <a:xfrm>
            <a:off x="5699160" y="3290760"/>
            <a:ext cx="24120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1869" name="CustomShape 292"/>
          <p:cNvSpPr/>
          <p:nvPr/>
        </p:nvSpPr>
        <p:spPr>
          <a:xfrm>
            <a:off x="5695920" y="3355920"/>
            <a:ext cx="79200" cy="3636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70" name="CustomShape 293"/>
          <p:cNvSpPr/>
          <p:nvPr/>
        </p:nvSpPr>
        <p:spPr>
          <a:xfrm>
            <a:off x="5697360" y="3356640"/>
            <a:ext cx="76320" cy="3456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1871" name="CustomShape 294"/>
          <p:cNvSpPr/>
          <p:nvPr/>
        </p:nvSpPr>
        <p:spPr>
          <a:xfrm>
            <a:off x="5703120" y="3371040"/>
            <a:ext cx="25920" cy="972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872" name="CustomShape 295"/>
          <p:cNvSpPr/>
          <p:nvPr/>
        </p:nvSpPr>
        <p:spPr>
          <a:xfrm>
            <a:off x="5702400" y="3376080"/>
            <a:ext cx="190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73" name="CustomShape 296"/>
          <p:cNvSpPr/>
          <p:nvPr/>
        </p:nvSpPr>
        <p:spPr>
          <a:xfrm>
            <a:off x="5726160" y="3378240"/>
            <a:ext cx="25920" cy="1008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874" name="CustomShape 297"/>
          <p:cNvSpPr/>
          <p:nvPr/>
        </p:nvSpPr>
        <p:spPr>
          <a:xfrm>
            <a:off x="5725080" y="3384000"/>
            <a:ext cx="190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75" name="CustomShape 298"/>
          <p:cNvSpPr/>
          <p:nvPr/>
        </p:nvSpPr>
        <p:spPr>
          <a:xfrm>
            <a:off x="5835600" y="3362400"/>
            <a:ext cx="9828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76" name="CustomShape 299"/>
          <p:cNvSpPr/>
          <p:nvPr/>
        </p:nvSpPr>
        <p:spPr>
          <a:xfrm>
            <a:off x="5583240" y="3368520"/>
            <a:ext cx="252360" cy="7128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77" name="CustomShape 300"/>
          <p:cNvSpPr/>
          <p:nvPr/>
        </p:nvSpPr>
        <p:spPr>
          <a:xfrm>
            <a:off x="5583240" y="3354480"/>
            <a:ext cx="360" cy="1404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78" name="CustomShape 301"/>
          <p:cNvSpPr/>
          <p:nvPr/>
        </p:nvSpPr>
        <p:spPr>
          <a:xfrm>
            <a:off x="5583240" y="3294000"/>
            <a:ext cx="11556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79" name="CustomShape 302"/>
          <p:cNvSpPr/>
          <p:nvPr/>
        </p:nvSpPr>
        <p:spPr>
          <a:xfrm>
            <a:off x="5591160" y="3357720"/>
            <a:ext cx="239400" cy="6948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80" name="CustomShape 303"/>
          <p:cNvSpPr/>
          <p:nvPr/>
        </p:nvSpPr>
        <p:spPr>
          <a:xfrm flipV="1">
            <a:off x="5830920" y="3351240"/>
            <a:ext cx="96480" cy="727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1881" name="Picture 1077"/>
          <p:cNvPicPr/>
          <p:nvPr/>
        </p:nvPicPr>
        <p:blipFill>
          <a:blip r:embed="rId3"/>
          <a:stretch>
            <a:fillRect/>
          </a:stretch>
        </p:blipFill>
        <p:spPr>
          <a:xfrm>
            <a:off x="5940720" y="3222720"/>
            <a:ext cx="412560" cy="371160"/>
          </a:xfrm>
          <a:prstGeom prst="rect">
            <a:avLst/>
          </a:prstGeom>
          <a:ln>
            <a:noFill/>
          </a:ln>
        </p:spPr>
      </p:pic>
      <p:sp>
        <p:nvSpPr>
          <p:cNvPr id="1882" name="CustomShape 304"/>
          <p:cNvSpPr/>
          <p:nvPr/>
        </p:nvSpPr>
        <p:spPr>
          <a:xfrm>
            <a:off x="6116760" y="3258360"/>
            <a:ext cx="194400" cy="1692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1883" name="Picture 1081"/>
          <p:cNvPicPr/>
          <p:nvPr/>
        </p:nvPicPr>
        <p:blipFill>
          <a:blip r:embed="rId12"/>
          <a:stretch>
            <a:fillRect/>
          </a:stretch>
        </p:blipFill>
        <p:spPr>
          <a:xfrm rot="109200">
            <a:off x="7328520" y="5671080"/>
            <a:ext cx="387000" cy="156960"/>
          </a:xfrm>
          <a:prstGeom prst="rect">
            <a:avLst/>
          </a:prstGeom>
          <a:ln>
            <a:noFill/>
          </a:ln>
        </p:spPr>
      </p:pic>
      <p:sp>
        <p:nvSpPr>
          <p:cNvPr id="1884" name="CustomShape 305"/>
          <p:cNvSpPr/>
          <p:nvPr/>
        </p:nvSpPr>
        <p:spPr>
          <a:xfrm>
            <a:off x="7458120" y="5516640"/>
            <a:ext cx="31104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1885" name="Picture 1083"/>
          <p:cNvPicPr/>
          <p:nvPr/>
        </p:nvPicPr>
        <p:blipFill>
          <a:blip r:embed="rId13"/>
          <a:stretch>
            <a:fillRect/>
          </a:stretch>
        </p:blipFill>
        <p:spPr>
          <a:xfrm>
            <a:off x="7473960" y="5521320"/>
            <a:ext cx="282240" cy="188640"/>
          </a:xfrm>
          <a:prstGeom prst="rect">
            <a:avLst/>
          </a:prstGeom>
          <a:ln>
            <a:noFill/>
          </a:ln>
        </p:spPr>
      </p:pic>
      <p:sp>
        <p:nvSpPr>
          <p:cNvPr id="1886" name="CustomShape 306"/>
          <p:cNvSpPr/>
          <p:nvPr/>
        </p:nvSpPr>
        <p:spPr>
          <a:xfrm>
            <a:off x="7515360" y="5510160"/>
            <a:ext cx="263160" cy="3780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1887" name="CustomShape 307"/>
          <p:cNvSpPr/>
          <p:nvPr/>
        </p:nvSpPr>
        <p:spPr>
          <a:xfrm>
            <a:off x="7456320" y="5510160"/>
            <a:ext cx="71280" cy="16020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88" name="CustomShape 308"/>
          <p:cNvSpPr/>
          <p:nvPr/>
        </p:nvSpPr>
        <p:spPr>
          <a:xfrm>
            <a:off x="7699320" y="5538960"/>
            <a:ext cx="77400" cy="18396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1889" name="CustomShape 309"/>
          <p:cNvSpPr/>
          <p:nvPr/>
        </p:nvSpPr>
        <p:spPr>
          <a:xfrm>
            <a:off x="7454880" y="5662440"/>
            <a:ext cx="288720" cy="6156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1890" name="CustomShape 310"/>
          <p:cNvSpPr/>
          <p:nvPr/>
        </p:nvSpPr>
        <p:spPr>
          <a:xfrm>
            <a:off x="7707240" y="5540400"/>
            <a:ext cx="72720" cy="18540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1891" name="CustomShape 311"/>
          <p:cNvSpPr/>
          <p:nvPr/>
        </p:nvSpPr>
        <p:spPr>
          <a:xfrm>
            <a:off x="7454880" y="5672160"/>
            <a:ext cx="25704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1892" name="CustomShape 312"/>
          <p:cNvSpPr/>
          <p:nvPr/>
        </p:nvSpPr>
        <p:spPr>
          <a:xfrm>
            <a:off x="7451640" y="5737320"/>
            <a:ext cx="85680" cy="3636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93" name="CustomShape 313"/>
          <p:cNvSpPr/>
          <p:nvPr/>
        </p:nvSpPr>
        <p:spPr>
          <a:xfrm>
            <a:off x="7453440" y="5738040"/>
            <a:ext cx="82440" cy="3456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1894" name="CustomShape 314"/>
          <p:cNvSpPr/>
          <p:nvPr/>
        </p:nvSpPr>
        <p:spPr>
          <a:xfrm>
            <a:off x="7459560" y="5752080"/>
            <a:ext cx="28080" cy="972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895" name="CustomShape 315"/>
          <p:cNvSpPr/>
          <p:nvPr/>
        </p:nvSpPr>
        <p:spPr>
          <a:xfrm>
            <a:off x="7458480" y="575748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96" name="CustomShape 316"/>
          <p:cNvSpPr/>
          <p:nvPr/>
        </p:nvSpPr>
        <p:spPr>
          <a:xfrm>
            <a:off x="7484400" y="5759640"/>
            <a:ext cx="28080" cy="1008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897" name="CustomShape 317"/>
          <p:cNvSpPr/>
          <p:nvPr/>
        </p:nvSpPr>
        <p:spPr>
          <a:xfrm>
            <a:off x="7483320" y="576504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98" name="CustomShape 318"/>
          <p:cNvSpPr/>
          <p:nvPr/>
        </p:nvSpPr>
        <p:spPr>
          <a:xfrm>
            <a:off x="7601040" y="5743440"/>
            <a:ext cx="10440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899" name="CustomShape 319"/>
          <p:cNvSpPr/>
          <p:nvPr/>
        </p:nvSpPr>
        <p:spPr>
          <a:xfrm>
            <a:off x="7329600" y="5749920"/>
            <a:ext cx="269640" cy="7128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900" name="CustomShape 320"/>
          <p:cNvSpPr/>
          <p:nvPr/>
        </p:nvSpPr>
        <p:spPr>
          <a:xfrm>
            <a:off x="7331040" y="5735520"/>
            <a:ext cx="360" cy="1404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901" name="CustomShape 321"/>
          <p:cNvSpPr/>
          <p:nvPr/>
        </p:nvSpPr>
        <p:spPr>
          <a:xfrm>
            <a:off x="7331040" y="5675400"/>
            <a:ext cx="12348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902" name="CustomShape 322"/>
          <p:cNvSpPr/>
          <p:nvPr/>
        </p:nvSpPr>
        <p:spPr>
          <a:xfrm>
            <a:off x="7338960" y="5738760"/>
            <a:ext cx="255240" cy="6948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903" name="CustomShape 323"/>
          <p:cNvSpPr/>
          <p:nvPr/>
        </p:nvSpPr>
        <p:spPr>
          <a:xfrm flipV="1">
            <a:off x="7596360" y="5732640"/>
            <a:ext cx="102960" cy="727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904" name="CustomShape 324"/>
          <p:cNvSpPr/>
          <p:nvPr/>
        </p:nvSpPr>
        <p:spPr>
          <a:xfrm>
            <a:off x="6353280" y="256896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905" name="CustomShape 325"/>
          <p:cNvSpPr/>
          <p:nvPr/>
        </p:nvSpPr>
        <p:spPr>
          <a:xfrm>
            <a:off x="6353280" y="255816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906" name="CustomShape 326"/>
          <p:cNvSpPr/>
          <p:nvPr/>
        </p:nvSpPr>
        <p:spPr>
          <a:xfrm>
            <a:off x="6351480" y="249408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907" name="CustomShape 327"/>
          <p:cNvSpPr/>
          <p:nvPr/>
        </p:nvSpPr>
        <p:spPr>
          <a:xfrm>
            <a:off x="6429240" y="252252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908" name="CustomShape 328"/>
          <p:cNvSpPr/>
          <p:nvPr/>
        </p:nvSpPr>
        <p:spPr>
          <a:xfrm>
            <a:off x="6439320" y="252252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909" name="Line 329"/>
          <p:cNvSpPr/>
          <p:nvPr/>
        </p:nvSpPr>
        <p:spPr>
          <a:xfrm>
            <a:off x="6352920" y="254556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10" name="Line 330"/>
          <p:cNvSpPr/>
          <p:nvPr/>
        </p:nvSpPr>
        <p:spPr>
          <a:xfrm>
            <a:off x="6738840" y="254916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11" name="CustomShape 331"/>
          <p:cNvSpPr/>
          <p:nvPr/>
        </p:nvSpPr>
        <p:spPr>
          <a:xfrm>
            <a:off x="6053040" y="371700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912" name="CustomShape 332"/>
          <p:cNvSpPr/>
          <p:nvPr/>
        </p:nvSpPr>
        <p:spPr>
          <a:xfrm>
            <a:off x="6053040" y="370620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913" name="CustomShape 333"/>
          <p:cNvSpPr/>
          <p:nvPr/>
        </p:nvSpPr>
        <p:spPr>
          <a:xfrm>
            <a:off x="6051600" y="364176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914" name="CustomShape 334"/>
          <p:cNvSpPr/>
          <p:nvPr/>
        </p:nvSpPr>
        <p:spPr>
          <a:xfrm>
            <a:off x="6129360" y="367020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915" name="CustomShape 335"/>
          <p:cNvSpPr/>
          <p:nvPr/>
        </p:nvSpPr>
        <p:spPr>
          <a:xfrm>
            <a:off x="6139080" y="367020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916" name="Line 336"/>
          <p:cNvSpPr/>
          <p:nvPr/>
        </p:nvSpPr>
        <p:spPr>
          <a:xfrm>
            <a:off x="6053040" y="369324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17" name="Line 337"/>
          <p:cNvSpPr/>
          <p:nvPr/>
        </p:nvSpPr>
        <p:spPr>
          <a:xfrm>
            <a:off x="6438600" y="369684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18" name="CustomShape 338"/>
          <p:cNvSpPr/>
          <p:nvPr/>
        </p:nvSpPr>
        <p:spPr>
          <a:xfrm>
            <a:off x="5529240" y="3069720"/>
            <a:ext cx="51120" cy="69480"/>
          </a:xfrm>
          <a:custGeom>
            <a:avLst/>
            <a:gdLst/>
            <a:ahLst/>
            <a:cxnLst/>
            <a:rect l="l" t="t"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919" name="CustomShape 339"/>
          <p:cNvSpPr/>
          <p:nvPr/>
        </p:nvSpPr>
        <p:spPr>
          <a:xfrm>
            <a:off x="5586840" y="3037680"/>
            <a:ext cx="181800" cy="105120"/>
          </a:xfrm>
          <a:custGeom>
            <a:avLst/>
            <a:gdLst/>
            <a:ahLst/>
            <a:cxnLst/>
            <a:rect l="l" t="t"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920" name="CustomShape 340"/>
          <p:cNvSpPr/>
          <p:nvPr/>
        </p:nvSpPr>
        <p:spPr>
          <a:xfrm>
            <a:off x="5648040" y="3044880"/>
            <a:ext cx="85320" cy="66600"/>
          </a:xfrm>
          <a:custGeom>
            <a:avLst/>
            <a:gdLst/>
            <a:ahLst/>
            <a:cxnLst/>
            <a:rect l="l" t="t"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921" name="CustomShape 341"/>
          <p:cNvSpPr/>
          <p:nvPr/>
        </p:nvSpPr>
        <p:spPr>
          <a:xfrm>
            <a:off x="5805360" y="3046680"/>
            <a:ext cx="74880" cy="59040"/>
          </a:xfrm>
          <a:custGeom>
            <a:avLst/>
            <a:gdLst/>
            <a:ahLst/>
            <a:cxnLst/>
            <a:rect l="l" t="t"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922" name="CustomShape 342"/>
          <p:cNvSpPr/>
          <p:nvPr/>
        </p:nvSpPr>
        <p:spPr>
          <a:xfrm>
            <a:off x="5824080" y="3026880"/>
            <a:ext cx="132840" cy="83520"/>
          </a:xfrm>
          <a:custGeom>
            <a:avLst/>
            <a:gdLst/>
            <a:ahLst/>
            <a:cxnLst/>
            <a:rect l="l" t="t"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923" name="CustomShape 343"/>
          <p:cNvSpPr/>
          <p:nvPr/>
        </p:nvSpPr>
        <p:spPr>
          <a:xfrm>
            <a:off x="5919840" y="3016080"/>
            <a:ext cx="126720" cy="99000"/>
          </a:xfrm>
          <a:custGeom>
            <a:avLst/>
            <a:gdLst/>
            <a:ahLst/>
            <a:cxnLst/>
            <a:rect l="l" t="t"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80">
            <a:solidFill>
              <a:srgbClr val="FF0000"/>
            </a:solidFill>
            <a:round/>
          </a:ln>
        </p:spPr>
        <p:style>
          <a:lnRef idx="0">
            <a:scrgbClr r="0" g="0" b="0"/>
          </a:lnRef>
          <a:fillRef idx="0">
            <a:scrgbClr r="0" g="0" b="0"/>
          </a:fillRef>
          <a:effectRef idx="0">
            <a:scrgbClr r="0" g="0" b="0"/>
          </a:effectRef>
          <a:fontRef idx="minor"/>
        </p:style>
      </p:sp>
      <p:sp>
        <p:nvSpPr>
          <p:cNvPr id="1924" name="CustomShape 344"/>
          <p:cNvSpPr/>
          <p:nvPr/>
        </p:nvSpPr>
        <p:spPr>
          <a:xfrm>
            <a:off x="6249600" y="4961520"/>
            <a:ext cx="611280" cy="13752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925" name="CustomShape 345"/>
          <p:cNvSpPr/>
          <p:nvPr/>
        </p:nvSpPr>
        <p:spPr>
          <a:xfrm>
            <a:off x="6249600" y="4947480"/>
            <a:ext cx="61452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926" name="CustomShape 346"/>
          <p:cNvSpPr/>
          <p:nvPr/>
        </p:nvSpPr>
        <p:spPr>
          <a:xfrm>
            <a:off x="6248520" y="4853160"/>
            <a:ext cx="611280" cy="1602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927" name="CustomShape 347"/>
          <p:cNvSpPr/>
          <p:nvPr/>
        </p:nvSpPr>
        <p:spPr>
          <a:xfrm>
            <a:off x="6373080" y="4893840"/>
            <a:ext cx="343080" cy="7488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1928" name="CustomShape 348"/>
          <p:cNvSpPr/>
          <p:nvPr/>
        </p:nvSpPr>
        <p:spPr>
          <a:xfrm>
            <a:off x="6388560" y="4893840"/>
            <a:ext cx="312120" cy="7488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1929" name="Line 349"/>
          <p:cNvSpPr/>
          <p:nvPr/>
        </p:nvSpPr>
        <p:spPr>
          <a:xfrm>
            <a:off x="6249240" y="4930560"/>
            <a:ext cx="360" cy="108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30" name="Line 350"/>
          <p:cNvSpPr/>
          <p:nvPr/>
        </p:nvSpPr>
        <p:spPr>
          <a:xfrm>
            <a:off x="6861240" y="493308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31" name="CustomShape 351"/>
          <p:cNvSpPr/>
          <p:nvPr/>
        </p:nvSpPr>
        <p:spPr>
          <a:xfrm>
            <a:off x="6970320" y="4618440"/>
            <a:ext cx="611280" cy="13752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932" name="CustomShape 352"/>
          <p:cNvSpPr/>
          <p:nvPr/>
        </p:nvSpPr>
        <p:spPr>
          <a:xfrm>
            <a:off x="6970320" y="4604400"/>
            <a:ext cx="61452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933" name="CustomShape 353"/>
          <p:cNvSpPr/>
          <p:nvPr/>
        </p:nvSpPr>
        <p:spPr>
          <a:xfrm>
            <a:off x="6969240" y="4510080"/>
            <a:ext cx="611280" cy="1602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934" name="CustomShape 354"/>
          <p:cNvSpPr/>
          <p:nvPr/>
        </p:nvSpPr>
        <p:spPr>
          <a:xfrm>
            <a:off x="7093800" y="4550760"/>
            <a:ext cx="343080" cy="7488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1935" name="CustomShape 355"/>
          <p:cNvSpPr/>
          <p:nvPr/>
        </p:nvSpPr>
        <p:spPr>
          <a:xfrm>
            <a:off x="7109280" y="4550760"/>
            <a:ext cx="312120" cy="7488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1936" name="Line 356"/>
          <p:cNvSpPr/>
          <p:nvPr/>
        </p:nvSpPr>
        <p:spPr>
          <a:xfrm>
            <a:off x="6969960" y="4587840"/>
            <a:ext cx="360" cy="108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37" name="Line 357"/>
          <p:cNvSpPr/>
          <p:nvPr/>
        </p:nvSpPr>
        <p:spPr>
          <a:xfrm>
            <a:off x="7581960" y="459036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38" name="CustomShape 358"/>
          <p:cNvSpPr/>
          <p:nvPr/>
        </p:nvSpPr>
        <p:spPr>
          <a:xfrm>
            <a:off x="7586280" y="4920120"/>
            <a:ext cx="611280" cy="13752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939" name="CustomShape 359"/>
          <p:cNvSpPr/>
          <p:nvPr/>
        </p:nvSpPr>
        <p:spPr>
          <a:xfrm>
            <a:off x="7586280" y="4906080"/>
            <a:ext cx="61452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940" name="CustomShape 360"/>
          <p:cNvSpPr/>
          <p:nvPr/>
        </p:nvSpPr>
        <p:spPr>
          <a:xfrm>
            <a:off x="7585200" y="4811760"/>
            <a:ext cx="611280" cy="1602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941" name="CustomShape 361"/>
          <p:cNvSpPr/>
          <p:nvPr/>
        </p:nvSpPr>
        <p:spPr>
          <a:xfrm>
            <a:off x="7709760" y="4852440"/>
            <a:ext cx="343080" cy="7488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1942" name="CustomShape 362"/>
          <p:cNvSpPr/>
          <p:nvPr/>
        </p:nvSpPr>
        <p:spPr>
          <a:xfrm>
            <a:off x="7725240" y="4852440"/>
            <a:ext cx="312120" cy="7488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1943" name="Line 363"/>
          <p:cNvSpPr/>
          <p:nvPr/>
        </p:nvSpPr>
        <p:spPr>
          <a:xfrm>
            <a:off x="7585920" y="4889520"/>
            <a:ext cx="360" cy="108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44" name="Line 364"/>
          <p:cNvSpPr/>
          <p:nvPr/>
        </p:nvSpPr>
        <p:spPr>
          <a:xfrm>
            <a:off x="8197920" y="489204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45" name="CustomShape 365"/>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9B1D1DC1-F998-41A1-B70A-98E60F7EB859}"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1947" name="CustomShape 2"/>
          <p:cNvSpPr/>
          <p:nvPr/>
        </p:nvSpPr>
        <p:spPr>
          <a:xfrm>
            <a:off x="380880" y="239760"/>
            <a:ext cx="5621040" cy="8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Access net: home network</a:t>
            </a:r>
            <a:endParaRPr lang="en-US" sz="3600" b="0" strike="noStrike" spc="-1">
              <a:latin typeface="Arial"/>
            </a:endParaRPr>
          </a:p>
        </p:txBody>
      </p:sp>
      <p:pic>
        <p:nvPicPr>
          <p:cNvPr id="1948" name="Picture 85"/>
          <p:cNvPicPr/>
          <p:nvPr/>
        </p:nvPicPr>
        <p:blipFill>
          <a:blip r:embed="rId1"/>
          <a:stretch>
            <a:fillRect/>
          </a:stretch>
        </p:blipFill>
        <p:spPr>
          <a:xfrm>
            <a:off x="439560" y="868320"/>
            <a:ext cx="5025960" cy="171360"/>
          </a:xfrm>
          <a:prstGeom prst="rect">
            <a:avLst/>
          </a:prstGeom>
          <a:ln>
            <a:noFill/>
          </a:ln>
        </p:spPr>
      </p:pic>
      <p:sp>
        <p:nvSpPr>
          <p:cNvPr id="1949" name="CustomShape 3"/>
          <p:cNvSpPr/>
          <p:nvPr/>
        </p:nvSpPr>
        <p:spPr>
          <a:xfrm>
            <a:off x="754200" y="1158840"/>
            <a:ext cx="5648040" cy="766440"/>
          </a:xfrm>
          <a:prstGeom prst="triangle">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1950" name="CustomShape 4"/>
          <p:cNvSpPr/>
          <p:nvPr/>
        </p:nvSpPr>
        <p:spPr>
          <a:xfrm>
            <a:off x="5905440" y="3178080"/>
            <a:ext cx="2895480" cy="6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85000"/>
              </a:lnSpc>
            </a:pPr>
            <a:r>
              <a:rPr lang="en-US" sz="2000" b="0" strike="noStrike" spc="-1">
                <a:solidFill>
                  <a:srgbClr val="000000"/>
                </a:solidFill>
                <a:latin typeface="Arial"/>
                <a:ea typeface="MS PGothic"/>
              </a:rPr>
              <a:t>to/from headend or central office</a:t>
            </a:r>
            <a:endParaRPr lang="en-US" sz="2000" b="0" strike="noStrike" spc="-1">
              <a:latin typeface="Arial"/>
            </a:endParaRPr>
          </a:p>
        </p:txBody>
      </p:sp>
      <p:sp>
        <p:nvSpPr>
          <p:cNvPr id="1951" name="CustomShape 5"/>
          <p:cNvSpPr/>
          <p:nvPr/>
        </p:nvSpPr>
        <p:spPr>
          <a:xfrm>
            <a:off x="1189080" y="1913040"/>
            <a:ext cx="4779720" cy="2660400"/>
          </a:xfrm>
          <a:prstGeom prst="rect">
            <a:avLst/>
          </a:prstGeom>
          <a:solidFill>
            <a:srgbClr val="DDDDDD"/>
          </a:solidFill>
          <a:ln>
            <a:noFill/>
          </a:ln>
        </p:spPr>
        <p:style>
          <a:lnRef idx="0">
            <a:scrgbClr r="0" g="0" b="0"/>
          </a:lnRef>
          <a:fillRef idx="0">
            <a:scrgbClr r="0" g="0" b="0"/>
          </a:fillRef>
          <a:effectRef idx="0">
            <a:scrgbClr r="0" g="0" b="0"/>
          </a:effectRef>
          <a:fontRef idx="minor"/>
        </p:style>
      </p:sp>
      <p:sp>
        <p:nvSpPr>
          <p:cNvPr id="1952" name="CustomShape 6"/>
          <p:cNvSpPr/>
          <p:nvPr/>
        </p:nvSpPr>
        <p:spPr>
          <a:xfrm>
            <a:off x="4746240" y="3374640"/>
            <a:ext cx="1016280" cy="238320"/>
          </a:xfrm>
          <a:prstGeom prst="rect">
            <a:avLst/>
          </a:prstGeom>
          <a:solidFill>
            <a:srgbClr val="FFFF99"/>
          </a:solidFill>
          <a:ln w="9360">
            <a:solidFill>
              <a:schemeClr val="tx1"/>
            </a:solidFill>
            <a:miter/>
          </a:ln>
        </p:spPr>
        <p:style>
          <a:lnRef idx="0">
            <a:scrgbClr r="0" g="0" b="0"/>
          </a:lnRef>
          <a:fillRef idx="0">
            <a:scrgbClr r="0" g="0" b="0"/>
          </a:fillRef>
          <a:effectRef idx="0">
            <a:scrgbClr r="0" g="0" b="0"/>
          </a:effectRef>
          <a:fontRef idx="minor"/>
        </p:style>
      </p:sp>
      <p:sp>
        <p:nvSpPr>
          <p:cNvPr id="1953" name="CustomShape 7"/>
          <p:cNvSpPr/>
          <p:nvPr/>
        </p:nvSpPr>
        <p:spPr>
          <a:xfrm>
            <a:off x="4827960" y="3448080"/>
            <a:ext cx="64800" cy="59040"/>
          </a:xfrm>
          <a:prstGeom prst="rect">
            <a:avLst/>
          </a:prstGeom>
          <a:solidFill>
            <a:srgbClr val="FF0000"/>
          </a:solidFill>
          <a:ln>
            <a:noFill/>
          </a:ln>
        </p:spPr>
        <p:style>
          <a:lnRef idx="0">
            <a:scrgbClr r="0" g="0" b="0"/>
          </a:lnRef>
          <a:fillRef idx="0">
            <a:scrgbClr r="0" g="0" b="0"/>
          </a:fillRef>
          <a:effectRef idx="0">
            <a:scrgbClr r="0" g="0" b="0"/>
          </a:effectRef>
          <a:fontRef idx="minor"/>
        </p:style>
      </p:sp>
      <p:sp>
        <p:nvSpPr>
          <p:cNvPr id="1954" name="CustomShape 8"/>
          <p:cNvSpPr/>
          <p:nvPr/>
        </p:nvSpPr>
        <p:spPr>
          <a:xfrm>
            <a:off x="4914360" y="3448080"/>
            <a:ext cx="63720" cy="59040"/>
          </a:xfrm>
          <a:prstGeom prst="rect">
            <a:avLst/>
          </a:prstGeom>
          <a:solidFill>
            <a:srgbClr val="33CC33"/>
          </a:solidFill>
          <a:ln>
            <a:noFill/>
          </a:ln>
        </p:spPr>
        <p:style>
          <a:lnRef idx="0">
            <a:scrgbClr r="0" g="0" b="0"/>
          </a:lnRef>
          <a:fillRef idx="0">
            <a:scrgbClr r="0" g="0" b="0"/>
          </a:fillRef>
          <a:effectRef idx="0">
            <a:scrgbClr r="0" g="0" b="0"/>
          </a:effectRef>
          <a:fontRef idx="minor"/>
        </p:style>
      </p:sp>
      <p:sp>
        <p:nvSpPr>
          <p:cNvPr id="1955" name="CustomShape 9"/>
          <p:cNvSpPr/>
          <p:nvPr/>
        </p:nvSpPr>
        <p:spPr>
          <a:xfrm>
            <a:off x="5001120" y="3445920"/>
            <a:ext cx="63720" cy="56880"/>
          </a:xfrm>
          <a:prstGeom prst="rect">
            <a:avLst/>
          </a:prstGeom>
          <a:solidFill>
            <a:srgbClr val="FF0000"/>
          </a:solidFill>
          <a:ln>
            <a:noFill/>
          </a:ln>
        </p:spPr>
        <p:style>
          <a:lnRef idx="0">
            <a:scrgbClr r="0" g="0" b="0"/>
          </a:lnRef>
          <a:fillRef idx="0">
            <a:scrgbClr r="0" g="0" b="0"/>
          </a:fillRef>
          <a:effectRef idx="0">
            <a:scrgbClr r="0" g="0" b="0"/>
          </a:effectRef>
          <a:fontRef idx="minor"/>
        </p:style>
      </p:sp>
      <p:sp>
        <p:nvSpPr>
          <p:cNvPr id="1956" name="CustomShape 10"/>
          <p:cNvSpPr/>
          <p:nvPr/>
        </p:nvSpPr>
        <p:spPr>
          <a:xfrm>
            <a:off x="5087520" y="3445920"/>
            <a:ext cx="63720" cy="56880"/>
          </a:xfrm>
          <a:prstGeom prst="rect">
            <a:avLst/>
          </a:prstGeom>
          <a:solidFill>
            <a:srgbClr val="FF0000"/>
          </a:solidFill>
          <a:ln>
            <a:noFill/>
          </a:ln>
        </p:spPr>
        <p:style>
          <a:lnRef idx="0">
            <a:scrgbClr r="0" g="0" b="0"/>
          </a:lnRef>
          <a:fillRef idx="0">
            <a:scrgbClr r="0" g="0" b="0"/>
          </a:fillRef>
          <a:effectRef idx="0">
            <a:scrgbClr r="0" g="0" b="0"/>
          </a:effectRef>
          <a:fontRef idx="minor"/>
        </p:style>
      </p:sp>
      <p:sp>
        <p:nvSpPr>
          <p:cNvPr id="1957" name="CustomShape 11"/>
          <p:cNvSpPr/>
          <p:nvPr/>
        </p:nvSpPr>
        <p:spPr>
          <a:xfrm rot="10800000" flipH="1">
            <a:off x="9759960" y="3836160"/>
            <a:ext cx="1002240" cy="115560"/>
          </a:xfrm>
          <a:custGeom>
            <a:avLst/>
            <a:gdLst/>
            <a:ahLst/>
            <a:cxnLst/>
            <a:rect l="l" t="t" r="r" b="b"/>
            <a:pathLst>
              <a:path w="21600" h="21600">
                <a:moveTo>
                  <a:pt x="0" y="0"/>
                </a:moveTo>
                <a:lnTo>
                  <a:pt x="5400" y="21600"/>
                </a:lnTo>
                <a:lnTo>
                  <a:pt x="16200" y="21600"/>
                </a:lnTo>
                <a:lnTo>
                  <a:pt x="21600" y="0"/>
                </a:lnTo>
                <a:lnTo>
                  <a:pt x="0" y="0"/>
                </a:lnTo>
                <a:close/>
              </a:path>
            </a:pathLst>
          </a:custGeom>
          <a:solidFill>
            <a:srgbClr val="FFFF99"/>
          </a:solidFill>
          <a:ln w="9360">
            <a:solidFill>
              <a:schemeClr val="tx1"/>
            </a:solidFill>
            <a:miter/>
          </a:ln>
        </p:spPr>
        <p:style>
          <a:lnRef idx="0">
            <a:scrgbClr r="0" g="0" b="0"/>
          </a:lnRef>
          <a:fillRef idx="0">
            <a:scrgbClr r="0" g="0" b="0"/>
          </a:fillRef>
          <a:effectRef idx="0">
            <a:scrgbClr r="0" g="0" b="0"/>
          </a:effectRef>
          <a:fontRef idx="minor"/>
        </p:style>
      </p:sp>
      <p:sp>
        <p:nvSpPr>
          <p:cNvPr id="1958" name="Line 12"/>
          <p:cNvSpPr/>
          <p:nvPr/>
        </p:nvSpPr>
        <p:spPr>
          <a:xfrm flipH="1">
            <a:off x="5759280" y="3489120"/>
            <a:ext cx="1528920" cy="3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959" name="Line 13"/>
          <p:cNvSpPr/>
          <p:nvPr/>
        </p:nvSpPr>
        <p:spPr>
          <a:xfrm flipH="1">
            <a:off x="4287600" y="3493800"/>
            <a:ext cx="45720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60" name="CustomShape 14"/>
          <p:cNvSpPr/>
          <p:nvPr/>
        </p:nvSpPr>
        <p:spPr>
          <a:xfrm>
            <a:off x="3275280" y="3426840"/>
            <a:ext cx="1055880" cy="254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961" name="CustomShape 15"/>
          <p:cNvSpPr/>
          <p:nvPr/>
        </p:nvSpPr>
        <p:spPr>
          <a:xfrm>
            <a:off x="3275280" y="3401280"/>
            <a:ext cx="1061640" cy="1533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962" name="CustomShape 16"/>
          <p:cNvSpPr/>
          <p:nvPr/>
        </p:nvSpPr>
        <p:spPr>
          <a:xfrm>
            <a:off x="3273480" y="3227400"/>
            <a:ext cx="1055880" cy="2966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963" name="CustomShape 17"/>
          <p:cNvSpPr/>
          <p:nvPr/>
        </p:nvSpPr>
        <p:spPr>
          <a:xfrm>
            <a:off x="3488400" y="3302640"/>
            <a:ext cx="593280" cy="13896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1964" name="CustomShape 18"/>
          <p:cNvSpPr/>
          <p:nvPr/>
        </p:nvSpPr>
        <p:spPr>
          <a:xfrm>
            <a:off x="3515400" y="3302640"/>
            <a:ext cx="539280" cy="13896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1965" name="Line 19"/>
          <p:cNvSpPr/>
          <p:nvPr/>
        </p:nvSpPr>
        <p:spPr>
          <a:xfrm>
            <a:off x="3275280" y="3370320"/>
            <a:ext cx="360" cy="197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66" name="Line 20"/>
          <p:cNvSpPr/>
          <p:nvPr/>
        </p:nvSpPr>
        <p:spPr>
          <a:xfrm>
            <a:off x="4330800" y="3375000"/>
            <a:ext cx="360" cy="197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67" name="Line 21"/>
          <p:cNvSpPr/>
          <p:nvPr/>
        </p:nvSpPr>
        <p:spPr>
          <a:xfrm flipH="1">
            <a:off x="2435040" y="3463920"/>
            <a:ext cx="8222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1968" name="Picture 120"/>
          <p:cNvPicPr/>
          <p:nvPr/>
        </p:nvPicPr>
        <p:blipFill>
          <a:blip r:embed="rId2"/>
          <a:stretch>
            <a:fillRect/>
          </a:stretch>
        </p:blipFill>
        <p:spPr>
          <a:xfrm>
            <a:off x="1875600" y="2990880"/>
            <a:ext cx="779040" cy="712440"/>
          </a:xfrm>
          <a:prstGeom prst="rect">
            <a:avLst/>
          </a:prstGeom>
          <a:ln>
            <a:noFill/>
          </a:ln>
        </p:spPr>
      </p:pic>
      <p:pic>
        <p:nvPicPr>
          <p:cNvPr id="1969" name="Picture 121"/>
          <p:cNvPicPr/>
          <p:nvPr/>
        </p:nvPicPr>
        <p:blipFill>
          <a:blip r:embed="rId3"/>
          <a:stretch>
            <a:fillRect/>
          </a:stretch>
        </p:blipFill>
        <p:spPr>
          <a:xfrm>
            <a:off x="1814400" y="2884320"/>
            <a:ext cx="1066680" cy="245160"/>
          </a:xfrm>
          <a:prstGeom prst="rect">
            <a:avLst/>
          </a:prstGeom>
          <a:ln>
            <a:noFill/>
          </a:ln>
        </p:spPr>
      </p:pic>
      <p:sp>
        <p:nvSpPr>
          <p:cNvPr id="1970" name="Line 22"/>
          <p:cNvSpPr/>
          <p:nvPr/>
        </p:nvSpPr>
        <p:spPr>
          <a:xfrm flipV="1">
            <a:off x="3755880" y="2766960"/>
            <a:ext cx="360" cy="468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71" name="CustomShape 23"/>
          <p:cNvSpPr/>
          <p:nvPr/>
        </p:nvSpPr>
        <p:spPr>
          <a:xfrm>
            <a:off x="5326200" y="4657680"/>
            <a:ext cx="25254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800" b="0" strike="noStrike" spc="-1">
                <a:solidFill>
                  <a:srgbClr val="000000"/>
                </a:solidFill>
                <a:latin typeface="Arial"/>
                <a:ea typeface="MS PGothic"/>
              </a:rPr>
              <a:t>cable or DSL modem</a:t>
            </a:r>
            <a:endParaRPr lang="en-US" sz="1800" b="0" strike="noStrike" spc="-1">
              <a:latin typeface="Arial"/>
            </a:endParaRPr>
          </a:p>
        </p:txBody>
      </p:sp>
      <p:sp>
        <p:nvSpPr>
          <p:cNvPr id="1972" name="Line 24"/>
          <p:cNvSpPr/>
          <p:nvPr/>
        </p:nvSpPr>
        <p:spPr>
          <a:xfrm>
            <a:off x="5475240" y="3703320"/>
            <a:ext cx="360" cy="936720"/>
          </a:xfrm>
          <a:prstGeom prst="line">
            <a:avLst/>
          </a:prstGeom>
          <a:ln w="19080">
            <a:solidFill>
              <a:srgbClr val="CC0000"/>
            </a:solidFill>
            <a:round/>
          </a:ln>
        </p:spPr>
        <p:style>
          <a:lnRef idx="0">
            <a:scrgbClr r="0" g="0" b="0"/>
          </a:lnRef>
          <a:fillRef idx="0">
            <a:scrgbClr r="0" g="0" b="0"/>
          </a:fillRef>
          <a:effectRef idx="0">
            <a:scrgbClr r="0" g="0" b="0"/>
          </a:effectRef>
          <a:fontRef idx="minor"/>
        </p:style>
      </p:sp>
      <p:sp>
        <p:nvSpPr>
          <p:cNvPr id="1973" name="CustomShape 25"/>
          <p:cNvSpPr/>
          <p:nvPr/>
        </p:nvSpPr>
        <p:spPr>
          <a:xfrm>
            <a:off x="4060800" y="5162400"/>
            <a:ext cx="25920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800" b="0" strike="noStrike" spc="-1">
                <a:solidFill>
                  <a:srgbClr val="000000"/>
                </a:solidFill>
                <a:latin typeface="Arial"/>
                <a:ea typeface="MS PGothic"/>
              </a:rPr>
              <a:t>router, firewall, NAT</a:t>
            </a:r>
            <a:endParaRPr lang="en-US" sz="1800" b="0" strike="noStrike" spc="-1">
              <a:latin typeface="Arial"/>
            </a:endParaRPr>
          </a:p>
        </p:txBody>
      </p:sp>
      <p:sp>
        <p:nvSpPr>
          <p:cNvPr id="1974" name="Line 26"/>
          <p:cNvSpPr/>
          <p:nvPr/>
        </p:nvSpPr>
        <p:spPr>
          <a:xfrm>
            <a:off x="4198680" y="3695400"/>
            <a:ext cx="360" cy="1489320"/>
          </a:xfrm>
          <a:prstGeom prst="line">
            <a:avLst/>
          </a:prstGeom>
          <a:ln w="19080">
            <a:solidFill>
              <a:srgbClr val="CC0000"/>
            </a:solidFill>
            <a:round/>
          </a:ln>
        </p:spPr>
        <p:style>
          <a:lnRef idx="0">
            <a:scrgbClr r="0" g="0" b="0"/>
          </a:lnRef>
          <a:fillRef idx="0">
            <a:scrgbClr r="0" g="0" b="0"/>
          </a:fillRef>
          <a:effectRef idx="0">
            <a:scrgbClr r="0" g="0" b="0"/>
          </a:effectRef>
          <a:fontRef idx="minor"/>
        </p:style>
      </p:sp>
      <p:sp>
        <p:nvSpPr>
          <p:cNvPr id="1975" name="Line 27"/>
          <p:cNvSpPr/>
          <p:nvPr/>
        </p:nvSpPr>
        <p:spPr>
          <a:xfrm>
            <a:off x="3608280" y="4576680"/>
            <a:ext cx="360" cy="1079280"/>
          </a:xfrm>
          <a:prstGeom prst="line">
            <a:avLst/>
          </a:prstGeom>
          <a:ln w="19080">
            <a:solidFill>
              <a:srgbClr val="CC0000"/>
            </a:solidFill>
            <a:round/>
          </a:ln>
        </p:spPr>
        <p:style>
          <a:lnRef idx="0">
            <a:scrgbClr r="0" g="0" b="0"/>
          </a:lnRef>
          <a:fillRef idx="0">
            <a:scrgbClr r="0" g="0" b="0"/>
          </a:fillRef>
          <a:effectRef idx="0">
            <a:scrgbClr r="0" g="0" b="0"/>
          </a:effectRef>
          <a:fontRef idx="minor"/>
        </p:style>
      </p:sp>
      <p:sp>
        <p:nvSpPr>
          <p:cNvPr id="1976" name="CustomShape 28"/>
          <p:cNvSpPr/>
          <p:nvPr/>
        </p:nvSpPr>
        <p:spPr>
          <a:xfrm>
            <a:off x="3605040" y="5657040"/>
            <a:ext cx="2925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800" b="0" strike="noStrike" spc="-1">
                <a:solidFill>
                  <a:srgbClr val="000000"/>
                </a:solidFill>
                <a:latin typeface="Arial"/>
                <a:ea typeface="MS PGothic"/>
              </a:rPr>
              <a:t>wired Ethernet (100 Mbps)</a:t>
            </a:r>
            <a:endParaRPr lang="en-US" sz="1800" b="0" strike="noStrike" spc="-1">
              <a:latin typeface="Arial"/>
            </a:endParaRPr>
          </a:p>
        </p:txBody>
      </p:sp>
      <p:sp>
        <p:nvSpPr>
          <p:cNvPr id="1977" name="Line 29"/>
          <p:cNvSpPr/>
          <p:nvPr/>
        </p:nvSpPr>
        <p:spPr>
          <a:xfrm>
            <a:off x="2158920" y="3725640"/>
            <a:ext cx="360" cy="1488960"/>
          </a:xfrm>
          <a:prstGeom prst="line">
            <a:avLst/>
          </a:prstGeom>
          <a:ln w="19080">
            <a:solidFill>
              <a:srgbClr val="CC0000"/>
            </a:solidFill>
            <a:round/>
          </a:ln>
        </p:spPr>
        <p:style>
          <a:lnRef idx="0">
            <a:scrgbClr r="0" g="0" b="0"/>
          </a:lnRef>
          <a:fillRef idx="0">
            <a:scrgbClr r="0" g="0" b="0"/>
          </a:fillRef>
          <a:effectRef idx="0">
            <a:scrgbClr r="0" g="0" b="0"/>
          </a:effectRef>
          <a:fontRef idx="minor"/>
        </p:style>
      </p:sp>
      <p:sp>
        <p:nvSpPr>
          <p:cNvPr id="1978" name="CustomShape 30"/>
          <p:cNvSpPr/>
          <p:nvPr/>
        </p:nvSpPr>
        <p:spPr>
          <a:xfrm>
            <a:off x="423720" y="5238720"/>
            <a:ext cx="1965240" cy="58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80000"/>
              </a:lnSpc>
            </a:pPr>
            <a:r>
              <a:rPr lang="en-US" sz="1800" b="0" strike="noStrike" spc="-1">
                <a:solidFill>
                  <a:srgbClr val="000000"/>
                </a:solidFill>
                <a:latin typeface="Arial"/>
                <a:ea typeface="MS PGothic"/>
              </a:rPr>
              <a:t>wireless access </a:t>
            </a:r>
            <a:endParaRPr lang="en-US" sz="1800" b="0" strike="noStrike" spc="-1">
              <a:latin typeface="Arial"/>
            </a:endParaRPr>
          </a:p>
          <a:p>
            <a:pPr algn="r">
              <a:lnSpc>
                <a:spcPct val="80000"/>
              </a:lnSpc>
            </a:pPr>
            <a:r>
              <a:rPr lang="en-US" sz="1800" b="0" strike="noStrike" spc="-1">
                <a:solidFill>
                  <a:srgbClr val="000000"/>
                </a:solidFill>
                <a:latin typeface="Arial"/>
                <a:ea typeface="MS PGothic"/>
              </a:rPr>
              <a:t>point (54 Mbps)</a:t>
            </a:r>
            <a:endParaRPr lang="en-US" sz="1800" b="0" strike="noStrike" spc="-1">
              <a:latin typeface="Arial"/>
            </a:endParaRPr>
          </a:p>
        </p:txBody>
      </p:sp>
      <p:sp>
        <p:nvSpPr>
          <p:cNvPr id="1979" name="CustomShape 31"/>
          <p:cNvSpPr/>
          <p:nvPr/>
        </p:nvSpPr>
        <p:spPr>
          <a:xfrm>
            <a:off x="1038240" y="1303200"/>
            <a:ext cx="1101600" cy="698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00000"/>
              </a:lnSpc>
            </a:pPr>
            <a:r>
              <a:rPr lang="en-US" sz="2000" b="0" strike="noStrike" spc="-1">
                <a:solidFill>
                  <a:srgbClr val="000000"/>
                </a:solidFill>
                <a:latin typeface="Arial"/>
                <a:ea typeface="MS PGothic"/>
              </a:rPr>
              <a:t>wireless</a:t>
            </a:r>
            <a:endParaRPr lang="en-US" sz="2000" b="0" strike="noStrike" spc="-1">
              <a:latin typeface="Arial"/>
            </a:endParaRPr>
          </a:p>
          <a:p>
            <a:pPr algn="r">
              <a:lnSpc>
                <a:spcPct val="100000"/>
              </a:lnSpc>
            </a:pPr>
            <a:r>
              <a:rPr lang="en-US" sz="2000" b="0" strike="noStrike" spc="-1">
                <a:solidFill>
                  <a:srgbClr val="000000"/>
                </a:solidFill>
                <a:latin typeface="Arial"/>
                <a:ea typeface="MS PGothic"/>
              </a:rPr>
              <a:t>devices</a:t>
            </a:r>
            <a:endParaRPr lang="en-US" sz="2000" b="0" strike="noStrike" spc="-1">
              <a:latin typeface="Arial"/>
            </a:endParaRPr>
          </a:p>
        </p:txBody>
      </p:sp>
      <p:pic>
        <p:nvPicPr>
          <p:cNvPr id="1980" name="Picture 144"/>
          <p:cNvPicPr/>
          <p:nvPr/>
        </p:nvPicPr>
        <p:blipFill>
          <a:blip r:embed="rId4"/>
          <a:stretch>
            <a:fillRect/>
          </a:stretch>
        </p:blipFill>
        <p:spPr>
          <a:xfrm>
            <a:off x="1665360" y="2066760"/>
            <a:ext cx="239400" cy="644400"/>
          </a:xfrm>
          <a:prstGeom prst="rect">
            <a:avLst/>
          </a:prstGeom>
          <a:ln>
            <a:noFill/>
          </a:ln>
        </p:spPr>
      </p:pic>
      <p:pic>
        <p:nvPicPr>
          <p:cNvPr id="1981" name="Picture 145"/>
          <p:cNvPicPr/>
          <p:nvPr/>
        </p:nvPicPr>
        <p:blipFill>
          <a:blip r:embed="rId3"/>
          <a:stretch>
            <a:fillRect/>
          </a:stretch>
        </p:blipFill>
        <p:spPr>
          <a:xfrm>
            <a:off x="1384200" y="1954080"/>
            <a:ext cx="731520" cy="172800"/>
          </a:xfrm>
          <a:prstGeom prst="rect">
            <a:avLst/>
          </a:prstGeom>
          <a:ln>
            <a:noFill/>
          </a:ln>
        </p:spPr>
      </p:pic>
      <p:sp>
        <p:nvSpPr>
          <p:cNvPr id="1982" name="Line 32"/>
          <p:cNvSpPr/>
          <p:nvPr/>
        </p:nvSpPr>
        <p:spPr>
          <a:xfrm>
            <a:off x="3679560" y="3679560"/>
            <a:ext cx="12960" cy="217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83" name="CustomShape 33"/>
          <p:cNvSpPr/>
          <p:nvPr/>
        </p:nvSpPr>
        <p:spPr>
          <a:xfrm>
            <a:off x="1281240" y="2801880"/>
            <a:ext cx="3357360" cy="1049040"/>
          </a:xfrm>
          <a:prstGeom prst="ellipse">
            <a:avLst/>
          </a:prstGeom>
          <a:noFill/>
          <a:ln w="19080" cap="rnd">
            <a:solidFill>
              <a:srgbClr val="CC0000"/>
            </a:solidFill>
            <a:custDash>
              <a:ds d="400000" sp="300000"/>
            </a:custDash>
            <a:round/>
          </a:ln>
        </p:spPr>
        <p:style>
          <a:lnRef idx="0">
            <a:scrgbClr r="0" g="0" b="0"/>
          </a:lnRef>
          <a:fillRef idx="0">
            <a:scrgbClr r="0" g="0" b="0"/>
          </a:fillRef>
          <a:effectRef idx="0">
            <a:scrgbClr r="0" g="0" b="0"/>
          </a:effectRef>
          <a:fontRef idx="minor"/>
        </p:style>
      </p:sp>
      <p:sp>
        <p:nvSpPr>
          <p:cNvPr id="1984" name="CustomShape 34"/>
          <p:cNvSpPr/>
          <p:nvPr/>
        </p:nvSpPr>
        <p:spPr>
          <a:xfrm>
            <a:off x="138600" y="3741840"/>
            <a:ext cx="1624320" cy="538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85000"/>
              </a:lnSpc>
            </a:pPr>
            <a:r>
              <a:rPr lang="en-US" sz="1600" b="0" strike="noStrike" spc="-1">
                <a:solidFill>
                  <a:srgbClr val="000000"/>
                </a:solidFill>
                <a:latin typeface="Arial"/>
                <a:ea typeface="MS PGothic"/>
              </a:rPr>
              <a:t>often combined </a:t>
            </a:r>
            <a:endParaRPr lang="en-US" sz="1600" b="0" strike="noStrike" spc="-1">
              <a:latin typeface="Arial"/>
            </a:endParaRPr>
          </a:p>
          <a:p>
            <a:pPr algn="r">
              <a:lnSpc>
                <a:spcPct val="85000"/>
              </a:lnSpc>
            </a:pPr>
            <a:r>
              <a:rPr lang="en-US" sz="1600" b="0" strike="noStrike" spc="-1">
                <a:solidFill>
                  <a:srgbClr val="000000"/>
                </a:solidFill>
                <a:latin typeface="Arial"/>
                <a:ea typeface="MS PGothic"/>
              </a:rPr>
              <a:t>in single box</a:t>
            </a:r>
            <a:endParaRPr lang="en-US" sz="1600" b="0" strike="noStrike" spc="-1">
              <a:latin typeface="Arial"/>
            </a:endParaRPr>
          </a:p>
        </p:txBody>
      </p:sp>
      <p:sp>
        <p:nvSpPr>
          <p:cNvPr id="1985" name="Line 35"/>
          <p:cNvSpPr/>
          <p:nvPr/>
        </p:nvSpPr>
        <p:spPr>
          <a:xfrm flipV="1">
            <a:off x="936360" y="3531960"/>
            <a:ext cx="378000" cy="27324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1986" name="Picture 152"/>
          <p:cNvPicPr/>
          <p:nvPr/>
        </p:nvPicPr>
        <p:blipFill>
          <a:blip r:embed="rId5"/>
          <a:stretch>
            <a:fillRect/>
          </a:stretch>
        </p:blipFill>
        <p:spPr>
          <a:xfrm>
            <a:off x="2379600" y="1566720"/>
            <a:ext cx="944640" cy="561600"/>
          </a:xfrm>
          <a:prstGeom prst="rect">
            <a:avLst/>
          </a:prstGeom>
          <a:ln>
            <a:noFill/>
          </a:ln>
        </p:spPr>
      </p:pic>
      <p:pic>
        <p:nvPicPr>
          <p:cNvPr id="1987" name="Picture 153"/>
          <p:cNvPicPr/>
          <p:nvPr/>
        </p:nvPicPr>
        <p:blipFill>
          <a:blip r:embed="rId6"/>
          <a:stretch>
            <a:fillRect/>
          </a:stretch>
        </p:blipFill>
        <p:spPr>
          <a:xfrm rot="124200">
            <a:off x="2423880" y="2190960"/>
            <a:ext cx="777960" cy="399600"/>
          </a:xfrm>
          <a:prstGeom prst="rect">
            <a:avLst/>
          </a:prstGeom>
          <a:ln>
            <a:noFill/>
          </a:ln>
        </p:spPr>
      </p:pic>
      <p:sp>
        <p:nvSpPr>
          <p:cNvPr id="1988" name="CustomShape 36"/>
          <p:cNvSpPr/>
          <p:nvPr/>
        </p:nvSpPr>
        <p:spPr>
          <a:xfrm>
            <a:off x="2683800" y="1802880"/>
            <a:ext cx="625680" cy="52236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1989" name="Picture 155"/>
          <p:cNvPicPr/>
          <p:nvPr/>
        </p:nvPicPr>
        <p:blipFill>
          <a:blip r:embed="rId7"/>
          <a:stretch>
            <a:fillRect/>
          </a:stretch>
        </p:blipFill>
        <p:spPr>
          <a:xfrm>
            <a:off x="2714760" y="1816200"/>
            <a:ext cx="568440" cy="475200"/>
          </a:xfrm>
          <a:prstGeom prst="rect">
            <a:avLst/>
          </a:prstGeom>
          <a:ln>
            <a:noFill/>
          </a:ln>
        </p:spPr>
      </p:pic>
      <p:sp>
        <p:nvSpPr>
          <p:cNvPr id="1990" name="CustomShape 37"/>
          <p:cNvSpPr/>
          <p:nvPr/>
        </p:nvSpPr>
        <p:spPr>
          <a:xfrm>
            <a:off x="2798280" y="1787400"/>
            <a:ext cx="529920" cy="9576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1991" name="CustomShape 38"/>
          <p:cNvSpPr/>
          <p:nvPr/>
        </p:nvSpPr>
        <p:spPr>
          <a:xfrm>
            <a:off x="2678400" y="1786320"/>
            <a:ext cx="145800" cy="4042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992" name="CustomShape 39"/>
          <p:cNvSpPr/>
          <p:nvPr/>
        </p:nvSpPr>
        <p:spPr>
          <a:xfrm>
            <a:off x="3166920" y="1859040"/>
            <a:ext cx="157320" cy="4669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1993" name="CustomShape 40"/>
          <p:cNvSpPr/>
          <p:nvPr/>
        </p:nvSpPr>
        <p:spPr>
          <a:xfrm>
            <a:off x="2676600" y="2171880"/>
            <a:ext cx="581760" cy="15624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1994" name="CustomShape 41"/>
          <p:cNvSpPr/>
          <p:nvPr/>
        </p:nvSpPr>
        <p:spPr>
          <a:xfrm>
            <a:off x="3184920" y="1863000"/>
            <a:ext cx="147240" cy="46872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1995" name="CustomShape 42"/>
          <p:cNvSpPr/>
          <p:nvPr/>
        </p:nvSpPr>
        <p:spPr>
          <a:xfrm>
            <a:off x="2677320" y="2192760"/>
            <a:ext cx="516960" cy="15444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1996" name="CustomShape 43"/>
          <p:cNvSpPr/>
          <p:nvPr/>
        </p:nvSpPr>
        <p:spPr>
          <a:xfrm>
            <a:off x="2668680" y="2359800"/>
            <a:ext cx="174240" cy="9108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1997" name="CustomShape 44"/>
          <p:cNvSpPr/>
          <p:nvPr/>
        </p:nvSpPr>
        <p:spPr>
          <a:xfrm>
            <a:off x="2671920" y="2361600"/>
            <a:ext cx="168120" cy="8640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1998" name="CustomShape 45"/>
          <p:cNvSpPr/>
          <p:nvPr/>
        </p:nvSpPr>
        <p:spPr>
          <a:xfrm>
            <a:off x="2684520" y="2396160"/>
            <a:ext cx="58680" cy="2664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999" name="CustomShape 46"/>
          <p:cNvSpPr/>
          <p:nvPr/>
        </p:nvSpPr>
        <p:spPr>
          <a:xfrm>
            <a:off x="2682360" y="2409120"/>
            <a:ext cx="43560" cy="162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00" name="CustomShape 47"/>
          <p:cNvSpPr/>
          <p:nvPr/>
        </p:nvSpPr>
        <p:spPr>
          <a:xfrm>
            <a:off x="2734200" y="2414160"/>
            <a:ext cx="58680" cy="2700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001" name="CustomShape 48"/>
          <p:cNvSpPr/>
          <p:nvPr/>
        </p:nvSpPr>
        <p:spPr>
          <a:xfrm>
            <a:off x="2732040" y="2427840"/>
            <a:ext cx="43560" cy="162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02" name="CustomShape 49"/>
          <p:cNvSpPr/>
          <p:nvPr/>
        </p:nvSpPr>
        <p:spPr>
          <a:xfrm>
            <a:off x="2970000" y="2373480"/>
            <a:ext cx="211320" cy="20196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03" name="CustomShape 50"/>
          <p:cNvSpPr/>
          <p:nvPr/>
        </p:nvSpPr>
        <p:spPr>
          <a:xfrm>
            <a:off x="2425680" y="2389680"/>
            <a:ext cx="543960" cy="18396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04" name="CustomShape 51"/>
          <p:cNvSpPr/>
          <p:nvPr/>
        </p:nvSpPr>
        <p:spPr>
          <a:xfrm>
            <a:off x="2426040" y="2355840"/>
            <a:ext cx="3960" cy="3600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05" name="CustomShape 52"/>
          <p:cNvSpPr/>
          <p:nvPr/>
        </p:nvSpPr>
        <p:spPr>
          <a:xfrm>
            <a:off x="2426400" y="2202480"/>
            <a:ext cx="251640" cy="15408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06" name="CustomShape 53"/>
          <p:cNvSpPr/>
          <p:nvPr/>
        </p:nvSpPr>
        <p:spPr>
          <a:xfrm>
            <a:off x="2443680" y="2363760"/>
            <a:ext cx="515880" cy="177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07" name="CustomShape 54"/>
          <p:cNvSpPr/>
          <p:nvPr/>
        </p:nvSpPr>
        <p:spPr>
          <a:xfrm flipV="1">
            <a:off x="2960280" y="2348640"/>
            <a:ext cx="209520" cy="1832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2008" name="Picture 176"/>
          <p:cNvPicPr/>
          <p:nvPr/>
        </p:nvPicPr>
        <p:blipFill>
          <a:blip r:embed="rId8"/>
          <a:stretch>
            <a:fillRect/>
          </a:stretch>
        </p:blipFill>
        <p:spPr>
          <a:xfrm>
            <a:off x="3150000" y="2031840"/>
            <a:ext cx="1122120" cy="860040"/>
          </a:xfrm>
          <a:prstGeom prst="rect">
            <a:avLst/>
          </a:prstGeom>
          <a:ln>
            <a:noFill/>
          </a:ln>
        </p:spPr>
      </p:pic>
      <p:sp>
        <p:nvSpPr>
          <p:cNvPr id="2009" name="CustomShape 55"/>
          <p:cNvSpPr/>
          <p:nvPr/>
        </p:nvSpPr>
        <p:spPr>
          <a:xfrm flipH="1">
            <a:off x="3626280" y="2114640"/>
            <a:ext cx="544680" cy="3927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2010" name="Picture 179"/>
          <p:cNvPicPr/>
          <p:nvPr/>
        </p:nvPicPr>
        <p:blipFill>
          <a:blip r:embed="rId8"/>
          <a:stretch>
            <a:fillRect/>
          </a:stretch>
        </p:blipFill>
        <p:spPr>
          <a:xfrm>
            <a:off x="3091320" y="3838680"/>
            <a:ext cx="847440" cy="711000"/>
          </a:xfrm>
          <a:prstGeom prst="rect">
            <a:avLst/>
          </a:prstGeom>
          <a:ln>
            <a:noFill/>
          </a:ln>
        </p:spPr>
      </p:pic>
      <p:sp>
        <p:nvSpPr>
          <p:cNvPr id="2011" name="CustomShape 56"/>
          <p:cNvSpPr/>
          <p:nvPr/>
        </p:nvSpPr>
        <p:spPr>
          <a:xfrm flipH="1">
            <a:off x="3451320" y="3907080"/>
            <a:ext cx="411120" cy="3247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2012" name="CustomShape 57"/>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669F00E7-A62B-40F2-93C7-4F2A5ABB1332}"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50"/>
                                        </p:tgtEl>
                                        <p:attrNameLst>
                                          <p:attrName>style.visibility</p:attrName>
                                        </p:attrNameLst>
                                      </p:cBhvr>
                                      <p:to>
                                        <p:strVal val="visible"/>
                                      </p:to>
                                    </p:set>
                                    <p:animEffect transition="in" filter="dissolve">
                                      <p:cBhvr additive="repl">
                                        <p:cTn id="7" dur="500"/>
                                        <p:tgtEl>
                                          <p:spTgt spid="19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79"/>
                                        </p:tgtEl>
                                        <p:attrNameLst>
                                          <p:attrName>style.visibility</p:attrName>
                                        </p:attrNameLst>
                                      </p:cBhvr>
                                      <p:to>
                                        <p:strVal val="visible"/>
                                      </p:to>
                                    </p:set>
                                    <p:animEffect transition="in" filter="dissolve">
                                      <p:cBhvr additive="repl">
                                        <p:cTn id="12" dur="500"/>
                                        <p:tgtEl>
                                          <p:spTgt spid="197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83"/>
                                        </p:tgtEl>
                                        <p:attrNameLst>
                                          <p:attrName>style.visibility</p:attrName>
                                        </p:attrNameLst>
                                      </p:cBhvr>
                                      <p:to>
                                        <p:strVal val="visible"/>
                                      </p:to>
                                    </p:set>
                                    <p:animEffect transition="in" filter="dissolve">
                                      <p:cBhvr additive="repl">
                                        <p:cTn id="17" dur="500"/>
                                        <p:tgtEl>
                                          <p:spTgt spid="1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3"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2014" name="CustomShape 2"/>
          <p:cNvSpPr/>
          <p:nvPr/>
        </p:nvSpPr>
        <p:spPr>
          <a:xfrm>
            <a:off x="290520" y="198360"/>
            <a:ext cx="8319960" cy="7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Enterprise access networks (Ethernet)</a:t>
            </a:r>
            <a:endParaRPr lang="en-US" sz="4000" b="0" strike="noStrike" spc="-1">
              <a:latin typeface="Arial"/>
            </a:endParaRPr>
          </a:p>
        </p:txBody>
      </p:sp>
      <p:sp>
        <p:nvSpPr>
          <p:cNvPr id="2015" name="CustomShape 3"/>
          <p:cNvSpPr/>
          <p:nvPr/>
        </p:nvSpPr>
        <p:spPr>
          <a:xfrm>
            <a:off x="455760" y="4782960"/>
            <a:ext cx="8042040" cy="141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65000"/>
              <a:buFont typeface="Wingdings" panose="05000000000000000000" pitchFamily="2" charset="2"/>
              <a:buChar char=""/>
            </a:pPr>
            <a:r>
              <a:rPr lang="en-US" sz="2400" b="0" strike="noStrike" spc="-1">
                <a:solidFill>
                  <a:srgbClr val="000000"/>
                </a:solidFill>
                <a:latin typeface="Gill Sans MT"/>
                <a:ea typeface="MS PGothic"/>
              </a:rPr>
              <a:t>typically used in companies, universities, etc</a:t>
            </a:r>
            <a:endParaRPr lang="en-US" sz="2400" b="0" strike="noStrike" spc="-1">
              <a:latin typeface="Arial"/>
            </a:endParaRPr>
          </a:p>
          <a:p>
            <a:pPr marL="342900" lvl="1" indent="-340995">
              <a:lnSpc>
                <a:spcPct val="100000"/>
              </a:lnSpc>
              <a:spcBef>
                <a:spcPts val="480"/>
              </a:spcBef>
              <a:buClr>
                <a:srgbClr val="000099"/>
              </a:buClr>
              <a:buSzPct val="65000"/>
              <a:buFont typeface="Wingdings" panose="05000000000000000000" pitchFamily="2" charset="2"/>
              <a:buChar char=""/>
            </a:pPr>
            <a:r>
              <a:rPr lang="en-US" sz="2400" b="0" strike="noStrike" spc="-1">
                <a:solidFill>
                  <a:srgbClr val="000000"/>
                </a:solidFill>
                <a:latin typeface="Gill Sans MT"/>
                <a:ea typeface="Arial"/>
              </a:rPr>
              <a:t>10 Mbps, 100Mbps, 1Gbps, 10Gbps transmission rates</a:t>
            </a:r>
            <a:endParaRPr lang="en-US" sz="2400" b="0" strike="noStrike" spc="-1">
              <a:latin typeface="Arial"/>
            </a:endParaRPr>
          </a:p>
          <a:p>
            <a:pPr marL="342900" lvl="1" indent="-340995">
              <a:lnSpc>
                <a:spcPct val="100000"/>
              </a:lnSpc>
              <a:spcBef>
                <a:spcPts val="480"/>
              </a:spcBef>
              <a:buClr>
                <a:srgbClr val="000099"/>
              </a:buClr>
              <a:buSzPct val="65000"/>
              <a:buFont typeface="Wingdings" panose="05000000000000000000" pitchFamily="2" charset="2"/>
              <a:buChar char=""/>
            </a:pPr>
            <a:r>
              <a:rPr lang="en-US" sz="2400" b="0" strike="noStrike" spc="-1">
                <a:solidFill>
                  <a:srgbClr val="000000"/>
                </a:solidFill>
                <a:latin typeface="Gill Sans MT"/>
                <a:ea typeface="Arial"/>
              </a:rPr>
              <a:t>today, end systems typically connect into Ethernet switch</a:t>
            </a:r>
            <a:endParaRPr lang="en-US" sz="2400" b="0" strike="noStrike" spc="-1">
              <a:latin typeface="Arial"/>
            </a:endParaRPr>
          </a:p>
          <a:p>
            <a:pPr>
              <a:lnSpc>
                <a:spcPct val="100000"/>
              </a:lnSpc>
              <a:spcBef>
                <a:spcPts val="480"/>
              </a:spcBef>
            </a:pPr>
            <a:endParaRPr lang="en-US" sz="2400" b="0" strike="noStrike" spc="-1">
              <a:latin typeface="Arial"/>
            </a:endParaRPr>
          </a:p>
        </p:txBody>
      </p:sp>
      <p:sp>
        <p:nvSpPr>
          <p:cNvPr id="2016" name="Line 4"/>
          <p:cNvSpPr/>
          <p:nvPr/>
        </p:nvSpPr>
        <p:spPr>
          <a:xfrm>
            <a:off x="2217600" y="3186000"/>
            <a:ext cx="360" cy="468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17" name="Line 5"/>
          <p:cNvSpPr/>
          <p:nvPr/>
        </p:nvSpPr>
        <p:spPr>
          <a:xfrm>
            <a:off x="2636640" y="3193920"/>
            <a:ext cx="360" cy="558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18" name="Line 6"/>
          <p:cNvSpPr/>
          <p:nvPr/>
        </p:nvSpPr>
        <p:spPr>
          <a:xfrm flipH="1">
            <a:off x="1614240" y="3166920"/>
            <a:ext cx="6969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19" name="CustomShape 7"/>
          <p:cNvSpPr/>
          <p:nvPr/>
        </p:nvSpPr>
        <p:spPr>
          <a:xfrm>
            <a:off x="2016000" y="3087720"/>
            <a:ext cx="784080" cy="136440"/>
          </a:xfrm>
          <a:prstGeom prst="rect">
            <a:avLst/>
          </a:prstGeom>
          <a:gradFill>
            <a:gsLst>
              <a:gs pos="0">
                <a:srgbClr val="009999"/>
              </a:gs>
              <a:gs pos="100000">
                <a:srgbClr val="FFFFFF"/>
              </a:gs>
            </a:gsLst>
            <a:lin ang="0"/>
          </a:gradFill>
          <a:ln w="9360">
            <a:solidFill>
              <a:srgbClr val="000000"/>
            </a:solidFill>
            <a:miter/>
          </a:ln>
        </p:spPr>
        <p:style>
          <a:lnRef idx="0">
            <a:scrgbClr r="0" g="0" b="0"/>
          </a:lnRef>
          <a:fillRef idx="0">
            <a:scrgbClr r="0" g="0" b="0"/>
          </a:fillRef>
          <a:effectRef idx="0">
            <a:scrgbClr r="0" g="0" b="0"/>
          </a:effectRef>
          <a:fontRef idx="minor"/>
        </p:style>
      </p:sp>
      <p:sp>
        <p:nvSpPr>
          <p:cNvPr id="2020" name="CustomShape 8"/>
          <p:cNvSpPr/>
          <p:nvPr/>
        </p:nvSpPr>
        <p:spPr>
          <a:xfrm>
            <a:off x="2016000" y="2878200"/>
            <a:ext cx="1050840" cy="212400"/>
          </a:xfrm>
          <a:prstGeom prst="parallelogram">
            <a:avLst>
              <a:gd name="adj" fmla="val 122778"/>
            </a:avLst>
          </a:prstGeom>
          <a:gradFill>
            <a:gsLst>
              <a:gs pos="0">
                <a:srgbClr val="009999"/>
              </a:gs>
              <a:gs pos="100000">
                <a:srgbClr val="FFFFFF"/>
              </a:gs>
            </a:gsLst>
            <a:lin ang="0"/>
          </a:gradFill>
          <a:ln w="9360">
            <a:solidFill>
              <a:srgbClr val="000000"/>
            </a:solidFill>
            <a:miter/>
          </a:ln>
        </p:spPr>
        <p:style>
          <a:lnRef idx="0">
            <a:scrgbClr r="0" g="0" b="0"/>
          </a:lnRef>
          <a:fillRef idx="0">
            <a:scrgbClr r="0" g="0" b="0"/>
          </a:fillRef>
          <a:effectRef idx="0">
            <a:scrgbClr r="0" g="0" b="0"/>
          </a:effectRef>
          <a:fontRef idx="minor"/>
        </p:style>
      </p:sp>
      <p:sp>
        <p:nvSpPr>
          <p:cNvPr id="2021" name="CustomShape 9"/>
          <p:cNvSpPr/>
          <p:nvPr/>
        </p:nvSpPr>
        <p:spPr>
          <a:xfrm>
            <a:off x="2800440" y="2873520"/>
            <a:ext cx="266400" cy="353880"/>
          </a:xfrm>
          <a:custGeom>
            <a:avLst/>
            <a:gdLst/>
            <a:ahLst/>
            <a:cxnLst/>
            <a:rect l="l" t="t" r="r" b="b"/>
            <a:pathLst>
              <a:path w="169" h="224">
                <a:moveTo>
                  <a:pt x="0" y="138"/>
                </a:moveTo>
                <a:lnTo>
                  <a:pt x="0" y="224"/>
                </a:lnTo>
                <a:lnTo>
                  <a:pt x="169" y="77"/>
                </a:lnTo>
                <a:lnTo>
                  <a:pt x="169" y="0"/>
                </a:lnTo>
                <a:lnTo>
                  <a:pt x="0" y="138"/>
                </a:lnTo>
                <a:close/>
              </a:path>
            </a:pathLst>
          </a:custGeom>
          <a:solidFill>
            <a:srgbClr val="BBE0E3"/>
          </a:solidFill>
          <a:ln w="6480">
            <a:solidFill>
              <a:srgbClr val="000000"/>
            </a:solidFill>
            <a:round/>
          </a:ln>
        </p:spPr>
        <p:style>
          <a:lnRef idx="0">
            <a:scrgbClr r="0" g="0" b="0"/>
          </a:lnRef>
          <a:fillRef idx="0">
            <a:scrgbClr r="0" g="0" b="0"/>
          </a:fillRef>
          <a:effectRef idx="0">
            <a:scrgbClr r="0" g="0" b="0"/>
          </a:effectRef>
          <a:fontRef idx="minor"/>
        </p:style>
      </p:sp>
      <p:sp>
        <p:nvSpPr>
          <p:cNvPr id="2022" name="CustomShape 10"/>
          <p:cNvSpPr/>
          <p:nvPr/>
        </p:nvSpPr>
        <p:spPr>
          <a:xfrm>
            <a:off x="2119320" y="2921040"/>
            <a:ext cx="801360" cy="125280"/>
          </a:xfrm>
          <a:custGeom>
            <a:avLst/>
            <a:gdLst/>
            <a:ahLst/>
            <a:cxnLst/>
            <a:rect l="l" t="t" r="r" b="b"/>
            <a:pathLst>
              <a:path w="280" h="63">
                <a:moveTo>
                  <a:pt x="0" y="63"/>
                </a:moveTo>
                <a:lnTo>
                  <a:pt x="37" y="62"/>
                </a:lnTo>
                <a:lnTo>
                  <a:pt x="219" y="0"/>
                </a:lnTo>
                <a:lnTo>
                  <a:pt x="280" y="0"/>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2023" name="CustomShape 11"/>
          <p:cNvSpPr/>
          <p:nvPr/>
        </p:nvSpPr>
        <p:spPr>
          <a:xfrm>
            <a:off x="2306520" y="2914560"/>
            <a:ext cx="463320" cy="145800"/>
          </a:xfrm>
          <a:custGeom>
            <a:avLst/>
            <a:gdLst/>
            <a:ahLst/>
            <a:cxnLst/>
            <a:rect l="l" t="t" r="r" b="b"/>
            <a:pathLst>
              <a:path w="293" h="93">
                <a:moveTo>
                  <a:pt x="0" y="0"/>
                </a:moveTo>
                <a:lnTo>
                  <a:pt x="67" y="1"/>
                </a:lnTo>
                <a:lnTo>
                  <a:pt x="195" y="93"/>
                </a:lnTo>
                <a:lnTo>
                  <a:pt x="293" y="93"/>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2024" name="Line 12"/>
          <p:cNvSpPr/>
          <p:nvPr/>
        </p:nvSpPr>
        <p:spPr>
          <a:xfrm flipH="1">
            <a:off x="1107720" y="2946240"/>
            <a:ext cx="1062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25" name="Line 13"/>
          <p:cNvSpPr/>
          <p:nvPr/>
        </p:nvSpPr>
        <p:spPr>
          <a:xfrm flipV="1">
            <a:off x="2388960" y="2328840"/>
            <a:ext cx="360" cy="53640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2026" name="Picture 63"/>
          <p:cNvPicPr/>
          <p:nvPr/>
        </p:nvPicPr>
        <p:blipFill>
          <a:blip r:embed="rId1"/>
          <a:stretch>
            <a:fillRect/>
          </a:stretch>
        </p:blipFill>
        <p:spPr>
          <a:xfrm>
            <a:off x="2139120" y="1957680"/>
            <a:ext cx="636480" cy="543960"/>
          </a:xfrm>
          <a:prstGeom prst="rect">
            <a:avLst/>
          </a:prstGeom>
          <a:ln>
            <a:noFill/>
          </a:ln>
        </p:spPr>
      </p:pic>
      <p:pic>
        <p:nvPicPr>
          <p:cNvPr id="2027" name="Picture 64"/>
          <p:cNvPicPr/>
          <p:nvPr/>
        </p:nvPicPr>
        <p:blipFill>
          <a:blip r:embed="rId2"/>
          <a:stretch>
            <a:fillRect/>
          </a:stretch>
        </p:blipFill>
        <p:spPr>
          <a:xfrm>
            <a:off x="2089080" y="1876320"/>
            <a:ext cx="871200" cy="186840"/>
          </a:xfrm>
          <a:prstGeom prst="rect">
            <a:avLst/>
          </a:prstGeom>
          <a:ln>
            <a:noFill/>
          </a:ln>
        </p:spPr>
      </p:pic>
      <p:pic>
        <p:nvPicPr>
          <p:cNvPr id="2028" name="Picture 66"/>
          <p:cNvPicPr/>
          <p:nvPr/>
        </p:nvPicPr>
        <p:blipFill>
          <a:blip r:embed="rId3"/>
          <a:stretch>
            <a:fillRect/>
          </a:stretch>
        </p:blipFill>
        <p:spPr>
          <a:xfrm>
            <a:off x="2746440" y="1231920"/>
            <a:ext cx="615600" cy="385560"/>
          </a:xfrm>
          <a:prstGeom prst="rect">
            <a:avLst/>
          </a:prstGeom>
          <a:ln>
            <a:noFill/>
          </a:ln>
        </p:spPr>
      </p:pic>
      <p:pic>
        <p:nvPicPr>
          <p:cNvPr id="2029" name="Picture 67"/>
          <p:cNvPicPr/>
          <p:nvPr/>
        </p:nvPicPr>
        <p:blipFill>
          <a:blip r:embed="rId4"/>
          <a:stretch>
            <a:fillRect/>
          </a:stretch>
        </p:blipFill>
        <p:spPr>
          <a:xfrm rot="131400">
            <a:off x="2773080" y="1660320"/>
            <a:ext cx="506880" cy="274320"/>
          </a:xfrm>
          <a:prstGeom prst="rect">
            <a:avLst/>
          </a:prstGeom>
          <a:ln>
            <a:noFill/>
          </a:ln>
        </p:spPr>
      </p:pic>
      <p:sp>
        <p:nvSpPr>
          <p:cNvPr id="2030" name="CustomShape 14"/>
          <p:cNvSpPr/>
          <p:nvPr/>
        </p:nvSpPr>
        <p:spPr>
          <a:xfrm>
            <a:off x="2944800" y="1394280"/>
            <a:ext cx="407520" cy="35856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2031" name="Picture 69"/>
          <p:cNvPicPr/>
          <p:nvPr/>
        </p:nvPicPr>
        <p:blipFill>
          <a:blip r:embed="rId5"/>
          <a:stretch>
            <a:fillRect/>
          </a:stretch>
        </p:blipFill>
        <p:spPr>
          <a:xfrm>
            <a:off x="2964960" y="1403280"/>
            <a:ext cx="370080" cy="326160"/>
          </a:xfrm>
          <a:prstGeom prst="rect">
            <a:avLst/>
          </a:prstGeom>
          <a:ln>
            <a:noFill/>
          </a:ln>
        </p:spPr>
      </p:pic>
      <p:sp>
        <p:nvSpPr>
          <p:cNvPr id="2032" name="CustomShape 15"/>
          <p:cNvSpPr/>
          <p:nvPr/>
        </p:nvSpPr>
        <p:spPr>
          <a:xfrm>
            <a:off x="3019320" y="1383480"/>
            <a:ext cx="344880" cy="6516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2033" name="CustomShape 16"/>
          <p:cNvSpPr/>
          <p:nvPr/>
        </p:nvSpPr>
        <p:spPr>
          <a:xfrm>
            <a:off x="2941200" y="1383120"/>
            <a:ext cx="94320" cy="27756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34" name="CustomShape 17"/>
          <p:cNvSpPr/>
          <p:nvPr/>
        </p:nvSpPr>
        <p:spPr>
          <a:xfrm>
            <a:off x="3259800" y="1432800"/>
            <a:ext cx="101880" cy="32040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2035" name="CustomShape 18"/>
          <p:cNvSpPr/>
          <p:nvPr/>
        </p:nvSpPr>
        <p:spPr>
          <a:xfrm>
            <a:off x="2940120" y="1648080"/>
            <a:ext cx="378720" cy="10692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2036" name="CustomShape 19"/>
          <p:cNvSpPr/>
          <p:nvPr/>
        </p:nvSpPr>
        <p:spPr>
          <a:xfrm>
            <a:off x="3271320" y="1435680"/>
            <a:ext cx="95400" cy="3218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2037" name="CustomShape 20"/>
          <p:cNvSpPr/>
          <p:nvPr/>
        </p:nvSpPr>
        <p:spPr>
          <a:xfrm>
            <a:off x="2940480" y="1662480"/>
            <a:ext cx="336600" cy="10548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2038" name="CustomShape 21"/>
          <p:cNvSpPr/>
          <p:nvPr/>
        </p:nvSpPr>
        <p:spPr>
          <a:xfrm>
            <a:off x="2934720" y="1777320"/>
            <a:ext cx="113040" cy="61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39" name="CustomShape 22"/>
          <p:cNvSpPr/>
          <p:nvPr/>
        </p:nvSpPr>
        <p:spPr>
          <a:xfrm>
            <a:off x="2936880" y="1778400"/>
            <a:ext cx="109080" cy="5904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2040" name="CustomShape 23"/>
          <p:cNvSpPr/>
          <p:nvPr/>
        </p:nvSpPr>
        <p:spPr>
          <a:xfrm>
            <a:off x="2945160" y="1802160"/>
            <a:ext cx="37440" cy="1764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041" name="CustomShape 24"/>
          <p:cNvSpPr/>
          <p:nvPr/>
        </p:nvSpPr>
        <p:spPr>
          <a:xfrm>
            <a:off x="2943720" y="1811160"/>
            <a:ext cx="27720" cy="1044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42" name="CustomShape 25"/>
          <p:cNvSpPr/>
          <p:nvPr/>
        </p:nvSpPr>
        <p:spPr>
          <a:xfrm>
            <a:off x="2977560" y="1814760"/>
            <a:ext cx="37440" cy="1800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043" name="CustomShape 26"/>
          <p:cNvSpPr/>
          <p:nvPr/>
        </p:nvSpPr>
        <p:spPr>
          <a:xfrm>
            <a:off x="2976120" y="1824120"/>
            <a:ext cx="27720" cy="1044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44" name="CustomShape 27"/>
          <p:cNvSpPr/>
          <p:nvPr/>
        </p:nvSpPr>
        <p:spPr>
          <a:xfrm>
            <a:off x="3131640" y="1786680"/>
            <a:ext cx="137160" cy="13824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45" name="CustomShape 28"/>
          <p:cNvSpPr/>
          <p:nvPr/>
        </p:nvSpPr>
        <p:spPr>
          <a:xfrm>
            <a:off x="2776680" y="1797840"/>
            <a:ext cx="354240" cy="126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46" name="CustomShape 29"/>
          <p:cNvSpPr/>
          <p:nvPr/>
        </p:nvSpPr>
        <p:spPr>
          <a:xfrm>
            <a:off x="2776680" y="1774440"/>
            <a:ext cx="2160" cy="241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47" name="CustomShape 30"/>
          <p:cNvSpPr/>
          <p:nvPr/>
        </p:nvSpPr>
        <p:spPr>
          <a:xfrm>
            <a:off x="2777040" y="1668960"/>
            <a:ext cx="163440" cy="10548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48" name="CustomShape 31"/>
          <p:cNvSpPr/>
          <p:nvPr/>
        </p:nvSpPr>
        <p:spPr>
          <a:xfrm>
            <a:off x="2788200" y="1779840"/>
            <a:ext cx="335880" cy="1213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49" name="CustomShape 32"/>
          <p:cNvSpPr/>
          <p:nvPr/>
        </p:nvSpPr>
        <p:spPr>
          <a:xfrm flipV="1">
            <a:off x="3125160" y="1769040"/>
            <a:ext cx="136080" cy="125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2050" name="Picture 90"/>
          <p:cNvPicPr/>
          <p:nvPr/>
        </p:nvPicPr>
        <p:blipFill>
          <a:blip r:embed="rId6"/>
          <a:stretch>
            <a:fillRect/>
          </a:stretch>
        </p:blipFill>
        <p:spPr>
          <a:xfrm>
            <a:off x="1216080" y="1511280"/>
            <a:ext cx="560520" cy="341280"/>
          </a:xfrm>
          <a:prstGeom prst="rect">
            <a:avLst/>
          </a:prstGeom>
          <a:ln>
            <a:noFill/>
          </a:ln>
        </p:spPr>
      </p:pic>
      <p:pic>
        <p:nvPicPr>
          <p:cNvPr id="2051" name="Picture 91"/>
          <p:cNvPicPr/>
          <p:nvPr/>
        </p:nvPicPr>
        <p:blipFill>
          <a:blip r:embed="rId7"/>
          <a:stretch>
            <a:fillRect/>
          </a:stretch>
        </p:blipFill>
        <p:spPr>
          <a:xfrm rot="127800">
            <a:off x="1241280" y="1890360"/>
            <a:ext cx="461520" cy="242640"/>
          </a:xfrm>
          <a:prstGeom prst="rect">
            <a:avLst/>
          </a:prstGeom>
          <a:ln>
            <a:noFill/>
          </a:ln>
        </p:spPr>
      </p:pic>
      <p:sp>
        <p:nvSpPr>
          <p:cNvPr id="2052" name="CustomShape 33"/>
          <p:cNvSpPr/>
          <p:nvPr/>
        </p:nvSpPr>
        <p:spPr>
          <a:xfrm>
            <a:off x="1396800" y="1654920"/>
            <a:ext cx="371160" cy="31716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2053" name="Picture 93"/>
          <p:cNvPicPr/>
          <p:nvPr/>
        </p:nvPicPr>
        <p:blipFill>
          <a:blip r:embed="rId8"/>
          <a:stretch>
            <a:fillRect/>
          </a:stretch>
        </p:blipFill>
        <p:spPr>
          <a:xfrm>
            <a:off x="1415160" y="1663200"/>
            <a:ext cx="336960" cy="288720"/>
          </a:xfrm>
          <a:prstGeom prst="rect">
            <a:avLst/>
          </a:prstGeom>
          <a:ln>
            <a:noFill/>
          </a:ln>
        </p:spPr>
      </p:pic>
      <p:sp>
        <p:nvSpPr>
          <p:cNvPr id="2054" name="CustomShape 34"/>
          <p:cNvSpPr/>
          <p:nvPr/>
        </p:nvSpPr>
        <p:spPr>
          <a:xfrm>
            <a:off x="1464480" y="1645560"/>
            <a:ext cx="313920" cy="5760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2055" name="CustomShape 35"/>
          <p:cNvSpPr/>
          <p:nvPr/>
        </p:nvSpPr>
        <p:spPr>
          <a:xfrm>
            <a:off x="1393560" y="1645200"/>
            <a:ext cx="86040" cy="24552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56" name="CustomShape 36"/>
          <p:cNvSpPr/>
          <p:nvPr/>
        </p:nvSpPr>
        <p:spPr>
          <a:xfrm>
            <a:off x="1683720" y="1689120"/>
            <a:ext cx="92520" cy="28368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2057" name="CustomShape 37"/>
          <p:cNvSpPr/>
          <p:nvPr/>
        </p:nvSpPr>
        <p:spPr>
          <a:xfrm>
            <a:off x="1392480" y="1879560"/>
            <a:ext cx="344880" cy="9468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2058" name="CustomShape 38"/>
          <p:cNvSpPr/>
          <p:nvPr/>
        </p:nvSpPr>
        <p:spPr>
          <a:xfrm>
            <a:off x="1694160" y="1691640"/>
            <a:ext cx="86760" cy="28476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2059" name="CustomShape 39"/>
          <p:cNvSpPr/>
          <p:nvPr/>
        </p:nvSpPr>
        <p:spPr>
          <a:xfrm>
            <a:off x="1392840" y="1892520"/>
            <a:ext cx="306360" cy="9324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2060" name="CustomShape 40"/>
          <p:cNvSpPr/>
          <p:nvPr/>
        </p:nvSpPr>
        <p:spPr>
          <a:xfrm>
            <a:off x="1387800" y="1994040"/>
            <a:ext cx="102960" cy="547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61" name="CustomShape 41"/>
          <p:cNvSpPr/>
          <p:nvPr/>
        </p:nvSpPr>
        <p:spPr>
          <a:xfrm>
            <a:off x="1389600" y="1995480"/>
            <a:ext cx="99360" cy="5184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2062" name="CustomShape 42"/>
          <p:cNvSpPr/>
          <p:nvPr/>
        </p:nvSpPr>
        <p:spPr>
          <a:xfrm>
            <a:off x="1397160" y="2016360"/>
            <a:ext cx="34200" cy="1548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063" name="CustomShape 43"/>
          <p:cNvSpPr/>
          <p:nvPr/>
        </p:nvSpPr>
        <p:spPr>
          <a:xfrm>
            <a:off x="1395720" y="2024280"/>
            <a:ext cx="25200" cy="90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64" name="CustomShape 44"/>
          <p:cNvSpPr/>
          <p:nvPr/>
        </p:nvSpPr>
        <p:spPr>
          <a:xfrm>
            <a:off x="1426680" y="2027160"/>
            <a:ext cx="34200" cy="1584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065" name="CustomShape 45"/>
          <p:cNvSpPr/>
          <p:nvPr/>
        </p:nvSpPr>
        <p:spPr>
          <a:xfrm>
            <a:off x="1425240" y="2035440"/>
            <a:ext cx="25200" cy="90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66" name="CustomShape 46"/>
          <p:cNvSpPr/>
          <p:nvPr/>
        </p:nvSpPr>
        <p:spPr>
          <a:xfrm>
            <a:off x="1566720" y="2002680"/>
            <a:ext cx="124920" cy="1224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67" name="CustomShape 47"/>
          <p:cNvSpPr/>
          <p:nvPr/>
        </p:nvSpPr>
        <p:spPr>
          <a:xfrm>
            <a:off x="1243440" y="2012400"/>
            <a:ext cx="322200" cy="1112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68" name="CustomShape 48"/>
          <p:cNvSpPr/>
          <p:nvPr/>
        </p:nvSpPr>
        <p:spPr>
          <a:xfrm>
            <a:off x="1243800" y="1991520"/>
            <a:ext cx="1800" cy="2124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69" name="CustomShape 49"/>
          <p:cNvSpPr/>
          <p:nvPr/>
        </p:nvSpPr>
        <p:spPr>
          <a:xfrm>
            <a:off x="1243800" y="1898280"/>
            <a:ext cx="148680" cy="9324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70" name="CustomShape 50"/>
          <p:cNvSpPr/>
          <p:nvPr/>
        </p:nvSpPr>
        <p:spPr>
          <a:xfrm>
            <a:off x="1253880" y="1996560"/>
            <a:ext cx="305640" cy="1069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71" name="CustomShape 51"/>
          <p:cNvSpPr/>
          <p:nvPr/>
        </p:nvSpPr>
        <p:spPr>
          <a:xfrm flipV="1">
            <a:off x="1560960" y="1987200"/>
            <a:ext cx="123480" cy="11088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2072" name="Picture 114"/>
          <p:cNvPicPr/>
          <p:nvPr/>
        </p:nvPicPr>
        <p:blipFill>
          <a:blip r:embed="rId9"/>
          <a:stretch>
            <a:fillRect/>
          </a:stretch>
        </p:blipFill>
        <p:spPr>
          <a:xfrm>
            <a:off x="1963800" y="1203480"/>
            <a:ext cx="628200" cy="335880"/>
          </a:xfrm>
          <a:prstGeom prst="rect">
            <a:avLst/>
          </a:prstGeom>
          <a:ln>
            <a:noFill/>
          </a:ln>
        </p:spPr>
      </p:pic>
      <p:pic>
        <p:nvPicPr>
          <p:cNvPr id="2073" name="Picture 115"/>
          <p:cNvPicPr/>
          <p:nvPr/>
        </p:nvPicPr>
        <p:blipFill>
          <a:blip r:embed="rId10"/>
          <a:stretch>
            <a:fillRect/>
          </a:stretch>
        </p:blipFill>
        <p:spPr>
          <a:xfrm rot="112200">
            <a:off x="1992600" y="1578240"/>
            <a:ext cx="517320" cy="239040"/>
          </a:xfrm>
          <a:prstGeom prst="rect">
            <a:avLst/>
          </a:prstGeom>
          <a:ln>
            <a:noFill/>
          </a:ln>
        </p:spPr>
      </p:pic>
      <p:sp>
        <p:nvSpPr>
          <p:cNvPr id="2074" name="CustomShape 52"/>
          <p:cNvSpPr/>
          <p:nvPr/>
        </p:nvSpPr>
        <p:spPr>
          <a:xfrm>
            <a:off x="2166120" y="1344600"/>
            <a:ext cx="415800" cy="3124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2075" name="Picture 117"/>
          <p:cNvPicPr/>
          <p:nvPr/>
        </p:nvPicPr>
        <p:blipFill>
          <a:blip r:embed="rId11"/>
          <a:stretch>
            <a:fillRect/>
          </a:stretch>
        </p:blipFill>
        <p:spPr>
          <a:xfrm>
            <a:off x="2186640" y="1352880"/>
            <a:ext cx="377640" cy="284040"/>
          </a:xfrm>
          <a:prstGeom prst="rect">
            <a:avLst/>
          </a:prstGeom>
          <a:ln>
            <a:noFill/>
          </a:ln>
        </p:spPr>
      </p:pic>
      <p:sp>
        <p:nvSpPr>
          <p:cNvPr id="2076" name="CustomShape 53"/>
          <p:cNvSpPr/>
          <p:nvPr/>
        </p:nvSpPr>
        <p:spPr>
          <a:xfrm>
            <a:off x="2242440" y="1335600"/>
            <a:ext cx="352080" cy="5652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2077" name="CustomShape 54"/>
          <p:cNvSpPr/>
          <p:nvPr/>
        </p:nvSpPr>
        <p:spPr>
          <a:xfrm>
            <a:off x="2162520" y="1334880"/>
            <a:ext cx="96480" cy="24156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78" name="CustomShape 55"/>
          <p:cNvSpPr/>
          <p:nvPr/>
        </p:nvSpPr>
        <p:spPr>
          <a:xfrm>
            <a:off x="2487960" y="1378440"/>
            <a:ext cx="104040" cy="27936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2079" name="CustomShape 56"/>
          <p:cNvSpPr/>
          <p:nvPr/>
        </p:nvSpPr>
        <p:spPr>
          <a:xfrm>
            <a:off x="2161440" y="1566000"/>
            <a:ext cx="386640" cy="9288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2080" name="CustomShape 57"/>
          <p:cNvSpPr/>
          <p:nvPr/>
        </p:nvSpPr>
        <p:spPr>
          <a:xfrm>
            <a:off x="2499480" y="1380960"/>
            <a:ext cx="97200" cy="2804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2081" name="CustomShape 58"/>
          <p:cNvSpPr/>
          <p:nvPr/>
        </p:nvSpPr>
        <p:spPr>
          <a:xfrm>
            <a:off x="2161800" y="1578600"/>
            <a:ext cx="343440" cy="9180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2082" name="CustomShape 59"/>
          <p:cNvSpPr/>
          <p:nvPr/>
        </p:nvSpPr>
        <p:spPr>
          <a:xfrm>
            <a:off x="2156040" y="1678680"/>
            <a:ext cx="115560" cy="5400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83" name="CustomShape 60"/>
          <p:cNvSpPr/>
          <p:nvPr/>
        </p:nvSpPr>
        <p:spPr>
          <a:xfrm>
            <a:off x="2158200" y="1680120"/>
            <a:ext cx="111240" cy="51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2084" name="CustomShape 61"/>
          <p:cNvSpPr/>
          <p:nvPr/>
        </p:nvSpPr>
        <p:spPr>
          <a:xfrm>
            <a:off x="2166840" y="1700640"/>
            <a:ext cx="38520" cy="1512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085" name="CustomShape 62"/>
          <p:cNvSpPr/>
          <p:nvPr/>
        </p:nvSpPr>
        <p:spPr>
          <a:xfrm>
            <a:off x="2165400" y="1708200"/>
            <a:ext cx="28440" cy="90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86" name="CustomShape 63"/>
          <p:cNvSpPr/>
          <p:nvPr/>
        </p:nvSpPr>
        <p:spPr>
          <a:xfrm>
            <a:off x="2199600" y="1711440"/>
            <a:ext cx="38520" cy="1548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087" name="CustomShape 64"/>
          <p:cNvSpPr/>
          <p:nvPr/>
        </p:nvSpPr>
        <p:spPr>
          <a:xfrm>
            <a:off x="2198160" y="1719720"/>
            <a:ext cx="28440" cy="90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88" name="CustomShape 65"/>
          <p:cNvSpPr/>
          <p:nvPr/>
        </p:nvSpPr>
        <p:spPr>
          <a:xfrm>
            <a:off x="2356560" y="1686960"/>
            <a:ext cx="140040" cy="12024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89" name="CustomShape 66"/>
          <p:cNvSpPr/>
          <p:nvPr/>
        </p:nvSpPr>
        <p:spPr>
          <a:xfrm>
            <a:off x="1994400" y="1696680"/>
            <a:ext cx="361440" cy="1098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90" name="CustomShape 67"/>
          <p:cNvSpPr/>
          <p:nvPr/>
        </p:nvSpPr>
        <p:spPr>
          <a:xfrm>
            <a:off x="1994760" y="1676520"/>
            <a:ext cx="2160" cy="2088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91" name="CustomShape 68"/>
          <p:cNvSpPr/>
          <p:nvPr/>
        </p:nvSpPr>
        <p:spPr>
          <a:xfrm>
            <a:off x="1995120" y="1584360"/>
            <a:ext cx="167040" cy="9180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92" name="CustomShape 69"/>
          <p:cNvSpPr/>
          <p:nvPr/>
        </p:nvSpPr>
        <p:spPr>
          <a:xfrm>
            <a:off x="2006280" y="1681200"/>
            <a:ext cx="342720" cy="10548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93" name="CustomShape 70"/>
          <p:cNvSpPr/>
          <p:nvPr/>
        </p:nvSpPr>
        <p:spPr>
          <a:xfrm flipV="1">
            <a:off x="2350080" y="1671480"/>
            <a:ext cx="138600" cy="10908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094" name="CustomShape 71"/>
          <p:cNvSpPr/>
          <p:nvPr/>
        </p:nvSpPr>
        <p:spPr>
          <a:xfrm>
            <a:off x="4431240" y="2061000"/>
            <a:ext cx="1156680" cy="2674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095" name="CustomShape 72"/>
          <p:cNvSpPr/>
          <p:nvPr/>
        </p:nvSpPr>
        <p:spPr>
          <a:xfrm>
            <a:off x="4431240" y="2034000"/>
            <a:ext cx="1162800" cy="16128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096" name="CustomShape 73"/>
          <p:cNvSpPr/>
          <p:nvPr/>
        </p:nvSpPr>
        <p:spPr>
          <a:xfrm>
            <a:off x="4429080" y="1851120"/>
            <a:ext cx="1156680" cy="31212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097" name="CustomShape 74"/>
          <p:cNvSpPr/>
          <p:nvPr/>
        </p:nvSpPr>
        <p:spPr>
          <a:xfrm>
            <a:off x="4664520" y="1929960"/>
            <a:ext cx="649800" cy="14652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2098" name="CustomShape 75"/>
          <p:cNvSpPr/>
          <p:nvPr/>
        </p:nvSpPr>
        <p:spPr>
          <a:xfrm>
            <a:off x="4694040" y="1929960"/>
            <a:ext cx="591120" cy="14652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2099" name="Line 76"/>
          <p:cNvSpPr/>
          <p:nvPr/>
        </p:nvSpPr>
        <p:spPr>
          <a:xfrm>
            <a:off x="4430880" y="2001600"/>
            <a:ext cx="360" cy="207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100" name="Line 77"/>
          <p:cNvSpPr/>
          <p:nvPr/>
        </p:nvSpPr>
        <p:spPr>
          <a:xfrm>
            <a:off x="5587200" y="2006640"/>
            <a:ext cx="360" cy="207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101" name="Line 78"/>
          <p:cNvSpPr/>
          <p:nvPr/>
        </p:nvSpPr>
        <p:spPr>
          <a:xfrm flipV="1">
            <a:off x="2778120" y="2111040"/>
            <a:ext cx="1668240" cy="7668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102" name="Line 79"/>
          <p:cNvSpPr/>
          <p:nvPr/>
        </p:nvSpPr>
        <p:spPr>
          <a:xfrm>
            <a:off x="4593960" y="3004920"/>
            <a:ext cx="360" cy="65268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103" name="Line 80"/>
          <p:cNvSpPr/>
          <p:nvPr/>
        </p:nvSpPr>
        <p:spPr>
          <a:xfrm>
            <a:off x="4975200" y="2997000"/>
            <a:ext cx="360" cy="6523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104" name="CustomShape 81"/>
          <p:cNvSpPr/>
          <p:nvPr/>
        </p:nvSpPr>
        <p:spPr>
          <a:xfrm>
            <a:off x="4721400" y="3617640"/>
            <a:ext cx="70560" cy="72972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2105" name="CustomShape 82"/>
          <p:cNvSpPr/>
          <p:nvPr/>
        </p:nvSpPr>
        <p:spPr>
          <a:xfrm>
            <a:off x="4449600" y="3616200"/>
            <a:ext cx="266400" cy="7286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2106" name="CustomShape 83"/>
          <p:cNvSpPr/>
          <p:nvPr/>
        </p:nvSpPr>
        <p:spPr>
          <a:xfrm>
            <a:off x="4735080" y="3661560"/>
            <a:ext cx="41400" cy="67500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2107" name="CustomShape 84"/>
          <p:cNvSpPr/>
          <p:nvPr/>
        </p:nvSpPr>
        <p:spPr>
          <a:xfrm>
            <a:off x="4725360" y="4003920"/>
            <a:ext cx="65520" cy="5868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2108" name="CustomShape 85"/>
          <p:cNvSpPr/>
          <p:nvPr/>
        </p:nvSpPr>
        <p:spPr>
          <a:xfrm>
            <a:off x="4451400" y="3700440"/>
            <a:ext cx="150480" cy="140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2109" name="CustomShape 86"/>
          <p:cNvSpPr/>
          <p:nvPr/>
        </p:nvSpPr>
        <p:spPr>
          <a:xfrm>
            <a:off x="4587840" y="3692520"/>
            <a:ext cx="147600" cy="4428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2110" name="CustomShape 87"/>
          <p:cNvSpPr/>
          <p:nvPr/>
        </p:nvSpPr>
        <p:spPr>
          <a:xfrm>
            <a:off x="4591080" y="3697200"/>
            <a:ext cx="141120" cy="331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2111" name="CustomShape 88"/>
          <p:cNvSpPr/>
          <p:nvPr/>
        </p:nvSpPr>
        <p:spPr>
          <a:xfrm>
            <a:off x="4454640" y="3805200"/>
            <a:ext cx="150480" cy="126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2112" name="CustomShape 89"/>
          <p:cNvSpPr/>
          <p:nvPr/>
        </p:nvSpPr>
        <p:spPr>
          <a:xfrm>
            <a:off x="4587840" y="3797280"/>
            <a:ext cx="147600" cy="410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2113" name="CustomShape 90"/>
          <p:cNvSpPr/>
          <p:nvPr/>
        </p:nvSpPr>
        <p:spPr>
          <a:xfrm>
            <a:off x="4591080" y="3801960"/>
            <a:ext cx="141120" cy="316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2114" name="CustomShape 91"/>
          <p:cNvSpPr/>
          <p:nvPr/>
        </p:nvSpPr>
        <p:spPr>
          <a:xfrm>
            <a:off x="4451400" y="3913200"/>
            <a:ext cx="152280" cy="140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2115" name="CustomShape 92"/>
          <p:cNvSpPr/>
          <p:nvPr/>
        </p:nvSpPr>
        <p:spPr>
          <a:xfrm>
            <a:off x="4454640" y="4008240"/>
            <a:ext cx="150480" cy="140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2116" name="CustomShape 93"/>
          <p:cNvSpPr/>
          <p:nvPr/>
        </p:nvSpPr>
        <p:spPr>
          <a:xfrm>
            <a:off x="4584600" y="4000320"/>
            <a:ext cx="147240" cy="4572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2117" name="CustomShape 94"/>
          <p:cNvSpPr/>
          <p:nvPr/>
        </p:nvSpPr>
        <p:spPr>
          <a:xfrm>
            <a:off x="4587840" y="4005360"/>
            <a:ext cx="141120" cy="345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2118" name="CustomShape 95"/>
          <p:cNvSpPr/>
          <p:nvPr/>
        </p:nvSpPr>
        <p:spPr>
          <a:xfrm>
            <a:off x="4726440" y="3912480"/>
            <a:ext cx="65520" cy="5832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2119" name="CustomShape 96"/>
          <p:cNvSpPr/>
          <p:nvPr/>
        </p:nvSpPr>
        <p:spPr>
          <a:xfrm>
            <a:off x="4586040" y="3903840"/>
            <a:ext cx="147240" cy="428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2120" name="CustomShape 97"/>
          <p:cNvSpPr/>
          <p:nvPr/>
        </p:nvSpPr>
        <p:spPr>
          <a:xfrm>
            <a:off x="4589640" y="3908520"/>
            <a:ext cx="141120" cy="331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2121" name="CustomShape 98"/>
          <p:cNvSpPr/>
          <p:nvPr/>
        </p:nvSpPr>
        <p:spPr>
          <a:xfrm>
            <a:off x="4716360" y="3616200"/>
            <a:ext cx="15480" cy="73008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2122" name="CustomShape 99"/>
          <p:cNvSpPr/>
          <p:nvPr/>
        </p:nvSpPr>
        <p:spPr>
          <a:xfrm>
            <a:off x="4732560" y="3801240"/>
            <a:ext cx="59040" cy="6624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2123" name="CustomShape 100"/>
          <p:cNvSpPr/>
          <p:nvPr/>
        </p:nvSpPr>
        <p:spPr>
          <a:xfrm>
            <a:off x="4733280" y="3696480"/>
            <a:ext cx="60840" cy="7488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2124" name="CustomShape 101"/>
          <p:cNvSpPr/>
          <p:nvPr/>
        </p:nvSpPr>
        <p:spPr>
          <a:xfrm>
            <a:off x="4784760" y="4314960"/>
            <a:ext cx="11160" cy="2844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2125" name="CustomShape 102"/>
          <p:cNvSpPr/>
          <p:nvPr/>
        </p:nvSpPr>
        <p:spPr>
          <a:xfrm>
            <a:off x="4730040" y="4315680"/>
            <a:ext cx="60840" cy="6228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126" name="CustomShape 103"/>
          <p:cNvSpPr/>
          <p:nvPr/>
        </p:nvSpPr>
        <p:spPr>
          <a:xfrm>
            <a:off x="4432320" y="4335480"/>
            <a:ext cx="306360" cy="4572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2127" name="CustomShape 104"/>
          <p:cNvSpPr/>
          <p:nvPr/>
        </p:nvSpPr>
        <p:spPr>
          <a:xfrm>
            <a:off x="4449600" y="4346640"/>
            <a:ext cx="271440" cy="2520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128" name="CustomShape 105"/>
          <p:cNvSpPr/>
          <p:nvPr/>
        </p:nvSpPr>
        <p:spPr>
          <a:xfrm>
            <a:off x="4475160" y="4241520"/>
            <a:ext cx="39600" cy="4428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2129" name="CustomShape 106"/>
          <p:cNvSpPr/>
          <p:nvPr/>
        </p:nvSpPr>
        <p:spPr>
          <a:xfrm>
            <a:off x="4521240" y="4241520"/>
            <a:ext cx="39600" cy="4428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2130" name="CustomShape 107"/>
          <p:cNvSpPr/>
          <p:nvPr/>
        </p:nvSpPr>
        <p:spPr>
          <a:xfrm>
            <a:off x="4565520" y="4240440"/>
            <a:ext cx="39600" cy="4428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2131" name="CustomShape 108"/>
          <p:cNvSpPr/>
          <p:nvPr/>
        </p:nvSpPr>
        <p:spPr>
          <a:xfrm>
            <a:off x="4668840" y="4065480"/>
            <a:ext cx="20520" cy="24264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2132" name="Line 109"/>
          <p:cNvSpPr/>
          <p:nvPr/>
        </p:nvSpPr>
        <p:spPr>
          <a:xfrm>
            <a:off x="3017520" y="3208320"/>
            <a:ext cx="503280" cy="331560"/>
          </a:xfrm>
          <a:prstGeom prst="line">
            <a:avLst/>
          </a:prstGeom>
          <a:ln w="9360">
            <a:solidFill>
              <a:srgbClr val="CC0000"/>
            </a:solidFill>
            <a:round/>
          </a:ln>
        </p:spPr>
        <p:style>
          <a:lnRef idx="0">
            <a:scrgbClr r="0" g="0" b="0"/>
          </a:lnRef>
          <a:fillRef idx="0">
            <a:scrgbClr r="0" g="0" b="0"/>
          </a:fillRef>
          <a:effectRef idx="0">
            <a:scrgbClr r="0" g="0" b="0"/>
          </a:effectRef>
          <a:fontRef idx="minor"/>
        </p:style>
      </p:sp>
      <p:sp>
        <p:nvSpPr>
          <p:cNvPr id="2133" name="CustomShape 110"/>
          <p:cNvSpPr/>
          <p:nvPr/>
        </p:nvSpPr>
        <p:spPr>
          <a:xfrm>
            <a:off x="3051000" y="3538440"/>
            <a:ext cx="1211040" cy="651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85000"/>
              </a:lnSpc>
            </a:pPr>
            <a:r>
              <a:rPr lang="en-US" sz="2000" b="0" strike="noStrike" spc="-1">
                <a:solidFill>
                  <a:srgbClr val="000000"/>
                </a:solidFill>
                <a:latin typeface="Arial"/>
                <a:ea typeface="MS PGothic"/>
              </a:rPr>
              <a:t>Ethernet </a:t>
            </a:r>
            <a:endParaRPr lang="en-US" sz="2000" b="0" strike="noStrike" spc="-1">
              <a:latin typeface="Arial"/>
            </a:endParaRPr>
          </a:p>
          <a:p>
            <a:pPr algn="ctr">
              <a:lnSpc>
                <a:spcPct val="85000"/>
              </a:lnSpc>
            </a:pPr>
            <a:r>
              <a:rPr lang="en-US" sz="2000" b="0" strike="noStrike" spc="-1">
                <a:solidFill>
                  <a:srgbClr val="000000"/>
                </a:solidFill>
                <a:latin typeface="Arial"/>
                <a:ea typeface="MS PGothic"/>
              </a:rPr>
              <a:t>switch</a:t>
            </a:r>
            <a:endParaRPr lang="en-US" sz="2000" b="0" strike="noStrike" spc="-1">
              <a:latin typeface="Arial"/>
            </a:endParaRPr>
          </a:p>
        </p:txBody>
      </p:sp>
      <p:sp>
        <p:nvSpPr>
          <p:cNvPr id="2134" name="Line 111"/>
          <p:cNvSpPr/>
          <p:nvPr/>
        </p:nvSpPr>
        <p:spPr>
          <a:xfrm>
            <a:off x="5306760" y="3954240"/>
            <a:ext cx="525600" cy="360"/>
          </a:xfrm>
          <a:prstGeom prst="line">
            <a:avLst/>
          </a:prstGeom>
          <a:ln w="9360">
            <a:solidFill>
              <a:srgbClr val="CC0000"/>
            </a:solidFill>
            <a:round/>
          </a:ln>
        </p:spPr>
        <p:style>
          <a:lnRef idx="0">
            <a:scrgbClr r="0" g="0" b="0"/>
          </a:lnRef>
          <a:fillRef idx="0">
            <a:scrgbClr r="0" g="0" b="0"/>
          </a:fillRef>
          <a:effectRef idx="0">
            <a:scrgbClr r="0" g="0" b="0"/>
          </a:effectRef>
          <a:fontRef idx="minor"/>
        </p:style>
      </p:sp>
      <p:sp>
        <p:nvSpPr>
          <p:cNvPr id="2135" name="CustomShape 112"/>
          <p:cNvSpPr/>
          <p:nvPr/>
        </p:nvSpPr>
        <p:spPr>
          <a:xfrm>
            <a:off x="5668200" y="3552840"/>
            <a:ext cx="2058840" cy="651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85000"/>
              </a:lnSpc>
            </a:pPr>
            <a:r>
              <a:rPr lang="en-US" sz="2000" b="0" strike="noStrike" spc="-1">
                <a:solidFill>
                  <a:srgbClr val="000000"/>
                </a:solidFill>
                <a:latin typeface="Arial"/>
                <a:ea typeface="MS PGothic"/>
              </a:rPr>
              <a:t>institutional mail,</a:t>
            </a:r>
            <a:endParaRPr lang="en-US" sz="2000" b="0" strike="noStrike" spc="-1">
              <a:latin typeface="Arial"/>
            </a:endParaRPr>
          </a:p>
          <a:p>
            <a:pPr algn="ctr">
              <a:lnSpc>
                <a:spcPct val="85000"/>
              </a:lnSpc>
            </a:pPr>
            <a:r>
              <a:rPr lang="en-US" sz="2000" b="0" strike="noStrike" spc="-1">
                <a:solidFill>
                  <a:srgbClr val="000000"/>
                </a:solidFill>
                <a:latin typeface="Arial"/>
                <a:ea typeface="MS PGothic"/>
              </a:rPr>
              <a:t>web servers</a:t>
            </a:r>
            <a:endParaRPr lang="en-US" sz="2000" b="0" strike="noStrike" spc="-1">
              <a:latin typeface="Arial"/>
            </a:endParaRPr>
          </a:p>
        </p:txBody>
      </p:sp>
      <p:sp>
        <p:nvSpPr>
          <p:cNvPr id="2136" name="CustomShape 113"/>
          <p:cNvSpPr/>
          <p:nvPr/>
        </p:nvSpPr>
        <p:spPr>
          <a:xfrm>
            <a:off x="6332040" y="2986200"/>
            <a:ext cx="2187000" cy="39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85000"/>
              </a:lnSpc>
            </a:pPr>
            <a:r>
              <a:rPr lang="en-US" sz="2000" b="0" strike="noStrike" spc="-1">
                <a:solidFill>
                  <a:srgbClr val="000000"/>
                </a:solidFill>
                <a:latin typeface="Arial"/>
                <a:ea typeface="MS PGothic"/>
              </a:rPr>
              <a:t>institutional router</a:t>
            </a:r>
            <a:endParaRPr lang="en-US" sz="2000" b="0" strike="noStrike" spc="-1">
              <a:latin typeface="Arial"/>
            </a:endParaRPr>
          </a:p>
        </p:txBody>
      </p:sp>
      <p:sp>
        <p:nvSpPr>
          <p:cNvPr id="2137" name="Line 114"/>
          <p:cNvSpPr/>
          <p:nvPr/>
        </p:nvSpPr>
        <p:spPr>
          <a:xfrm>
            <a:off x="5505120" y="2368440"/>
            <a:ext cx="1006560" cy="663480"/>
          </a:xfrm>
          <a:prstGeom prst="line">
            <a:avLst/>
          </a:prstGeom>
          <a:ln w="9360">
            <a:solidFill>
              <a:srgbClr val="CC0000"/>
            </a:solidFill>
            <a:round/>
          </a:ln>
        </p:spPr>
        <p:style>
          <a:lnRef idx="0">
            <a:scrgbClr r="0" g="0" b="0"/>
          </a:lnRef>
          <a:fillRef idx="0">
            <a:scrgbClr r="0" g="0" b="0"/>
          </a:fillRef>
          <a:effectRef idx="0">
            <a:scrgbClr r="0" g="0" b="0"/>
          </a:effectRef>
          <a:fontRef idx="minor"/>
        </p:style>
      </p:sp>
      <p:sp>
        <p:nvSpPr>
          <p:cNvPr id="2138" name="Line 115"/>
          <p:cNvSpPr/>
          <p:nvPr/>
        </p:nvSpPr>
        <p:spPr>
          <a:xfrm>
            <a:off x="5578200" y="2031840"/>
            <a:ext cx="97164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139" name="Line 116"/>
          <p:cNvSpPr/>
          <p:nvPr/>
        </p:nvSpPr>
        <p:spPr>
          <a:xfrm>
            <a:off x="6608520" y="2028600"/>
            <a:ext cx="971640" cy="360"/>
          </a:xfrm>
          <a:prstGeom prst="line">
            <a:avLst/>
          </a:prstGeom>
          <a:ln w="2844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2140" name="Line 117"/>
          <p:cNvSpPr/>
          <p:nvPr/>
        </p:nvSpPr>
        <p:spPr>
          <a:xfrm>
            <a:off x="5999040" y="2117520"/>
            <a:ext cx="503280" cy="331920"/>
          </a:xfrm>
          <a:prstGeom prst="line">
            <a:avLst/>
          </a:prstGeom>
          <a:ln w="9360">
            <a:solidFill>
              <a:srgbClr val="CC0000"/>
            </a:solidFill>
            <a:round/>
          </a:ln>
        </p:spPr>
        <p:style>
          <a:lnRef idx="0">
            <a:scrgbClr r="0" g="0" b="0"/>
          </a:lnRef>
          <a:fillRef idx="0">
            <a:scrgbClr r="0" g="0" b="0"/>
          </a:fillRef>
          <a:effectRef idx="0">
            <a:scrgbClr r="0" g="0" b="0"/>
          </a:effectRef>
          <a:fontRef idx="minor"/>
        </p:style>
      </p:sp>
      <p:sp>
        <p:nvSpPr>
          <p:cNvPr id="2141" name="CustomShape 118"/>
          <p:cNvSpPr/>
          <p:nvPr/>
        </p:nvSpPr>
        <p:spPr>
          <a:xfrm>
            <a:off x="6475320" y="2320920"/>
            <a:ext cx="2256840" cy="910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85000"/>
              </a:lnSpc>
            </a:pPr>
            <a:r>
              <a:rPr lang="en-US" sz="2000" b="0" strike="noStrike" spc="-1">
                <a:solidFill>
                  <a:srgbClr val="000000"/>
                </a:solidFill>
                <a:latin typeface="Arial"/>
                <a:ea typeface="MS PGothic"/>
              </a:rPr>
              <a:t>institutional link to </a:t>
            </a:r>
            <a:endParaRPr lang="en-US" sz="2000" b="0" strike="noStrike" spc="-1">
              <a:latin typeface="Arial"/>
            </a:endParaRPr>
          </a:p>
          <a:p>
            <a:pPr algn="ctr">
              <a:lnSpc>
                <a:spcPct val="85000"/>
              </a:lnSpc>
            </a:pPr>
            <a:r>
              <a:rPr lang="en-US" sz="2000" b="0" strike="noStrike" spc="-1">
                <a:solidFill>
                  <a:srgbClr val="000000"/>
                </a:solidFill>
                <a:latin typeface="Arial"/>
                <a:ea typeface="MS PGothic"/>
              </a:rPr>
              <a:t>ISP (Internet)</a:t>
            </a:r>
            <a:endParaRPr lang="en-US" sz="2000" b="0" strike="noStrike" spc="-1">
              <a:latin typeface="Arial"/>
            </a:endParaRPr>
          </a:p>
          <a:p>
            <a:pPr algn="ctr">
              <a:lnSpc>
                <a:spcPct val="85000"/>
              </a:lnSpc>
            </a:pPr>
            <a:endParaRPr lang="en-US" sz="2000" b="0" strike="noStrike" spc="-1">
              <a:latin typeface="Arial"/>
            </a:endParaRPr>
          </a:p>
        </p:txBody>
      </p:sp>
      <p:sp>
        <p:nvSpPr>
          <p:cNvPr id="2142" name="CustomShape 119"/>
          <p:cNvSpPr/>
          <p:nvPr/>
        </p:nvSpPr>
        <p:spPr>
          <a:xfrm>
            <a:off x="4397400" y="2851200"/>
            <a:ext cx="784080" cy="136440"/>
          </a:xfrm>
          <a:prstGeom prst="rect">
            <a:avLst/>
          </a:prstGeom>
          <a:gradFill>
            <a:gsLst>
              <a:gs pos="0">
                <a:srgbClr val="009999"/>
              </a:gs>
              <a:gs pos="100000">
                <a:srgbClr val="FFFFFF"/>
              </a:gs>
            </a:gsLst>
            <a:lin ang="0"/>
          </a:gradFill>
          <a:ln w="9360">
            <a:solidFill>
              <a:srgbClr val="000000"/>
            </a:solidFill>
            <a:miter/>
          </a:ln>
        </p:spPr>
        <p:style>
          <a:lnRef idx="0">
            <a:scrgbClr r="0" g="0" b="0"/>
          </a:lnRef>
          <a:fillRef idx="0">
            <a:scrgbClr r="0" g="0" b="0"/>
          </a:fillRef>
          <a:effectRef idx="0">
            <a:scrgbClr r="0" g="0" b="0"/>
          </a:effectRef>
          <a:fontRef idx="minor"/>
        </p:style>
      </p:sp>
      <p:sp>
        <p:nvSpPr>
          <p:cNvPr id="2143" name="CustomShape 120"/>
          <p:cNvSpPr/>
          <p:nvPr/>
        </p:nvSpPr>
        <p:spPr>
          <a:xfrm>
            <a:off x="4397400" y="2641680"/>
            <a:ext cx="1050840" cy="212400"/>
          </a:xfrm>
          <a:prstGeom prst="parallelogram">
            <a:avLst>
              <a:gd name="adj" fmla="val 122778"/>
            </a:avLst>
          </a:prstGeom>
          <a:gradFill>
            <a:gsLst>
              <a:gs pos="0">
                <a:srgbClr val="009999"/>
              </a:gs>
              <a:gs pos="100000">
                <a:srgbClr val="FFFFFF"/>
              </a:gs>
            </a:gsLst>
            <a:lin ang="0"/>
          </a:gradFill>
          <a:ln w="9360">
            <a:solidFill>
              <a:srgbClr val="000000"/>
            </a:solidFill>
            <a:miter/>
          </a:ln>
        </p:spPr>
        <p:style>
          <a:lnRef idx="0">
            <a:scrgbClr r="0" g="0" b="0"/>
          </a:lnRef>
          <a:fillRef idx="0">
            <a:scrgbClr r="0" g="0" b="0"/>
          </a:fillRef>
          <a:effectRef idx="0">
            <a:scrgbClr r="0" g="0" b="0"/>
          </a:effectRef>
          <a:fontRef idx="minor"/>
        </p:style>
      </p:sp>
      <p:sp>
        <p:nvSpPr>
          <p:cNvPr id="2144" name="CustomShape 121"/>
          <p:cNvSpPr/>
          <p:nvPr/>
        </p:nvSpPr>
        <p:spPr>
          <a:xfrm>
            <a:off x="5181480" y="2637000"/>
            <a:ext cx="266400" cy="353880"/>
          </a:xfrm>
          <a:custGeom>
            <a:avLst/>
            <a:gdLst/>
            <a:ahLst/>
            <a:cxnLst/>
            <a:rect l="l" t="t" r="r" b="b"/>
            <a:pathLst>
              <a:path w="169" h="224">
                <a:moveTo>
                  <a:pt x="0" y="138"/>
                </a:moveTo>
                <a:lnTo>
                  <a:pt x="0" y="224"/>
                </a:lnTo>
                <a:lnTo>
                  <a:pt x="169" y="77"/>
                </a:lnTo>
                <a:lnTo>
                  <a:pt x="169" y="0"/>
                </a:lnTo>
                <a:lnTo>
                  <a:pt x="0" y="138"/>
                </a:lnTo>
                <a:close/>
              </a:path>
            </a:pathLst>
          </a:custGeom>
          <a:solidFill>
            <a:srgbClr val="BBE0E3"/>
          </a:solidFill>
          <a:ln w="6480">
            <a:solidFill>
              <a:srgbClr val="000000"/>
            </a:solidFill>
            <a:round/>
          </a:ln>
        </p:spPr>
        <p:style>
          <a:lnRef idx="0">
            <a:scrgbClr r="0" g="0" b="0"/>
          </a:lnRef>
          <a:fillRef idx="0">
            <a:scrgbClr r="0" g="0" b="0"/>
          </a:fillRef>
          <a:effectRef idx="0">
            <a:scrgbClr r="0" g="0" b="0"/>
          </a:effectRef>
          <a:fontRef idx="minor"/>
        </p:style>
      </p:sp>
      <p:sp>
        <p:nvSpPr>
          <p:cNvPr id="2145" name="CustomShape 122"/>
          <p:cNvSpPr/>
          <p:nvPr/>
        </p:nvSpPr>
        <p:spPr>
          <a:xfrm>
            <a:off x="4500720" y="2684520"/>
            <a:ext cx="801360" cy="125280"/>
          </a:xfrm>
          <a:custGeom>
            <a:avLst/>
            <a:gdLst/>
            <a:ahLst/>
            <a:cxnLst/>
            <a:rect l="l" t="t" r="r" b="b"/>
            <a:pathLst>
              <a:path w="280" h="63">
                <a:moveTo>
                  <a:pt x="0" y="63"/>
                </a:moveTo>
                <a:lnTo>
                  <a:pt x="37" y="62"/>
                </a:lnTo>
                <a:lnTo>
                  <a:pt x="219" y="0"/>
                </a:lnTo>
                <a:lnTo>
                  <a:pt x="280" y="0"/>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2146" name="CustomShape 123"/>
          <p:cNvSpPr/>
          <p:nvPr/>
        </p:nvSpPr>
        <p:spPr>
          <a:xfrm>
            <a:off x="4687920" y="2678040"/>
            <a:ext cx="463320" cy="145800"/>
          </a:xfrm>
          <a:custGeom>
            <a:avLst/>
            <a:gdLst/>
            <a:ahLst/>
            <a:cxnLst/>
            <a:rect l="l" t="t" r="r" b="b"/>
            <a:pathLst>
              <a:path w="293" h="93">
                <a:moveTo>
                  <a:pt x="0" y="0"/>
                </a:moveTo>
                <a:lnTo>
                  <a:pt x="67" y="1"/>
                </a:lnTo>
                <a:lnTo>
                  <a:pt x="195" y="93"/>
                </a:lnTo>
                <a:lnTo>
                  <a:pt x="293" y="93"/>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2147" name="Line 124"/>
          <p:cNvSpPr/>
          <p:nvPr/>
        </p:nvSpPr>
        <p:spPr>
          <a:xfrm>
            <a:off x="4983120" y="2331720"/>
            <a:ext cx="360" cy="2970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148" name="CustomShape 125"/>
          <p:cNvSpPr/>
          <p:nvPr/>
        </p:nvSpPr>
        <p:spPr>
          <a:xfrm>
            <a:off x="5160960" y="3611160"/>
            <a:ext cx="70560" cy="72972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2149" name="CustomShape 126"/>
          <p:cNvSpPr/>
          <p:nvPr/>
        </p:nvSpPr>
        <p:spPr>
          <a:xfrm>
            <a:off x="4889520" y="3610080"/>
            <a:ext cx="266400" cy="7286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2150" name="CustomShape 127"/>
          <p:cNvSpPr/>
          <p:nvPr/>
        </p:nvSpPr>
        <p:spPr>
          <a:xfrm>
            <a:off x="5174640" y="3655080"/>
            <a:ext cx="41400" cy="67500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2151" name="CustomShape 128"/>
          <p:cNvSpPr/>
          <p:nvPr/>
        </p:nvSpPr>
        <p:spPr>
          <a:xfrm>
            <a:off x="5165280" y="3997440"/>
            <a:ext cx="65520" cy="5868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2152" name="CustomShape 129"/>
          <p:cNvSpPr/>
          <p:nvPr/>
        </p:nvSpPr>
        <p:spPr>
          <a:xfrm>
            <a:off x="4890960" y="3693960"/>
            <a:ext cx="150480" cy="140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2153" name="CustomShape 130"/>
          <p:cNvSpPr/>
          <p:nvPr/>
        </p:nvSpPr>
        <p:spPr>
          <a:xfrm>
            <a:off x="5027760" y="3686040"/>
            <a:ext cx="147600" cy="4428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2154" name="CustomShape 131"/>
          <p:cNvSpPr/>
          <p:nvPr/>
        </p:nvSpPr>
        <p:spPr>
          <a:xfrm>
            <a:off x="5030640" y="3690720"/>
            <a:ext cx="141120" cy="331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2155" name="CustomShape 132"/>
          <p:cNvSpPr/>
          <p:nvPr/>
        </p:nvSpPr>
        <p:spPr>
          <a:xfrm>
            <a:off x="4894200" y="3798720"/>
            <a:ext cx="150480" cy="126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2156" name="CustomShape 133"/>
          <p:cNvSpPr/>
          <p:nvPr/>
        </p:nvSpPr>
        <p:spPr>
          <a:xfrm>
            <a:off x="5027400" y="3791160"/>
            <a:ext cx="147600" cy="410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2157" name="CustomShape 134"/>
          <p:cNvSpPr/>
          <p:nvPr/>
        </p:nvSpPr>
        <p:spPr>
          <a:xfrm>
            <a:off x="5031000" y="3795840"/>
            <a:ext cx="141120" cy="316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2158" name="CustomShape 135"/>
          <p:cNvSpPr/>
          <p:nvPr/>
        </p:nvSpPr>
        <p:spPr>
          <a:xfrm>
            <a:off x="4890960" y="3907080"/>
            <a:ext cx="152280" cy="140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2159" name="CustomShape 136"/>
          <p:cNvSpPr/>
          <p:nvPr/>
        </p:nvSpPr>
        <p:spPr>
          <a:xfrm>
            <a:off x="4894200" y="4002120"/>
            <a:ext cx="150480" cy="140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2160" name="CustomShape 137"/>
          <p:cNvSpPr/>
          <p:nvPr/>
        </p:nvSpPr>
        <p:spPr>
          <a:xfrm>
            <a:off x="5024520" y="3994200"/>
            <a:ext cx="147240" cy="4572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2161" name="CustomShape 138"/>
          <p:cNvSpPr/>
          <p:nvPr/>
        </p:nvSpPr>
        <p:spPr>
          <a:xfrm>
            <a:off x="5027400" y="3998880"/>
            <a:ext cx="141120" cy="345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2162" name="CustomShape 139"/>
          <p:cNvSpPr/>
          <p:nvPr/>
        </p:nvSpPr>
        <p:spPr>
          <a:xfrm>
            <a:off x="5166360" y="3906000"/>
            <a:ext cx="65520" cy="5832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2163" name="CustomShape 140"/>
          <p:cNvSpPr/>
          <p:nvPr/>
        </p:nvSpPr>
        <p:spPr>
          <a:xfrm>
            <a:off x="5025960" y="3897360"/>
            <a:ext cx="147240" cy="428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2164" name="CustomShape 141"/>
          <p:cNvSpPr/>
          <p:nvPr/>
        </p:nvSpPr>
        <p:spPr>
          <a:xfrm>
            <a:off x="5029200" y="3902040"/>
            <a:ext cx="141120" cy="331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2165" name="CustomShape 142"/>
          <p:cNvSpPr/>
          <p:nvPr/>
        </p:nvSpPr>
        <p:spPr>
          <a:xfrm>
            <a:off x="5156280" y="3610080"/>
            <a:ext cx="15480" cy="73008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2166" name="CustomShape 143"/>
          <p:cNvSpPr/>
          <p:nvPr/>
        </p:nvSpPr>
        <p:spPr>
          <a:xfrm>
            <a:off x="5172480" y="3795120"/>
            <a:ext cx="59040" cy="6624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2167" name="CustomShape 144"/>
          <p:cNvSpPr/>
          <p:nvPr/>
        </p:nvSpPr>
        <p:spPr>
          <a:xfrm>
            <a:off x="5173200" y="3690360"/>
            <a:ext cx="60840" cy="7488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2168" name="CustomShape 145"/>
          <p:cNvSpPr/>
          <p:nvPr/>
        </p:nvSpPr>
        <p:spPr>
          <a:xfrm>
            <a:off x="5224320" y="4308480"/>
            <a:ext cx="11160" cy="2844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2169" name="CustomShape 146"/>
          <p:cNvSpPr/>
          <p:nvPr/>
        </p:nvSpPr>
        <p:spPr>
          <a:xfrm>
            <a:off x="5169600" y="4309200"/>
            <a:ext cx="60840" cy="6228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170" name="CustomShape 147"/>
          <p:cNvSpPr/>
          <p:nvPr/>
        </p:nvSpPr>
        <p:spPr>
          <a:xfrm>
            <a:off x="4871880" y="4329000"/>
            <a:ext cx="306360" cy="4572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2171" name="CustomShape 148"/>
          <p:cNvSpPr/>
          <p:nvPr/>
        </p:nvSpPr>
        <p:spPr>
          <a:xfrm>
            <a:off x="4889520" y="4340160"/>
            <a:ext cx="271440" cy="2520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172" name="CustomShape 149"/>
          <p:cNvSpPr/>
          <p:nvPr/>
        </p:nvSpPr>
        <p:spPr>
          <a:xfrm>
            <a:off x="4914720" y="4235400"/>
            <a:ext cx="39600" cy="4428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2173" name="CustomShape 150"/>
          <p:cNvSpPr/>
          <p:nvPr/>
        </p:nvSpPr>
        <p:spPr>
          <a:xfrm>
            <a:off x="4960800" y="4235400"/>
            <a:ext cx="39600" cy="4428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2174" name="CustomShape 151"/>
          <p:cNvSpPr/>
          <p:nvPr/>
        </p:nvSpPr>
        <p:spPr>
          <a:xfrm>
            <a:off x="5005440" y="4233960"/>
            <a:ext cx="39600" cy="4428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2175" name="CustomShape 152"/>
          <p:cNvSpPr/>
          <p:nvPr/>
        </p:nvSpPr>
        <p:spPr>
          <a:xfrm>
            <a:off x="5108400" y="4059360"/>
            <a:ext cx="20520" cy="24264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2176" name="Line 153"/>
          <p:cNvSpPr/>
          <p:nvPr/>
        </p:nvSpPr>
        <p:spPr>
          <a:xfrm flipH="1">
            <a:off x="3638520" y="3051000"/>
            <a:ext cx="788760" cy="503280"/>
          </a:xfrm>
          <a:prstGeom prst="line">
            <a:avLst/>
          </a:prstGeom>
          <a:ln w="9360">
            <a:solidFill>
              <a:srgbClr val="CC0000"/>
            </a:solidFill>
            <a:round/>
          </a:ln>
        </p:spPr>
        <p:style>
          <a:lnRef idx="0">
            <a:scrgbClr r="0" g="0" b="0"/>
          </a:lnRef>
          <a:fillRef idx="0">
            <a:scrgbClr r="0" g="0" b="0"/>
          </a:fillRef>
          <a:effectRef idx="0">
            <a:scrgbClr r="0" g="0" b="0"/>
          </a:effectRef>
          <a:fontRef idx="minor"/>
        </p:style>
      </p:sp>
      <p:pic>
        <p:nvPicPr>
          <p:cNvPr id="2177" name="Picture 394"/>
          <p:cNvPicPr/>
          <p:nvPr/>
        </p:nvPicPr>
        <p:blipFill>
          <a:blip r:embed="rId12"/>
          <a:stretch>
            <a:fillRect/>
          </a:stretch>
        </p:blipFill>
        <p:spPr>
          <a:xfrm>
            <a:off x="326880" y="822240"/>
            <a:ext cx="7767360" cy="171360"/>
          </a:xfrm>
          <a:prstGeom prst="rect">
            <a:avLst/>
          </a:prstGeom>
          <a:ln>
            <a:noFill/>
          </a:ln>
        </p:spPr>
      </p:pic>
      <p:pic>
        <p:nvPicPr>
          <p:cNvPr id="2178" name="Picture 396"/>
          <p:cNvPicPr/>
          <p:nvPr/>
        </p:nvPicPr>
        <p:blipFill>
          <a:blip r:embed="rId13"/>
          <a:stretch>
            <a:fillRect/>
          </a:stretch>
        </p:blipFill>
        <p:spPr>
          <a:xfrm>
            <a:off x="606600" y="2567160"/>
            <a:ext cx="722160" cy="663480"/>
          </a:xfrm>
          <a:prstGeom prst="rect">
            <a:avLst/>
          </a:prstGeom>
          <a:ln>
            <a:noFill/>
          </a:ln>
        </p:spPr>
      </p:pic>
      <p:sp>
        <p:nvSpPr>
          <p:cNvPr id="2179" name="CustomShape 154"/>
          <p:cNvSpPr/>
          <p:nvPr/>
        </p:nvSpPr>
        <p:spPr>
          <a:xfrm flipH="1">
            <a:off x="912600" y="2630880"/>
            <a:ext cx="350280" cy="3027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2180" name="Picture 399"/>
          <p:cNvPicPr/>
          <p:nvPr/>
        </p:nvPicPr>
        <p:blipFill>
          <a:blip r:embed="rId13"/>
          <a:stretch>
            <a:fillRect/>
          </a:stretch>
        </p:blipFill>
        <p:spPr>
          <a:xfrm>
            <a:off x="1000440" y="3016080"/>
            <a:ext cx="722160" cy="663480"/>
          </a:xfrm>
          <a:prstGeom prst="rect">
            <a:avLst/>
          </a:prstGeom>
          <a:ln>
            <a:noFill/>
          </a:ln>
        </p:spPr>
      </p:pic>
      <p:sp>
        <p:nvSpPr>
          <p:cNvPr id="2181" name="CustomShape 155"/>
          <p:cNvSpPr/>
          <p:nvPr/>
        </p:nvSpPr>
        <p:spPr>
          <a:xfrm flipH="1">
            <a:off x="1306440" y="3080160"/>
            <a:ext cx="350280" cy="3027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2182" name="Picture 402"/>
          <p:cNvPicPr/>
          <p:nvPr/>
        </p:nvPicPr>
        <p:blipFill>
          <a:blip r:embed="rId13"/>
          <a:stretch>
            <a:fillRect/>
          </a:stretch>
        </p:blipFill>
        <p:spPr>
          <a:xfrm>
            <a:off x="1611720" y="3592440"/>
            <a:ext cx="722160" cy="663480"/>
          </a:xfrm>
          <a:prstGeom prst="rect">
            <a:avLst/>
          </a:prstGeom>
          <a:ln>
            <a:noFill/>
          </a:ln>
        </p:spPr>
      </p:pic>
      <p:sp>
        <p:nvSpPr>
          <p:cNvPr id="2183" name="CustomShape 156"/>
          <p:cNvSpPr/>
          <p:nvPr/>
        </p:nvSpPr>
        <p:spPr>
          <a:xfrm flipH="1">
            <a:off x="1917720" y="3656160"/>
            <a:ext cx="350280" cy="3027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2184" name="Picture 405"/>
          <p:cNvPicPr/>
          <p:nvPr/>
        </p:nvPicPr>
        <p:blipFill>
          <a:blip r:embed="rId13"/>
          <a:stretch>
            <a:fillRect/>
          </a:stretch>
        </p:blipFill>
        <p:spPr>
          <a:xfrm>
            <a:off x="2184840" y="3606840"/>
            <a:ext cx="722160" cy="663480"/>
          </a:xfrm>
          <a:prstGeom prst="rect">
            <a:avLst/>
          </a:prstGeom>
          <a:ln>
            <a:noFill/>
          </a:ln>
        </p:spPr>
      </p:pic>
      <p:sp>
        <p:nvSpPr>
          <p:cNvPr id="2185" name="CustomShape 157"/>
          <p:cNvSpPr/>
          <p:nvPr/>
        </p:nvSpPr>
        <p:spPr>
          <a:xfrm flipH="1">
            <a:off x="2490840" y="3670560"/>
            <a:ext cx="350280" cy="3027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2186" name="CustomShape 158"/>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16A219CE-23E3-413E-A8B4-0EA8F507ECDF}"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7"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2188" name="CustomShape 2"/>
          <p:cNvSpPr/>
          <p:nvPr/>
        </p:nvSpPr>
        <p:spPr>
          <a:xfrm>
            <a:off x="293760" y="169920"/>
            <a:ext cx="8380080" cy="98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Wireless access networks</a:t>
            </a:r>
            <a:endParaRPr lang="en-US" sz="3600" b="0" strike="noStrike" spc="-1">
              <a:latin typeface="Arial"/>
            </a:endParaRPr>
          </a:p>
        </p:txBody>
      </p:sp>
      <p:sp>
        <p:nvSpPr>
          <p:cNvPr id="2189" name="CustomShape 3"/>
          <p:cNvSpPr/>
          <p:nvPr/>
        </p:nvSpPr>
        <p:spPr>
          <a:xfrm>
            <a:off x="262080" y="1106280"/>
            <a:ext cx="8368920" cy="86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shared </a:t>
            </a:r>
            <a:r>
              <a:rPr lang="en-US" sz="2400" b="0" i="1" strike="noStrike" spc="-1">
                <a:solidFill>
                  <a:srgbClr val="000000"/>
                </a:solidFill>
                <a:latin typeface="Gill Sans MT"/>
                <a:ea typeface="MS PGothic"/>
              </a:rPr>
              <a:t>wireless</a:t>
            </a:r>
            <a:r>
              <a:rPr lang="en-US" sz="2400" b="0" strike="noStrike" spc="-1">
                <a:solidFill>
                  <a:srgbClr val="000000"/>
                </a:solidFill>
                <a:latin typeface="Gill Sans MT"/>
                <a:ea typeface="MS PGothic"/>
              </a:rPr>
              <a:t> access network connects end system to router</a:t>
            </a:r>
            <a:endParaRPr lang="en-US" sz="2400" b="0" strike="noStrike" spc="-1">
              <a:latin typeface="Arial"/>
            </a:endParaRPr>
          </a:p>
          <a:p>
            <a:pPr marL="742950" lvl="1" indent="-283845">
              <a:lnSpc>
                <a:spcPct val="100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Arial"/>
              </a:rPr>
              <a:t>via base station aka </a:t>
            </a:r>
            <a:r>
              <a:rPr lang="en-US" sz="2000" b="0" strike="noStrike" spc="-1">
                <a:solidFill>
                  <a:srgbClr val="000000"/>
                </a:solidFill>
                <a:latin typeface="Gill Sans MT"/>
                <a:ea typeface="MS PGothic"/>
              </a:rPr>
              <a:t>“access point”</a:t>
            </a:r>
            <a:endParaRPr lang="en-US" sz="2000" b="0" strike="noStrike" spc="-1">
              <a:latin typeface="Arial"/>
            </a:endParaRPr>
          </a:p>
        </p:txBody>
      </p:sp>
      <p:pic>
        <p:nvPicPr>
          <p:cNvPr id="2190" name="Picture 77"/>
          <p:cNvPicPr/>
          <p:nvPr/>
        </p:nvPicPr>
        <p:blipFill>
          <a:blip r:embed="rId1"/>
          <a:stretch>
            <a:fillRect/>
          </a:stretch>
        </p:blipFill>
        <p:spPr>
          <a:xfrm>
            <a:off x="393840" y="890640"/>
            <a:ext cx="5025960" cy="171360"/>
          </a:xfrm>
          <a:prstGeom prst="rect">
            <a:avLst/>
          </a:prstGeom>
          <a:ln>
            <a:noFill/>
          </a:ln>
        </p:spPr>
      </p:pic>
      <p:sp>
        <p:nvSpPr>
          <p:cNvPr id="2191" name="CustomShape 4"/>
          <p:cNvSpPr/>
          <p:nvPr/>
        </p:nvSpPr>
        <p:spPr>
          <a:xfrm>
            <a:off x="341280" y="2214720"/>
            <a:ext cx="4078080" cy="13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85000"/>
              </a:lnSpc>
              <a:spcBef>
                <a:spcPts val="480"/>
              </a:spcBef>
            </a:pPr>
            <a:r>
              <a:rPr lang="en-US" sz="2400" b="0" i="1" strike="noStrike" spc="-1">
                <a:solidFill>
                  <a:srgbClr val="CC0000"/>
                </a:solidFill>
                <a:latin typeface="Gill Sans MT"/>
                <a:ea typeface="MS PGothic"/>
              </a:rPr>
              <a:t>wireless LANs:</a:t>
            </a:r>
            <a:endParaRPr lang="en-US" sz="24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within building (100 ft)</a:t>
            </a:r>
            <a:endParaRPr lang="en-US" sz="20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802.11b/g (WiFi): 11, 54 Mbps transmission rate</a:t>
            </a:r>
            <a:endParaRPr lang="en-US" sz="2000" b="0" strike="noStrike" spc="-1">
              <a:latin typeface="Arial"/>
            </a:endParaRPr>
          </a:p>
        </p:txBody>
      </p:sp>
      <p:sp>
        <p:nvSpPr>
          <p:cNvPr id="2192" name="CustomShape 5"/>
          <p:cNvSpPr/>
          <p:nvPr/>
        </p:nvSpPr>
        <p:spPr>
          <a:xfrm>
            <a:off x="4640400" y="1819440"/>
            <a:ext cx="4617720" cy="262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5000"/>
              </a:lnSpc>
              <a:spcBef>
                <a:spcPts val="480"/>
              </a:spcBef>
            </a:pPr>
            <a:endParaRPr lang="en-US" sz="1800" b="0" strike="noStrike" spc="-1">
              <a:latin typeface="Arial"/>
            </a:endParaRPr>
          </a:p>
          <a:p>
            <a:pPr marL="342900" indent="-340995">
              <a:lnSpc>
                <a:spcPct val="85000"/>
              </a:lnSpc>
              <a:spcBef>
                <a:spcPts val="480"/>
              </a:spcBef>
            </a:pPr>
            <a:r>
              <a:rPr lang="en-US" sz="2400" b="0" strike="noStrike" spc="-1">
                <a:solidFill>
                  <a:srgbClr val="CC0000"/>
                </a:solidFill>
                <a:latin typeface="Gill Sans MT"/>
                <a:ea typeface="MS PGothic"/>
              </a:rPr>
              <a:t>wide-area wireless access</a:t>
            </a:r>
            <a:endParaRPr lang="en-US" sz="24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provided by telco (cellular) operator, 10’s km</a:t>
            </a:r>
            <a:endParaRPr lang="en-US" sz="20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between 1 and 10 Mbps </a:t>
            </a:r>
            <a:endParaRPr lang="en-US" sz="20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3G, 4G:  LTE</a:t>
            </a:r>
            <a:endParaRPr lang="en-US" sz="2000" b="0" strike="noStrike" spc="-1">
              <a:latin typeface="Arial"/>
            </a:endParaRPr>
          </a:p>
        </p:txBody>
      </p:sp>
      <p:sp>
        <p:nvSpPr>
          <p:cNvPr id="2193" name="CustomShape 6"/>
          <p:cNvSpPr/>
          <p:nvPr/>
        </p:nvSpPr>
        <p:spPr>
          <a:xfrm>
            <a:off x="1357200" y="4050360"/>
            <a:ext cx="1681200" cy="1118880"/>
          </a:xfrm>
          <a:prstGeom prst="rect">
            <a:avLst/>
          </a:prstGeom>
          <a:solidFill>
            <a:srgbClr val="00CCFF"/>
          </a:solidFill>
          <a:ln>
            <a:noFill/>
          </a:ln>
        </p:spPr>
        <p:style>
          <a:lnRef idx="0">
            <a:scrgbClr r="0" g="0" b="0"/>
          </a:lnRef>
          <a:fillRef idx="0">
            <a:scrgbClr r="0" g="0" b="0"/>
          </a:fillRef>
          <a:effectRef idx="0">
            <a:scrgbClr r="0" g="0" b="0"/>
          </a:effectRef>
          <a:fontRef idx="minor"/>
        </p:style>
      </p:sp>
      <p:sp>
        <p:nvSpPr>
          <p:cNvPr id="2194" name="CustomShape 7"/>
          <p:cNvSpPr/>
          <p:nvPr/>
        </p:nvSpPr>
        <p:spPr>
          <a:xfrm>
            <a:off x="958680" y="3537000"/>
            <a:ext cx="2485800" cy="530280"/>
          </a:xfrm>
          <a:prstGeom prst="triangle">
            <a:avLst>
              <a:gd name="adj" fmla="val 50000"/>
            </a:avLst>
          </a:prstGeom>
          <a:solidFill>
            <a:srgbClr val="00CCFF"/>
          </a:solidFill>
          <a:ln>
            <a:noFill/>
          </a:ln>
        </p:spPr>
        <p:style>
          <a:lnRef idx="0">
            <a:scrgbClr r="0" g="0" b="0"/>
          </a:lnRef>
          <a:fillRef idx="0">
            <a:scrgbClr r="0" g="0" b="0"/>
          </a:fillRef>
          <a:effectRef idx="0">
            <a:scrgbClr r="0" g="0" b="0"/>
          </a:effectRef>
          <a:fontRef idx="minor"/>
        </p:style>
      </p:sp>
      <p:sp>
        <p:nvSpPr>
          <p:cNvPr id="2195" name="Line 8"/>
          <p:cNvSpPr/>
          <p:nvPr/>
        </p:nvSpPr>
        <p:spPr>
          <a:xfrm>
            <a:off x="2603160" y="4941720"/>
            <a:ext cx="360" cy="220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196" name="Line 9"/>
          <p:cNvSpPr/>
          <p:nvPr/>
        </p:nvSpPr>
        <p:spPr>
          <a:xfrm flipV="1">
            <a:off x="2003400" y="4806720"/>
            <a:ext cx="287280" cy="4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197" name="CustomShape 10"/>
          <p:cNvSpPr/>
          <p:nvPr/>
        </p:nvSpPr>
        <p:spPr>
          <a:xfrm>
            <a:off x="2282400" y="4775400"/>
            <a:ext cx="659520" cy="156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198" name="CustomShape 11"/>
          <p:cNvSpPr/>
          <p:nvPr/>
        </p:nvSpPr>
        <p:spPr>
          <a:xfrm>
            <a:off x="2282400" y="4757400"/>
            <a:ext cx="662400" cy="96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199" name="CustomShape 12"/>
          <p:cNvSpPr/>
          <p:nvPr/>
        </p:nvSpPr>
        <p:spPr>
          <a:xfrm>
            <a:off x="2279520" y="4649760"/>
            <a:ext cx="659520" cy="183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200" name="CustomShape 13"/>
          <p:cNvSpPr/>
          <p:nvPr/>
        </p:nvSpPr>
        <p:spPr>
          <a:xfrm>
            <a:off x="2412360" y="4697640"/>
            <a:ext cx="372240" cy="8496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201" name="CustomShape 14"/>
          <p:cNvSpPr/>
          <p:nvPr/>
        </p:nvSpPr>
        <p:spPr>
          <a:xfrm>
            <a:off x="2429280" y="4697640"/>
            <a:ext cx="338400" cy="8496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202" name="Line 15"/>
          <p:cNvSpPr/>
          <p:nvPr/>
        </p:nvSpPr>
        <p:spPr>
          <a:xfrm>
            <a:off x="2282040" y="4736520"/>
            <a:ext cx="360" cy="125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203" name="Line 16"/>
          <p:cNvSpPr/>
          <p:nvPr/>
        </p:nvSpPr>
        <p:spPr>
          <a:xfrm>
            <a:off x="2940840" y="4742280"/>
            <a:ext cx="360" cy="12276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2204" name="Picture 247"/>
          <p:cNvPicPr/>
          <p:nvPr/>
        </p:nvPicPr>
        <p:blipFill>
          <a:blip r:embed="rId2"/>
          <a:stretch>
            <a:fillRect/>
          </a:stretch>
        </p:blipFill>
        <p:spPr>
          <a:xfrm>
            <a:off x="1576440" y="4492800"/>
            <a:ext cx="629640" cy="510840"/>
          </a:xfrm>
          <a:prstGeom prst="rect">
            <a:avLst/>
          </a:prstGeom>
          <a:ln>
            <a:noFill/>
          </a:ln>
        </p:spPr>
      </p:pic>
      <p:pic>
        <p:nvPicPr>
          <p:cNvPr id="2205" name="Picture 248"/>
          <p:cNvPicPr/>
          <p:nvPr/>
        </p:nvPicPr>
        <p:blipFill>
          <a:blip r:embed="rId3"/>
          <a:stretch>
            <a:fillRect/>
          </a:stretch>
        </p:blipFill>
        <p:spPr>
          <a:xfrm>
            <a:off x="1527120" y="4416480"/>
            <a:ext cx="861840" cy="175320"/>
          </a:xfrm>
          <a:prstGeom prst="rect">
            <a:avLst/>
          </a:prstGeom>
          <a:ln>
            <a:noFill/>
          </a:ln>
        </p:spPr>
      </p:pic>
      <p:pic>
        <p:nvPicPr>
          <p:cNvPr id="2206" name="Picture 391"/>
          <p:cNvPicPr/>
          <p:nvPr/>
        </p:nvPicPr>
        <p:blipFill>
          <a:blip r:embed="rId4"/>
          <a:stretch>
            <a:fillRect/>
          </a:stretch>
        </p:blipFill>
        <p:spPr>
          <a:xfrm>
            <a:off x="1441440" y="3648240"/>
            <a:ext cx="749520" cy="372600"/>
          </a:xfrm>
          <a:prstGeom prst="rect">
            <a:avLst/>
          </a:prstGeom>
          <a:ln>
            <a:noFill/>
          </a:ln>
        </p:spPr>
      </p:pic>
      <p:pic>
        <p:nvPicPr>
          <p:cNvPr id="2207" name="Picture 392"/>
          <p:cNvPicPr/>
          <p:nvPr/>
        </p:nvPicPr>
        <p:blipFill>
          <a:blip r:embed="rId5"/>
          <a:stretch>
            <a:fillRect/>
          </a:stretch>
        </p:blipFill>
        <p:spPr>
          <a:xfrm rot="104400">
            <a:off x="1478520" y="4062240"/>
            <a:ext cx="617040" cy="264960"/>
          </a:xfrm>
          <a:prstGeom prst="rect">
            <a:avLst/>
          </a:prstGeom>
          <a:ln>
            <a:noFill/>
          </a:ln>
        </p:spPr>
      </p:pic>
      <p:sp>
        <p:nvSpPr>
          <p:cNvPr id="2208" name="CustomShape 17"/>
          <p:cNvSpPr/>
          <p:nvPr/>
        </p:nvSpPr>
        <p:spPr>
          <a:xfrm>
            <a:off x="1683000" y="3804840"/>
            <a:ext cx="496440" cy="34632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2209" name="Picture 394"/>
          <p:cNvPicPr/>
          <p:nvPr/>
        </p:nvPicPr>
        <p:blipFill>
          <a:blip r:embed="rId6"/>
          <a:stretch>
            <a:fillRect/>
          </a:stretch>
        </p:blipFill>
        <p:spPr>
          <a:xfrm>
            <a:off x="1707480" y="3813840"/>
            <a:ext cx="450720" cy="315000"/>
          </a:xfrm>
          <a:prstGeom prst="rect">
            <a:avLst/>
          </a:prstGeom>
          <a:ln>
            <a:noFill/>
          </a:ln>
        </p:spPr>
      </p:pic>
      <p:sp>
        <p:nvSpPr>
          <p:cNvPr id="2210" name="CustomShape 18"/>
          <p:cNvSpPr/>
          <p:nvPr/>
        </p:nvSpPr>
        <p:spPr>
          <a:xfrm>
            <a:off x="1773720" y="3794400"/>
            <a:ext cx="420120" cy="6300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2211" name="CustomShape 19"/>
          <p:cNvSpPr/>
          <p:nvPr/>
        </p:nvSpPr>
        <p:spPr>
          <a:xfrm>
            <a:off x="1678680" y="3794040"/>
            <a:ext cx="115200" cy="26784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12" name="CustomShape 20"/>
          <p:cNvSpPr/>
          <p:nvPr/>
        </p:nvSpPr>
        <p:spPr>
          <a:xfrm>
            <a:off x="2066400" y="3842280"/>
            <a:ext cx="124560" cy="30960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2213" name="CustomShape 21"/>
          <p:cNvSpPr/>
          <p:nvPr/>
        </p:nvSpPr>
        <p:spPr>
          <a:xfrm>
            <a:off x="1677240" y="4050000"/>
            <a:ext cx="461160" cy="10332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2214" name="CustomShape 22"/>
          <p:cNvSpPr/>
          <p:nvPr/>
        </p:nvSpPr>
        <p:spPr>
          <a:xfrm>
            <a:off x="2080440" y="3844800"/>
            <a:ext cx="116280" cy="311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2215" name="CustomShape 23"/>
          <p:cNvSpPr/>
          <p:nvPr/>
        </p:nvSpPr>
        <p:spPr>
          <a:xfrm>
            <a:off x="1677600" y="4064040"/>
            <a:ext cx="410040" cy="10188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2216" name="CustomShape 24"/>
          <p:cNvSpPr/>
          <p:nvPr/>
        </p:nvSpPr>
        <p:spPr>
          <a:xfrm>
            <a:off x="1670760" y="4174920"/>
            <a:ext cx="137880" cy="5976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17" name="CustomShape 25"/>
          <p:cNvSpPr/>
          <p:nvPr/>
        </p:nvSpPr>
        <p:spPr>
          <a:xfrm>
            <a:off x="1673280" y="4176360"/>
            <a:ext cx="133200" cy="5688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2218" name="CustomShape 26"/>
          <p:cNvSpPr/>
          <p:nvPr/>
        </p:nvSpPr>
        <p:spPr>
          <a:xfrm>
            <a:off x="1683360" y="4199040"/>
            <a:ext cx="46080" cy="1692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219" name="CustomShape 27"/>
          <p:cNvSpPr/>
          <p:nvPr/>
        </p:nvSpPr>
        <p:spPr>
          <a:xfrm>
            <a:off x="1681920" y="4207680"/>
            <a:ext cx="34200" cy="1008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20" name="CustomShape 28"/>
          <p:cNvSpPr/>
          <p:nvPr/>
        </p:nvSpPr>
        <p:spPr>
          <a:xfrm>
            <a:off x="1722960" y="4211280"/>
            <a:ext cx="46080" cy="1728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221" name="CustomShape 29"/>
          <p:cNvSpPr/>
          <p:nvPr/>
        </p:nvSpPr>
        <p:spPr>
          <a:xfrm>
            <a:off x="1721160" y="4220280"/>
            <a:ext cx="34200" cy="1008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22" name="CustomShape 30"/>
          <p:cNvSpPr/>
          <p:nvPr/>
        </p:nvSpPr>
        <p:spPr>
          <a:xfrm>
            <a:off x="1910160" y="4184280"/>
            <a:ext cx="167400" cy="13356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23" name="CustomShape 31"/>
          <p:cNvSpPr/>
          <p:nvPr/>
        </p:nvSpPr>
        <p:spPr>
          <a:xfrm>
            <a:off x="1478160" y="4195080"/>
            <a:ext cx="431280" cy="12168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24" name="CustomShape 32"/>
          <p:cNvSpPr/>
          <p:nvPr/>
        </p:nvSpPr>
        <p:spPr>
          <a:xfrm>
            <a:off x="1478520" y="4172400"/>
            <a:ext cx="2880" cy="2340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25" name="CustomShape 33"/>
          <p:cNvSpPr/>
          <p:nvPr/>
        </p:nvSpPr>
        <p:spPr>
          <a:xfrm>
            <a:off x="1478520" y="4070520"/>
            <a:ext cx="199440" cy="10188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26" name="CustomShape 34"/>
          <p:cNvSpPr/>
          <p:nvPr/>
        </p:nvSpPr>
        <p:spPr>
          <a:xfrm>
            <a:off x="1492200" y="4177800"/>
            <a:ext cx="408960" cy="117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27" name="CustomShape 35"/>
          <p:cNvSpPr/>
          <p:nvPr/>
        </p:nvSpPr>
        <p:spPr>
          <a:xfrm flipV="1">
            <a:off x="1902240" y="4167000"/>
            <a:ext cx="165960" cy="1213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28" name="CustomShape 36"/>
          <p:cNvSpPr/>
          <p:nvPr/>
        </p:nvSpPr>
        <p:spPr>
          <a:xfrm>
            <a:off x="5146560" y="4287240"/>
            <a:ext cx="2364120" cy="14083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2229" name="Line 37"/>
          <p:cNvSpPr/>
          <p:nvPr/>
        </p:nvSpPr>
        <p:spPr>
          <a:xfrm>
            <a:off x="6627960" y="5199840"/>
            <a:ext cx="207720" cy="12528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2230" name="Picture 133"/>
          <p:cNvPicPr/>
          <p:nvPr/>
        </p:nvPicPr>
        <p:blipFill>
          <a:blip r:embed="rId7"/>
          <a:stretch>
            <a:fillRect/>
          </a:stretch>
        </p:blipFill>
        <p:spPr>
          <a:xfrm>
            <a:off x="6699600" y="4301640"/>
            <a:ext cx="1155240" cy="219600"/>
          </a:xfrm>
          <a:prstGeom prst="rect">
            <a:avLst/>
          </a:prstGeom>
          <a:ln>
            <a:noFill/>
          </a:ln>
        </p:spPr>
      </p:pic>
      <p:pic>
        <p:nvPicPr>
          <p:cNvPr id="2231" name="Picture 135"/>
          <p:cNvPicPr/>
          <p:nvPr/>
        </p:nvPicPr>
        <p:blipFill>
          <a:blip r:embed="rId8"/>
          <a:stretch>
            <a:fillRect/>
          </a:stretch>
        </p:blipFill>
        <p:spPr>
          <a:xfrm>
            <a:off x="5923800" y="4147200"/>
            <a:ext cx="184680" cy="430560"/>
          </a:xfrm>
          <a:prstGeom prst="rect">
            <a:avLst/>
          </a:prstGeom>
          <a:ln>
            <a:noFill/>
          </a:ln>
        </p:spPr>
      </p:pic>
      <p:pic>
        <p:nvPicPr>
          <p:cNvPr id="2232" name="Picture 136"/>
          <p:cNvPicPr/>
          <p:nvPr/>
        </p:nvPicPr>
        <p:blipFill>
          <a:blip r:embed="rId9"/>
          <a:stretch>
            <a:fillRect/>
          </a:stretch>
        </p:blipFill>
        <p:spPr>
          <a:xfrm>
            <a:off x="5706720" y="4071960"/>
            <a:ext cx="564840" cy="114840"/>
          </a:xfrm>
          <a:prstGeom prst="rect">
            <a:avLst/>
          </a:prstGeom>
          <a:ln>
            <a:noFill/>
          </a:ln>
        </p:spPr>
      </p:pic>
      <p:sp>
        <p:nvSpPr>
          <p:cNvPr id="2233" name="Line 38"/>
          <p:cNvSpPr/>
          <p:nvPr/>
        </p:nvSpPr>
        <p:spPr>
          <a:xfrm flipH="1">
            <a:off x="6413760" y="4685400"/>
            <a:ext cx="203400" cy="5529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34" name="Line 39"/>
          <p:cNvSpPr/>
          <p:nvPr/>
        </p:nvSpPr>
        <p:spPr>
          <a:xfrm>
            <a:off x="6617160" y="4685400"/>
            <a:ext cx="203400" cy="5504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35" name="Line 40"/>
          <p:cNvSpPr/>
          <p:nvPr/>
        </p:nvSpPr>
        <p:spPr>
          <a:xfrm>
            <a:off x="6413760" y="5235840"/>
            <a:ext cx="203400" cy="601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36" name="Line 41"/>
          <p:cNvSpPr/>
          <p:nvPr/>
        </p:nvSpPr>
        <p:spPr>
          <a:xfrm flipH="1">
            <a:off x="6617160" y="5235840"/>
            <a:ext cx="203400" cy="601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37" name="Line 42"/>
          <p:cNvSpPr/>
          <p:nvPr/>
        </p:nvSpPr>
        <p:spPr>
          <a:xfrm>
            <a:off x="6617160" y="4697640"/>
            <a:ext cx="360" cy="5983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38" name="Line 43"/>
          <p:cNvSpPr/>
          <p:nvPr/>
        </p:nvSpPr>
        <p:spPr>
          <a:xfrm flipV="1">
            <a:off x="6413760" y="5178960"/>
            <a:ext cx="203400" cy="594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39" name="Line 44"/>
          <p:cNvSpPr/>
          <p:nvPr/>
        </p:nvSpPr>
        <p:spPr>
          <a:xfrm flipH="1" flipV="1">
            <a:off x="6617160" y="5178960"/>
            <a:ext cx="203400" cy="568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40" name="Line 45"/>
          <p:cNvSpPr/>
          <p:nvPr/>
        </p:nvSpPr>
        <p:spPr>
          <a:xfrm>
            <a:off x="6500160" y="4997880"/>
            <a:ext cx="117000" cy="453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41" name="Line 46"/>
          <p:cNvSpPr/>
          <p:nvPr/>
        </p:nvSpPr>
        <p:spPr>
          <a:xfrm flipV="1">
            <a:off x="6617160" y="4997880"/>
            <a:ext cx="122760" cy="453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42" name="Line 47"/>
          <p:cNvSpPr/>
          <p:nvPr/>
        </p:nvSpPr>
        <p:spPr>
          <a:xfrm>
            <a:off x="6461280" y="5078520"/>
            <a:ext cx="150840" cy="619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43" name="Line 48"/>
          <p:cNvSpPr/>
          <p:nvPr/>
        </p:nvSpPr>
        <p:spPr>
          <a:xfrm flipV="1">
            <a:off x="6617160" y="5091120"/>
            <a:ext cx="151560" cy="540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44" name="Line 49"/>
          <p:cNvSpPr/>
          <p:nvPr/>
        </p:nvSpPr>
        <p:spPr>
          <a:xfrm flipV="1">
            <a:off x="6617160" y="4914720"/>
            <a:ext cx="77400" cy="223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45" name="Line 50"/>
          <p:cNvSpPr/>
          <p:nvPr/>
        </p:nvSpPr>
        <p:spPr>
          <a:xfrm flipV="1">
            <a:off x="6617160" y="4800600"/>
            <a:ext cx="48600" cy="172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46" name="Line 51"/>
          <p:cNvSpPr/>
          <p:nvPr/>
        </p:nvSpPr>
        <p:spPr>
          <a:xfrm>
            <a:off x="6530040" y="4907520"/>
            <a:ext cx="93960" cy="295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247" name="Line 52"/>
          <p:cNvSpPr/>
          <p:nvPr/>
        </p:nvSpPr>
        <p:spPr>
          <a:xfrm>
            <a:off x="6571440" y="4795560"/>
            <a:ext cx="54720" cy="29520"/>
          </a:xfrm>
          <a:prstGeom prst="line">
            <a:avLst/>
          </a:prstGeom>
          <a:ln w="19080">
            <a:solidFill>
              <a:schemeClr val="tx1"/>
            </a:solidFill>
            <a:round/>
          </a:ln>
        </p:spPr>
        <p:style>
          <a:lnRef idx="0">
            <a:scrgbClr r="0" g="0" b="0"/>
          </a:lnRef>
          <a:fillRef idx="0">
            <a:scrgbClr r="0" g="0" b="0"/>
          </a:fillRef>
          <a:effectRef idx="0">
            <a:scrgbClr r="0" g="0" b="0"/>
          </a:effectRef>
          <a:fontRef idx="minor"/>
        </p:style>
      </p:sp>
      <p:pic>
        <p:nvPicPr>
          <p:cNvPr id="2248" name="Picture 269"/>
          <p:cNvPicPr/>
          <p:nvPr/>
        </p:nvPicPr>
        <p:blipFill>
          <a:blip r:embed="rId10"/>
          <a:stretch>
            <a:fillRect/>
          </a:stretch>
        </p:blipFill>
        <p:spPr>
          <a:xfrm>
            <a:off x="6316560" y="4464720"/>
            <a:ext cx="621000" cy="435960"/>
          </a:xfrm>
          <a:prstGeom prst="rect">
            <a:avLst/>
          </a:prstGeom>
          <a:ln>
            <a:noFill/>
          </a:ln>
        </p:spPr>
      </p:pic>
      <p:sp>
        <p:nvSpPr>
          <p:cNvPr id="2249" name="CustomShape 53"/>
          <p:cNvSpPr/>
          <p:nvPr/>
        </p:nvSpPr>
        <p:spPr>
          <a:xfrm>
            <a:off x="6580440" y="4642200"/>
            <a:ext cx="68400" cy="61560"/>
          </a:xfrm>
          <a:prstGeom prst="ellipse">
            <a:avLst/>
          </a:prstGeom>
          <a:solidFill>
            <a:schemeClr val="tx2"/>
          </a:solidFill>
          <a:ln w="9360">
            <a:solidFill>
              <a:schemeClr val="tx1"/>
            </a:solidFill>
            <a:round/>
          </a:ln>
        </p:spPr>
        <p:style>
          <a:lnRef idx="0">
            <a:scrgbClr r="0" g="0" b="0"/>
          </a:lnRef>
          <a:fillRef idx="0">
            <a:scrgbClr r="0" g="0" b="0"/>
          </a:fillRef>
          <a:effectRef idx="0">
            <a:scrgbClr r="0" g="0" b="0"/>
          </a:effectRef>
          <a:fontRef idx="minor"/>
        </p:style>
      </p:sp>
      <p:pic>
        <p:nvPicPr>
          <p:cNvPr id="2250" name="Picture 343"/>
          <p:cNvPicPr/>
          <p:nvPr/>
        </p:nvPicPr>
        <p:blipFill>
          <a:blip r:embed="rId11"/>
          <a:stretch>
            <a:fillRect/>
          </a:stretch>
        </p:blipFill>
        <p:spPr>
          <a:xfrm>
            <a:off x="5283000" y="4725720"/>
            <a:ext cx="721080" cy="292680"/>
          </a:xfrm>
          <a:prstGeom prst="rect">
            <a:avLst/>
          </a:prstGeom>
          <a:ln>
            <a:noFill/>
          </a:ln>
        </p:spPr>
      </p:pic>
      <p:pic>
        <p:nvPicPr>
          <p:cNvPr id="2251" name="Picture 344"/>
          <p:cNvPicPr/>
          <p:nvPr/>
        </p:nvPicPr>
        <p:blipFill>
          <a:blip r:embed="rId12"/>
          <a:stretch>
            <a:fillRect/>
          </a:stretch>
        </p:blipFill>
        <p:spPr>
          <a:xfrm rot="85200">
            <a:off x="5318640" y="5052600"/>
            <a:ext cx="593640" cy="208080"/>
          </a:xfrm>
          <a:prstGeom prst="rect">
            <a:avLst/>
          </a:prstGeom>
          <a:ln>
            <a:noFill/>
          </a:ln>
        </p:spPr>
      </p:pic>
      <p:sp>
        <p:nvSpPr>
          <p:cNvPr id="2252" name="CustomShape 54"/>
          <p:cNvSpPr/>
          <p:nvPr/>
        </p:nvSpPr>
        <p:spPr>
          <a:xfrm>
            <a:off x="5515200" y="4849200"/>
            <a:ext cx="477720" cy="27216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2253" name="Picture 346"/>
          <p:cNvPicPr/>
          <p:nvPr/>
        </p:nvPicPr>
        <p:blipFill>
          <a:blip r:embed="rId13"/>
          <a:stretch>
            <a:fillRect/>
          </a:stretch>
        </p:blipFill>
        <p:spPr>
          <a:xfrm>
            <a:off x="5538960" y="4856040"/>
            <a:ext cx="433800" cy="247320"/>
          </a:xfrm>
          <a:prstGeom prst="rect">
            <a:avLst/>
          </a:prstGeom>
          <a:ln>
            <a:noFill/>
          </a:ln>
        </p:spPr>
      </p:pic>
      <p:sp>
        <p:nvSpPr>
          <p:cNvPr id="2254" name="CustomShape 55"/>
          <p:cNvSpPr/>
          <p:nvPr/>
        </p:nvSpPr>
        <p:spPr>
          <a:xfrm>
            <a:off x="5602680" y="4840920"/>
            <a:ext cx="404280" cy="4932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2255" name="CustomShape 56"/>
          <p:cNvSpPr/>
          <p:nvPr/>
        </p:nvSpPr>
        <p:spPr>
          <a:xfrm>
            <a:off x="5511240" y="4840560"/>
            <a:ext cx="110880" cy="21024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56" name="CustomShape 57"/>
          <p:cNvSpPr/>
          <p:nvPr/>
        </p:nvSpPr>
        <p:spPr>
          <a:xfrm>
            <a:off x="5884560" y="4878360"/>
            <a:ext cx="119880" cy="24300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2257" name="CustomShape 58"/>
          <p:cNvSpPr/>
          <p:nvPr/>
        </p:nvSpPr>
        <p:spPr>
          <a:xfrm>
            <a:off x="5509800" y="5041800"/>
            <a:ext cx="443880" cy="810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2258" name="CustomShape 59"/>
          <p:cNvSpPr/>
          <p:nvPr/>
        </p:nvSpPr>
        <p:spPr>
          <a:xfrm>
            <a:off x="5897880" y="4880520"/>
            <a:ext cx="111960" cy="24408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2259" name="CustomShape 60"/>
          <p:cNvSpPr/>
          <p:nvPr/>
        </p:nvSpPr>
        <p:spPr>
          <a:xfrm>
            <a:off x="5510160" y="5052960"/>
            <a:ext cx="394560" cy="799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2260" name="CustomShape 61"/>
          <p:cNvSpPr/>
          <p:nvPr/>
        </p:nvSpPr>
        <p:spPr>
          <a:xfrm>
            <a:off x="5503680" y="5140080"/>
            <a:ext cx="132840" cy="4680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61" name="CustomShape 62"/>
          <p:cNvSpPr/>
          <p:nvPr/>
        </p:nvSpPr>
        <p:spPr>
          <a:xfrm>
            <a:off x="5506200" y="5141160"/>
            <a:ext cx="128160" cy="4428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2262" name="CustomShape 63"/>
          <p:cNvSpPr/>
          <p:nvPr/>
        </p:nvSpPr>
        <p:spPr>
          <a:xfrm>
            <a:off x="5515920" y="5159160"/>
            <a:ext cx="44280" cy="129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263" name="CustomShape 64"/>
          <p:cNvSpPr/>
          <p:nvPr/>
        </p:nvSpPr>
        <p:spPr>
          <a:xfrm>
            <a:off x="5514120" y="5166000"/>
            <a:ext cx="32760" cy="756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64" name="CustomShape 65"/>
          <p:cNvSpPr/>
          <p:nvPr/>
        </p:nvSpPr>
        <p:spPr>
          <a:xfrm>
            <a:off x="5553720" y="5168520"/>
            <a:ext cx="44280" cy="133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265" name="CustomShape 66"/>
          <p:cNvSpPr/>
          <p:nvPr/>
        </p:nvSpPr>
        <p:spPr>
          <a:xfrm>
            <a:off x="5552280" y="5175720"/>
            <a:ext cx="32760" cy="756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66" name="CustomShape 67"/>
          <p:cNvSpPr/>
          <p:nvPr/>
        </p:nvSpPr>
        <p:spPr>
          <a:xfrm>
            <a:off x="5734080" y="5147280"/>
            <a:ext cx="161280" cy="10476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67" name="CustomShape 68"/>
          <p:cNvSpPr/>
          <p:nvPr/>
        </p:nvSpPr>
        <p:spPr>
          <a:xfrm>
            <a:off x="5318280" y="5155920"/>
            <a:ext cx="415080" cy="954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68" name="CustomShape 69"/>
          <p:cNvSpPr/>
          <p:nvPr/>
        </p:nvSpPr>
        <p:spPr>
          <a:xfrm>
            <a:off x="5318640" y="5137920"/>
            <a:ext cx="2880" cy="1800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69" name="CustomShape 70"/>
          <p:cNvSpPr/>
          <p:nvPr/>
        </p:nvSpPr>
        <p:spPr>
          <a:xfrm>
            <a:off x="5318640" y="5058000"/>
            <a:ext cx="191880" cy="7956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70" name="CustomShape 71"/>
          <p:cNvSpPr/>
          <p:nvPr/>
        </p:nvSpPr>
        <p:spPr>
          <a:xfrm>
            <a:off x="5331600" y="5142240"/>
            <a:ext cx="393480" cy="918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71" name="CustomShape 72"/>
          <p:cNvSpPr/>
          <p:nvPr/>
        </p:nvSpPr>
        <p:spPr>
          <a:xfrm flipV="1">
            <a:off x="5726520" y="5134320"/>
            <a:ext cx="159480" cy="950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2272" name="CustomShape 73"/>
          <p:cNvSpPr/>
          <p:nvPr/>
        </p:nvSpPr>
        <p:spPr>
          <a:xfrm>
            <a:off x="6716880" y="5409360"/>
            <a:ext cx="525960" cy="122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273" name="CustomShape 74"/>
          <p:cNvSpPr/>
          <p:nvPr/>
        </p:nvSpPr>
        <p:spPr>
          <a:xfrm>
            <a:off x="6716880" y="5395320"/>
            <a:ext cx="528120" cy="759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274" name="CustomShape 75"/>
          <p:cNvSpPr/>
          <p:nvPr/>
        </p:nvSpPr>
        <p:spPr>
          <a:xfrm>
            <a:off x="6714720" y="5310720"/>
            <a:ext cx="525960" cy="1440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275" name="CustomShape 76"/>
          <p:cNvSpPr/>
          <p:nvPr/>
        </p:nvSpPr>
        <p:spPr>
          <a:xfrm>
            <a:off x="6820560" y="5348160"/>
            <a:ext cx="296640" cy="6660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276" name="CustomShape 77"/>
          <p:cNvSpPr/>
          <p:nvPr/>
        </p:nvSpPr>
        <p:spPr>
          <a:xfrm>
            <a:off x="6834240" y="5348160"/>
            <a:ext cx="269640" cy="6660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277" name="Line 78"/>
          <p:cNvSpPr/>
          <p:nvPr/>
        </p:nvSpPr>
        <p:spPr>
          <a:xfrm>
            <a:off x="6716520" y="5378760"/>
            <a:ext cx="360" cy="98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278" name="Line 79"/>
          <p:cNvSpPr/>
          <p:nvPr/>
        </p:nvSpPr>
        <p:spPr>
          <a:xfrm>
            <a:off x="7242120" y="5383440"/>
            <a:ext cx="360" cy="96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279" name="Line 80"/>
          <p:cNvSpPr/>
          <p:nvPr/>
        </p:nvSpPr>
        <p:spPr>
          <a:xfrm>
            <a:off x="7010640" y="5525640"/>
            <a:ext cx="360" cy="497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280" name="CustomShape 81"/>
          <p:cNvSpPr/>
          <p:nvPr/>
        </p:nvSpPr>
        <p:spPr>
          <a:xfrm>
            <a:off x="2045880" y="5186520"/>
            <a:ext cx="120852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i="1" strike="noStrike" spc="-1">
                <a:solidFill>
                  <a:srgbClr val="000000"/>
                </a:solidFill>
                <a:latin typeface="Arial"/>
                <a:ea typeface="MS PGothic"/>
              </a:rPr>
              <a:t>to Internet</a:t>
            </a:r>
            <a:endParaRPr lang="en-US" sz="1800" b="0" strike="noStrike" spc="-1">
              <a:latin typeface="Arial"/>
            </a:endParaRPr>
          </a:p>
        </p:txBody>
      </p:sp>
      <p:sp>
        <p:nvSpPr>
          <p:cNvPr id="2281" name="CustomShape 82"/>
          <p:cNvSpPr/>
          <p:nvPr/>
        </p:nvSpPr>
        <p:spPr>
          <a:xfrm>
            <a:off x="6712920" y="5884920"/>
            <a:ext cx="120852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i="1" strike="noStrike" spc="-1">
                <a:solidFill>
                  <a:srgbClr val="000000"/>
                </a:solidFill>
                <a:latin typeface="Arial"/>
                <a:ea typeface="MS PGothic"/>
              </a:rPr>
              <a:t>to Internet</a:t>
            </a:r>
            <a:endParaRPr lang="en-US" sz="1800" b="0" strike="noStrike" spc="-1">
              <a:latin typeface="Arial"/>
            </a:endParaRPr>
          </a:p>
        </p:txBody>
      </p:sp>
      <p:sp>
        <p:nvSpPr>
          <p:cNvPr id="2282" name="CustomShape 83"/>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7C447224-22B6-4938-9CD5-ED854E219F34}"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 name="CustomShape 1"/>
          <p:cNvSpPr/>
          <p:nvPr/>
        </p:nvSpPr>
        <p:spPr>
          <a:xfrm>
            <a:off x="5281560" y="2803680"/>
            <a:ext cx="315720" cy="561600"/>
          </a:xfrm>
          <a:custGeom>
            <a:avLst/>
            <a:gdLst/>
            <a:ahLst/>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p:style>
      </p:sp>
      <p:sp>
        <p:nvSpPr>
          <p:cNvPr id="2284" name="CustomShape 2"/>
          <p:cNvSpPr/>
          <p:nvPr/>
        </p:nvSpPr>
        <p:spPr>
          <a:xfrm>
            <a:off x="5281560" y="2806560"/>
            <a:ext cx="406080" cy="201240"/>
          </a:xfrm>
          <a:custGeom>
            <a:avLst/>
            <a:gdLst/>
            <a:ahLst/>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p:style>
      </p:sp>
      <p:sp>
        <p:nvSpPr>
          <p:cNvPr id="2285" name="CustomShape 3"/>
          <p:cNvSpPr/>
          <p:nvPr/>
        </p:nvSpPr>
        <p:spPr>
          <a:xfrm>
            <a:off x="5594400" y="3009960"/>
            <a:ext cx="95040" cy="357120"/>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sp>
        <p:nvSpPr>
          <p:cNvPr id="2286" name="CustomShape 4"/>
          <p:cNvSpPr/>
          <p:nvPr/>
        </p:nvSpPr>
        <p:spPr>
          <a:xfrm>
            <a:off x="290520" y="198360"/>
            <a:ext cx="8319960" cy="7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Host: sends </a:t>
            </a:r>
            <a:r>
              <a:rPr lang="en-US" sz="4000" b="0" i="1" strike="noStrike" spc="-1">
                <a:solidFill>
                  <a:srgbClr val="000099"/>
                </a:solidFill>
                <a:latin typeface="Gill Sans MT"/>
                <a:ea typeface="MS PGothic"/>
              </a:rPr>
              <a:t>packets</a:t>
            </a:r>
            <a:r>
              <a:rPr lang="en-US" sz="4000" b="0" strike="noStrike" spc="-1">
                <a:solidFill>
                  <a:srgbClr val="000099"/>
                </a:solidFill>
                <a:latin typeface="Gill Sans MT"/>
                <a:ea typeface="MS PGothic"/>
              </a:rPr>
              <a:t> of data</a:t>
            </a:r>
            <a:endParaRPr lang="en-US" sz="4000" b="0" strike="noStrike" spc="-1">
              <a:latin typeface="Arial"/>
            </a:endParaRPr>
          </a:p>
        </p:txBody>
      </p:sp>
      <p:sp>
        <p:nvSpPr>
          <p:cNvPr id="2287" name="CustomShape 5"/>
          <p:cNvSpPr/>
          <p:nvPr/>
        </p:nvSpPr>
        <p:spPr>
          <a:xfrm>
            <a:off x="428760" y="1081080"/>
            <a:ext cx="3773160" cy="342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80"/>
              </a:spcBef>
            </a:pPr>
            <a:r>
              <a:rPr lang="en-US" sz="2000" b="0" strike="noStrike" spc="-1">
                <a:solidFill>
                  <a:srgbClr val="000000"/>
                </a:solidFill>
                <a:latin typeface="Gill Sans MT"/>
                <a:ea typeface="DejaVu Sans" panose="020B0606030804020204"/>
              </a:rPr>
              <a:t>host sending function:</a:t>
            </a:r>
            <a:endParaRPr lang="en-US" sz="2000" b="0" strike="noStrike" spc="-1">
              <a:latin typeface="Arial"/>
            </a:endParaRPr>
          </a:p>
          <a:p>
            <a:pPr marL="342900" indent="-340995">
              <a:lnSpc>
                <a:spcPct val="100000"/>
              </a:lnSpc>
              <a:spcBef>
                <a:spcPts val="480"/>
              </a:spcBef>
              <a:buClr>
                <a:srgbClr val="000099"/>
              </a:buClr>
              <a:buSzPct val="65000"/>
              <a:buFont typeface="Wingdings" panose="05000000000000000000" pitchFamily="2" charset="2"/>
              <a:buChar char=""/>
            </a:pPr>
            <a:r>
              <a:rPr lang="en-US" sz="2000" b="0" strike="noStrike" spc="-1">
                <a:solidFill>
                  <a:srgbClr val="000000"/>
                </a:solidFill>
                <a:latin typeface="Gill Sans MT"/>
                <a:ea typeface="DejaVu Sans" panose="020B0606030804020204"/>
              </a:rPr>
              <a:t>takes application message</a:t>
            </a:r>
            <a:endParaRPr lang="en-US" sz="2000" b="0" strike="noStrike" spc="-1">
              <a:latin typeface="Arial"/>
            </a:endParaRPr>
          </a:p>
          <a:p>
            <a:pPr marL="342900" indent="-340995">
              <a:lnSpc>
                <a:spcPct val="100000"/>
              </a:lnSpc>
              <a:spcBef>
                <a:spcPts val="480"/>
              </a:spcBef>
              <a:buClr>
                <a:srgbClr val="000099"/>
              </a:buClr>
              <a:buSzPct val="65000"/>
              <a:buFont typeface="Wingdings" panose="05000000000000000000" pitchFamily="2" charset="2"/>
              <a:buChar char=""/>
            </a:pPr>
            <a:r>
              <a:rPr lang="en-US" sz="2000" b="0" strike="noStrike" spc="-1">
                <a:solidFill>
                  <a:srgbClr val="000000"/>
                </a:solidFill>
                <a:latin typeface="Gill Sans MT"/>
                <a:ea typeface="DejaVu Sans" panose="020B0606030804020204"/>
              </a:rPr>
              <a:t>breaks into smaller chunks, known as </a:t>
            </a:r>
            <a:r>
              <a:rPr lang="en-US" sz="2000" b="0" i="1" strike="noStrike" spc="-1">
                <a:solidFill>
                  <a:srgbClr val="C00000"/>
                </a:solidFill>
                <a:latin typeface="Gill Sans MT"/>
                <a:ea typeface="DejaVu Sans" panose="020B0606030804020204"/>
              </a:rPr>
              <a:t>packets</a:t>
            </a:r>
            <a:r>
              <a:rPr lang="en-US" sz="2000" b="0" strike="noStrike" spc="-1">
                <a:solidFill>
                  <a:srgbClr val="000000"/>
                </a:solidFill>
                <a:latin typeface="Gill Sans MT"/>
                <a:ea typeface="DejaVu Sans" panose="020B0606030804020204"/>
              </a:rPr>
              <a:t>, of length </a:t>
            </a:r>
            <a:r>
              <a:rPr lang="en-US" sz="2000" b="0" i="1" strike="noStrike" spc="-1">
                <a:solidFill>
                  <a:srgbClr val="C00000"/>
                </a:solidFill>
                <a:latin typeface="Gill Sans MT"/>
                <a:ea typeface="DejaVu Sans" panose="020B0606030804020204"/>
              </a:rPr>
              <a:t>L</a:t>
            </a:r>
            <a:r>
              <a:rPr lang="en-US" sz="2000" b="0" strike="noStrike" spc="-1">
                <a:solidFill>
                  <a:srgbClr val="000000"/>
                </a:solidFill>
                <a:latin typeface="Gill Sans MT"/>
                <a:ea typeface="DejaVu Sans" panose="020B0606030804020204"/>
              </a:rPr>
              <a:t> bits</a:t>
            </a:r>
            <a:endParaRPr lang="en-US" sz="2000" b="0" strike="noStrike" spc="-1">
              <a:latin typeface="Arial"/>
            </a:endParaRPr>
          </a:p>
          <a:p>
            <a:pPr marL="342900" indent="-340995">
              <a:lnSpc>
                <a:spcPct val="100000"/>
              </a:lnSpc>
              <a:spcBef>
                <a:spcPts val="480"/>
              </a:spcBef>
              <a:buClr>
                <a:srgbClr val="000099"/>
              </a:buClr>
              <a:buSzPct val="65000"/>
              <a:buFont typeface="Wingdings" panose="05000000000000000000" pitchFamily="2" charset="2"/>
              <a:buChar char=""/>
            </a:pPr>
            <a:r>
              <a:rPr lang="en-US" sz="2000" b="0" strike="noStrike" spc="-1">
                <a:solidFill>
                  <a:srgbClr val="000000"/>
                </a:solidFill>
                <a:latin typeface="Gill Sans MT"/>
                <a:ea typeface="DejaVu Sans" panose="020B0606030804020204"/>
              </a:rPr>
              <a:t>transmits packet into access network at </a:t>
            </a:r>
            <a:r>
              <a:rPr lang="en-US" sz="2000" b="0" i="1" strike="noStrike" spc="-1">
                <a:solidFill>
                  <a:srgbClr val="C00000"/>
                </a:solidFill>
                <a:latin typeface="Gill Sans MT"/>
                <a:ea typeface="DejaVu Sans" panose="020B0606030804020204"/>
              </a:rPr>
              <a:t>transmission rate R</a:t>
            </a:r>
            <a:endParaRPr lang="en-US" sz="20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Arial"/>
              </a:rPr>
              <a:t>link transmission rate, aka link </a:t>
            </a:r>
            <a:r>
              <a:rPr lang="en-US" sz="2000" b="0" i="1" strike="noStrike" spc="-1">
                <a:solidFill>
                  <a:srgbClr val="C00000"/>
                </a:solidFill>
                <a:latin typeface="Gill Sans MT"/>
                <a:ea typeface="Arial"/>
              </a:rPr>
              <a:t>capacity, aka link bandwidth</a:t>
            </a:r>
            <a:endParaRPr lang="en-US" sz="2000" b="0" strike="noStrike" spc="-1">
              <a:latin typeface="Arial"/>
            </a:endParaRPr>
          </a:p>
        </p:txBody>
      </p:sp>
      <p:sp>
        <p:nvSpPr>
          <p:cNvPr id="2288" name="Line 6"/>
          <p:cNvSpPr/>
          <p:nvPr/>
        </p:nvSpPr>
        <p:spPr>
          <a:xfrm>
            <a:off x="5705280" y="3727440"/>
            <a:ext cx="245412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pic>
        <p:nvPicPr>
          <p:cNvPr id="2289" name="Picture 394"/>
          <p:cNvPicPr/>
          <p:nvPr/>
        </p:nvPicPr>
        <p:blipFill>
          <a:blip r:embed="rId1"/>
          <a:stretch>
            <a:fillRect/>
          </a:stretch>
        </p:blipFill>
        <p:spPr>
          <a:xfrm>
            <a:off x="326880" y="822240"/>
            <a:ext cx="7767360" cy="171360"/>
          </a:xfrm>
          <a:prstGeom prst="rect">
            <a:avLst/>
          </a:prstGeom>
          <a:ln>
            <a:noFill/>
          </a:ln>
        </p:spPr>
      </p:pic>
      <p:sp>
        <p:nvSpPr>
          <p:cNvPr id="2290" name="CustomShape 7"/>
          <p:cNvSpPr/>
          <p:nvPr/>
        </p:nvSpPr>
        <p:spPr>
          <a:xfrm>
            <a:off x="7883640" y="3641760"/>
            <a:ext cx="784080" cy="136440"/>
          </a:xfrm>
          <a:prstGeom prst="rect">
            <a:avLst/>
          </a:prstGeom>
          <a:gradFill>
            <a:gsLst>
              <a:gs pos="0">
                <a:srgbClr val="009999"/>
              </a:gs>
              <a:gs pos="100000">
                <a:srgbClr val="FFFFFF"/>
              </a:gs>
            </a:gsLst>
            <a:lin ang="0"/>
          </a:gradFill>
          <a:ln w="9360">
            <a:solidFill>
              <a:srgbClr val="000000"/>
            </a:solidFill>
            <a:miter/>
          </a:ln>
        </p:spPr>
        <p:style>
          <a:lnRef idx="0">
            <a:scrgbClr r="0" g="0" b="0"/>
          </a:lnRef>
          <a:fillRef idx="0">
            <a:scrgbClr r="0" g="0" b="0"/>
          </a:fillRef>
          <a:effectRef idx="0">
            <a:scrgbClr r="0" g="0" b="0"/>
          </a:effectRef>
          <a:fontRef idx="minor"/>
        </p:style>
      </p:sp>
      <p:sp>
        <p:nvSpPr>
          <p:cNvPr id="2291" name="CustomShape 8"/>
          <p:cNvSpPr/>
          <p:nvPr/>
        </p:nvSpPr>
        <p:spPr>
          <a:xfrm>
            <a:off x="7883640" y="3432240"/>
            <a:ext cx="1050840" cy="212400"/>
          </a:xfrm>
          <a:prstGeom prst="parallelogram">
            <a:avLst>
              <a:gd name="adj" fmla="val 122778"/>
            </a:avLst>
          </a:prstGeom>
          <a:gradFill>
            <a:gsLst>
              <a:gs pos="0">
                <a:srgbClr val="009999"/>
              </a:gs>
              <a:gs pos="100000">
                <a:srgbClr val="FFFFFF"/>
              </a:gs>
            </a:gsLst>
            <a:lin ang="0"/>
          </a:gradFill>
          <a:ln w="9360">
            <a:solidFill>
              <a:srgbClr val="000000"/>
            </a:solidFill>
            <a:miter/>
          </a:ln>
        </p:spPr>
        <p:style>
          <a:lnRef idx="0">
            <a:scrgbClr r="0" g="0" b="0"/>
          </a:lnRef>
          <a:fillRef idx="0">
            <a:scrgbClr r="0" g="0" b="0"/>
          </a:fillRef>
          <a:effectRef idx="0">
            <a:scrgbClr r="0" g="0" b="0"/>
          </a:effectRef>
          <a:fontRef idx="minor"/>
        </p:style>
      </p:sp>
      <p:sp>
        <p:nvSpPr>
          <p:cNvPr id="2292" name="CustomShape 9"/>
          <p:cNvSpPr/>
          <p:nvPr/>
        </p:nvSpPr>
        <p:spPr>
          <a:xfrm>
            <a:off x="8667720" y="3427560"/>
            <a:ext cx="266400" cy="353880"/>
          </a:xfrm>
          <a:custGeom>
            <a:avLst/>
            <a:gdLst/>
            <a:ahLst/>
            <a:cxnLst/>
            <a:rect l="l" t="t" r="r" b="b"/>
            <a:pathLst>
              <a:path w="169" h="224">
                <a:moveTo>
                  <a:pt x="0" y="138"/>
                </a:moveTo>
                <a:lnTo>
                  <a:pt x="0" y="224"/>
                </a:lnTo>
                <a:lnTo>
                  <a:pt x="169" y="77"/>
                </a:lnTo>
                <a:lnTo>
                  <a:pt x="169" y="0"/>
                </a:lnTo>
                <a:lnTo>
                  <a:pt x="0" y="138"/>
                </a:lnTo>
                <a:close/>
              </a:path>
            </a:pathLst>
          </a:custGeom>
          <a:solidFill>
            <a:srgbClr val="BBE0E3"/>
          </a:solidFill>
          <a:ln w="6480">
            <a:solidFill>
              <a:srgbClr val="000000"/>
            </a:solidFill>
            <a:round/>
          </a:ln>
        </p:spPr>
        <p:style>
          <a:lnRef idx="0">
            <a:scrgbClr r="0" g="0" b="0"/>
          </a:lnRef>
          <a:fillRef idx="0">
            <a:scrgbClr r="0" g="0" b="0"/>
          </a:fillRef>
          <a:effectRef idx="0">
            <a:scrgbClr r="0" g="0" b="0"/>
          </a:effectRef>
          <a:fontRef idx="minor"/>
        </p:style>
      </p:sp>
      <p:sp>
        <p:nvSpPr>
          <p:cNvPr id="2293" name="CustomShape 10"/>
          <p:cNvSpPr/>
          <p:nvPr/>
        </p:nvSpPr>
        <p:spPr>
          <a:xfrm>
            <a:off x="7986600" y="3475080"/>
            <a:ext cx="801360" cy="125280"/>
          </a:xfrm>
          <a:custGeom>
            <a:avLst/>
            <a:gdLst/>
            <a:ahLst/>
            <a:cxnLst/>
            <a:rect l="l" t="t" r="r" b="b"/>
            <a:pathLst>
              <a:path w="280" h="63">
                <a:moveTo>
                  <a:pt x="0" y="63"/>
                </a:moveTo>
                <a:lnTo>
                  <a:pt x="37" y="62"/>
                </a:lnTo>
                <a:lnTo>
                  <a:pt x="219" y="0"/>
                </a:lnTo>
                <a:lnTo>
                  <a:pt x="280" y="0"/>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2294" name="CustomShape 11"/>
          <p:cNvSpPr/>
          <p:nvPr/>
        </p:nvSpPr>
        <p:spPr>
          <a:xfrm>
            <a:off x="8174160" y="3468600"/>
            <a:ext cx="463320" cy="145800"/>
          </a:xfrm>
          <a:custGeom>
            <a:avLst/>
            <a:gdLst/>
            <a:ahLst/>
            <a:cxnLst/>
            <a:rect l="l" t="t" r="r" b="b"/>
            <a:pathLst>
              <a:path w="293" h="93">
                <a:moveTo>
                  <a:pt x="0" y="0"/>
                </a:moveTo>
                <a:lnTo>
                  <a:pt x="67" y="1"/>
                </a:lnTo>
                <a:lnTo>
                  <a:pt x="195" y="93"/>
                </a:lnTo>
                <a:lnTo>
                  <a:pt x="293" y="93"/>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2295" name="CustomShape 12"/>
          <p:cNvSpPr/>
          <p:nvPr/>
        </p:nvSpPr>
        <p:spPr>
          <a:xfrm>
            <a:off x="5771160" y="3759120"/>
            <a:ext cx="261504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i="1" strike="noStrike" spc="-1">
                <a:solidFill>
                  <a:srgbClr val="000000"/>
                </a:solidFill>
                <a:latin typeface="Arial"/>
                <a:ea typeface="MS PGothic"/>
              </a:rPr>
              <a:t>R: </a:t>
            </a:r>
            <a:r>
              <a:rPr lang="en-US" sz="1800" b="0" strike="noStrike" spc="-1">
                <a:solidFill>
                  <a:srgbClr val="000000"/>
                </a:solidFill>
                <a:latin typeface="Arial"/>
                <a:ea typeface="MS PGothic"/>
              </a:rPr>
              <a:t>link transmission rate</a:t>
            </a:r>
            <a:endParaRPr lang="en-US" sz="1800" b="0" strike="noStrike" spc="-1">
              <a:latin typeface="Arial"/>
            </a:endParaRPr>
          </a:p>
        </p:txBody>
      </p:sp>
      <p:sp>
        <p:nvSpPr>
          <p:cNvPr id="2296" name="CustomShape 13"/>
          <p:cNvSpPr/>
          <p:nvPr/>
        </p:nvSpPr>
        <p:spPr>
          <a:xfrm>
            <a:off x="5033880" y="2809800"/>
            <a:ext cx="315720" cy="563400"/>
          </a:xfrm>
          <a:custGeom>
            <a:avLst/>
            <a:gdLst/>
            <a:ahLst/>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p:style>
      </p:sp>
      <p:sp>
        <p:nvSpPr>
          <p:cNvPr id="2297" name="CustomShape 14"/>
          <p:cNvSpPr/>
          <p:nvPr/>
        </p:nvSpPr>
        <p:spPr>
          <a:xfrm>
            <a:off x="5033880" y="2813040"/>
            <a:ext cx="406080" cy="201240"/>
          </a:xfrm>
          <a:custGeom>
            <a:avLst/>
            <a:gdLst/>
            <a:ahLst/>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p:style>
      </p:sp>
      <p:sp>
        <p:nvSpPr>
          <p:cNvPr id="2298" name="CustomShape 15"/>
          <p:cNvSpPr/>
          <p:nvPr/>
        </p:nvSpPr>
        <p:spPr>
          <a:xfrm>
            <a:off x="5346720" y="3013200"/>
            <a:ext cx="95040" cy="358560"/>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sp>
        <p:nvSpPr>
          <p:cNvPr id="2299" name="CustomShape 16"/>
          <p:cNvSpPr/>
          <p:nvPr/>
        </p:nvSpPr>
        <p:spPr>
          <a:xfrm>
            <a:off x="4793760" y="3986280"/>
            <a:ext cx="66132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0000"/>
                </a:solidFill>
                <a:latin typeface="Arial"/>
                <a:ea typeface="MS PGothic"/>
              </a:rPr>
              <a:t>host</a:t>
            </a:r>
            <a:endParaRPr lang="en-US" sz="2000" b="0" strike="noStrike" spc="-1">
              <a:latin typeface="Arial"/>
            </a:endParaRPr>
          </a:p>
        </p:txBody>
      </p:sp>
      <p:pic>
        <p:nvPicPr>
          <p:cNvPr id="2300" name="Picture 8"/>
          <p:cNvPicPr/>
          <p:nvPr/>
        </p:nvPicPr>
        <p:blipFill>
          <a:blip r:embed="rId2"/>
          <a:stretch>
            <a:fillRect/>
          </a:stretch>
        </p:blipFill>
        <p:spPr>
          <a:xfrm>
            <a:off x="4559400" y="3551400"/>
            <a:ext cx="1293480" cy="488880"/>
          </a:xfrm>
          <a:prstGeom prst="rect">
            <a:avLst/>
          </a:prstGeom>
          <a:ln>
            <a:noFill/>
          </a:ln>
        </p:spPr>
      </p:pic>
      <p:sp>
        <p:nvSpPr>
          <p:cNvPr id="2301" name="CustomShape 17"/>
          <p:cNvSpPr/>
          <p:nvPr/>
        </p:nvSpPr>
        <p:spPr>
          <a:xfrm rot="1024200">
            <a:off x="4654080" y="3535200"/>
            <a:ext cx="1155960" cy="316440"/>
          </a:xfrm>
          <a:prstGeom prst="rect">
            <a:avLst/>
          </a:prstGeom>
          <a:gradFill>
            <a:gsLst>
              <a:gs pos="0">
                <a:schemeClr val="bg1"/>
              </a:gs>
              <a:gs pos="50000">
                <a:schemeClr val="bg1">
                  <a:alpha val="48000"/>
                </a:schemeClr>
              </a:gs>
              <a:gs pos="100000">
                <a:schemeClr val="bg1">
                  <a:alpha val="0"/>
                </a:schemeClr>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2302" name="Picture 9"/>
          <p:cNvPicPr/>
          <p:nvPr/>
        </p:nvPicPr>
        <p:blipFill>
          <a:blip r:embed="rId3"/>
          <a:stretch>
            <a:fillRect/>
          </a:stretch>
        </p:blipFill>
        <p:spPr>
          <a:xfrm>
            <a:off x="4854600" y="1919160"/>
            <a:ext cx="1020600" cy="876240"/>
          </a:xfrm>
          <a:prstGeom prst="rect">
            <a:avLst/>
          </a:prstGeom>
          <a:ln>
            <a:noFill/>
          </a:ln>
        </p:spPr>
      </p:pic>
      <p:sp>
        <p:nvSpPr>
          <p:cNvPr id="2303" name="CustomShape 18"/>
          <p:cNvSpPr/>
          <p:nvPr/>
        </p:nvSpPr>
        <p:spPr>
          <a:xfrm rot="11493000">
            <a:off x="4694760" y="2477880"/>
            <a:ext cx="1398240" cy="290880"/>
          </a:xfrm>
          <a:prstGeom prst="rect">
            <a:avLst/>
          </a:prstGeom>
          <a:gradFill>
            <a:gsLst>
              <a:gs pos="0">
                <a:schemeClr val="bg1"/>
              </a:gs>
              <a:gs pos="50000">
                <a:schemeClr val="bg1">
                  <a:alpha val="48000"/>
                </a:schemeClr>
              </a:gs>
              <a:gs pos="100000">
                <a:schemeClr val="bg1">
                  <a:alpha val="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304" name="CustomShape 19"/>
          <p:cNvSpPr/>
          <p:nvPr/>
        </p:nvSpPr>
        <p:spPr>
          <a:xfrm>
            <a:off x="5446440" y="3341520"/>
            <a:ext cx="29088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1</a:t>
            </a:r>
            <a:endParaRPr lang="en-US" sz="1600" b="0" strike="noStrike" spc="-1">
              <a:latin typeface="Arial"/>
            </a:endParaRPr>
          </a:p>
        </p:txBody>
      </p:sp>
      <p:sp>
        <p:nvSpPr>
          <p:cNvPr id="2305" name="CustomShape 20"/>
          <p:cNvSpPr/>
          <p:nvPr/>
        </p:nvSpPr>
        <p:spPr>
          <a:xfrm>
            <a:off x="5205240" y="3349800"/>
            <a:ext cx="29088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2</a:t>
            </a:r>
            <a:endParaRPr lang="en-US" sz="1600" b="0" strike="noStrike" spc="-1">
              <a:latin typeface="Arial"/>
            </a:endParaRPr>
          </a:p>
        </p:txBody>
      </p:sp>
      <p:sp>
        <p:nvSpPr>
          <p:cNvPr id="2306" name="Line 21"/>
          <p:cNvSpPr/>
          <p:nvPr/>
        </p:nvSpPr>
        <p:spPr>
          <a:xfrm flipV="1">
            <a:off x="5697360" y="2363760"/>
            <a:ext cx="1225440" cy="564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307" name="CustomShape 22"/>
          <p:cNvSpPr/>
          <p:nvPr/>
        </p:nvSpPr>
        <p:spPr>
          <a:xfrm>
            <a:off x="6869520" y="2014560"/>
            <a:ext cx="1513080" cy="637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MS PGothic"/>
              </a:rPr>
              <a:t>two packets, </a:t>
            </a:r>
            <a:endParaRPr lang="en-US" sz="1800" b="0" strike="noStrike" spc="-1">
              <a:latin typeface="Arial"/>
            </a:endParaRPr>
          </a:p>
          <a:p>
            <a:pPr>
              <a:lnSpc>
                <a:spcPct val="100000"/>
              </a:lnSpc>
            </a:pPr>
            <a:r>
              <a:rPr lang="en-US" sz="1800" b="0" i="1" strike="noStrike" spc="-1">
                <a:solidFill>
                  <a:srgbClr val="000000"/>
                </a:solidFill>
                <a:latin typeface="Arial"/>
                <a:ea typeface="MS PGothic"/>
              </a:rPr>
              <a:t>L</a:t>
            </a:r>
            <a:r>
              <a:rPr lang="en-US" sz="1800" b="0" strike="noStrike" spc="-1">
                <a:solidFill>
                  <a:srgbClr val="000000"/>
                </a:solidFill>
                <a:latin typeface="Arial"/>
                <a:ea typeface="MS PGothic"/>
              </a:rPr>
              <a:t> bits each</a:t>
            </a:r>
            <a:endParaRPr lang="en-US" sz="1800" b="0" strike="noStrike" spc="-1">
              <a:latin typeface="Arial"/>
            </a:endParaRPr>
          </a:p>
        </p:txBody>
      </p:sp>
      <p:sp>
        <p:nvSpPr>
          <p:cNvPr id="2308" name="CustomShape 23"/>
          <p:cNvSpPr/>
          <p:nvPr/>
        </p:nvSpPr>
        <p:spPr>
          <a:xfrm>
            <a:off x="1559880" y="5456160"/>
            <a:ext cx="1459800" cy="911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ts val="10"/>
              </a:lnSpc>
            </a:pPr>
            <a:r>
              <a:rPr lang="en-US" sz="1800" b="0" strike="noStrike" spc="-1">
                <a:solidFill>
                  <a:srgbClr val="000000"/>
                </a:solidFill>
                <a:latin typeface="Arial"/>
                <a:ea typeface="MS PGothic"/>
              </a:rPr>
              <a:t>packet</a:t>
            </a:r>
            <a:endParaRPr lang="en-US" sz="1800" b="0" strike="noStrike" spc="-1">
              <a:latin typeface="Arial"/>
            </a:endParaRPr>
          </a:p>
          <a:p>
            <a:pPr algn="r">
              <a:lnSpc>
                <a:spcPts val="10"/>
              </a:lnSpc>
            </a:pPr>
            <a:r>
              <a:rPr lang="en-US" sz="1800" b="0" strike="noStrike" spc="-1">
                <a:solidFill>
                  <a:srgbClr val="000000"/>
                </a:solidFill>
                <a:latin typeface="Arial"/>
                <a:ea typeface="MS PGothic"/>
              </a:rPr>
              <a:t>transmission</a:t>
            </a:r>
            <a:endParaRPr lang="en-US" sz="1800" b="0" strike="noStrike" spc="-1">
              <a:latin typeface="Arial"/>
            </a:endParaRPr>
          </a:p>
          <a:p>
            <a:pPr algn="r">
              <a:lnSpc>
                <a:spcPts val="10"/>
              </a:lnSpc>
            </a:pPr>
            <a:r>
              <a:rPr lang="en-US" sz="1800" b="0" strike="noStrike" spc="-1">
                <a:solidFill>
                  <a:srgbClr val="000000"/>
                </a:solidFill>
                <a:latin typeface="Arial"/>
                <a:ea typeface="MS PGothic"/>
              </a:rPr>
              <a:t>delay</a:t>
            </a:r>
            <a:endParaRPr lang="en-US" sz="1800" b="0" strike="noStrike" spc="-1">
              <a:latin typeface="Arial"/>
            </a:endParaRPr>
          </a:p>
        </p:txBody>
      </p:sp>
      <p:sp>
        <p:nvSpPr>
          <p:cNvPr id="2309" name="CustomShape 24"/>
          <p:cNvSpPr/>
          <p:nvPr/>
        </p:nvSpPr>
        <p:spPr>
          <a:xfrm>
            <a:off x="3671280" y="5452920"/>
            <a:ext cx="1688400" cy="911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10"/>
              </a:lnSpc>
            </a:pPr>
            <a:r>
              <a:rPr lang="en-US" sz="1800" b="0" strike="noStrike" spc="-1">
                <a:solidFill>
                  <a:srgbClr val="000000"/>
                </a:solidFill>
                <a:latin typeface="Arial"/>
                <a:ea typeface="MS PGothic"/>
              </a:rPr>
              <a:t>time needed to</a:t>
            </a:r>
            <a:endParaRPr lang="en-US" sz="1800" b="0" strike="noStrike" spc="-1">
              <a:latin typeface="Arial"/>
            </a:endParaRPr>
          </a:p>
          <a:p>
            <a:pPr algn="ctr">
              <a:lnSpc>
                <a:spcPts val="10"/>
              </a:lnSpc>
            </a:pPr>
            <a:r>
              <a:rPr lang="en-US" sz="1800" b="0" strike="noStrike" spc="-1">
                <a:solidFill>
                  <a:srgbClr val="000000"/>
                </a:solidFill>
                <a:latin typeface="Arial"/>
                <a:ea typeface="MS PGothic"/>
              </a:rPr>
              <a:t>transmit </a:t>
            </a:r>
            <a:r>
              <a:rPr lang="en-US" sz="1800" b="0" i="1" strike="noStrike" spc="-1">
                <a:solidFill>
                  <a:srgbClr val="000000"/>
                </a:solidFill>
                <a:latin typeface="Arial"/>
                <a:ea typeface="MS PGothic"/>
              </a:rPr>
              <a:t>L</a:t>
            </a:r>
            <a:r>
              <a:rPr lang="en-US" sz="1800" b="0" strike="noStrike" spc="-1">
                <a:solidFill>
                  <a:srgbClr val="000000"/>
                </a:solidFill>
                <a:latin typeface="Arial"/>
                <a:ea typeface="MS PGothic"/>
              </a:rPr>
              <a:t>-bit</a:t>
            </a:r>
            <a:endParaRPr lang="en-US" sz="1800" b="0" strike="noStrike" spc="-1">
              <a:latin typeface="Arial"/>
            </a:endParaRPr>
          </a:p>
          <a:p>
            <a:pPr algn="ctr">
              <a:lnSpc>
                <a:spcPts val="10"/>
              </a:lnSpc>
            </a:pPr>
            <a:r>
              <a:rPr lang="en-US" sz="1800" b="0" strike="noStrike" spc="-1">
                <a:solidFill>
                  <a:srgbClr val="000000"/>
                </a:solidFill>
                <a:latin typeface="Arial"/>
                <a:ea typeface="MS PGothic"/>
              </a:rPr>
              <a:t>packet into link</a:t>
            </a:r>
            <a:endParaRPr lang="en-US" sz="1800" b="0" strike="noStrike" spc="-1">
              <a:latin typeface="Arial"/>
            </a:endParaRPr>
          </a:p>
        </p:txBody>
      </p:sp>
      <p:sp>
        <p:nvSpPr>
          <p:cNvPr id="2310" name="CustomShape 25"/>
          <p:cNvSpPr/>
          <p:nvPr/>
        </p:nvSpPr>
        <p:spPr>
          <a:xfrm>
            <a:off x="6176160" y="5400720"/>
            <a:ext cx="1722240" cy="820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i="1" strike="noStrike" spc="-1">
                <a:solidFill>
                  <a:srgbClr val="000000"/>
                </a:solidFill>
                <a:latin typeface="Arial"/>
                <a:ea typeface="MS PGothic"/>
              </a:rPr>
              <a:t>L</a:t>
            </a:r>
            <a:r>
              <a:rPr lang="en-US" sz="2400" b="0" strike="noStrike" spc="-1">
                <a:solidFill>
                  <a:srgbClr val="000000"/>
                </a:solidFill>
                <a:latin typeface="Arial"/>
                <a:ea typeface="MS PGothic"/>
              </a:rPr>
              <a:t> (bits)</a:t>
            </a:r>
            <a:endParaRPr lang="en-US" sz="2400" b="0" strike="noStrike" spc="-1">
              <a:latin typeface="Arial"/>
            </a:endParaRPr>
          </a:p>
          <a:p>
            <a:pPr>
              <a:lnSpc>
                <a:spcPct val="100000"/>
              </a:lnSpc>
            </a:pPr>
            <a:r>
              <a:rPr lang="en-US" sz="2400" b="0" i="1" strike="noStrike" spc="-1">
                <a:solidFill>
                  <a:srgbClr val="000000"/>
                </a:solidFill>
                <a:latin typeface="Arial"/>
                <a:ea typeface="MS PGothic"/>
              </a:rPr>
              <a:t>R</a:t>
            </a:r>
            <a:r>
              <a:rPr lang="en-US" sz="2400" b="0" strike="noStrike" spc="-1">
                <a:solidFill>
                  <a:srgbClr val="000000"/>
                </a:solidFill>
                <a:latin typeface="Arial"/>
                <a:ea typeface="MS PGothic"/>
              </a:rPr>
              <a:t> (bits/sec)</a:t>
            </a:r>
            <a:endParaRPr lang="en-US" sz="2400" b="0" strike="noStrike" spc="-1">
              <a:latin typeface="Arial"/>
            </a:endParaRPr>
          </a:p>
        </p:txBody>
      </p:sp>
      <p:sp>
        <p:nvSpPr>
          <p:cNvPr id="2311" name="Line 26"/>
          <p:cNvSpPr/>
          <p:nvPr/>
        </p:nvSpPr>
        <p:spPr>
          <a:xfrm>
            <a:off x="6254640" y="5819760"/>
            <a:ext cx="1284120" cy="36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2312" name="CustomShape 27"/>
          <p:cNvSpPr/>
          <p:nvPr/>
        </p:nvSpPr>
        <p:spPr>
          <a:xfrm>
            <a:off x="3231360" y="5586480"/>
            <a:ext cx="35784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a:t>
            </a:r>
            <a:endParaRPr lang="en-US" sz="2400" b="0" strike="noStrike" spc="-1">
              <a:latin typeface="Arial"/>
            </a:endParaRPr>
          </a:p>
        </p:txBody>
      </p:sp>
      <p:sp>
        <p:nvSpPr>
          <p:cNvPr id="2313" name="CustomShape 28"/>
          <p:cNvSpPr/>
          <p:nvPr/>
        </p:nvSpPr>
        <p:spPr>
          <a:xfrm>
            <a:off x="5573160" y="5602320"/>
            <a:ext cx="35784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a:t>
            </a:r>
            <a:endParaRPr lang="en-US" sz="2400" b="0" strike="noStrike" spc="-1">
              <a:latin typeface="Arial"/>
            </a:endParaRPr>
          </a:p>
        </p:txBody>
      </p:sp>
      <p:sp>
        <p:nvSpPr>
          <p:cNvPr id="2314" name="CustomShape 29"/>
          <p:cNvSpPr/>
          <p:nvPr/>
        </p:nvSpPr>
        <p:spPr>
          <a:xfrm>
            <a:off x="1109520" y="5286960"/>
            <a:ext cx="7273800" cy="1000080"/>
          </a:xfrm>
          <a:prstGeom prst="rect">
            <a:avLst/>
          </a:prstGeom>
          <a:noFill/>
          <a:ln w="19080">
            <a:solidFill>
              <a:srgbClr val="C00000"/>
            </a:solidFill>
            <a:round/>
          </a:ln>
        </p:spPr>
        <p:style>
          <a:lnRef idx="0">
            <a:scrgbClr r="0" g="0" b="0"/>
          </a:lnRef>
          <a:fillRef idx="0">
            <a:scrgbClr r="0" g="0" b="0"/>
          </a:fillRef>
          <a:effectRef idx="0">
            <a:scrgbClr r="0" g="0" b="0"/>
          </a:effectRef>
          <a:fontRef idx="minor"/>
        </p:style>
      </p:sp>
      <p:sp>
        <p:nvSpPr>
          <p:cNvPr id="2315" name="CustomShape 30"/>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ED7EA299-7585-4D5B-A4D6-FFD468D08277}"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About the Course-over view</a:t>
            </a:r>
            <a:endParaRPr lang="en-US" sz="4400" b="0" strike="noStrike" spc="-1">
              <a:latin typeface="Arial"/>
            </a:endParaRPr>
          </a:p>
        </p:txBody>
      </p:sp>
      <p:sp>
        <p:nvSpPr>
          <p:cNvPr id="127" name="CustomShape 2"/>
          <p:cNvSpPr/>
          <p:nvPr/>
        </p:nvSpPr>
        <p:spPr>
          <a:xfrm>
            <a:off x="430200" y="1371600"/>
            <a:ext cx="777060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85000"/>
              </a:lnSpc>
              <a:spcBef>
                <a:spcPts val="560"/>
              </a:spcBef>
              <a:buClr>
                <a:srgbClr val="000099"/>
              </a:buClr>
              <a:buSzPct val="65000"/>
              <a:buFont typeface="Wingdings" panose="05000000000000000000" pitchFamily="2" charset="2"/>
              <a:buChar char=""/>
            </a:pPr>
            <a:r>
              <a:rPr lang="en-US" b="0" strike="noStrike" spc="-1">
                <a:solidFill>
                  <a:srgbClr val="000000"/>
                </a:solidFill>
                <a:latin typeface="Gill Sans MT"/>
                <a:ea typeface="MS PGothic"/>
              </a:rPr>
              <a:t>Course Description:</a:t>
            </a:r>
            <a:endParaRPr lang="en-US"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b="0" strike="noStrike" spc="-1">
                <a:solidFill>
                  <a:srgbClr val="000000"/>
                </a:solidFill>
                <a:latin typeface="Gill Sans MT"/>
                <a:ea typeface="Arial"/>
              </a:rPr>
              <a:t>Introduction to computer networks and the Internet. Protocol layers and the OSI model. </a:t>
            </a:r>
            <a:endParaRPr lang="en-US"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b="0" strike="noStrike" spc="-1">
                <a:solidFill>
                  <a:srgbClr val="000000"/>
                </a:solidFill>
                <a:latin typeface="Gill Sans MT"/>
                <a:ea typeface="Arial"/>
              </a:rPr>
              <a:t>Application layer: HTTP, FTP, SMTP, POP3, DNS and peer-to-peer applications. </a:t>
            </a:r>
            <a:endParaRPr lang="en-US"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b="0" strike="noStrike" spc="-1">
                <a:solidFill>
                  <a:srgbClr val="000000"/>
                </a:solidFill>
                <a:latin typeface="Gill Sans MT"/>
                <a:ea typeface="Arial"/>
              </a:rPr>
              <a:t>Transport layer: UDP, TCP and congestion control.</a:t>
            </a:r>
            <a:endParaRPr lang="en-US"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b="0" strike="noStrike" spc="-1">
                <a:solidFill>
                  <a:srgbClr val="000000"/>
                </a:solidFill>
                <a:latin typeface="Gill Sans MT"/>
                <a:ea typeface="Arial"/>
              </a:rPr>
              <a:t>Network layer: virtual circuits, routers, IP protocols and routing algorithms. </a:t>
            </a:r>
            <a:endParaRPr lang="en-US"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b="0" strike="noStrike" spc="-1">
                <a:solidFill>
                  <a:srgbClr val="000000"/>
                </a:solidFill>
                <a:latin typeface="Gill Sans MT"/>
                <a:ea typeface="Arial"/>
              </a:rPr>
              <a:t>Link layer: error detection and correction, multiple access, MAC addressing, switches, ARP, Ethernet, PPP, local area networks and wide area networks.</a:t>
            </a:r>
            <a:endParaRPr lang="en-US"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b="0" strike="noStrike" spc="-1">
                <a:solidFill>
                  <a:srgbClr val="000000"/>
                </a:solidFill>
                <a:latin typeface="Gill Sans MT"/>
                <a:ea typeface="Arial"/>
              </a:rPr>
              <a:t>     Wireless and mobile networks. </a:t>
            </a:r>
            <a:endParaRPr lang="en-US"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b="0" strike="noStrike" spc="-1">
                <a:solidFill>
                  <a:srgbClr val="000000"/>
                </a:solidFill>
                <a:latin typeface="Gill Sans MT"/>
                <a:ea typeface="Arial"/>
              </a:rPr>
              <a:t>     Security in computer networks.</a:t>
            </a:r>
            <a:endParaRPr lang="en-US" b="0" strike="noStrike" spc="-1">
              <a:latin typeface="Arial"/>
            </a:endParaRPr>
          </a:p>
        </p:txBody>
      </p:sp>
      <p:sp>
        <p:nvSpPr>
          <p:cNvPr id="128" name="CustomShape 3"/>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DejaVu Sans" panose="020B0606030804020204"/>
              </a:rPr>
              <a:t> Introduction</a:t>
            </a:r>
            <a:endParaRPr lang="en-US" sz="1200" b="0" strike="noStrike" spc="-1">
              <a:latin typeface="Arial"/>
            </a:endParaRPr>
          </a:p>
        </p:txBody>
      </p:sp>
      <p:sp>
        <p:nvSpPr>
          <p:cNvPr id="129"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15900" indent="-214630">
              <a:lnSpc>
                <a:spcPct val="85000"/>
              </a:lnSpc>
              <a:spcBef>
                <a:spcPts val="560"/>
              </a:spcBef>
              <a:buClr>
                <a:srgbClr val="000099"/>
              </a:buClr>
              <a:buSzPct val="65000"/>
              <a:buFont typeface="Wingdings" panose="05000000000000000000" pitchFamily="2" charset="2"/>
              <a:buChar char=""/>
            </a:pPr>
            <a:r>
              <a:rPr lang="en-US" sz="2800" b="0" strike="noStrike" spc="-1">
                <a:solidFill>
                  <a:srgbClr val="000000"/>
                </a:solidFill>
                <a:latin typeface="Gill Sans MT"/>
                <a:ea typeface="MS PGothic"/>
              </a:rPr>
              <a:t>1-</a:t>
            </a:r>
            <a:fld id="{41ADF8AB-1E6B-420E-9F5C-CB0CBDD08E77}" type="slidenum">
              <a:rPr lang="en-US" sz="2800" b="0" strike="noStrike" spc="-1">
                <a:solidFill>
                  <a:srgbClr val="000000"/>
                </a:solidFill>
                <a:latin typeface="Gill Sans MT"/>
                <a:ea typeface="MS PGothic"/>
              </a:rPr>
            </a:fld>
            <a:endParaRPr lang="en-US" sz="2800" b="0" strike="noStrike" spc="-1">
              <a:latin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6"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2317" name="Picture 11"/>
          <p:cNvPicPr/>
          <p:nvPr/>
        </p:nvPicPr>
        <p:blipFill>
          <a:blip r:embed="rId1"/>
          <a:stretch>
            <a:fillRect/>
          </a:stretch>
        </p:blipFill>
        <p:spPr>
          <a:xfrm>
            <a:off x="544680" y="920880"/>
            <a:ext cx="3654360" cy="171360"/>
          </a:xfrm>
          <a:prstGeom prst="rect">
            <a:avLst/>
          </a:prstGeom>
          <a:ln>
            <a:noFill/>
          </a:ln>
        </p:spPr>
      </p:pic>
      <p:sp>
        <p:nvSpPr>
          <p:cNvPr id="2318" name="CustomShape 2"/>
          <p:cNvSpPr/>
          <p:nvPr/>
        </p:nvSpPr>
        <p:spPr>
          <a:xfrm>
            <a:off x="487440" y="297000"/>
            <a:ext cx="7770600" cy="8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Physical media</a:t>
            </a:r>
            <a:endParaRPr lang="en-US" sz="4000" b="0" strike="noStrike" spc="-1">
              <a:latin typeface="Arial"/>
            </a:endParaRPr>
          </a:p>
        </p:txBody>
      </p:sp>
      <p:sp>
        <p:nvSpPr>
          <p:cNvPr id="2319" name="CustomShape 3"/>
          <p:cNvSpPr/>
          <p:nvPr/>
        </p:nvSpPr>
        <p:spPr>
          <a:xfrm>
            <a:off x="533520" y="1482840"/>
            <a:ext cx="432108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CC0000"/>
                </a:solidFill>
                <a:latin typeface="Gill Sans MT"/>
                <a:ea typeface="MS PGothic"/>
              </a:rPr>
              <a:t>bit:</a:t>
            </a:r>
            <a:r>
              <a:rPr lang="en-US" sz="2400" b="0" strike="noStrike" spc="-1">
                <a:solidFill>
                  <a:srgbClr val="FF0000"/>
                </a:solidFill>
                <a:latin typeface="Gill Sans MT"/>
                <a:ea typeface="MS PGothic"/>
              </a:rPr>
              <a:t> </a:t>
            </a:r>
            <a:r>
              <a:rPr lang="en-US" sz="2400" b="0" strike="noStrike" spc="-1">
                <a:solidFill>
                  <a:srgbClr val="000000"/>
                </a:solidFill>
                <a:latin typeface="Gill Sans MT"/>
                <a:ea typeface="MS PGothic"/>
              </a:rPr>
              <a:t>propagates between</a:t>
            </a:r>
            <a:br/>
            <a:r>
              <a:rPr lang="en-US" sz="2400" b="0" strike="noStrike" spc="-1">
                <a:solidFill>
                  <a:srgbClr val="000000"/>
                </a:solidFill>
                <a:latin typeface="Gill Sans MT"/>
                <a:ea typeface="MS PGothic"/>
              </a:rPr>
              <a:t>transmitter/receiver pairs</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CC0000"/>
                </a:solidFill>
                <a:latin typeface="Gill Sans MT"/>
                <a:ea typeface="MS PGothic"/>
              </a:rPr>
              <a:t>physical link:</a:t>
            </a:r>
            <a:r>
              <a:rPr lang="en-US" sz="2400" b="0" strike="noStrike" spc="-1">
                <a:solidFill>
                  <a:srgbClr val="000000"/>
                </a:solidFill>
                <a:latin typeface="Gill Sans MT"/>
                <a:ea typeface="MS PGothic"/>
              </a:rPr>
              <a:t> what lies between transmitter &amp; receiver</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CC0000"/>
                </a:solidFill>
                <a:latin typeface="Gill Sans MT"/>
                <a:ea typeface="MS PGothic"/>
              </a:rPr>
              <a:t>guided media: </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signals propagate in solid media: copper, fiber, coax</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CC0000"/>
                </a:solidFill>
                <a:latin typeface="Gill Sans MT"/>
                <a:ea typeface="MS PGothic"/>
              </a:rPr>
              <a:t>unguided media:</a:t>
            </a:r>
            <a:r>
              <a:rPr lang="en-US" sz="2400" b="0" strike="noStrike" spc="-1">
                <a:solidFill>
                  <a:srgbClr val="000000"/>
                </a:solidFill>
                <a:latin typeface="Gill Sans MT"/>
                <a:ea typeface="MS PGothic"/>
              </a:rPr>
              <a:t> </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signals propagate freely, e.g., radio</a:t>
            </a:r>
            <a:endParaRPr lang="en-US" sz="2400" b="0" strike="noStrike" spc="-1">
              <a:latin typeface="Arial"/>
            </a:endParaRPr>
          </a:p>
        </p:txBody>
      </p:sp>
      <p:sp>
        <p:nvSpPr>
          <p:cNvPr id="2320" name="CustomShape 4"/>
          <p:cNvSpPr/>
          <p:nvPr/>
        </p:nvSpPr>
        <p:spPr>
          <a:xfrm>
            <a:off x="4951440" y="2111400"/>
            <a:ext cx="3808080" cy="334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pPr>
            <a:r>
              <a:rPr lang="en-US" sz="2400" b="0" i="1" strike="noStrike" spc="-1">
                <a:solidFill>
                  <a:srgbClr val="CC0000"/>
                </a:solidFill>
                <a:latin typeface="Gill Sans MT"/>
                <a:ea typeface="MS PGothic"/>
              </a:rPr>
              <a:t>twisted pair (TP</a:t>
            </a:r>
            <a:r>
              <a:rPr lang="en-US" sz="2400" b="0" i="1" strike="noStrike" spc="-1">
                <a:solidFill>
                  <a:srgbClr val="FF0000"/>
                </a:solidFill>
                <a:latin typeface="Gill Sans MT"/>
                <a:ea typeface="MS PGothic"/>
              </a:rPr>
              <a:t>)</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two insulated copper wires</a:t>
            </a:r>
            <a:endParaRPr lang="en-US" sz="2400" b="0" strike="noStrike" spc="-1">
              <a:latin typeface="Arial"/>
            </a:endParaRPr>
          </a:p>
          <a:p>
            <a:pPr marL="742950" lvl="1" indent="-283845">
              <a:lnSpc>
                <a:spcPct val="100000"/>
              </a:lnSpc>
              <a:spcBef>
                <a:spcPts val="400"/>
              </a:spcBef>
              <a:buClr>
                <a:srgbClr val="000099"/>
              </a:buClr>
              <a:buSzPct val="75000"/>
              <a:buFont typeface="Wingdings" panose="05000000000000000000" pitchFamily="2" charset="2"/>
              <a:buChar char=""/>
            </a:pPr>
            <a:r>
              <a:rPr lang="en-US" sz="2000" b="0" strike="noStrike" spc="-1">
                <a:solidFill>
                  <a:srgbClr val="000000"/>
                </a:solidFill>
                <a:latin typeface="Gill Sans MT"/>
                <a:ea typeface="Arial"/>
              </a:rPr>
              <a:t>Category 5: 100 Mbps, 1 Gpbs Ethernet</a:t>
            </a:r>
            <a:endParaRPr lang="en-US" sz="2000" b="0" strike="noStrike" spc="-1">
              <a:latin typeface="Arial"/>
            </a:endParaRPr>
          </a:p>
          <a:p>
            <a:pPr marL="742950" lvl="1" indent="-283845">
              <a:lnSpc>
                <a:spcPct val="100000"/>
              </a:lnSpc>
              <a:spcBef>
                <a:spcPts val="400"/>
              </a:spcBef>
              <a:buClr>
                <a:srgbClr val="000099"/>
              </a:buClr>
              <a:buSzPct val="75000"/>
              <a:buFont typeface="Wingdings" panose="05000000000000000000" pitchFamily="2" charset="2"/>
              <a:buChar char=""/>
            </a:pPr>
            <a:r>
              <a:rPr lang="en-US" sz="2000" b="0" strike="noStrike" spc="-1">
                <a:solidFill>
                  <a:srgbClr val="000000"/>
                </a:solidFill>
                <a:latin typeface="Gill Sans MT"/>
                <a:ea typeface="Arial"/>
              </a:rPr>
              <a:t>Category 6: 10Gbps</a:t>
            </a:r>
            <a:endParaRPr lang="en-US" sz="2000" b="0" strike="noStrike" spc="-1">
              <a:latin typeface="Arial"/>
            </a:endParaRPr>
          </a:p>
        </p:txBody>
      </p:sp>
      <p:pic>
        <p:nvPicPr>
          <p:cNvPr id="2321" name="Picture 6"/>
          <p:cNvPicPr/>
          <p:nvPr/>
        </p:nvPicPr>
        <p:blipFill>
          <a:blip r:embed="rId2"/>
          <a:stretch>
            <a:fillRect/>
          </a:stretch>
        </p:blipFill>
        <p:spPr>
          <a:xfrm>
            <a:off x="5396040" y="4187880"/>
            <a:ext cx="2274840" cy="1701720"/>
          </a:xfrm>
          <a:prstGeom prst="rect">
            <a:avLst/>
          </a:prstGeom>
          <a:ln>
            <a:noFill/>
          </a:ln>
        </p:spPr>
      </p:pic>
      <p:sp>
        <p:nvSpPr>
          <p:cNvPr id="2322" name="CustomShape 5"/>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BAAC7C14-84A4-472C-8EB3-35FDA73E1A53}"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3"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2324" name="Picture 6"/>
          <p:cNvPicPr/>
          <p:nvPr/>
        </p:nvPicPr>
        <p:blipFill>
          <a:blip r:embed="rId1"/>
          <a:stretch>
            <a:fillRect/>
          </a:stretch>
        </p:blipFill>
        <p:spPr>
          <a:xfrm>
            <a:off x="5823000" y="4898880"/>
            <a:ext cx="2369880" cy="1458720"/>
          </a:xfrm>
          <a:prstGeom prst="rect">
            <a:avLst/>
          </a:prstGeom>
          <a:ln>
            <a:noFill/>
          </a:ln>
        </p:spPr>
      </p:pic>
      <p:pic>
        <p:nvPicPr>
          <p:cNvPr id="2325" name="Picture 12"/>
          <p:cNvPicPr/>
          <p:nvPr/>
        </p:nvPicPr>
        <p:blipFill>
          <a:blip r:embed="rId2"/>
          <a:stretch>
            <a:fillRect/>
          </a:stretch>
        </p:blipFill>
        <p:spPr>
          <a:xfrm>
            <a:off x="336600" y="857160"/>
            <a:ext cx="5025960" cy="171360"/>
          </a:xfrm>
          <a:prstGeom prst="rect">
            <a:avLst/>
          </a:prstGeom>
          <a:ln>
            <a:noFill/>
          </a:ln>
        </p:spPr>
      </p:pic>
      <p:sp>
        <p:nvSpPr>
          <p:cNvPr id="2326" name="CustomShape 2"/>
          <p:cNvSpPr/>
          <p:nvPr/>
        </p:nvSpPr>
        <p:spPr>
          <a:xfrm>
            <a:off x="293760" y="228600"/>
            <a:ext cx="8380080" cy="8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Physical media: coax, fiber</a:t>
            </a:r>
            <a:endParaRPr lang="en-US" sz="3600" b="0" strike="noStrike" spc="-1">
              <a:latin typeface="Arial"/>
            </a:endParaRPr>
          </a:p>
        </p:txBody>
      </p:sp>
      <p:sp>
        <p:nvSpPr>
          <p:cNvPr id="2327" name="CustomShape 3"/>
          <p:cNvSpPr/>
          <p:nvPr/>
        </p:nvSpPr>
        <p:spPr>
          <a:xfrm>
            <a:off x="533520" y="1371600"/>
            <a:ext cx="3960720" cy="432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800" b="0" i="1" strike="noStrike" spc="-1">
                <a:solidFill>
                  <a:srgbClr val="CC0000"/>
                </a:solidFill>
                <a:latin typeface="Gill Sans MT"/>
                <a:ea typeface="MS PGothic"/>
              </a:rPr>
              <a:t>coaxial cable:</a:t>
            </a:r>
            <a:endParaRPr lang="en-US" sz="28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two concentric copper conductors</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bidirectional</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broadband:</a:t>
            </a:r>
            <a:endParaRPr lang="en-US" sz="2400" b="0" strike="noStrike" spc="-1">
              <a:latin typeface="Arial"/>
            </a:endParaRPr>
          </a:p>
          <a:p>
            <a:pPr marL="742950" lvl="1" indent="-283845">
              <a:lnSpc>
                <a:spcPct val="100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Arial"/>
              </a:rPr>
              <a:t> multiple channels on cable</a:t>
            </a:r>
            <a:endParaRPr lang="en-US" sz="2000" b="0" strike="noStrike" spc="-1">
              <a:latin typeface="Arial"/>
            </a:endParaRPr>
          </a:p>
          <a:p>
            <a:pPr marL="742950" lvl="1" indent="-283845">
              <a:lnSpc>
                <a:spcPct val="100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Arial"/>
              </a:rPr>
              <a:t> HFC</a:t>
            </a:r>
            <a:endParaRPr lang="en-US" sz="2000" b="0" strike="noStrike" spc="-1">
              <a:latin typeface="Arial"/>
            </a:endParaRPr>
          </a:p>
        </p:txBody>
      </p:sp>
      <p:pic>
        <p:nvPicPr>
          <p:cNvPr id="2328" name="Picture 4"/>
          <p:cNvPicPr/>
          <p:nvPr/>
        </p:nvPicPr>
        <p:blipFill>
          <a:blip r:embed="rId3"/>
          <a:stretch>
            <a:fillRect/>
          </a:stretch>
        </p:blipFill>
        <p:spPr>
          <a:xfrm>
            <a:off x="898560" y="3863880"/>
            <a:ext cx="2500200" cy="1083960"/>
          </a:xfrm>
          <a:prstGeom prst="rect">
            <a:avLst/>
          </a:prstGeom>
          <a:ln>
            <a:noFill/>
          </a:ln>
        </p:spPr>
      </p:pic>
      <p:sp>
        <p:nvSpPr>
          <p:cNvPr id="2329" name="CustomShape 4"/>
          <p:cNvSpPr/>
          <p:nvPr/>
        </p:nvSpPr>
        <p:spPr>
          <a:xfrm>
            <a:off x="4667400" y="1317600"/>
            <a:ext cx="4228920" cy="34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800" b="0" i="1" strike="noStrike" spc="-1">
                <a:solidFill>
                  <a:srgbClr val="CC0000"/>
                </a:solidFill>
                <a:latin typeface="Gill Sans MT"/>
                <a:ea typeface="MS PGothic"/>
              </a:rPr>
              <a:t>fiber optic cable:</a:t>
            </a:r>
            <a:endParaRPr lang="en-US" sz="2800" b="0" strike="noStrike" spc="-1">
              <a:latin typeface="Arial"/>
            </a:endParaRPr>
          </a:p>
          <a:p>
            <a:pPr marL="342900" indent="-34099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glass fiber carrying light pulses, each pulse a bit</a:t>
            </a:r>
            <a:endParaRPr lang="en-US" sz="2400" b="0" strike="noStrike" spc="-1">
              <a:latin typeface="Arial"/>
            </a:endParaRPr>
          </a:p>
          <a:p>
            <a:pPr marL="342900" indent="-34099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high-speed operation:</a:t>
            </a:r>
            <a:endParaRPr lang="en-US" sz="24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high-speed point-to-point transmission (e.g., 10’s-100’s Gpbs transmission rate)</a:t>
            </a:r>
            <a:endParaRPr lang="en-US" sz="2000" b="0" strike="noStrike" spc="-1">
              <a:latin typeface="Arial"/>
            </a:endParaRPr>
          </a:p>
          <a:p>
            <a:pPr marL="342900" indent="-34099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low error rate: </a:t>
            </a:r>
            <a:endParaRPr lang="en-US" sz="24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repeaters spaced far apart </a:t>
            </a:r>
            <a:endParaRPr lang="en-US" sz="20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immune to electromagnetic noise</a:t>
            </a:r>
            <a:endParaRPr lang="en-US" sz="2000" b="0" strike="noStrike" spc="-1">
              <a:latin typeface="Arial"/>
            </a:endParaRPr>
          </a:p>
        </p:txBody>
      </p:sp>
      <p:sp>
        <p:nvSpPr>
          <p:cNvPr id="2330" name="CustomShape 5"/>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E64347FF-8EB1-4EC0-9B9C-D18DBAEB9B96}"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1"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2332" name="Picture 11"/>
          <p:cNvPicPr/>
          <p:nvPr/>
        </p:nvPicPr>
        <p:blipFill>
          <a:blip r:embed="rId1"/>
          <a:stretch>
            <a:fillRect/>
          </a:stretch>
        </p:blipFill>
        <p:spPr>
          <a:xfrm>
            <a:off x="361800" y="800280"/>
            <a:ext cx="4111560" cy="171360"/>
          </a:xfrm>
          <a:prstGeom prst="rect">
            <a:avLst/>
          </a:prstGeom>
          <a:ln>
            <a:noFill/>
          </a:ln>
        </p:spPr>
      </p:pic>
      <p:sp>
        <p:nvSpPr>
          <p:cNvPr id="2333" name="CustomShape 2"/>
          <p:cNvSpPr/>
          <p:nvPr/>
        </p:nvSpPr>
        <p:spPr>
          <a:xfrm>
            <a:off x="304920" y="42840"/>
            <a:ext cx="838008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Physical media: radio</a:t>
            </a:r>
            <a:endParaRPr lang="en-US" sz="3600" b="0" strike="noStrike" spc="-1">
              <a:latin typeface="Arial"/>
            </a:endParaRPr>
          </a:p>
        </p:txBody>
      </p:sp>
      <p:sp>
        <p:nvSpPr>
          <p:cNvPr id="2334" name="CustomShape 3"/>
          <p:cNvSpPr/>
          <p:nvPr/>
        </p:nvSpPr>
        <p:spPr>
          <a:xfrm>
            <a:off x="533520" y="1371600"/>
            <a:ext cx="3960720" cy="487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signal carried in electromagnetic spectrum</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no physical “wire”</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bidirectional</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propagation environment effects:</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reflection </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obstruction by objects</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interference</a:t>
            </a:r>
            <a:endParaRPr lang="en-US" sz="2400" b="0" strike="noStrike" spc="-1">
              <a:latin typeface="Arial"/>
            </a:endParaRPr>
          </a:p>
        </p:txBody>
      </p:sp>
      <p:sp>
        <p:nvSpPr>
          <p:cNvPr id="2335" name="CustomShape 4"/>
          <p:cNvSpPr/>
          <p:nvPr/>
        </p:nvSpPr>
        <p:spPr>
          <a:xfrm>
            <a:off x="4686480" y="1238400"/>
            <a:ext cx="4108320" cy="500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800" b="0" i="1" strike="noStrike" spc="-1">
                <a:solidFill>
                  <a:srgbClr val="CC0000"/>
                </a:solidFill>
                <a:latin typeface="Gill Sans MT"/>
                <a:ea typeface="MS PGothic"/>
              </a:rPr>
              <a:t>radio link types:</a:t>
            </a:r>
            <a:endParaRPr lang="en-US" sz="2800" b="0" strike="noStrike" spc="-1">
              <a:latin typeface="Arial"/>
            </a:endParaRPr>
          </a:p>
          <a:p>
            <a:pPr marL="342900" indent="-34099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terrestrial  microwave</a:t>
            </a:r>
            <a:endParaRPr lang="en-US" sz="24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e.g. up to 45 Mbps channels</a:t>
            </a:r>
            <a:endParaRPr lang="en-US" sz="2000" b="0" strike="noStrike" spc="-1">
              <a:latin typeface="Arial"/>
            </a:endParaRPr>
          </a:p>
          <a:p>
            <a:pPr marL="342900" indent="-34099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LAN</a:t>
            </a:r>
            <a:r>
              <a:rPr lang="en-US" sz="2400" b="0" strike="noStrike" spc="-1">
                <a:solidFill>
                  <a:srgbClr val="000000"/>
                </a:solidFill>
                <a:latin typeface="Gill Sans MT"/>
                <a:ea typeface="MS PGothic"/>
              </a:rPr>
              <a:t> (e.g., WiFi)</a:t>
            </a:r>
            <a:endParaRPr lang="en-US" sz="24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11Mbps, 54 Mbps</a:t>
            </a:r>
            <a:endParaRPr lang="en-US" sz="2000" b="0" strike="noStrike" spc="-1">
              <a:latin typeface="Arial"/>
            </a:endParaRPr>
          </a:p>
          <a:p>
            <a:pPr marL="342900" indent="-34099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wide-area</a:t>
            </a:r>
            <a:r>
              <a:rPr lang="en-US" sz="2400" b="0" strike="noStrike" spc="-1">
                <a:solidFill>
                  <a:srgbClr val="000000"/>
                </a:solidFill>
                <a:latin typeface="Gill Sans MT"/>
                <a:ea typeface="MS PGothic"/>
              </a:rPr>
              <a:t> (e.g., cellular)</a:t>
            </a:r>
            <a:endParaRPr lang="en-US" sz="24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3G cellular: ~ few Mbps</a:t>
            </a:r>
            <a:endParaRPr lang="en-US" sz="2000" b="0" strike="noStrike" spc="-1">
              <a:latin typeface="Arial"/>
            </a:endParaRPr>
          </a:p>
          <a:p>
            <a:pPr marL="342900" indent="-34099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satellite</a:t>
            </a:r>
            <a:endParaRPr lang="en-US" sz="24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Kbps to 45Mbps channel (or multiple smaller channels)</a:t>
            </a:r>
            <a:endParaRPr lang="en-US" sz="20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270 msec end-end delay</a:t>
            </a:r>
            <a:endParaRPr lang="en-US" sz="2000" b="0" strike="noStrike" spc="-1">
              <a:latin typeface="Arial"/>
            </a:endParaRPr>
          </a:p>
          <a:p>
            <a:pPr marL="742950" lvl="1" indent="-283845">
              <a:lnSpc>
                <a:spcPct val="85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geosynchronous versus low altitude</a:t>
            </a:r>
            <a:endParaRPr lang="en-US" sz="2000" b="0" strike="noStrike" spc="-1">
              <a:latin typeface="Arial"/>
            </a:endParaRPr>
          </a:p>
        </p:txBody>
      </p:sp>
      <p:sp>
        <p:nvSpPr>
          <p:cNvPr id="2336" name="CustomShape 5"/>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6E45BB7C-1AF1-4A65-92E0-F86E1EEBB9A6}"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7"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2338" name="Picture 2"/>
          <p:cNvPicPr/>
          <p:nvPr/>
        </p:nvPicPr>
        <p:blipFill>
          <a:blip r:embed="rId1"/>
          <a:stretch>
            <a:fillRect/>
          </a:stretch>
        </p:blipFill>
        <p:spPr>
          <a:xfrm>
            <a:off x="679320" y="1028880"/>
            <a:ext cx="4568760" cy="171360"/>
          </a:xfrm>
          <a:prstGeom prst="rect">
            <a:avLst/>
          </a:prstGeom>
          <a:ln>
            <a:noFill/>
          </a:ln>
        </p:spPr>
      </p:pic>
      <p:sp>
        <p:nvSpPr>
          <p:cNvPr id="2339" name="CustomShape 2"/>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Chapter 1: roadmap</a:t>
            </a:r>
            <a:endParaRPr lang="en-US" sz="4400" b="0" strike="noStrike" spc="-1">
              <a:latin typeface="Arial"/>
            </a:endParaRPr>
          </a:p>
        </p:txBody>
      </p:sp>
      <p:sp>
        <p:nvSpPr>
          <p:cNvPr id="2340" name="CustomShape 3"/>
          <p:cNvSpPr/>
          <p:nvPr/>
        </p:nvSpPr>
        <p:spPr>
          <a:xfrm>
            <a:off x="730080" y="1406520"/>
            <a:ext cx="820548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000099"/>
                </a:solidFill>
                <a:latin typeface="Gill Sans MT"/>
                <a:ea typeface="Arial"/>
              </a:rPr>
              <a:t>1.1 what </a:t>
            </a:r>
            <a:r>
              <a:rPr lang="en-US" sz="2800" b="0" i="1" strike="noStrike" spc="-1">
                <a:solidFill>
                  <a:srgbClr val="000099"/>
                </a:solidFill>
                <a:latin typeface="Gill Sans MT"/>
                <a:ea typeface="Arial"/>
              </a:rPr>
              <a:t>is</a:t>
            </a:r>
            <a:r>
              <a:rPr lang="en-US" sz="2800" b="0" strike="noStrike" spc="-1">
                <a:solidFill>
                  <a:srgbClr val="000099"/>
                </a:solidFill>
                <a:latin typeface="Gill Sans MT"/>
                <a:ea typeface="Arial"/>
              </a:rPr>
              <a:t> the Internet?</a:t>
            </a:r>
            <a:endParaRPr lang="en-US" sz="2800" b="0" strike="noStrike" spc="-1">
              <a:latin typeface="Arial"/>
            </a:endParaRPr>
          </a:p>
          <a:p>
            <a:r>
              <a:rPr lang="en-US" sz="2800" b="0" strike="noStrike" spc="-1">
                <a:solidFill>
                  <a:srgbClr val="000099"/>
                </a:solidFill>
                <a:latin typeface="Gill Sans MT"/>
                <a:ea typeface="Arial"/>
              </a:rPr>
              <a:t>1.2</a:t>
            </a:r>
            <a:r>
              <a:rPr lang="en-US" sz="2800" b="0" strike="noStrike" spc="-1">
                <a:solidFill>
                  <a:srgbClr val="000000"/>
                </a:solidFill>
                <a:latin typeface="Gill Sans MT"/>
                <a:ea typeface="Arial"/>
              </a:rPr>
              <a:t> network edge</a:t>
            </a:r>
            <a:endParaRPr lang="en-US" sz="2800" b="0" strike="noStrike" spc="-1">
              <a:latin typeface="Arial"/>
            </a:endParaRPr>
          </a:p>
          <a:p>
            <a:pPr marL="1143000" lvl="2" indent="-226695">
              <a:lnSpc>
                <a:spcPct val="105000"/>
              </a:lnSpc>
              <a:spcBef>
                <a:spcPts val="140"/>
              </a:spcBef>
              <a:buClr>
                <a:srgbClr val="000099"/>
              </a:buClr>
              <a:buFont typeface="Wingdings" panose="05000000000000000000" pitchFamily="2" charset="2"/>
              <a:buChar char=""/>
            </a:pPr>
            <a:r>
              <a:rPr lang="en-US" sz="2800" b="0" strike="noStrike" spc="-1">
                <a:solidFill>
                  <a:srgbClr val="000000"/>
                </a:solidFill>
                <a:latin typeface="Gill Sans MT"/>
                <a:ea typeface="Arial"/>
              </a:rPr>
              <a:t> </a:t>
            </a:r>
            <a:r>
              <a:rPr lang="en-US" sz="2400" b="0" strike="noStrike" spc="-1">
                <a:solidFill>
                  <a:srgbClr val="000000"/>
                </a:solidFill>
                <a:latin typeface="Gill Sans MT"/>
                <a:ea typeface="Arial"/>
              </a:rPr>
              <a:t>end systems, access networks, links</a:t>
            </a:r>
            <a:endParaRPr lang="en-US" sz="2400" b="0" strike="noStrike" spc="-1">
              <a:latin typeface="Arial"/>
            </a:endParaRPr>
          </a:p>
          <a:p>
            <a:pPr>
              <a:lnSpc>
                <a:spcPct val="105000"/>
              </a:lnSpc>
            </a:pPr>
            <a:r>
              <a:rPr lang="en-US" sz="2800" b="0" strike="noStrike" spc="-1">
                <a:solidFill>
                  <a:srgbClr val="CC0000"/>
                </a:solidFill>
                <a:latin typeface="Gill Sans MT"/>
                <a:ea typeface="Arial"/>
              </a:rPr>
              <a:t>1.3 network core</a:t>
            </a:r>
            <a:endParaRPr lang="en-US" sz="2800" b="0" strike="noStrike" spc="-1">
              <a:latin typeface="Arial"/>
            </a:endParaRPr>
          </a:p>
          <a:p>
            <a:pPr marL="1143000" lvl="2" indent="-226695">
              <a:lnSpc>
                <a:spcPct val="105000"/>
              </a:lnSpc>
              <a:spcBef>
                <a:spcPts val="120"/>
              </a:spcBef>
              <a:buClr>
                <a:srgbClr val="000099"/>
              </a:buClr>
              <a:buFont typeface="Wingdings" panose="05000000000000000000" pitchFamily="2" charset="2"/>
              <a:buChar char=""/>
            </a:pPr>
            <a:r>
              <a:rPr lang="en-US" sz="2400" b="0" strike="noStrike" spc="-1">
                <a:solidFill>
                  <a:srgbClr val="CC0000"/>
                </a:solidFill>
                <a:latin typeface="Gill Sans MT"/>
                <a:ea typeface="Arial"/>
              </a:rPr>
              <a:t>packet switching,  circuit switching, network structure</a:t>
            </a:r>
            <a:endParaRPr lang="en-US" sz="2400" b="0" strike="noStrike" spc="-1">
              <a:latin typeface="Arial"/>
            </a:endParaRPr>
          </a:p>
          <a:p>
            <a:pPr>
              <a:lnSpc>
                <a:spcPct val="105000"/>
              </a:lnSpc>
            </a:pPr>
            <a:r>
              <a:rPr lang="en-US" sz="2800" b="0" strike="noStrike" spc="-1">
                <a:solidFill>
                  <a:srgbClr val="000099"/>
                </a:solidFill>
                <a:latin typeface="Gill Sans MT"/>
                <a:ea typeface="Arial"/>
              </a:rPr>
              <a:t>1.4 </a:t>
            </a:r>
            <a:r>
              <a:rPr lang="en-US" sz="2800" b="0" strike="noStrike" spc="-1">
                <a:solidFill>
                  <a:srgbClr val="000000"/>
                </a:solidFill>
                <a:latin typeface="Gill Sans MT"/>
                <a:ea typeface="Arial"/>
              </a:rPr>
              <a:t>delay, loss, throughput in networks</a:t>
            </a:r>
            <a:endParaRPr lang="en-US" sz="2800" b="0" strike="noStrike" spc="-1">
              <a:latin typeface="Arial"/>
            </a:endParaRPr>
          </a:p>
          <a:p>
            <a:pPr>
              <a:lnSpc>
                <a:spcPct val="105000"/>
              </a:lnSpc>
            </a:pPr>
            <a:r>
              <a:rPr lang="en-US" sz="2800" b="0" strike="noStrike" spc="-1">
                <a:solidFill>
                  <a:srgbClr val="000099"/>
                </a:solidFill>
                <a:latin typeface="Gill Sans MT"/>
                <a:ea typeface="Arial"/>
              </a:rPr>
              <a:t>1.5</a:t>
            </a:r>
            <a:r>
              <a:rPr lang="en-US" sz="2800" b="0" strike="noStrike" spc="-1">
                <a:solidFill>
                  <a:srgbClr val="000000"/>
                </a:solidFill>
                <a:latin typeface="Gill Sans MT"/>
                <a:ea typeface="Arial"/>
              </a:rPr>
              <a:t> protocol layers, service models</a:t>
            </a:r>
            <a:endParaRPr lang="en-US" sz="2800" b="0" strike="noStrike" spc="-1">
              <a:latin typeface="Arial"/>
            </a:endParaRPr>
          </a:p>
          <a:p>
            <a:pPr>
              <a:lnSpc>
                <a:spcPct val="105000"/>
              </a:lnSpc>
            </a:pPr>
            <a:r>
              <a:rPr lang="en-US" sz="2800" b="0" strike="noStrike" spc="-1">
                <a:solidFill>
                  <a:srgbClr val="000099"/>
                </a:solidFill>
                <a:latin typeface="Gill Sans MT"/>
                <a:ea typeface="Arial"/>
              </a:rPr>
              <a:t>1.6</a:t>
            </a:r>
            <a:r>
              <a:rPr lang="en-US" sz="2800" b="0" strike="noStrike" spc="-1">
                <a:solidFill>
                  <a:srgbClr val="000000"/>
                </a:solidFill>
                <a:latin typeface="Gill Sans MT"/>
                <a:ea typeface="Arial"/>
              </a:rPr>
              <a:t> networks under attack: security</a:t>
            </a:r>
            <a:endParaRPr lang="en-US" sz="2800" b="0" strike="noStrike" spc="-1">
              <a:latin typeface="Arial"/>
            </a:endParaRPr>
          </a:p>
          <a:p>
            <a:pPr>
              <a:lnSpc>
                <a:spcPct val="105000"/>
              </a:lnSpc>
            </a:pPr>
            <a:r>
              <a:rPr lang="en-US" sz="2800" b="0" strike="noStrike" spc="-1">
                <a:solidFill>
                  <a:srgbClr val="000099"/>
                </a:solidFill>
                <a:latin typeface="Gill Sans MT"/>
                <a:ea typeface="Arial"/>
              </a:rPr>
              <a:t>1.7</a:t>
            </a:r>
            <a:r>
              <a:rPr lang="en-US" sz="2800" b="0" strike="noStrike" spc="-1">
                <a:solidFill>
                  <a:srgbClr val="000000"/>
                </a:solidFill>
                <a:latin typeface="Gill Sans MT"/>
                <a:ea typeface="Arial"/>
              </a:rPr>
              <a:t> history</a:t>
            </a:r>
            <a:endParaRPr lang="en-US" sz="2800" b="0" strike="noStrike" spc="-1">
              <a:latin typeface="Arial"/>
            </a:endParaRPr>
          </a:p>
          <a:p>
            <a:pPr>
              <a:lnSpc>
                <a:spcPct val="100000"/>
              </a:lnSpc>
              <a:spcBef>
                <a:spcPts val="560"/>
              </a:spcBef>
            </a:pPr>
            <a:endParaRPr lang="en-US" sz="2800" b="0" strike="noStrike" spc="-1">
              <a:latin typeface="Arial"/>
            </a:endParaRPr>
          </a:p>
        </p:txBody>
      </p:sp>
      <p:sp>
        <p:nvSpPr>
          <p:cNvPr id="2341"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B99F5841-7E54-47F4-A227-E577AD5C4A2F}"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2"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2343" name="CustomShape 2"/>
          <p:cNvSpPr/>
          <p:nvPr/>
        </p:nvSpPr>
        <p:spPr>
          <a:xfrm>
            <a:off x="533520" y="1611360"/>
            <a:ext cx="427032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buClr>
                <a:srgbClr val="000099"/>
              </a:buClr>
              <a:buSzPct val="65000"/>
              <a:buFont typeface="Wingdings" panose="05000000000000000000" pitchFamily="2" charset="2"/>
              <a:buChar char=""/>
            </a:pPr>
            <a:r>
              <a:rPr lang="en-US" sz="2000" b="0" strike="noStrike" spc="-1">
                <a:solidFill>
                  <a:srgbClr val="000000"/>
                </a:solidFill>
                <a:latin typeface="Gill Sans MT"/>
                <a:ea typeface="MS PGothic"/>
              </a:rPr>
              <a:t>mesh of interconnected routers</a:t>
            </a:r>
            <a:endParaRPr lang="en-US" sz="2000" b="0" strike="noStrike" spc="-1">
              <a:latin typeface="Arial"/>
            </a:endParaRPr>
          </a:p>
          <a:p>
            <a:pPr marL="342900" indent="-340995">
              <a:lnSpc>
                <a:spcPct val="100000"/>
              </a:lnSpc>
              <a:spcBef>
                <a:spcPts val="560"/>
              </a:spcBef>
              <a:buClr>
                <a:srgbClr val="000099"/>
              </a:buClr>
              <a:buSzPct val="65000"/>
              <a:buFont typeface="Wingdings" panose="05000000000000000000" pitchFamily="2" charset="2"/>
              <a:buChar char=""/>
            </a:pPr>
            <a:r>
              <a:rPr lang="en-US" sz="2000" b="0" strike="noStrike" spc="-1">
                <a:solidFill>
                  <a:srgbClr val="CC0000"/>
                </a:solidFill>
                <a:latin typeface="Gill Sans MT"/>
                <a:ea typeface="MS PGothic"/>
              </a:rPr>
              <a:t>packet-switching: hosts break application-layer messages into </a:t>
            </a:r>
            <a:r>
              <a:rPr lang="en-US" sz="2000" b="0" i="1" strike="noStrike" spc="-1">
                <a:solidFill>
                  <a:srgbClr val="CC0000"/>
                </a:solidFill>
                <a:latin typeface="Gill Sans MT"/>
                <a:ea typeface="MS PGothic"/>
              </a:rPr>
              <a:t>packets</a:t>
            </a:r>
            <a:endParaRPr lang="en-US" sz="20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Arial"/>
              </a:rPr>
              <a:t>forward packets</a:t>
            </a:r>
            <a:r>
              <a:rPr lang="en-US" sz="2000" b="0" i="1" strike="noStrike" spc="-1">
                <a:solidFill>
                  <a:srgbClr val="000000"/>
                </a:solidFill>
                <a:latin typeface="Gill Sans MT"/>
                <a:ea typeface="Arial"/>
              </a:rPr>
              <a:t> </a:t>
            </a:r>
            <a:r>
              <a:rPr lang="en-US" sz="2000" b="0" strike="noStrike" spc="-1">
                <a:solidFill>
                  <a:srgbClr val="000000"/>
                </a:solidFill>
                <a:latin typeface="Gill Sans MT"/>
                <a:ea typeface="Arial"/>
              </a:rPr>
              <a:t>from one router to the next, across links on path from source to destination</a:t>
            </a:r>
            <a:endParaRPr lang="en-US" sz="20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Arial"/>
              </a:rPr>
              <a:t>each packet transmitted at full link capacity</a:t>
            </a:r>
            <a:endParaRPr lang="en-US" sz="2000" b="0" strike="noStrike" spc="-1">
              <a:latin typeface="Arial"/>
            </a:endParaRPr>
          </a:p>
        </p:txBody>
      </p:sp>
      <p:sp>
        <p:nvSpPr>
          <p:cNvPr id="2344" name="CustomShape 3"/>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The network core</a:t>
            </a:r>
            <a:endParaRPr lang="en-US" sz="4400" b="0" strike="noStrike" spc="-1">
              <a:latin typeface="Arial"/>
            </a:endParaRPr>
          </a:p>
        </p:txBody>
      </p:sp>
      <p:sp>
        <p:nvSpPr>
          <p:cNvPr id="2345" name="CustomShape 4"/>
          <p:cNvSpPr/>
          <p:nvPr/>
        </p:nvSpPr>
        <p:spPr>
          <a:xfrm>
            <a:off x="5202360" y="1712880"/>
            <a:ext cx="1734840" cy="10699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346" name="CustomShape 5"/>
          <p:cNvSpPr/>
          <p:nvPr/>
        </p:nvSpPr>
        <p:spPr>
          <a:xfrm>
            <a:off x="5604120" y="3312000"/>
            <a:ext cx="985320" cy="667800"/>
          </a:xfrm>
          <a:prstGeom prst="rect">
            <a:avLst/>
          </a:prstGeom>
          <a:solidFill>
            <a:srgbClr val="DDDDDD"/>
          </a:solidFill>
          <a:ln>
            <a:noFill/>
          </a:ln>
        </p:spPr>
        <p:style>
          <a:lnRef idx="0">
            <a:scrgbClr r="0" g="0" b="0"/>
          </a:lnRef>
          <a:fillRef idx="0">
            <a:scrgbClr r="0" g="0" b="0"/>
          </a:fillRef>
          <a:effectRef idx="0">
            <a:scrgbClr r="0" g="0" b="0"/>
          </a:effectRef>
          <a:fontRef idx="minor"/>
        </p:style>
      </p:sp>
      <p:sp>
        <p:nvSpPr>
          <p:cNvPr id="2347" name="CustomShape 6"/>
          <p:cNvSpPr/>
          <p:nvPr/>
        </p:nvSpPr>
        <p:spPr>
          <a:xfrm>
            <a:off x="5370480" y="3048120"/>
            <a:ext cx="1457280" cy="316080"/>
          </a:xfrm>
          <a:prstGeom prst="triangle">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348" name="CustomShape 7"/>
          <p:cNvSpPr/>
          <p:nvPr/>
        </p:nvSpPr>
        <p:spPr>
          <a:xfrm>
            <a:off x="5364000" y="4425840"/>
            <a:ext cx="3224160" cy="1663560"/>
          </a:xfrm>
          <a:custGeom>
            <a:avLst/>
            <a:gdLst/>
            <a:ahLst/>
            <a:cxnLst/>
            <a:rect l="l" t="t" r="r" b="b"/>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349" name="Line 8"/>
          <p:cNvSpPr/>
          <p:nvPr/>
        </p:nvSpPr>
        <p:spPr>
          <a:xfrm flipV="1">
            <a:off x="8037360" y="4970160"/>
            <a:ext cx="139680" cy="524160"/>
          </a:xfrm>
          <a:prstGeom prst="line">
            <a:avLst/>
          </a:prstGeom>
          <a:ln w="12600">
            <a:solidFill>
              <a:schemeClr val="bg2"/>
            </a:solidFill>
            <a:round/>
          </a:ln>
        </p:spPr>
        <p:style>
          <a:lnRef idx="0">
            <a:scrgbClr r="0" g="0" b="0"/>
          </a:lnRef>
          <a:fillRef idx="0">
            <a:scrgbClr r="0" g="0" b="0"/>
          </a:fillRef>
          <a:effectRef idx="0">
            <a:scrgbClr r="0" g="0" b="0"/>
          </a:effectRef>
          <a:fontRef idx="minor"/>
        </p:style>
      </p:sp>
      <p:sp>
        <p:nvSpPr>
          <p:cNvPr id="2350" name="Line 9"/>
          <p:cNvSpPr/>
          <p:nvPr/>
        </p:nvSpPr>
        <p:spPr>
          <a:xfrm>
            <a:off x="7949880" y="5484600"/>
            <a:ext cx="86040" cy="3240"/>
          </a:xfrm>
          <a:prstGeom prst="line">
            <a:avLst/>
          </a:prstGeom>
          <a:ln w="12600">
            <a:solidFill>
              <a:schemeClr val="bg2"/>
            </a:solidFill>
            <a:round/>
          </a:ln>
        </p:spPr>
        <p:style>
          <a:lnRef idx="0">
            <a:scrgbClr r="0" g="0" b="0"/>
          </a:lnRef>
          <a:fillRef idx="0">
            <a:scrgbClr r="0" g="0" b="0"/>
          </a:fillRef>
          <a:effectRef idx="0">
            <a:scrgbClr r="0" g="0" b="0"/>
          </a:effectRef>
          <a:fontRef idx="minor"/>
        </p:style>
      </p:sp>
      <p:sp>
        <p:nvSpPr>
          <p:cNvPr id="2351" name="Line 10"/>
          <p:cNvSpPr/>
          <p:nvPr/>
        </p:nvSpPr>
        <p:spPr>
          <a:xfrm>
            <a:off x="8119800" y="5176800"/>
            <a:ext cx="114480" cy="360"/>
          </a:xfrm>
          <a:prstGeom prst="line">
            <a:avLst/>
          </a:prstGeom>
          <a:ln w="12600">
            <a:solidFill>
              <a:schemeClr val="bg2"/>
            </a:solidFill>
            <a:round/>
          </a:ln>
        </p:spPr>
        <p:style>
          <a:lnRef idx="0">
            <a:scrgbClr r="0" g="0" b="0"/>
          </a:lnRef>
          <a:fillRef idx="0">
            <a:scrgbClr r="0" g="0" b="0"/>
          </a:fillRef>
          <a:effectRef idx="0">
            <a:scrgbClr r="0" g="0" b="0"/>
          </a:effectRef>
          <a:fontRef idx="minor"/>
        </p:style>
      </p:sp>
      <p:sp>
        <p:nvSpPr>
          <p:cNvPr id="2352" name="Line 11"/>
          <p:cNvSpPr/>
          <p:nvPr/>
        </p:nvSpPr>
        <p:spPr>
          <a:xfrm>
            <a:off x="6100560" y="4776480"/>
            <a:ext cx="212760" cy="9864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353" name="Line 12"/>
          <p:cNvSpPr/>
          <p:nvPr/>
        </p:nvSpPr>
        <p:spPr>
          <a:xfrm flipV="1">
            <a:off x="5841720" y="5040000"/>
            <a:ext cx="390600" cy="730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354" name="Line 13"/>
          <p:cNvSpPr/>
          <p:nvPr/>
        </p:nvSpPr>
        <p:spPr>
          <a:xfrm flipH="1">
            <a:off x="6267240" y="5087880"/>
            <a:ext cx="103320" cy="18396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355" name="Line 14"/>
          <p:cNvSpPr/>
          <p:nvPr/>
        </p:nvSpPr>
        <p:spPr>
          <a:xfrm flipH="1" flipV="1">
            <a:off x="6548400" y="5100480"/>
            <a:ext cx="114120" cy="17316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356" name="Line 15"/>
          <p:cNvSpPr/>
          <p:nvPr/>
        </p:nvSpPr>
        <p:spPr>
          <a:xfrm>
            <a:off x="6743520" y="5055840"/>
            <a:ext cx="503280" cy="27000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357" name="Line 16"/>
          <p:cNvSpPr/>
          <p:nvPr/>
        </p:nvSpPr>
        <p:spPr>
          <a:xfrm>
            <a:off x="6046560" y="3582720"/>
            <a:ext cx="235080" cy="748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358" name="Line 17"/>
          <p:cNvSpPr/>
          <p:nvPr/>
        </p:nvSpPr>
        <p:spPr>
          <a:xfrm flipV="1">
            <a:off x="5891040" y="3736800"/>
            <a:ext cx="168120" cy="3240"/>
          </a:xfrm>
          <a:prstGeom prst="line">
            <a:avLst/>
          </a:prstGeom>
          <a:ln w="9360">
            <a:solidFill>
              <a:schemeClr val="bg2"/>
            </a:solidFill>
            <a:round/>
          </a:ln>
        </p:spPr>
        <p:style>
          <a:lnRef idx="0">
            <a:scrgbClr r="0" g="0" b="0"/>
          </a:lnRef>
          <a:fillRef idx="0">
            <a:scrgbClr r="0" g="0" b="0"/>
          </a:fillRef>
          <a:effectRef idx="0">
            <a:scrgbClr r="0" g="0" b="0"/>
          </a:effectRef>
          <a:fontRef idx="minor"/>
        </p:style>
      </p:sp>
      <p:pic>
        <p:nvPicPr>
          <p:cNvPr id="2359" name="Picture 657"/>
          <p:cNvPicPr/>
          <p:nvPr/>
        </p:nvPicPr>
        <p:blipFill>
          <a:blip r:embed="rId1"/>
          <a:stretch>
            <a:fillRect/>
          </a:stretch>
        </p:blipFill>
        <p:spPr>
          <a:xfrm>
            <a:off x="5640840" y="3549240"/>
            <a:ext cx="368280" cy="304920"/>
          </a:xfrm>
          <a:prstGeom prst="rect">
            <a:avLst/>
          </a:prstGeom>
          <a:ln>
            <a:noFill/>
          </a:ln>
        </p:spPr>
      </p:pic>
      <p:pic>
        <p:nvPicPr>
          <p:cNvPr id="2360" name="Picture 658"/>
          <p:cNvPicPr/>
          <p:nvPr/>
        </p:nvPicPr>
        <p:blipFill>
          <a:blip r:embed="rId2"/>
          <a:stretch>
            <a:fillRect/>
          </a:stretch>
        </p:blipFill>
        <p:spPr>
          <a:xfrm>
            <a:off x="5611680" y="3503520"/>
            <a:ext cx="504720" cy="104040"/>
          </a:xfrm>
          <a:prstGeom prst="rect">
            <a:avLst/>
          </a:prstGeom>
          <a:ln>
            <a:noFill/>
          </a:ln>
        </p:spPr>
      </p:pic>
      <p:sp>
        <p:nvSpPr>
          <p:cNvPr id="2361" name="CustomShape 18"/>
          <p:cNvSpPr/>
          <p:nvPr/>
        </p:nvSpPr>
        <p:spPr>
          <a:xfrm>
            <a:off x="7015320" y="3530520"/>
            <a:ext cx="1312560" cy="672840"/>
          </a:xfrm>
          <a:custGeom>
            <a:avLst/>
            <a:gdLst/>
            <a:ahLst/>
            <a:cxnLst/>
            <a:rect l="l" t="t"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2362" name="CustomShape 19"/>
          <p:cNvSpPr/>
          <p:nvPr/>
        </p:nvSpPr>
        <p:spPr>
          <a:xfrm>
            <a:off x="7012080" y="2004840"/>
            <a:ext cx="1728720" cy="1123560"/>
          </a:xfrm>
          <a:custGeom>
            <a:avLst/>
            <a:gdLst/>
            <a:ahLst/>
            <a:cxnLst/>
            <a:rect l="l" t="t"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2363" name="Line 20"/>
          <p:cNvSpPr/>
          <p:nvPr/>
        </p:nvSpPr>
        <p:spPr>
          <a:xfrm>
            <a:off x="7395840" y="3816000"/>
            <a:ext cx="163800" cy="1209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364" name="Line 21"/>
          <p:cNvSpPr/>
          <p:nvPr/>
        </p:nvSpPr>
        <p:spPr>
          <a:xfrm>
            <a:off x="7492680" y="3736800"/>
            <a:ext cx="279720" cy="3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365" name="Line 22"/>
          <p:cNvSpPr/>
          <p:nvPr/>
        </p:nvSpPr>
        <p:spPr>
          <a:xfrm flipV="1">
            <a:off x="7729200" y="3822480"/>
            <a:ext cx="135000" cy="1047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366" name="Line 23"/>
          <p:cNvSpPr/>
          <p:nvPr/>
        </p:nvSpPr>
        <p:spPr>
          <a:xfrm>
            <a:off x="6723000" y="2590560"/>
            <a:ext cx="509400" cy="324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367" name="Line 24"/>
          <p:cNvSpPr/>
          <p:nvPr/>
        </p:nvSpPr>
        <p:spPr>
          <a:xfrm>
            <a:off x="7358040" y="4700520"/>
            <a:ext cx="390240" cy="18396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368" name="Line 25"/>
          <p:cNvSpPr/>
          <p:nvPr/>
        </p:nvSpPr>
        <p:spPr>
          <a:xfrm flipV="1">
            <a:off x="6737040" y="4687560"/>
            <a:ext cx="322560" cy="1987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369" name="Line 26"/>
          <p:cNvSpPr/>
          <p:nvPr/>
        </p:nvSpPr>
        <p:spPr>
          <a:xfrm>
            <a:off x="6779880" y="4979880"/>
            <a:ext cx="971640" cy="36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370" name="Line 27"/>
          <p:cNvSpPr/>
          <p:nvPr/>
        </p:nvSpPr>
        <p:spPr>
          <a:xfrm flipV="1">
            <a:off x="7576920" y="2495520"/>
            <a:ext cx="123840" cy="8712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371" name="Line 28"/>
          <p:cNvSpPr/>
          <p:nvPr/>
        </p:nvSpPr>
        <p:spPr>
          <a:xfrm>
            <a:off x="7405560" y="2668320"/>
            <a:ext cx="360" cy="8280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372" name="Line 29"/>
          <p:cNvSpPr/>
          <p:nvPr/>
        </p:nvSpPr>
        <p:spPr>
          <a:xfrm flipV="1">
            <a:off x="7580160" y="2562120"/>
            <a:ext cx="263520" cy="28872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373" name="Line 30"/>
          <p:cNvSpPr/>
          <p:nvPr/>
        </p:nvSpPr>
        <p:spPr>
          <a:xfrm>
            <a:off x="7941960" y="2563560"/>
            <a:ext cx="360" cy="19692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374" name="Line 31"/>
          <p:cNvSpPr/>
          <p:nvPr/>
        </p:nvSpPr>
        <p:spPr>
          <a:xfrm>
            <a:off x="7596000" y="2869920"/>
            <a:ext cx="189000" cy="3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375" name="Line 32"/>
          <p:cNvSpPr/>
          <p:nvPr/>
        </p:nvSpPr>
        <p:spPr>
          <a:xfrm>
            <a:off x="8150040" y="2860560"/>
            <a:ext cx="177840" cy="3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376" name="Line 33"/>
          <p:cNvSpPr/>
          <p:nvPr/>
        </p:nvSpPr>
        <p:spPr>
          <a:xfrm flipH="1">
            <a:off x="7299000" y="2936520"/>
            <a:ext cx="98640" cy="70488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377" name="Line 34"/>
          <p:cNvSpPr/>
          <p:nvPr/>
        </p:nvSpPr>
        <p:spPr>
          <a:xfrm flipH="1">
            <a:off x="7887960" y="2936520"/>
            <a:ext cx="111240" cy="72720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378" name="Line 35"/>
          <p:cNvSpPr/>
          <p:nvPr/>
        </p:nvSpPr>
        <p:spPr>
          <a:xfrm flipV="1">
            <a:off x="7272000" y="4078080"/>
            <a:ext cx="227160" cy="43668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379" name="Line 36"/>
          <p:cNvSpPr/>
          <p:nvPr/>
        </p:nvSpPr>
        <p:spPr>
          <a:xfrm>
            <a:off x="8345160" y="2858760"/>
            <a:ext cx="177840" cy="360"/>
          </a:xfrm>
          <a:prstGeom prst="line">
            <a:avLst/>
          </a:prstGeom>
          <a:ln w="9360" cap="rnd">
            <a:solidFill>
              <a:srgbClr val="FF0000"/>
            </a:solidFill>
            <a:custDash>
              <a:ds d="1300000" sp="1000000"/>
            </a:custDash>
            <a:round/>
          </a:ln>
        </p:spPr>
        <p:style>
          <a:lnRef idx="0">
            <a:scrgbClr r="0" g="0" b="0"/>
          </a:lnRef>
          <a:fillRef idx="0">
            <a:scrgbClr r="0" g="0" b="0"/>
          </a:fillRef>
          <a:effectRef idx="0">
            <a:scrgbClr r="0" g="0" b="0"/>
          </a:effectRef>
          <a:fontRef idx="minor"/>
        </p:style>
      </p:sp>
      <p:sp>
        <p:nvSpPr>
          <p:cNvPr id="2380" name="Line 37"/>
          <p:cNvSpPr/>
          <p:nvPr/>
        </p:nvSpPr>
        <p:spPr>
          <a:xfrm flipH="1">
            <a:off x="6138000" y="2026080"/>
            <a:ext cx="141480" cy="39924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81" name="Line 38"/>
          <p:cNvSpPr/>
          <p:nvPr/>
        </p:nvSpPr>
        <p:spPr>
          <a:xfrm>
            <a:off x="6279480" y="2026080"/>
            <a:ext cx="141480" cy="39708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82" name="Line 39"/>
          <p:cNvSpPr/>
          <p:nvPr/>
        </p:nvSpPr>
        <p:spPr>
          <a:xfrm>
            <a:off x="6138000" y="2423160"/>
            <a:ext cx="141480" cy="4356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83" name="Line 40"/>
          <p:cNvSpPr/>
          <p:nvPr/>
        </p:nvSpPr>
        <p:spPr>
          <a:xfrm flipH="1">
            <a:off x="6279480" y="2423160"/>
            <a:ext cx="141480" cy="4356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84" name="Line 41"/>
          <p:cNvSpPr/>
          <p:nvPr/>
        </p:nvSpPr>
        <p:spPr>
          <a:xfrm>
            <a:off x="6279480" y="2034720"/>
            <a:ext cx="360" cy="43200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85" name="Line 42"/>
          <p:cNvSpPr/>
          <p:nvPr/>
        </p:nvSpPr>
        <p:spPr>
          <a:xfrm flipV="1">
            <a:off x="6138000" y="2382480"/>
            <a:ext cx="141480" cy="4284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86" name="Line 43"/>
          <p:cNvSpPr/>
          <p:nvPr/>
        </p:nvSpPr>
        <p:spPr>
          <a:xfrm flipH="1" flipV="1">
            <a:off x="6279480" y="2382480"/>
            <a:ext cx="141480" cy="4068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87" name="Line 44"/>
          <p:cNvSpPr/>
          <p:nvPr/>
        </p:nvSpPr>
        <p:spPr>
          <a:xfrm>
            <a:off x="6198120" y="2251440"/>
            <a:ext cx="81360" cy="3276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88" name="Line 45"/>
          <p:cNvSpPr/>
          <p:nvPr/>
        </p:nvSpPr>
        <p:spPr>
          <a:xfrm flipV="1">
            <a:off x="6279480" y="2251440"/>
            <a:ext cx="86040" cy="3276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89" name="Line 46"/>
          <p:cNvSpPr/>
          <p:nvPr/>
        </p:nvSpPr>
        <p:spPr>
          <a:xfrm>
            <a:off x="6171120" y="2310120"/>
            <a:ext cx="104760" cy="4428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90" name="Line 47"/>
          <p:cNvSpPr/>
          <p:nvPr/>
        </p:nvSpPr>
        <p:spPr>
          <a:xfrm flipV="1">
            <a:off x="6279480" y="2319120"/>
            <a:ext cx="105480" cy="3852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91" name="Line 48"/>
          <p:cNvSpPr/>
          <p:nvPr/>
        </p:nvSpPr>
        <p:spPr>
          <a:xfrm flipV="1">
            <a:off x="6279480" y="2191680"/>
            <a:ext cx="54360" cy="1620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92" name="Line 49"/>
          <p:cNvSpPr/>
          <p:nvPr/>
        </p:nvSpPr>
        <p:spPr>
          <a:xfrm flipV="1">
            <a:off x="6279480" y="2109240"/>
            <a:ext cx="33840" cy="1224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93" name="Line 50"/>
          <p:cNvSpPr/>
          <p:nvPr/>
        </p:nvSpPr>
        <p:spPr>
          <a:xfrm>
            <a:off x="6218640" y="2185920"/>
            <a:ext cx="65520" cy="2196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94" name="Line 51"/>
          <p:cNvSpPr/>
          <p:nvPr/>
        </p:nvSpPr>
        <p:spPr>
          <a:xfrm>
            <a:off x="6247800" y="2105640"/>
            <a:ext cx="37800" cy="21240"/>
          </a:xfrm>
          <a:prstGeom prst="line">
            <a:avLst/>
          </a:prstGeom>
          <a:ln w="19080">
            <a:solidFill>
              <a:srgbClr val="808080"/>
            </a:solidFill>
            <a:round/>
          </a:ln>
        </p:spPr>
        <p:style>
          <a:lnRef idx="0">
            <a:scrgbClr r="0" g="0" b="0"/>
          </a:lnRef>
          <a:fillRef idx="0">
            <a:scrgbClr r="0" g="0" b="0"/>
          </a:fillRef>
          <a:effectRef idx="0">
            <a:scrgbClr r="0" g="0" b="0"/>
          </a:effectRef>
          <a:fontRef idx="minor"/>
        </p:style>
      </p:sp>
      <p:sp>
        <p:nvSpPr>
          <p:cNvPr id="2395" name="CustomShape 52"/>
          <p:cNvSpPr/>
          <p:nvPr/>
        </p:nvSpPr>
        <p:spPr>
          <a:xfrm>
            <a:off x="6255000" y="1989360"/>
            <a:ext cx="45720" cy="44640"/>
          </a:xfrm>
          <a:prstGeom prst="ellipse">
            <a:avLst/>
          </a:prstGeom>
          <a:solidFill>
            <a:srgbClr val="808080"/>
          </a:solidFill>
          <a:ln w="9360">
            <a:solidFill>
              <a:srgbClr val="808080"/>
            </a:solidFill>
            <a:round/>
          </a:ln>
        </p:spPr>
        <p:style>
          <a:lnRef idx="0">
            <a:scrgbClr r="0" g="0" b="0"/>
          </a:lnRef>
          <a:fillRef idx="0">
            <a:scrgbClr r="0" g="0" b="0"/>
          </a:fillRef>
          <a:effectRef idx="0">
            <a:scrgbClr r="0" g="0" b="0"/>
          </a:effectRef>
          <a:fontRef idx="minor"/>
        </p:style>
      </p:sp>
      <p:pic>
        <p:nvPicPr>
          <p:cNvPr id="2396" name="Picture 695"/>
          <p:cNvPicPr/>
          <p:nvPr/>
        </p:nvPicPr>
        <p:blipFill>
          <a:blip r:embed="rId3"/>
          <a:stretch>
            <a:fillRect/>
          </a:stretch>
        </p:blipFill>
        <p:spPr>
          <a:xfrm>
            <a:off x="6053040" y="1846440"/>
            <a:ext cx="466560" cy="340920"/>
          </a:xfrm>
          <a:prstGeom prst="rect">
            <a:avLst/>
          </a:prstGeom>
          <a:ln>
            <a:noFill/>
          </a:ln>
        </p:spPr>
      </p:pic>
      <p:sp>
        <p:nvSpPr>
          <p:cNvPr id="2397" name="Line 53"/>
          <p:cNvSpPr/>
          <p:nvPr/>
        </p:nvSpPr>
        <p:spPr>
          <a:xfrm>
            <a:off x="6289560" y="2406600"/>
            <a:ext cx="152280" cy="95040"/>
          </a:xfrm>
          <a:prstGeom prst="line">
            <a:avLst/>
          </a:prstGeom>
          <a:ln w="9360">
            <a:solidFill>
              <a:srgbClr val="969696"/>
            </a:solidFill>
            <a:round/>
          </a:ln>
        </p:spPr>
        <p:style>
          <a:lnRef idx="0">
            <a:scrgbClr r="0" g="0" b="0"/>
          </a:lnRef>
          <a:fillRef idx="0">
            <a:scrgbClr r="0" g="0" b="0"/>
          </a:fillRef>
          <a:effectRef idx="0">
            <a:scrgbClr r="0" g="0" b="0"/>
          </a:effectRef>
          <a:fontRef idx="minor"/>
        </p:style>
      </p:sp>
      <p:sp>
        <p:nvSpPr>
          <p:cNvPr id="2398" name="CustomShape 54"/>
          <p:cNvSpPr/>
          <p:nvPr/>
        </p:nvSpPr>
        <p:spPr>
          <a:xfrm>
            <a:off x="6354720" y="2565360"/>
            <a:ext cx="385560" cy="9360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399" name="CustomShape 55"/>
          <p:cNvSpPr/>
          <p:nvPr/>
        </p:nvSpPr>
        <p:spPr>
          <a:xfrm>
            <a:off x="6354720" y="2556000"/>
            <a:ext cx="387000" cy="568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400" name="CustomShape 56"/>
          <p:cNvSpPr/>
          <p:nvPr/>
        </p:nvSpPr>
        <p:spPr>
          <a:xfrm>
            <a:off x="6353280" y="2490840"/>
            <a:ext cx="385560" cy="10944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01" name="CustomShape 57"/>
          <p:cNvSpPr/>
          <p:nvPr/>
        </p:nvSpPr>
        <p:spPr>
          <a:xfrm>
            <a:off x="6431040" y="2519280"/>
            <a:ext cx="217440" cy="5076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02" name="CustomShape 58"/>
          <p:cNvSpPr/>
          <p:nvPr/>
        </p:nvSpPr>
        <p:spPr>
          <a:xfrm>
            <a:off x="6440760" y="2519280"/>
            <a:ext cx="197640" cy="5076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03" name="Line 59"/>
          <p:cNvSpPr/>
          <p:nvPr/>
        </p:nvSpPr>
        <p:spPr>
          <a:xfrm>
            <a:off x="6354720" y="2543040"/>
            <a:ext cx="360" cy="745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04" name="Line 60"/>
          <p:cNvSpPr/>
          <p:nvPr/>
        </p:nvSpPr>
        <p:spPr>
          <a:xfrm>
            <a:off x="6740280" y="2546280"/>
            <a:ext cx="360" cy="730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05" name="CustomShape 61"/>
          <p:cNvSpPr/>
          <p:nvPr/>
        </p:nvSpPr>
        <p:spPr>
          <a:xfrm>
            <a:off x="7203960" y="2570760"/>
            <a:ext cx="385560" cy="961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06" name="CustomShape 62"/>
          <p:cNvSpPr/>
          <p:nvPr/>
        </p:nvSpPr>
        <p:spPr>
          <a:xfrm>
            <a:off x="7203960" y="2561040"/>
            <a:ext cx="387000" cy="586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407" name="CustomShape 63"/>
          <p:cNvSpPr/>
          <p:nvPr/>
        </p:nvSpPr>
        <p:spPr>
          <a:xfrm>
            <a:off x="7202520" y="2494080"/>
            <a:ext cx="385560" cy="1123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08" name="CustomShape 64"/>
          <p:cNvSpPr/>
          <p:nvPr/>
        </p:nvSpPr>
        <p:spPr>
          <a:xfrm>
            <a:off x="7280280" y="2523240"/>
            <a:ext cx="217440" cy="5220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09" name="CustomShape 65"/>
          <p:cNvSpPr/>
          <p:nvPr/>
        </p:nvSpPr>
        <p:spPr>
          <a:xfrm>
            <a:off x="7290000" y="2523240"/>
            <a:ext cx="197640" cy="5220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10" name="Line 66"/>
          <p:cNvSpPr/>
          <p:nvPr/>
        </p:nvSpPr>
        <p:spPr>
          <a:xfrm>
            <a:off x="7203960" y="2547720"/>
            <a:ext cx="360" cy="766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11" name="Line 67"/>
          <p:cNvSpPr/>
          <p:nvPr/>
        </p:nvSpPr>
        <p:spPr>
          <a:xfrm>
            <a:off x="7589520" y="2550960"/>
            <a:ext cx="360" cy="748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12" name="CustomShape 68"/>
          <p:cNvSpPr/>
          <p:nvPr/>
        </p:nvSpPr>
        <p:spPr>
          <a:xfrm>
            <a:off x="7215120" y="2834280"/>
            <a:ext cx="385560" cy="961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13" name="CustomShape 69"/>
          <p:cNvSpPr/>
          <p:nvPr/>
        </p:nvSpPr>
        <p:spPr>
          <a:xfrm>
            <a:off x="7215120" y="2824560"/>
            <a:ext cx="387000" cy="586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414" name="CustomShape 70"/>
          <p:cNvSpPr/>
          <p:nvPr/>
        </p:nvSpPr>
        <p:spPr>
          <a:xfrm>
            <a:off x="7213680" y="2757600"/>
            <a:ext cx="385560" cy="1123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15" name="CustomShape 71"/>
          <p:cNvSpPr/>
          <p:nvPr/>
        </p:nvSpPr>
        <p:spPr>
          <a:xfrm>
            <a:off x="7291440" y="2786760"/>
            <a:ext cx="217440" cy="5220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16" name="CustomShape 72"/>
          <p:cNvSpPr/>
          <p:nvPr/>
        </p:nvSpPr>
        <p:spPr>
          <a:xfrm>
            <a:off x="7301160" y="2786760"/>
            <a:ext cx="197640" cy="5220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17" name="Line 73"/>
          <p:cNvSpPr/>
          <p:nvPr/>
        </p:nvSpPr>
        <p:spPr>
          <a:xfrm>
            <a:off x="7215120" y="2811240"/>
            <a:ext cx="360" cy="766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18" name="Line 74"/>
          <p:cNvSpPr/>
          <p:nvPr/>
        </p:nvSpPr>
        <p:spPr>
          <a:xfrm>
            <a:off x="7600680" y="2814480"/>
            <a:ext cx="360" cy="748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19" name="CustomShape 75"/>
          <p:cNvSpPr/>
          <p:nvPr/>
        </p:nvSpPr>
        <p:spPr>
          <a:xfrm>
            <a:off x="7764480" y="2835720"/>
            <a:ext cx="385560" cy="961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20" name="CustomShape 76"/>
          <p:cNvSpPr/>
          <p:nvPr/>
        </p:nvSpPr>
        <p:spPr>
          <a:xfrm>
            <a:off x="7764480" y="2826000"/>
            <a:ext cx="387000" cy="586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421" name="CustomShape 77"/>
          <p:cNvSpPr/>
          <p:nvPr/>
        </p:nvSpPr>
        <p:spPr>
          <a:xfrm>
            <a:off x="7763040" y="2759040"/>
            <a:ext cx="385560" cy="1123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22" name="CustomShape 78"/>
          <p:cNvSpPr/>
          <p:nvPr/>
        </p:nvSpPr>
        <p:spPr>
          <a:xfrm>
            <a:off x="7840800" y="2788560"/>
            <a:ext cx="217440" cy="5220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23" name="CustomShape 79"/>
          <p:cNvSpPr/>
          <p:nvPr/>
        </p:nvSpPr>
        <p:spPr>
          <a:xfrm>
            <a:off x="7850520" y="2788560"/>
            <a:ext cx="197640" cy="5220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24" name="Line 80"/>
          <p:cNvSpPr/>
          <p:nvPr/>
        </p:nvSpPr>
        <p:spPr>
          <a:xfrm>
            <a:off x="7764120" y="2812680"/>
            <a:ext cx="360" cy="766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25" name="Line 81"/>
          <p:cNvSpPr/>
          <p:nvPr/>
        </p:nvSpPr>
        <p:spPr>
          <a:xfrm>
            <a:off x="8150040" y="2815920"/>
            <a:ext cx="360" cy="7524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26" name="CustomShape 82"/>
          <p:cNvSpPr/>
          <p:nvPr/>
        </p:nvSpPr>
        <p:spPr>
          <a:xfrm>
            <a:off x="7691400" y="2470680"/>
            <a:ext cx="385560" cy="961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27" name="CustomShape 83"/>
          <p:cNvSpPr/>
          <p:nvPr/>
        </p:nvSpPr>
        <p:spPr>
          <a:xfrm>
            <a:off x="7691400" y="2460960"/>
            <a:ext cx="387000" cy="586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428" name="CustomShape 84"/>
          <p:cNvSpPr/>
          <p:nvPr/>
        </p:nvSpPr>
        <p:spPr>
          <a:xfrm>
            <a:off x="7689960" y="2394000"/>
            <a:ext cx="385560" cy="1123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29" name="CustomShape 85"/>
          <p:cNvSpPr/>
          <p:nvPr/>
        </p:nvSpPr>
        <p:spPr>
          <a:xfrm>
            <a:off x="7767720" y="2423160"/>
            <a:ext cx="217440" cy="5220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30" name="CustomShape 86"/>
          <p:cNvSpPr/>
          <p:nvPr/>
        </p:nvSpPr>
        <p:spPr>
          <a:xfrm>
            <a:off x="7777440" y="2423160"/>
            <a:ext cx="197640" cy="5220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31" name="Line 87"/>
          <p:cNvSpPr/>
          <p:nvPr/>
        </p:nvSpPr>
        <p:spPr>
          <a:xfrm>
            <a:off x="7691400" y="2447640"/>
            <a:ext cx="360" cy="766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32" name="Line 88"/>
          <p:cNvSpPr/>
          <p:nvPr/>
        </p:nvSpPr>
        <p:spPr>
          <a:xfrm>
            <a:off x="8076960" y="2450880"/>
            <a:ext cx="360" cy="7524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33" name="CustomShape 89"/>
          <p:cNvSpPr/>
          <p:nvPr/>
        </p:nvSpPr>
        <p:spPr>
          <a:xfrm>
            <a:off x="7739640" y="3735720"/>
            <a:ext cx="486360" cy="1137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34" name="CustomShape 90"/>
          <p:cNvSpPr/>
          <p:nvPr/>
        </p:nvSpPr>
        <p:spPr>
          <a:xfrm>
            <a:off x="7739640" y="3723840"/>
            <a:ext cx="488160" cy="694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435" name="CustomShape 91"/>
          <p:cNvSpPr/>
          <p:nvPr/>
        </p:nvSpPr>
        <p:spPr>
          <a:xfrm>
            <a:off x="7737480" y="3645000"/>
            <a:ext cx="486360" cy="13320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36" name="CustomShape 92"/>
          <p:cNvSpPr/>
          <p:nvPr/>
        </p:nvSpPr>
        <p:spPr>
          <a:xfrm>
            <a:off x="7835400" y="3679560"/>
            <a:ext cx="274320" cy="6192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37" name="CustomShape 93"/>
          <p:cNvSpPr/>
          <p:nvPr/>
        </p:nvSpPr>
        <p:spPr>
          <a:xfrm>
            <a:off x="7848000" y="3679560"/>
            <a:ext cx="249480" cy="6192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38" name="Line 94"/>
          <p:cNvSpPr/>
          <p:nvPr/>
        </p:nvSpPr>
        <p:spPr>
          <a:xfrm>
            <a:off x="7739280" y="3708360"/>
            <a:ext cx="360" cy="907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39" name="Line 95"/>
          <p:cNvSpPr/>
          <p:nvPr/>
        </p:nvSpPr>
        <p:spPr>
          <a:xfrm>
            <a:off x="8225280" y="3712320"/>
            <a:ext cx="360" cy="8460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40" name="Line 96"/>
          <p:cNvSpPr/>
          <p:nvPr/>
        </p:nvSpPr>
        <p:spPr>
          <a:xfrm>
            <a:off x="6427440" y="3743280"/>
            <a:ext cx="679680" cy="3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441" name="CustomShape 97"/>
          <p:cNvSpPr/>
          <p:nvPr/>
        </p:nvSpPr>
        <p:spPr>
          <a:xfrm>
            <a:off x="7088760" y="3722760"/>
            <a:ext cx="486360" cy="1137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42" name="CustomShape 98"/>
          <p:cNvSpPr/>
          <p:nvPr/>
        </p:nvSpPr>
        <p:spPr>
          <a:xfrm>
            <a:off x="7088760" y="3711240"/>
            <a:ext cx="488160" cy="694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443" name="CustomShape 99"/>
          <p:cNvSpPr/>
          <p:nvPr/>
        </p:nvSpPr>
        <p:spPr>
          <a:xfrm>
            <a:off x="7086600" y="3632040"/>
            <a:ext cx="486360" cy="13320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44" name="CustomShape 100"/>
          <p:cNvSpPr/>
          <p:nvPr/>
        </p:nvSpPr>
        <p:spPr>
          <a:xfrm>
            <a:off x="7184520" y="3666960"/>
            <a:ext cx="274320" cy="6192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45" name="CustomShape 101"/>
          <p:cNvSpPr/>
          <p:nvPr/>
        </p:nvSpPr>
        <p:spPr>
          <a:xfrm>
            <a:off x="7197120" y="3666960"/>
            <a:ext cx="249480" cy="6192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46" name="Line 102"/>
          <p:cNvSpPr/>
          <p:nvPr/>
        </p:nvSpPr>
        <p:spPr>
          <a:xfrm>
            <a:off x="7088400" y="3695760"/>
            <a:ext cx="360" cy="907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47" name="Line 103"/>
          <p:cNvSpPr/>
          <p:nvPr/>
        </p:nvSpPr>
        <p:spPr>
          <a:xfrm>
            <a:off x="7574400" y="3699360"/>
            <a:ext cx="360" cy="8496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48" name="CustomShape 104"/>
          <p:cNvSpPr/>
          <p:nvPr/>
        </p:nvSpPr>
        <p:spPr>
          <a:xfrm>
            <a:off x="7593840" y="4914360"/>
            <a:ext cx="615600" cy="1353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49" name="CustomShape 105"/>
          <p:cNvSpPr/>
          <p:nvPr/>
        </p:nvSpPr>
        <p:spPr>
          <a:xfrm>
            <a:off x="7593840" y="4900680"/>
            <a:ext cx="618120" cy="8280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450" name="CustomShape 106"/>
          <p:cNvSpPr/>
          <p:nvPr/>
        </p:nvSpPr>
        <p:spPr>
          <a:xfrm>
            <a:off x="7591320" y="4807080"/>
            <a:ext cx="615600" cy="15804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51" name="CustomShape 107"/>
          <p:cNvSpPr/>
          <p:nvPr/>
        </p:nvSpPr>
        <p:spPr>
          <a:xfrm>
            <a:off x="7715520" y="4848120"/>
            <a:ext cx="347400" cy="7344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52" name="CustomShape 108"/>
          <p:cNvSpPr/>
          <p:nvPr/>
        </p:nvSpPr>
        <p:spPr>
          <a:xfrm>
            <a:off x="7731000" y="4848120"/>
            <a:ext cx="315720" cy="7344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53" name="Line 109"/>
          <p:cNvSpPr/>
          <p:nvPr/>
        </p:nvSpPr>
        <p:spPr>
          <a:xfrm>
            <a:off x="7593840" y="4882320"/>
            <a:ext cx="360" cy="1072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54" name="Line 110"/>
          <p:cNvSpPr/>
          <p:nvPr/>
        </p:nvSpPr>
        <p:spPr>
          <a:xfrm>
            <a:off x="8208360" y="4886640"/>
            <a:ext cx="360" cy="10764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55" name="CustomShape 111"/>
          <p:cNvSpPr/>
          <p:nvPr/>
        </p:nvSpPr>
        <p:spPr>
          <a:xfrm>
            <a:off x="6968520" y="4615920"/>
            <a:ext cx="615600" cy="1353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56" name="CustomShape 112"/>
          <p:cNvSpPr/>
          <p:nvPr/>
        </p:nvSpPr>
        <p:spPr>
          <a:xfrm>
            <a:off x="6968520" y="4602240"/>
            <a:ext cx="618120" cy="8280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457" name="CustomShape 113"/>
          <p:cNvSpPr/>
          <p:nvPr/>
        </p:nvSpPr>
        <p:spPr>
          <a:xfrm>
            <a:off x="6966000" y="4508640"/>
            <a:ext cx="615600" cy="15804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58" name="CustomShape 114"/>
          <p:cNvSpPr/>
          <p:nvPr/>
        </p:nvSpPr>
        <p:spPr>
          <a:xfrm>
            <a:off x="7089840" y="4549680"/>
            <a:ext cx="347400" cy="7344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59" name="CustomShape 115"/>
          <p:cNvSpPr/>
          <p:nvPr/>
        </p:nvSpPr>
        <p:spPr>
          <a:xfrm>
            <a:off x="7105680" y="4549680"/>
            <a:ext cx="315720" cy="7344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60" name="Line 116"/>
          <p:cNvSpPr/>
          <p:nvPr/>
        </p:nvSpPr>
        <p:spPr>
          <a:xfrm>
            <a:off x="6968160" y="4583880"/>
            <a:ext cx="360" cy="1072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61" name="Line 117"/>
          <p:cNvSpPr/>
          <p:nvPr/>
        </p:nvSpPr>
        <p:spPr>
          <a:xfrm>
            <a:off x="7583040" y="4588200"/>
            <a:ext cx="360" cy="10764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62" name="CustomShape 118"/>
          <p:cNvSpPr/>
          <p:nvPr/>
        </p:nvSpPr>
        <p:spPr>
          <a:xfrm>
            <a:off x="6244560" y="4958640"/>
            <a:ext cx="615600" cy="1353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63" name="CustomShape 119"/>
          <p:cNvSpPr/>
          <p:nvPr/>
        </p:nvSpPr>
        <p:spPr>
          <a:xfrm>
            <a:off x="6244560" y="4944960"/>
            <a:ext cx="618120" cy="8280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464" name="CustomShape 120"/>
          <p:cNvSpPr/>
          <p:nvPr/>
        </p:nvSpPr>
        <p:spPr>
          <a:xfrm>
            <a:off x="6242040" y="4851360"/>
            <a:ext cx="615600" cy="15804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65" name="CustomShape 121"/>
          <p:cNvSpPr/>
          <p:nvPr/>
        </p:nvSpPr>
        <p:spPr>
          <a:xfrm>
            <a:off x="6365880" y="4892400"/>
            <a:ext cx="347400" cy="7344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66" name="CustomShape 122"/>
          <p:cNvSpPr/>
          <p:nvPr/>
        </p:nvSpPr>
        <p:spPr>
          <a:xfrm>
            <a:off x="6381720" y="4892400"/>
            <a:ext cx="315720" cy="7344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67" name="Line 123"/>
          <p:cNvSpPr/>
          <p:nvPr/>
        </p:nvSpPr>
        <p:spPr>
          <a:xfrm>
            <a:off x="6244560" y="4926600"/>
            <a:ext cx="360" cy="1072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68" name="Line 124"/>
          <p:cNvSpPr/>
          <p:nvPr/>
        </p:nvSpPr>
        <p:spPr>
          <a:xfrm>
            <a:off x="6859080" y="4931280"/>
            <a:ext cx="360" cy="1072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69" name="CustomShape 125"/>
          <p:cNvSpPr/>
          <p:nvPr/>
        </p:nvSpPr>
        <p:spPr>
          <a:xfrm>
            <a:off x="6053040" y="3720240"/>
            <a:ext cx="385560" cy="943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70" name="CustomShape 126"/>
          <p:cNvSpPr/>
          <p:nvPr/>
        </p:nvSpPr>
        <p:spPr>
          <a:xfrm>
            <a:off x="6053040" y="3710520"/>
            <a:ext cx="387000" cy="5760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471" name="CustomShape 127"/>
          <p:cNvSpPr/>
          <p:nvPr/>
        </p:nvSpPr>
        <p:spPr>
          <a:xfrm>
            <a:off x="6051600" y="3645000"/>
            <a:ext cx="385560" cy="11052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472" name="CustomShape 128"/>
          <p:cNvSpPr/>
          <p:nvPr/>
        </p:nvSpPr>
        <p:spPr>
          <a:xfrm>
            <a:off x="6129360" y="3673800"/>
            <a:ext cx="217440" cy="5112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73" name="CustomShape 129"/>
          <p:cNvSpPr/>
          <p:nvPr/>
        </p:nvSpPr>
        <p:spPr>
          <a:xfrm>
            <a:off x="6139080" y="3673800"/>
            <a:ext cx="197640" cy="5112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474" name="Line 130"/>
          <p:cNvSpPr/>
          <p:nvPr/>
        </p:nvSpPr>
        <p:spPr>
          <a:xfrm>
            <a:off x="6053040" y="3697560"/>
            <a:ext cx="360" cy="802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75" name="Line 131"/>
          <p:cNvSpPr/>
          <p:nvPr/>
        </p:nvSpPr>
        <p:spPr>
          <a:xfrm>
            <a:off x="6438600" y="3700800"/>
            <a:ext cx="360" cy="784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476" name="CustomShape 132"/>
          <p:cNvSpPr/>
          <p:nvPr/>
        </p:nvSpPr>
        <p:spPr>
          <a:xfrm>
            <a:off x="7332120" y="5025240"/>
            <a:ext cx="65160" cy="59400"/>
          </a:xfrm>
          <a:custGeom>
            <a:avLst/>
            <a:gdLst/>
            <a:ahLst/>
            <a:cxnLst/>
            <a:rect l="l" t="t"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style>
          <a:lnRef idx="0">
            <a:scrgbClr r="0" g="0" b="0"/>
          </a:lnRef>
          <a:fillRef idx="0">
            <a:scrgbClr r="0" g="0" b="0"/>
          </a:fillRef>
          <a:effectRef idx="0">
            <a:scrgbClr r="0" g="0" b="0"/>
          </a:effectRef>
          <a:fontRef idx="minor"/>
        </p:style>
      </p:sp>
      <p:sp>
        <p:nvSpPr>
          <p:cNvPr id="2477" name="CustomShape 133"/>
          <p:cNvSpPr/>
          <p:nvPr/>
        </p:nvSpPr>
        <p:spPr>
          <a:xfrm>
            <a:off x="7446960" y="5024160"/>
            <a:ext cx="43920" cy="45000"/>
          </a:xfrm>
          <a:custGeom>
            <a:avLst/>
            <a:gdLst/>
            <a:ahLst/>
            <a:cxnLst/>
            <a:rect l="l" t="t"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style>
          <a:lnRef idx="0">
            <a:scrgbClr r="0" g="0" b="0"/>
          </a:lnRef>
          <a:fillRef idx="0">
            <a:scrgbClr r="0" g="0" b="0"/>
          </a:fillRef>
          <a:effectRef idx="0">
            <a:scrgbClr r="0" g="0" b="0"/>
          </a:effectRef>
          <a:fontRef idx="minor"/>
        </p:style>
      </p:sp>
      <p:sp>
        <p:nvSpPr>
          <p:cNvPr id="2478" name="CustomShape 134"/>
          <p:cNvSpPr/>
          <p:nvPr/>
        </p:nvSpPr>
        <p:spPr>
          <a:xfrm>
            <a:off x="7288560" y="5013000"/>
            <a:ext cx="109080" cy="96120"/>
          </a:xfrm>
          <a:custGeom>
            <a:avLst/>
            <a:gdLst/>
            <a:ahLst/>
            <a:cxnLst/>
            <a:rect l="l" t="t"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style>
          <a:lnRef idx="0">
            <a:scrgbClr r="0" g="0" b="0"/>
          </a:lnRef>
          <a:fillRef idx="0">
            <a:scrgbClr r="0" g="0" b="0"/>
          </a:fillRef>
          <a:effectRef idx="0">
            <a:scrgbClr r="0" g="0" b="0"/>
          </a:effectRef>
          <a:fontRef idx="minor"/>
        </p:style>
      </p:sp>
      <p:sp>
        <p:nvSpPr>
          <p:cNvPr id="2479" name="CustomShape 135"/>
          <p:cNvSpPr/>
          <p:nvPr/>
        </p:nvSpPr>
        <p:spPr>
          <a:xfrm>
            <a:off x="7445160" y="5009760"/>
            <a:ext cx="94320" cy="63720"/>
          </a:xfrm>
          <a:custGeom>
            <a:avLst/>
            <a:gdLst/>
            <a:ahLst/>
            <a:cxnLst/>
            <a:rect l="l" t="t"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style>
          <a:lnRef idx="0">
            <a:scrgbClr r="0" g="0" b="0"/>
          </a:lnRef>
          <a:fillRef idx="0">
            <a:scrgbClr r="0" g="0" b="0"/>
          </a:fillRef>
          <a:effectRef idx="0">
            <a:scrgbClr r="0" g="0" b="0"/>
          </a:effectRef>
          <a:fontRef idx="minor"/>
        </p:style>
      </p:sp>
      <p:sp>
        <p:nvSpPr>
          <p:cNvPr id="2480" name="CustomShape 136"/>
          <p:cNvSpPr/>
          <p:nvPr/>
        </p:nvSpPr>
        <p:spPr>
          <a:xfrm>
            <a:off x="7247880" y="5041080"/>
            <a:ext cx="37080" cy="59400"/>
          </a:xfrm>
          <a:custGeom>
            <a:avLst/>
            <a:gdLst/>
            <a:ahLst/>
            <a:cxnLst/>
            <a:rect l="l" t="t"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style>
          <a:lnRef idx="0">
            <a:scrgbClr r="0" g="0" b="0"/>
          </a:lnRef>
          <a:fillRef idx="0">
            <a:scrgbClr r="0" g="0" b="0"/>
          </a:fillRef>
          <a:effectRef idx="0">
            <a:scrgbClr r="0" g="0" b="0"/>
          </a:effectRef>
          <a:fontRef idx="minor"/>
        </p:style>
      </p:sp>
      <p:sp>
        <p:nvSpPr>
          <p:cNvPr id="2481" name="CustomShape 137"/>
          <p:cNvSpPr/>
          <p:nvPr/>
        </p:nvSpPr>
        <p:spPr>
          <a:xfrm>
            <a:off x="7522920" y="5005440"/>
            <a:ext cx="82800" cy="79200"/>
          </a:xfrm>
          <a:custGeom>
            <a:avLst/>
            <a:gdLst/>
            <a:ahLst/>
            <a:cxnLst/>
            <a:rect l="l" t="t"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style>
          <a:lnRef idx="0">
            <a:scrgbClr r="0" g="0" b="0"/>
          </a:lnRef>
          <a:fillRef idx="0">
            <a:scrgbClr r="0" g="0" b="0"/>
          </a:fillRef>
          <a:effectRef idx="0">
            <a:scrgbClr r="0" g="0" b="0"/>
          </a:effectRef>
          <a:fontRef idx="minor"/>
        </p:style>
      </p:sp>
      <p:sp>
        <p:nvSpPr>
          <p:cNvPr id="2482" name="CustomShape 138"/>
          <p:cNvSpPr/>
          <p:nvPr/>
        </p:nvSpPr>
        <p:spPr>
          <a:xfrm>
            <a:off x="7313760" y="5028840"/>
            <a:ext cx="65160" cy="59400"/>
          </a:xfrm>
          <a:custGeom>
            <a:avLst/>
            <a:gdLst/>
            <a:ahLst/>
            <a:cxnLst/>
            <a:rect l="l" t="t"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360">
            <a:solidFill>
              <a:schemeClr val="bg2"/>
            </a:solidFill>
            <a:round/>
          </a:ln>
        </p:spPr>
        <p:style>
          <a:lnRef idx="0">
            <a:scrgbClr r="0" g="0" b="0"/>
          </a:lnRef>
          <a:fillRef idx="0">
            <a:scrgbClr r="0" g="0" b="0"/>
          </a:fillRef>
          <a:effectRef idx="0">
            <a:scrgbClr r="0" g="0" b="0"/>
          </a:effectRef>
          <a:fontRef idx="minor"/>
        </p:style>
      </p:sp>
      <p:sp>
        <p:nvSpPr>
          <p:cNvPr id="2483" name="CustomShape 139"/>
          <p:cNvSpPr/>
          <p:nvPr/>
        </p:nvSpPr>
        <p:spPr>
          <a:xfrm>
            <a:off x="7428600" y="5028840"/>
            <a:ext cx="43920" cy="45000"/>
          </a:xfrm>
          <a:custGeom>
            <a:avLst/>
            <a:gdLst/>
            <a:ahLst/>
            <a:cxnLst/>
            <a:rect l="l" t="t"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360">
            <a:solidFill>
              <a:schemeClr val="bg2"/>
            </a:solidFill>
            <a:round/>
          </a:ln>
        </p:spPr>
        <p:style>
          <a:lnRef idx="0">
            <a:scrgbClr r="0" g="0" b="0"/>
          </a:lnRef>
          <a:fillRef idx="0">
            <a:scrgbClr r="0" g="0" b="0"/>
          </a:fillRef>
          <a:effectRef idx="0">
            <a:scrgbClr r="0" g="0" b="0"/>
          </a:effectRef>
          <a:fontRef idx="minor"/>
        </p:style>
      </p:sp>
      <p:sp>
        <p:nvSpPr>
          <p:cNvPr id="2484" name="CustomShape 140"/>
          <p:cNvSpPr/>
          <p:nvPr/>
        </p:nvSpPr>
        <p:spPr>
          <a:xfrm>
            <a:off x="7270200" y="5017680"/>
            <a:ext cx="106920" cy="96120"/>
          </a:xfrm>
          <a:custGeom>
            <a:avLst/>
            <a:gdLst/>
            <a:ahLst/>
            <a:cxnLst/>
            <a:rect l="l" t="t"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360">
            <a:solidFill>
              <a:schemeClr val="bg2"/>
            </a:solidFill>
            <a:round/>
          </a:ln>
        </p:spPr>
        <p:style>
          <a:lnRef idx="0">
            <a:scrgbClr r="0" g="0" b="0"/>
          </a:lnRef>
          <a:fillRef idx="0">
            <a:scrgbClr r="0" g="0" b="0"/>
          </a:fillRef>
          <a:effectRef idx="0">
            <a:scrgbClr r="0" g="0" b="0"/>
          </a:effectRef>
          <a:fontRef idx="minor"/>
        </p:style>
      </p:sp>
      <p:sp>
        <p:nvSpPr>
          <p:cNvPr id="2485" name="CustomShape 141"/>
          <p:cNvSpPr/>
          <p:nvPr/>
        </p:nvSpPr>
        <p:spPr>
          <a:xfrm>
            <a:off x="7424640" y="5014440"/>
            <a:ext cx="94320" cy="63720"/>
          </a:xfrm>
          <a:custGeom>
            <a:avLst/>
            <a:gdLst/>
            <a:ahLst/>
            <a:cxnLst/>
            <a:rect l="l" t="t"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360">
            <a:solidFill>
              <a:schemeClr val="bg2"/>
            </a:solidFill>
            <a:round/>
          </a:ln>
        </p:spPr>
        <p:style>
          <a:lnRef idx="0">
            <a:scrgbClr r="0" g="0" b="0"/>
          </a:lnRef>
          <a:fillRef idx="0">
            <a:scrgbClr r="0" g="0" b="0"/>
          </a:fillRef>
          <a:effectRef idx="0">
            <a:scrgbClr r="0" g="0" b="0"/>
          </a:effectRef>
          <a:fontRef idx="minor"/>
        </p:style>
      </p:sp>
      <p:sp>
        <p:nvSpPr>
          <p:cNvPr id="2486" name="CustomShape 142"/>
          <p:cNvSpPr/>
          <p:nvPr/>
        </p:nvSpPr>
        <p:spPr>
          <a:xfrm>
            <a:off x="7231320" y="5050800"/>
            <a:ext cx="37080" cy="58320"/>
          </a:xfrm>
          <a:custGeom>
            <a:avLst/>
            <a:gdLst/>
            <a:ahLst/>
            <a:cxnLst/>
            <a:rect l="l" t="t"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360">
            <a:solidFill>
              <a:schemeClr val="bg2"/>
            </a:solidFill>
            <a:round/>
          </a:ln>
        </p:spPr>
        <p:style>
          <a:lnRef idx="0">
            <a:scrgbClr r="0" g="0" b="0"/>
          </a:lnRef>
          <a:fillRef idx="0">
            <a:scrgbClr r="0" g="0" b="0"/>
          </a:fillRef>
          <a:effectRef idx="0">
            <a:scrgbClr r="0" g="0" b="0"/>
          </a:effectRef>
          <a:fontRef idx="minor"/>
        </p:style>
      </p:sp>
      <p:sp>
        <p:nvSpPr>
          <p:cNvPr id="2487" name="CustomShape 143"/>
          <p:cNvSpPr/>
          <p:nvPr/>
        </p:nvSpPr>
        <p:spPr>
          <a:xfrm>
            <a:off x="7504200" y="5009760"/>
            <a:ext cx="82800" cy="79200"/>
          </a:xfrm>
          <a:custGeom>
            <a:avLst/>
            <a:gdLst/>
            <a:ahLst/>
            <a:cxnLst/>
            <a:rect l="l" t="t"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360">
            <a:solidFill>
              <a:schemeClr val="bg2"/>
            </a:solidFill>
            <a:round/>
          </a:ln>
        </p:spPr>
        <p:style>
          <a:lnRef idx="0">
            <a:scrgbClr r="0" g="0" b="0"/>
          </a:lnRef>
          <a:fillRef idx="0">
            <a:scrgbClr r="0" g="0" b="0"/>
          </a:fillRef>
          <a:effectRef idx="0">
            <a:scrgbClr r="0" g="0" b="0"/>
          </a:effectRef>
          <a:fontRef idx="minor"/>
        </p:style>
      </p:sp>
      <p:pic>
        <p:nvPicPr>
          <p:cNvPr id="2488" name="Picture 811"/>
          <p:cNvPicPr/>
          <p:nvPr/>
        </p:nvPicPr>
        <p:blipFill>
          <a:blip r:embed="rId4"/>
          <a:stretch>
            <a:fillRect/>
          </a:stretch>
        </p:blipFill>
        <p:spPr>
          <a:xfrm>
            <a:off x="7161120" y="5040000"/>
            <a:ext cx="416160" cy="385920"/>
          </a:xfrm>
          <a:prstGeom prst="rect">
            <a:avLst/>
          </a:prstGeom>
          <a:ln>
            <a:noFill/>
          </a:ln>
        </p:spPr>
      </p:pic>
      <p:sp>
        <p:nvSpPr>
          <p:cNvPr id="2489" name="CustomShape 144"/>
          <p:cNvSpPr/>
          <p:nvPr/>
        </p:nvSpPr>
        <p:spPr>
          <a:xfrm>
            <a:off x="5791680" y="3526920"/>
            <a:ext cx="57960" cy="50040"/>
          </a:xfrm>
          <a:custGeom>
            <a:avLst/>
            <a:gdLst/>
            <a:ahLst/>
            <a:cxnLst/>
            <a:rect l="l" t="t"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style>
          <a:lnRef idx="0">
            <a:scrgbClr r="0" g="0" b="0"/>
          </a:lnRef>
          <a:fillRef idx="0">
            <a:scrgbClr r="0" g="0" b="0"/>
          </a:fillRef>
          <a:effectRef idx="0">
            <a:scrgbClr r="0" g="0" b="0"/>
          </a:effectRef>
          <a:fontRef idx="minor"/>
        </p:style>
      </p:sp>
      <p:sp>
        <p:nvSpPr>
          <p:cNvPr id="2490" name="CustomShape 145"/>
          <p:cNvSpPr/>
          <p:nvPr/>
        </p:nvSpPr>
        <p:spPr>
          <a:xfrm>
            <a:off x="5893920" y="3525840"/>
            <a:ext cx="38880" cy="37800"/>
          </a:xfrm>
          <a:custGeom>
            <a:avLst/>
            <a:gdLst/>
            <a:ahLst/>
            <a:cxnLst/>
            <a:rect l="l" t="t"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style>
          <a:lnRef idx="0">
            <a:scrgbClr r="0" g="0" b="0"/>
          </a:lnRef>
          <a:fillRef idx="0">
            <a:scrgbClr r="0" g="0" b="0"/>
          </a:fillRef>
          <a:effectRef idx="0">
            <a:scrgbClr r="0" g="0" b="0"/>
          </a:effectRef>
          <a:fontRef idx="minor"/>
        </p:style>
      </p:sp>
      <p:sp>
        <p:nvSpPr>
          <p:cNvPr id="2491" name="CustomShape 146"/>
          <p:cNvSpPr/>
          <p:nvPr/>
        </p:nvSpPr>
        <p:spPr>
          <a:xfrm>
            <a:off x="5752440" y="3516480"/>
            <a:ext cx="97200" cy="81360"/>
          </a:xfrm>
          <a:custGeom>
            <a:avLst/>
            <a:gdLst/>
            <a:ahLst/>
            <a:cxnLst/>
            <a:rect l="l" t="t"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style>
          <a:lnRef idx="0">
            <a:scrgbClr r="0" g="0" b="0"/>
          </a:lnRef>
          <a:fillRef idx="0">
            <a:scrgbClr r="0" g="0" b="0"/>
          </a:fillRef>
          <a:effectRef idx="0">
            <a:scrgbClr r="0" g="0" b="0"/>
          </a:effectRef>
          <a:fontRef idx="minor"/>
        </p:style>
      </p:sp>
      <p:sp>
        <p:nvSpPr>
          <p:cNvPr id="2492" name="CustomShape 147"/>
          <p:cNvSpPr/>
          <p:nvPr/>
        </p:nvSpPr>
        <p:spPr>
          <a:xfrm>
            <a:off x="5892120" y="3513600"/>
            <a:ext cx="84240" cy="54000"/>
          </a:xfrm>
          <a:custGeom>
            <a:avLst/>
            <a:gdLst/>
            <a:ahLst/>
            <a:cxnLst/>
            <a:rect l="l" t="t"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style>
          <a:lnRef idx="0">
            <a:scrgbClr r="0" g="0" b="0"/>
          </a:lnRef>
          <a:fillRef idx="0">
            <a:scrgbClr r="0" g="0" b="0"/>
          </a:fillRef>
          <a:effectRef idx="0">
            <a:scrgbClr r="0" g="0" b="0"/>
          </a:effectRef>
          <a:fontRef idx="minor"/>
        </p:style>
      </p:sp>
      <p:sp>
        <p:nvSpPr>
          <p:cNvPr id="2493" name="CustomShape 148"/>
          <p:cNvSpPr/>
          <p:nvPr/>
        </p:nvSpPr>
        <p:spPr>
          <a:xfrm>
            <a:off x="5716080" y="3540240"/>
            <a:ext cx="32760" cy="50040"/>
          </a:xfrm>
          <a:custGeom>
            <a:avLst/>
            <a:gdLst/>
            <a:ahLst/>
            <a:cxnLst/>
            <a:rect l="l" t="t"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style>
          <a:lnRef idx="0">
            <a:scrgbClr r="0" g="0" b="0"/>
          </a:lnRef>
          <a:fillRef idx="0">
            <a:scrgbClr r="0" g="0" b="0"/>
          </a:fillRef>
          <a:effectRef idx="0">
            <a:scrgbClr r="0" g="0" b="0"/>
          </a:effectRef>
          <a:fontRef idx="minor"/>
        </p:style>
      </p:sp>
      <p:sp>
        <p:nvSpPr>
          <p:cNvPr id="2494" name="CustomShape 149"/>
          <p:cNvSpPr/>
          <p:nvPr/>
        </p:nvSpPr>
        <p:spPr>
          <a:xfrm>
            <a:off x="5961600" y="3510000"/>
            <a:ext cx="73800" cy="66960"/>
          </a:xfrm>
          <a:custGeom>
            <a:avLst/>
            <a:gdLst/>
            <a:ahLst/>
            <a:cxnLst/>
            <a:rect l="l" t="t"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style>
          <a:lnRef idx="0">
            <a:scrgbClr r="0" g="0" b="0"/>
          </a:lnRef>
          <a:fillRef idx="0">
            <a:scrgbClr r="0" g="0" b="0"/>
          </a:fillRef>
          <a:effectRef idx="0">
            <a:scrgbClr r="0" g="0" b="0"/>
          </a:effectRef>
          <a:fontRef idx="minor"/>
        </p:style>
      </p:sp>
      <p:sp>
        <p:nvSpPr>
          <p:cNvPr id="2495" name="CustomShape 150"/>
          <p:cNvSpPr/>
          <p:nvPr/>
        </p:nvSpPr>
        <p:spPr>
          <a:xfrm>
            <a:off x="5775120" y="3529800"/>
            <a:ext cx="57960" cy="50040"/>
          </a:xfrm>
          <a:custGeom>
            <a:avLst/>
            <a:gdLst/>
            <a:ahLst/>
            <a:cxnLst/>
            <a:rect l="l" t="t"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360">
            <a:solidFill>
              <a:schemeClr val="bg2"/>
            </a:solidFill>
            <a:round/>
          </a:ln>
        </p:spPr>
        <p:style>
          <a:lnRef idx="0">
            <a:scrgbClr r="0" g="0" b="0"/>
          </a:lnRef>
          <a:fillRef idx="0">
            <a:scrgbClr r="0" g="0" b="0"/>
          </a:fillRef>
          <a:effectRef idx="0">
            <a:scrgbClr r="0" g="0" b="0"/>
          </a:effectRef>
          <a:fontRef idx="minor"/>
        </p:style>
      </p:sp>
      <p:sp>
        <p:nvSpPr>
          <p:cNvPr id="2496" name="CustomShape 151"/>
          <p:cNvSpPr/>
          <p:nvPr/>
        </p:nvSpPr>
        <p:spPr>
          <a:xfrm>
            <a:off x="5877360" y="3529800"/>
            <a:ext cx="38880" cy="37800"/>
          </a:xfrm>
          <a:custGeom>
            <a:avLst/>
            <a:gdLst/>
            <a:ahLst/>
            <a:cxnLst/>
            <a:rect l="l" t="t"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360">
            <a:solidFill>
              <a:schemeClr val="bg2"/>
            </a:solidFill>
            <a:round/>
          </a:ln>
        </p:spPr>
        <p:style>
          <a:lnRef idx="0">
            <a:scrgbClr r="0" g="0" b="0"/>
          </a:lnRef>
          <a:fillRef idx="0">
            <a:scrgbClr r="0" g="0" b="0"/>
          </a:fillRef>
          <a:effectRef idx="0">
            <a:scrgbClr r="0" g="0" b="0"/>
          </a:effectRef>
          <a:fontRef idx="minor"/>
        </p:style>
      </p:sp>
      <p:sp>
        <p:nvSpPr>
          <p:cNvPr id="2497" name="CustomShape 152"/>
          <p:cNvSpPr/>
          <p:nvPr/>
        </p:nvSpPr>
        <p:spPr>
          <a:xfrm>
            <a:off x="5735880" y="3520440"/>
            <a:ext cx="95400" cy="81360"/>
          </a:xfrm>
          <a:custGeom>
            <a:avLst/>
            <a:gdLst/>
            <a:ahLst/>
            <a:cxnLst/>
            <a:rect l="l" t="t"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360">
            <a:solidFill>
              <a:schemeClr val="bg2"/>
            </a:solidFill>
            <a:round/>
          </a:ln>
        </p:spPr>
        <p:style>
          <a:lnRef idx="0">
            <a:scrgbClr r="0" g="0" b="0"/>
          </a:lnRef>
          <a:fillRef idx="0">
            <a:scrgbClr r="0" g="0" b="0"/>
          </a:fillRef>
          <a:effectRef idx="0">
            <a:scrgbClr r="0" g="0" b="0"/>
          </a:effectRef>
          <a:fontRef idx="minor"/>
        </p:style>
      </p:sp>
      <p:sp>
        <p:nvSpPr>
          <p:cNvPr id="2498" name="CustomShape 153"/>
          <p:cNvSpPr/>
          <p:nvPr/>
        </p:nvSpPr>
        <p:spPr>
          <a:xfrm>
            <a:off x="5874120" y="3517560"/>
            <a:ext cx="84240" cy="54000"/>
          </a:xfrm>
          <a:custGeom>
            <a:avLst/>
            <a:gdLst/>
            <a:ahLst/>
            <a:cxnLst/>
            <a:rect l="l" t="t"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360">
            <a:solidFill>
              <a:schemeClr val="bg2"/>
            </a:solidFill>
            <a:round/>
          </a:ln>
        </p:spPr>
        <p:style>
          <a:lnRef idx="0">
            <a:scrgbClr r="0" g="0" b="0"/>
          </a:lnRef>
          <a:fillRef idx="0">
            <a:scrgbClr r="0" g="0" b="0"/>
          </a:fillRef>
          <a:effectRef idx="0">
            <a:scrgbClr r="0" g="0" b="0"/>
          </a:effectRef>
          <a:fontRef idx="minor"/>
        </p:style>
      </p:sp>
      <p:sp>
        <p:nvSpPr>
          <p:cNvPr id="2499" name="CustomShape 154"/>
          <p:cNvSpPr/>
          <p:nvPr/>
        </p:nvSpPr>
        <p:spPr>
          <a:xfrm>
            <a:off x="5701320" y="3548520"/>
            <a:ext cx="32760" cy="49320"/>
          </a:xfrm>
          <a:custGeom>
            <a:avLst/>
            <a:gdLst/>
            <a:ahLst/>
            <a:cxnLst/>
            <a:rect l="l" t="t"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360">
            <a:solidFill>
              <a:schemeClr val="bg2"/>
            </a:solidFill>
            <a:round/>
          </a:ln>
        </p:spPr>
        <p:style>
          <a:lnRef idx="0">
            <a:scrgbClr r="0" g="0" b="0"/>
          </a:lnRef>
          <a:fillRef idx="0">
            <a:scrgbClr r="0" g="0" b="0"/>
          </a:fillRef>
          <a:effectRef idx="0">
            <a:scrgbClr r="0" g="0" b="0"/>
          </a:effectRef>
          <a:fontRef idx="minor"/>
        </p:style>
      </p:sp>
      <p:sp>
        <p:nvSpPr>
          <p:cNvPr id="2500" name="CustomShape 155"/>
          <p:cNvSpPr/>
          <p:nvPr/>
        </p:nvSpPr>
        <p:spPr>
          <a:xfrm>
            <a:off x="5945400" y="3513600"/>
            <a:ext cx="73800" cy="66960"/>
          </a:xfrm>
          <a:custGeom>
            <a:avLst/>
            <a:gdLst/>
            <a:ahLst/>
            <a:cxnLst/>
            <a:rect l="l" t="t"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360">
            <a:solidFill>
              <a:schemeClr val="bg2"/>
            </a:solidFill>
            <a:round/>
          </a:ln>
        </p:spPr>
        <p:style>
          <a:lnRef idx="0">
            <a:scrgbClr r="0" g="0" b="0"/>
          </a:lnRef>
          <a:fillRef idx="0">
            <a:scrgbClr r="0" g="0" b="0"/>
          </a:fillRef>
          <a:effectRef idx="0">
            <a:scrgbClr r="0" g="0" b="0"/>
          </a:effectRef>
          <a:fontRef idx="minor"/>
        </p:style>
      </p:sp>
      <p:pic>
        <p:nvPicPr>
          <p:cNvPr id="2501" name="Picture 826"/>
          <p:cNvPicPr/>
          <p:nvPr/>
        </p:nvPicPr>
        <p:blipFill>
          <a:blip r:embed="rId4"/>
          <a:stretch>
            <a:fillRect/>
          </a:stretch>
        </p:blipFill>
        <p:spPr>
          <a:xfrm>
            <a:off x="5638680" y="3539160"/>
            <a:ext cx="371520" cy="327600"/>
          </a:xfrm>
          <a:prstGeom prst="rect">
            <a:avLst/>
          </a:prstGeom>
          <a:ln>
            <a:noFill/>
          </a:ln>
        </p:spPr>
      </p:pic>
      <p:sp>
        <p:nvSpPr>
          <p:cNvPr id="2502" name="Line 156"/>
          <p:cNvSpPr/>
          <p:nvPr/>
        </p:nvSpPr>
        <p:spPr>
          <a:xfrm>
            <a:off x="7949880" y="5481360"/>
            <a:ext cx="86040" cy="3240"/>
          </a:xfrm>
          <a:prstGeom prst="line">
            <a:avLst/>
          </a:prstGeom>
          <a:ln w="12600">
            <a:solidFill>
              <a:schemeClr val="bg2"/>
            </a:solidFill>
            <a:round/>
          </a:ln>
        </p:spPr>
        <p:style>
          <a:lnRef idx="0">
            <a:scrgbClr r="0" g="0" b="0"/>
          </a:lnRef>
          <a:fillRef idx="0">
            <a:scrgbClr r="0" g="0" b="0"/>
          </a:fillRef>
          <a:effectRef idx="0">
            <a:scrgbClr r="0" g="0" b="0"/>
          </a:effectRef>
          <a:fontRef idx="minor"/>
        </p:style>
      </p:sp>
      <p:pic>
        <p:nvPicPr>
          <p:cNvPr id="2503" name="Picture 829"/>
          <p:cNvPicPr/>
          <p:nvPr/>
        </p:nvPicPr>
        <p:blipFill>
          <a:blip r:embed="rId5"/>
          <a:stretch>
            <a:fillRect/>
          </a:stretch>
        </p:blipFill>
        <p:spPr>
          <a:xfrm rot="85200">
            <a:off x="5274360" y="2284560"/>
            <a:ext cx="415080" cy="153720"/>
          </a:xfrm>
          <a:prstGeom prst="rect">
            <a:avLst/>
          </a:prstGeom>
          <a:ln>
            <a:noFill/>
          </a:ln>
        </p:spPr>
      </p:pic>
      <p:sp>
        <p:nvSpPr>
          <p:cNvPr id="2504" name="CustomShape 157"/>
          <p:cNvSpPr/>
          <p:nvPr/>
        </p:nvSpPr>
        <p:spPr>
          <a:xfrm>
            <a:off x="5411880" y="2133720"/>
            <a:ext cx="333720" cy="2008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2505" name="Picture 831"/>
          <p:cNvPicPr/>
          <p:nvPr/>
        </p:nvPicPr>
        <p:blipFill>
          <a:blip r:embed="rId6"/>
          <a:stretch>
            <a:fillRect/>
          </a:stretch>
        </p:blipFill>
        <p:spPr>
          <a:xfrm>
            <a:off x="5428440" y="2138760"/>
            <a:ext cx="303480" cy="182880"/>
          </a:xfrm>
          <a:prstGeom prst="rect">
            <a:avLst/>
          </a:prstGeom>
          <a:ln>
            <a:noFill/>
          </a:ln>
        </p:spPr>
      </p:pic>
      <p:sp>
        <p:nvSpPr>
          <p:cNvPr id="2506" name="CustomShape 158"/>
          <p:cNvSpPr/>
          <p:nvPr/>
        </p:nvSpPr>
        <p:spPr>
          <a:xfrm>
            <a:off x="5472720" y="2127600"/>
            <a:ext cx="282960" cy="36000"/>
          </a:xfrm>
          <a:custGeom>
            <a:avLst/>
            <a:gdLst/>
            <a:ahLst/>
            <a:cxnLst/>
            <a:rect l="l" t="t" r="r" b="b"/>
            <a:pathLst>
              <a:path w="2528" h="455">
                <a:moveTo>
                  <a:pt x="14" y="0"/>
                </a:moveTo>
                <a:lnTo>
                  <a:pt x="2528" y="341"/>
                </a:lnTo>
                <a:lnTo>
                  <a:pt x="2480" y="455"/>
                </a:lnTo>
                <a:lnTo>
                  <a:pt x="0" y="86"/>
                </a:lnTo>
                <a:lnTo>
                  <a:pt x="14" y="0"/>
                </a:lnTo>
                <a:close/>
              </a:path>
            </a:pathLst>
          </a:custGeom>
          <a:gradFill>
            <a:gsLst>
              <a:gs pos="0">
                <a:schemeClr val="bg2"/>
              </a:gs>
              <a:gs pos="100000">
                <a:srgbClr val="EAEAEA"/>
              </a:gs>
            </a:gsLst>
            <a:lin ang="0"/>
          </a:gradFill>
          <a:ln>
            <a:noFill/>
          </a:ln>
        </p:spPr>
        <p:style>
          <a:lnRef idx="0">
            <a:scrgbClr r="0" g="0" b="0"/>
          </a:lnRef>
          <a:fillRef idx="0">
            <a:scrgbClr r="0" g="0" b="0"/>
          </a:fillRef>
          <a:effectRef idx="0">
            <a:scrgbClr r="0" g="0" b="0"/>
          </a:effectRef>
          <a:fontRef idx="minor"/>
        </p:style>
      </p:sp>
      <p:sp>
        <p:nvSpPr>
          <p:cNvPr id="2507" name="CustomShape 159"/>
          <p:cNvSpPr/>
          <p:nvPr/>
        </p:nvSpPr>
        <p:spPr>
          <a:xfrm>
            <a:off x="5409000" y="2127240"/>
            <a:ext cx="77040" cy="155520"/>
          </a:xfrm>
          <a:custGeom>
            <a:avLst/>
            <a:gdLst/>
            <a:ahLst/>
            <a:cxnLst/>
            <a:rect l="l" t="t" r="r" b="b"/>
            <a:pathLst>
              <a:path w="702" h="1893">
                <a:moveTo>
                  <a:pt x="579" y="0"/>
                </a:moveTo>
                <a:lnTo>
                  <a:pt x="0" y="1869"/>
                </a:lnTo>
                <a:lnTo>
                  <a:pt x="114" y="1893"/>
                </a:lnTo>
                <a:lnTo>
                  <a:pt x="702" y="51"/>
                </a:lnTo>
                <a:lnTo>
                  <a:pt x="579" y="0"/>
                </a:lnTo>
                <a:close/>
              </a:path>
            </a:pathLst>
          </a:custGeom>
          <a:solidFill>
            <a:schemeClr val="bg2"/>
          </a:solidFill>
          <a:ln>
            <a:noFill/>
          </a:ln>
        </p:spPr>
        <p:style>
          <a:lnRef idx="0">
            <a:scrgbClr r="0" g="0" b="0"/>
          </a:lnRef>
          <a:fillRef idx="0">
            <a:scrgbClr r="0" g="0" b="0"/>
          </a:fillRef>
          <a:effectRef idx="0">
            <a:scrgbClr r="0" g="0" b="0"/>
          </a:effectRef>
          <a:fontRef idx="minor"/>
        </p:style>
      </p:sp>
      <p:sp>
        <p:nvSpPr>
          <p:cNvPr id="2508" name="CustomShape 160"/>
          <p:cNvSpPr/>
          <p:nvPr/>
        </p:nvSpPr>
        <p:spPr>
          <a:xfrm>
            <a:off x="5670360" y="2155320"/>
            <a:ext cx="83160" cy="17964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2509" name="CustomShape 161"/>
          <p:cNvSpPr/>
          <p:nvPr/>
        </p:nvSpPr>
        <p:spPr>
          <a:xfrm>
            <a:off x="5407920" y="2276640"/>
            <a:ext cx="310320" cy="594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chemeClr val="bg2"/>
              </a:gs>
              <a:gs pos="100000">
                <a:schemeClr val="bg1"/>
              </a:gs>
            </a:gsLst>
            <a:lin ang="0"/>
          </a:gradFill>
          <a:ln>
            <a:noFill/>
          </a:ln>
        </p:spPr>
        <p:style>
          <a:lnRef idx="0">
            <a:scrgbClr r="0" g="0" b="0"/>
          </a:lnRef>
          <a:fillRef idx="0">
            <a:scrgbClr r="0" g="0" b="0"/>
          </a:fillRef>
          <a:effectRef idx="0">
            <a:scrgbClr r="0" g="0" b="0"/>
          </a:effectRef>
          <a:fontRef idx="minor"/>
        </p:style>
      </p:sp>
      <p:sp>
        <p:nvSpPr>
          <p:cNvPr id="2510" name="CustomShape 162"/>
          <p:cNvSpPr/>
          <p:nvPr/>
        </p:nvSpPr>
        <p:spPr>
          <a:xfrm>
            <a:off x="5679720" y="2157120"/>
            <a:ext cx="78120" cy="18036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2511" name="CustomShape 163"/>
          <p:cNvSpPr/>
          <p:nvPr/>
        </p:nvSpPr>
        <p:spPr>
          <a:xfrm>
            <a:off x="5408280" y="2284560"/>
            <a:ext cx="275760" cy="58680"/>
          </a:xfrm>
          <a:custGeom>
            <a:avLst/>
            <a:gdLst/>
            <a:ahLst/>
            <a:cxnLst/>
            <a:rect l="l" t="t" r="r" b="b"/>
            <a:pathLst>
              <a:path w="2216" h="550">
                <a:moveTo>
                  <a:pt x="0" y="0"/>
                </a:moveTo>
                <a:lnTo>
                  <a:pt x="9" y="57"/>
                </a:lnTo>
                <a:lnTo>
                  <a:pt x="2164" y="550"/>
                </a:lnTo>
                <a:lnTo>
                  <a:pt x="2216" y="496"/>
                </a:lnTo>
                <a:lnTo>
                  <a:pt x="0" y="0"/>
                </a:lnTo>
                <a:close/>
              </a:path>
            </a:pathLst>
          </a:custGeom>
          <a:gradFill>
            <a:gsLst>
              <a:gs pos="0">
                <a:schemeClr val="bg2"/>
              </a:gs>
              <a:gs pos="100000">
                <a:srgbClr val="DDDDDD"/>
              </a:gs>
            </a:gsLst>
            <a:lin ang="0"/>
          </a:gradFill>
          <a:ln>
            <a:noFill/>
          </a:ln>
        </p:spPr>
        <p:style>
          <a:lnRef idx="0">
            <a:scrgbClr r="0" g="0" b="0"/>
          </a:lnRef>
          <a:fillRef idx="0">
            <a:scrgbClr r="0" g="0" b="0"/>
          </a:fillRef>
          <a:effectRef idx="0">
            <a:scrgbClr r="0" g="0" b="0"/>
          </a:effectRef>
          <a:fontRef idx="minor"/>
        </p:style>
      </p:sp>
      <p:sp>
        <p:nvSpPr>
          <p:cNvPr id="2512" name="CustomShape 164"/>
          <p:cNvSpPr/>
          <p:nvPr/>
        </p:nvSpPr>
        <p:spPr>
          <a:xfrm>
            <a:off x="5403600" y="2349360"/>
            <a:ext cx="92520" cy="34200"/>
          </a:xfrm>
          <a:custGeom>
            <a:avLst/>
            <a:gdLst/>
            <a:ahLst/>
            <a:cxnLst/>
            <a:rect l="l" t="t" r="r" b="b"/>
            <a:pathLst>
              <a:path w="752" h="327">
                <a:moveTo>
                  <a:pt x="293" y="0"/>
                </a:moveTo>
                <a:lnTo>
                  <a:pt x="752" y="124"/>
                </a:lnTo>
                <a:lnTo>
                  <a:pt x="470" y="327"/>
                </a:lnTo>
                <a:lnTo>
                  <a:pt x="0" y="183"/>
                </a:lnTo>
                <a:lnTo>
                  <a:pt x="293" y="0"/>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513" name="CustomShape 165"/>
          <p:cNvSpPr/>
          <p:nvPr/>
        </p:nvSpPr>
        <p:spPr>
          <a:xfrm>
            <a:off x="5405760" y="2350080"/>
            <a:ext cx="89280" cy="3240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2514" name="CustomShape 166"/>
          <p:cNvSpPr/>
          <p:nvPr/>
        </p:nvSpPr>
        <p:spPr>
          <a:xfrm>
            <a:off x="5412240" y="2363400"/>
            <a:ext cx="30600" cy="9360"/>
          </a:xfrm>
          <a:custGeom>
            <a:avLst/>
            <a:gdLst/>
            <a:ahLst/>
            <a:cxnLst/>
            <a:rect l="l" t="t" r="r" b="b"/>
            <a:pathLst>
              <a:path w="258" h="100">
                <a:moveTo>
                  <a:pt x="0" y="44"/>
                </a:moveTo>
                <a:lnTo>
                  <a:pt x="75" y="0"/>
                </a:lnTo>
                <a:lnTo>
                  <a:pt x="258" y="50"/>
                </a:lnTo>
                <a:lnTo>
                  <a:pt x="183" y="100"/>
                </a:lnTo>
                <a:lnTo>
                  <a:pt x="0" y="44"/>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515" name="CustomShape 167"/>
          <p:cNvSpPr/>
          <p:nvPr/>
        </p:nvSpPr>
        <p:spPr>
          <a:xfrm>
            <a:off x="5411160" y="2368440"/>
            <a:ext cx="22680" cy="5040"/>
          </a:xfrm>
          <a:custGeom>
            <a:avLst/>
            <a:gdLst/>
            <a:ahLst/>
            <a:cxnLst/>
            <a:rect l="l" t="t" r="r" b="b"/>
            <a:pathLst>
              <a:path w="194" h="63">
                <a:moveTo>
                  <a:pt x="12" y="0"/>
                </a:moveTo>
                <a:lnTo>
                  <a:pt x="194" y="53"/>
                </a:lnTo>
                <a:lnTo>
                  <a:pt x="180" y="63"/>
                </a:lnTo>
                <a:lnTo>
                  <a:pt x="0" y="9"/>
                </a:lnTo>
                <a:lnTo>
                  <a:pt x="12" y="0"/>
                </a:ln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516" name="CustomShape 168"/>
          <p:cNvSpPr/>
          <p:nvPr/>
        </p:nvSpPr>
        <p:spPr>
          <a:xfrm>
            <a:off x="5438880" y="2370240"/>
            <a:ext cx="30600" cy="9360"/>
          </a:xfrm>
          <a:custGeom>
            <a:avLst/>
            <a:gdLst/>
            <a:ahLst/>
            <a:cxnLst/>
            <a:rect l="l" t="t" r="r" b="b"/>
            <a:pathLst>
              <a:path w="258" h="102">
                <a:moveTo>
                  <a:pt x="0" y="46"/>
                </a:moveTo>
                <a:lnTo>
                  <a:pt x="71" y="0"/>
                </a:lnTo>
                <a:lnTo>
                  <a:pt x="258" y="52"/>
                </a:lnTo>
                <a:lnTo>
                  <a:pt x="183" y="102"/>
                </a:lnTo>
                <a:lnTo>
                  <a:pt x="0" y="4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517" name="CustomShape 169"/>
          <p:cNvSpPr/>
          <p:nvPr/>
        </p:nvSpPr>
        <p:spPr>
          <a:xfrm>
            <a:off x="5437800" y="2375640"/>
            <a:ext cx="22680" cy="5400"/>
          </a:xfrm>
          <a:custGeom>
            <a:avLst/>
            <a:gdLst/>
            <a:ahLst/>
            <a:cxnLst/>
            <a:rect l="l" t="t" r="r" b="b"/>
            <a:pathLst>
              <a:path w="194" h="63">
                <a:moveTo>
                  <a:pt x="12" y="0"/>
                </a:moveTo>
                <a:lnTo>
                  <a:pt x="194" y="53"/>
                </a:lnTo>
                <a:lnTo>
                  <a:pt x="180" y="63"/>
                </a:lnTo>
                <a:lnTo>
                  <a:pt x="0" y="9"/>
                </a:lnTo>
                <a:lnTo>
                  <a:pt x="12" y="0"/>
                </a:ln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518" name="CustomShape 170"/>
          <p:cNvSpPr/>
          <p:nvPr/>
        </p:nvSpPr>
        <p:spPr>
          <a:xfrm>
            <a:off x="5564880" y="2354760"/>
            <a:ext cx="112320" cy="77040"/>
          </a:xfrm>
          <a:custGeom>
            <a:avLst/>
            <a:gdLst/>
            <a:ahLst/>
            <a:cxnLst/>
            <a:rect l="l" t="t" r="r" b="b"/>
            <a:pathLst>
              <a:path w="990" h="792">
                <a:moveTo>
                  <a:pt x="3" y="738"/>
                </a:moveTo>
                <a:lnTo>
                  <a:pt x="990" y="0"/>
                </a:lnTo>
                <a:lnTo>
                  <a:pt x="987" y="60"/>
                </a:lnTo>
                <a:lnTo>
                  <a:pt x="0" y="792"/>
                </a:lnTo>
                <a:lnTo>
                  <a:pt x="3" y="738"/>
                </a:lnTo>
                <a:close/>
              </a:path>
            </a:pathLst>
          </a:custGeom>
          <a:solidFill>
            <a:schemeClr val="bg2"/>
          </a:solidFill>
          <a:ln>
            <a:noFill/>
          </a:ln>
        </p:spPr>
        <p:style>
          <a:lnRef idx="0">
            <a:scrgbClr r="0" g="0" b="0"/>
          </a:lnRef>
          <a:fillRef idx="0">
            <a:scrgbClr r="0" g="0" b="0"/>
          </a:fillRef>
          <a:effectRef idx="0">
            <a:scrgbClr r="0" g="0" b="0"/>
          </a:effectRef>
          <a:fontRef idx="minor"/>
        </p:style>
      </p:sp>
      <p:sp>
        <p:nvSpPr>
          <p:cNvPr id="2519" name="CustomShape 171"/>
          <p:cNvSpPr/>
          <p:nvPr/>
        </p:nvSpPr>
        <p:spPr>
          <a:xfrm>
            <a:off x="5273640" y="2360880"/>
            <a:ext cx="290160" cy="702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w="9360">
            <a:solidFill>
              <a:schemeClr val="bg2"/>
            </a:solidFill>
            <a:round/>
          </a:ln>
        </p:spPr>
        <p:style>
          <a:lnRef idx="0">
            <a:scrgbClr r="0" g="0" b="0"/>
          </a:lnRef>
          <a:fillRef idx="0">
            <a:scrgbClr r="0" g="0" b="0"/>
          </a:fillRef>
          <a:effectRef idx="0">
            <a:scrgbClr r="0" g="0" b="0"/>
          </a:effectRef>
          <a:fontRef idx="minor"/>
        </p:style>
      </p:sp>
      <p:sp>
        <p:nvSpPr>
          <p:cNvPr id="2520" name="CustomShape 172"/>
          <p:cNvSpPr/>
          <p:nvPr/>
        </p:nvSpPr>
        <p:spPr>
          <a:xfrm>
            <a:off x="5274000" y="2347920"/>
            <a:ext cx="1440" cy="12600"/>
          </a:xfrm>
          <a:custGeom>
            <a:avLst/>
            <a:gdLst/>
            <a:ahLst/>
            <a:cxnLst/>
            <a:rect l="l" t="t" r="r" b="b"/>
            <a:pathLst>
              <a:path w="26" h="147">
                <a:moveTo>
                  <a:pt x="26" y="10"/>
                </a:moveTo>
                <a:lnTo>
                  <a:pt x="23" y="147"/>
                </a:lnTo>
                <a:lnTo>
                  <a:pt x="0" y="144"/>
                </a:lnTo>
                <a:lnTo>
                  <a:pt x="3" y="0"/>
                </a:lnTo>
                <a:lnTo>
                  <a:pt x="26" y="10"/>
                </a:lnTo>
                <a:close/>
              </a:path>
            </a:pathLst>
          </a:custGeom>
          <a:solidFill>
            <a:srgbClr val="B2B2B2"/>
          </a:solidFill>
          <a:ln>
            <a:noFill/>
          </a:ln>
        </p:spPr>
        <p:style>
          <a:lnRef idx="0">
            <a:scrgbClr r="0" g="0" b="0"/>
          </a:lnRef>
          <a:fillRef idx="0">
            <a:scrgbClr r="0" g="0" b="0"/>
          </a:fillRef>
          <a:effectRef idx="0">
            <a:scrgbClr r="0" g="0" b="0"/>
          </a:effectRef>
          <a:fontRef idx="minor"/>
        </p:style>
      </p:sp>
      <p:sp>
        <p:nvSpPr>
          <p:cNvPr id="2521" name="CustomShape 173"/>
          <p:cNvSpPr/>
          <p:nvPr/>
        </p:nvSpPr>
        <p:spPr>
          <a:xfrm>
            <a:off x="5274360" y="2288520"/>
            <a:ext cx="133560" cy="58320"/>
          </a:xfrm>
          <a:custGeom>
            <a:avLst/>
            <a:gdLst/>
            <a:ahLst/>
            <a:cxnLst/>
            <a:rect l="l" t="t" r="r" b="b"/>
            <a:pathLst>
              <a:path w="1176" h="606">
                <a:moveTo>
                  <a:pt x="1170" y="0"/>
                </a:moveTo>
                <a:lnTo>
                  <a:pt x="0" y="597"/>
                </a:lnTo>
                <a:lnTo>
                  <a:pt x="30" y="606"/>
                </a:lnTo>
                <a:lnTo>
                  <a:pt x="1176" y="18"/>
                </a:lnTo>
                <a:lnTo>
                  <a:pt x="1170" y="0"/>
                </a:lnTo>
                <a:close/>
              </a:path>
            </a:pathLst>
          </a:custGeom>
          <a:solidFill>
            <a:srgbClr val="B2B2B2"/>
          </a:solidFill>
          <a:ln>
            <a:noFill/>
          </a:ln>
        </p:spPr>
        <p:style>
          <a:lnRef idx="0">
            <a:scrgbClr r="0" g="0" b="0"/>
          </a:lnRef>
          <a:fillRef idx="0">
            <a:scrgbClr r="0" g="0" b="0"/>
          </a:fillRef>
          <a:effectRef idx="0">
            <a:scrgbClr r="0" g="0" b="0"/>
          </a:effectRef>
          <a:fontRef idx="minor"/>
        </p:style>
      </p:sp>
      <p:sp>
        <p:nvSpPr>
          <p:cNvPr id="2522" name="CustomShape 174"/>
          <p:cNvSpPr/>
          <p:nvPr/>
        </p:nvSpPr>
        <p:spPr>
          <a:xfrm>
            <a:off x="5283360" y="2350800"/>
            <a:ext cx="275040" cy="673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a:noFill/>
          </a:ln>
        </p:spPr>
        <p:style>
          <a:lnRef idx="0">
            <a:scrgbClr r="0" g="0" b="0"/>
          </a:lnRef>
          <a:fillRef idx="0">
            <a:scrgbClr r="0" g="0" b="0"/>
          </a:fillRef>
          <a:effectRef idx="0">
            <a:scrgbClr r="0" g="0" b="0"/>
          </a:effectRef>
          <a:fontRef idx="minor"/>
        </p:style>
      </p:sp>
      <p:sp>
        <p:nvSpPr>
          <p:cNvPr id="2523" name="CustomShape 175"/>
          <p:cNvSpPr/>
          <p:nvPr/>
        </p:nvSpPr>
        <p:spPr>
          <a:xfrm flipV="1">
            <a:off x="5559840" y="2344320"/>
            <a:ext cx="110880" cy="698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B2B2B2"/>
          </a:solidFill>
          <a:ln>
            <a:noFill/>
          </a:ln>
        </p:spPr>
        <p:style>
          <a:lnRef idx="0">
            <a:scrgbClr r="0" g="0" b="0"/>
          </a:lnRef>
          <a:fillRef idx="0">
            <a:scrgbClr r="0" g="0" b="0"/>
          </a:fillRef>
          <a:effectRef idx="0">
            <a:scrgbClr r="0" g="0" b="0"/>
          </a:effectRef>
          <a:fontRef idx="minor"/>
        </p:style>
      </p:sp>
      <p:sp>
        <p:nvSpPr>
          <p:cNvPr id="2524" name="CustomShape 176"/>
          <p:cNvSpPr/>
          <p:nvPr/>
        </p:nvSpPr>
        <p:spPr>
          <a:xfrm>
            <a:off x="5427720" y="2137680"/>
            <a:ext cx="305280" cy="183960"/>
          </a:xfrm>
          <a:custGeom>
            <a:avLst/>
            <a:gdLst/>
            <a:ahLst/>
            <a:cxnLst/>
            <a:rect l="l" t="t" r="r" b="b"/>
            <a:pathLst>
              <a:path w="1124" h="872">
                <a:moveTo>
                  <a:pt x="214" y="0"/>
                </a:moveTo>
                <a:lnTo>
                  <a:pt x="1124" y="128"/>
                </a:lnTo>
                <a:lnTo>
                  <a:pt x="884" y="872"/>
                </a:lnTo>
                <a:lnTo>
                  <a:pt x="0" y="656"/>
                </a:lnTo>
                <a:lnTo>
                  <a:pt x="214" y="0"/>
                </a:lnTo>
                <a:close/>
              </a:path>
            </a:pathLst>
          </a:custGeom>
          <a:gradFill>
            <a:gsLst>
              <a:gs pos="0">
                <a:srgbClr val="DDDDDD">
                  <a:alpha val="81000"/>
                </a:srgbClr>
              </a:gs>
              <a:gs pos="100000">
                <a:srgbClr val="666666">
                  <a:alpha val="80000"/>
                </a:srgbClr>
              </a:gs>
            </a:gsLst>
            <a:lin ang="5400000"/>
          </a:gradFill>
          <a:ln w="9360">
            <a:solidFill>
              <a:schemeClr val="tx1"/>
            </a:solidFill>
            <a:round/>
          </a:ln>
        </p:spPr>
        <p:style>
          <a:lnRef idx="0">
            <a:scrgbClr r="0" g="0" b="0"/>
          </a:lnRef>
          <a:fillRef idx="0">
            <a:scrgbClr r="0" g="0" b="0"/>
          </a:fillRef>
          <a:effectRef idx="0">
            <a:scrgbClr r="0" g="0" b="0"/>
          </a:effectRef>
          <a:fontRef idx="minor"/>
        </p:style>
      </p:sp>
      <p:pic>
        <p:nvPicPr>
          <p:cNvPr id="2525" name="Picture 851"/>
          <p:cNvPicPr/>
          <p:nvPr/>
        </p:nvPicPr>
        <p:blipFill>
          <a:blip r:embed="rId7"/>
          <a:stretch>
            <a:fillRect/>
          </a:stretch>
        </p:blipFill>
        <p:spPr>
          <a:xfrm>
            <a:off x="5254560" y="2038320"/>
            <a:ext cx="492120" cy="222840"/>
          </a:xfrm>
          <a:prstGeom prst="rect">
            <a:avLst/>
          </a:prstGeom>
          <a:ln>
            <a:noFill/>
          </a:ln>
        </p:spPr>
      </p:pic>
      <p:pic>
        <p:nvPicPr>
          <p:cNvPr id="2526" name="Picture 853"/>
          <p:cNvPicPr/>
          <p:nvPr/>
        </p:nvPicPr>
        <p:blipFill>
          <a:blip r:embed="rId5"/>
          <a:stretch>
            <a:fillRect/>
          </a:stretch>
        </p:blipFill>
        <p:spPr>
          <a:xfrm rot="85200">
            <a:off x="5556960" y="3300480"/>
            <a:ext cx="415080" cy="153720"/>
          </a:xfrm>
          <a:prstGeom prst="rect">
            <a:avLst/>
          </a:prstGeom>
          <a:ln>
            <a:noFill/>
          </a:ln>
        </p:spPr>
      </p:pic>
      <p:sp>
        <p:nvSpPr>
          <p:cNvPr id="2527" name="CustomShape 177"/>
          <p:cNvSpPr/>
          <p:nvPr/>
        </p:nvSpPr>
        <p:spPr>
          <a:xfrm>
            <a:off x="5694480" y="3149640"/>
            <a:ext cx="333720" cy="2008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2528" name="Picture 855"/>
          <p:cNvPicPr/>
          <p:nvPr/>
        </p:nvPicPr>
        <p:blipFill>
          <a:blip r:embed="rId6"/>
          <a:stretch>
            <a:fillRect/>
          </a:stretch>
        </p:blipFill>
        <p:spPr>
          <a:xfrm>
            <a:off x="5711040" y="3154680"/>
            <a:ext cx="303480" cy="182880"/>
          </a:xfrm>
          <a:prstGeom prst="rect">
            <a:avLst/>
          </a:prstGeom>
          <a:ln>
            <a:noFill/>
          </a:ln>
        </p:spPr>
      </p:pic>
      <p:sp>
        <p:nvSpPr>
          <p:cNvPr id="2529" name="CustomShape 178"/>
          <p:cNvSpPr/>
          <p:nvPr/>
        </p:nvSpPr>
        <p:spPr>
          <a:xfrm>
            <a:off x="5755320" y="3143880"/>
            <a:ext cx="282960" cy="36000"/>
          </a:xfrm>
          <a:custGeom>
            <a:avLst/>
            <a:gdLst/>
            <a:ahLst/>
            <a:cxnLst/>
            <a:rect l="l" t="t" r="r" b="b"/>
            <a:pathLst>
              <a:path w="2528" h="455">
                <a:moveTo>
                  <a:pt x="14" y="0"/>
                </a:moveTo>
                <a:lnTo>
                  <a:pt x="2528" y="341"/>
                </a:lnTo>
                <a:lnTo>
                  <a:pt x="2480" y="455"/>
                </a:lnTo>
                <a:lnTo>
                  <a:pt x="0" y="86"/>
                </a:lnTo>
                <a:lnTo>
                  <a:pt x="14" y="0"/>
                </a:lnTo>
                <a:close/>
              </a:path>
            </a:pathLst>
          </a:custGeom>
          <a:gradFill>
            <a:gsLst>
              <a:gs pos="0">
                <a:schemeClr val="bg2"/>
              </a:gs>
              <a:gs pos="100000">
                <a:srgbClr val="EAEAEA"/>
              </a:gs>
            </a:gsLst>
            <a:lin ang="0"/>
          </a:gradFill>
          <a:ln>
            <a:noFill/>
          </a:ln>
        </p:spPr>
        <p:style>
          <a:lnRef idx="0">
            <a:scrgbClr r="0" g="0" b="0"/>
          </a:lnRef>
          <a:fillRef idx="0">
            <a:scrgbClr r="0" g="0" b="0"/>
          </a:fillRef>
          <a:effectRef idx="0">
            <a:scrgbClr r="0" g="0" b="0"/>
          </a:effectRef>
          <a:fontRef idx="minor"/>
        </p:style>
      </p:sp>
      <p:sp>
        <p:nvSpPr>
          <p:cNvPr id="2530" name="CustomShape 179"/>
          <p:cNvSpPr/>
          <p:nvPr/>
        </p:nvSpPr>
        <p:spPr>
          <a:xfrm>
            <a:off x="5691600" y="3143160"/>
            <a:ext cx="77040" cy="155520"/>
          </a:xfrm>
          <a:custGeom>
            <a:avLst/>
            <a:gdLst/>
            <a:ahLst/>
            <a:cxnLst/>
            <a:rect l="l" t="t" r="r" b="b"/>
            <a:pathLst>
              <a:path w="702" h="1893">
                <a:moveTo>
                  <a:pt x="579" y="0"/>
                </a:moveTo>
                <a:lnTo>
                  <a:pt x="0" y="1869"/>
                </a:lnTo>
                <a:lnTo>
                  <a:pt x="114" y="1893"/>
                </a:lnTo>
                <a:lnTo>
                  <a:pt x="702" y="51"/>
                </a:lnTo>
                <a:lnTo>
                  <a:pt x="579" y="0"/>
                </a:lnTo>
                <a:close/>
              </a:path>
            </a:pathLst>
          </a:custGeom>
          <a:solidFill>
            <a:schemeClr val="bg2"/>
          </a:solidFill>
          <a:ln>
            <a:noFill/>
          </a:ln>
        </p:spPr>
        <p:style>
          <a:lnRef idx="0">
            <a:scrgbClr r="0" g="0" b="0"/>
          </a:lnRef>
          <a:fillRef idx="0">
            <a:scrgbClr r="0" g="0" b="0"/>
          </a:fillRef>
          <a:effectRef idx="0">
            <a:scrgbClr r="0" g="0" b="0"/>
          </a:effectRef>
          <a:fontRef idx="minor"/>
        </p:style>
      </p:sp>
      <p:sp>
        <p:nvSpPr>
          <p:cNvPr id="2531" name="CustomShape 180"/>
          <p:cNvSpPr/>
          <p:nvPr/>
        </p:nvSpPr>
        <p:spPr>
          <a:xfrm>
            <a:off x="5952960" y="3171240"/>
            <a:ext cx="83160" cy="17964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2532" name="CustomShape 181"/>
          <p:cNvSpPr/>
          <p:nvPr/>
        </p:nvSpPr>
        <p:spPr>
          <a:xfrm>
            <a:off x="5690520" y="3292560"/>
            <a:ext cx="310320" cy="594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chemeClr val="bg2"/>
              </a:gs>
              <a:gs pos="100000">
                <a:schemeClr val="bg1"/>
              </a:gs>
            </a:gsLst>
            <a:lin ang="0"/>
          </a:gradFill>
          <a:ln>
            <a:noFill/>
          </a:ln>
        </p:spPr>
        <p:style>
          <a:lnRef idx="0">
            <a:scrgbClr r="0" g="0" b="0"/>
          </a:lnRef>
          <a:fillRef idx="0">
            <a:scrgbClr r="0" g="0" b="0"/>
          </a:fillRef>
          <a:effectRef idx="0">
            <a:scrgbClr r="0" g="0" b="0"/>
          </a:effectRef>
          <a:fontRef idx="minor"/>
        </p:style>
      </p:sp>
      <p:sp>
        <p:nvSpPr>
          <p:cNvPr id="2533" name="CustomShape 182"/>
          <p:cNvSpPr/>
          <p:nvPr/>
        </p:nvSpPr>
        <p:spPr>
          <a:xfrm>
            <a:off x="5962320" y="3173040"/>
            <a:ext cx="78120" cy="18036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2534" name="CustomShape 183"/>
          <p:cNvSpPr/>
          <p:nvPr/>
        </p:nvSpPr>
        <p:spPr>
          <a:xfrm>
            <a:off x="5690880" y="3300480"/>
            <a:ext cx="275760" cy="58680"/>
          </a:xfrm>
          <a:custGeom>
            <a:avLst/>
            <a:gdLst/>
            <a:ahLst/>
            <a:cxnLst/>
            <a:rect l="l" t="t" r="r" b="b"/>
            <a:pathLst>
              <a:path w="2216" h="550">
                <a:moveTo>
                  <a:pt x="0" y="0"/>
                </a:moveTo>
                <a:lnTo>
                  <a:pt x="9" y="57"/>
                </a:lnTo>
                <a:lnTo>
                  <a:pt x="2164" y="550"/>
                </a:lnTo>
                <a:lnTo>
                  <a:pt x="2216" y="496"/>
                </a:lnTo>
                <a:lnTo>
                  <a:pt x="0" y="0"/>
                </a:lnTo>
                <a:close/>
              </a:path>
            </a:pathLst>
          </a:custGeom>
          <a:gradFill>
            <a:gsLst>
              <a:gs pos="0">
                <a:schemeClr val="bg2"/>
              </a:gs>
              <a:gs pos="100000">
                <a:srgbClr val="DDDDDD"/>
              </a:gs>
            </a:gsLst>
            <a:lin ang="0"/>
          </a:gradFill>
          <a:ln>
            <a:noFill/>
          </a:ln>
        </p:spPr>
        <p:style>
          <a:lnRef idx="0">
            <a:scrgbClr r="0" g="0" b="0"/>
          </a:lnRef>
          <a:fillRef idx="0">
            <a:scrgbClr r="0" g="0" b="0"/>
          </a:fillRef>
          <a:effectRef idx="0">
            <a:scrgbClr r="0" g="0" b="0"/>
          </a:effectRef>
          <a:fontRef idx="minor"/>
        </p:style>
      </p:sp>
      <p:sp>
        <p:nvSpPr>
          <p:cNvPr id="2535" name="CustomShape 184"/>
          <p:cNvSpPr/>
          <p:nvPr/>
        </p:nvSpPr>
        <p:spPr>
          <a:xfrm>
            <a:off x="5686200" y="3365280"/>
            <a:ext cx="92520" cy="34200"/>
          </a:xfrm>
          <a:custGeom>
            <a:avLst/>
            <a:gdLst/>
            <a:ahLst/>
            <a:cxnLst/>
            <a:rect l="l" t="t" r="r" b="b"/>
            <a:pathLst>
              <a:path w="752" h="327">
                <a:moveTo>
                  <a:pt x="293" y="0"/>
                </a:moveTo>
                <a:lnTo>
                  <a:pt x="752" y="124"/>
                </a:lnTo>
                <a:lnTo>
                  <a:pt x="470" y="327"/>
                </a:lnTo>
                <a:lnTo>
                  <a:pt x="0" y="183"/>
                </a:lnTo>
                <a:lnTo>
                  <a:pt x="293" y="0"/>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536" name="CustomShape 185"/>
          <p:cNvSpPr/>
          <p:nvPr/>
        </p:nvSpPr>
        <p:spPr>
          <a:xfrm>
            <a:off x="5688360" y="3366000"/>
            <a:ext cx="89280" cy="3240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2537" name="CustomShape 186"/>
          <p:cNvSpPr/>
          <p:nvPr/>
        </p:nvSpPr>
        <p:spPr>
          <a:xfrm>
            <a:off x="5694840" y="3379320"/>
            <a:ext cx="30600" cy="9360"/>
          </a:xfrm>
          <a:custGeom>
            <a:avLst/>
            <a:gdLst/>
            <a:ahLst/>
            <a:cxnLst/>
            <a:rect l="l" t="t" r="r" b="b"/>
            <a:pathLst>
              <a:path w="258" h="100">
                <a:moveTo>
                  <a:pt x="0" y="44"/>
                </a:moveTo>
                <a:lnTo>
                  <a:pt x="75" y="0"/>
                </a:lnTo>
                <a:lnTo>
                  <a:pt x="258" y="50"/>
                </a:lnTo>
                <a:lnTo>
                  <a:pt x="183" y="100"/>
                </a:lnTo>
                <a:lnTo>
                  <a:pt x="0" y="44"/>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538" name="CustomShape 187"/>
          <p:cNvSpPr/>
          <p:nvPr/>
        </p:nvSpPr>
        <p:spPr>
          <a:xfrm>
            <a:off x="5693760" y="3384360"/>
            <a:ext cx="22680" cy="5040"/>
          </a:xfrm>
          <a:custGeom>
            <a:avLst/>
            <a:gdLst/>
            <a:ahLst/>
            <a:cxnLst/>
            <a:rect l="l" t="t" r="r" b="b"/>
            <a:pathLst>
              <a:path w="194" h="63">
                <a:moveTo>
                  <a:pt x="12" y="0"/>
                </a:moveTo>
                <a:lnTo>
                  <a:pt x="194" y="53"/>
                </a:lnTo>
                <a:lnTo>
                  <a:pt x="180" y="63"/>
                </a:lnTo>
                <a:lnTo>
                  <a:pt x="0" y="9"/>
                </a:lnTo>
                <a:lnTo>
                  <a:pt x="12" y="0"/>
                </a:ln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539" name="CustomShape 188"/>
          <p:cNvSpPr/>
          <p:nvPr/>
        </p:nvSpPr>
        <p:spPr>
          <a:xfrm>
            <a:off x="5721480" y="3386520"/>
            <a:ext cx="30600" cy="9360"/>
          </a:xfrm>
          <a:custGeom>
            <a:avLst/>
            <a:gdLst/>
            <a:ahLst/>
            <a:cxnLst/>
            <a:rect l="l" t="t" r="r" b="b"/>
            <a:pathLst>
              <a:path w="258" h="102">
                <a:moveTo>
                  <a:pt x="0" y="46"/>
                </a:moveTo>
                <a:lnTo>
                  <a:pt x="71" y="0"/>
                </a:lnTo>
                <a:lnTo>
                  <a:pt x="258" y="52"/>
                </a:lnTo>
                <a:lnTo>
                  <a:pt x="183" y="102"/>
                </a:lnTo>
                <a:lnTo>
                  <a:pt x="0" y="4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540" name="CustomShape 189"/>
          <p:cNvSpPr/>
          <p:nvPr/>
        </p:nvSpPr>
        <p:spPr>
          <a:xfrm>
            <a:off x="5720400" y="3391560"/>
            <a:ext cx="22680" cy="5400"/>
          </a:xfrm>
          <a:custGeom>
            <a:avLst/>
            <a:gdLst/>
            <a:ahLst/>
            <a:cxnLst/>
            <a:rect l="l" t="t" r="r" b="b"/>
            <a:pathLst>
              <a:path w="194" h="63">
                <a:moveTo>
                  <a:pt x="12" y="0"/>
                </a:moveTo>
                <a:lnTo>
                  <a:pt x="194" y="53"/>
                </a:lnTo>
                <a:lnTo>
                  <a:pt x="180" y="63"/>
                </a:lnTo>
                <a:lnTo>
                  <a:pt x="0" y="9"/>
                </a:lnTo>
                <a:lnTo>
                  <a:pt x="12" y="0"/>
                </a:ln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541" name="CustomShape 190"/>
          <p:cNvSpPr/>
          <p:nvPr/>
        </p:nvSpPr>
        <p:spPr>
          <a:xfrm>
            <a:off x="5847480" y="3370680"/>
            <a:ext cx="112320" cy="77040"/>
          </a:xfrm>
          <a:custGeom>
            <a:avLst/>
            <a:gdLst/>
            <a:ahLst/>
            <a:cxnLst/>
            <a:rect l="l" t="t" r="r" b="b"/>
            <a:pathLst>
              <a:path w="990" h="792">
                <a:moveTo>
                  <a:pt x="3" y="738"/>
                </a:moveTo>
                <a:lnTo>
                  <a:pt x="990" y="0"/>
                </a:lnTo>
                <a:lnTo>
                  <a:pt x="987" y="60"/>
                </a:lnTo>
                <a:lnTo>
                  <a:pt x="0" y="792"/>
                </a:lnTo>
                <a:lnTo>
                  <a:pt x="3" y="738"/>
                </a:lnTo>
                <a:close/>
              </a:path>
            </a:pathLst>
          </a:custGeom>
          <a:solidFill>
            <a:schemeClr val="bg2"/>
          </a:solidFill>
          <a:ln>
            <a:noFill/>
          </a:ln>
        </p:spPr>
        <p:style>
          <a:lnRef idx="0">
            <a:scrgbClr r="0" g="0" b="0"/>
          </a:lnRef>
          <a:fillRef idx="0">
            <a:scrgbClr r="0" g="0" b="0"/>
          </a:fillRef>
          <a:effectRef idx="0">
            <a:scrgbClr r="0" g="0" b="0"/>
          </a:effectRef>
          <a:fontRef idx="minor"/>
        </p:style>
      </p:sp>
      <p:sp>
        <p:nvSpPr>
          <p:cNvPr id="2542" name="CustomShape 191"/>
          <p:cNvSpPr/>
          <p:nvPr/>
        </p:nvSpPr>
        <p:spPr>
          <a:xfrm>
            <a:off x="5556240" y="3377160"/>
            <a:ext cx="290160" cy="702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w="9360">
            <a:solidFill>
              <a:schemeClr val="bg2"/>
            </a:solidFill>
            <a:round/>
          </a:ln>
        </p:spPr>
        <p:style>
          <a:lnRef idx="0">
            <a:scrgbClr r="0" g="0" b="0"/>
          </a:lnRef>
          <a:fillRef idx="0">
            <a:scrgbClr r="0" g="0" b="0"/>
          </a:fillRef>
          <a:effectRef idx="0">
            <a:scrgbClr r="0" g="0" b="0"/>
          </a:effectRef>
          <a:fontRef idx="minor"/>
        </p:style>
      </p:sp>
      <p:sp>
        <p:nvSpPr>
          <p:cNvPr id="2543" name="CustomShape 192"/>
          <p:cNvSpPr/>
          <p:nvPr/>
        </p:nvSpPr>
        <p:spPr>
          <a:xfrm>
            <a:off x="5556600" y="3363840"/>
            <a:ext cx="1440" cy="12600"/>
          </a:xfrm>
          <a:custGeom>
            <a:avLst/>
            <a:gdLst/>
            <a:ahLst/>
            <a:cxnLst/>
            <a:rect l="l" t="t" r="r" b="b"/>
            <a:pathLst>
              <a:path w="26" h="147">
                <a:moveTo>
                  <a:pt x="26" y="10"/>
                </a:moveTo>
                <a:lnTo>
                  <a:pt x="23" y="147"/>
                </a:lnTo>
                <a:lnTo>
                  <a:pt x="0" y="144"/>
                </a:lnTo>
                <a:lnTo>
                  <a:pt x="3" y="0"/>
                </a:lnTo>
                <a:lnTo>
                  <a:pt x="26" y="10"/>
                </a:lnTo>
                <a:close/>
              </a:path>
            </a:pathLst>
          </a:custGeom>
          <a:solidFill>
            <a:srgbClr val="B2B2B2"/>
          </a:solidFill>
          <a:ln>
            <a:noFill/>
          </a:ln>
        </p:spPr>
        <p:style>
          <a:lnRef idx="0">
            <a:scrgbClr r="0" g="0" b="0"/>
          </a:lnRef>
          <a:fillRef idx="0">
            <a:scrgbClr r="0" g="0" b="0"/>
          </a:fillRef>
          <a:effectRef idx="0">
            <a:scrgbClr r="0" g="0" b="0"/>
          </a:effectRef>
          <a:fontRef idx="minor"/>
        </p:style>
      </p:sp>
      <p:sp>
        <p:nvSpPr>
          <p:cNvPr id="2544" name="CustomShape 193"/>
          <p:cNvSpPr/>
          <p:nvPr/>
        </p:nvSpPr>
        <p:spPr>
          <a:xfrm>
            <a:off x="5556960" y="3304440"/>
            <a:ext cx="133560" cy="58320"/>
          </a:xfrm>
          <a:custGeom>
            <a:avLst/>
            <a:gdLst/>
            <a:ahLst/>
            <a:cxnLst/>
            <a:rect l="l" t="t" r="r" b="b"/>
            <a:pathLst>
              <a:path w="1176" h="606">
                <a:moveTo>
                  <a:pt x="1170" y="0"/>
                </a:moveTo>
                <a:lnTo>
                  <a:pt x="0" y="597"/>
                </a:lnTo>
                <a:lnTo>
                  <a:pt x="30" y="606"/>
                </a:lnTo>
                <a:lnTo>
                  <a:pt x="1176" y="18"/>
                </a:lnTo>
                <a:lnTo>
                  <a:pt x="1170" y="0"/>
                </a:lnTo>
                <a:close/>
              </a:path>
            </a:pathLst>
          </a:custGeom>
          <a:solidFill>
            <a:srgbClr val="B2B2B2"/>
          </a:solidFill>
          <a:ln>
            <a:noFill/>
          </a:ln>
        </p:spPr>
        <p:style>
          <a:lnRef idx="0">
            <a:scrgbClr r="0" g="0" b="0"/>
          </a:lnRef>
          <a:fillRef idx="0">
            <a:scrgbClr r="0" g="0" b="0"/>
          </a:fillRef>
          <a:effectRef idx="0">
            <a:scrgbClr r="0" g="0" b="0"/>
          </a:effectRef>
          <a:fontRef idx="minor"/>
        </p:style>
      </p:sp>
      <p:sp>
        <p:nvSpPr>
          <p:cNvPr id="2545" name="CustomShape 194"/>
          <p:cNvSpPr/>
          <p:nvPr/>
        </p:nvSpPr>
        <p:spPr>
          <a:xfrm>
            <a:off x="5565960" y="3366720"/>
            <a:ext cx="275040" cy="673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a:noFill/>
          </a:ln>
        </p:spPr>
        <p:style>
          <a:lnRef idx="0">
            <a:scrgbClr r="0" g="0" b="0"/>
          </a:lnRef>
          <a:fillRef idx="0">
            <a:scrgbClr r="0" g="0" b="0"/>
          </a:fillRef>
          <a:effectRef idx="0">
            <a:scrgbClr r="0" g="0" b="0"/>
          </a:effectRef>
          <a:fontRef idx="minor"/>
        </p:style>
      </p:sp>
      <p:sp>
        <p:nvSpPr>
          <p:cNvPr id="2546" name="CustomShape 195"/>
          <p:cNvSpPr/>
          <p:nvPr/>
        </p:nvSpPr>
        <p:spPr>
          <a:xfrm flipV="1">
            <a:off x="5842440" y="3360600"/>
            <a:ext cx="110880" cy="698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B2B2B2"/>
          </a:solidFill>
          <a:ln>
            <a:noFill/>
          </a:ln>
        </p:spPr>
        <p:style>
          <a:lnRef idx="0">
            <a:scrgbClr r="0" g="0" b="0"/>
          </a:lnRef>
          <a:fillRef idx="0">
            <a:scrgbClr r="0" g="0" b="0"/>
          </a:fillRef>
          <a:effectRef idx="0">
            <a:scrgbClr r="0" g="0" b="0"/>
          </a:effectRef>
          <a:fontRef idx="minor"/>
        </p:style>
      </p:sp>
      <p:sp>
        <p:nvSpPr>
          <p:cNvPr id="2547" name="CustomShape 196"/>
          <p:cNvSpPr/>
          <p:nvPr/>
        </p:nvSpPr>
        <p:spPr>
          <a:xfrm>
            <a:off x="5710320" y="3153600"/>
            <a:ext cx="305280" cy="183960"/>
          </a:xfrm>
          <a:custGeom>
            <a:avLst/>
            <a:gdLst/>
            <a:ahLst/>
            <a:cxnLst/>
            <a:rect l="l" t="t" r="r" b="b"/>
            <a:pathLst>
              <a:path w="1124" h="872">
                <a:moveTo>
                  <a:pt x="214" y="0"/>
                </a:moveTo>
                <a:lnTo>
                  <a:pt x="1124" y="128"/>
                </a:lnTo>
                <a:lnTo>
                  <a:pt x="884" y="872"/>
                </a:lnTo>
                <a:lnTo>
                  <a:pt x="0" y="656"/>
                </a:lnTo>
                <a:lnTo>
                  <a:pt x="214" y="0"/>
                </a:lnTo>
                <a:close/>
              </a:path>
            </a:pathLst>
          </a:custGeom>
          <a:gradFill>
            <a:gsLst>
              <a:gs pos="0">
                <a:srgbClr val="DDDDDD">
                  <a:alpha val="81000"/>
                </a:srgbClr>
              </a:gs>
              <a:gs pos="100000">
                <a:srgbClr val="666666">
                  <a:alpha val="80000"/>
                </a:srgbClr>
              </a:gs>
            </a:gsLst>
            <a:lin ang="5400000"/>
          </a:gradFill>
          <a:ln w="9360">
            <a:solidFill>
              <a:schemeClr val="tx1"/>
            </a:solidFill>
            <a:round/>
          </a:ln>
        </p:spPr>
        <p:style>
          <a:lnRef idx="0">
            <a:scrgbClr r="0" g="0" b="0"/>
          </a:lnRef>
          <a:fillRef idx="0">
            <a:scrgbClr r="0" g="0" b="0"/>
          </a:fillRef>
          <a:effectRef idx="0">
            <a:scrgbClr r="0" g="0" b="0"/>
          </a:effectRef>
          <a:fontRef idx="minor"/>
        </p:style>
      </p:sp>
      <p:pic>
        <p:nvPicPr>
          <p:cNvPr id="2548" name="Picture 875"/>
          <p:cNvPicPr/>
          <p:nvPr/>
        </p:nvPicPr>
        <p:blipFill>
          <a:blip r:embed="rId7"/>
          <a:stretch>
            <a:fillRect/>
          </a:stretch>
        </p:blipFill>
        <p:spPr>
          <a:xfrm>
            <a:off x="5537160" y="3054240"/>
            <a:ext cx="492120" cy="222840"/>
          </a:xfrm>
          <a:prstGeom prst="rect">
            <a:avLst/>
          </a:prstGeom>
          <a:ln>
            <a:noFill/>
          </a:ln>
        </p:spPr>
      </p:pic>
      <p:pic>
        <p:nvPicPr>
          <p:cNvPr id="2549" name="Picture 877"/>
          <p:cNvPicPr/>
          <p:nvPr/>
        </p:nvPicPr>
        <p:blipFill>
          <a:blip r:embed="rId5"/>
          <a:stretch>
            <a:fillRect/>
          </a:stretch>
        </p:blipFill>
        <p:spPr>
          <a:xfrm rot="85200">
            <a:off x="6979320" y="5742000"/>
            <a:ext cx="415080" cy="153720"/>
          </a:xfrm>
          <a:prstGeom prst="rect">
            <a:avLst/>
          </a:prstGeom>
          <a:ln>
            <a:noFill/>
          </a:ln>
        </p:spPr>
      </p:pic>
      <p:sp>
        <p:nvSpPr>
          <p:cNvPr id="2550" name="CustomShape 197"/>
          <p:cNvSpPr/>
          <p:nvPr/>
        </p:nvSpPr>
        <p:spPr>
          <a:xfrm>
            <a:off x="7116840" y="5591160"/>
            <a:ext cx="333720" cy="2008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2551" name="Picture 879"/>
          <p:cNvPicPr/>
          <p:nvPr/>
        </p:nvPicPr>
        <p:blipFill>
          <a:blip r:embed="rId6"/>
          <a:stretch>
            <a:fillRect/>
          </a:stretch>
        </p:blipFill>
        <p:spPr>
          <a:xfrm>
            <a:off x="7133400" y="5596560"/>
            <a:ext cx="303480" cy="182880"/>
          </a:xfrm>
          <a:prstGeom prst="rect">
            <a:avLst/>
          </a:prstGeom>
          <a:ln>
            <a:noFill/>
          </a:ln>
        </p:spPr>
      </p:pic>
      <p:sp>
        <p:nvSpPr>
          <p:cNvPr id="2552" name="CustomShape 198"/>
          <p:cNvSpPr/>
          <p:nvPr/>
        </p:nvSpPr>
        <p:spPr>
          <a:xfrm>
            <a:off x="7178040" y="5585400"/>
            <a:ext cx="282960" cy="36000"/>
          </a:xfrm>
          <a:custGeom>
            <a:avLst/>
            <a:gdLst/>
            <a:ahLst/>
            <a:cxnLst/>
            <a:rect l="l" t="t" r="r" b="b"/>
            <a:pathLst>
              <a:path w="2528" h="455">
                <a:moveTo>
                  <a:pt x="14" y="0"/>
                </a:moveTo>
                <a:lnTo>
                  <a:pt x="2528" y="341"/>
                </a:lnTo>
                <a:lnTo>
                  <a:pt x="2480" y="455"/>
                </a:lnTo>
                <a:lnTo>
                  <a:pt x="0" y="86"/>
                </a:lnTo>
                <a:lnTo>
                  <a:pt x="14" y="0"/>
                </a:lnTo>
                <a:close/>
              </a:path>
            </a:pathLst>
          </a:custGeom>
          <a:gradFill>
            <a:gsLst>
              <a:gs pos="0">
                <a:schemeClr val="bg2"/>
              </a:gs>
              <a:gs pos="100000">
                <a:srgbClr val="EAEAEA"/>
              </a:gs>
            </a:gsLst>
            <a:lin ang="0"/>
          </a:gradFill>
          <a:ln>
            <a:noFill/>
          </a:ln>
        </p:spPr>
        <p:style>
          <a:lnRef idx="0">
            <a:scrgbClr r="0" g="0" b="0"/>
          </a:lnRef>
          <a:fillRef idx="0">
            <a:scrgbClr r="0" g="0" b="0"/>
          </a:fillRef>
          <a:effectRef idx="0">
            <a:scrgbClr r="0" g="0" b="0"/>
          </a:effectRef>
          <a:fontRef idx="minor"/>
        </p:style>
      </p:sp>
      <p:sp>
        <p:nvSpPr>
          <p:cNvPr id="2553" name="CustomShape 199"/>
          <p:cNvSpPr/>
          <p:nvPr/>
        </p:nvSpPr>
        <p:spPr>
          <a:xfrm>
            <a:off x="7113960" y="5585040"/>
            <a:ext cx="77040" cy="155520"/>
          </a:xfrm>
          <a:custGeom>
            <a:avLst/>
            <a:gdLst/>
            <a:ahLst/>
            <a:cxnLst/>
            <a:rect l="l" t="t" r="r" b="b"/>
            <a:pathLst>
              <a:path w="702" h="1893">
                <a:moveTo>
                  <a:pt x="579" y="0"/>
                </a:moveTo>
                <a:lnTo>
                  <a:pt x="0" y="1869"/>
                </a:lnTo>
                <a:lnTo>
                  <a:pt x="114" y="1893"/>
                </a:lnTo>
                <a:lnTo>
                  <a:pt x="702" y="51"/>
                </a:lnTo>
                <a:lnTo>
                  <a:pt x="579" y="0"/>
                </a:lnTo>
                <a:close/>
              </a:path>
            </a:pathLst>
          </a:custGeom>
          <a:solidFill>
            <a:schemeClr val="bg2"/>
          </a:solidFill>
          <a:ln>
            <a:noFill/>
          </a:ln>
        </p:spPr>
        <p:style>
          <a:lnRef idx="0">
            <a:scrgbClr r="0" g="0" b="0"/>
          </a:lnRef>
          <a:fillRef idx="0">
            <a:scrgbClr r="0" g="0" b="0"/>
          </a:fillRef>
          <a:effectRef idx="0">
            <a:scrgbClr r="0" g="0" b="0"/>
          </a:effectRef>
          <a:fontRef idx="minor"/>
        </p:style>
      </p:sp>
      <p:sp>
        <p:nvSpPr>
          <p:cNvPr id="2554" name="CustomShape 200"/>
          <p:cNvSpPr/>
          <p:nvPr/>
        </p:nvSpPr>
        <p:spPr>
          <a:xfrm>
            <a:off x="7375320" y="5613120"/>
            <a:ext cx="83160" cy="17964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2555" name="CustomShape 201"/>
          <p:cNvSpPr/>
          <p:nvPr/>
        </p:nvSpPr>
        <p:spPr>
          <a:xfrm>
            <a:off x="7112880" y="5734080"/>
            <a:ext cx="310320" cy="594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chemeClr val="bg2"/>
              </a:gs>
              <a:gs pos="100000">
                <a:schemeClr val="bg1"/>
              </a:gs>
            </a:gsLst>
            <a:lin ang="0"/>
          </a:gradFill>
          <a:ln>
            <a:noFill/>
          </a:ln>
        </p:spPr>
        <p:style>
          <a:lnRef idx="0">
            <a:scrgbClr r="0" g="0" b="0"/>
          </a:lnRef>
          <a:fillRef idx="0">
            <a:scrgbClr r="0" g="0" b="0"/>
          </a:fillRef>
          <a:effectRef idx="0">
            <a:scrgbClr r="0" g="0" b="0"/>
          </a:effectRef>
          <a:fontRef idx="minor"/>
        </p:style>
      </p:sp>
      <p:sp>
        <p:nvSpPr>
          <p:cNvPr id="2556" name="CustomShape 202"/>
          <p:cNvSpPr/>
          <p:nvPr/>
        </p:nvSpPr>
        <p:spPr>
          <a:xfrm>
            <a:off x="7384680" y="5614560"/>
            <a:ext cx="78120" cy="18036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2557" name="CustomShape 203"/>
          <p:cNvSpPr/>
          <p:nvPr/>
        </p:nvSpPr>
        <p:spPr>
          <a:xfrm>
            <a:off x="7113240" y="5742360"/>
            <a:ext cx="275760" cy="58680"/>
          </a:xfrm>
          <a:custGeom>
            <a:avLst/>
            <a:gdLst/>
            <a:ahLst/>
            <a:cxnLst/>
            <a:rect l="l" t="t" r="r" b="b"/>
            <a:pathLst>
              <a:path w="2216" h="550">
                <a:moveTo>
                  <a:pt x="0" y="0"/>
                </a:moveTo>
                <a:lnTo>
                  <a:pt x="9" y="57"/>
                </a:lnTo>
                <a:lnTo>
                  <a:pt x="2164" y="550"/>
                </a:lnTo>
                <a:lnTo>
                  <a:pt x="2216" y="496"/>
                </a:lnTo>
                <a:lnTo>
                  <a:pt x="0" y="0"/>
                </a:lnTo>
                <a:close/>
              </a:path>
            </a:pathLst>
          </a:custGeom>
          <a:gradFill>
            <a:gsLst>
              <a:gs pos="0">
                <a:schemeClr val="bg2"/>
              </a:gs>
              <a:gs pos="100000">
                <a:srgbClr val="DDDDDD"/>
              </a:gs>
            </a:gsLst>
            <a:lin ang="0"/>
          </a:gradFill>
          <a:ln>
            <a:noFill/>
          </a:ln>
        </p:spPr>
        <p:style>
          <a:lnRef idx="0">
            <a:scrgbClr r="0" g="0" b="0"/>
          </a:lnRef>
          <a:fillRef idx="0">
            <a:scrgbClr r="0" g="0" b="0"/>
          </a:fillRef>
          <a:effectRef idx="0">
            <a:scrgbClr r="0" g="0" b="0"/>
          </a:effectRef>
          <a:fontRef idx="minor"/>
        </p:style>
      </p:sp>
      <p:sp>
        <p:nvSpPr>
          <p:cNvPr id="2558" name="CustomShape 204"/>
          <p:cNvSpPr/>
          <p:nvPr/>
        </p:nvSpPr>
        <p:spPr>
          <a:xfrm>
            <a:off x="7108920" y="5806800"/>
            <a:ext cx="92520" cy="34200"/>
          </a:xfrm>
          <a:custGeom>
            <a:avLst/>
            <a:gdLst/>
            <a:ahLst/>
            <a:cxnLst/>
            <a:rect l="l" t="t" r="r" b="b"/>
            <a:pathLst>
              <a:path w="752" h="327">
                <a:moveTo>
                  <a:pt x="293" y="0"/>
                </a:moveTo>
                <a:lnTo>
                  <a:pt x="752" y="124"/>
                </a:lnTo>
                <a:lnTo>
                  <a:pt x="470" y="327"/>
                </a:lnTo>
                <a:lnTo>
                  <a:pt x="0" y="183"/>
                </a:lnTo>
                <a:lnTo>
                  <a:pt x="293" y="0"/>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559" name="CustomShape 205"/>
          <p:cNvSpPr/>
          <p:nvPr/>
        </p:nvSpPr>
        <p:spPr>
          <a:xfrm>
            <a:off x="7110720" y="5807520"/>
            <a:ext cx="89280" cy="3240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2560" name="CustomShape 206"/>
          <p:cNvSpPr/>
          <p:nvPr/>
        </p:nvSpPr>
        <p:spPr>
          <a:xfrm>
            <a:off x="7117200" y="5820840"/>
            <a:ext cx="30600" cy="9360"/>
          </a:xfrm>
          <a:custGeom>
            <a:avLst/>
            <a:gdLst/>
            <a:ahLst/>
            <a:cxnLst/>
            <a:rect l="l" t="t" r="r" b="b"/>
            <a:pathLst>
              <a:path w="258" h="100">
                <a:moveTo>
                  <a:pt x="0" y="44"/>
                </a:moveTo>
                <a:lnTo>
                  <a:pt x="75" y="0"/>
                </a:lnTo>
                <a:lnTo>
                  <a:pt x="258" y="50"/>
                </a:lnTo>
                <a:lnTo>
                  <a:pt x="183" y="100"/>
                </a:lnTo>
                <a:lnTo>
                  <a:pt x="0" y="44"/>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561" name="CustomShape 207"/>
          <p:cNvSpPr/>
          <p:nvPr/>
        </p:nvSpPr>
        <p:spPr>
          <a:xfrm>
            <a:off x="7116120" y="5825880"/>
            <a:ext cx="22680" cy="5040"/>
          </a:xfrm>
          <a:custGeom>
            <a:avLst/>
            <a:gdLst/>
            <a:ahLst/>
            <a:cxnLst/>
            <a:rect l="l" t="t" r="r" b="b"/>
            <a:pathLst>
              <a:path w="194" h="63">
                <a:moveTo>
                  <a:pt x="12" y="0"/>
                </a:moveTo>
                <a:lnTo>
                  <a:pt x="194" y="53"/>
                </a:lnTo>
                <a:lnTo>
                  <a:pt x="180" y="63"/>
                </a:lnTo>
                <a:lnTo>
                  <a:pt x="0" y="9"/>
                </a:lnTo>
                <a:lnTo>
                  <a:pt x="12" y="0"/>
                </a:ln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562" name="CustomShape 208"/>
          <p:cNvSpPr/>
          <p:nvPr/>
        </p:nvSpPr>
        <p:spPr>
          <a:xfrm>
            <a:off x="7143840" y="5828040"/>
            <a:ext cx="30600" cy="9360"/>
          </a:xfrm>
          <a:custGeom>
            <a:avLst/>
            <a:gdLst/>
            <a:ahLst/>
            <a:cxnLst/>
            <a:rect l="l" t="t" r="r" b="b"/>
            <a:pathLst>
              <a:path w="258" h="102">
                <a:moveTo>
                  <a:pt x="0" y="46"/>
                </a:moveTo>
                <a:lnTo>
                  <a:pt x="71" y="0"/>
                </a:lnTo>
                <a:lnTo>
                  <a:pt x="258" y="52"/>
                </a:lnTo>
                <a:lnTo>
                  <a:pt x="183" y="102"/>
                </a:lnTo>
                <a:lnTo>
                  <a:pt x="0" y="4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563" name="CustomShape 209"/>
          <p:cNvSpPr/>
          <p:nvPr/>
        </p:nvSpPr>
        <p:spPr>
          <a:xfrm>
            <a:off x="7142760" y="5833440"/>
            <a:ext cx="22680" cy="5400"/>
          </a:xfrm>
          <a:custGeom>
            <a:avLst/>
            <a:gdLst/>
            <a:ahLst/>
            <a:cxnLst/>
            <a:rect l="l" t="t" r="r" b="b"/>
            <a:pathLst>
              <a:path w="194" h="63">
                <a:moveTo>
                  <a:pt x="12" y="0"/>
                </a:moveTo>
                <a:lnTo>
                  <a:pt x="194" y="53"/>
                </a:lnTo>
                <a:lnTo>
                  <a:pt x="180" y="63"/>
                </a:lnTo>
                <a:lnTo>
                  <a:pt x="0" y="9"/>
                </a:lnTo>
                <a:lnTo>
                  <a:pt x="12" y="0"/>
                </a:ln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564" name="CustomShape 210"/>
          <p:cNvSpPr/>
          <p:nvPr/>
        </p:nvSpPr>
        <p:spPr>
          <a:xfrm>
            <a:off x="7269840" y="5812200"/>
            <a:ext cx="112320" cy="77040"/>
          </a:xfrm>
          <a:custGeom>
            <a:avLst/>
            <a:gdLst/>
            <a:ahLst/>
            <a:cxnLst/>
            <a:rect l="l" t="t" r="r" b="b"/>
            <a:pathLst>
              <a:path w="990" h="792">
                <a:moveTo>
                  <a:pt x="3" y="738"/>
                </a:moveTo>
                <a:lnTo>
                  <a:pt x="990" y="0"/>
                </a:lnTo>
                <a:lnTo>
                  <a:pt x="987" y="60"/>
                </a:lnTo>
                <a:lnTo>
                  <a:pt x="0" y="792"/>
                </a:lnTo>
                <a:lnTo>
                  <a:pt x="3" y="738"/>
                </a:lnTo>
                <a:close/>
              </a:path>
            </a:pathLst>
          </a:custGeom>
          <a:solidFill>
            <a:schemeClr val="bg2"/>
          </a:solidFill>
          <a:ln>
            <a:noFill/>
          </a:ln>
        </p:spPr>
        <p:style>
          <a:lnRef idx="0">
            <a:scrgbClr r="0" g="0" b="0"/>
          </a:lnRef>
          <a:fillRef idx="0">
            <a:scrgbClr r="0" g="0" b="0"/>
          </a:fillRef>
          <a:effectRef idx="0">
            <a:scrgbClr r="0" g="0" b="0"/>
          </a:effectRef>
          <a:fontRef idx="minor"/>
        </p:style>
      </p:sp>
      <p:sp>
        <p:nvSpPr>
          <p:cNvPr id="2565" name="CustomShape 211"/>
          <p:cNvSpPr/>
          <p:nvPr/>
        </p:nvSpPr>
        <p:spPr>
          <a:xfrm>
            <a:off x="6978600" y="5818680"/>
            <a:ext cx="290160" cy="702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w="9360">
            <a:solidFill>
              <a:schemeClr val="bg2"/>
            </a:solidFill>
            <a:round/>
          </a:ln>
        </p:spPr>
        <p:style>
          <a:lnRef idx="0">
            <a:scrgbClr r="0" g="0" b="0"/>
          </a:lnRef>
          <a:fillRef idx="0">
            <a:scrgbClr r="0" g="0" b="0"/>
          </a:fillRef>
          <a:effectRef idx="0">
            <a:scrgbClr r="0" g="0" b="0"/>
          </a:effectRef>
          <a:fontRef idx="minor"/>
        </p:style>
      </p:sp>
      <p:sp>
        <p:nvSpPr>
          <p:cNvPr id="2566" name="CustomShape 212"/>
          <p:cNvSpPr/>
          <p:nvPr/>
        </p:nvSpPr>
        <p:spPr>
          <a:xfrm>
            <a:off x="6978960" y="5805360"/>
            <a:ext cx="1440" cy="12600"/>
          </a:xfrm>
          <a:custGeom>
            <a:avLst/>
            <a:gdLst/>
            <a:ahLst/>
            <a:cxnLst/>
            <a:rect l="l" t="t" r="r" b="b"/>
            <a:pathLst>
              <a:path w="26" h="147">
                <a:moveTo>
                  <a:pt x="26" y="10"/>
                </a:moveTo>
                <a:lnTo>
                  <a:pt x="23" y="147"/>
                </a:lnTo>
                <a:lnTo>
                  <a:pt x="0" y="144"/>
                </a:lnTo>
                <a:lnTo>
                  <a:pt x="3" y="0"/>
                </a:lnTo>
                <a:lnTo>
                  <a:pt x="26" y="10"/>
                </a:lnTo>
                <a:close/>
              </a:path>
            </a:pathLst>
          </a:custGeom>
          <a:solidFill>
            <a:srgbClr val="B2B2B2"/>
          </a:solidFill>
          <a:ln>
            <a:noFill/>
          </a:ln>
        </p:spPr>
        <p:style>
          <a:lnRef idx="0">
            <a:scrgbClr r="0" g="0" b="0"/>
          </a:lnRef>
          <a:fillRef idx="0">
            <a:scrgbClr r="0" g="0" b="0"/>
          </a:fillRef>
          <a:effectRef idx="0">
            <a:scrgbClr r="0" g="0" b="0"/>
          </a:effectRef>
          <a:fontRef idx="minor"/>
        </p:style>
      </p:sp>
      <p:sp>
        <p:nvSpPr>
          <p:cNvPr id="2567" name="CustomShape 213"/>
          <p:cNvSpPr/>
          <p:nvPr/>
        </p:nvSpPr>
        <p:spPr>
          <a:xfrm>
            <a:off x="6979320" y="5745960"/>
            <a:ext cx="133560" cy="58320"/>
          </a:xfrm>
          <a:custGeom>
            <a:avLst/>
            <a:gdLst/>
            <a:ahLst/>
            <a:cxnLst/>
            <a:rect l="l" t="t" r="r" b="b"/>
            <a:pathLst>
              <a:path w="1176" h="606">
                <a:moveTo>
                  <a:pt x="1170" y="0"/>
                </a:moveTo>
                <a:lnTo>
                  <a:pt x="0" y="597"/>
                </a:lnTo>
                <a:lnTo>
                  <a:pt x="30" y="606"/>
                </a:lnTo>
                <a:lnTo>
                  <a:pt x="1176" y="18"/>
                </a:lnTo>
                <a:lnTo>
                  <a:pt x="1170" y="0"/>
                </a:lnTo>
                <a:close/>
              </a:path>
            </a:pathLst>
          </a:custGeom>
          <a:solidFill>
            <a:srgbClr val="B2B2B2"/>
          </a:solidFill>
          <a:ln>
            <a:noFill/>
          </a:ln>
        </p:spPr>
        <p:style>
          <a:lnRef idx="0">
            <a:scrgbClr r="0" g="0" b="0"/>
          </a:lnRef>
          <a:fillRef idx="0">
            <a:scrgbClr r="0" g="0" b="0"/>
          </a:fillRef>
          <a:effectRef idx="0">
            <a:scrgbClr r="0" g="0" b="0"/>
          </a:effectRef>
          <a:fontRef idx="minor"/>
        </p:style>
      </p:sp>
      <p:sp>
        <p:nvSpPr>
          <p:cNvPr id="2568" name="CustomShape 214"/>
          <p:cNvSpPr/>
          <p:nvPr/>
        </p:nvSpPr>
        <p:spPr>
          <a:xfrm>
            <a:off x="6988320" y="5808240"/>
            <a:ext cx="275040" cy="673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a:noFill/>
          </a:ln>
        </p:spPr>
        <p:style>
          <a:lnRef idx="0">
            <a:scrgbClr r="0" g="0" b="0"/>
          </a:lnRef>
          <a:fillRef idx="0">
            <a:scrgbClr r="0" g="0" b="0"/>
          </a:fillRef>
          <a:effectRef idx="0">
            <a:scrgbClr r="0" g="0" b="0"/>
          </a:effectRef>
          <a:fontRef idx="minor"/>
        </p:style>
      </p:sp>
      <p:sp>
        <p:nvSpPr>
          <p:cNvPr id="2569" name="CustomShape 215"/>
          <p:cNvSpPr/>
          <p:nvPr/>
        </p:nvSpPr>
        <p:spPr>
          <a:xfrm flipV="1">
            <a:off x="7264800" y="5802120"/>
            <a:ext cx="110880" cy="698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B2B2B2"/>
          </a:solidFill>
          <a:ln>
            <a:noFill/>
          </a:ln>
        </p:spPr>
        <p:style>
          <a:lnRef idx="0">
            <a:scrgbClr r="0" g="0" b="0"/>
          </a:lnRef>
          <a:fillRef idx="0">
            <a:scrgbClr r="0" g="0" b="0"/>
          </a:fillRef>
          <a:effectRef idx="0">
            <a:scrgbClr r="0" g="0" b="0"/>
          </a:effectRef>
          <a:fontRef idx="minor"/>
        </p:style>
      </p:sp>
      <p:sp>
        <p:nvSpPr>
          <p:cNvPr id="2570" name="CustomShape 216"/>
          <p:cNvSpPr/>
          <p:nvPr/>
        </p:nvSpPr>
        <p:spPr>
          <a:xfrm>
            <a:off x="7132680" y="5595120"/>
            <a:ext cx="305280" cy="183960"/>
          </a:xfrm>
          <a:custGeom>
            <a:avLst/>
            <a:gdLst/>
            <a:ahLst/>
            <a:cxnLst/>
            <a:rect l="l" t="t" r="r" b="b"/>
            <a:pathLst>
              <a:path w="1124" h="872">
                <a:moveTo>
                  <a:pt x="214" y="0"/>
                </a:moveTo>
                <a:lnTo>
                  <a:pt x="1124" y="128"/>
                </a:lnTo>
                <a:lnTo>
                  <a:pt x="884" y="872"/>
                </a:lnTo>
                <a:lnTo>
                  <a:pt x="0" y="656"/>
                </a:lnTo>
                <a:lnTo>
                  <a:pt x="214" y="0"/>
                </a:lnTo>
                <a:close/>
              </a:path>
            </a:pathLst>
          </a:custGeom>
          <a:gradFill>
            <a:gsLst>
              <a:gs pos="0">
                <a:srgbClr val="DDDDDD">
                  <a:alpha val="81000"/>
                </a:srgbClr>
              </a:gs>
              <a:gs pos="100000">
                <a:srgbClr val="666666">
                  <a:alpha val="80000"/>
                </a:srgbClr>
              </a:gs>
            </a:gsLst>
            <a:lin ang="5400000"/>
          </a:gradFill>
          <a:ln w="9360">
            <a:solidFill>
              <a:schemeClr val="tx1"/>
            </a:solidFill>
            <a:round/>
          </a:ln>
        </p:spPr>
        <p:style>
          <a:lnRef idx="0">
            <a:scrgbClr r="0" g="0" b="0"/>
          </a:lnRef>
          <a:fillRef idx="0">
            <a:scrgbClr r="0" g="0" b="0"/>
          </a:fillRef>
          <a:effectRef idx="0">
            <a:scrgbClr r="0" g="0" b="0"/>
          </a:effectRef>
          <a:fontRef idx="minor"/>
        </p:style>
      </p:sp>
      <p:pic>
        <p:nvPicPr>
          <p:cNvPr id="2571" name="Picture 899"/>
          <p:cNvPicPr/>
          <p:nvPr/>
        </p:nvPicPr>
        <p:blipFill>
          <a:blip r:embed="rId7"/>
          <a:stretch>
            <a:fillRect/>
          </a:stretch>
        </p:blipFill>
        <p:spPr>
          <a:xfrm>
            <a:off x="6959520" y="5495760"/>
            <a:ext cx="492120" cy="222840"/>
          </a:xfrm>
          <a:prstGeom prst="rect">
            <a:avLst/>
          </a:prstGeom>
          <a:ln>
            <a:noFill/>
          </a:ln>
        </p:spPr>
      </p:pic>
      <p:pic>
        <p:nvPicPr>
          <p:cNvPr id="2572" name="Picture 901"/>
          <p:cNvPicPr/>
          <p:nvPr/>
        </p:nvPicPr>
        <p:blipFill>
          <a:blip r:embed="rId5"/>
          <a:stretch>
            <a:fillRect/>
          </a:stretch>
        </p:blipFill>
        <p:spPr>
          <a:xfrm rot="85200">
            <a:off x="7398360" y="5770440"/>
            <a:ext cx="415080" cy="153720"/>
          </a:xfrm>
          <a:prstGeom prst="rect">
            <a:avLst/>
          </a:prstGeom>
          <a:ln>
            <a:noFill/>
          </a:ln>
        </p:spPr>
      </p:pic>
      <p:sp>
        <p:nvSpPr>
          <p:cNvPr id="2573" name="CustomShape 217"/>
          <p:cNvSpPr/>
          <p:nvPr/>
        </p:nvSpPr>
        <p:spPr>
          <a:xfrm>
            <a:off x="7535880" y="5619960"/>
            <a:ext cx="333720" cy="2008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2574" name="Picture 903"/>
          <p:cNvPicPr/>
          <p:nvPr/>
        </p:nvPicPr>
        <p:blipFill>
          <a:blip r:embed="rId6"/>
          <a:stretch>
            <a:fillRect/>
          </a:stretch>
        </p:blipFill>
        <p:spPr>
          <a:xfrm>
            <a:off x="7552440" y="5625000"/>
            <a:ext cx="303480" cy="182880"/>
          </a:xfrm>
          <a:prstGeom prst="rect">
            <a:avLst/>
          </a:prstGeom>
          <a:ln>
            <a:noFill/>
          </a:ln>
        </p:spPr>
      </p:pic>
      <p:sp>
        <p:nvSpPr>
          <p:cNvPr id="2575" name="CustomShape 218"/>
          <p:cNvSpPr/>
          <p:nvPr/>
        </p:nvSpPr>
        <p:spPr>
          <a:xfrm>
            <a:off x="7597080" y="5613840"/>
            <a:ext cx="282960" cy="36000"/>
          </a:xfrm>
          <a:custGeom>
            <a:avLst/>
            <a:gdLst/>
            <a:ahLst/>
            <a:cxnLst/>
            <a:rect l="l" t="t" r="r" b="b"/>
            <a:pathLst>
              <a:path w="2528" h="455">
                <a:moveTo>
                  <a:pt x="14" y="0"/>
                </a:moveTo>
                <a:lnTo>
                  <a:pt x="2528" y="341"/>
                </a:lnTo>
                <a:lnTo>
                  <a:pt x="2480" y="455"/>
                </a:lnTo>
                <a:lnTo>
                  <a:pt x="0" y="86"/>
                </a:lnTo>
                <a:lnTo>
                  <a:pt x="14" y="0"/>
                </a:lnTo>
                <a:close/>
              </a:path>
            </a:pathLst>
          </a:custGeom>
          <a:gradFill>
            <a:gsLst>
              <a:gs pos="0">
                <a:schemeClr val="bg2"/>
              </a:gs>
              <a:gs pos="100000">
                <a:srgbClr val="EAEAEA"/>
              </a:gs>
            </a:gsLst>
            <a:lin ang="0"/>
          </a:gradFill>
          <a:ln>
            <a:noFill/>
          </a:ln>
        </p:spPr>
        <p:style>
          <a:lnRef idx="0">
            <a:scrgbClr r="0" g="0" b="0"/>
          </a:lnRef>
          <a:fillRef idx="0">
            <a:scrgbClr r="0" g="0" b="0"/>
          </a:fillRef>
          <a:effectRef idx="0">
            <a:scrgbClr r="0" g="0" b="0"/>
          </a:effectRef>
          <a:fontRef idx="minor"/>
        </p:style>
      </p:sp>
      <p:sp>
        <p:nvSpPr>
          <p:cNvPr id="2576" name="CustomShape 219"/>
          <p:cNvSpPr/>
          <p:nvPr/>
        </p:nvSpPr>
        <p:spPr>
          <a:xfrm>
            <a:off x="7533000" y="5613480"/>
            <a:ext cx="77040" cy="155520"/>
          </a:xfrm>
          <a:custGeom>
            <a:avLst/>
            <a:gdLst/>
            <a:ahLst/>
            <a:cxnLst/>
            <a:rect l="l" t="t" r="r" b="b"/>
            <a:pathLst>
              <a:path w="702" h="1893">
                <a:moveTo>
                  <a:pt x="579" y="0"/>
                </a:moveTo>
                <a:lnTo>
                  <a:pt x="0" y="1869"/>
                </a:lnTo>
                <a:lnTo>
                  <a:pt x="114" y="1893"/>
                </a:lnTo>
                <a:lnTo>
                  <a:pt x="702" y="51"/>
                </a:lnTo>
                <a:lnTo>
                  <a:pt x="579" y="0"/>
                </a:lnTo>
                <a:close/>
              </a:path>
            </a:pathLst>
          </a:custGeom>
          <a:solidFill>
            <a:schemeClr val="bg2"/>
          </a:solidFill>
          <a:ln>
            <a:noFill/>
          </a:ln>
        </p:spPr>
        <p:style>
          <a:lnRef idx="0">
            <a:scrgbClr r="0" g="0" b="0"/>
          </a:lnRef>
          <a:fillRef idx="0">
            <a:scrgbClr r="0" g="0" b="0"/>
          </a:fillRef>
          <a:effectRef idx="0">
            <a:scrgbClr r="0" g="0" b="0"/>
          </a:effectRef>
          <a:fontRef idx="minor"/>
        </p:style>
      </p:sp>
      <p:sp>
        <p:nvSpPr>
          <p:cNvPr id="2577" name="CustomShape 220"/>
          <p:cNvSpPr/>
          <p:nvPr/>
        </p:nvSpPr>
        <p:spPr>
          <a:xfrm>
            <a:off x="7794360" y="5641560"/>
            <a:ext cx="83160" cy="17964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2578" name="CustomShape 221"/>
          <p:cNvSpPr/>
          <p:nvPr/>
        </p:nvSpPr>
        <p:spPr>
          <a:xfrm>
            <a:off x="7531920" y="5762520"/>
            <a:ext cx="310320" cy="594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chemeClr val="bg2"/>
              </a:gs>
              <a:gs pos="100000">
                <a:schemeClr val="bg1"/>
              </a:gs>
            </a:gsLst>
            <a:lin ang="0"/>
          </a:gradFill>
          <a:ln>
            <a:noFill/>
          </a:ln>
        </p:spPr>
        <p:style>
          <a:lnRef idx="0">
            <a:scrgbClr r="0" g="0" b="0"/>
          </a:lnRef>
          <a:fillRef idx="0">
            <a:scrgbClr r="0" g="0" b="0"/>
          </a:fillRef>
          <a:effectRef idx="0">
            <a:scrgbClr r="0" g="0" b="0"/>
          </a:effectRef>
          <a:fontRef idx="minor"/>
        </p:style>
      </p:sp>
      <p:sp>
        <p:nvSpPr>
          <p:cNvPr id="2579" name="CustomShape 222"/>
          <p:cNvSpPr/>
          <p:nvPr/>
        </p:nvSpPr>
        <p:spPr>
          <a:xfrm>
            <a:off x="7803720" y="5643360"/>
            <a:ext cx="78120" cy="18036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2580" name="CustomShape 223"/>
          <p:cNvSpPr/>
          <p:nvPr/>
        </p:nvSpPr>
        <p:spPr>
          <a:xfrm>
            <a:off x="7532640" y="5770800"/>
            <a:ext cx="275760" cy="58680"/>
          </a:xfrm>
          <a:custGeom>
            <a:avLst/>
            <a:gdLst/>
            <a:ahLst/>
            <a:cxnLst/>
            <a:rect l="l" t="t" r="r" b="b"/>
            <a:pathLst>
              <a:path w="2216" h="550">
                <a:moveTo>
                  <a:pt x="0" y="0"/>
                </a:moveTo>
                <a:lnTo>
                  <a:pt x="9" y="57"/>
                </a:lnTo>
                <a:lnTo>
                  <a:pt x="2164" y="550"/>
                </a:lnTo>
                <a:lnTo>
                  <a:pt x="2216" y="496"/>
                </a:lnTo>
                <a:lnTo>
                  <a:pt x="0" y="0"/>
                </a:lnTo>
                <a:close/>
              </a:path>
            </a:pathLst>
          </a:custGeom>
          <a:gradFill>
            <a:gsLst>
              <a:gs pos="0">
                <a:schemeClr val="bg2"/>
              </a:gs>
              <a:gs pos="100000">
                <a:srgbClr val="DDDDDD"/>
              </a:gs>
            </a:gsLst>
            <a:lin ang="0"/>
          </a:gradFill>
          <a:ln>
            <a:noFill/>
          </a:ln>
        </p:spPr>
        <p:style>
          <a:lnRef idx="0">
            <a:scrgbClr r="0" g="0" b="0"/>
          </a:lnRef>
          <a:fillRef idx="0">
            <a:scrgbClr r="0" g="0" b="0"/>
          </a:fillRef>
          <a:effectRef idx="0">
            <a:scrgbClr r="0" g="0" b="0"/>
          </a:effectRef>
          <a:fontRef idx="minor"/>
        </p:style>
      </p:sp>
      <p:sp>
        <p:nvSpPr>
          <p:cNvPr id="2581" name="CustomShape 224"/>
          <p:cNvSpPr/>
          <p:nvPr/>
        </p:nvSpPr>
        <p:spPr>
          <a:xfrm>
            <a:off x="7527960" y="5835600"/>
            <a:ext cx="92520" cy="34200"/>
          </a:xfrm>
          <a:custGeom>
            <a:avLst/>
            <a:gdLst/>
            <a:ahLst/>
            <a:cxnLst/>
            <a:rect l="l" t="t" r="r" b="b"/>
            <a:pathLst>
              <a:path w="752" h="327">
                <a:moveTo>
                  <a:pt x="293" y="0"/>
                </a:moveTo>
                <a:lnTo>
                  <a:pt x="752" y="124"/>
                </a:lnTo>
                <a:lnTo>
                  <a:pt x="470" y="327"/>
                </a:lnTo>
                <a:lnTo>
                  <a:pt x="0" y="183"/>
                </a:lnTo>
                <a:lnTo>
                  <a:pt x="293" y="0"/>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582" name="CustomShape 225"/>
          <p:cNvSpPr/>
          <p:nvPr/>
        </p:nvSpPr>
        <p:spPr>
          <a:xfrm>
            <a:off x="7529760" y="5835960"/>
            <a:ext cx="89280" cy="3240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2583" name="CustomShape 226"/>
          <p:cNvSpPr/>
          <p:nvPr/>
        </p:nvSpPr>
        <p:spPr>
          <a:xfrm>
            <a:off x="7536240" y="5849640"/>
            <a:ext cx="30600" cy="9360"/>
          </a:xfrm>
          <a:custGeom>
            <a:avLst/>
            <a:gdLst/>
            <a:ahLst/>
            <a:cxnLst/>
            <a:rect l="l" t="t" r="r" b="b"/>
            <a:pathLst>
              <a:path w="258" h="100">
                <a:moveTo>
                  <a:pt x="0" y="44"/>
                </a:moveTo>
                <a:lnTo>
                  <a:pt x="75" y="0"/>
                </a:lnTo>
                <a:lnTo>
                  <a:pt x="258" y="50"/>
                </a:lnTo>
                <a:lnTo>
                  <a:pt x="183" y="100"/>
                </a:lnTo>
                <a:lnTo>
                  <a:pt x="0" y="44"/>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584" name="CustomShape 227"/>
          <p:cNvSpPr/>
          <p:nvPr/>
        </p:nvSpPr>
        <p:spPr>
          <a:xfrm>
            <a:off x="7535160" y="5854680"/>
            <a:ext cx="22680" cy="5040"/>
          </a:xfrm>
          <a:custGeom>
            <a:avLst/>
            <a:gdLst/>
            <a:ahLst/>
            <a:cxnLst/>
            <a:rect l="l" t="t" r="r" b="b"/>
            <a:pathLst>
              <a:path w="194" h="63">
                <a:moveTo>
                  <a:pt x="12" y="0"/>
                </a:moveTo>
                <a:lnTo>
                  <a:pt x="194" y="53"/>
                </a:lnTo>
                <a:lnTo>
                  <a:pt x="180" y="63"/>
                </a:lnTo>
                <a:lnTo>
                  <a:pt x="0" y="9"/>
                </a:lnTo>
                <a:lnTo>
                  <a:pt x="12" y="0"/>
                </a:ln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585" name="CustomShape 228"/>
          <p:cNvSpPr/>
          <p:nvPr/>
        </p:nvSpPr>
        <p:spPr>
          <a:xfrm>
            <a:off x="7562880" y="5856480"/>
            <a:ext cx="30600" cy="9360"/>
          </a:xfrm>
          <a:custGeom>
            <a:avLst/>
            <a:gdLst/>
            <a:ahLst/>
            <a:cxnLst/>
            <a:rect l="l" t="t" r="r" b="b"/>
            <a:pathLst>
              <a:path w="258" h="102">
                <a:moveTo>
                  <a:pt x="0" y="46"/>
                </a:moveTo>
                <a:lnTo>
                  <a:pt x="71" y="0"/>
                </a:lnTo>
                <a:lnTo>
                  <a:pt x="258" y="52"/>
                </a:lnTo>
                <a:lnTo>
                  <a:pt x="183" y="102"/>
                </a:lnTo>
                <a:lnTo>
                  <a:pt x="0" y="4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2586" name="CustomShape 229"/>
          <p:cNvSpPr/>
          <p:nvPr/>
        </p:nvSpPr>
        <p:spPr>
          <a:xfrm>
            <a:off x="7561800" y="5861880"/>
            <a:ext cx="22680" cy="5400"/>
          </a:xfrm>
          <a:custGeom>
            <a:avLst/>
            <a:gdLst/>
            <a:ahLst/>
            <a:cxnLst/>
            <a:rect l="l" t="t" r="r" b="b"/>
            <a:pathLst>
              <a:path w="194" h="63">
                <a:moveTo>
                  <a:pt x="12" y="0"/>
                </a:moveTo>
                <a:lnTo>
                  <a:pt x="194" y="53"/>
                </a:lnTo>
                <a:lnTo>
                  <a:pt x="180" y="63"/>
                </a:lnTo>
                <a:lnTo>
                  <a:pt x="0" y="9"/>
                </a:lnTo>
                <a:lnTo>
                  <a:pt x="12" y="0"/>
                </a:ln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587" name="CustomShape 230"/>
          <p:cNvSpPr/>
          <p:nvPr/>
        </p:nvSpPr>
        <p:spPr>
          <a:xfrm>
            <a:off x="7688880" y="5840640"/>
            <a:ext cx="112320" cy="77040"/>
          </a:xfrm>
          <a:custGeom>
            <a:avLst/>
            <a:gdLst/>
            <a:ahLst/>
            <a:cxnLst/>
            <a:rect l="l" t="t" r="r" b="b"/>
            <a:pathLst>
              <a:path w="990" h="792">
                <a:moveTo>
                  <a:pt x="3" y="738"/>
                </a:moveTo>
                <a:lnTo>
                  <a:pt x="990" y="0"/>
                </a:lnTo>
                <a:lnTo>
                  <a:pt x="987" y="60"/>
                </a:lnTo>
                <a:lnTo>
                  <a:pt x="0" y="792"/>
                </a:lnTo>
                <a:lnTo>
                  <a:pt x="3" y="738"/>
                </a:lnTo>
                <a:close/>
              </a:path>
            </a:pathLst>
          </a:custGeom>
          <a:solidFill>
            <a:schemeClr val="bg2"/>
          </a:solidFill>
          <a:ln>
            <a:noFill/>
          </a:ln>
        </p:spPr>
        <p:style>
          <a:lnRef idx="0">
            <a:scrgbClr r="0" g="0" b="0"/>
          </a:lnRef>
          <a:fillRef idx="0">
            <a:scrgbClr r="0" g="0" b="0"/>
          </a:fillRef>
          <a:effectRef idx="0">
            <a:scrgbClr r="0" g="0" b="0"/>
          </a:effectRef>
          <a:fontRef idx="minor"/>
        </p:style>
      </p:sp>
      <p:sp>
        <p:nvSpPr>
          <p:cNvPr id="2588" name="CustomShape 231"/>
          <p:cNvSpPr/>
          <p:nvPr/>
        </p:nvSpPr>
        <p:spPr>
          <a:xfrm>
            <a:off x="7398000" y="5847120"/>
            <a:ext cx="290160" cy="702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w="9360">
            <a:solidFill>
              <a:schemeClr val="bg2"/>
            </a:solidFill>
            <a:round/>
          </a:ln>
        </p:spPr>
        <p:style>
          <a:lnRef idx="0">
            <a:scrgbClr r="0" g="0" b="0"/>
          </a:lnRef>
          <a:fillRef idx="0">
            <a:scrgbClr r="0" g="0" b="0"/>
          </a:fillRef>
          <a:effectRef idx="0">
            <a:scrgbClr r="0" g="0" b="0"/>
          </a:effectRef>
          <a:fontRef idx="minor"/>
        </p:style>
      </p:sp>
      <p:sp>
        <p:nvSpPr>
          <p:cNvPr id="2589" name="CustomShape 232"/>
          <p:cNvSpPr/>
          <p:nvPr/>
        </p:nvSpPr>
        <p:spPr>
          <a:xfrm>
            <a:off x="7398000" y="5833800"/>
            <a:ext cx="1440" cy="12600"/>
          </a:xfrm>
          <a:custGeom>
            <a:avLst/>
            <a:gdLst/>
            <a:ahLst/>
            <a:cxnLst/>
            <a:rect l="l" t="t" r="r" b="b"/>
            <a:pathLst>
              <a:path w="26" h="147">
                <a:moveTo>
                  <a:pt x="26" y="10"/>
                </a:moveTo>
                <a:lnTo>
                  <a:pt x="23" y="147"/>
                </a:lnTo>
                <a:lnTo>
                  <a:pt x="0" y="144"/>
                </a:lnTo>
                <a:lnTo>
                  <a:pt x="3" y="0"/>
                </a:lnTo>
                <a:lnTo>
                  <a:pt x="26" y="10"/>
                </a:lnTo>
                <a:close/>
              </a:path>
            </a:pathLst>
          </a:custGeom>
          <a:solidFill>
            <a:srgbClr val="B2B2B2"/>
          </a:solidFill>
          <a:ln>
            <a:noFill/>
          </a:ln>
        </p:spPr>
        <p:style>
          <a:lnRef idx="0">
            <a:scrgbClr r="0" g="0" b="0"/>
          </a:lnRef>
          <a:fillRef idx="0">
            <a:scrgbClr r="0" g="0" b="0"/>
          </a:fillRef>
          <a:effectRef idx="0">
            <a:scrgbClr r="0" g="0" b="0"/>
          </a:effectRef>
          <a:fontRef idx="minor"/>
        </p:style>
      </p:sp>
      <p:sp>
        <p:nvSpPr>
          <p:cNvPr id="2590" name="CustomShape 233"/>
          <p:cNvSpPr/>
          <p:nvPr/>
        </p:nvSpPr>
        <p:spPr>
          <a:xfrm>
            <a:off x="7398360" y="5774760"/>
            <a:ext cx="133560" cy="58320"/>
          </a:xfrm>
          <a:custGeom>
            <a:avLst/>
            <a:gdLst/>
            <a:ahLst/>
            <a:cxnLst/>
            <a:rect l="l" t="t" r="r" b="b"/>
            <a:pathLst>
              <a:path w="1176" h="606">
                <a:moveTo>
                  <a:pt x="1170" y="0"/>
                </a:moveTo>
                <a:lnTo>
                  <a:pt x="0" y="597"/>
                </a:lnTo>
                <a:lnTo>
                  <a:pt x="30" y="606"/>
                </a:lnTo>
                <a:lnTo>
                  <a:pt x="1176" y="18"/>
                </a:lnTo>
                <a:lnTo>
                  <a:pt x="1170" y="0"/>
                </a:lnTo>
                <a:close/>
              </a:path>
            </a:pathLst>
          </a:custGeom>
          <a:solidFill>
            <a:srgbClr val="B2B2B2"/>
          </a:solidFill>
          <a:ln>
            <a:noFill/>
          </a:ln>
        </p:spPr>
        <p:style>
          <a:lnRef idx="0">
            <a:scrgbClr r="0" g="0" b="0"/>
          </a:lnRef>
          <a:fillRef idx="0">
            <a:scrgbClr r="0" g="0" b="0"/>
          </a:fillRef>
          <a:effectRef idx="0">
            <a:scrgbClr r="0" g="0" b="0"/>
          </a:effectRef>
          <a:fontRef idx="minor"/>
        </p:style>
      </p:sp>
      <p:sp>
        <p:nvSpPr>
          <p:cNvPr id="2591" name="CustomShape 234"/>
          <p:cNvSpPr/>
          <p:nvPr/>
        </p:nvSpPr>
        <p:spPr>
          <a:xfrm>
            <a:off x="7407360" y="5837040"/>
            <a:ext cx="275040" cy="673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a:noFill/>
          </a:ln>
        </p:spPr>
        <p:style>
          <a:lnRef idx="0">
            <a:scrgbClr r="0" g="0" b="0"/>
          </a:lnRef>
          <a:fillRef idx="0">
            <a:scrgbClr r="0" g="0" b="0"/>
          </a:fillRef>
          <a:effectRef idx="0">
            <a:scrgbClr r="0" g="0" b="0"/>
          </a:effectRef>
          <a:fontRef idx="minor"/>
        </p:style>
      </p:sp>
      <p:sp>
        <p:nvSpPr>
          <p:cNvPr id="2592" name="CustomShape 235"/>
          <p:cNvSpPr/>
          <p:nvPr/>
        </p:nvSpPr>
        <p:spPr>
          <a:xfrm flipV="1">
            <a:off x="7683840" y="5830560"/>
            <a:ext cx="110880" cy="698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B2B2B2"/>
          </a:solidFill>
          <a:ln>
            <a:noFill/>
          </a:ln>
        </p:spPr>
        <p:style>
          <a:lnRef idx="0">
            <a:scrgbClr r="0" g="0" b="0"/>
          </a:lnRef>
          <a:fillRef idx="0">
            <a:scrgbClr r="0" g="0" b="0"/>
          </a:fillRef>
          <a:effectRef idx="0">
            <a:scrgbClr r="0" g="0" b="0"/>
          </a:effectRef>
          <a:fontRef idx="minor"/>
        </p:style>
      </p:sp>
      <p:sp>
        <p:nvSpPr>
          <p:cNvPr id="2593" name="CustomShape 236"/>
          <p:cNvSpPr/>
          <p:nvPr/>
        </p:nvSpPr>
        <p:spPr>
          <a:xfrm>
            <a:off x="7551720" y="5623560"/>
            <a:ext cx="305280" cy="183960"/>
          </a:xfrm>
          <a:custGeom>
            <a:avLst/>
            <a:gdLst/>
            <a:ahLst/>
            <a:cxnLst/>
            <a:rect l="l" t="t" r="r" b="b"/>
            <a:pathLst>
              <a:path w="1124" h="872">
                <a:moveTo>
                  <a:pt x="214" y="0"/>
                </a:moveTo>
                <a:lnTo>
                  <a:pt x="1124" y="128"/>
                </a:lnTo>
                <a:lnTo>
                  <a:pt x="884" y="872"/>
                </a:lnTo>
                <a:lnTo>
                  <a:pt x="0" y="656"/>
                </a:lnTo>
                <a:lnTo>
                  <a:pt x="214" y="0"/>
                </a:lnTo>
                <a:close/>
              </a:path>
            </a:pathLst>
          </a:custGeom>
          <a:gradFill>
            <a:gsLst>
              <a:gs pos="0">
                <a:srgbClr val="DDDDDD">
                  <a:alpha val="81000"/>
                </a:srgbClr>
              </a:gs>
              <a:gs pos="100000">
                <a:srgbClr val="666666">
                  <a:alpha val="80000"/>
                </a:srgbClr>
              </a:gs>
            </a:gsLst>
            <a:lin ang="5400000"/>
          </a:gradFill>
          <a:ln w="9360">
            <a:solidFill>
              <a:schemeClr val="tx1"/>
            </a:solidFill>
            <a:round/>
          </a:ln>
        </p:spPr>
        <p:style>
          <a:lnRef idx="0">
            <a:scrgbClr r="0" g="0" b="0"/>
          </a:lnRef>
          <a:fillRef idx="0">
            <a:scrgbClr r="0" g="0" b="0"/>
          </a:fillRef>
          <a:effectRef idx="0">
            <a:scrgbClr r="0" g="0" b="0"/>
          </a:effectRef>
          <a:fontRef idx="minor"/>
        </p:style>
      </p:sp>
      <p:pic>
        <p:nvPicPr>
          <p:cNvPr id="2594" name="Picture 923"/>
          <p:cNvPicPr/>
          <p:nvPr/>
        </p:nvPicPr>
        <p:blipFill>
          <a:blip r:embed="rId7"/>
          <a:stretch>
            <a:fillRect/>
          </a:stretch>
        </p:blipFill>
        <p:spPr>
          <a:xfrm>
            <a:off x="7378560" y="5524560"/>
            <a:ext cx="492120" cy="222840"/>
          </a:xfrm>
          <a:prstGeom prst="rect">
            <a:avLst/>
          </a:prstGeom>
          <a:ln>
            <a:noFill/>
          </a:ln>
        </p:spPr>
      </p:pic>
      <p:pic>
        <p:nvPicPr>
          <p:cNvPr id="2595" name="Picture 926"/>
          <p:cNvPicPr/>
          <p:nvPr/>
        </p:nvPicPr>
        <p:blipFill>
          <a:blip r:embed="rId8"/>
          <a:stretch>
            <a:fillRect/>
          </a:stretch>
        </p:blipFill>
        <p:spPr>
          <a:xfrm>
            <a:off x="5611680" y="1677960"/>
            <a:ext cx="160200" cy="298080"/>
          </a:xfrm>
          <a:prstGeom prst="rect">
            <a:avLst/>
          </a:prstGeom>
          <a:ln>
            <a:noFill/>
          </a:ln>
        </p:spPr>
      </p:pic>
      <p:sp>
        <p:nvSpPr>
          <p:cNvPr id="2596" name="CustomShape 237"/>
          <p:cNvSpPr/>
          <p:nvPr/>
        </p:nvSpPr>
        <p:spPr>
          <a:xfrm>
            <a:off x="5631480" y="1684080"/>
            <a:ext cx="137880" cy="286920"/>
          </a:xfrm>
          <a:custGeom>
            <a:avLst/>
            <a:gdLst/>
            <a:ahLst/>
            <a:cxnLst/>
            <a:rect l="l" t="t" r="r" b="b"/>
            <a:pathLst>
              <a:path w="339" h="906">
                <a:moveTo>
                  <a:pt x="6" y="31"/>
                </a:moveTo>
                <a:lnTo>
                  <a:pt x="38" y="0"/>
                </a:lnTo>
                <a:lnTo>
                  <a:pt x="323" y="45"/>
                </a:lnTo>
                <a:lnTo>
                  <a:pt x="338" y="85"/>
                </a:lnTo>
                <a:lnTo>
                  <a:pt x="339" y="813"/>
                </a:lnTo>
                <a:lnTo>
                  <a:pt x="312" y="865"/>
                </a:lnTo>
                <a:lnTo>
                  <a:pt x="29" y="906"/>
                </a:lnTo>
                <a:lnTo>
                  <a:pt x="0" y="876"/>
                </a:lnTo>
                <a:lnTo>
                  <a:pt x="6" y="31"/>
                </a:lnTo>
                <a:close/>
              </a:path>
            </a:pathLst>
          </a:custGeom>
          <a:gradFill>
            <a:gsLst>
              <a:gs pos="0">
                <a:srgbClr val="DDDDDD">
                  <a:alpha val="83000"/>
                </a:srgbClr>
              </a:gs>
              <a:gs pos="100000">
                <a:srgbClr val="666666">
                  <a:alpha val="83000"/>
                </a:srgbClr>
              </a:gs>
            </a:gsLst>
            <a:lin ang="5400000"/>
          </a:gradFill>
          <a:ln>
            <a:noFill/>
          </a:ln>
        </p:spPr>
        <p:style>
          <a:lnRef idx="0">
            <a:scrgbClr r="0" g="0" b="0"/>
          </a:lnRef>
          <a:fillRef idx="0">
            <a:scrgbClr r="0" g="0" b="0"/>
          </a:fillRef>
          <a:effectRef idx="0">
            <a:scrgbClr r="0" g="0" b="0"/>
          </a:effectRef>
          <a:fontRef idx="minor"/>
        </p:style>
      </p:sp>
      <p:sp>
        <p:nvSpPr>
          <p:cNvPr id="2597" name="CustomShape 238"/>
          <p:cNvSpPr/>
          <p:nvPr/>
        </p:nvSpPr>
        <p:spPr>
          <a:xfrm>
            <a:off x="5645880" y="1891800"/>
            <a:ext cx="25560" cy="27000"/>
          </a:xfrm>
          <a:custGeom>
            <a:avLst/>
            <a:gdLst/>
            <a:ahLst/>
            <a:cxnLst/>
            <a:rect l="l" t="t" r="r" b="b"/>
            <a:pathLst>
              <a:path w="66" h="90">
                <a:moveTo>
                  <a:pt x="0" y="5"/>
                </a:moveTo>
                <a:lnTo>
                  <a:pt x="66" y="0"/>
                </a:lnTo>
                <a:lnTo>
                  <a:pt x="65" y="80"/>
                </a:lnTo>
                <a:lnTo>
                  <a:pt x="2" y="90"/>
                </a:lnTo>
                <a:lnTo>
                  <a:pt x="0" y="5"/>
                </a:lnTo>
                <a:close/>
              </a:path>
            </a:pathLst>
          </a:custGeom>
          <a:solidFill>
            <a:srgbClr val="B2B2B2"/>
          </a:solidFill>
          <a:ln w="9360">
            <a:solidFill>
              <a:schemeClr val="bg2"/>
            </a:solidFill>
            <a:round/>
          </a:ln>
        </p:spPr>
        <p:style>
          <a:lnRef idx="0">
            <a:scrgbClr r="0" g="0" b="0"/>
          </a:lnRef>
          <a:fillRef idx="0">
            <a:scrgbClr r="0" g="0" b="0"/>
          </a:fillRef>
          <a:effectRef idx="0">
            <a:scrgbClr r="0" g="0" b="0"/>
          </a:effectRef>
          <a:fontRef idx="minor"/>
        </p:style>
      </p:sp>
      <p:sp>
        <p:nvSpPr>
          <p:cNvPr id="2598" name="CustomShape 239"/>
          <p:cNvSpPr/>
          <p:nvPr/>
        </p:nvSpPr>
        <p:spPr>
          <a:xfrm>
            <a:off x="5676480" y="1888920"/>
            <a:ext cx="26640" cy="26640"/>
          </a:xfrm>
          <a:custGeom>
            <a:avLst/>
            <a:gdLst/>
            <a:ahLst/>
            <a:cxnLst/>
            <a:rect l="l" t="t" r="r" b="b"/>
            <a:pathLst>
              <a:path w="69" h="89">
                <a:moveTo>
                  <a:pt x="3" y="8"/>
                </a:moveTo>
                <a:lnTo>
                  <a:pt x="66" y="0"/>
                </a:lnTo>
                <a:lnTo>
                  <a:pt x="69" y="80"/>
                </a:lnTo>
                <a:lnTo>
                  <a:pt x="0" y="89"/>
                </a:lnTo>
                <a:lnTo>
                  <a:pt x="3" y="8"/>
                </a:lnTo>
                <a:close/>
              </a:path>
            </a:pathLst>
          </a:custGeom>
          <a:solidFill>
            <a:srgbClr val="B2B2B2"/>
          </a:solidFill>
          <a:ln w="9360">
            <a:solidFill>
              <a:schemeClr val="bg2"/>
            </a:solidFill>
            <a:round/>
          </a:ln>
        </p:spPr>
        <p:style>
          <a:lnRef idx="0">
            <a:scrgbClr r="0" g="0" b="0"/>
          </a:lnRef>
          <a:fillRef idx="0">
            <a:scrgbClr r="0" g="0" b="0"/>
          </a:fillRef>
          <a:effectRef idx="0">
            <a:scrgbClr r="0" g="0" b="0"/>
          </a:effectRef>
          <a:fontRef idx="minor"/>
        </p:style>
      </p:sp>
      <p:sp>
        <p:nvSpPr>
          <p:cNvPr id="2599" name="CustomShape 240"/>
          <p:cNvSpPr/>
          <p:nvPr/>
        </p:nvSpPr>
        <p:spPr>
          <a:xfrm>
            <a:off x="5706000" y="1887480"/>
            <a:ext cx="23760" cy="24480"/>
          </a:xfrm>
          <a:custGeom>
            <a:avLst/>
            <a:gdLst/>
            <a:ahLst/>
            <a:cxnLst/>
            <a:rect l="l" t="t" r="r" b="b"/>
            <a:pathLst>
              <a:path w="62" h="82">
                <a:moveTo>
                  <a:pt x="0" y="6"/>
                </a:moveTo>
                <a:lnTo>
                  <a:pt x="61" y="0"/>
                </a:lnTo>
                <a:lnTo>
                  <a:pt x="62" y="75"/>
                </a:lnTo>
                <a:lnTo>
                  <a:pt x="3" y="82"/>
                </a:lnTo>
                <a:lnTo>
                  <a:pt x="0" y="6"/>
                </a:lnTo>
                <a:close/>
              </a:path>
            </a:pathLst>
          </a:custGeom>
          <a:solidFill>
            <a:srgbClr val="B2B2B2"/>
          </a:solidFill>
          <a:ln w="9360">
            <a:solidFill>
              <a:schemeClr val="bg2"/>
            </a:solidFill>
            <a:round/>
          </a:ln>
        </p:spPr>
        <p:style>
          <a:lnRef idx="0">
            <a:scrgbClr r="0" g="0" b="0"/>
          </a:lnRef>
          <a:fillRef idx="0">
            <a:scrgbClr r="0" g="0" b="0"/>
          </a:fillRef>
          <a:effectRef idx="0">
            <a:scrgbClr r="0" g="0" b="0"/>
          </a:effectRef>
          <a:fontRef idx="minor"/>
        </p:style>
      </p:sp>
      <p:sp>
        <p:nvSpPr>
          <p:cNvPr id="2600" name="CustomShape 241"/>
          <p:cNvSpPr/>
          <p:nvPr/>
        </p:nvSpPr>
        <p:spPr>
          <a:xfrm>
            <a:off x="5734440" y="1884960"/>
            <a:ext cx="25560" cy="24840"/>
          </a:xfrm>
          <a:custGeom>
            <a:avLst/>
            <a:gdLst/>
            <a:ahLst/>
            <a:cxnLst/>
            <a:rect l="l" t="t" r="r" b="b"/>
            <a:pathLst>
              <a:path w="66" h="84">
                <a:moveTo>
                  <a:pt x="1" y="6"/>
                </a:moveTo>
                <a:lnTo>
                  <a:pt x="66" y="0"/>
                </a:lnTo>
                <a:lnTo>
                  <a:pt x="63" y="77"/>
                </a:lnTo>
                <a:lnTo>
                  <a:pt x="0" y="84"/>
                </a:lnTo>
                <a:lnTo>
                  <a:pt x="1" y="6"/>
                </a:lnTo>
                <a:close/>
              </a:path>
            </a:pathLst>
          </a:custGeom>
          <a:solidFill>
            <a:srgbClr val="B2B2B2"/>
          </a:solidFill>
          <a:ln w="9360">
            <a:solidFill>
              <a:schemeClr val="bg2"/>
            </a:solidFill>
            <a:round/>
          </a:ln>
        </p:spPr>
        <p:style>
          <a:lnRef idx="0">
            <a:scrgbClr r="0" g="0" b="0"/>
          </a:lnRef>
          <a:fillRef idx="0">
            <a:scrgbClr r="0" g="0" b="0"/>
          </a:fillRef>
          <a:effectRef idx="0">
            <a:scrgbClr r="0" g="0" b="0"/>
          </a:effectRef>
          <a:fontRef idx="minor"/>
        </p:style>
      </p:sp>
      <p:sp>
        <p:nvSpPr>
          <p:cNvPr id="2601" name="CustomShape 242"/>
          <p:cNvSpPr/>
          <p:nvPr/>
        </p:nvSpPr>
        <p:spPr>
          <a:xfrm>
            <a:off x="5643360" y="1736640"/>
            <a:ext cx="20520" cy="10800"/>
          </a:xfrm>
          <a:prstGeom prst="rect">
            <a:avLst/>
          </a:prstGeom>
          <a:solidFill>
            <a:schemeClr val="bg2"/>
          </a:solidFill>
          <a:ln w="9360">
            <a:solidFill>
              <a:schemeClr val="bg2"/>
            </a:solidFill>
            <a:miter/>
          </a:ln>
        </p:spPr>
        <p:style>
          <a:lnRef idx="0">
            <a:scrgbClr r="0" g="0" b="0"/>
          </a:lnRef>
          <a:fillRef idx="0">
            <a:scrgbClr r="0" g="0" b="0"/>
          </a:fillRef>
          <a:effectRef idx="0">
            <a:scrgbClr r="0" g="0" b="0"/>
          </a:effectRef>
          <a:fontRef idx="minor"/>
        </p:style>
      </p:sp>
      <p:sp>
        <p:nvSpPr>
          <p:cNvPr id="2602" name="CustomShape 243"/>
          <p:cNvSpPr/>
          <p:nvPr/>
        </p:nvSpPr>
        <p:spPr>
          <a:xfrm>
            <a:off x="5638680" y="1752480"/>
            <a:ext cx="36000" cy="14040"/>
          </a:xfrm>
          <a:prstGeom prst="rect">
            <a:avLst/>
          </a:prstGeom>
          <a:solidFill>
            <a:schemeClr val="bg2"/>
          </a:solidFill>
          <a:ln w="9360">
            <a:solidFill>
              <a:schemeClr val="bg2"/>
            </a:solidFill>
            <a:miter/>
          </a:ln>
        </p:spPr>
        <p:style>
          <a:lnRef idx="0">
            <a:scrgbClr r="0" g="0" b="0"/>
          </a:lnRef>
          <a:fillRef idx="0">
            <a:scrgbClr r="0" g="0" b="0"/>
          </a:fillRef>
          <a:effectRef idx="0">
            <a:scrgbClr r="0" g="0" b="0"/>
          </a:effectRef>
          <a:fontRef idx="minor"/>
        </p:style>
      </p:sp>
      <p:sp>
        <p:nvSpPr>
          <p:cNvPr id="2603" name="CustomShape 244"/>
          <p:cNvSpPr/>
          <p:nvPr/>
        </p:nvSpPr>
        <p:spPr>
          <a:xfrm>
            <a:off x="5644440" y="1770480"/>
            <a:ext cx="105840" cy="63000"/>
          </a:xfrm>
          <a:custGeom>
            <a:avLst/>
            <a:gdLst/>
            <a:ahLst/>
            <a:cxnLst/>
            <a:rect l="l" t="t" r="r" b="b"/>
            <a:pathLst>
              <a:path w="261" h="204">
                <a:moveTo>
                  <a:pt x="0" y="0"/>
                </a:moveTo>
                <a:lnTo>
                  <a:pt x="0" y="204"/>
                </a:lnTo>
                <a:lnTo>
                  <a:pt x="259" y="201"/>
                </a:lnTo>
                <a:lnTo>
                  <a:pt x="261" y="12"/>
                </a:lnTo>
                <a:lnTo>
                  <a:pt x="0" y="0"/>
                </a:lnTo>
                <a:close/>
              </a:path>
            </a:pathLst>
          </a:custGeom>
          <a:solidFill>
            <a:srgbClr val="DDDDDD"/>
          </a:solidFill>
          <a:ln w="9360">
            <a:solidFill>
              <a:schemeClr val="bg2"/>
            </a:solidFill>
            <a:round/>
          </a:ln>
        </p:spPr>
        <p:style>
          <a:lnRef idx="0">
            <a:scrgbClr r="0" g="0" b="0"/>
          </a:lnRef>
          <a:fillRef idx="0">
            <a:scrgbClr r="0" g="0" b="0"/>
          </a:fillRef>
          <a:effectRef idx="0">
            <a:scrgbClr r="0" g="0" b="0"/>
          </a:effectRef>
          <a:fontRef idx="minor"/>
        </p:style>
      </p:sp>
      <p:pic>
        <p:nvPicPr>
          <p:cNvPr id="2604" name="Picture 936"/>
          <p:cNvPicPr/>
          <p:nvPr/>
        </p:nvPicPr>
        <p:blipFill>
          <a:blip r:embed="rId9"/>
          <a:stretch>
            <a:fillRect/>
          </a:stretch>
        </p:blipFill>
        <p:spPr>
          <a:xfrm>
            <a:off x="5349960" y="1590840"/>
            <a:ext cx="615600" cy="223560"/>
          </a:xfrm>
          <a:prstGeom prst="rect">
            <a:avLst/>
          </a:prstGeom>
          <a:ln>
            <a:noFill/>
          </a:ln>
        </p:spPr>
      </p:pic>
      <p:pic>
        <p:nvPicPr>
          <p:cNvPr id="2605" name="Picture 937"/>
          <p:cNvPicPr/>
          <p:nvPr/>
        </p:nvPicPr>
        <p:blipFill>
          <a:blip r:embed="rId10"/>
          <a:stretch>
            <a:fillRect/>
          </a:stretch>
        </p:blipFill>
        <p:spPr>
          <a:xfrm>
            <a:off x="6446880" y="1670040"/>
            <a:ext cx="752400" cy="191880"/>
          </a:xfrm>
          <a:prstGeom prst="rect">
            <a:avLst/>
          </a:prstGeom>
          <a:ln>
            <a:noFill/>
          </a:ln>
        </p:spPr>
      </p:pic>
      <p:pic>
        <p:nvPicPr>
          <p:cNvPr id="2606" name="Picture 939"/>
          <p:cNvPicPr/>
          <p:nvPr/>
        </p:nvPicPr>
        <p:blipFill>
          <a:blip r:embed="rId11"/>
          <a:stretch>
            <a:fillRect/>
          </a:stretch>
        </p:blipFill>
        <p:spPr>
          <a:xfrm>
            <a:off x="5662800" y="4538520"/>
            <a:ext cx="461880" cy="396720"/>
          </a:xfrm>
          <a:prstGeom prst="rect">
            <a:avLst/>
          </a:prstGeom>
          <a:ln>
            <a:noFill/>
          </a:ln>
        </p:spPr>
      </p:pic>
      <p:sp>
        <p:nvSpPr>
          <p:cNvPr id="2607" name="CustomShape 245"/>
          <p:cNvSpPr/>
          <p:nvPr/>
        </p:nvSpPr>
        <p:spPr>
          <a:xfrm>
            <a:off x="5855040" y="4574160"/>
            <a:ext cx="235080" cy="184320"/>
          </a:xfrm>
          <a:custGeom>
            <a:avLst/>
            <a:gdLst/>
            <a:ahLst/>
            <a:cxnLst/>
            <a:rect l="l" t="t" r="r" b="b"/>
            <a:pathLst>
              <a:path w="714" h="714">
                <a:moveTo>
                  <a:pt x="126" y="36"/>
                </a:moveTo>
                <a:lnTo>
                  <a:pt x="714" y="0"/>
                </a:lnTo>
                <a:lnTo>
                  <a:pt x="564" y="714"/>
                </a:lnTo>
                <a:lnTo>
                  <a:pt x="0" y="570"/>
                </a:lnTo>
                <a:lnTo>
                  <a:pt x="126" y="36"/>
                </a:lnTo>
                <a:close/>
              </a:path>
            </a:pathLst>
          </a:custGeom>
          <a:solidFill>
            <a:srgbClr val="EAEAEA">
              <a:alpha val="80000"/>
            </a:srgbClr>
          </a:solidFill>
          <a:ln>
            <a:noFill/>
          </a:ln>
        </p:spPr>
        <p:style>
          <a:lnRef idx="0">
            <a:scrgbClr r="0" g="0" b="0"/>
          </a:lnRef>
          <a:fillRef idx="0">
            <a:scrgbClr r="0" g="0" b="0"/>
          </a:fillRef>
          <a:effectRef idx="0">
            <a:scrgbClr r="0" g="0" b="0"/>
          </a:effectRef>
          <a:fontRef idx="minor"/>
        </p:style>
      </p:sp>
      <p:pic>
        <p:nvPicPr>
          <p:cNvPr id="2608" name="Picture 942"/>
          <p:cNvPicPr/>
          <p:nvPr/>
        </p:nvPicPr>
        <p:blipFill>
          <a:blip r:embed="rId11"/>
          <a:stretch>
            <a:fillRect/>
          </a:stretch>
        </p:blipFill>
        <p:spPr>
          <a:xfrm>
            <a:off x="5500800" y="4938840"/>
            <a:ext cx="461880" cy="396720"/>
          </a:xfrm>
          <a:prstGeom prst="rect">
            <a:avLst/>
          </a:prstGeom>
          <a:ln>
            <a:noFill/>
          </a:ln>
        </p:spPr>
      </p:pic>
      <p:sp>
        <p:nvSpPr>
          <p:cNvPr id="2609" name="CustomShape 246"/>
          <p:cNvSpPr/>
          <p:nvPr/>
        </p:nvSpPr>
        <p:spPr>
          <a:xfrm>
            <a:off x="5693040" y="4974480"/>
            <a:ext cx="235080" cy="184320"/>
          </a:xfrm>
          <a:custGeom>
            <a:avLst/>
            <a:gdLst/>
            <a:ahLst/>
            <a:cxnLst/>
            <a:rect l="l" t="t" r="r" b="b"/>
            <a:pathLst>
              <a:path w="714" h="714">
                <a:moveTo>
                  <a:pt x="126" y="36"/>
                </a:moveTo>
                <a:lnTo>
                  <a:pt x="714" y="0"/>
                </a:lnTo>
                <a:lnTo>
                  <a:pt x="564" y="714"/>
                </a:lnTo>
                <a:lnTo>
                  <a:pt x="0" y="570"/>
                </a:lnTo>
                <a:lnTo>
                  <a:pt x="126" y="36"/>
                </a:lnTo>
                <a:close/>
              </a:path>
            </a:pathLst>
          </a:custGeom>
          <a:solidFill>
            <a:srgbClr val="EAEAEA">
              <a:alpha val="80000"/>
            </a:srgbClr>
          </a:solidFill>
          <a:ln>
            <a:noFill/>
          </a:ln>
        </p:spPr>
        <p:style>
          <a:lnRef idx="0">
            <a:scrgbClr r="0" g="0" b="0"/>
          </a:lnRef>
          <a:fillRef idx="0">
            <a:scrgbClr r="0" g="0" b="0"/>
          </a:fillRef>
          <a:effectRef idx="0">
            <a:scrgbClr r="0" g="0" b="0"/>
          </a:effectRef>
          <a:fontRef idx="minor"/>
        </p:style>
      </p:sp>
      <p:pic>
        <p:nvPicPr>
          <p:cNvPr id="2610" name="Picture 945"/>
          <p:cNvPicPr/>
          <p:nvPr/>
        </p:nvPicPr>
        <p:blipFill>
          <a:blip r:embed="rId11"/>
          <a:stretch>
            <a:fillRect/>
          </a:stretch>
        </p:blipFill>
        <p:spPr>
          <a:xfrm>
            <a:off x="5958000" y="5186520"/>
            <a:ext cx="461880" cy="396720"/>
          </a:xfrm>
          <a:prstGeom prst="rect">
            <a:avLst/>
          </a:prstGeom>
          <a:ln>
            <a:noFill/>
          </a:ln>
        </p:spPr>
      </p:pic>
      <p:sp>
        <p:nvSpPr>
          <p:cNvPr id="2611" name="CustomShape 247"/>
          <p:cNvSpPr/>
          <p:nvPr/>
        </p:nvSpPr>
        <p:spPr>
          <a:xfrm>
            <a:off x="6150240" y="5222160"/>
            <a:ext cx="235080" cy="184320"/>
          </a:xfrm>
          <a:custGeom>
            <a:avLst/>
            <a:gdLst/>
            <a:ahLst/>
            <a:cxnLst/>
            <a:rect l="l" t="t" r="r" b="b"/>
            <a:pathLst>
              <a:path w="714" h="714">
                <a:moveTo>
                  <a:pt x="126" y="36"/>
                </a:moveTo>
                <a:lnTo>
                  <a:pt x="714" y="0"/>
                </a:lnTo>
                <a:lnTo>
                  <a:pt x="564" y="714"/>
                </a:lnTo>
                <a:lnTo>
                  <a:pt x="0" y="570"/>
                </a:lnTo>
                <a:lnTo>
                  <a:pt x="126" y="36"/>
                </a:lnTo>
                <a:close/>
              </a:path>
            </a:pathLst>
          </a:custGeom>
          <a:solidFill>
            <a:srgbClr val="EAEAEA">
              <a:alpha val="80000"/>
            </a:srgbClr>
          </a:solidFill>
          <a:ln>
            <a:noFill/>
          </a:ln>
        </p:spPr>
        <p:style>
          <a:lnRef idx="0">
            <a:scrgbClr r="0" g="0" b="0"/>
          </a:lnRef>
          <a:fillRef idx="0">
            <a:scrgbClr r="0" g="0" b="0"/>
          </a:fillRef>
          <a:effectRef idx="0">
            <a:scrgbClr r="0" g="0" b="0"/>
          </a:effectRef>
          <a:fontRef idx="minor"/>
        </p:style>
      </p:sp>
      <p:pic>
        <p:nvPicPr>
          <p:cNvPr id="2612" name="Picture 948"/>
          <p:cNvPicPr/>
          <p:nvPr/>
        </p:nvPicPr>
        <p:blipFill>
          <a:blip r:embed="rId11"/>
          <a:stretch>
            <a:fillRect/>
          </a:stretch>
        </p:blipFill>
        <p:spPr>
          <a:xfrm>
            <a:off x="6396120" y="5224320"/>
            <a:ext cx="461880" cy="396720"/>
          </a:xfrm>
          <a:prstGeom prst="rect">
            <a:avLst/>
          </a:prstGeom>
          <a:ln>
            <a:noFill/>
          </a:ln>
        </p:spPr>
      </p:pic>
      <p:sp>
        <p:nvSpPr>
          <p:cNvPr id="2613" name="CustomShape 248"/>
          <p:cNvSpPr/>
          <p:nvPr/>
        </p:nvSpPr>
        <p:spPr>
          <a:xfrm>
            <a:off x="6588720" y="5259960"/>
            <a:ext cx="235080" cy="184320"/>
          </a:xfrm>
          <a:custGeom>
            <a:avLst/>
            <a:gdLst/>
            <a:ahLst/>
            <a:cxnLst/>
            <a:rect l="l" t="t" r="r" b="b"/>
            <a:pathLst>
              <a:path w="714" h="714">
                <a:moveTo>
                  <a:pt x="126" y="36"/>
                </a:moveTo>
                <a:lnTo>
                  <a:pt x="714" y="0"/>
                </a:lnTo>
                <a:lnTo>
                  <a:pt x="564" y="714"/>
                </a:lnTo>
                <a:lnTo>
                  <a:pt x="0" y="570"/>
                </a:lnTo>
                <a:lnTo>
                  <a:pt x="126" y="36"/>
                </a:lnTo>
                <a:close/>
              </a:path>
            </a:pathLst>
          </a:custGeom>
          <a:solidFill>
            <a:srgbClr val="EAEAEA">
              <a:alpha val="80000"/>
            </a:srgbClr>
          </a:solidFill>
          <a:ln>
            <a:noFill/>
          </a:ln>
        </p:spPr>
        <p:style>
          <a:lnRef idx="0">
            <a:scrgbClr r="0" g="0" b="0"/>
          </a:lnRef>
          <a:fillRef idx="0">
            <a:scrgbClr r="0" g="0" b="0"/>
          </a:fillRef>
          <a:effectRef idx="0">
            <a:scrgbClr r="0" g="0" b="0"/>
          </a:effectRef>
          <a:fontRef idx="minor"/>
        </p:style>
      </p:sp>
      <p:sp>
        <p:nvSpPr>
          <p:cNvPr id="2614" name="CustomShape 249"/>
          <p:cNvSpPr/>
          <p:nvPr/>
        </p:nvSpPr>
        <p:spPr>
          <a:xfrm>
            <a:off x="8384040" y="5015880"/>
            <a:ext cx="47880" cy="52812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2615" name="CustomShape 250"/>
          <p:cNvSpPr/>
          <p:nvPr/>
        </p:nvSpPr>
        <p:spPr>
          <a:xfrm>
            <a:off x="8197560" y="5014800"/>
            <a:ext cx="182160" cy="528480"/>
          </a:xfrm>
          <a:prstGeom prst="rect">
            <a:avLst/>
          </a:prstGeom>
          <a:gradFill>
            <a:gsLst>
              <a:gs pos="0">
                <a:srgbClr val="808080"/>
              </a:gs>
              <a:gs pos="100000">
                <a:srgbClr val="C0C0C0"/>
              </a:gs>
            </a:gsLst>
            <a:lin ang="0"/>
          </a:gradFill>
          <a:ln>
            <a:noFill/>
          </a:ln>
        </p:spPr>
        <p:style>
          <a:lnRef idx="0">
            <a:scrgbClr r="0" g="0" b="0"/>
          </a:lnRef>
          <a:fillRef idx="0">
            <a:scrgbClr r="0" g="0" b="0"/>
          </a:fillRef>
          <a:effectRef idx="0">
            <a:scrgbClr r="0" g="0" b="0"/>
          </a:effectRef>
          <a:fontRef idx="minor"/>
        </p:style>
      </p:sp>
      <p:sp>
        <p:nvSpPr>
          <p:cNvPr id="2616" name="CustomShape 251"/>
          <p:cNvSpPr/>
          <p:nvPr/>
        </p:nvSpPr>
        <p:spPr>
          <a:xfrm>
            <a:off x="8393400" y="5047560"/>
            <a:ext cx="27720" cy="48888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2617" name="CustomShape 252"/>
          <p:cNvSpPr/>
          <p:nvPr/>
        </p:nvSpPr>
        <p:spPr>
          <a:xfrm>
            <a:off x="8386920" y="5295960"/>
            <a:ext cx="44280" cy="4176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618" name="CustomShape 253"/>
          <p:cNvSpPr/>
          <p:nvPr/>
        </p:nvSpPr>
        <p:spPr>
          <a:xfrm>
            <a:off x="8199360" y="5076720"/>
            <a:ext cx="103320" cy="7920"/>
          </a:xfrm>
          <a:prstGeom prst="rect">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sp>
      <p:sp>
        <p:nvSpPr>
          <p:cNvPr id="2619" name="CustomShape 254"/>
          <p:cNvSpPr/>
          <p:nvPr/>
        </p:nvSpPr>
        <p:spPr>
          <a:xfrm>
            <a:off x="8292960" y="5070600"/>
            <a:ext cx="99720" cy="3168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20" name="CustomShape 255"/>
          <p:cNvSpPr/>
          <p:nvPr/>
        </p:nvSpPr>
        <p:spPr>
          <a:xfrm>
            <a:off x="8294760" y="5073840"/>
            <a:ext cx="95040" cy="2340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21" name="CustomShape 256"/>
          <p:cNvSpPr/>
          <p:nvPr/>
        </p:nvSpPr>
        <p:spPr>
          <a:xfrm>
            <a:off x="8201160" y="5151240"/>
            <a:ext cx="103320" cy="9360"/>
          </a:xfrm>
          <a:prstGeom prst="rect">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sp>
      <p:sp>
        <p:nvSpPr>
          <p:cNvPr id="2622" name="CustomShape 257"/>
          <p:cNvSpPr/>
          <p:nvPr/>
        </p:nvSpPr>
        <p:spPr>
          <a:xfrm>
            <a:off x="8292960" y="5146560"/>
            <a:ext cx="99720" cy="2844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23" name="CustomShape 258"/>
          <p:cNvSpPr/>
          <p:nvPr/>
        </p:nvSpPr>
        <p:spPr>
          <a:xfrm>
            <a:off x="8294760" y="5149800"/>
            <a:ext cx="95040" cy="2196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24" name="CustomShape 259"/>
          <p:cNvSpPr/>
          <p:nvPr/>
        </p:nvSpPr>
        <p:spPr>
          <a:xfrm>
            <a:off x="8201160" y="5230800"/>
            <a:ext cx="101520" cy="9360"/>
          </a:xfrm>
          <a:prstGeom prst="rect">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sp>
      <p:sp>
        <p:nvSpPr>
          <p:cNvPr id="2625" name="CustomShape 260"/>
          <p:cNvSpPr/>
          <p:nvPr/>
        </p:nvSpPr>
        <p:spPr>
          <a:xfrm>
            <a:off x="8202960" y="5299200"/>
            <a:ext cx="101520" cy="9360"/>
          </a:xfrm>
          <a:prstGeom prst="rect">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sp>
      <p:sp>
        <p:nvSpPr>
          <p:cNvPr id="2626" name="CustomShape 261"/>
          <p:cNvSpPr/>
          <p:nvPr/>
        </p:nvSpPr>
        <p:spPr>
          <a:xfrm>
            <a:off x="8291520" y="5292720"/>
            <a:ext cx="99720" cy="3312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27" name="CustomShape 262"/>
          <p:cNvSpPr/>
          <p:nvPr/>
        </p:nvSpPr>
        <p:spPr>
          <a:xfrm>
            <a:off x="8292960" y="5297400"/>
            <a:ext cx="95040" cy="2340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28" name="CustomShape 263"/>
          <p:cNvSpPr/>
          <p:nvPr/>
        </p:nvSpPr>
        <p:spPr>
          <a:xfrm>
            <a:off x="8387640" y="5229360"/>
            <a:ext cx="43920" cy="4176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629" name="CustomShape 264"/>
          <p:cNvSpPr/>
          <p:nvPr/>
        </p:nvSpPr>
        <p:spPr>
          <a:xfrm>
            <a:off x="8291520" y="5222880"/>
            <a:ext cx="99720" cy="3168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30" name="CustomShape 265"/>
          <p:cNvSpPr/>
          <p:nvPr/>
        </p:nvSpPr>
        <p:spPr>
          <a:xfrm>
            <a:off x="8292960" y="5226120"/>
            <a:ext cx="95040" cy="2376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31" name="CustomShape 266"/>
          <p:cNvSpPr/>
          <p:nvPr/>
        </p:nvSpPr>
        <p:spPr>
          <a:xfrm>
            <a:off x="8380440" y="5014800"/>
            <a:ext cx="10800" cy="52848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2632" name="CustomShape 267"/>
          <p:cNvSpPr/>
          <p:nvPr/>
        </p:nvSpPr>
        <p:spPr>
          <a:xfrm>
            <a:off x="8391600" y="5148720"/>
            <a:ext cx="39600" cy="4752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633" name="CustomShape 268"/>
          <p:cNvSpPr/>
          <p:nvPr/>
        </p:nvSpPr>
        <p:spPr>
          <a:xfrm>
            <a:off x="8392320" y="5073120"/>
            <a:ext cx="41040" cy="5400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634" name="CustomShape 269"/>
          <p:cNvSpPr/>
          <p:nvPr/>
        </p:nvSpPr>
        <p:spPr>
          <a:xfrm>
            <a:off x="8427960" y="5520960"/>
            <a:ext cx="6120" cy="20160"/>
          </a:xfrm>
          <a:prstGeom prst="ellipse">
            <a:avLst/>
          </a:pr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35" name="CustomShape 270"/>
          <p:cNvSpPr/>
          <p:nvPr/>
        </p:nvSpPr>
        <p:spPr>
          <a:xfrm>
            <a:off x="8389800" y="5521680"/>
            <a:ext cx="41400" cy="44280"/>
          </a:xfrm>
          <a:custGeom>
            <a:avLst/>
            <a:gdLst/>
            <a:ahLst/>
            <a:cxnLst/>
            <a:rect l="l" t="t" r="r" b="b"/>
            <a:pathLst>
              <a:path w="306" h="240">
                <a:moveTo>
                  <a:pt x="0" y="106"/>
                </a:moveTo>
                <a:lnTo>
                  <a:pt x="2" y="240"/>
                </a:lnTo>
                <a:lnTo>
                  <a:pt x="306" y="110"/>
                </a:lnTo>
                <a:lnTo>
                  <a:pt x="300" y="0"/>
                </a:lnTo>
                <a:lnTo>
                  <a:pt x="0" y="106"/>
                </a:lnTo>
                <a:close/>
              </a:path>
            </a:pathLst>
          </a:cu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36" name="CustomShape 271"/>
          <p:cNvSpPr/>
          <p:nvPr/>
        </p:nvSpPr>
        <p:spPr>
          <a:xfrm>
            <a:off x="8186760" y="5537160"/>
            <a:ext cx="207720" cy="31680"/>
          </a:xfrm>
          <a:prstGeom prst="roundRect">
            <a:avLst>
              <a:gd name="adj" fmla="val 50000"/>
            </a:avLst>
          </a:pr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37" name="CustomShape 272"/>
          <p:cNvSpPr/>
          <p:nvPr/>
        </p:nvSpPr>
        <p:spPr>
          <a:xfrm>
            <a:off x="8197560" y="5543640"/>
            <a:ext cx="185760" cy="16920"/>
          </a:xfrm>
          <a:prstGeom prst="roundRect">
            <a:avLst>
              <a:gd name="adj" fmla="val 50000"/>
            </a:avLst>
          </a:pr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38" name="CustomShape 273"/>
          <p:cNvSpPr/>
          <p:nvPr/>
        </p:nvSpPr>
        <p:spPr>
          <a:xfrm>
            <a:off x="8215560" y="5467320"/>
            <a:ext cx="27000" cy="31680"/>
          </a:xfrm>
          <a:prstGeom prst="ellipse">
            <a:avLst/>
          </a:pr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39" name="CustomShape 274"/>
          <p:cNvSpPr/>
          <p:nvPr/>
        </p:nvSpPr>
        <p:spPr>
          <a:xfrm>
            <a:off x="8247240" y="5469120"/>
            <a:ext cx="27000" cy="29880"/>
          </a:xfrm>
          <a:prstGeom prst="ellipse">
            <a:avLst/>
          </a:pr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40" name="CustomShape 275"/>
          <p:cNvSpPr/>
          <p:nvPr/>
        </p:nvSpPr>
        <p:spPr>
          <a:xfrm>
            <a:off x="8278920" y="5467320"/>
            <a:ext cx="25200" cy="31680"/>
          </a:xfrm>
          <a:prstGeom prst="ellipse">
            <a:avLst/>
          </a:pr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41" name="CustomShape 276"/>
          <p:cNvSpPr/>
          <p:nvPr/>
        </p:nvSpPr>
        <p:spPr>
          <a:xfrm>
            <a:off x="8348760" y="5340600"/>
            <a:ext cx="12600" cy="174600"/>
          </a:xfrm>
          <a:prstGeom prst="rect">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sp>
      <p:sp>
        <p:nvSpPr>
          <p:cNvPr id="2642" name="CustomShape 277"/>
          <p:cNvSpPr/>
          <p:nvPr/>
        </p:nvSpPr>
        <p:spPr>
          <a:xfrm>
            <a:off x="8083080" y="5225400"/>
            <a:ext cx="43920" cy="4734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2643" name="CustomShape 278"/>
          <p:cNvSpPr/>
          <p:nvPr/>
        </p:nvSpPr>
        <p:spPr>
          <a:xfrm>
            <a:off x="7912080" y="5224320"/>
            <a:ext cx="166680" cy="473040"/>
          </a:xfrm>
          <a:prstGeom prst="rect">
            <a:avLst/>
          </a:prstGeom>
          <a:gradFill>
            <a:gsLst>
              <a:gs pos="0">
                <a:srgbClr val="808080"/>
              </a:gs>
              <a:gs pos="100000">
                <a:srgbClr val="C0C0C0"/>
              </a:gs>
            </a:gsLst>
            <a:lin ang="0"/>
          </a:gradFill>
          <a:ln>
            <a:noFill/>
          </a:ln>
        </p:spPr>
        <p:style>
          <a:lnRef idx="0">
            <a:scrgbClr r="0" g="0" b="0"/>
          </a:lnRef>
          <a:fillRef idx="0">
            <a:scrgbClr r="0" g="0" b="0"/>
          </a:fillRef>
          <a:effectRef idx="0">
            <a:scrgbClr r="0" g="0" b="0"/>
          </a:effectRef>
          <a:fontRef idx="minor"/>
        </p:style>
      </p:sp>
      <p:sp>
        <p:nvSpPr>
          <p:cNvPr id="2644" name="CustomShape 279"/>
          <p:cNvSpPr/>
          <p:nvPr/>
        </p:nvSpPr>
        <p:spPr>
          <a:xfrm>
            <a:off x="8091720" y="5253840"/>
            <a:ext cx="25560" cy="43848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2645" name="CustomShape 280"/>
          <p:cNvSpPr/>
          <p:nvPr/>
        </p:nvSpPr>
        <p:spPr>
          <a:xfrm>
            <a:off x="8085960" y="5476680"/>
            <a:ext cx="40680" cy="3708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646" name="CustomShape 281"/>
          <p:cNvSpPr/>
          <p:nvPr/>
        </p:nvSpPr>
        <p:spPr>
          <a:xfrm>
            <a:off x="7912080" y="5279760"/>
            <a:ext cx="95040" cy="7920"/>
          </a:xfrm>
          <a:prstGeom prst="rect">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sp>
      <p:sp>
        <p:nvSpPr>
          <p:cNvPr id="2647" name="CustomShape 282"/>
          <p:cNvSpPr/>
          <p:nvPr/>
        </p:nvSpPr>
        <p:spPr>
          <a:xfrm>
            <a:off x="7999560" y="5273640"/>
            <a:ext cx="91800" cy="2844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48" name="CustomShape 283"/>
          <p:cNvSpPr/>
          <p:nvPr/>
        </p:nvSpPr>
        <p:spPr>
          <a:xfrm>
            <a:off x="8001000" y="5276880"/>
            <a:ext cx="88560" cy="2196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49" name="CustomShape 284"/>
          <p:cNvSpPr/>
          <p:nvPr/>
        </p:nvSpPr>
        <p:spPr>
          <a:xfrm>
            <a:off x="7915320" y="5347080"/>
            <a:ext cx="93600" cy="9360"/>
          </a:xfrm>
          <a:prstGeom prst="rect">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sp>
      <p:sp>
        <p:nvSpPr>
          <p:cNvPr id="2650" name="CustomShape 285"/>
          <p:cNvSpPr/>
          <p:nvPr/>
        </p:nvSpPr>
        <p:spPr>
          <a:xfrm>
            <a:off x="7999560" y="5342040"/>
            <a:ext cx="91800" cy="2664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51" name="CustomShape 286"/>
          <p:cNvSpPr/>
          <p:nvPr/>
        </p:nvSpPr>
        <p:spPr>
          <a:xfrm>
            <a:off x="8001000" y="5345280"/>
            <a:ext cx="88560" cy="2016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52" name="CustomShape 287"/>
          <p:cNvSpPr/>
          <p:nvPr/>
        </p:nvSpPr>
        <p:spPr>
          <a:xfrm>
            <a:off x="7913520" y="5418360"/>
            <a:ext cx="93600" cy="7920"/>
          </a:xfrm>
          <a:prstGeom prst="rect">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sp>
      <p:sp>
        <p:nvSpPr>
          <p:cNvPr id="2653" name="CustomShape 288"/>
          <p:cNvSpPr/>
          <p:nvPr/>
        </p:nvSpPr>
        <p:spPr>
          <a:xfrm>
            <a:off x="7915320" y="5479920"/>
            <a:ext cx="95040" cy="7920"/>
          </a:xfrm>
          <a:prstGeom prst="rect">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sp>
      <p:sp>
        <p:nvSpPr>
          <p:cNvPr id="2654" name="CustomShape 289"/>
          <p:cNvSpPr/>
          <p:nvPr/>
        </p:nvSpPr>
        <p:spPr>
          <a:xfrm>
            <a:off x="7997760" y="5473800"/>
            <a:ext cx="91800" cy="2988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55" name="CustomShape 290"/>
          <p:cNvSpPr/>
          <p:nvPr/>
        </p:nvSpPr>
        <p:spPr>
          <a:xfrm>
            <a:off x="7999560" y="5476680"/>
            <a:ext cx="88560" cy="2376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56" name="CustomShape 291"/>
          <p:cNvSpPr/>
          <p:nvPr/>
        </p:nvSpPr>
        <p:spPr>
          <a:xfrm>
            <a:off x="8086680" y="5416920"/>
            <a:ext cx="40320" cy="3708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657" name="CustomShape 292"/>
          <p:cNvSpPr/>
          <p:nvPr/>
        </p:nvSpPr>
        <p:spPr>
          <a:xfrm>
            <a:off x="7997760" y="5411880"/>
            <a:ext cx="91800" cy="2664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58" name="CustomShape 293"/>
          <p:cNvSpPr/>
          <p:nvPr/>
        </p:nvSpPr>
        <p:spPr>
          <a:xfrm>
            <a:off x="7999560" y="5415120"/>
            <a:ext cx="88560" cy="20520"/>
          </a:xfrm>
          <a:prstGeom prst="roundRect">
            <a:avLst>
              <a:gd name="adj" fmla="val 50000"/>
            </a:avLst>
          </a:prstGeom>
          <a:solidFill>
            <a:srgbClr val="DDDDDD"/>
          </a:solidFill>
          <a:ln>
            <a:noFill/>
          </a:ln>
        </p:spPr>
        <p:style>
          <a:lnRef idx="0">
            <a:scrgbClr r="0" g="0" b="0"/>
          </a:lnRef>
          <a:fillRef idx="0">
            <a:scrgbClr r="0" g="0" b="0"/>
          </a:fillRef>
          <a:effectRef idx="0">
            <a:scrgbClr r="0" g="0" b="0"/>
          </a:effectRef>
          <a:fontRef idx="minor"/>
        </p:style>
      </p:sp>
      <p:sp>
        <p:nvSpPr>
          <p:cNvPr id="2659" name="CustomShape 294"/>
          <p:cNvSpPr/>
          <p:nvPr/>
        </p:nvSpPr>
        <p:spPr>
          <a:xfrm>
            <a:off x="8080200" y="5224320"/>
            <a:ext cx="9000" cy="47448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2660" name="CustomShape 295"/>
          <p:cNvSpPr/>
          <p:nvPr/>
        </p:nvSpPr>
        <p:spPr>
          <a:xfrm>
            <a:off x="8090280" y="5344560"/>
            <a:ext cx="36360" cy="4248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661" name="CustomShape 296"/>
          <p:cNvSpPr/>
          <p:nvPr/>
        </p:nvSpPr>
        <p:spPr>
          <a:xfrm>
            <a:off x="8091000" y="5276520"/>
            <a:ext cx="37800" cy="482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p:spPr>
        <p:style>
          <a:lnRef idx="0">
            <a:scrgbClr r="0" g="0" b="0"/>
          </a:lnRef>
          <a:fillRef idx="0">
            <a:scrgbClr r="0" g="0" b="0"/>
          </a:fillRef>
          <a:effectRef idx="0">
            <a:scrgbClr r="0" g="0" b="0"/>
          </a:effectRef>
          <a:fontRef idx="minor"/>
        </p:style>
      </p:sp>
      <p:sp>
        <p:nvSpPr>
          <p:cNvPr id="2662" name="CustomShape 297"/>
          <p:cNvSpPr/>
          <p:nvPr/>
        </p:nvSpPr>
        <p:spPr>
          <a:xfrm>
            <a:off x="8123400" y="5678640"/>
            <a:ext cx="6120" cy="19080"/>
          </a:xfrm>
          <a:prstGeom prst="ellipse">
            <a:avLst/>
          </a:pr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63" name="CustomShape 298"/>
          <p:cNvSpPr/>
          <p:nvPr/>
        </p:nvSpPr>
        <p:spPr>
          <a:xfrm>
            <a:off x="8088480" y="5679000"/>
            <a:ext cx="38160" cy="39600"/>
          </a:xfrm>
          <a:custGeom>
            <a:avLst/>
            <a:gdLst/>
            <a:ahLst/>
            <a:cxnLst/>
            <a:rect l="l" t="t" r="r" b="b"/>
            <a:pathLst>
              <a:path w="306" h="240">
                <a:moveTo>
                  <a:pt x="0" y="106"/>
                </a:moveTo>
                <a:lnTo>
                  <a:pt x="2" y="240"/>
                </a:lnTo>
                <a:lnTo>
                  <a:pt x="306" y="110"/>
                </a:lnTo>
                <a:lnTo>
                  <a:pt x="300" y="0"/>
                </a:lnTo>
                <a:lnTo>
                  <a:pt x="0" y="106"/>
                </a:lnTo>
                <a:close/>
              </a:path>
            </a:pathLst>
          </a:cu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64" name="CustomShape 299"/>
          <p:cNvSpPr/>
          <p:nvPr/>
        </p:nvSpPr>
        <p:spPr>
          <a:xfrm>
            <a:off x="7900920" y="5692680"/>
            <a:ext cx="191880" cy="28440"/>
          </a:xfrm>
          <a:prstGeom prst="roundRect">
            <a:avLst>
              <a:gd name="adj" fmla="val 50000"/>
            </a:avLst>
          </a:pr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65" name="CustomShape 300"/>
          <p:cNvSpPr/>
          <p:nvPr/>
        </p:nvSpPr>
        <p:spPr>
          <a:xfrm>
            <a:off x="7912080" y="5699160"/>
            <a:ext cx="171360" cy="15480"/>
          </a:xfrm>
          <a:prstGeom prst="roundRect">
            <a:avLst>
              <a:gd name="adj" fmla="val 50000"/>
            </a:avLst>
          </a:pr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66" name="CustomShape 301"/>
          <p:cNvSpPr/>
          <p:nvPr/>
        </p:nvSpPr>
        <p:spPr>
          <a:xfrm>
            <a:off x="7927920" y="5630760"/>
            <a:ext cx="23760" cy="28440"/>
          </a:xfrm>
          <a:prstGeom prst="ellipse">
            <a:avLst/>
          </a:pr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67" name="CustomShape 302"/>
          <p:cNvSpPr/>
          <p:nvPr/>
        </p:nvSpPr>
        <p:spPr>
          <a:xfrm>
            <a:off x="7956360" y="5630760"/>
            <a:ext cx="23760" cy="28440"/>
          </a:xfrm>
          <a:prstGeom prst="ellipse">
            <a:avLst/>
          </a:pr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68" name="CustomShape 303"/>
          <p:cNvSpPr/>
          <p:nvPr/>
        </p:nvSpPr>
        <p:spPr>
          <a:xfrm>
            <a:off x="7985160" y="5630760"/>
            <a:ext cx="23760" cy="26640"/>
          </a:xfrm>
          <a:prstGeom prst="ellipse">
            <a:avLst/>
          </a:prstGeom>
          <a:solidFill>
            <a:srgbClr val="DDDDDD"/>
          </a:solidFill>
          <a:ln w="9360">
            <a:solidFill>
              <a:schemeClr val="tx2"/>
            </a:solidFill>
            <a:round/>
          </a:ln>
        </p:spPr>
        <p:style>
          <a:lnRef idx="0">
            <a:scrgbClr r="0" g="0" b="0"/>
          </a:lnRef>
          <a:fillRef idx="0">
            <a:scrgbClr r="0" g="0" b="0"/>
          </a:fillRef>
          <a:effectRef idx="0">
            <a:scrgbClr r="0" g="0" b="0"/>
          </a:effectRef>
          <a:fontRef idx="minor"/>
        </p:style>
      </p:sp>
      <p:sp>
        <p:nvSpPr>
          <p:cNvPr id="2669" name="CustomShape 304"/>
          <p:cNvSpPr/>
          <p:nvPr/>
        </p:nvSpPr>
        <p:spPr>
          <a:xfrm>
            <a:off x="8050320" y="5516640"/>
            <a:ext cx="10800" cy="156960"/>
          </a:xfrm>
          <a:prstGeom prst="rect">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sp>
      <p:sp>
        <p:nvSpPr>
          <p:cNvPr id="2670" name="CustomShape 305"/>
          <p:cNvSpPr/>
          <p:nvPr/>
        </p:nvSpPr>
        <p:spPr>
          <a:xfrm>
            <a:off x="7399800" y="4002120"/>
            <a:ext cx="486360" cy="1137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671" name="CustomShape 306"/>
          <p:cNvSpPr/>
          <p:nvPr/>
        </p:nvSpPr>
        <p:spPr>
          <a:xfrm>
            <a:off x="7399800" y="3990600"/>
            <a:ext cx="488160" cy="694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672" name="CustomShape 307"/>
          <p:cNvSpPr/>
          <p:nvPr/>
        </p:nvSpPr>
        <p:spPr>
          <a:xfrm>
            <a:off x="7397640" y="3911760"/>
            <a:ext cx="486360" cy="13320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673" name="CustomShape 308"/>
          <p:cNvSpPr/>
          <p:nvPr/>
        </p:nvSpPr>
        <p:spPr>
          <a:xfrm>
            <a:off x="7495920" y="3946320"/>
            <a:ext cx="274320" cy="6192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674" name="CustomShape 309"/>
          <p:cNvSpPr/>
          <p:nvPr/>
        </p:nvSpPr>
        <p:spPr>
          <a:xfrm>
            <a:off x="7508160" y="3946320"/>
            <a:ext cx="249480" cy="6192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675" name="Line 310"/>
          <p:cNvSpPr/>
          <p:nvPr/>
        </p:nvSpPr>
        <p:spPr>
          <a:xfrm>
            <a:off x="7399440" y="3975120"/>
            <a:ext cx="360" cy="907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676" name="Line 311"/>
          <p:cNvSpPr/>
          <p:nvPr/>
        </p:nvSpPr>
        <p:spPr>
          <a:xfrm>
            <a:off x="7885800" y="3979080"/>
            <a:ext cx="360" cy="8460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677" name="CustomShape 312"/>
          <p:cNvSpPr/>
          <p:nvPr/>
        </p:nvSpPr>
        <p:spPr>
          <a:xfrm>
            <a:off x="7391520" y="4003560"/>
            <a:ext cx="499680" cy="11556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678" name="CustomShape 313"/>
          <p:cNvSpPr/>
          <p:nvPr/>
        </p:nvSpPr>
        <p:spPr>
          <a:xfrm>
            <a:off x="7391520" y="3990960"/>
            <a:ext cx="502920" cy="69480"/>
          </a:xfrm>
          <a:prstGeom prst="rect">
            <a:avLst/>
          </a:prstGeom>
          <a:gradFill>
            <a:gsLst>
              <a:gs pos="0">
                <a:srgbClr val="FF0000"/>
              </a:gs>
              <a:gs pos="100000">
                <a:srgbClr val="FFFFFF"/>
              </a:gs>
            </a:gsLst>
            <a:lin ang="0"/>
          </a:gradFill>
          <a:ln>
            <a:noFill/>
          </a:ln>
        </p:spPr>
        <p:style>
          <a:lnRef idx="0">
            <a:scrgbClr r="0" g="0" b="0"/>
          </a:lnRef>
          <a:fillRef idx="0">
            <a:scrgbClr r="0" g="0" b="0"/>
          </a:fillRef>
          <a:effectRef idx="0">
            <a:scrgbClr r="0" g="0" b="0"/>
          </a:effectRef>
          <a:fontRef idx="minor"/>
        </p:style>
      </p:sp>
      <p:sp>
        <p:nvSpPr>
          <p:cNvPr id="2679" name="CustomShape 314"/>
          <p:cNvSpPr/>
          <p:nvPr/>
        </p:nvSpPr>
        <p:spPr>
          <a:xfrm>
            <a:off x="7389720" y="3911760"/>
            <a:ext cx="501480" cy="13464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680" name="CustomShape 315"/>
          <p:cNvSpPr/>
          <p:nvPr/>
        </p:nvSpPr>
        <p:spPr>
          <a:xfrm>
            <a:off x="7491240" y="3946680"/>
            <a:ext cx="282240" cy="63360"/>
          </a:xfrm>
          <a:custGeom>
            <a:avLst/>
            <a:gdLst/>
            <a:ahLst/>
            <a:cxnLst/>
            <a:rect l="l" t="t" r="r" b="b"/>
            <a:pathLst>
              <a:path w="310" h="60">
                <a:moveTo>
                  <a:pt x="0" y="60"/>
                </a:moveTo>
                <a:lnTo>
                  <a:pt x="96" y="60"/>
                </a:lnTo>
                <a:lnTo>
                  <a:pt x="192" y="0"/>
                </a:lnTo>
                <a:lnTo>
                  <a:pt x="310" y="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681" name="CustomShape 316"/>
          <p:cNvSpPr/>
          <p:nvPr/>
        </p:nvSpPr>
        <p:spPr>
          <a:xfrm>
            <a:off x="7504200" y="3946680"/>
            <a:ext cx="256680" cy="63360"/>
          </a:xfrm>
          <a:custGeom>
            <a:avLst/>
            <a:gdLst/>
            <a:ahLst/>
            <a:cxnLst/>
            <a:rect l="l" t="t" r="r" b="b"/>
            <a:pathLst>
              <a:path w="282" h="60">
                <a:moveTo>
                  <a:pt x="0" y="0"/>
                </a:moveTo>
                <a:lnTo>
                  <a:pt x="96" y="0"/>
                </a:lnTo>
                <a:lnTo>
                  <a:pt x="192" y="60"/>
                </a:lnTo>
                <a:lnTo>
                  <a:pt x="282" y="6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682" name="Line 317"/>
          <p:cNvSpPr/>
          <p:nvPr/>
        </p:nvSpPr>
        <p:spPr>
          <a:xfrm>
            <a:off x="7391160" y="3978000"/>
            <a:ext cx="360" cy="9072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683" name="Line 318"/>
          <p:cNvSpPr/>
          <p:nvPr/>
        </p:nvSpPr>
        <p:spPr>
          <a:xfrm>
            <a:off x="7893000" y="3979800"/>
            <a:ext cx="360" cy="903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684" name="CustomShape 319"/>
          <p:cNvSpPr/>
          <p:nvPr/>
        </p:nvSpPr>
        <p:spPr>
          <a:xfrm>
            <a:off x="7091640" y="3719520"/>
            <a:ext cx="486360" cy="1137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685" name="CustomShape 320"/>
          <p:cNvSpPr/>
          <p:nvPr/>
        </p:nvSpPr>
        <p:spPr>
          <a:xfrm>
            <a:off x="7091640" y="3708000"/>
            <a:ext cx="488160" cy="694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686" name="CustomShape 321"/>
          <p:cNvSpPr/>
          <p:nvPr/>
        </p:nvSpPr>
        <p:spPr>
          <a:xfrm>
            <a:off x="7089840" y="3629160"/>
            <a:ext cx="486360" cy="13320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687" name="CustomShape 322"/>
          <p:cNvSpPr/>
          <p:nvPr/>
        </p:nvSpPr>
        <p:spPr>
          <a:xfrm>
            <a:off x="7187760" y="3663720"/>
            <a:ext cx="274320" cy="6192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688" name="CustomShape 323"/>
          <p:cNvSpPr/>
          <p:nvPr/>
        </p:nvSpPr>
        <p:spPr>
          <a:xfrm>
            <a:off x="7200360" y="3663720"/>
            <a:ext cx="249480" cy="6192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689" name="Line 324"/>
          <p:cNvSpPr/>
          <p:nvPr/>
        </p:nvSpPr>
        <p:spPr>
          <a:xfrm>
            <a:off x="7091640" y="3692520"/>
            <a:ext cx="360" cy="907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690" name="Line 325"/>
          <p:cNvSpPr/>
          <p:nvPr/>
        </p:nvSpPr>
        <p:spPr>
          <a:xfrm>
            <a:off x="7577640" y="3696480"/>
            <a:ext cx="360" cy="8460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691" name="CustomShape 326"/>
          <p:cNvSpPr/>
          <p:nvPr/>
        </p:nvSpPr>
        <p:spPr>
          <a:xfrm>
            <a:off x="7083360" y="3720960"/>
            <a:ext cx="499680" cy="11556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692" name="CustomShape 327"/>
          <p:cNvSpPr/>
          <p:nvPr/>
        </p:nvSpPr>
        <p:spPr>
          <a:xfrm>
            <a:off x="7083360" y="3708360"/>
            <a:ext cx="502920" cy="69480"/>
          </a:xfrm>
          <a:prstGeom prst="rect">
            <a:avLst/>
          </a:prstGeom>
          <a:gradFill>
            <a:gsLst>
              <a:gs pos="0">
                <a:srgbClr val="FF0000"/>
              </a:gs>
              <a:gs pos="100000">
                <a:srgbClr val="FFFFFF"/>
              </a:gs>
            </a:gsLst>
            <a:lin ang="0"/>
          </a:gradFill>
          <a:ln>
            <a:noFill/>
          </a:ln>
        </p:spPr>
        <p:style>
          <a:lnRef idx="0">
            <a:scrgbClr r="0" g="0" b="0"/>
          </a:lnRef>
          <a:fillRef idx="0">
            <a:scrgbClr r="0" g="0" b="0"/>
          </a:fillRef>
          <a:effectRef idx="0">
            <a:scrgbClr r="0" g="0" b="0"/>
          </a:effectRef>
          <a:fontRef idx="minor"/>
        </p:style>
      </p:sp>
      <p:sp>
        <p:nvSpPr>
          <p:cNvPr id="2693" name="CustomShape 328"/>
          <p:cNvSpPr/>
          <p:nvPr/>
        </p:nvSpPr>
        <p:spPr>
          <a:xfrm>
            <a:off x="7081920" y="3629160"/>
            <a:ext cx="501480" cy="13464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694" name="CustomShape 329"/>
          <p:cNvSpPr/>
          <p:nvPr/>
        </p:nvSpPr>
        <p:spPr>
          <a:xfrm>
            <a:off x="7183440" y="3664080"/>
            <a:ext cx="282240" cy="63360"/>
          </a:xfrm>
          <a:custGeom>
            <a:avLst/>
            <a:gdLst/>
            <a:ahLst/>
            <a:cxnLst/>
            <a:rect l="l" t="t" r="r" b="b"/>
            <a:pathLst>
              <a:path w="310" h="60">
                <a:moveTo>
                  <a:pt x="0" y="60"/>
                </a:moveTo>
                <a:lnTo>
                  <a:pt x="96" y="60"/>
                </a:lnTo>
                <a:lnTo>
                  <a:pt x="192" y="0"/>
                </a:lnTo>
                <a:lnTo>
                  <a:pt x="310" y="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695" name="CustomShape 330"/>
          <p:cNvSpPr/>
          <p:nvPr/>
        </p:nvSpPr>
        <p:spPr>
          <a:xfrm>
            <a:off x="7196400" y="3664080"/>
            <a:ext cx="256680" cy="63360"/>
          </a:xfrm>
          <a:custGeom>
            <a:avLst/>
            <a:gdLst/>
            <a:ahLst/>
            <a:cxnLst/>
            <a:rect l="l" t="t" r="r" b="b"/>
            <a:pathLst>
              <a:path w="282" h="60">
                <a:moveTo>
                  <a:pt x="0" y="0"/>
                </a:moveTo>
                <a:lnTo>
                  <a:pt x="96" y="0"/>
                </a:lnTo>
                <a:lnTo>
                  <a:pt x="192" y="60"/>
                </a:lnTo>
                <a:lnTo>
                  <a:pt x="282" y="6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696" name="Line 331"/>
          <p:cNvSpPr/>
          <p:nvPr/>
        </p:nvSpPr>
        <p:spPr>
          <a:xfrm>
            <a:off x="7083360" y="3695400"/>
            <a:ext cx="360" cy="9072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697" name="Line 332"/>
          <p:cNvSpPr/>
          <p:nvPr/>
        </p:nvSpPr>
        <p:spPr>
          <a:xfrm>
            <a:off x="7584840" y="3697200"/>
            <a:ext cx="360" cy="903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698" name="CustomShape 333"/>
          <p:cNvSpPr/>
          <p:nvPr/>
        </p:nvSpPr>
        <p:spPr>
          <a:xfrm>
            <a:off x="7742520" y="3732480"/>
            <a:ext cx="486360" cy="11376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699" name="CustomShape 334"/>
          <p:cNvSpPr/>
          <p:nvPr/>
        </p:nvSpPr>
        <p:spPr>
          <a:xfrm>
            <a:off x="7742520" y="3720960"/>
            <a:ext cx="488160" cy="6948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700" name="CustomShape 335"/>
          <p:cNvSpPr/>
          <p:nvPr/>
        </p:nvSpPr>
        <p:spPr>
          <a:xfrm>
            <a:off x="7740720" y="3641760"/>
            <a:ext cx="486360" cy="13320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701" name="CustomShape 336"/>
          <p:cNvSpPr/>
          <p:nvPr/>
        </p:nvSpPr>
        <p:spPr>
          <a:xfrm>
            <a:off x="7838640" y="3676320"/>
            <a:ext cx="274320" cy="6192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702" name="CustomShape 337"/>
          <p:cNvSpPr/>
          <p:nvPr/>
        </p:nvSpPr>
        <p:spPr>
          <a:xfrm>
            <a:off x="7851240" y="3676320"/>
            <a:ext cx="249480" cy="6192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703" name="Line 338"/>
          <p:cNvSpPr/>
          <p:nvPr/>
        </p:nvSpPr>
        <p:spPr>
          <a:xfrm>
            <a:off x="7742520" y="3705120"/>
            <a:ext cx="360" cy="907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704" name="Line 339"/>
          <p:cNvSpPr/>
          <p:nvPr/>
        </p:nvSpPr>
        <p:spPr>
          <a:xfrm>
            <a:off x="8228520" y="3709080"/>
            <a:ext cx="360" cy="8496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705" name="CustomShape 340"/>
          <p:cNvSpPr/>
          <p:nvPr/>
        </p:nvSpPr>
        <p:spPr>
          <a:xfrm>
            <a:off x="7734240" y="3733920"/>
            <a:ext cx="499680" cy="11556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706" name="CustomShape 341"/>
          <p:cNvSpPr/>
          <p:nvPr/>
        </p:nvSpPr>
        <p:spPr>
          <a:xfrm>
            <a:off x="7734240" y="3720960"/>
            <a:ext cx="502920" cy="69480"/>
          </a:xfrm>
          <a:prstGeom prst="rect">
            <a:avLst/>
          </a:prstGeom>
          <a:gradFill>
            <a:gsLst>
              <a:gs pos="0">
                <a:srgbClr val="FF0000"/>
              </a:gs>
              <a:gs pos="100000">
                <a:srgbClr val="FFFFFF"/>
              </a:gs>
            </a:gsLst>
            <a:lin ang="0"/>
          </a:gradFill>
          <a:ln>
            <a:noFill/>
          </a:ln>
        </p:spPr>
        <p:style>
          <a:lnRef idx="0">
            <a:scrgbClr r="0" g="0" b="0"/>
          </a:lnRef>
          <a:fillRef idx="0">
            <a:scrgbClr r="0" g="0" b="0"/>
          </a:fillRef>
          <a:effectRef idx="0">
            <a:scrgbClr r="0" g="0" b="0"/>
          </a:effectRef>
          <a:fontRef idx="minor"/>
        </p:style>
      </p:sp>
      <p:sp>
        <p:nvSpPr>
          <p:cNvPr id="2707" name="CustomShape 342"/>
          <p:cNvSpPr/>
          <p:nvPr/>
        </p:nvSpPr>
        <p:spPr>
          <a:xfrm>
            <a:off x="7732800" y="3641760"/>
            <a:ext cx="501480" cy="13464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708" name="CustomShape 343"/>
          <p:cNvSpPr/>
          <p:nvPr/>
        </p:nvSpPr>
        <p:spPr>
          <a:xfrm>
            <a:off x="7834320" y="3676680"/>
            <a:ext cx="282240" cy="63360"/>
          </a:xfrm>
          <a:custGeom>
            <a:avLst/>
            <a:gdLst/>
            <a:ahLst/>
            <a:cxnLst/>
            <a:rect l="l" t="t" r="r" b="b"/>
            <a:pathLst>
              <a:path w="310" h="60">
                <a:moveTo>
                  <a:pt x="0" y="60"/>
                </a:moveTo>
                <a:lnTo>
                  <a:pt x="96" y="60"/>
                </a:lnTo>
                <a:lnTo>
                  <a:pt x="192" y="0"/>
                </a:lnTo>
                <a:lnTo>
                  <a:pt x="310" y="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709" name="CustomShape 344"/>
          <p:cNvSpPr/>
          <p:nvPr/>
        </p:nvSpPr>
        <p:spPr>
          <a:xfrm>
            <a:off x="7847280" y="3676680"/>
            <a:ext cx="256680" cy="63360"/>
          </a:xfrm>
          <a:custGeom>
            <a:avLst/>
            <a:gdLst/>
            <a:ahLst/>
            <a:cxnLst/>
            <a:rect l="l" t="t" r="r" b="b"/>
            <a:pathLst>
              <a:path w="282" h="60">
                <a:moveTo>
                  <a:pt x="0" y="0"/>
                </a:moveTo>
                <a:lnTo>
                  <a:pt x="96" y="0"/>
                </a:lnTo>
                <a:lnTo>
                  <a:pt x="192" y="60"/>
                </a:lnTo>
                <a:lnTo>
                  <a:pt x="282" y="6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710" name="Line 345"/>
          <p:cNvSpPr/>
          <p:nvPr/>
        </p:nvSpPr>
        <p:spPr>
          <a:xfrm>
            <a:off x="7734240" y="3708360"/>
            <a:ext cx="360" cy="903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711" name="Line 346"/>
          <p:cNvSpPr/>
          <p:nvPr/>
        </p:nvSpPr>
        <p:spPr>
          <a:xfrm>
            <a:off x="8235720" y="3709800"/>
            <a:ext cx="360" cy="903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712" name="CustomShape 347"/>
          <p:cNvSpPr/>
          <p:nvPr/>
        </p:nvSpPr>
        <p:spPr>
          <a:xfrm>
            <a:off x="7210080" y="2564280"/>
            <a:ext cx="376200" cy="9828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713" name="CustomShape 348"/>
          <p:cNvSpPr/>
          <p:nvPr/>
        </p:nvSpPr>
        <p:spPr>
          <a:xfrm>
            <a:off x="7210080" y="2554200"/>
            <a:ext cx="377640" cy="5976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714" name="CustomShape 349"/>
          <p:cNvSpPr/>
          <p:nvPr/>
        </p:nvSpPr>
        <p:spPr>
          <a:xfrm>
            <a:off x="7208640" y="2486160"/>
            <a:ext cx="376200" cy="11484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715" name="CustomShape 350"/>
          <p:cNvSpPr/>
          <p:nvPr/>
        </p:nvSpPr>
        <p:spPr>
          <a:xfrm>
            <a:off x="7284600" y="2516040"/>
            <a:ext cx="212040" cy="5328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716" name="CustomShape 351"/>
          <p:cNvSpPr/>
          <p:nvPr/>
        </p:nvSpPr>
        <p:spPr>
          <a:xfrm>
            <a:off x="7294320" y="2516040"/>
            <a:ext cx="192600" cy="5328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717" name="Line 352"/>
          <p:cNvSpPr/>
          <p:nvPr/>
        </p:nvSpPr>
        <p:spPr>
          <a:xfrm>
            <a:off x="7210080" y="2540880"/>
            <a:ext cx="360" cy="781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718" name="Line 353"/>
          <p:cNvSpPr/>
          <p:nvPr/>
        </p:nvSpPr>
        <p:spPr>
          <a:xfrm>
            <a:off x="7586280" y="2544120"/>
            <a:ext cx="360" cy="766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719" name="CustomShape 354"/>
          <p:cNvSpPr/>
          <p:nvPr/>
        </p:nvSpPr>
        <p:spPr>
          <a:xfrm>
            <a:off x="7203600" y="2565720"/>
            <a:ext cx="386640" cy="9972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720" name="CustomShape 355"/>
          <p:cNvSpPr/>
          <p:nvPr/>
        </p:nvSpPr>
        <p:spPr>
          <a:xfrm>
            <a:off x="7203600" y="2554560"/>
            <a:ext cx="389160" cy="59760"/>
          </a:xfrm>
          <a:prstGeom prst="rect">
            <a:avLst/>
          </a:prstGeom>
          <a:gradFill>
            <a:gsLst>
              <a:gs pos="0">
                <a:srgbClr val="FF0000"/>
              </a:gs>
              <a:gs pos="100000">
                <a:srgbClr val="FFFFFF"/>
              </a:gs>
            </a:gsLst>
            <a:lin ang="0"/>
          </a:gradFill>
          <a:ln>
            <a:noFill/>
          </a:ln>
        </p:spPr>
        <p:style>
          <a:lnRef idx="0">
            <a:scrgbClr r="0" g="0" b="0"/>
          </a:lnRef>
          <a:fillRef idx="0">
            <a:scrgbClr r="0" g="0" b="0"/>
          </a:fillRef>
          <a:effectRef idx="0">
            <a:scrgbClr r="0" g="0" b="0"/>
          </a:effectRef>
          <a:fontRef idx="minor"/>
        </p:style>
      </p:sp>
      <p:sp>
        <p:nvSpPr>
          <p:cNvPr id="2721" name="CustomShape 356"/>
          <p:cNvSpPr/>
          <p:nvPr/>
        </p:nvSpPr>
        <p:spPr>
          <a:xfrm>
            <a:off x="7202520" y="2486160"/>
            <a:ext cx="387720" cy="11628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722" name="CustomShape 357"/>
          <p:cNvSpPr/>
          <p:nvPr/>
        </p:nvSpPr>
        <p:spPr>
          <a:xfrm>
            <a:off x="7281000" y="2516040"/>
            <a:ext cx="218160" cy="54360"/>
          </a:xfrm>
          <a:custGeom>
            <a:avLst/>
            <a:gdLst/>
            <a:ahLst/>
            <a:cxnLst/>
            <a:rect l="l" t="t" r="r" b="b"/>
            <a:pathLst>
              <a:path w="310" h="60">
                <a:moveTo>
                  <a:pt x="0" y="60"/>
                </a:moveTo>
                <a:lnTo>
                  <a:pt x="96" y="60"/>
                </a:lnTo>
                <a:lnTo>
                  <a:pt x="192" y="0"/>
                </a:lnTo>
                <a:lnTo>
                  <a:pt x="310" y="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723" name="CustomShape 358"/>
          <p:cNvSpPr/>
          <p:nvPr/>
        </p:nvSpPr>
        <p:spPr>
          <a:xfrm>
            <a:off x="7291080" y="2516040"/>
            <a:ext cx="198360" cy="54360"/>
          </a:xfrm>
          <a:custGeom>
            <a:avLst/>
            <a:gdLst/>
            <a:ahLst/>
            <a:cxnLst/>
            <a:rect l="l" t="t" r="r" b="b"/>
            <a:pathLst>
              <a:path w="282" h="60">
                <a:moveTo>
                  <a:pt x="0" y="0"/>
                </a:moveTo>
                <a:lnTo>
                  <a:pt x="96" y="0"/>
                </a:lnTo>
                <a:lnTo>
                  <a:pt x="192" y="60"/>
                </a:lnTo>
                <a:lnTo>
                  <a:pt x="282" y="6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724" name="Line 359"/>
          <p:cNvSpPr/>
          <p:nvPr/>
        </p:nvSpPr>
        <p:spPr>
          <a:xfrm>
            <a:off x="7203600" y="2543400"/>
            <a:ext cx="360" cy="795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725" name="Line 360"/>
          <p:cNvSpPr/>
          <p:nvPr/>
        </p:nvSpPr>
        <p:spPr>
          <a:xfrm>
            <a:off x="7590600" y="2544840"/>
            <a:ext cx="360" cy="7812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726" name="CustomShape 361"/>
          <p:cNvSpPr/>
          <p:nvPr/>
        </p:nvSpPr>
        <p:spPr>
          <a:xfrm>
            <a:off x="7213680" y="2831040"/>
            <a:ext cx="391320" cy="9828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727" name="CustomShape 362"/>
          <p:cNvSpPr/>
          <p:nvPr/>
        </p:nvSpPr>
        <p:spPr>
          <a:xfrm>
            <a:off x="7213680" y="2820960"/>
            <a:ext cx="393120" cy="5976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728" name="CustomShape 363"/>
          <p:cNvSpPr/>
          <p:nvPr/>
        </p:nvSpPr>
        <p:spPr>
          <a:xfrm>
            <a:off x="7211880" y="2752560"/>
            <a:ext cx="391320" cy="11484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729" name="CustomShape 364"/>
          <p:cNvSpPr/>
          <p:nvPr/>
        </p:nvSpPr>
        <p:spPr>
          <a:xfrm>
            <a:off x="7291080" y="2782800"/>
            <a:ext cx="220680" cy="5328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730" name="CustomShape 365"/>
          <p:cNvSpPr/>
          <p:nvPr/>
        </p:nvSpPr>
        <p:spPr>
          <a:xfrm>
            <a:off x="7301160" y="2782800"/>
            <a:ext cx="200520" cy="5328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731" name="Line 366"/>
          <p:cNvSpPr/>
          <p:nvPr/>
        </p:nvSpPr>
        <p:spPr>
          <a:xfrm>
            <a:off x="7213320" y="2807640"/>
            <a:ext cx="360" cy="781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732" name="Line 367"/>
          <p:cNvSpPr/>
          <p:nvPr/>
        </p:nvSpPr>
        <p:spPr>
          <a:xfrm>
            <a:off x="7605000" y="2810880"/>
            <a:ext cx="360" cy="766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733" name="CustomShape 368"/>
          <p:cNvSpPr/>
          <p:nvPr/>
        </p:nvSpPr>
        <p:spPr>
          <a:xfrm>
            <a:off x="7206840" y="2832120"/>
            <a:ext cx="402480" cy="9972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734" name="CustomShape 369"/>
          <p:cNvSpPr/>
          <p:nvPr/>
        </p:nvSpPr>
        <p:spPr>
          <a:xfrm>
            <a:off x="7206840" y="2821320"/>
            <a:ext cx="405000" cy="59760"/>
          </a:xfrm>
          <a:prstGeom prst="rect">
            <a:avLst/>
          </a:prstGeom>
          <a:gradFill>
            <a:gsLst>
              <a:gs pos="0">
                <a:srgbClr val="FF0000"/>
              </a:gs>
              <a:gs pos="100000">
                <a:srgbClr val="FFFFFF"/>
              </a:gs>
            </a:gsLst>
            <a:lin ang="0"/>
          </a:gradFill>
          <a:ln>
            <a:noFill/>
          </a:ln>
        </p:spPr>
        <p:style>
          <a:lnRef idx="0">
            <a:scrgbClr r="0" g="0" b="0"/>
          </a:lnRef>
          <a:fillRef idx="0">
            <a:scrgbClr r="0" g="0" b="0"/>
          </a:fillRef>
          <a:effectRef idx="0">
            <a:scrgbClr r="0" g="0" b="0"/>
          </a:effectRef>
          <a:fontRef idx="minor"/>
        </p:style>
      </p:sp>
      <p:sp>
        <p:nvSpPr>
          <p:cNvPr id="2735" name="CustomShape 370"/>
          <p:cNvSpPr/>
          <p:nvPr/>
        </p:nvSpPr>
        <p:spPr>
          <a:xfrm>
            <a:off x="7205760" y="2752560"/>
            <a:ext cx="403560" cy="11628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736" name="CustomShape 371"/>
          <p:cNvSpPr/>
          <p:nvPr/>
        </p:nvSpPr>
        <p:spPr>
          <a:xfrm>
            <a:off x="7287480" y="2782800"/>
            <a:ext cx="227160" cy="54360"/>
          </a:xfrm>
          <a:custGeom>
            <a:avLst/>
            <a:gdLst/>
            <a:ahLst/>
            <a:cxnLst/>
            <a:rect l="l" t="t" r="r" b="b"/>
            <a:pathLst>
              <a:path w="310" h="60">
                <a:moveTo>
                  <a:pt x="0" y="60"/>
                </a:moveTo>
                <a:lnTo>
                  <a:pt x="96" y="60"/>
                </a:lnTo>
                <a:lnTo>
                  <a:pt x="192" y="0"/>
                </a:lnTo>
                <a:lnTo>
                  <a:pt x="310" y="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737" name="CustomShape 372"/>
          <p:cNvSpPr/>
          <p:nvPr/>
        </p:nvSpPr>
        <p:spPr>
          <a:xfrm>
            <a:off x="7297920" y="2782800"/>
            <a:ext cx="206280" cy="54360"/>
          </a:xfrm>
          <a:custGeom>
            <a:avLst/>
            <a:gdLst/>
            <a:ahLst/>
            <a:cxnLst/>
            <a:rect l="l" t="t" r="r" b="b"/>
            <a:pathLst>
              <a:path w="282" h="60">
                <a:moveTo>
                  <a:pt x="0" y="0"/>
                </a:moveTo>
                <a:lnTo>
                  <a:pt x="96" y="0"/>
                </a:lnTo>
                <a:lnTo>
                  <a:pt x="192" y="60"/>
                </a:lnTo>
                <a:lnTo>
                  <a:pt x="282" y="6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738" name="Line 373"/>
          <p:cNvSpPr/>
          <p:nvPr/>
        </p:nvSpPr>
        <p:spPr>
          <a:xfrm>
            <a:off x="7206840" y="2810160"/>
            <a:ext cx="360" cy="795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739" name="Line 374"/>
          <p:cNvSpPr/>
          <p:nvPr/>
        </p:nvSpPr>
        <p:spPr>
          <a:xfrm>
            <a:off x="7610760" y="2811600"/>
            <a:ext cx="360" cy="7812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740" name="CustomShape 375"/>
          <p:cNvSpPr/>
          <p:nvPr/>
        </p:nvSpPr>
        <p:spPr>
          <a:xfrm>
            <a:off x="7766280" y="2827800"/>
            <a:ext cx="391320" cy="9828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741" name="CustomShape 376"/>
          <p:cNvSpPr/>
          <p:nvPr/>
        </p:nvSpPr>
        <p:spPr>
          <a:xfrm>
            <a:off x="7766280" y="2817720"/>
            <a:ext cx="393120" cy="5976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742" name="CustomShape 377"/>
          <p:cNvSpPr/>
          <p:nvPr/>
        </p:nvSpPr>
        <p:spPr>
          <a:xfrm>
            <a:off x="7764480" y="2749680"/>
            <a:ext cx="391320" cy="11484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743" name="CustomShape 378"/>
          <p:cNvSpPr/>
          <p:nvPr/>
        </p:nvSpPr>
        <p:spPr>
          <a:xfrm>
            <a:off x="7843320" y="2779560"/>
            <a:ext cx="220680" cy="5328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744" name="CustomShape 379"/>
          <p:cNvSpPr/>
          <p:nvPr/>
        </p:nvSpPr>
        <p:spPr>
          <a:xfrm>
            <a:off x="7853400" y="2779560"/>
            <a:ext cx="200520" cy="5328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745" name="Line 380"/>
          <p:cNvSpPr/>
          <p:nvPr/>
        </p:nvSpPr>
        <p:spPr>
          <a:xfrm>
            <a:off x="7765920" y="2804400"/>
            <a:ext cx="360" cy="7812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746" name="Line 381"/>
          <p:cNvSpPr/>
          <p:nvPr/>
        </p:nvSpPr>
        <p:spPr>
          <a:xfrm>
            <a:off x="8157600" y="2807640"/>
            <a:ext cx="360" cy="766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747" name="CustomShape 382"/>
          <p:cNvSpPr/>
          <p:nvPr/>
        </p:nvSpPr>
        <p:spPr>
          <a:xfrm>
            <a:off x="7759440" y="2829240"/>
            <a:ext cx="402480" cy="9972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748" name="CustomShape 383"/>
          <p:cNvSpPr/>
          <p:nvPr/>
        </p:nvSpPr>
        <p:spPr>
          <a:xfrm>
            <a:off x="7759440" y="2818080"/>
            <a:ext cx="405000" cy="59760"/>
          </a:xfrm>
          <a:prstGeom prst="rect">
            <a:avLst/>
          </a:prstGeom>
          <a:gradFill>
            <a:gsLst>
              <a:gs pos="0">
                <a:srgbClr val="FF0000"/>
              </a:gs>
              <a:gs pos="100000">
                <a:srgbClr val="FFFFFF"/>
              </a:gs>
            </a:gsLst>
            <a:lin ang="0"/>
          </a:gradFill>
          <a:ln>
            <a:noFill/>
          </a:ln>
        </p:spPr>
        <p:style>
          <a:lnRef idx="0">
            <a:scrgbClr r="0" g="0" b="0"/>
          </a:lnRef>
          <a:fillRef idx="0">
            <a:scrgbClr r="0" g="0" b="0"/>
          </a:fillRef>
          <a:effectRef idx="0">
            <a:scrgbClr r="0" g="0" b="0"/>
          </a:effectRef>
          <a:fontRef idx="minor"/>
        </p:style>
      </p:sp>
      <p:sp>
        <p:nvSpPr>
          <p:cNvPr id="2749" name="CustomShape 384"/>
          <p:cNvSpPr/>
          <p:nvPr/>
        </p:nvSpPr>
        <p:spPr>
          <a:xfrm>
            <a:off x="7758000" y="2749680"/>
            <a:ext cx="403560" cy="11628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750" name="CustomShape 385"/>
          <p:cNvSpPr/>
          <p:nvPr/>
        </p:nvSpPr>
        <p:spPr>
          <a:xfrm>
            <a:off x="7840080" y="2779560"/>
            <a:ext cx="227160" cy="54360"/>
          </a:xfrm>
          <a:custGeom>
            <a:avLst/>
            <a:gdLst/>
            <a:ahLst/>
            <a:cxnLst/>
            <a:rect l="l" t="t" r="r" b="b"/>
            <a:pathLst>
              <a:path w="310" h="60">
                <a:moveTo>
                  <a:pt x="0" y="60"/>
                </a:moveTo>
                <a:lnTo>
                  <a:pt x="96" y="60"/>
                </a:lnTo>
                <a:lnTo>
                  <a:pt x="192" y="0"/>
                </a:lnTo>
                <a:lnTo>
                  <a:pt x="310" y="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751" name="CustomShape 386"/>
          <p:cNvSpPr/>
          <p:nvPr/>
        </p:nvSpPr>
        <p:spPr>
          <a:xfrm>
            <a:off x="7850160" y="2779560"/>
            <a:ext cx="206280" cy="54360"/>
          </a:xfrm>
          <a:custGeom>
            <a:avLst/>
            <a:gdLst/>
            <a:ahLst/>
            <a:cxnLst/>
            <a:rect l="l" t="t" r="r" b="b"/>
            <a:pathLst>
              <a:path w="282" h="60">
                <a:moveTo>
                  <a:pt x="0" y="0"/>
                </a:moveTo>
                <a:lnTo>
                  <a:pt x="96" y="0"/>
                </a:lnTo>
                <a:lnTo>
                  <a:pt x="192" y="60"/>
                </a:lnTo>
                <a:lnTo>
                  <a:pt x="282" y="6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752" name="Line 387"/>
          <p:cNvSpPr/>
          <p:nvPr/>
        </p:nvSpPr>
        <p:spPr>
          <a:xfrm>
            <a:off x="7759080" y="2806920"/>
            <a:ext cx="360" cy="795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753" name="Line 388"/>
          <p:cNvSpPr/>
          <p:nvPr/>
        </p:nvSpPr>
        <p:spPr>
          <a:xfrm>
            <a:off x="8163360" y="2808360"/>
            <a:ext cx="360" cy="7812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754" name="CustomShape 389"/>
          <p:cNvSpPr/>
          <p:nvPr/>
        </p:nvSpPr>
        <p:spPr>
          <a:xfrm>
            <a:off x="7696080" y="2469240"/>
            <a:ext cx="376200" cy="9828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755" name="CustomShape 390"/>
          <p:cNvSpPr/>
          <p:nvPr/>
        </p:nvSpPr>
        <p:spPr>
          <a:xfrm>
            <a:off x="7696080" y="2459160"/>
            <a:ext cx="377640" cy="59760"/>
          </a:xfrm>
          <a:prstGeom prst="rect">
            <a:avLst/>
          </a:prstGeom>
          <a:gradFill>
            <a:gsLst>
              <a:gs pos="0">
                <a:schemeClr val="folHlink"/>
              </a:gs>
              <a:gs pos="100000">
                <a:srgbClr val="EAEAEA"/>
              </a:gs>
            </a:gsLst>
            <a:lin ang="0"/>
          </a:gradFill>
          <a:ln>
            <a:noFill/>
          </a:ln>
        </p:spPr>
        <p:style>
          <a:lnRef idx="0">
            <a:scrgbClr r="0" g="0" b="0"/>
          </a:lnRef>
          <a:fillRef idx="0">
            <a:scrgbClr r="0" g="0" b="0"/>
          </a:fillRef>
          <a:effectRef idx="0">
            <a:scrgbClr r="0" g="0" b="0"/>
          </a:effectRef>
          <a:fontRef idx="minor"/>
        </p:style>
      </p:sp>
      <p:sp>
        <p:nvSpPr>
          <p:cNvPr id="2756" name="CustomShape 391"/>
          <p:cNvSpPr/>
          <p:nvPr/>
        </p:nvSpPr>
        <p:spPr>
          <a:xfrm>
            <a:off x="7694280" y="2390760"/>
            <a:ext cx="376200" cy="114840"/>
          </a:xfrm>
          <a:prstGeom prst="ellipse">
            <a:avLst/>
          </a:prstGeom>
          <a:gradFill>
            <a:gsLst>
              <a:gs pos="0">
                <a:schemeClr val="folHlink"/>
              </a:gs>
              <a:gs pos="100000">
                <a:srgbClr val="EAEAEA"/>
              </a:gs>
            </a:gsLst>
            <a:lin ang="0"/>
          </a:gradFill>
          <a:ln w="9360">
            <a:solidFill>
              <a:schemeClr val="bg2"/>
            </a:solidFill>
            <a:round/>
          </a:ln>
        </p:spPr>
        <p:style>
          <a:lnRef idx="0">
            <a:scrgbClr r="0" g="0" b="0"/>
          </a:lnRef>
          <a:fillRef idx="0">
            <a:scrgbClr r="0" g="0" b="0"/>
          </a:fillRef>
          <a:effectRef idx="0">
            <a:scrgbClr r="0" g="0" b="0"/>
          </a:effectRef>
          <a:fontRef idx="minor"/>
        </p:style>
      </p:sp>
      <p:sp>
        <p:nvSpPr>
          <p:cNvPr id="2757" name="CustomShape 392"/>
          <p:cNvSpPr/>
          <p:nvPr/>
        </p:nvSpPr>
        <p:spPr>
          <a:xfrm>
            <a:off x="7770240" y="2420640"/>
            <a:ext cx="212040" cy="53280"/>
          </a:xfrm>
          <a:custGeom>
            <a:avLst/>
            <a:gdLst/>
            <a:ahLst/>
            <a:cxnLst/>
            <a:rect l="l" t="t" r="r" b="b"/>
            <a:pathLst>
              <a:path w="310" h="60">
                <a:moveTo>
                  <a:pt x="0" y="60"/>
                </a:moveTo>
                <a:lnTo>
                  <a:pt x="96" y="60"/>
                </a:lnTo>
                <a:lnTo>
                  <a:pt x="192" y="0"/>
                </a:lnTo>
                <a:lnTo>
                  <a:pt x="310" y="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758" name="CustomShape 393"/>
          <p:cNvSpPr/>
          <p:nvPr/>
        </p:nvSpPr>
        <p:spPr>
          <a:xfrm>
            <a:off x="7779960" y="2420640"/>
            <a:ext cx="192600" cy="53280"/>
          </a:xfrm>
          <a:custGeom>
            <a:avLst/>
            <a:gdLst/>
            <a:ahLst/>
            <a:cxnLst/>
            <a:rect l="l" t="t" r="r" b="b"/>
            <a:pathLst>
              <a:path w="282" h="60">
                <a:moveTo>
                  <a:pt x="0" y="0"/>
                </a:moveTo>
                <a:lnTo>
                  <a:pt x="96" y="0"/>
                </a:lnTo>
                <a:lnTo>
                  <a:pt x="192" y="60"/>
                </a:lnTo>
                <a:lnTo>
                  <a:pt x="282" y="60"/>
                </a:lnTo>
              </a:path>
            </a:pathLst>
          </a:custGeom>
          <a:gradFill>
            <a:gsLst>
              <a:gs pos="0">
                <a:schemeClr val="folHlink"/>
              </a:gs>
              <a:gs pos="100000">
                <a:srgbClr val="EAEAEA"/>
              </a:gs>
            </a:gsLst>
            <a:lin ang="0"/>
          </a:gradFill>
          <a:ln w="12600">
            <a:solidFill>
              <a:schemeClr val="bg2"/>
            </a:solidFill>
            <a:round/>
          </a:ln>
        </p:spPr>
        <p:style>
          <a:lnRef idx="0">
            <a:scrgbClr r="0" g="0" b="0"/>
          </a:lnRef>
          <a:fillRef idx="0">
            <a:scrgbClr r="0" g="0" b="0"/>
          </a:fillRef>
          <a:effectRef idx="0">
            <a:scrgbClr r="0" g="0" b="0"/>
          </a:effectRef>
          <a:fontRef idx="minor"/>
        </p:style>
      </p:sp>
      <p:sp>
        <p:nvSpPr>
          <p:cNvPr id="2759" name="Line 394"/>
          <p:cNvSpPr/>
          <p:nvPr/>
        </p:nvSpPr>
        <p:spPr>
          <a:xfrm>
            <a:off x="7695720" y="2445480"/>
            <a:ext cx="360" cy="784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760" name="Line 395"/>
          <p:cNvSpPr/>
          <p:nvPr/>
        </p:nvSpPr>
        <p:spPr>
          <a:xfrm>
            <a:off x="8072280" y="2448720"/>
            <a:ext cx="360" cy="76680"/>
          </a:xfrm>
          <a:prstGeom prst="line">
            <a:avLst/>
          </a:prstGeom>
          <a:ln w="9360">
            <a:solidFill>
              <a:schemeClr val="bg2"/>
            </a:solidFill>
            <a:round/>
          </a:ln>
        </p:spPr>
        <p:style>
          <a:lnRef idx="0">
            <a:scrgbClr r="0" g="0" b="0"/>
          </a:lnRef>
          <a:fillRef idx="0">
            <a:scrgbClr r="0" g="0" b="0"/>
          </a:fillRef>
          <a:effectRef idx="0">
            <a:scrgbClr r="0" g="0" b="0"/>
          </a:effectRef>
          <a:fontRef idx="minor"/>
        </p:style>
      </p:sp>
      <p:sp>
        <p:nvSpPr>
          <p:cNvPr id="2761" name="CustomShape 396"/>
          <p:cNvSpPr/>
          <p:nvPr/>
        </p:nvSpPr>
        <p:spPr>
          <a:xfrm>
            <a:off x="7689600" y="2470320"/>
            <a:ext cx="386640" cy="9972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762" name="CustomShape 397"/>
          <p:cNvSpPr/>
          <p:nvPr/>
        </p:nvSpPr>
        <p:spPr>
          <a:xfrm>
            <a:off x="7689600" y="2459160"/>
            <a:ext cx="389160" cy="59760"/>
          </a:xfrm>
          <a:prstGeom prst="rect">
            <a:avLst/>
          </a:prstGeom>
          <a:gradFill>
            <a:gsLst>
              <a:gs pos="0">
                <a:srgbClr val="FF0000"/>
              </a:gs>
              <a:gs pos="100000">
                <a:srgbClr val="FFFFFF"/>
              </a:gs>
            </a:gsLst>
            <a:lin ang="0"/>
          </a:gradFill>
          <a:ln>
            <a:noFill/>
          </a:ln>
        </p:spPr>
        <p:style>
          <a:lnRef idx="0">
            <a:scrgbClr r="0" g="0" b="0"/>
          </a:lnRef>
          <a:fillRef idx="0">
            <a:scrgbClr r="0" g="0" b="0"/>
          </a:fillRef>
          <a:effectRef idx="0">
            <a:scrgbClr r="0" g="0" b="0"/>
          </a:effectRef>
          <a:fontRef idx="minor"/>
        </p:style>
      </p:sp>
      <p:sp>
        <p:nvSpPr>
          <p:cNvPr id="2763" name="CustomShape 398"/>
          <p:cNvSpPr/>
          <p:nvPr/>
        </p:nvSpPr>
        <p:spPr>
          <a:xfrm>
            <a:off x="7688160" y="2390760"/>
            <a:ext cx="387720" cy="116280"/>
          </a:xfrm>
          <a:prstGeom prst="ellipse">
            <a:avLst/>
          </a:prstGeom>
          <a:gradFill>
            <a:gsLst>
              <a:gs pos="0">
                <a:srgbClr val="FF0000"/>
              </a:gs>
              <a:gs pos="100000">
                <a:srgbClr val="FFFFFF"/>
              </a:gs>
            </a:gsLst>
            <a:lin ang="0"/>
          </a:gradFill>
          <a:ln w="9360">
            <a:solidFill>
              <a:srgbClr val="FF0000"/>
            </a:solidFill>
            <a:round/>
          </a:ln>
        </p:spPr>
        <p:style>
          <a:lnRef idx="0">
            <a:scrgbClr r="0" g="0" b="0"/>
          </a:lnRef>
          <a:fillRef idx="0">
            <a:scrgbClr r="0" g="0" b="0"/>
          </a:fillRef>
          <a:effectRef idx="0">
            <a:scrgbClr r="0" g="0" b="0"/>
          </a:effectRef>
          <a:fontRef idx="minor"/>
        </p:style>
      </p:sp>
      <p:sp>
        <p:nvSpPr>
          <p:cNvPr id="2764" name="CustomShape 399"/>
          <p:cNvSpPr/>
          <p:nvPr/>
        </p:nvSpPr>
        <p:spPr>
          <a:xfrm>
            <a:off x="7767000" y="2421000"/>
            <a:ext cx="218160" cy="54360"/>
          </a:xfrm>
          <a:custGeom>
            <a:avLst/>
            <a:gdLst/>
            <a:ahLst/>
            <a:cxnLst/>
            <a:rect l="l" t="t" r="r" b="b"/>
            <a:pathLst>
              <a:path w="310" h="60">
                <a:moveTo>
                  <a:pt x="0" y="60"/>
                </a:moveTo>
                <a:lnTo>
                  <a:pt x="96" y="60"/>
                </a:lnTo>
                <a:lnTo>
                  <a:pt x="192" y="0"/>
                </a:lnTo>
                <a:lnTo>
                  <a:pt x="310" y="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765" name="CustomShape 400"/>
          <p:cNvSpPr/>
          <p:nvPr/>
        </p:nvSpPr>
        <p:spPr>
          <a:xfrm>
            <a:off x="7776720" y="2421000"/>
            <a:ext cx="198360" cy="54360"/>
          </a:xfrm>
          <a:custGeom>
            <a:avLst/>
            <a:gdLst/>
            <a:ahLst/>
            <a:cxnLst/>
            <a:rect l="l" t="t" r="r" b="b"/>
            <a:pathLst>
              <a:path w="282" h="60">
                <a:moveTo>
                  <a:pt x="0" y="0"/>
                </a:moveTo>
                <a:lnTo>
                  <a:pt x="96" y="0"/>
                </a:lnTo>
                <a:lnTo>
                  <a:pt x="192" y="60"/>
                </a:lnTo>
                <a:lnTo>
                  <a:pt x="282" y="6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766" name="Line 401"/>
          <p:cNvSpPr/>
          <p:nvPr/>
        </p:nvSpPr>
        <p:spPr>
          <a:xfrm>
            <a:off x="7689240" y="2448000"/>
            <a:ext cx="360" cy="79560"/>
          </a:xfrm>
          <a:prstGeom prst="line">
            <a:avLst/>
          </a:prstGeom>
          <a:ln w="9360">
            <a:solidFill>
              <a:srgbClr val="FF0000"/>
            </a:solidFill>
            <a:round/>
          </a:ln>
        </p:spPr>
        <p:style>
          <a:lnRef idx="0">
            <a:scrgbClr r="0" g="0" b="0"/>
          </a:lnRef>
          <a:fillRef idx="0">
            <a:scrgbClr r="0" g="0" b="0"/>
          </a:fillRef>
          <a:effectRef idx="0">
            <a:scrgbClr r="0" g="0" b="0"/>
          </a:effectRef>
          <a:fontRef idx="minor"/>
        </p:style>
      </p:sp>
      <p:sp>
        <p:nvSpPr>
          <p:cNvPr id="2767" name="Line 402"/>
          <p:cNvSpPr/>
          <p:nvPr/>
        </p:nvSpPr>
        <p:spPr>
          <a:xfrm>
            <a:off x="8076600" y="2449440"/>
            <a:ext cx="360" cy="78120"/>
          </a:xfrm>
          <a:prstGeom prst="line">
            <a:avLst/>
          </a:prstGeom>
          <a:ln w="9360">
            <a:solidFill>
              <a:srgbClr val="FF0000"/>
            </a:solidFill>
            <a:round/>
          </a:ln>
        </p:spPr>
        <p:style>
          <a:lnRef idx="0">
            <a:scrgbClr r="0" g="0" b="0"/>
          </a:lnRef>
          <a:fillRef idx="0">
            <a:scrgbClr r="0" g="0" b="0"/>
          </a:fillRef>
          <a:effectRef idx="0">
            <a:scrgbClr r="0" g="0" b="0"/>
          </a:effectRef>
          <a:fontRef idx="minor"/>
        </p:style>
      </p:sp>
      <p:pic>
        <p:nvPicPr>
          <p:cNvPr id="2768" name="Picture 1142"/>
          <p:cNvPicPr/>
          <p:nvPr/>
        </p:nvPicPr>
        <p:blipFill>
          <a:blip r:embed="rId12"/>
          <a:stretch>
            <a:fillRect/>
          </a:stretch>
        </p:blipFill>
        <p:spPr>
          <a:xfrm>
            <a:off x="692280" y="1039680"/>
            <a:ext cx="4568760" cy="171360"/>
          </a:xfrm>
          <a:prstGeom prst="rect">
            <a:avLst/>
          </a:prstGeom>
          <a:ln>
            <a:noFill/>
          </a:ln>
        </p:spPr>
      </p:pic>
      <p:sp>
        <p:nvSpPr>
          <p:cNvPr id="2769" name="CustomShape 403"/>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A050C9D3-0D3D-4F2D-8611-C0584F7A8121}"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2771" name="Picture 48"/>
          <p:cNvPicPr/>
          <p:nvPr/>
        </p:nvPicPr>
        <p:blipFill>
          <a:blip r:embed="rId1"/>
          <a:stretch>
            <a:fillRect/>
          </a:stretch>
        </p:blipFill>
        <p:spPr>
          <a:xfrm>
            <a:off x="291960" y="912960"/>
            <a:ext cx="7767360" cy="171360"/>
          </a:xfrm>
          <a:prstGeom prst="rect">
            <a:avLst/>
          </a:prstGeom>
          <a:ln>
            <a:noFill/>
          </a:ln>
        </p:spPr>
      </p:pic>
      <p:sp>
        <p:nvSpPr>
          <p:cNvPr id="2772" name="CustomShape 2"/>
          <p:cNvSpPr/>
          <p:nvPr/>
        </p:nvSpPr>
        <p:spPr>
          <a:xfrm>
            <a:off x="241200" y="281160"/>
            <a:ext cx="8191440" cy="83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Packet-switching: store-and-forward</a:t>
            </a:r>
            <a:endParaRPr lang="en-US" sz="4000" b="0" strike="noStrike" spc="-1">
              <a:latin typeface="Arial"/>
            </a:endParaRPr>
          </a:p>
        </p:txBody>
      </p:sp>
      <p:sp>
        <p:nvSpPr>
          <p:cNvPr id="2773" name="CustomShape 3"/>
          <p:cNvSpPr/>
          <p:nvPr/>
        </p:nvSpPr>
        <p:spPr>
          <a:xfrm>
            <a:off x="579600" y="3486240"/>
            <a:ext cx="4141440" cy="326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2000" b="0" strike="noStrike" spc="-1">
                <a:solidFill>
                  <a:srgbClr val="000000"/>
                </a:solidFill>
                <a:latin typeface="Gill Sans MT"/>
                <a:ea typeface="MS PGothic"/>
              </a:rPr>
              <a:t>takes </a:t>
            </a:r>
            <a:r>
              <a:rPr lang="en-US" sz="2000" b="0" i="1" strike="noStrike" spc="-1">
                <a:solidFill>
                  <a:srgbClr val="000000"/>
                </a:solidFill>
                <a:latin typeface="Gill Sans MT"/>
                <a:ea typeface="MS PGothic"/>
              </a:rPr>
              <a:t>L</a:t>
            </a:r>
            <a:r>
              <a:rPr lang="en-US" sz="2000" b="0" strike="noStrike" spc="-1">
                <a:solidFill>
                  <a:srgbClr val="000000"/>
                </a:solidFill>
                <a:latin typeface="Gill Sans MT"/>
                <a:ea typeface="MS PGothic"/>
              </a:rPr>
              <a:t>/</a:t>
            </a:r>
            <a:r>
              <a:rPr lang="en-US" sz="2000" b="0" i="1" strike="noStrike" spc="-1">
                <a:solidFill>
                  <a:srgbClr val="000000"/>
                </a:solidFill>
                <a:latin typeface="Gill Sans MT"/>
                <a:ea typeface="MS PGothic"/>
              </a:rPr>
              <a:t>R</a:t>
            </a:r>
            <a:r>
              <a:rPr lang="en-US" sz="2000" b="0" strike="noStrike" spc="-1">
                <a:solidFill>
                  <a:srgbClr val="000000"/>
                </a:solidFill>
                <a:latin typeface="Gill Sans MT"/>
                <a:ea typeface="MS PGothic"/>
              </a:rPr>
              <a:t> seconds to transmit (push out) </a:t>
            </a:r>
            <a:r>
              <a:rPr lang="en-US" sz="2000" b="0" i="1" strike="noStrike" spc="-1">
                <a:solidFill>
                  <a:srgbClr val="000000"/>
                </a:solidFill>
                <a:latin typeface="Gill Sans MT"/>
                <a:ea typeface="MS PGothic"/>
              </a:rPr>
              <a:t>L</a:t>
            </a:r>
            <a:r>
              <a:rPr lang="en-US" sz="2000" b="0" strike="noStrike" spc="-1">
                <a:solidFill>
                  <a:srgbClr val="000000"/>
                </a:solidFill>
                <a:latin typeface="Gill Sans MT"/>
                <a:ea typeface="MS PGothic"/>
              </a:rPr>
              <a:t>-bit packet into link at </a:t>
            </a:r>
            <a:r>
              <a:rPr lang="en-US" sz="2000" b="0" i="1" strike="noStrike" spc="-1">
                <a:solidFill>
                  <a:srgbClr val="000000"/>
                </a:solidFill>
                <a:latin typeface="Gill Sans MT"/>
                <a:ea typeface="MS PGothic"/>
              </a:rPr>
              <a:t>R</a:t>
            </a:r>
            <a:r>
              <a:rPr lang="en-US" sz="2000" b="0" strike="noStrike" spc="-1">
                <a:solidFill>
                  <a:srgbClr val="000000"/>
                </a:solidFill>
                <a:latin typeface="Gill Sans MT"/>
                <a:ea typeface="MS PGothic"/>
              </a:rPr>
              <a:t> bps</a:t>
            </a:r>
            <a:endParaRPr lang="en-US" sz="20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000" b="0" i="1" strike="noStrike" spc="-1">
                <a:solidFill>
                  <a:srgbClr val="CC0000"/>
                </a:solidFill>
                <a:latin typeface="Gill Sans MT"/>
                <a:ea typeface="MS PGothic"/>
              </a:rPr>
              <a:t>store and forward:</a:t>
            </a:r>
            <a:r>
              <a:rPr lang="en-US" sz="2000" b="0" i="1" strike="noStrike" spc="-1">
                <a:solidFill>
                  <a:srgbClr val="FF0000"/>
                </a:solidFill>
                <a:latin typeface="Gill Sans MT"/>
                <a:ea typeface="MS PGothic"/>
              </a:rPr>
              <a:t> </a:t>
            </a:r>
            <a:r>
              <a:rPr lang="en-US" sz="2000" b="0" strike="noStrike" spc="-1">
                <a:solidFill>
                  <a:srgbClr val="000000"/>
                </a:solidFill>
                <a:latin typeface="Gill Sans MT"/>
                <a:ea typeface="MS PGothic"/>
              </a:rPr>
              <a:t>entire packet must  arrive at router before it can be transmitted on next link</a:t>
            </a:r>
            <a:endParaRPr lang="en-US" sz="2000" b="0" strike="noStrike" spc="-1">
              <a:latin typeface="Arial"/>
            </a:endParaRPr>
          </a:p>
        </p:txBody>
      </p:sp>
      <p:sp>
        <p:nvSpPr>
          <p:cNvPr id="2774" name="CustomShape 4"/>
          <p:cNvSpPr/>
          <p:nvPr/>
        </p:nvSpPr>
        <p:spPr>
          <a:xfrm>
            <a:off x="5456160" y="3602160"/>
            <a:ext cx="3512880" cy="223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90000"/>
              </a:lnSpc>
              <a:spcBef>
                <a:spcPts val="480"/>
              </a:spcBef>
            </a:pPr>
            <a:r>
              <a:rPr lang="en-US" sz="1800" b="0" i="1" strike="noStrike" spc="-1">
                <a:solidFill>
                  <a:srgbClr val="000099"/>
                </a:solidFill>
                <a:latin typeface="Gill Sans MT"/>
                <a:ea typeface="MS PGothic"/>
              </a:rPr>
              <a:t>one-hop numerical example:</a:t>
            </a:r>
            <a:endParaRPr lang="en-US" sz="1800" b="0" strike="noStrike" spc="-1">
              <a:latin typeface="Arial"/>
            </a:endParaRPr>
          </a:p>
          <a:p>
            <a:pPr marL="342900" indent="-340995">
              <a:lnSpc>
                <a:spcPct val="90000"/>
              </a:lnSpc>
              <a:spcBef>
                <a:spcPts val="480"/>
              </a:spcBef>
              <a:buClr>
                <a:srgbClr val="000099"/>
              </a:buClr>
              <a:buFont typeface="Wingdings" panose="05000000000000000000" pitchFamily="2" charset="2"/>
              <a:buChar char=""/>
            </a:pPr>
            <a:r>
              <a:rPr lang="en-US" sz="1800" b="0" i="1" strike="noStrike" spc="-1">
                <a:solidFill>
                  <a:srgbClr val="000000"/>
                </a:solidFill>
                <a:latin typeface="Gill Sans MT"/>
                <a:ea typeface="MS PGothic"/>
              </a:rPr>
              <a:t>L</a:t>
            </a:r>
            <a:r>
              <a:rPr lang="en-US" sz="1800" b="0" strike="noStrike" spc="-1">
                <a:solidFill>
                  <a:srgbClr val="000000"/>
                </a:solidFill>
                <a:latin typeface="Gill Sans MT"/>
                <a:ea typeface="MS PGothic"/>
              </a:rPr>
              <a:t> = 7.5 Mbits</a:t>
            </a:r>
            <a:endParaRPr lang="en-US" sz="1800" b="0" strike="noStrike" spc="-1">
              <a:latin typeface="Arial"/>
            </a:endParaRPr>
          </a:p>
          <a:p>
            <a:pPr marL="342900" indent="-340995">
              <a:lnSpc>
                <a:spcPct val="90000"/>
              </a:lnSpc>
              <a:spcBef>
                <a:spcPts val="480"/>
              </a:spcBef>
              <a:buClr>
                <a:srgbClr val="000099"/>
              </a:buClr>
              <a:buFont typeface="Wingdings" panose="05000000000000000000" pitchFamily="2" charset="2"/>
              <a:buChar char=""/>
            </a:pPr>
            <a:r>
              <a:rPr lang="en-US" sz="1800" b="0" i="1" strike="noStrike" spc="-1">
                <a:solidFill>
                  <a:srgbClr val="000000"/>
                </a:solidFill>
                <a:latin typeface="Gill Sans MT"/>
                <a:ea typeface="MS PGothic"/>
              </a:rPr>
              <a:t>R</a:t>
            </a:r>
            <a:r>
              <a:rPr lang="en-US" sz="1800" b="0" strike="noStrike" spc="-1">
                <a:solidFill>
                  <a:srgbClr val="000000"/>
                </a:solidFill>
                <a:latin typeface="Gill Sans MT"/>
                <a:ea typeface="MS PGothic"/>
              </a:rPr>
              <a:t> = 1.5 Mbps</a:t>
            </a:r>
            <a:endParaRPr lang="en-US" sz="1800" b="0" strike="noStrike" spc="-1">
              <a:latin typeface="Arial"/>
            </a:endParaRPr>
          </a:p>
          <a:p>
            <a:pPr marL="342900" indent="-340995">
              <a:lnSpc>
                <a:spcPct val="90000"/>
              </a:lnSpc>
              <a:spcBef>
                <a:spcPts val="480"/>
              </a:spcBef>
              <a:buClr>
                <a:srgbClr val="000099"/>
              </a:buClr>
              <a:buFont typeface="Wingdings" panose="05000000000000000000" pitchFamily="2" charset="2"/>
              <a:buChar char=""/>
            </a:pPr>
            <a:r>
              <a:rPr lang="en-US" sz="1800" b="0" strike="noStrike" spc="-1">
                <a:solidFill>
                  <a:srgbClr val="000000"/>
                </a:solidFill>
                <a:latin typeface="Gill Sans MT"/>
                <a:ea typeface="MS PGothic"/>
              </a:rPr>
              <a:t>one-hop transmission delay = 5 sec</a:t>
            </a:r>
            <a:endParaRPr lang="en-US" sz="1800" b="0" strike="noStrike" spc="-1">
              <a:latin typeface="Arial"/>
            </a:endParaRPr>
          </a:p>
        </p:txBody>
      </p:sp>
      <p:sp>
        <p:nvSpPr>
          <p:cNvPr id="2775" name="CustomShape 5"/>
          <p:cNvSpPr/>
          <p:nvPr/>
        </p:nvSpPr>
        <p:spPr>
          <a:xfrm>
            <a:off x="4975200" y="5695920"/>
            <a:ext cx="150480" cy="726840"/>
          </a:xfrm>
          <a:prstGeom prst="rightBrace">
            <a:avLst>
              <a:gd name="adj1" fmla="val 50115"/>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2776" name="CustomShape 6"/>
          <p:cNvSpPr/>
          <p:nvPr/>
        </p:nvSpPr>
        <p:spPr>
          <a:xfrm>
            <a:off x="4867920" y="5999040"/>
            <a:ext cx="330228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0000"/>
                </a:solidFill>
                <a:latin typeface="Gill Sans MT"/>
                <a:ea typeface="MS PGothic"/>
              </a:rPr>
              <a:t>      more on delay shortly …</a:t>
            </a:r>
            <a:endParaRPr lang="en-US" sz="2000" b="0" strike="noStrike" spc="-1">
              <a:latin typeface="Arial"/>
            </a:endParaRPr>
          </a:p>
        </p:txBody>
      </p:sp>
      <p:sp>
        <p:nvSpPr>
          <p:cNvPr id="2777" name="CustomShape 7"/>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E1D1998C-4338-4EB3-8B8E-4CE2343AF517}" type="slidenum">
              <a:rPr lang="en-US" sz="1200" b="0" strike="noStrike" spc="-1">
                <a:solidFill>
                  <a:srgbClr val="000000"/>
                </a:solidFill>
                <a:latin typeface="Tahoma"/>
                <a:ea typeface="MS PGothic"/>
              </a:rPr>
            </a:fld>
            <a:endParaRPr lang="en-US" sz="1200" b="0" strike="noStrike" spc="-1">
              <a:latin typeface="Arial"/>
            </a:endParaRPr>
          </a:p>
        </p:txBody>
      </p:sp>
      <p:sp>
        <p:nvSpPr>
          <p:cNvPr id="2778" name="CustomShape 8"/>
          <p:cNvSpPr/>
          <p:nvPr/>
        </p:nvSpPr>
        <p:spPr>
          <a:xfrm>
            <a:off x="813600" y="2679840"/>
            <a:ext cx="79560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Calibri"/>
                <a:ea typeface="DejaVu Sans" panose="020B0606030804020204"/>
              </a:rPr>
              <a:t>source</a:t>
            </a:r>
            <a:endParaRPr lang="en-US" sz="1800" b="0" strike="noStrike" spc="-1">
              <a:latin typeface="Arial"/>
            </a:endParaRPr>
          </a:p>
        </p:txBody>
      </p:sp>
      <p:pic>
        <p:nvPicPr>
          <p:cNvPr id="2779" name="Picture 8"/>
          <p:cNvPicPr/>
          <p:nvPr/>
        </p:nvPicPr>
        <p:blipFill>
          <a:blip r:embed="rId2"/>
          <a:stretch>
            <a:fillRect/>
          </a:stretch>
        </p:blipFill>
        <p:spPr>
          <a:xfrm>
            <a:off x="1630440" y="2782800"/>
            <a:ext cx="1055520" cy="404640"/>
          </a:xfrm>
          <a:prstGeom prst="rect">
            <a:avLst/>
          </a:prstGeom>
          <a:ln>
            <a:noFill/>
          </a:ln>
        </p:spPr>
      </p:pic>
      <p:sp>
        <p:nvSpPr>
          <p:cNvPr id="2780" name="CustomShape 9"/>
          <p:cNvSpPr/>
          <p:nvPr/>
        </p:nvSpPr>
        <p:spPr>
          <a:xfrm rot="1041600">
            <a:off x="1706040" y="2767680"/>
            <a:ext cx="944280" cy="261720"/>
          </a:xfrm>
          <a:prstGeom prst="rect">
            <a:avLst/>
          </a:prstGeom>
          <a:gradFill>
            <a:gsLst>
              <a:gs pos="0">
                <a:srgbClr val="FFFFFF"/>
              </a:gs>
              <a:gs pos="50000">
                <a:srgbClr val="FFFFFF">
                  <a:alpha val="48000"/>
                </a:srgbClr>
              </a:gs>
              <a:gs pos="100000">
                <a:srgbClr val="FFFFFF">
                  <a:alpha val="0"/>
                </a:srgbClr>
              </a:gs>
            </a:gsLst>
            <a:lin ang="5400000"/>
          </a:gradFill>
          <a:ln w="25560">
            <a:noFill/>
          </a:ln>
        </p:spPr>
        <p:style>
          <a:lnRef idx="0">
            <a:scrgbClr r="0" g="0" b="0"/>
          </a:lnRef>
          <a:fillRef idx="0">
            <a:scrgbClr r="0" g="0" b="0"/>
          </a:fillRef>
          <a:effectRef idx="0">
            <a:scrgbClr r="0" g="0" b="0"/>
          </a:effectRef>
          <a:fontRef idx="minor"/>
        </p:style>
      </p:sp>
      <p:sp>
        <p:nvSpPr>
          <p:cNvPr id="2781" name="Line 10"/>
          <p:cNvSpPr/>
          <p:nvPr/>
        </p:nvSpPr>
        <p:spPr>
          <a:xfrm>
            <a:off x="2576160" y="2874960"/>
            <a:ext cx="1738440" cy="360"/>
          </a:xfrm>
          <a:prstGeom prst="line">
            <a:avLst/>
          </a:prstGeom>
          <a:ln w="19080">
            <a:solidFill>
              <a:srgbClr val="000000"/>
            </a:solidFill>
            <a:round/>
          </a:ln>
        </p:spPr>
        <p:style>
          <a:lnRef idx="0">
            <a:scrgbClr r="0" g="0" b="0"/>
          </a:lnRef>
          <a:fillRef idx="0">
            <a:scrgbClr r="0" g="0" b="0"/>
          </a:fillRef>
          <a:effectRef idx="0">
            <a:scrgbClr r="0" g="0" b="0"/>
          </a:effectRef>
          <a:fontRef idx="minor"/>
        </p:style>
      </p:sp>
      <p:pic>
        <p:nvPicPr>
          <p:cNvPr id="2782" name="Picture 95"/>
          <p:cNvPicPr/>
          <p:nvPr/>
        </p:nvPicPr>
        <p:blipFill>
          <a:blip r:embed="rId3"/>
          <a:stretch>
            <a:fillRect/>
          </a:stretch>
        </p:blipFill>
        <p:spPr>
          <a:xfrm>
            <a:off x="3926880" y="2738880"/>
            <a:ext cx="1034280" cy="331200"/>
          </a:xfrm>
          <a:prstGeom prst="rect">
            <a:avLst/>
          </a:prstGeom>
          <a:ln>
            <a:noFill/>
          </a:ln>
        </p:spPr>
      </p:pic>
      <p:sp>
        <p:nvSpPr>
          <p:cNvPr id="2783" name="CustomShape 11"/>
          <p:cNvSpPr/>
          <p:nvPr/>
        </p:nvSpPr>
        <p:spPr>
          <a:xfrm>
            <a:off x="4807080" y="2882880"/>
            <a:ext cx="34560" cy="122040"/>
          </a:xfrm>
          <a:prstGeom prst="rect">
            <a:avLst/>
          </a:prstGeom>
          <a:solidFill>
            <a:srgbClr val="BFBFBF"/>
          </a:solidFill>
          <a:ln>
            <a:noFill/>
          </a:ln>
        </p:spPr>
        <p:style>
          <a:lnRef idx="0">
            <a:scrgbClr r="0" g="0" b="0"/>
          </a:lnRef>
          <a:fillRef idx="0">
            <a:scrgbClr r="0" g="0" b="0"/>
          </a:fillRef>
          <a:effectRef idx="0">
            <a:scrgbClr r="0" g="0" b="0"/>
          </a:effectRef>
          <a:fontRef idx="minor"/>
        </p:style>
      </p:sp>
      <p:sp>
        <p:nvSpPr>
          <p:cNvPr id="2784" name="CustomShape 12"/>
          <p:cNvSpPr/>
          <p:nvPr/>
        </p:nvSpPr>
        <p:spPr>
          <a:xfrm>
            <a:off x="4086360" y="2895480"/>
            <a:ext cx="48960" cy="122040"/>
          </a:xfrm>
          <a:prstGeom prst="rect">
            <a:avLst/>
          </a:prstGeom>
          <a:solidFill>
            <a:srgbClr val="BFBFBF"/>
          </a:solidFill>
          <a:ln>
            <a:noFill/>
          </a:ln>
        </p:spPr>
        <p:style>
          <a:lnRef idx="0">
            <a:scrgbClr r="0" g="0" b="0"/>
          </a:lnRef>
          <a:fillRef idx="0">
            <a:scrgbClr r="0" g="0" b="0"/>
          </a:fillRef>
          <a:effectRef idx="0">
            <a:scrgbClr r="0" g="0" b="0"/>
          </a:effectRef>
          <a:fontRef idx="minor"/>
        </p:style>
      </p:sp>
      <p:sp>
        <p:nvSpPr>
          <p:cNvPr id="2785" name="CustomShape 13"/>
          <p:cNvSpPr/>
          <p:nvPr/>
        </p:nvSpPr>
        <p:spPr>
          <a:xfrm>
            <a:off x="3960720" y="2687760"/>
            <a:ext cx="969840" cy="271080"/>
          </a:xfrm>
          <a:prstGeom prst="ellipse">
            <a:avLst/>
          </a:prstGeom>
          <a:solidFill>
            <a:srgbClr val="EAEAEA"/>
          </a:solidFill>
          <a:ln>
            <a:noFill/>
          </a:ln>
        </p:spPr>
        <p:style>
          <a:lnRef idx="0">
            <a:scrgbClr r="0" g="0" b="0"/>
          </a:lnRef>
          <a:fillRef idx="0">
            <a:scrgbClr r="0" g="0" b="0"/>
          </a:fillRef>
          <a:effectRef idx="0">
            <a:scrgbClr r="0" g="0" b="0"/>
          </a:effectRef>
          <a:fontRef idx="minor"/>
        </p:style>
      </p:sp>
      <p:sp>
        <p:nvSpPr>
          <p:cNvPr id="2786" name="CustomShape 14"/>
          <p:cNvSpPr/>
          <p:nvPr/>
        </p:nvSpPr>
        <p:spPr>
          <a:xfrm>
            <a:off x="4911840" y="2712960"/>
            <a:ext cx="68040" cy="680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787" name="CustomShape 15"/>
          <p:cNvSpPr/>
          <p:nvPr/>
        </p:nvSpPr>
        <p:spPr>
          <a:xfrm>
            <a:off x="3922560" y="2716200"/>
            <a:ext cx="68040" cy="68040"/>
          </a:xfrm>
          <a:prstGeom prst="rect">
            <a:avLst/>
          </a:prstGeom>
          <a:solidFill>
            <a:srgbClr val="FFFFFF"/>
          </a:solidFill>
          <a:ln>
            <a:noFill/>
          </a:ln>
        </p:spPr>
        <p:style>
          <a:lnRef idx="0">
            <a:scrgbClr r="0" g="0" b="0"/>
          </a:lnRef>
          <a:fillRef idx="0">
            <a:scrgbClr r="0" g="0" b="0"/>
          </a:fillRef>
          <a:effectRef idx="0">
            <a:scrgbClr r="0" g="0" b="0"/>
          </a:effectRef>
          <a:fontRef idx="minor"/>
        </p:style>
      </p:sp>
      <p:pic>
        <p:nvPicPr>
          <p:cNvPr id="2788" name="Picture 2"/>
          <p:cNvPicPr/>
          <p:nvPr/>
        </p:nvPicPr>
        <p:blipFill>
          <a:blip r:embed="rId4"/>
          <a:stretch>
            <a:fillRect/>
          </a:stretch>
        </p:blipFill>
        <p:spPr>
          <a:xfrm>
            <a:off x="3876840" y="1608120"/>
            <a:ext cx="1090440" cy="279360"/>
          </a:xfrm>
          <a:prstGeom prst="rect">
            <a:avLst/>
          </a:prstGeom>
          <a:ln>
            <a:noFill/>
          </a:ln>
        </p:spPr>
      </p:pic>
      <p:sp>
        <p:nvSpPr>
          <p:cNvPr id="2789" name="CustomShape 16"/>
          <p:cNvSpPr/>
          <p:nvPr/>
        </p:nvSpPr>
        <p:spPr>
          <a:xfrm>
            <a:off x="4883040" y="1825560"/>
            <a:ext cx="71280" cy="712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790" name="CustomShape 17"/>
          <p:cNvSpPr/>
          <p:nvPr/>
        </p:nvSpPr>
        <p:spPr>
          <a:xfrm>
            <a:off x="3902040" y="1838160"/>
            <a:ext cx="71280" cy="71280"/>
          </a:xfrm>
          <a:prstGeom prst="rect">
            <a:avLst/>
          </a:prstGeom>
          <a:solidFill>
            <a:srgbClr val="FFFFFF"/>
          </a:solidFill>
          <a:ln>
            <a:noFill/>
          </a:ln>
        </p:spPr>
        <p:style>
          <a:lnRef idx="0">
            <a:scrgbClr r="0" g="0" b="0"/>
          </a:lnRef>
          <a:fillRef idx="0">
            <a:scrgbClr r="0" g="0" b="0"/>
          </a:fillRef>
          <a:effectRef idx="0">
            <a:scrgbClr r="0" g="0" b="0"/>
          </a:effectRef>
          <a:fontRef idx="minor"/>
        </p:style>
      </p:sp>
      <p:pic>
        <p:nvPicPr>
          <p:cNvPr id="2791" name="Picture 9"/>
          <p:cNvPicPr/>
          <p:nvPr/>
        </p:nvPicPr>
        <p:blipFill>
          <a:blip r:embed="rId5"/>
          <a:stretch>
            <a:fillRect/>
          </a:stretch>
        </p:blipFill>
        <p:spPr>
          <a:xfrm>
            <a:off x="1862280" y="1197000"/>
            <a:ext cx="833400" cy="728280"/>
          </a:xfrm>
          <a:prstGeom prst="rect">
            <a:avLst/>
          </a:prstGeom>
          <a:ln>
            <a:noFill/>
          </a:ln>
        </p:spPr>
      </p:pic>
      <p:sp>
        <p:nvSpPr>
          <p:cNvPr id="2792" name="CustomShape 18"/>
          <p:cNvSpPr/>
          <p:nvPr/>
        </p:nvSpPr>
        <p:spPr>
          <a:xfrm rot="11506200">
            <a:off x="1731600" y="1663200"/>
            <a:ext cx="1141920" cy="240480"/>
          </a:xfrm>
          <a:prstGeom prst="rect">
            <a:avLst/>
          </a:prstGeom>
          <a:gradFill>
            <a:gsLst>
              <a:gs pos="0">
                <a:srgbClr val="FFFFFF"/>
              </a:gs>
              <a:gs pos="50000">
                <a:srgbClr val="FFFFFF">
                  <a:alpha val="48000"/>
                </a:srgbClr>
              </a:gs>
              <a:gs pos="100000">
                <a:srgbClr val="FFFFFF">
                  <a:alpha val="0"/>
                </a:srgbClr>
              </a:gs>
            </a:gsLst>
            <a:lin ang="5400000"/>
          </a:gradFill>
          <a:ln w="25560">
            <a:noFill/>
          </a:ln>
        </p:spPr>
        <p:style>
          <a:lnRef idx="0">
            <a:scrgbClr r="0" g="0" b="0"/>
          </a:lnRef>
          <a:fillRef idx="0">
            <a:scrgbClr r="0" g="0" b="0"/>
          </a:fillRef>
          <a:effectRef idx="0">
            <a:scrgbClr r="0" g="0" b="0"/>
          </a:effectRef>
          <a:fontRef idx="minor"/>
        </p:style>
      </p:sp>
      <p:sp>
        <p:nvSpPr>
          <p:cNvPr id="2793" name="CustomShape 19"/>
          <p:cNvSpPr/>
          <p:nvPr/>
        </p:nvSpPr>
        <p:spPr>
          <a:xfrm>
            <a:off x="2876760" y="2908440"/>
            <a:ext cx="68256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i="1" strike="noStrike" spc="-1">
                <a:solidFill>
                  <a:srgbClr val="000000"/>
                </a:solidFill>
                <a:latin typeface="Calibri"/>
                <a:ea typeface="DejaVu Sans" panose="020B0606030804020204"/>
              </a:rPr>
              <a:t>R</a:t>
            </a:r>
            <a:r>
              <a:rPr lang="en-US" sz="1800" b="0" strike="noStrike" spc="-1">
                <a:solidFill>
                  <a:srgbClr val="000000"/>
                </a:solidFill>
                <a:latin typeface="Calibri"/>
                <a:ea typeface="DejaVu Sans" panose="020B0606030804020204"/>
              </a:rPr>
              <a:t> bps</a:t>
            </a:r>
            <a:endParaRPr lang="en-US" sz="1800" b="0" strike="noStrike" spc="-1">
              <a:latin typeface="Arial"/>
            </a:endParaRPr>
          </a:p>
        </p:txBody>
      </p:sp>
      <p:sp>
        <p:nvSpPr>
          <p:cNvPr id="2794" name="Line 20"/>
          <p:cNvSpPr/>
          <p:nvPr/>
        </p:nvSpPr>
        <p:spPr>
          <a:xfrm>
            <a:off x="4967280" y="2879640"/>
            <a:ext cx="1738080" cy="360"/>
          </a:xfrm>
          <a:prstGeom prst="line">
            <a:avLst/>
          </a:prstGeom>
          <a:ln w="19080">
            <a:solidFill>
              <a:srgbClr val="000000"/>
            </a:solidFill>
            <a:round/>
          </a:ln>
        </p:spPr>
        <p:style>
          <a:lnRef idx="0">
            <a:scrgbClr r="0" g="0" b="0"/>
          </a:lnRef>
          <a:fillRef idx="0">
            <a:scrgbClr r="0" g="0" b="0"/>
          </a:fillRef>
          <a:effectRef idx="0">
            <a:scrgbClr r="0" g="0" b="0"/>
          </a:effectRef>
          <a:fontRef idx="minor"/>
        </p:style>
      </p:sp>
      <p:pic>
        <p:nvPicPr>
          <p:cNvPr id="2795" name="Picture 101"/>
          <p:cNvPicPr/>
          <p:nvPr/>
        </p:nvPicPr>
        <p:blipFill>
          <a:blip r:embed="rId6"/>
          <a:stretch>
            <a:fillRect/>
          </a:stretch>
        </p:blipFill>
        <p:spPr>
          <a:xfrm>
            <a:off x="5945760" y="2071800"/>
            <a:ext cx="1476000" cy="1282320"/>
          </a:xfrm>
          <a:prstGeom prst="rect">
            <a:avLst/>
          </a:prstGeom>
          <a:ln>
            <a:noFill/>
          </a:ln>
        </p:spPr>
      </p:pic>
      <p:sp>
        <p:nvSpPr>
          <p:cNvPr id="2796" name="CustomShape 21"/>
          <p:cNvSpPr/>
          <p:nvPr/>
        </p:nvSpPr>
        <p:spPr>
          <a:xfrm flipH="1">
            <a:off x="6572880" y="2196000"/>
            <a:ext cx="712440" cy="5850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rgbClr val="FFFFFF"/>
              </a:gs>
            </a:gsLst>
            <a:lin ang="13500000"/>
          </a:gradFill>
          <a:ln w="9360">
            <a:noFill/>
          </a:ln>
        </p:spPr>
        <p:style>
          <a:lnRef idx="0">
            <a:scrgbClr r="0" g="0" b="0"/>
          </a:lnRef>
          <a:fillRef idx="0">
            <a:scrgbClr r="0" g="0" b="0"/>
          </a:fillRef>
          <a:effectRef idx="0">
            <a:scrgbClr r="0" g="0" b="0"/>
          </a:effectRef>
          <a:fontRef idx="minor"/>
        </p:style>
      </p:sp>
      <p:sp>
        <p:nvSpPr>
          <p:cNvPr id="2797" name="CustomShape 22"/>
          <p:cNvSpPr/>
          <p:nvPr/>
        </p:nvSpPr>
        <p:spPr>
          <a:xfrm>
            <a:off x="7321680" y="2778120"/>
            <a:ext cx="122364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Calibri"/>
                <a:ea typeface="DejaVu Sans" panose="020B0606030804020204"/>
              </a:rPr>
              <a:t>destination</a:t>
            </a:r>
            <a:endParaRPr lang="en-US" sz="1800" b="0" strike="noStrike" spc="-1">
              <a:latin typeface="Arial"/>
            </a:endParaRPr>
          </a:p>
        </p:txBody>
      </p:sp>
      <p:sp>
        <p:nvSpPr>
          <p:cNvPr id="2798" name="CustomShape 23"/>
          <p:cNvSpPr/>
          <p:nvPr/>
        </p:nvSpPr>
        <p:spPr>
          <a:xfrm>
            <a:off x="2372040" y="2575080"/>
            <a:ext cx="280440" cy="331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Calibri"/>
                <a:ea typeface="MS PGothic"/>
              </a:rPr>
              <a:t>1</a:t>
            </a:r>
            <a:endParaRPr lang="en-US" sz="1600" b="0" strike="noStrike" spc="-1">
              <a:latin typeface="Arial"/>
            </a:endParaRPr>
          </a:p>
        </p:txBody>
      </p:sp>
      <p:sp>
        <p:nvSpPr>
          <p:cNvPr id="2799" name="CustomShape 24"/>
          <p:cNvSpPr/>
          <p:nvPr/>
        </p:nvSpPr>
        <p:spPr>
          <a:xfrm>
            <a:off x="2175120" y="2581200"/>
            <a:ext cx="280440" cy="331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Calibri"/>
                <a:ea typeface="MS PGothic"/>
              </a:rPr>
              <a:t>2</a:t>
            </a:r>
            <a:endParaRPr lang="en-US" sz="1600" b="0" strike="noStrike" spc="-1">
              <a:latin typeface="Arial"/>
            </a:endParaRPr>
          </a:p>
        </p:txBody>
      </p:sp>
      <p:sp>
        <p:nvSpPr>
          <p:cNvPr id="2800" name="CustomShape 25"/>
          <p:cNvSpPr/>
          <p:nvPr/>
        </p:nvSpPr>
        <p:spPr>
          <a:xfrm>
            <a:off x="1987920" y="2577960"/>
            <a:ext cx="280440" cy="331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Calibri"/>
                <a:ea typeface="MS PGothic"/>
              </a:rPr>
              <a:t>3</a:t>
            </a:r>
            <a:endParaRPr lang="en-US" sz="1600" b="0" strike="noStrike" spc="-1">
              <a:latin typeface="Arial"/>
            </a:endParaRPr>
          </a:p>
        </p:txBody>
      </p:sp>
      <p:sp>
        <p:nvSpPr>
          <p:cNvPr id="2801" name="CustomShape 26"/>
          <p:cNvSpPr/>
          <p:nvPr/>
        </p:nvSpPr>
        <p:spPr>
          <a:xfrm>
            <a:off x="4522680" y="2424240"/>
            <a:ext cx="112320" cy="218880"/>
          </a:xfrm>
          <a:prstGeom prst="rect">
            <a:avLst/>
          </a:prstGeom>
          <a:solidFill>
            <a:srgbClr val="33CCFF"/>
          </a:solidFill>
          <a:ln>
            <a:noFill/>
          </a:ln>
        </p:spPr>
        <p:style>
          <a:lnRef idx="0">
            <a:scrgbClr r="0" g="0" b="0"/>
          </a:lnRef>
          <a:fillRef idx="0">
            <a:scrgbClr r="0" g="0" b="0"/>
          </a:fillRef>
          <a:effectRef idx="0">
            <a:scrgbClr r="0" g="0" b="0"/>
          </a:effectRef>
          <a:fontRef idx="minor"/>
        </p:style>
      </p:sp>
      <p:sp>
        <p:nvSpPr>
          <p:cNvPr id="2802" name="CustomShape 27"/>
          <p:cNvSpPr/>
          <p:nvPr/>
        </p:nvSpPr>
        <p:spPr>
          <a:xfrm>
            <a:off x="4141800" y="2138400"/>
            <a:ext cx="379080" cy="504720"/>
          </a:xfrm>
          <a:custGeom>
            <a:avLst/>
            <a:gdLst/>
            <a:ahLst/>
            <a:cxnLst/>
            <a:rect l="l" t="t" r="r" b="b"/>
            <a:pathLst>
              <a:path w="967997" h="1424095">
                <a:moveTo>
                  <a:pt x="0" y="0"/>
                </a:moveTo>
                <a:lnTo>
                  <a:pt x="0" y="476358"/>
                </a:lnTo>
                <a:lnTo>
                  <a:pt x="966787" y="1424095"/>
                </a:lnTo>
                <a:cubicBezTo>
                  <a:pt x="965200" y="958958"/>
                  <a:pt x="969205" y="1246013"/>
                  <a:pt x="967618" y="780876"/>
                </a:cubicBezTo>
                <a:lnTo>
                  <a:pt x="0" y="0"/>
                </a:lnTo>
                <a:close/>
              </a:path>
            </a:pathLst>
          </a:custGeom>
          <a:solidFill>
            <a:srgbClr val="4F81BD"/>
          </a:solidFill>
          <a:ln w="25560">
            <a:noFill/>
          </a:ln>
        </p:spPr>
        <p:style>
          <a:lnRef idx="0">
            <a:scrgbClr r="0" g="0" b="0"/>
          </a:lnRef>
          <a:fillRef idx="0">
            <a:scrgbClr r="0" g="0" b="0"/>
          </a:fillRef>
          <a:effectRef idx="0">
            <a:scrgbClr r="0" g="0" b="0"/>
          </a:effectRef>
          <a:fontRef idx="minor"/>
        </p:style>
      </p:sp>
      <p:sp>
        <p:nvSpPr>
          <p:cNvPr id="2803" name="CustomShape 28"/>
          <p:cNvSpPr/>
          <p:nvPr/>
        </p:nvSpPr>
        <p:spPr>
          <a:xfrm>
            <a:off x="4138560" y="2124000"/>
            <a:ext cx="501480" cy="293400"/>
          </a:xfrm>
          <a:custGeom>
            <a:avLst/>
            <a:gdLst/>
            <a:ahLst/>
            <a:cxnLst/>
            <a:rect l="l" t="t" r="r" b="b"/>
            <a:pathLst>
              <a:path w="1277416" h="814795">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w="25560">
            <a:noFill/>
          </a:ln>
        </p:spPr>
        <p:style>
          <a:lnRef idx="0">
            <a:scrgbClr r="0" g="0" b="0"/>
          </a:lnRef>
          <a:fillRef idx="0">
            <a:scrgbClr r="0" g="0" b="0"/>
          </a:fillRef>
          <a:effectRef idx="0">
            <a:scrgbClr r="0" g="0" b="0"/>
          </a:effectRef>
          <a:fontRef idx="minor"/>
        </p:style>
      </p:sp>
      <p:sp>
        <p:nvSpPr>
          <p:cNvPr id="2804" name="CustomShape 29"/>
          <p:cNvSpPr/>
          <p:nvPr/>
        </p:nvSpPr>
        <p:spPr>
          <a:xfrm>
            <a:off x="4145040" y="1881360"/>
            <a:ext cx="483840" cy="536400"/>
          </a:xfrm>
          <a:custGeom>
            <a:avLst/>
            <a:gdLst/>
            <a:ahLst/>
            <a:cxnLst/>
            <a:rect l="l" t="t" r="r" b="b"/>
            <a:pathLst>
              <a:path w="597877" h="646573">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w="12600" cap="rnd">
            <a:solidFill>
              <a:srgbClr val="000000"/>
            </a:solidFill>
            <a:custDash>
              <a:ds d="300000" sp="100000"/>
            </a:custDash>
            <a:round/>
          </a:ln>
        </p:spPr>
        <p:style>
          <a:lnRef idx="0">
            <a:scrgbClr r="0" g="0" b="0"/>
          </a:lnRef>
          <a:fillRef idx="0">
            <a:scrgbClr r="0" g="0" b="0"/>
          </a:fillRef>
          <a:effectRef idx="0">
            <a:scrgbClr r="0" g="0" b="0"/>
          </a:effectRef>
          <a:fontRef idx="minor"/>
        </p:style>
      </p:sp>
      <p:sp>
        <p:nvSpPr>
          <p:cNvPr id="2805" name="Line 30"/>
          <p:cNvSpPr/>
          <p:nvPr/>
        </p:nvSpPr>
        <p:spPr>
          <a:xfrm>
            <a:off x="4148280" y="1892520"/>
            <a:ext cx="363960" cy="258840"/>
          </a:xfrm>
          <a:prstGeom prst="line">
            <a:avLst/>
          </a:prstGeom>
          <a:ln w="12600" cap="rnd">
            <a:solidFill>
              <a:srgbClr val="000000"/>
            </a:solidFill>
            <a:custDash>
              <a:ds d="300000" sp="100000"/>
            </a:custDash>
            <a:round/>
          </a:ln>
        </p:spPr>
        <p:style>
          <a:lnRef idx="0">
            <a:scrgbClr r="0" g="0" b="0"/>
          </a:lnRef>
          <a:fillRef idx="0">
            <a:scrgbClr r="0" g="0" b="0"/>
          </a:fillRef>
          <a:effectRef idx="0">
            <a:scrgbClr r="0" g="0" b="0"/>
          </a:effectRef>
          <a:fontRef idx="minor"/>
        </p:style>
      </p:sp>
      <p:sp>
        <p:nvSpPr>
          <p:cNvPr id="2806" name="Line 31"/>
          <p:cNvSpPr/>
          <p:nvPr/>
        </p:nvSpPr>
        <p:spPr>
          <a:xfrm flipV="1">
            <a:off x="4514760" y="2149200"/>
            <a:ext cx="114480" cy="2160"/>
          </a:xfrm>
          <a:prstGeom prst="line">
            <a:avLst/>
          </a:prstGeom>
          <a:ln w="12600" cap="rnd">
            <a:solidFill>
              <a:srgbClr val="000000"/>
            </a:solidFill>
            <a:custDash>
              <a:ds d="300000" sp="100000"/>
            </a:custDash>
            <a:round/>
          </a:ln>
        </p:spPr>
        <p:style>
          <a:lnRef idx="0">
            <a:scrgbClr r="0" g="0" b="0"/>
          </a:lnRef>
          <a:fillRef idx="0">
            <a:scrgbClr r="0" g="0" b="0"/>
          </a:fillRef>
          <a:effectRef idx="0">
            <a:scrgbClr r="0" g="0" b="0"/>
          </a:effectRef>
          <a:fontRef idx="minor"/>
        </p:style>
      </p:sp>
      <p:sp>
        <p:nvSpPr>
          <p:cNvPr id="2807" name="Line 32"/>
          <p:cNvSpPr/>
          <p:nvPr/>
        </p:nvSpPr>
        <p:spPr>
          <a:xfrm flipH="1">
            <a:off x="4516920" y="2151360"/>
            <a:ext cx="2160" cy="267840"/>
          </a:xfrm>
          <a:prstGeom prst="line">
            <a:avLst/>
          </a:prstGeom>
          <a:ln w="12600" cap="rnd">
            <a:solidFill>
              <a:srgbClr val="000000"/>
            </a:solidFill>
            <a:custDash>
              <a:ds d="300000" sp="100000"/>
            </a:custDash>
            <a:round/>
          </a:ln>
        </p:spPr>
        <p:style>
          <a:lnRef idx="0">
            <a:scrgbClr r="0" g="0" b="0"/>
          </a:lnRef>
          <a:fillRef idx="0">
            <a:scrgbClr r="0" g="0" b="0"/>
          </a:fillRef>
          <a:effectRef idx="0">
            <a:scrgbClr r="0" g="0" b="0"/>
          </a:effectRef>
          <a:fontRef idx="minor"/>
        </p:style>
      </p:sp>
      <p:sp>
        <p:nvSpPr>
          <p:cNvPr id="2808" name="Line 33"/>
          <p:cNvSpPr/>
          <p:nvPr/>
        </p:nvSpPr>
        <p:spPr>
          <a:xfrm flipH="1">
            <a:off x="4232880" y="1873080"/>
            <a:ext cx="2160" cy="267840"/>
          </a:xfrm>
          <a:prstGeom prst="line">
            <a:avLst/>
          </a:prstGeom>
          <a:ln w="12600" cap="rnd">
            <a:solidFill>
              <a:srgbClr val="000000"/>
            </a:solidFill>
            <a:custDash>
              <a:ds d="300000" sp="100000"/>
            </a:custDash>
            <a:round/>
          </a:ln>
        </p:spPr>
        <p:style>
          <a:lnRef idx="0">
            <a:scrgbClr r="0" g="0" b="0"/>
          </a:lnRef>
          <a:fillRef idx="0">
            <a:scrgbClr r="0" g="0" b="0"/>
          </a:fillRef>
          <a:effectRef idx="0">
            <a:scrgbClr r="0" g="0" b="0"/>
          </a:effectRef>
          <a:fontRef idx="minor"/>
        </p:style>
      </p:sp>
      <p:sp>
        <p:nvSpPr>
          <p:cNvPr id="2809" name="CustomShape 34"/>
          <p:cNvSpPr/>
          <p:nvPr/>
        </p:nvSpPr>
        <p:spPr>
          <a:xfrm>
            <a:off x="2346480" y="2146320"/>
            <a:ext cx="379080" cy="504720"/>
          </a:xfrm>
          <a:custGeom>
            <a:avLst/>
            <a:gdLst/>
            <a:ahLst/>
            <a:cxnLst/>
            <a:rect l="l" t="t" r="r" b="b"/>
            <a:pathLst>
              <a:path w="967997" h="1424095">
                <a:moveTo>
                  <a:pt x="0" y="0"/>
                </a:moveTo>
                <a:lnTo>
                  <a:pt x="0" y="476358"/>
                </a:lnTo>
                <a:lnTo>
                  <a:pt x="966787" y="1424095"/>
                </a:lnTo>
                <a:cubicBezTo>
                  <a:pt x="965200" y="958958"/>
                  <a:pt x="969205" y="1246013"/>
                  <a:pt x="967618" y="780876"/>
                </a:cubicBezTo>
                <a:lnTo>
                  <a:pt x="0" y="0"/>
                </a:lnTo>
                <a:close/>
              </a:path>
            </a:pathLst>
          </a:custGeom>
          <a:solidFill>
            <a:srgbClr val="4F81BD"/>
          </a:solidFill>
          <a:ln w="25560">
            <a:noFill/>
          </a:ln>
        </p:spPr>
        <p:style>
          <a:lnRef idx="0">
            <a:scrgbClr r="0" g="0" b="0"/>
          </a:lnRef>
          <a:fillRef idx="0">
            <a:scrgbClr r="0" g="0" b="0"/>
          </a:fillRef>
          <a:effectRef idx="0">
            <a:scrgbClr r="0" g="0" b="0"/>
          </a:effectRef>
          <a:fontRef idx="minor"/>
        </p:style>
      </p:sp>
      <p:sp>
        <p:nvSpPr>
          <p:cNvPr id="2810" name="CustomShape 35"/>
          <p:cNvSpPr/>
          <p:nvPr/>
        </p:nvSpPr>
        <p:spPr>
          <a:xfrm>
            <a:off x="2343240" y="2131920"/>
            <a:ext cx="501480" cy="293400"/>
          </a:xfrm>
          <a:custGeom>
            <a:avLst/>
            <a:gdLst/>
            <a:ahLst/>
            <a:cxnLst/>
            <a:rect l="l" t="t" r="r" b="b"/>
            <a:pathLst>
              <a:path w="1277416" h="814795">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w="25560">
            <a:noFill/>
          </a:ln>
        </p:spPr>
        <p:style>
          <a:lnRef idx="0">
            <a:scrgbClr r="0" g="0" b="0"/>
          </a:lnRef>
          <a:fillRef idx="0">
            <a:scrgbClr r="0" g="0" b="0"/>
          </a:fillRef>
          <a:effectRef idx="0">
            <a:scrgbClr r="0" g="0" b="0"/>
          </a:effectRef>
          <a:fontRef idx="minor"/>
        </p:style>
      </p:sp>
      <p:sp>
        <p:nvSpPr>
          <p:cNvPr id="2811" name="CustomShape 36"/>
          <p:cNvSpPr/>
          <p:nvPr/>
        </p:nvSpPr>
        <p:spPr>
          <a:xfrm>
            <a:off x="2727360" y="2432160"/>
            <a:ext cx="112320" cy="218880"/>
          </a:xfrm>
          <a:prstGeom prst="rect">
            <a:avLst/>
          </a:prstGeom>
          <a:solidFill>
            <a:srgbClr val="33CCFF"/>
          </a:solidFill>
          <a:ln>
            <a:noFill/>
          </a:ln>
        </p:spPr>
        <p:style>
          <a:lnRef idx="0">
            <a:scrgbClr r="0" g="0" b="0"/>
          </a:lnRef>
          <a:fillRef idx="0">
            <a:scrgbClr r="0" g="0" b="0"/>
          </a:fillRef>
          <a:effectRef idx="0">
            <a:scrgbClr r="0" g="0" b="0"/>
          </a:effectRef>
          <a:fontRef idx="minor"/>
        </p:style>
      </p:sp>
      <p:sp>
        <p:nvSpPr>
          <p:cNvPr id="2812" name="CustomShape 37"/>
          <p:cNvSpPr/>
          <p:nvPr/>
        </p:nvSpPr>
        <p:spPr>
          <a:xfrm>
            <a:off x="2349360" y="1889280"/>
            <a:ext cx="483840" cy="536400"/>
          </a:xfrm>
          <a:custGeom>
            <a:avLst/>
            <a:gdLst/>
            <a:ahLst/>
            <a:cxnLst/>
            <a:rect l="l" t="t" r="r" b="b"/>
            <a:pathLst>
              <a:path w="597877" h="646573">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w="12600" cap="rnd">
            <a:solidFill>
              <a:srgbClr val="000000"/>
            </a:solidFill>
            <a:custDash>
              <a:ds d="300000" sp="100000"/>
            </a:custDash>
            <a:round/>
          </a:ln>
        </p:spPr>
        <p:style>
          <a:lnRef idx="0">
            <a:scrgbClr r="0" g="0" b="0"/>
          </a:lnRef>
          <a:fillRef idx="0">
            <a:scrgbClr r="0" g="0" b="0"/>
          </a:fillRef>
          <a:effectRef idx="0">
            <a:scrgbClr r="0" g="0" b="0"/>
          </a:effectRef>
          <a:fontRef idx="minor"/>
        </p:style>
      </p:sp>
      <p:sp>
        <p:nvSpPr>
          <p:cNvPr id="2813" name="Line 38"/>
          <p:cNvSpPr/>
          <p:nvPr/>
        </p:nvSpPr>
        <p:spPr>
          <a:xfrm>
            <a:off x="2352600" y="1900440"/>
            <a:ext cx="364320" cy="258840"/>
          </a:xfrm>
          <a:prstGeom prst="line">
            <a:avLst/>
          </a:prstGeom>
          <a:ln w="12600" cap="rnd">
            <a:solidFill>
              <a:srgbClr val="000000"/>
            </a:solidFill>
            <a:custDash>
              <a:ds d="300000" sp="100000"/>
            </a:custDash>
            <a:round/>
          </a:ln>
        </p:spPr>
        <p:style>
          <a:lnRef idx="0">
            <a:scrgbClr r="0" g="0" b="0"/>
          </a:lnRef>
          <a:fillRef idx="0">
            <a:scrgbClr r="0" g="0" b="0"/>
          </a:fillRef>
          <a:effectRef idx="0">
            <a:scrgbClr r="0" g="0" b="0"/>
          </a:effectRef>
          <a:fontRef idx="minor"/>
        </p:style>
      </p:sp>
      <p:sp>
        <p:nvSpPr>
          <p:cNvPr id="2814" name="Line 39"/>
          <p:cNvSpPr/>
          <p:nvPr/>
        </p:nvSpPr>
        <p:spPr>
          <a:xfrm flipV="1">
            <a:off x="2719080" y="2157120"/>
            <a:ext cx="114840" cy="2160"/>
          </a:xfrm>
          <a:prstGeom prst="line">
            <a:avLst/>
          </a:prstGeom>
          <a:ln w="12600" cap="rnd">
            <a:solidFill>
              <a:srgbClr val="000000"/>
            </a:solidFill>
            <a:custDash>
              <a:ds d="300000" sp="100000"/>
            </a:custDash>
            <a:round/>
          </a:ln>
        </p:spPr>
        <p:style>
          <a:lnRef idx="0">
            <a:scrgbClr r="0" g="0" b="0"/>
          </a:lnRef>
          <a:fillRef idx="0">
            <a:scrgbClr r="0" g="0" b="0"/>
          </a:fillRef>
          <a:effectRef idx="0">
            <a:scrgbClr r="0" g="0" b="0"/>
          </a:effectRef>
          <a:fontRef idx="minor"/>
        </p:style>
      </p:sp>
      <p:sp>
        <p:nvSpPr>
          <p:cNvPr id="2815" name="Line 40"/>
          <p:cNvSpPr/>
          <p:nvPr/>
        </p:nvSpPr>
        <p:spPr>
          <a:xfrm flipH="1">
            <a:off x="2721240" y="2159280"/>
            <a:ext cx="2520" cy="267840"/>
          </a:xfrm>
          <a:prstGeom prst="line">
            <a:avLst/>
          </a:prstGeom>
          <a:ln w="12600" cap="rnd">
            <a:solidFill>
              <a:srgbClr val="000000"/>
            </a:solidFill>
            <a:custDash>
              <a:ds d="300000" sp="100000"/>
            </a:custDash>
            <a:round/>
          </a:ln>
        </p:spPr>
        <p:style>
          <a:lnRef idx="0">
            <a:scrgbClr r="0" g="0" b="0"/>
          </a:lnRef>
          <a:fillRef idx="0">
            <a:scrgbClr r="0" g="0" b="0"/>
          </a:fillRef>
          <a:effectRef idx="0">
            <a:scrgbClr r="0" g="0" b="0"/>
          </a:effectRef>
          <a:fontRef idx="minor"/>
        </p:style>
      </p:sp>
      <p:sp>
        <p:nvSpPr>
          <p:cNvPr id="2816" name="Line 41"/>
          <p:cNvSpPr/>
          <p:nvPr/>
        </p:nvSpPr>
        <p:spPr>
          <a:xfrm flipH="1">
            <a:off x="2437200" y="1881000"/>
            <a:ext cx="2520" cy="267840"/>
          </a:xfrm>
          <a:prstGeom prst="line">
            <a:avLst/>
          </a:prstGeom>
          <a:ln w="12600" cap="rnd">
            <a:solidFill>
              <a:srgbClr val="000000"/>
            </a:solidFill>
            <a:custDash>
              <a:ds d="300000" sp="100000"/>
            </a:custDash>
            <a:round/>
          </a:ln>
        </p:spPr>
        <p:style>
          <a:lnRef idx="0">
            <a:scrgbClr r="0" g="0" b="0"/>
          </a:lnRef>
          <a:fillRef idx="0">
            <a:scrgbClr r="0" g="0" b="0"/>
          </a:fillRef>
          <a:effectRef idx="0">
            <a:scrgbClr r="0" g="0" b="0"/>
          </a:effectRef>
          <a:fontRef idx="minor"/>
        </p:style>
      </p:sp>
      <p:sp>
        <p:nvSpPr>
          <p:cNvPr id="2817" name="CustomShape 42"/>
          <p:cNvSpPr/>
          <p:nvPr/>
        </p:nvSpPr>
        <p:spPr>
          <a:xfrm>
            <a:off x="2052720" y="1898640"/>
            <a:ext cx="380880" cy="758520"/>
          </a:xfrm>
          <a:custGeom>
            <a:avLst/>
            <a:gdLst/>
            <a:ahLst/>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4F81BD"/>
          </a:solidFill>
          <a:ln w="25560">
            <a:noFill/>
          </a:ln>
        </p:spPr>
        <p:style>
          <a:lnRef idx="0">
            <a:scrgbClr r="0" g="0" b="0"/>
          </a:lnRef>
          <a:fillRef idx="0">
            <a:scrgbClr r="0" g="0" b="0"/>
          </a:fillRef>
          <a:effectRef idx="0">
            <a:scrgbClr r="0" g="0" b="0"/>
          </a:effectRef>
          <a:fontRef idx="minor"/>
        </p:style>
      </p:sp>
      <p:sp>
        <p:nvSpPr>
          <p:cNvPr id="2818" name="CustomShape 43"/>
          <p:cNvSpPr/>
          <p:nvPr/>
        </p:nvSpPr>
        <p:spPr>
          <a:xfrm>
            <a:off x="2058840" y="1900080"/>
            <a:ext cx="487080" cy="272880"/>
          </a:xfrm>
          <a:custGeom>
            <a:avLst/>
            <a:gdLst/>
            <a:ahLst/>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w="25560">
            <a:noFill/>
          </a:ln>
        </p:spPr>
        <p:style>
          <a:lnRef idx="0">
            <a:scrgbClr r="0" g="0" b="0"/>
          </a:lnRef>
          <a:fillRef idx="0">
            <a:scrgbClr r="0" g="0" b="0"/>
          </a:fillRef>
          <a:effectRef idx="0">
            <a:scrgbClr r="0" g="0" b="0"/>
          </a:effectRef>
          <a:fontRef idx="minor"/>
        </p:style>
      </p:sp>
      <p:sp>
        <p:nvSpPr>
          <p:cNvPr id="2819" name="CustomShape 44"/>
          <p:cNvSpPr/>
          <p:nvPr/>
        </p:nvSpPr>
        <p:spPr>
          <a:xfrm>
            <a:off x="2433600" y="2173320"/>
            <a:ext cx="112680" cy="479160"/>
          </a:xfrm>
          <a:prstGeom prst="rect">
            <a:avLst/>
          </a:prstGeom>
          <a:solidFill>
            <a:srgbClr val="33CCFF"/>
          </a:solidFill>
          <a:ln>
            <a:noFill/>
          </a:ln>
        </p:spPr>
        <p:style>
          <a:lnRef idx="0">
            <a:scrgbClr r="0" g="0" b="0"/>
          </a:lnRef>
          <a:fillRef idx="0">
            <a:scrgbClr r="0" g="0" b="0"/>
          </a:fillRef>
          <a:effectRef idx="0">
            <a:scrgbClr r="0" g="0" b="0"/>
          </a:effectRef>
          <a:fontRef idx="minor"/>
        </p:style>
      </p:sp>
      <p:sp>
        <p:nvSpPr>
          <p:cNvPr id="2820" name="CustomShape 45"/>
          <p:cNvSpPr/>
          <p:nvPr/>
        </p:nvSpPr>
        <p:spPr>
          <a:xfrm>
            <a:off x="2760840" y="2590920"/>
            <a:ext cx="1777680" cy="52200"/>
          </a:xfrm>
          <a:prstGeom prst="rect">
            <a:avLst/>
          </a:prstGeom>
          <a:solidFill>
            <a:srgbClr val="33CCFF"/>
          </a:solidFill>
          <a:ln>
            <a:noFill/>
          </a:ln>
        </p:spPr>
        <p:style>
          <a:lnRef idx="0">
            <a:scrgbClr r="0" g="0" b="0"/>
          </a:lnRef>
          <a:fillRef idx="0">
            <a:scrgbClr r="0" g="0" b="0"/>
          </a:fillRef>
          <a:effectRef idx="0">
            <a:scrgbClr r="0" g="0" b="0"/>
          </a:effectRef>
          <a:fontRef idx="minor"/>
        </p:style>
      </p:sp>
      <p:sp>
        <p:nvSpPr>
          <p:cNvPr id="2821" name="CustomShape 46"/>
          <p:cNvSpPr/>
          <p:nvPr/>
        </p:nvSpPr>
        <p:spPr>
          <a:xfrm>
            <a:off x="3346560" y="2532240"/>
            <a:ext cx="215640" cy="180720"/>
          </a:xfrm>
          <a:prstGeom prst="rightArrow">
            <a:avLst>
              <a:gd name="adj1" fmla="val 13889"/>
              <a:gd name="adj2" fmla="val 53703"/>
            </a:avLst>
          </a:prstGeom>
          <a:solidFill>
            <a:srgbClr val="33CCFF"/>
          </a:solidFill>
          <a:ln>
            <a:noFill/>
          </a:ln>
        </p:spPr>
        <p:style>
          <a:lnRef idx="0">
            <a:scrgbClr r="0" g="0" b="0"/>
          </a:lnRef>
          <a:fillRef idx="0">
            <a:scrgbClr r="0" g="0" b="0"/>
          </a:fillRef>
          <a:effectRef idx="0">
            <a:scrgbClr r="0" g="0" b="0"/>
          </a:effectRef>
          <a:fontRef idx="minor"/>
        </p:style>
      </p:sp>
      <p:sp>
        <p:nvSpPr>
          <p:cNvPr id="2822" name="CustomShape 47"/>
          <p:cNvSpPr/>
          <p:nvPr/>
        </p:nvSpPr>
        <p:spPr>
          <a:xfrm>
            <a:off x="1744560" y="1890720"/>
            <a:ext cx="379080" cy="758520"/>
          </a:xfrm>
          <a:custGeom>
            <a:avLst/>
            <a:gdLst/>
            <a:ahLst/>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4F81BD"/>
          </a:solidFill>
          <a:ln w="25560">
            <a:noFill/>
          </a:ln>
        </p:spPr>
        <p:style>
          <a:lnRef idx="0">
            <a:scrgbClr r="0" g="0" b="0"/>
          </a:lnRef>
          <a:fillRef idx="0">
            <a:scrgbClr r="0" g="0" b="0"/>
          </a:fillRef>
          <a:effectRef idx="0">
            <a:scrgbClr r="0" g="0" b="0"/>
          </a:effectRef>
          <a:fontRef idx="minor"/>
        </p:style>
      </p:sp>
      <p:sp>
        <p:nvSpPr>
          <p:cNvPr id="2823" name="CustomShape 48"/>
          <p:cNvSpPr/>
          <p:nvPr/>
        </p:nvSpPr>
        <p:spPr>
          <a:xfrm>
            <a:off x="1751040" y="1892160"/>
            <a:ext cx="485640" cy="272880"/>
          </a:xfrm>
          <a:custGeom>
            <a:avLst/>
            <a:gdLst/>
            <a:ahLst/>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w="25560">
            <a:noFill/>
          </a:ln>
        </p:spPr>
        <p:style>
          <a:lnRef idx="0">
            <a:scrgbClr r="0" g="0" b="0"/>
          </a:lnRef>
          <a:fillRef idx="0">
            <a:scrgbClr r="0" g="0" b="0"/>
          </a:fillRef>
          <a:effectRef idx="0">
            <a:scrgbClr r="0" g="0" b="0"/>
          </a:effectRef>
          <a:fontRef idx="minor"/>
        </p:style>
      </p:sp>
      <p:sp>
        <p:nvSpPr>
          <p:cNvPr id="2824" name="CustomShape 49"/>
          <p:cNvSpPr/>
          <p:nvPr/>
        </p:nvSpPr>
        <p:spPr>
          <a:xfrm>
            <a:off x="2124000" y="2165400"/>
            <a:ext cx="112680" cy="479160"/>
          </a:xfrm>
          <a:prstGeom prst="rect">
            <a:avLst/>
          </a:prstGeom>
          <a:solidFill>
            <a:srgbClr val="33CCFF"/>
          </a:solidFill>
          <a:ln>
            <a:noFill/>
          </a:ln>
        </p:spPr>
        <p:style>
          <a:lnRef idx="0">
            <a:scrgbClr r="0" g="0" b="0"/>
          </a:lnRef>
          <a:fillRef idx="0">
            <a:scrgbClr r="0" g="0" b="0"/>
          </a:fillRef>
          <a:effectRef idx="0">
            <a:scrgbClr r="0" g="0" b="0"/>
          </a:effectRef>
          <a:fontRef idx="minor"/>
        </p:style>
      </p:sp>
      <p:sp>
        <p:nvSpPr>
          <p:cNvPr id="2825" name="CustomShape 50"/>
          <p:cNvSpPr/>
          <p:nvPr/>
        </p:nvSpPr>
        <p:spPr>
          <a:xfrm rot="16351200">
            <a:off x="4477320" y="2224800"/>
            <a:ext cx="220320" cy="177480"/>
          </a:xfrm>
          <a:prstGeom prst="rightArrow">
            <a:avLst>
              <a:gd name="adj1" fmla="val 13889"/>
              <a:gd name="adj2" fmla="val 53702"/>
            </a:avLst>
          </a:prstGeom>
          <a:solidFill>
            <a:srgbClr val="33CCFF"/>
          </a:solidFill>
          <a:ln>
            <a:noFill/>
          </a:ln>
        </p:spPr>
        <p:style>
          <a:lnRef idx="0">
            <a:scrgbClr r="0" g="0" b="0"/>
          </a:lnRef>
          <a:fillRef idx="0">
            <a:scrgbClr r="0" g="0" b="0"/>
          </a:fillRef>
          <a:effectRef idx="0">
            <a:scrgbClr r="0" g="0" b="0"/>
          </a:effectRef>
          <a:fontRef idx="minor"/>
        </p:style>
      </p:sp>
      <p:sp>
        <p:nvSpPr>
          <p:cNvPr id="2826" name="CustomShape 51"/>
          <p:cNvSpPr/>
          <p:nvPr/>
        </p:nvSpPr>
        <p:spPr>
          <a:xfrm>
            <a:off x="552600" y="1903320"/>
            <a:ext cx="1156680" cy="636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ts val="10"/>
              </a:lnSpc>
            </a:pPr>
            <a:r>
              <a:rPr lang="en-US" sz="1800" b="0" i="1" strike="noStrike" spc="-1">
                <a:solidFill>
                  <a:srgbClr val="000000"/>
                </a:solidFill>
                <a:latin typeface="Calibri"/>
                <a:ea typeface="DejaVu Sans" panose="020B0606030804020204"/>
              </a:rPr>
              <a:t>L</a:t>
            </a:r>
            <a:r>
              <a:rPr lang="en-US" sz="1800" b="0" strike="noStrike" spc="-1">
                <a:solidFill>
                  <a:srgbClr val="000000"/>
                </a:solidFill>
                <a:latin typeface="Calibri"/>
                <a:ea typeface="DejaVu Sans" panose="020B0606030804020204"/>
              </a:rPr>
              <a:t> bits</a:t>
            </a:r>
            <a:endParaRPr lang="en-US" sz="1800" b="0" strike="noStrike" spc="-1">
              <a:latin typeface="Arial"/>
            </a:endParaRPr>
          </a:p>
          <a:p>
            <a:pPr>
              <a:lnSpc>
                <a:spcPts val="10"/>
              </a:lnSpc>
            </a:pPr>
            <a:r>
              <a:rPr lang="en-US" sz="1800" b="0" strike="noStrike" spc="-1">
                <a:solidFill>
                  <a:srgbClr val="000000"/>
                </a:solidFill>
                <a:latin typeface="Calibri"/>
                <a:ea typeface="DejaVu Sans" panose="020B0606030804020204"/>
              </a:rPr>
              <a:t>per packet</a:t>
            </a:r>
            <a:endParaRPr lang="en-US" sz="1800" b="0" strike="noStrike" spc="-1">
              <a:latin typeface="Arial"/>
            </a:endParaRPr>
          </a:p>
        </p:txBody>
      </p:sp>
      <p:sp>
        <p:nvSpPr>
          <p:cNvPr id="2827" name="CustomShape 52"/>
          <p:cNvSpPr/>
          <p:nvPr/>
        </p:nvSpPr>
        <p:spPr>
          <a:xfrm>
            <a:off x="5275440" y="2898720"/>
            <a:ext cx="68256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i="1" strike="noStrike" spc="-1">
                <a:solidFill>
                  <a:srgbClr val="000000"/>
                </a:solidFill>
                <a:latin typeface="Calibri"/>
                <a:ea typeface="DejaVu Sans" panose="020B0606030804020204"/>
              </a:rPr>
              <a:t>R</a:t>
            </a:r>
            <a:r>
              <a:rPr lang="en-US" sz="1800" b="0" strike="noStrike" spc="-1">
                <a:solidFill>
                  <a:srgbClr val="000000"/>
                </a:solidFill>
                <a:latin typeface="Calibri"/>
                <a:ea typeface="DejaVu Sans" panose="020B0606030804020204"/>
              </a:rPr>
              <a:t> bps</a:t>
            </a:r>
            <a:endParaRPr lang="en-US" sz="1800" b="0" strike="noStrike" spc="-1">
              <a:latin typeface="Arial"/>
            </a:endParaRPr>
          </a:p>
        </p:txBody>
      </p:sp>
      <p:sp>
        <p:nvSpPr>
          <p:cNvPr id="2828" name="CustomShape 53"/>
          <p:cNvSpPr/>
          <p:nvPr/>
        </p:nvSpPr>
        <p:spPr>
          <a:xfrm>
            <a:off x="582480" y="5711760"/>
            <a:ext cx="4600440" cy="95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85000"/>
              </a:lnSpc>
              <a:spcBef>
                <a:spcPts val="480"/>
              </a:spcBef>
              <a:buClr>
                <a:srgbClr val="000099"/>
              </a:buClr>
              <a:buSzPct val="75000"/>
              <a:buFont typeface="Wingdings" panose="05000000000000000000" pitchFamily="2" charset="2"/>
              <a:buChar char=""/>
            </a:pPr>
            <a:r>
              <a:rPr lang="en-US" sz="1800" b="0" strike="noStrike" spc="-1">
                <a:solidFill>
                  <a:srgbClr val="000000"/>
                </a:solidFill>
                <a:latin typeface="Gill Sans MT"/>
                <a:ea typeface="MS PGothic"/>
              </a:rPr>
              <a:t>end-end delay = 2</a:t>
            </a:r>
            <a:r>
              <a:rPr lang="en-US" sz="1800" b="0" i="1" strike="noStrike" spc="-1">
                <a:solidFill>
                  <a:srgbClr val="000000"/>
                </a:solidFill>
                <a:latin typeface="Gill Sans MT"/>
                <a:ea typeface="MS PGothic"/>
              </a:rPr>
              <a:t>L</a:t>
            </a:r>
            <a:r>
              <a:rPr lang="en-US" sz="1800" b="0" strike="noStrike" spc="-1">
                <a:solidFill>
                  <a:srgbClr val="000000"/>
                </a:solidFill>
                <a:latin typeface="Gill Sans MT"/>
                <a:ea typeface="MS PGothic"/>
              </a:rPr>
              <a:t>/</a:t>
            </a:r>
            <a:r>
              <a:rPr lang="en-US" sz="1800" b="0" i="1" strike="noStrike" spc="-1">
                <a:solidFill>
                  <a:srgbClr val="000000"/>
                </a:solidFill>
                <a:latin typeface="Gill Sans MT"/>
                <a:ea typeface="MS PGothic"/>
              </a:rPr>
              <a:t>R</a:t>
            </a:r>
            <a:r>
              <a:rPr lang="en-US" sz="1800" b="0" strike="noStrike" spc="-1">
                <a:solidFill>
                  <a:srgbClr val="000000"/>
                </a:solidFill>
                <a:latin typeface="Gill Sans MT"/>
                <a:ea typeface="MS PGothic"/>
              </a:rPr>
              <a:t> (assuming zero propagation delay)</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9" name="CustomShape 1"/>
          <p:cNvSpPr/>
          <p:nvPr/>
        </p:nvSpPr>
        <p:spPr>
          <a:xfrm>
            <a:off x="2308320" y="2335680"/>
            <a:ext cx="1176120" cy="3074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830" name="CustomShape 2"/>
          <p:cNvSpPr/>
          <p:nvPr/>
        </p:nvSpPr>
        <p:spPr>
          <a:xfrm>
            <a:off x="2308320" y="2300760"/>
            <a:ext cx="1180800" cy="19080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831" name="CustomShape 3"/>
          <p:cNvSpPr/>
          <p:nvPr/>
        </p:nvSpPr>
        <p:spPr>
          <a:xfrm>
            <a:off x="2303640" y="2090880"/>
            <a:ext cx="1176120" cy="3596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832" name="CustomShape 4"/>
          <p:cNvSpPr/>
          <p:nvPr/>
        </p:nvSpPr>
        <p:spPr>
          <a:xfrm>
            <a:off x="2540160" y="2184120"/>
            <a:ext cx="664200" cy="16740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833" name="CustomShape 5"/>
          <p:cNvSpPr/>
          <p:nvPr/>
        </p:nvSpPr>
        <p:spPr>
          <a:xfrm>
            <a:off x="2570040" y="2184120"/>
            <a:ext cx="604080" cy="16740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834" name="Line 6"/>
          <p:cNvSpPr/>
          <p:nvPr/>
        </p:nvSpPr>
        <p:spPr>
          <a:xfrm>
            <a:off x="2307960" y="2259720"/>
            <a:ext cx="360" cy="244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835" name="Line 7"/>
          <p:cNvSpPr/>
          <p:nvPr/>
        </p:nvSpPr>
        <p:spPr>
          <a:xfrm>
            <a:off x="3481200" y="2271240"/>
            <a:ext cx="360" cy="23904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2836" name="Picture 106"/>
          <p:cNvPicPr/>
          <p:nvPr/>
        </p:nvPicPr>
        <p:blipFill>
          <a:blip r:embed="rId1"/>
          <a:stretch>
            <a:fillRect/>
          </a:stretch>
        </p:blipFill>
        <p:spPr>
          <a:xfrm>
            <a:off x="6764760" y="2314440"/>
            <a:ext cx="777600" cy="677520"/>
          </a:xfrm>
          <a:prstGeom prst="rect">
            <a:avLst/>
          </a:prstGeom>
          <a:ln>
            <a:noFill/>
          </a:ln>
        </p:spPr>
      </p:pic>
      <p:sp>
        <p:nvSpPr>
          <p:cNvPr id="2837" name="CustomShape 8"/>
          <p:cNvSpPr/>
          <p:nvPr/>
        </p:nvSpPr>
        <p:spPr>
          <a:xfrm flipH="1">
            <a:off x="7094880" y="2379600"/>
            <a:ext cx="377280" cy="30924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2838" name="CustomShape 9"/>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2839" name="CustomShape 10"/>
          <p:cNvSpPr/>
          <p:nvPr/>
        </p:nvSpPr>
        <p:spPr>
          <a:xfrm>
            <a:off x="252360" y="130320"/>
            <a:ext cx="844524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Packet Switching: queueing delay, loss</a:t>
            </a:r>
            <a:endParaRPr lang="en-US" sz="3600" b="0" strike="noStrike" spc="-1">
              <a:latin typeface="Arial"/>
            </a:endParaRPr>
          </a:p>
        </p:txBody>
      </p:sp>
      <p:sp>
        <p:nvSpPr>
          <p:cNvPr id="2840" name="Line 11"/>
          <p:cNvSpPr/>
          <p:nvPr/>
        </p:nvSpPr>
        <p:spPr>
          <a:xfrm>
            <a:off x="3466800" y="2303280"/>
            <a:ext cx="360" cy="228600"/>
          </a:xfrm>
          <a:prstGeom prst="line">
            <a:avLst/>
          </a:prstGeom>
          <a:ln>
            <a:noFill/>
          </a:ln>
        </p:spPr>
        <p:style>
          <a:lnRef idx="0">
            <a:scrgbClr r="0" g="0" b="0"/>
          </a:lnRef>
          <a:fillRef idx="0">
            <a:scrgbClr r="0" g="0" b="0"/>
          </a:fillRef>
          <a:effectRef idx="0">
            <a:scrgbClr r="0" g="0" b="0"/>
          </a:effectRef>
          <a:fontRef idx="minor"/>
        </p:style>
      </p:sp>
      <p:sp>
        <p:nvSpPr>
          <p:cNvPr id="2841" name="Line 12"/>
          <p:cNvSpPr/>
          <p:nvPr/>
        </p:nvSpPr>
        <p:spPr>
          <a:xfrm>
            <a:off x="1590480" y="1971360"/>
            <a:ext cx="744480" cy="3859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842" name="Line 13"/>
          <p:cNvSpPr/>
          <p:nvPr/>
        </p:nvSpPr>
        <p:spPr>
          <a:xfrm flipV="1">
            <a:off x="1734840" y="2457360"/>
            <a:ext cx="577800" cy="5047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843" name="Line 14"/>
          <p:cNvSpPr/>
          <p:nvPr/>
        </p:nvSpPr>
        <p:spPr>
          <a:xfrm>
            <a:off x="3431880" y="2398680"/>
            <a:ext cx="2016360" cy="14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844" name="Line 15"/>
          <p:cNvSpPr/>
          <p:nvPr/>
        </p:nvSpPr>
        <p:spPr>
          <a:xfrm flipH="1" flipV="1">
            <a:off x="6035400" y="2581200"/>
            <a:ext cx="9720" cy="3636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845" name="Line 16"/>
          <p:cNvSpPr/>
          <p:nvPr/>
        </p:nvSpPr>
        <p:spPr>
          <a:xfrm flipV="1">
            <a:off x="6508440" y="2030400"/>
            <a:ext cx="604800" cy="307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846" name="CustomShape 17"/>
          <p:cNvSpPr/>
          <p:nvPr/>
        </p:nvSpPr>
        <p:spPr>
          <a:xfrm>
            <a:off x="3630600" y="218592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2847" name="CustomShape 18"/>
          <p:cNvSpPr/>
          <p:nvPr/>
        </p:nvSpPr>
        <p:spPr>
          <a:xfrm>
            <a:off x="3792600" y="2185920"/>
            <a:ext cx="145800" cy="19836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2848" name="CustomShape 19"/>
          <p:cNvSpPr/>
          <p:nvPr/>
        </p:nvSpPr>
        <p:spPr>
          <a:xfrm>
            <a:off x="3954600" y="218592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2849" name="CustomShape 20"/>
          <p:cNvSpPr/>
          <p:nvPr/>
        </p:nvSpPr>
        <p:spPr>
          <a:xfrm>
            <a:off x="4116240" y="218592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2850" name="CustomShape 21"/>
          <p:cNvSpPr/>
          <p:nvPr/>
        </p:nvSpPr>
        <p:spPr>
          <a:xfrm>
            <a:off x="4278240" y="2185920"/>
            <a:ext cx="145800" cy="19836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2851" name="CustomShape 22"/>
          <p:cNvSpPr/>
          <p:nvPr/>
        </p:nvSpPr>
        <p:spPr>
          <a:xfrm>
            <a:off x="4649760" y="2185920"/>
            <a:ext cx="145800" cy="19836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2852" name="CustomShape 23"/>
          <p:cNvSpPr/>
          <p:nvPr/>
        </p:nvSpPr>
        <p:spPr>
          <a:xfrm>
            <a:off x="5087880" y="218124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2853" name="CustomShape 24"/>
          <p:cNvSpPr/>
          <p:nvPr/>
        </p:nvSpPr>
        <p:spPr>
          <a:xfrm>
            <a:off x="2786040" y="226224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2854" name="CustomShape 25"/>
          <p:cNvSpPr/>
          <p:nvPr/>
        </p:nvSpPr>
        <p:spPr>
          <a:xfrm>
            <a:off x="2948040" y="2262240"/>
            <a:ext cx="145800" cy="19836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2855" name="CustomShape 26"/>
          <p:cNvSpPr/>
          <p:nvPr/>
        </p:nvSpPr>
        <p:spPr>
          <a:xfrm>
            <a:off x="3110040" y="226224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2856" name="CustomShape 27"/>
          <p:cNvSpPr/>
          <p:nvPr/>
        </p:nvSpPr>
        <p:spPr>
          <a:xfrm>
            <a:off x="3271680" y="226224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2857" name="CustomShape 28"/>
          <p:cNvSpPr/>
          <p:nvPr/>
        </p:nvSpPr>
        <p:spPr>
          <a:xfrm>
            <a:off x="2128680" y="216216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2858" name="CustomShape 29"/>
          <p:cNvSpPr/>
          <p:nvPr/>
        </p:nvSpPr>
        <p:spPr>
          <a:xfrm>
            <a:off x="1909800" y="2733840"/>
            <a:ext cx="145800" cy="19836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2859" name="Line 30"/>
          <p:cNvSpPr/>
          <p:nvPr/>
        </p:nvSpPr>
        <p:spPr>
          <a:xfrm>
            <a:off x="2090520" y="2111040"/>
            <a:ext cx="24624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860" name="Line 31"/>
          <p:cNvSpPr/>
          <p:nvPr/>
        </p:nvSpPr>
        <p:spPr>
          <a:xfrm flipV="1">
            <a:off x="2092320" y="2582640"/>
            <a:ext cx="174600" cy="18108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861" name="Line 32"/>
          <p:cNvSpPr/>
          <p:nvPr/>
        </p:nvSpPr>
        <p:spPr>
          <a:xfrm>
            <a:off x="4011480" y="2076120"/>
            <a:ext cx="106200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862" name="CustomShape 33"/>
          <p:cNvSpPr/>
          <p:nvPr/>
        </p:nvSpPr>
        <p:spPr>
          <a:xfrm>
            <a:off x="750600" y="163368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6600"/>
                </a:solidFill>
                <a:latin typeface="Arial"/>
                <a:ea typeface="MS PGothic"/>
              </a:rPr>
              <a:t>A</a:t>
            </a:r>
            <a:endParaRPr lang="en-US" sz="2400" b="0" strike="noStrike" spc="-1">
              <a:latin typeface="Arial"/>
            </a:endParaRPr>
          </a:p>
        </p:txBody>
      </p:sp>
      <p:sp>
        <p:nvSpPr>
          <p:cNvPr id="2863" name="CustomShape 34"/>
          <p:cNvSpPr/>
          <p:nvPr/>
        </p:nvSpPr>
        <p:spPr>
          <a:xfrm>
            <a:off x="890280" y="260820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99"/>
                </a:solidFill>
                <a:latin typeface="Arial"/>
                <a:ea typeface="MS PGothic"/>
              </a:rPr>
              <a:t>B</a:t>
            </a:r>
            <a:endParaRPr lang="en-US" sz="2400" b="0" strike="noStrike" spc="-1">
              <a:latin typeface="Arial"/>
            </a:endParaRPr>
          </a:p>
        </p:txBody>
      </p:sp>
      <p:sp>
        <p:nvSpPr>
          <p:cNvPr id="2864" name="CustomShape 35"/>
          <p:cNvSpPr/>
          <p:nvPr/>
        </p:nvSpPr>
        <p:spPr>
          <a:xfrm>
            <a:off x="6605640" y="1465200"/>
            <a:ext cx="39924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C</a:t>
            </a:r>
            <a:endParaRPr lang="en-US" sz="2400" b="0" strike="noStrike" spc="-1">
              <a:latin typeface="Arial"/>
            </a:endParaRPr>
          </a:p>
        </p:txBody>
      </p:sp>
      <p:sp>
        <p:nvSpPr>
          <p:cNvPr id="2865" name="CustomShape 36"/>
          <p:cNvSpPr/>
          <p:nvPr/>
        </p:nvSpPr>
        <p:spPr>
          <a:xfrm>
            <a:off x="1644840" y="1585800"/>
            <a:ext cx="154512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i="1" strike="noStrike" spc="-1">
                <a:solidFill>
                  <a:srgbClr val="000000"/>
                </a:solidFill>
                <a:latin typeface="Arial"/>
                <a:ea typeface="MS PGothic"/>
              </a:rPr>
              <a:t>R</a:t>
            </a:r>
            <a:r>
              <a:rPr lang="en-US" sz="1800" b="0" strike="noStrike" spc="-1">
                <a:solidFill>
                  <a:srgbClr val="000000"/>
                </a:solidFill>
                <a:latin typeface="Arial"/>
                <a:ea typeface="MS PGothic"/>
              </a:rPr>
              <a:t> = 100 Mb/s</a:t>
            </a:r>
            <a:endParaRPr lang="en-US" sz="1800" b="0" strike="noStrike" spc="-1">
              <a:latin typeface="Arial"/>
            </a:endParaRPr>
          </a:p>
        </p:txBody>
      </p:sp>
      <p:sp>
        <p:nvSpPr>
          <p:cNvPr id="2866" name="CustomShape 37"/>
          <p:cNvSpPr/>
          <p:nvPr/>
        </p:nvSpPr>
        <p:spPr>
          <a:xfrm>
            <a:off x="3631320" y="2438280"/>
            <a:ext cx="162900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R</a:t>
            </a:r>
            <a:r>
              <a:rPr lang="en-US" sz="2000" b="0" strike="noStrike" spc="-1">
                <a:solidFill>
                  <a:srgbClr val="000000"/>
                </a:solidFill>
                <a:latin typeface="Arial"/>
                <a:ea typeface="MS PGothic"/>
              </a:rPr>
              <a:t> = 1.5 Mb/s</a:t>
            </a:r>
            <a:endParaRPr lang="en-US" sz="2000" b="0" strike="noStrike" spc="-1">
              <a:latin typeface="Arial"/>
            </a:endParaRPr>
          </a:p>
        </p:txBody>
      </p:sp>
      <p:sp>
        <p:nvSpPr>
          <p:cNvPr id="2867" name="CustomShape 38"/>
          <p:cNvSpPr/>
          <p:nvPr/>
        </p:nvSpPr>
        <p:spPr>
          <a:xfrm>
            <a:off x="6022800" y="2994120"/>
            <a:ext cx="182520" cy="455400"/>
          </a:xfrm>
          <a:prstGeom prst="rect">
            <a:avLst/>
          </a:prstGeom>
          <a:noFill/>
          <a:ln>
            <a:noFill/>
          </a:ln>
        </p:spPr>
        <p:style>
          <a:lnRef idx="0">
            <a:scrgbClr r="0" g="0" b="0"/>
          </a:lnRef>
          <a:fillRef idx="0">
            <a:scrgbClr r="0" g="0" b="0"/>
          </a:fillRef>
          <a:effectRef idx="0">
            <a:scrgbClr r="0" g="0" b="0"/>
          </a:effectRef>
          <a:fontRef idx="minor"/>
        </p:style>
      </p:sp>
      <p:sp>
        <p:nvSpPr>
          <p:cNvPr id="2868" name="Line 39"/>
          <p:cNvSpPr/>
          <p:nvPr/>
        </p:nvSpPr>
        <p:spPr>
          <a:xfrm>
            <a:off x="6662520" y="3146400"/>
            <a:ext cx="984240" cy="3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869" name="Line 40"/>
          <p:cNvSpPr/>
          <p:nvPr/>
        </p:nvSpPr>
        <p:spPr>
          <a:xfrm flipH="1">
            <a:off x="6638760" y="2849400"/>
            <a:ext cx="379440" cy="2253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2870" name="CustomShape 41"/>
          <p:cNvSpPr/>
          <p:nvPr/>
        </p:nvSpPr>
        <p:spPr>
          <a:xfrm>
            <a:off x="7556400" y="2224080"/>
            <a:ext cx="40284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MS PGothic"/>
              </a:rPr>
              <a:t>D</a:t>
            </a:r>
            <a:endParaRPr lang="en-US" sz="2400" b="0" strike="noStrike" spc="-1">
              <a:latin typeface="Arial"/>
            </a:endParaRPr>
          </a:p>
        </p:txBody>
      </p:sp>
      <p:sp>
        <p:nvSpPr>
          <p:cNvPr id="2871" name="CustomShape 42"/>
          <p:cNvSpPr/>
          <p:nvPr/>
        </p:nvSpPr>
        <p:spPr>
          <a:xfrm>
            <a:off x="8300880" y="284004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E</a:t>
            </a:r>
            <a:endParaRPr lang="en-US" sz="2400" b="0" strike="noStrike" spc="-1">
              <a:latin typeface="Arial"/>
            </a:endParaRPr>
          </a:p>
        </p:txBody>
      </p:sp>
      <p:sp>
        <p:nvSpPr>
          <p:cNvPr id="2872" name="CustomShape 43"/>
          <p:cNvSpPr/>
          <p:nvPr/>
        </p:nvSpPr>
        <p:spPr>
          <a:xfrm>
            <a:off x="2050920" y="2984400"/>
            <a:ext cx="2352600" cy="59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85000"/>
              </a:lnSpc>
            </a:pPr>
            <a:r>
              <a:rPr lang="en-US" sz="1800" b="0" strike="noStrike" spc="-1">
                <a:solidFill>
                  <a:srgbClr val="000000"/>
                </a:solidFill>
                <a:latin typeface="Arial"/>
                <a:ea typeface="MS PGothic"/>
              </a:rPr>
              <a:t>queue of packets</a:t>
            </a:r>
            <a:endParaRPr lang="en-US" sz="1800" b="0" strike="noStrike" spc="-1">
              <a:latin typeface="Arial"/>
            </a:endParaRPr>
          </a:p>
          <a:p>
            <a:pPr algn="ctr">
              <a:lnSpc>
                <a:spcPct val="85000"/>
              </a:lnSpc>
            </a:pPr>
            <a:r>
              <a:rPr lang="en-US" sz="1800" b="0" strike="noStrike" spc="-1">
                <a:solidFill>
                  <a:srgbClr val="000000"/>
                </a:solidFill>
                <a:latin typeface="Arial"/>
                <a:ea typeface="MS PGothic"/>
              </a:rPr>
              <a:t>waiting for output link</a:t>
            </a:r>
            <a:endParaRPr lang="en-US" sz="1800" b="0" strike="noStrike" spc="-1">
              <a:latin typeface="Arial"/>
            </a:endParaRPr>
          </a:p>
        </p:txBody>
      </p:sp>
      <p:sp>
        <p:nvSpPr>
          <p:cNvPr id="2873" name="Line 44"/>
          <p:cNvSpPr/>
          <p:nvPr/>
        </p:nvSpPr>
        <p:spPr>
          <a:xfrm flipV="1">
            <a:off x="2890800" y="2514600"/>
            <a:ext cx="166680" cy="52380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2874" name="Picture 97"/>
          <p:cNvPicPr/>
          <p:nvPr/>
        </p:nvPicPr>
        <p:blipFill>
          <a:blip r:embed="rId1"/>
          <a:stretch>
            <a:fillRect/>
          </a:stretch>
        </p:blipFill>
        <p:spPr>
          <a:xfrm>
            <a:off x="898920" y="1650960"/>
            <a:ext cx="777600" cy="677520"/>
          </a:xfrm>
          <a:prstGeom prst="rect">
            <a:avLst/>
          </a:prstGeom>
          <a:ln>
            <a:noFill/>
          </a:ln>
        </p:spPr>
      </p:pic>
      <p:sp>
        <p:nvSpPr>
          <p:cNvPr id="2875" name="CustomShape 45"/>
          <p:cNvSpPr/>
          <p:nvPr/>
        </p:nvSpPr>
        <p:spPr>
          <a:xfrm flipH="1">
            <a:off x="1229040" y="1716120"/>
            <a:ext cx="377280" cy="30924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2876" name="Picture 100"/>
          <p:cNvPicPr/>
          <p:nvPr/>
        </p:nvPicPr>
        <p:blipFill>
          <a:blip r:embed="rId1"/>
          <a:stretch>
            <a:fillRect/>
          </a:stretch>
        </p:blipFill>
        <p:spPr>
          <a:xfrm>
            <a:off x="1086120" y="2625840"/>
            <a:ext cx="777600" cy="677520"/>
          </a:xfrm>
          <a:prstGeom prst="rect">
            <a:avLst/>
          </a:prstGeom>
          <a:ln>
            <a:noFill/>
          </a:ln>
        </p:spPr>
      </p:pic>
      <p:sp>
        <p:nvSpPr>
          <p:cNvPr id="2877" name="CustomShape 46"/>
          <p:cNvSpPr/>
          <p:nvPr/>
        </p:nvSpPr>
        <p:spPr>
          <a:xfrm flipH="1">
            <a:off x="1416600" y="2691000"/>
            <a:ext cx="377280" cy="30924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2878" name="Picture 103"/>
          <p:cNvPicPr/>
          <p:nvPr/>
        </p:nvPicPr>
        <p:blipFill>
          <a:blip r:embed="rId1"/>
          <a:stretch>
            <a:fillRect/>
          </a:stretch>
        </p:blipFill>
        <p:spPr>
          <a:xfrm>
            <a:off x="7482240" y="2685960"/>
            <a:ext cx="777600" cy="677520"/>
          </a:xfrm>
          <a:prstGeom prst="rect">
            <a:avLst/>
          </a:prstGeom>
          <a:ln>
            <a:noFill/>
          </a:ln>
        </p:spPr>
      </p:pic>
      <p:sp>
        <p:nvSpPr>
          <p:cNvPr id="2879" name="CustomShape 47"/>
          <p:cNvSpPr/>
          <p:nvPr/>
        </p:nvSpPr>
        <p:spPr>
          <a:xfrm flipH="1">
            <a:off x="7812720" y="2751120"/>
            <a:ext cx="377280" cy="30924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2880" name="Picture 109"/>
          <p:cNvPicPr/>
          <p:nvPr/>
        </p:nvPicPr>
        <p:blipFill>
          <a:blip r:embed="rId1"/>
          <a:stretch>
            <a:fillRect/>
          </a:stretch>
        </p:blipFill>
        <p:spPr>
          <a:xfrm>
            <a:off x="6847200" y="1494000"/>
            <a:ext cx="777600" cy="677520"/>
          </a:xfrm>
          <a:prstGeom prst="rect">
            <a:avLst/>
          </a:prstGeom>
          <a:ln>
            <a:noFill/>
          </a:ln>
        </p:spPr>
      </p:pic>
      <p:sp>
        <p:nvSpPr>
          <p:cNvPr id="2881" name="CustomShape 48"/>
          <p:cNvSpPr/>
          <p:nvPr/>
        </p:nvSpPr>
        <p:spPr>
          <a:xfrm flipH="1">
            <a:off x="7177680" y="1559160"/>
            <a:ext cx="377280" cy="30924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2882" name="CustomShape 49"/>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99779047-DB9D-469A-A44D-0A9D09E0044A}" type="slidenum">
              <a:rPr lang="en-US" sz="1200" b="0" strike="noStrike" spc="-1">
                <a:solidFill>
                  <a:srgbClr val="000000"/>
                </a:solidFill>
                <a:latin typeface="Tahoma"/>
                <a:ea typeface="MS PGothic"/>
              </a:rPr>
            </a:fld>
            <a:endParaRPr lang="en-US" sz="1200" b="0" strike="noStrike" spc="-1">
              <a:latin typeface="Arial"/>
            </a:endParaRPr>
          </a:p>
        </p:txBody>
      </p:sp>
      <p:sp>
        <p:nvSpPr>
          <p:cNvPr id="2883" name="CustomShape 50"/>
          <p:cNvSpPr/>
          <p:nvPr/>
        </p:nvSpPr>
        <p:spPr>
          <a:xfrm>
            <a:off x="5395680" y="2355120"/>
            <a:ext cx="1117800" cy="243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884" name="CustomShape 51"/>
          <p:cNvSpPr/>
          <p:nvPr/>
        </p:nvSpPr>
        <p:spPr>
          <a:xfrm>
            <a:off x="5395680" y="2327400"/>
            <a:ext cx="1122480" cy="150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885" name="CustomShape 52"/>
          <p:cNvSpPr/>
          <p:nvPr/>
        </p:nvSpPr>
        <p:spPr>
          <a:xfrm>
            <a:off x="5391000" y="2160720"/>
            <a:ext cx="1117800" cy="28512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886" name="CustomShape 53"/>
          <p:cNvSpPr/>
          <p:nvPr/>
        </p:nvSpPr>
        <p:spPr>
          <a:xfrm>
            <a:off x="5616000" y="2234520"/>
            <a:ext cx="631440" cy="13248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887" name="CustomShape 54"/>
          <p:cNvSpPr/>
          <p:nvPr/>
        </p:nvSpPr>
        <p:spPr>
          <a:xfrm>
            <a:off x="5644440" y="2234520"/>
            <a:ext cx="574200" cy="13248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888" name="Line 55"/>
          <p:cNvSpPr/>
          <p:nvPr/>
        </p:nvSpPr>
        <p:spPr>
          <a:xfrm>
            <a:off x="5395680" y="2294640"/>
            <a:ext cx="360" cy="19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889" name="Line 56"/>
          <p:cNvSpPr/>
          <p:nvPr/>
        </p:nvSpPr>
        <p:spPr>
          <a:xfrm>
            <a:off x="6510600" y="2304000"/>
            <a:ext cx="360" cy="189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890" name="CustomShape 57"/>
          <p:cNvSpPr/>
          <p:nvPr/>
        </p:nvSpPr>
        <p:spPr>
          <a:xfrm>
            <a:off x="606600" y="3930480"/>
            <a:ext cx="8129520" cy="202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85000"/>
              </a:lnSpc>
              <a:spcBef>
                <a:spcPts val="560"/>
              </a:spcBef>
            </a:pPr>
            <a:r>
              <a:rPr lang="en-US" sz="2800" b="0" strike="noStrike" spc="-1">
                <a:solidFill>
                  <a:srgbClr val="C00000"/>
                </a:solidFill>
                <a:latin typeface="Gill Sans MT"/>
                <a:ea typeface="MS PGothic"/>
              </a:rPr>
              <a:t>queuing and loss: </a:t>
            </a:r>
            <a:endParaRPr lang="en-US" sz="2800" b="0" strike="noStrike" spc="-1">
              <a:latin typeface="Arial"/>
            </a:endParaRPr>
          </a:p>
          <a:p>
            <a:pPr marL="342900" indent="-34099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If arrival rate (in bits) to link exceeds transmission rate of link for a period of time:</a:t>
            </a:r>
            <a:endParaRPr lang="en-US" sz="2400" b="0" strike="noStrike" spc="-1">
              <a:latin typeface="Arial"/>
            </a:endParaRPr>
          </a:p>
          <a:p>
            <a:pPr marL="800100" lvl="1" indent="-340995">
              <a:lnSpc>
                <a:spcPct val="85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MS PGothic"/>
              </a:rPr>
              <a:t>packets will queue, wait to be transmitted on link </a:t>
            </a:r>
            <a:endParaRPr lang="en-US" sz="2400" b="0" strike="noStrike" spc="-1">
              <a:latin typeface="Arial"/>
            </a:endParaRPr>
          </a:p>
          <a:p>
            <a:pPr marL="800100" lvl="1" indent="-340995">
              <a:lnSpc>
                <a:spcPct val="85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MS PGothic"/>
              </a:rPr>
              <a:t>packets can be dropped (lost) if memory (buffer) fills up</a:t>
            </a:r>
            <a:endParaRPr lang="en-US" sz="2400" b="0" strike="noStrike" spc="-1">
              <a:latin typeface="Arial"/>
            </a:endParaRPr>
          </a:p>
        </p:txBody>
      </p:sp>
      <p:pic>
        <p:nvPicPr>
          <p:cNvPr id="2891" name="Picture 16"/>
          <p:cNvPicPr/>
          <p:nvPr/>
        </p:nvPicPr>
        <p:blipFill>
          <a:blip r:embed="rId2"/>
          <a:stretch>
            <a:fillRect/>
          </a:stretch>
        </p:blipFill>
        <p:spPr>
          <a:xfrm>
            <a:off x="285840" y="915840"/>
            <a:ext cx="7311960" cy="171360"/>
          </a:xfrm>
          <a:prstGeom prst="rect">
            <a:avLst/>
          </a:prstGeom>
          <a:ln>
            <a:noFill/>
          </a:ln>
        </p:spPr>
      </p:pic>
      <p:sp>
        <p:nvSpPr>
          <p:cNvPr id="2892" name="CustomShape 58"/>
          <p:cNvSpPr/>
          <p:nvPr/>
        </p:nvSpPr>
        <p:spPr>
          <a:xfrm>
            <a:off x="5535360" y="3124800"/>
            <a:ext cx="1117800" cy="243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893" name="CustomShape 59"/>
          <p:cNvSpPr/>
          <p:nvPr/>
        </p:nvSpPr>
        <p:spPr>
          <a:xfrm>
            <a:off x="5535360" y="3097080"/>
            <a:ext cx="1122480" cy="150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894" name="CustomShape 60"/>
          <p:cNvSpPr/>
          <p:nvPr/>
        </p:nvSpPr>
        <p:spPr>
          <a:xfrm>
            <a:off x="5530680" y="2930400"/>
            <a:ext cx="1117800" cy="28512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895" name="CustomShape 61"/>
          <p:cNvSpPr/>
          <p:nvPr/>
        </p:nvSpPr>
        <p:spPr>
          <a:xfrm>
            <a:off x="5755680" y="3004560"/>
            <a:ext cx="631440" cy="13248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896" name="CustomShape 62"/>
          <p:cNvSpPr/>
          <p:nvPr/>
        </p:nvSpPr>
        <p:spPr>
          <a:xfrm>
            <a:off x="5784120" y="3004560"/>
            <a:ext cx="574200" cy="13248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897" name="Line 63"/>
          <p:cNvSpPr/>
          <p:nvPr/>
        </p:nvSpPr>
        <p:spPr>
          <a:xfrm>
            <a:off x="5535360" y="3064680"/>
            <a:ext cx="360" cy="19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898" name="Line 64"/>
          <p:cNvSpPr/>
          <p:nvPr/>
        </p:nvSpPr>
        <p:spPr>
          <a:xfrm>
            <a:off x="6650280" y="3073680"/>
            <a:ext cx="360" cy="190080"/>
          </a:xfrm>
          <a:prstGeom prst="line">
            <a:avLst/>
          </a:prstGeom>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9"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Network Layer</a:t>
            </a:r>
            <a:endParaRPr lang="en-US" sz="1200" b="0" strike="noStrike" spc="-1">
              <a:latin typeface="Arial"/>
            </a:endParaRPr>
          </a:p>
        </p:txBody>
      </p:sp>
      <p:sp>
        <p:nvSpPr>
          <p:cNvPr id="2900" name="CustomShape 2"/>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4-</a:t>
            </a:r>
            <a:fld id="{CA471E76-4304-4B1D-9B7E-CF1789484C7C}" type="slidenum">
              <a:rPr lang="en-US" sz="1200" b="0" strike="noStrike" spc="-1">
                <a:solidFill>
                  <a:srgbClr val="000000"/>
                </a:solidFill>
                <a:latin typeface="Tahoma"/>
                <a:ea typeface="MS PGothic"/>
              </a:rPr>
            </a:fld>
            <a:endParaRPr lang="en-US" sz="1200" b="0" strike="noStrike" spc="-1">
              <a:latin typeface="Arial"/>
            </a:endParaRPr>
          </a:p>
        </p:txBody>
      </p:sp>
      <p:pic>
        <p:nvPicPr>
          <p:cNvPr id="2901" name="Picture 6"/>
          <p:cNvPicPr/>
          <p:nvPr/>
        </p:nvPicPr>
        <p:blipFill>
          <a:blip r:embed="rId1"/>
          <a:stretch>
            <a:fillRect/>
          </a:stretch>
        </p:blipFill>
        <p:spPr>
          <a:xfrm>
            <a:off x="631800" y="1035000"/>
            <a:ext cx="7767360" cy="171360"/>
          </a:xfrm>
          <a:prstGeom prst="rect">
            <a:avLst/>
          </a:prstGeom>
          <a:ln>
            <a:noFill/>
          </a:ln>
        </p:spPr>
      </p:pic>
      <p:sp>
        <p:nvSpPr>
          <p:cNvPr id="2902" name="CustomShape 3"/>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Two key network-core functions</a:t>
            </a:r>
            <a:endParaRPr lang="en-US" sz="4400" b="0" strike="noStrike" spc="-1">
              <a:latin typeface="Arial"/>
            </a:endParaRPr>
          </a:p>
        </p:txBody>
      </p:sp>
      <p:sp>
        <p:nvSpPr>
          <p:cNvPr id="2903" name="CustomShape 4"/>
          <p:cNvSpPr/>
          <p:nvPr/>
        </p:nvSpPr>
        <p:spPr>
          <a:xfrm>
            <a:off x="4603680" y="1405080"/>
            <a:ext cx="419076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560"/>
              </a:spcBef>
            </a:pPr>
            <a:r>
              <a:rPr lang="en-US" sz="2800" b="0" i="1" strike="noStrike" spc="-1">
                <a:solidFill>
                  <a:srgbClr val="C00000"/>
                </a:solidFill>
                <a:latin typeface="Gill Sans MT"/>
                <a:ea typeface="MS PGothic"/>
              </a:rPr>
              <a:t>forwarding</a:t>
            </a:r>
            <a:r>
              <a:rPr lang="en-US" sz="2400" b="0" i="1" strike="noStrike" spc="-1">
                <a:solidFill>
                  <a:srgbClr val="C00000"/>
                </a:solidFill>
                <a:latin typeface="Gill Sans MT"/>
                <a:ea typeface="MS PGothic"/>
              </a:rPr>
              <a:t>:</a:t>
            </a:r>
            <a:r>
              <a:rPr lang="en-US" sz="2400" b="0" strike="noStrike" spc="-1">
                <a:solidFill>
                  <a:srgbClr val="C00000"/>
                </a:solidFill>
                <a:latin typeface="Gill Sans MT"/>
                <a:ea typeface="MS PGothic"/>
              </a:rPr>
              <a:t> </a:t>
            </a:r>
            <a:r>
              <a:rPr lang="en-US" sz="2400" b="0" strike="noStrike" spc="-1">
                <a:solidFill>
                  <a:srgbClr val="000000"/>
                </a:solidFill>
                <a:latin typeface="Gill Sans MT"/>
                <a:ea typeface="MS PGothic"/>
              </a:rPr>
              <a:t>move packets from router’s input to appropriate router output</a:t>
            </a:r>
            <a:endParaRPr lang="en-US" sz="2400" b="0" strike="noStrike" spc="-1">
              <a:latin typeface="Arial"/>
            </a:endParaRPr>
          </a:p>
          <a:p>
            <a:pPr>
              <a:lnSpc>
                <a:spcPct val="100000"/>
              </a:lnSpc>
              <a:spcBef>
                <a:spcPts val="560"/>
              </a:spcBef>
            </a:pPr>
            <a:endParaRPr lang="en-US" sz="2400" b="0" strike="noStrike" spc="-1">
              <a:latin typeface="Arial"/>
            </a:endParaRPr>
          </a:p>
        </p:txBody>
      </p:sp>
      <p:sp>
        <p:nvSpPr>
          <p:cNvPr id="2904" name="CustomShape 5"/>
          <p:cNvSpPr/>
          <p:nvPr/>
        </p:nvSpPr>
        <p:spPr>
          <a:xfrm>
            <a:off x="384120" y="1386000"/>
            <a:ext cx="4190760" cy="169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5000"/>
              </a:lnSpc>
              <a:spcBef>
                <a:spcPts val="1960"/>
              </a:spcBef>
            </a:pPr>
            <a:r>
              <a:rPr lang="en-US" sz="2800" b="0" i="1" strike="noStrike" spc="-1">
                <a:solidFill>
                  <a:srgbClr val="C00000"/>
                </a:solidFill>
                <a:latin typeface="Gill Sans MT"/>
                <a:ea typeface="MS PGothic"/>
              </a:rPr>
              <a:t>routing:</a:t>
            </a:r>
            <a:r>
              <a:rPr lang="en-US" sz="2800" b="0" strike="noStrike" spc="-1">
                <a:solidFill>
                  <a:srgbClr val="C00000"/>
                </a:solidFill>
                <a:latin typeface="Gill Sans MT"/>
                <a:ea typeface="MS PGothic"/>
              </a:rPr>
              <a:t> </a:t>
            </a:r>
            <a:r>
              <a:rPr lang="en-US" sz="2400" b="0" strike="noStrike" spc="-1">
                <a:solidFill>
                  <a:srgbClr val="000000"/>
                </a:solidFill>
                <a:latin typeface="Gill Sans MT"/>
                <a:ea typeface="MS PGothic"/>
              </a:rPr>
              <a:t>determines source-destination route taken by packets</a:t>
            </a:r>
            <a:endParaRPr lang="en-US" sz="2400" b="0" strike="noStrike" spc="-1">
              <a:latin typeface="Arial"/>
            </a:endParaRPr>
          </a:p>
          <a:p>
            <a:pPr marL="742950" lvl="1" indent="-283845">
              <a:lnSpc>
                <a:spcPct val="85000"/>
              </a:lnSpc>
              <a:buClr>
                <a:srgbClr val="000099"/>
              </a:buClr>
              <a:buFont typeface="Wingdings" panose="05000000000000000000" pitchFamily="2" charset="2"/>
              <a:buChar char=""/>
            </a:pPr>
            <a:r>
              <a:rPr lang="en-US" sz="2400" b="0" i="1" strike="noStrike" spc="-1">
                <a:solidFill>
                  <a:srgbClr val="000000"/>
                </a:solidFill>
                <a:latin typeface="Gill Sans MT"/>
                <a:ea typeface="MS PGothic"/>
              </a:rPr>
              <a:t>routing algorithms</a:t>
            </a:r>
            <a:endParaRPr lang="en-US" sz="2400" b="0" strike="noStrike" spc="-1">
              <a:latin typeface="Arial"/>
            </a:endParaRPr>
          </a:p>
          <a:p>
            <a:pPr>
              <a:lnSpc>
                <a:spcPct val="85000"/>
              </a:lnSpc>
              <a:spcBef>
                <a:spcPts val="560"/>
              </a:spcBef>
            </a:pPr>
            <a:endParaRPr lang="en-US" sz="2400" b="0" strike="noStrike" spc="-1">
              <a:latin typeface="Arial"/>
            </a:endParaRPr>
          </a:p>
        </p:txBody>
      </p:sp>
      <p:sp>
        <p:nvSpPr>
          <p:cNvPr id="2905" name="CustomShape 6"/>
          <p:cNvSpPr/>
          <p:nvPr/>
        </p:nvSpPr>
        <p:spPr>
          <a:xfrm rot="16200000">
            <a:off x="3288960" y="3602160"/>
            <a:ext cx="2196720" cy="1495080"/>
          </a:xfrm>
          <a:custGeom>
            <a:avLst/>
            <a:gdLst/>
            <a:ahLst/>
            <a:cxnLst/>
            <a:rect l="l" t="t" r="r" b="b"/>
            <a:pathLst>
              <a:path w="10675" h="10310">
                <a:moveTo>
                  <a:pt x="0" y="0"/>
                </a:moveTo>
                <a:cubicBezTo>
                  <a:pt x="3109" y="3835"/>
                  <a:pt x="2511" y="6378"/>
                  <a:pt x="2801" y="10310"/>
                </a:cubicBezTo>
                <a:cubicBezTo>
                  <a:pt x="3337" y="10277"/>
                  <a:pt x="2862" y="10312"/>
                  <a:pt x="3660" y="10251"/>
                </a:cubicBezTo>
                <a:cubicBezTo>
                  <a:pt x="5139" y="5189"/>
                  <a:pt x="6996" y="3438"/>
                  <a:pt x="10675" y="25"/>
                </a:cubicBezTo>
                <a:lnTo>
                  <a:pt x="0" y="0"/>
                </a:lnTo>
                <a:close/>
              </a:path>
            </a:pathLst>
          </a:custGeom>
          <a:gradFill>
            <a:gsLst>
              <a:gs pos="0">
                <a:schemeClr val="accent1"/>
              </a:gs>
              <a:gs pos="75000">
                <a:srgbClr val="7BE5CA"/>
              </a:gs>
              <a:gs pos="100000">
                <a:schemeClr val="bg1"/>
              </a:gs>
            </a:gsLst>
            <a:lin ang="10800000"/>
          </a:gradFill>
          <a:ln>
            <a:noFill/>
          </a:ln>
        </p:spPr>
        <p:style>
          <a:lnRef idx="0">
            <a:scrgbClr r="0" g="0" b="0"/>
          </a:lnRef>
          <a:fillRef idx="0">
            <a:scrgbClr r="0" g="0" b="0"/>
          </a:fillRef>
          <a:effectRef idx="0">
            <a:scrgbClr r="0" g="0" b="0"/>
          </a:effectRef>
          <a:fontRef idx="minor"/>
        </p:style>
      </p:sp>
      <p:sp>
        <p:nvSpPr>
          <p:cNvPr id="2906" name="CustomShape 7"/>
          <p:cNvSpPr/>
          <p:nvPr/>
        </p:nvSpPr>
        <p:spPr>
          <a:xfrm>
            <a:off x="1328760" y="3152880"/>
            <a:ext cx="2315880" cy="2331720"/>
          </a:xfrm>
          <a:prstGeom prst="rect">
            <a:avLst/>
          </a:prstGeom>
          <a:solidFill>
            <a:schemeClr val="accent1"/>
          </a:solidFill>
          <a:ln w="19080">
            <a:solidFill>
              <a:schemeClr val="tx1"/>
            </a:solidFill>
            <a:miter/>
          </a:ln>
        </p:spPr>
        <p:style>
          <a:lnRef idx="0">
            <a:scrgbClr r="0" g="0" b="0"/>
          </a:lnRef>
          <a:fillRef idx="0">
            <a:scrgbClr r="0" g="0" b="0"/>
          </a:fillRef>
          <a:effectRef idx="0">
            <a:scrgbClr r="0" g="0" b="0"/>
          </a:effectRef>
          <a:fontRef idx="minor"/>
        </p:style>
      </p:sp>
      <p:sp>
        <p:nvSpPr>
          <p:cNvPr id="2907" name="CustomShape 8"/>
          <p:cNvSpPr/>
          <p:nvPr/>
        </p:nvSpPr>
        <p:spPr>
          <a:xfrm>
            <a:off x="1454040" y="3205080"/>
            <a:ext cx="2093760" cy="60300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2908" name="CustomShape 9"/>
          <p:cNvSpPr/>
          <p:nvPr/>
        </p:nvSpPr>
        <p:spPr>
          <a:xfrm>
            <a:off x="1582560" y="3362400"/>
            <a:ext cx="1861920" cy="30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000000"/>
                </a:solidFill>
                <a:latin typeface="Arial"/>
                <a:ea typeface="MS PGothic"/>
              </a:rPr>
              <a:t>routing algorithm</a:t>
            </a:r>
            <a:endParaRPr lang="en-US" sz="1400" b="0" strike="noStrike" spc="-1">
              <a:latin typeface="Arial"/>
            </a:endParaRPr>
          </a:p>
        </p:txBody>
      </p:sp>
      <p:sp>
        <p:nvSpPr>
          <p:cNvPr id="2909" name="CustomShape 10"/>
          <p:cNvSpPr/>
          <p:nvPr/>
        </p:nvSpPr>
        <p:spPr>
          <a:xfrm>
            <a:off x="1508040" y="4110120"/>
            <a:ext cx="2003040" cy="12776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2910" name="CustomShape 11"/>
          <p:cNvSpPr/>
          <p:nvPr/>
        </p:nvSpPr>
        <p:spPr>
          <a:xfrm>
            <a:off x="1585080" y="4062240"/>
            <a:ext cx="1865160" cy="30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Arial"/>
                <a:ea typeface="MS PGothic"/>
              </a:rPr>
              <a:t>local forwarding table</a:t>
            </a:r>
            <a:endParaRPr lang="en-US" sz="1400" b="0" strike="noStrike" spc="-1">
              <a:latin typeface="Arial"/>
            </a:endParaRPr>
          </a:p>
        </p:txBody>
      </p:sp>
      <p:sp>
        <p:nvSpPr>
          <p:cNvPr id="2911" name="CustomShape 12"/>
          <p:cNvSpPr/>
          <p:nvPr/>
        </p:nvSpPr>
        <p:spPr>
          <a:xfrm>
            <a:off x="1471680" y="4309920"/>
            <a:ext cx="1211040" cy="30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000000"/>
                </a:solidFill>
                <a:latin typeface="Arial"/>
                <a:ea typeface="MS PGothic"/>
              </a:rPr>
              <a:t>header value</a:t>
            </a:r>
            <a:endParaRPr lang="en-US" sz="1400" b="0" strike="noStrike" spc="-1">
              <a:latin typeface="Arial"/>
            </a:endParaRPr>
          </a:p>
        </p:txBody>
      </p:sp>
      <p:sp>
        <p:nvSpPr>
          <p:cNvPr id="2912" name="CustomShape 13"/>
          <p:cNvSpPr/>
          <p:nvPr/>
        </p:nvSpPr>
        <p:spPr>
          <a:xfrm>
            <a:off x="2538360" y="4311720"/>
            <a:ext cx="1039680" cy="30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000000"/>
                </a:solidFill>
                <a:latin typeface="Arial"/>
                <a:ea typeface="MS PGothic"/>
              </a:rPr>
              <a:t>output link</a:t>
            </a:r>
            <a:endParaRPr lang="en-US" sz="1400" b="0" strike="noStrike" spc="-1">
              <a:latin typeface="Arial"/>
            </a:endParaRPr>
          </a:p>
        </p:txBody>
      </p:sp>
      <p:sp>
        <p:nvSpPr>
          <p:cNvPr id="2913" name="Line 14"/>
          <p:cNvSpPr/>
          <p:nvPr/>
        </p:nvSpPr>
        <p:spPr>
          <a:xfrm>
            <a:off x="2636640" y="4322520"/>
            <a:ext cx="7920" cy="1067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914" name="CustomShape 15"/>
          <p:cNvSpPr/>
          <p:nvPr/>
        </p:nvSpPr>
        <p:spPr>
          <a:xfrm>
            <a:off x="2126880" y="4594320"/>
            <a:ext cx="519480" cy="81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00000"/>
              </a:lnSpc>
            </a:pPr>
            <a:r>
              <a:rPr lang="en-US" sz="1200" b="0" strike="noStrike" spc="-1">
                <a:solidFill>
                  <a:srgbClr val="000000"/>
                </a:solidFill>
                <a:latin typeface="Arial"/>
                <a:ea typeface="MS PGothic"/>
              </a:rPr>
              <a:t>0100</a:t>
            </a:r>
            <a:endParaRPr lang="en-US" sz="1200" b="0" strike="noStrike" spc="-1">
              <a:latin typeface="Arial"/>
            </a:endParaRPr>
          </a:p>
          <a:p>
            <a:pPr algn="r">
              <a:lnSpc>
                <a:spcPct val="100000"/>
              </a:lnSpc>
            </a:pPr>
            <a:r>
              <a:rPr lang="en-US" sz="1200" b="0" strike="noStrike" spc="-1">
                <a:solidFill>
                  <a:srgbClr val="000000"/>
                </a:solidFill>
                <a:latin typeface="Arial"/>
                <a:ea typeface="MS PGothic"/>
              </a:rPr>
              <a:t>0101</a:t>
            </a:r>
            <a:endParaRPr lang="en-US" sz="1200" b="0" strike="noStrike" spc="-1">
              <a:latin typeface="Arial"/>
            </a:endParaRPr>
          </a:p>
          <a:p>
            <a:pPr algn="r">
              <a:lnSpc>
                <a:spcPct val="100000"/>
              </a:lnSpc>
            </a:pPr>
            <a:r>
              <a:rPr lang="en-US" sz="1200" b="0" strike="noStrike" spc="-1">
                <a:solidFill>
                  <a:srgbClr val="000000"/>
                </a:solidFill>
                <a:latin typeface="Arial"/>
                <a:ea typeface="MS PGothic"/>
              </a:rPr>
              <a:t>0111</a:t>
            </a:r>
            <a:endParaRPr lang="en-US" sz="1200" b="0" strike="noStrike" spc="-1">
              <a:latin typeface="Arial"/>
            </a:endParaRPr>
          </a:p>
          <a:p>
            <a:pPr algn="r">
              <a:lnSpc>
                <a:spcPct val="100000"/>
              </a:lnSpc>
            </a:pPr>
            <a:r>
              <a:rPr lang="en-US" sz="1200" b="0" strike="noStrike" spc="-1">
                <a:solidFill>
                  <a:srgbClr val="000000"/>
                </a:solidFill>
                <a:latin typeface="Arial"/>
                <a:ea typeface="MS PGothic"/>
              </a:rPr>
              <a:t>1001</a:t>
            </a:r>
            <a:endParaRPr lang="en-US" sz="1200" b="0" strike="noStrike" spc="-1">
              <a:latin typeface="Arial"/>
            </a:endParaRPr>
          </a:p>
        </p:txBody>
      </p:sp>
      <p:sp>
        <p:nvSpPr>
          <p:cNvPr id="2915" name="CustomShape 16"/>
          <p:cNvSpPr/>
          <p:nvPr/>
        </p:nvSpPr>
        <p:spPr>
          <a:xfrm>
            <a:off x="2653560" y="4594320"/>
            <a:ext cx="264960" cy="81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200" b="0" strike="noStrike" spc="-1">
                <a:solidFill>
                  <a:srgbClr val="000000"/>
                </a:solidFill>
                <a:latin typeface="Arial"/>
                <a:ea typeface="MS PGothic"/>
              </a:rPr>
              <a:t>3</a:t>
            </a:r>
            <a:endParaRPr lang="en-US" sz="1200" b="0" strike="noStrike" spc="-1">
              <a:latin typeface="Arial"/>
            </a:endParaRPr>
          </a:p>
          <a:p>
            <a:pPr algn="ctr">
              <a:lnSpc>
                <a:spcPct val="100000"/>
              </a:lnSpc>
            </a:pPr>
            <a:r>
              <a:rPr lang="en-US" sz="1200" b="0" strike="noStrike" spc="-1">
                <a:solidFill>
                  <a:srgbClr val="000000"/>
                </a:solidFill>
                <a:latin typeface="Arial"/>
                <a:ea typeface="MS PGothic"/>
              </a:rPr>
              <a:t>2</a:t>
            </a:r>
            <a:endParaRPr lang="en-US" sz="1200" b="0" strike="noStrike" spc="-1">
              <a:latin typeface="Arial"/>
            </a:endParaRPr>
          </a:p>
          <a:p>
            <a:pPr algn="ctr">
              <a:lnSpc>
                <a:spcPct val="100000"/>
              </a:lnSpc>
            </a:pPr>
            <a:r>
              <a:rPr lang="en-US" sz="1200" b="0" strike="noStrike" spc="-1">
                <a:solidFill>
                  <a:srgbClr val="000000"/>
                </a:solidFill>
                <a:latin typeface="Arial"/>
                <a:ea typeface="MS PGothic"/>
              </a:rPr>
              <a:t>2</a:t>
            </a:r>
            <a:endParaRPr lang="en-US" sz="1200" b="0" strike="noStrike" spc="-1">
              <a:latin typeface="Arial"/>
            </a:endParaRPr>
          </a:p>
          <a:p>
            <a:pPr algn="ctr">
              <a:lnSpc>
                <a:spcPct val="100000"/>
              </a:lnSpc>
            </a:pPr>
            <a:r>
              <a:rPr lang="en-US" sz="1200" b="0" strike="noStrike" spc="-1">
                <a:solidFill>
                  <a:srgbClr val="000000"/>
                </a:solidFill>
                <a:latin typeface="Arial"/>
                <a:ea typeface="MS PGothic"/>
              </a:rPr>
              <a:t>1</a:t>
            </a:r>
            <a:endParaRPr lang="en-US" sz="1200" b="0" strike="noStrike" spc="-1">
              <a:latin typeface="Arial"/>
            </a:endParaRPr>
          </a:p>
        </p:txBody>
      </p:sp>
      <p:sp>
        <p:nvSpPr>
          <p:cNvPr id="2916" name="Line 17"/>
          <p:cNvSpPr/>
          <p:nvPr/>
        </p:nvSpPr>
        <p:spPr>
          <a:xfrm>
            <a:off x="1508040" y="4579920"/>
            <a:ext cx="20066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917" name="Line 18"/>
          <p:cNvSpPr/>
          <p:nvPr/>
        </p:nvSpPr>
        <p:spPr>
          <a:xfrm>
            <a:off x="1500120" y="4332240"/>
            <a:ext cx="20066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918" name="CustomShape 19"/>
          <p:cNvSpPr/>
          <p:nvPr/>
        </p:nvSpPr>
        <p:spPr>
          <a:xfrm rot="5400000">
            <a:off x="2408760" y="3817800"/>
            <a:ext cx="239400" cy="271080"/>
          </a:xfrm>
          <a:prstGeom prst="rightArrow">
            <a:avLst>
              <a:gd name="adj1" fmla="val 51167"/>
              <a:gd name="adj2" fmla="val 39736"/>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2919" name="CustomShape 20"/>
          <p:cNvSpPr/>
          <p:nvPr/>
        </p:nvSpPr>
        <p:spPr>
          <a:xfrm>
            <a:off x="5006160" y="4251240"/>
            <a:ext cx="2846880" cy="1479240"/>
          </a:xfrm>
          <a:custGeom>
            <a:avLst/>
            <a:gdLst/>
            <a:ahLst/>
            <a:cxnLst/>
            <a:rect l="l" t="t"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style>
          <a:lnRef idx="0">
            <a:scrgbClr r="0" g="0" b="0"/>
          </a:lnRef>
          <a:fillRef idx="0">
            <a:scrgbClr r="0" g="0" b="0"/>
          </a:fillRef>
          <a:effectRef idx="0">
            <a:scrgbClr r="0" g="0" b="0"/>
          </a:effectRef>
          <a:fontRef idx="minor"/>
        </p:style>
      </p:sp>
      <p:sp>
        <p:nvSpPr>
          <p:cNvPr id="2920" name="CustomShape 21"/>
          <p:cNvSpPr/>
          <p:nvPr/>
        </p:nvSpPr>
        <p:spPr>
          <a:xfrm>
            <a:off x="5644440" y="4554720"/>
            <a:ext cx="541440" cy="293400"/>
          </a:xfrm>
          <a:custGeom>
            <a:avLst/>
            <a:gdLst/>
            <a:ahLst/>
            <a:cxnLst/>
            <a:rect l="l" t="t" r="r" b="b"/>
            <a:pathLst>
              <a:path w="342" h="186">
                <a:moveTo>
                  <a:pt x="0" y="186"/>
                </a:moveTo>
                <a:lnTo>
                  <a:pt x="342"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921" name="CustomShape 22"/>
          <p:cNvSpPr/>
          <p:nvPr/>
        </p:nvSpPr>
        <p:spPr>
          <a:xfrm>
            <a:off x="5157720" y="4834440"/>
            <a:ext cx="492840" cy="12636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2922" name="Line 23"/>
          <p:cNvSpPr/>
          <p:nvPr/>
        </p:nvSpPr>
        <p:spPr>
          <a:xfrm>
            <a:off x="5157360" y="4822200"/>
            <a:ext cx="360" cy="8028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923" name="Line 24"/>
          <p:cNvSpPr/>
          <p:nvPr/>
        </p:nvSpPr>
        <p:spPr>
          <a:xfrm>
            <a:off x="5652360" y="4822200"/>
            <a:ext cx="360" cy="8028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924" name="CustomShape 25"/>
          <p:cNvSpPr/>
          <p:nvPr/>
        </p:nvSpPr>
        <p:spPr>
          <a:xfrm>
            <a:off x="5157720" y="4822560"/>
            <a:ext cx="488880" cy="7560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2925" name="CustomShape 26"/>
          <p:cNvSpPr/>
          <p:nvPr/>
        </p:nvSpPr>
        <p:spPr>
          <a:xfrm>
            <a:off x="5154840" y="4729320"/>
            <a:ext cx="491760" cy="14904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2926" name="Line 27"/>
          <p:cNvSpPr/>
          <p:nvPr/>
        </p:nvSpPr>
        <p:spPr>
          <a:xfrm flipV="1">
            <a:off x="5270400" y="4762440"/>
            <a:ext cx="88200" cy="18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27" name="Line 28"/>
          <p:cNvSpPr/>
          <p:nvPr/>
        </p:nvSpPr>
        <p:spPr>
          <a:xfrm>
            <a:off x="5439600" y="4846680"/>
            <a:ext cx="774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28" name="Line 29"/>
          <p:cNvSpPr/>
          <p:nvPr/>
        </p:nvSpPr>
        <p:spPr>
          <a:xfrm>
            <a:off x="5351400" y="4764240"/>
            <a:ext cx="91800" cy="842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29" name="Line 30"/>
          <p:cNvSpPr/>
          <p:nvPr/>
        </p:nvSpPr>
        <p:spPr>
          <a:xfrm>
            <a:off x="5270400" y="4847400"/>
            <a:ext cx="88200" cy="36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30" name="Line 31"/>
          <p:cNvSpPr/>
          <p:nvPr/>
        </p:nvSpPr>
        <p:spPr>
          <a:xfrm>
            <a:off x="5439600" y="4761000"/>
            <a:ext cx="774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31" name="Line 32"/>
          <p:cNvSpPr/>
          <p:nvPr/>
        </p:nvSpPr>
        <p:spPr>
          <a:xfrm flipV="1">
            <a:off x="5351400" y="4761000"/>
            <a:ext cx="91800" cy="871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32" name="CustomShape 33"/>
          <p:cNvSpPr/>
          <p:nvPr/>
        </p:nvSpPr>
        <p:spPr>
          <a:xfrm>
            <a:off x="5510160" y="5472720"/>
            <a:ext cx="492840" cy="12636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2933" name="Line 34"/>
          <p:cNvSpPr/>
          <p:nvPr/>
        </p:nvSpPr>
        <p:spPr>
          <a:xfrm>
            <a:off x="5510160" y="5460480"/>
            <a:ext cx="360" cy="8028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934" name="Line 35"/>
          <p:cNvSpPr/>
          <p:nvPr/>
        </p:nvSpPr>
        <p:spPr>
          <a:xfrm>
            <a:off x="6004800" y="5460480"/>
            <a:ext cx="360" cy="8028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935" name="CustomShape 36"/>
          <p:cNvSpPr/>
          <p:nvPr/>
        </p:nvSpPr>
        <p:spPr>
          <a:xfrm>
            <a:off x="5510160" y="5460840"/>
            <a:ext cx="488880" cy="7560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2936" name="CustomShape 37"/>
          <p:cNvSpPr/>
          <p:nvPr/>
        </p:nvSpPr>
        <p:spPr>
          <a:xfrm>
            <a:off x="5503320" y="5367240"/>
            <a:ext cx="492840" cy="14904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2937" name="Line 38"/>
          <p:cNvSpPr/>
          <p:nvPr/>
        </p:nvSpPr>
        <p:spPr>
          <a:xfrm flipV="1">
            <a:off x="5622840" y="5400720"/>
            <a:ext cx="88200" cy="18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38" name="Line 39"/>
          <p:cNvSpPr/>
          <p:nvPr/>
        </p:nvSpPr>
        <p:spPr>
          <a:xfrm>
            <a:off x="5792040" y="5484960"/>
            <a:ext cx="774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39" name="Line 40"/>
          <p:cNvSpPr/>
          <p:nvPr/>
        </p:nvSpPr>
        <p:spPr>
          <a:xfrm>
            <a:off x="5703840" y="5402520"/>
            <a:ext cx="91800" cy="842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40" name="Line 41"/>
          <p:cNvSpPr/>
          <p:nvPr/>
        </p:nvSpPr>
        <p:spPr>
          <a:xfrm>
            <a:off x="5622840" y="5485320"/>
            <a:ext cx="88200" cy="36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41" name="Line 42"/>
          <p:cNvSpPr/>
          <p:nvPr/>
        </p:nvSpPr>
        <p:spPr>
          <a:xfrm>
            <a:off x="5792040" y="5399280"/>
            <a:ext cx="774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42" name="Line 43"/>
          <p:cNvSpPr/>
          <p:nvPr/>
        </p:nvSpPr>
        <p:spPr>
          <a:xfrm flipV="1">
            <a:off x="5703840" y="5399280"/>
            <a:ext cx="91800" cy="871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43" name="CustomShape 44"/>
          <p:cNvSpPr/>
          <p:nvPr/>
        </p:nvSpPr>
        <p:spPr>
          <a:xfrm>
            <a:off x="6185160" y="4529880"/>
            <a:ext cx="492840" cy="12636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2944" name="Line 45"/>
          <p:cNvSpPr/>
          <p:nvPr/>
        </p:nvSpPr>
        <p:spPr>
          <a:xfrm>
            <a:off x="6184800" y="4517640"/>
            <a:ext cx="360" cy="799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945" name="Line 46"/>
          <p:cNvSpPr/>
          <p:nvPr/>
        </p:nvSpPr>
        <p:spPr>
          <a:xfrm>
            <a:off x="6679800" y="4517640"/>
            <a:ext cx="360" cy="799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946" name="CustomShape 47"/>
          <p:cNvSpPr/>
          <p:nvPr/>
        </p:nvSpPr>
        <p:spPr>
          <a:xfrm>
            <a:off x="6185160" y="4517640"/>
            <a:ext cx="488880" cy="7560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2947" name="CustomShape 48"/>
          <p:cNvSpPr/>
          <p:nvPr/>
        </p:nvSpPr>
        <p:spPr>
          <a:xfrm>
            <a:off x="6177960" y="4424400"/>
            <a:ext cx="492840" cy="14904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2948" name="Line 49"/>
          <p:cNvSpPr/>
          <p:nvPr/>
        </p:nvSpPr>
        <p:spPr>
          <a:xfrm flipV="1">
            <a:off x="6297840" y="4457520"/>
            <a:ext cx="88200" cy="18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49" name="Line 50"/>
          <p:cNvSpPr/>
          <p:nvPr/>
        </p:nvSpPr>
        <p:spPr>
          <a:xfrm>
            <a:off x="6467040" y="4542120"/>
            <a:ext cx="774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50" name="Line 51"/>
          <p:cNvSpPr/>
          <p:nvPr/>
        </p:nvSpPr>
        <p:spPr>
          <a:xfrm>
            <a:off x="6378840" y="4459320"/>
            <a:ext cx="91800" cy="846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51" name="Line 52"/>
          <p:cNvSpPr/>
          <p:nvPr/>
        </p:nvSpPr>
        <p:spPr>
          <a:xfrm>
            <a:off x="6297840" y="4542480"/>
            <a:ext cx="88200" cy="36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52" name="Line 53"/>
          <p:cNvSpPr/>
          <p:nvPr/>
        </p:nvSpPr>
        <p:spPr>
          <a:xfrm>
            <a:off x="6467040" y="4456080"/>
            <a:ext cx="774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53" name="Line 54"/>
          <p:cNvSpPr/>
          <p:nvPr/>
        </p:nvSpPr>
        <p:spPr>
          <a:xfrm flipV="1">
            <a:off x="6378840" y="4456080"/>
            <a:ext cx="91800" cy="871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54" name="CustomShape 55"/>
          <p:cNvSpPr/>
          <p:nvPr/>
        </p:nvSpPr>
        <p:spPr>
          <a:xfrm>
            <a:off x="6107040" y="5194800"/>
            <a:ext cx="491400" cy="12636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2955" name="Line 56"/>
          <p:cNvSpPr/>
          <p:nvPr/>
        </p:nvSpPr>
        <p:spPr>
          <a:xfrm>
            <a:off x="6107040" y="5182920"/>
            <a:ext cx="360" cy="799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956" name="Line 57"/>
          <p:cNvSpPr/>
          <p:nvPr/>
        </p:nvSpPr>
        <p:spPr>
          <a:xfrm>
            <a:off x="6600240" y="5182920"/>
            <a:ext cx="360" cy="799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957" name="CustomShape 58"/>
          <p:cNvSpPr/>
          <p:nvPr/>
        </p:nvSpPr>
        <p:spPr>
          <a:xfrm>
            <a:off x="6107040" y="5182920"/>
            <a:ext cx="487440" cy="7560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2958" name="CustomShape 59"/>
          <p:cNvSpPr/>
          <p:nvPr/>
        </p:nvSpPr>
        <p:spPr>
          <a:xfrm>
            <a:off x="6100200" y="5089680"/>
            <a:ext cx="492840" cy="14904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2959" name="Line 60"/>
          <p:cNvSpPr/>
          <p:nvPr/>
        </p:nvSpPr>
        <p:spPr>
          <a:xfrm flipV="1">
            <a:off x="6219720" y="5122800"/>
            <a:ext cx="87840" cy="18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60" name="Line 61"/>
          <p:cNvSpPr/>
          <p:nvPr/>
        </p:nvSpPr>
        <p:spPr>
          <a:xfrm>
            <a:off x="6388200" y="5207040"/>
            <a:ext cx="774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61" name="Line 62"/>
          <p:cNvSpPr/>
          <p:nvPr/>
        </p:nvSpPr>
        <p:spPr>
          <a:xfrm>
            <a:off x="6300360" y="5124600"/>
            <a:ext cx="91440" cy="842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62" name="Line 63"/>
          <p:cNvSpPr/>
          <p:nvPr/>
        </p:nvSpPr>
        <p:spPr>
          <a:xfrm>
            <a:off x="6219720" y="5207760"/>
            <a:ext cx="87840" cy="36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63" name="Line 64"/>
          <p:cNvSpPr/>
          <p:nvPr/>
        </p:nvSpPr>
        <p:spPr>
          <a:xfrm>
            <a:off x="6388200" y="5121360"/>
            <a:ext cx="774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64" name="Line 65"/>
          <p:cNvSpPr/>
          <p:nvPr/>
        </p:nvSpPr>
        <p:spPr>
          <a:xfrm flipV="1">
            <a:off x="6300360" y="5121360"/>
            <a:ext cx="91440" cy="871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65" name="CustomShape 66"/>
          <p:cNvSpPr/>
          <p:nvPr/>
        </p:nvSpPr>
        <p:spPr>
          <a:xfrm>
            <a:off x="6742440" y="5491800"/>
            <a:ext cx="492840" cy="12636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2966" name="Line 67"/>
          <p:cNvSpPr/>
          <p:nvPr/>
        </p:nvSpPr>
        <p:spPr>
          <a:xfrm>
            <a:off x="6742080" y="5479560"/>
            <a:ext cx="360" cy="799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967" name="Line 68"/>
          <p:cNvSpPr/>
          <p:nvPr/>
        </p:nvSpPr>
        <p:spPr>
          <a:xfrm>
            <a:off x="7237080" y="5479560"/>
            <a:ext cx="360" cy="799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968" name="CustomShape 69"/>
          <p:cNvSpPr/>
          <p:nvPr/>
        </p:nvSpPr>
        <p:spPr>
          <a:xfrm>
            <a:off x="6742440" y="5479920"/>
            <a:ext cx="488880" cy="7560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2969" name="CustomShape 70"/>
          <p:cNvSpPr/>
          <p:nvPr/>
        </p:nvSpPr>
        <p:spPr>
          <a:xfrm>
            <a:off x="6735600" y="5386320"/>
            <a:ext cx="492840" cy="14904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2970" name="Line 71"/>
          <p:cNvSpPr/>
          <p:nvPr/>
        </p:nvSpPr>
        <p:spPr>
          <a:xfrm flipV="1">
            <a:off x="6855120" y="5419440"/>
            <a:ext cx="88200" cy="18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71" name="Line 72"/>
          <p:cNvSpPr/>
          <p:nvPr/>
        </p:nvSpPr>
        <p:spPr>
          <a:xfrm>
            <a:off x="7024320" y="5504040"/>
            <a:ext cx="774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72" name="Line 73"/>
          <p:cNvSpPr/>
          <p:nvPr/>
        </p:nvSpPr>
        <p:spPr>
          <a:xfrm>
            <a:off x="6936120" y="5421240"/>
            <a:ext cx="91800" cy="846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73" name="Line 74"/>
          <p:cNvSpPr/>
          <p:nvPr/>
        </p:nvSpPr>
        <p:spPr>
          <a:xfrm>
            <a:off x="6855120" y="5504400"/>
            <a:ext cx="88200" cy="36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74" name="Line 75"/>
          <p:cNvSpPr/>
          <p:nvPr/>
        </p:nvSpPr>
        <p:spPr>
          <a:xfrm>
            <a:off x="7024320" y="5418360"/>
            <a:ext cx="774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75" name="Line 76"/>
          <p:cNvSpPr/>
          <p:nvPr/>
        </p:nvSpPr>
        <p:spPr>
          <a:xfrm flipV="1">
            <a:off x="6936120" y="5418360"/>
            <a:ext cx="91800" cy="871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76" name="CustomShape 77"/>
          <p:cNvSpPr/>
          <p:nvPr/>
        </p:nvSpPr>
        <p:spPr>
          <a:xfrm>
            <a:off x="7187040" y="4836240"/>
            <a:ext cx="492840" cy="12636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2977" name="Line 78"/>
          <p:cNvSpPr/>
          <p:nvPr/>
        </p:nvSpPr>
        <p:spPr>
          <a:xfrm>
            <a:off x="7186680" y="4824000"/>
            <a:ext cx="360" cy="799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978" name="Line 79"/>
          <p:cNvSpPr/>
          <p:nvPr/>
        </p:nvSpPr>
        <p:spPr>
          <a:xfrm>
            <a:off x="7681680" y="4824000"/>
            <a:ext cx="360" cy="799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979" name="CustomShape 80"/>
          <p:cNvSpPr/>
          <p:nvPr/>
        </p:nvSpPr>
        <p:spPr>
          <a:xfrm>
            <a:off x="7187040" y="4824000"/>
            <a:ext cx="488880" cy="7560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2980" name="CustomShape 81"/>
          <p:cNvSpPr/>
          <p:nvPr/>
        </p:nvSpPr>
        <p:spPr>
          <a:xfrm>
            <a:off x="7180200" y="4730760"/>
            <a:ext cx="492840" cy="14904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2981" name="Line 82"/>
          <p:cNvSpPr/>
          <p:nvPr/>
        </p:nvSpPr>
        <p:spPr>
          <a:xfrm flipV="1">
            <a:off x="7299720" y="4763880"/>
            <a:ext cx="88200" cy="18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82" name="Line 83"/>
          <p:cNvSpPr/>
          <p:nvPr/>
        </p:nvSpPr>
        <p:spPr>
          <a:xfrm>
            <a:off x="7468920" y="4848480"/>
            <a:ext cx="774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83" name="Line 84"/>
          <p:cNvSpPr/>
          <p:nvPr/>
        </p:nvSpPr>
        <p:spPr>
          <a:xfrm>
            <a:off x="7380720" y="4765680"/>
            <a:ext cx="91800" cy="846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84" name="Line 85"/>
          <p:cNvSpPr/>
          <p:nvPr/>
        </p:nvSpPr>
        <p:spPr>
          <a:xfrm>
            <a:off x="7299720" y="4848840"/>
            <a:ext cx="88200" cy="36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85" name="Line 86"/>
          <p:cNvSpPr/>
          <p:nvPr/>
        </p:nvSpPr>
        <p:spPr>
          <a:xfrm>
            <a:off x="7468920" y="4762440"/>
            <a:ext cx="774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86" name="Line 87"/>
          <p:cNvSpPr/>
          <p:nvPr/>
        </p:nvSpPr>
        <p:spPr>
          <a:xfrm flipV="1">
            <a:off x="7380720" y="4762440"/>
            <a:ext cx="91800" cy="871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987" name="CustomShape 88"/>
          <p:cNvSpPr/>
          <p:nvPr/>
        </p:nvSpPr>
        <p:spPr>
          <a:xfrm>
            <a:off x="6686280" y="4548240"/>
            <a:ext cx="503280" cy="306360"/>
          </a:xfrm>
          <a:custGeom>
            <a:avLst/>
            <a:gdLst/>
            <a:ahLst/>
            <a:cxnLst/>
            <a:rect l="l" t="t" r="r" b="b"/>
            <a:pathLst>
              <a:path w="318" h="194">
                <a:moveTo>
                  <a:pt x="0" y="0"/>
                </a:moveTo>
                <a:lnTo>
                  <a:pt x="318" y="194"/>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988" name="CustomShape 89"/>
          <p:cNvSpPr/>
          <p:nvPr/>
        </p:nvSpPr>
        <p:spPr>
          <a:xfrm>
            <a:off x="5620680" y="4940280"/>
            <a:ext cx="479520" cy="236160"/>
          </a:xfrm>
          <a:custGeom>
            <a:avLst/>
            <a:gdLst/>
            <a:ahLst/>
            <a:cxnLst/>
            <a:rect l="l" t="t" r="r" b="b"/>
            <a:pathLst>
              <a:path w="294" h="174">
                <a:moveTo>
                  <a:pt x="0" y="0"/>
                </a:moveTo>
                <a:lnTo>
                  <a:pt x="294" y="174"/>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989" name="CustomShape 90"/>
          <p:cNvSpPr/>
          <p:nvPr/>
        </p:nvSpPr>
        <p:spPr>
          <a:xfrm>
            <a:off x="6568560" y="4916520"/>
            <a:ext cx="627120" cy="245880"/>
          </a:xfrm>
          <a:custGeom>
            <a:avLst/>
            <a:gdLst/>
            <a:ahLst/>
            <a:cxnLst/>
            <a:rect l="l" t="t" r="r" b="b"/>
            <a:pathLst>
              <a:path w="378" h="174">
                <a:moveTo>
                  <a:pt x="0" y="174"/>
                </a:moveTo>
                <a:lnTo>
                  <a:pt x="378"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990" name="CustomShape 91"/>
          <p:cNvSpPr/>
          <p:nvPr/>
        </p:nvSpPr>
        <p:spPr>
          <a:xfrm>
            <a:off x="7235640" y="4970520"/>
            <a:ext cx="204480" cy="506160"/>
          </a:xfrm>
          <a:custGeom>
            <a:avLst/>
            <a:gdLst/>
            <a:ahLst/>
            <a:cxnLst/>
            <a:rect l="l" t="t" r="r" b="b"/>
            <a:pathLst>
              <a:path w="118" h="500">
                <a:moveTo>
                  <a:pt x="0" y="500"/>
                </a:moveTo>
                <a:lnTo>
                  <a:pt x="118"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991" name="CustomShape 92"/>
          <p:cNvSpPr/>
          <p:nvPr/>
        </p:nvSpPr>
        <p:spPr>
          <a:xfrm>
            <a:off x="6000120" y="5504040"/>
            <a:ext cx="735120" cy="72720"/>
          </a:xfrm>
          <a:custGeom>
            <a:avLst/>
            <a:gdLst/>
            <a:ahLst/>
            <a:cxnLst/>
            <a:rect l="l" t="t" r="r" b="b"/>
            <a:pathLst>
              <a:path w="370" h="32">
                <a:moveTo>
                  <a:pt x="370" y="32"/>
                </a:moveTo>
                <a:lnTo>
                  <a:pt x="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992" name="CustomShape 93"/>
          <p:cNvSpPr/>
          <p:nvPr/>
        </p:nvSpPr>
        <p:spPr>
          <a:xfrm>
            <a:off x="5463360" y="4964040"/>
            <a:ext cx="191880" cy="423720"/>
          </a:xfrm>
          <a:custGeom>
            <a:avLst/>
            <a:gdLst/>
            <a:ahLst/>
            <a:cxnLst/>
            <a:rect l="l" t="t" r="r" b="b"/>
            <a:pathLst>
              <a:path w="176" h="412">
                <a:moveTo>
                  <a:pt x="162" y="408"/>
                </a:moveTo>
                <a:lnTo>
                  <a:pt x="176" y="412"/>
                </a:lnTo>
                <a:lnTo>
                  <a:pt x="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993" name="CustomShape 94"/>
          <p:cNvSpPr/>
          <p:nvPr/>
        </p:nvSpPr>
        <p:spPr>
          <a:xfrm>
            <a:off x="5554440" y="4473720"/>
            <a:ext cx="30600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MS PGothic"/>
              </a:rPr>
              <a:t>1</a:t>
            </a:r>
            <a:endParaRPr lang="en-US" sz="1800" b="0" strike="noStrike" spc="-1">
              <a:latin typeface="Arial"/>
            </a:endParaRPr>
          </a:p>
        </p:txBody>
      </p:sp>
      <p:sp>
        <p:nvSpPr>
          <p:cNvPr id="2994" name="CustomShape 95"/>
          <p:cNvSpPr/>
          <p:nvPr/>
        </p:nvSpPr>
        <p:spPr>
          <a:xfrm>
            <a:off x="5492520" y="4888080"/>
            <a:ext cx="29232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2</a:t>
            </a:r>
            <a:endParaRPr lang="en-US" sz="1600" b="0" strike="noStrike" spc="-1">
              <a:latin typeface="Arial"/>
            </a:endParaRPr>
          </a:p>
        </p:txBody>
      </p:sp>
      <p:sp>
        <p:nvSpPr>
          <p:cNvPr id="2995" name="CustomShape 96"/>
          <p:cNvSpPr/>
          <p:nvPr/>
        </p:nvSpPr>
        <p:spPr>
          <a:xfrm>
            <a:off x="5241600" y="4960800"/>
            <a:ext cx="29232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3</a:t>
            </a:r>
            <a:endParaRPr lang="en-US" sz="1600" b="0" strike="noStrike" spc="-1">
              <a:latin typeface="Arial"/>
            </a:endParaRPr>
          </a:p>
        </p:txBody>
      </p:sp>
      <p:sp>
        <p:nvSpPr>
          <p:cNvPr id="2996" name="CustomShape 97"/>
          <p:cNvSpPr/>
          <p:nvPr/>
        </p:nvSpPr>
        <p:spPr>
          <a:xfrm rot="19588200">
            <a:off x="3787920" y="5454360"/>
            <a:ext cx="1153800" cy="236520"/>
          </a:xfrm>
          <a:prstGeom prst="rect">
            <a:avLst/>
          </a:prstGeom>
          <a:solidFill>
            <a:schemeClr val="bg2"/>
          </a:solidFill>
          <a:ln>
            <a:noFill/>
          </a:ln>
        </p:spPr>
        <p:style>
          <a:lnRef idx="0">
            <a:scrgbClr r="0" g="0" b="0"/>
          </a:lnRef>
          <a:fillRef idx="0">
            <a:scrgbClr r="0" g="0" b="0"/>
          </a:fillRef>
          <a:effectRef idx="0">
            <a:scrgbClr r="0" g="0" b="0"/>
          </a:effectRef>
          <a:fontRef idx="minor"/>
        </p:style>
      </p:sp>
      <p:sp>
        <p:nvSpPr>
          <p:cNvPr id="2997" name="CustomShape 98"/>
          <p:cNvSpPr/>
          <p:nvPr/>
        </p:nvSpPr>
        <p:spPr>
          <a:xfrm rot="19588200">
            <a:off x="3782160" y="5488920"/>
            <a:ext cx="1145880" cy="23652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2998" name="Line 99"/>
          <p:cNvSpPr/>
          <p:nvPr/>
        </p:nvSpPr>
        <p:spPr>
          <a:xfrm flipV="1">
            <a:off x="4740480" y="5137920"/>
            <a:ext cx="351720" cy="233280"/>
          </a:xfrm>
          <a:prstGeom prst="line">
            <a:avLst/>
          </a:prstGeom>
          <a:ln w="9360">
            <a:solidFill>
              <a:schemeClr val="accent2"/>
            </a:solidFill>
            <a:round/>
            <a:tailEnd type="triangle" w="med" len="med"/>
          </a:ln>
        </p:spPr>
        <p:style>
          <a:lnRef idx="0">
            <a:scrgbClr r="0" g="0" b="0"/>
          </a:lnRef>
          <a:fillRef idx="0">
            <a:scrgbClr r="0" g="0" b="0"/>
          </a:fillRef>
          <a:effectRef idx="0">
            <a:scrgbClr r="0" g="0" b="0"/>
          </a:effectRef>
          <a:fontRef idx="minor"/>
        </p:style>
      </p:sp>
      <p:sp>
        <p:nvSpPr>
          <p:cNvPr id="2999" name="CustomShape 100"/>
          <p:cNvSpPr/>
          <p:nvPr/>
        </p:nvSpPr>
        <p:spPr>
          <a:xfrm rot="19588200">
            <a:off x="4369320" y="5343480"/>
            <a:ext cx="425160" cy="2379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3000" name="CustomShape 101"/>
          <p:cNvSpPr/>
          <p:nvPr/>
        </p:nvSpPr>
        <p:spPr>
          <a:xfrm rot="19878000">
            <a:off x="4315680" y="5319000"/>
            <a:ext cx="519480" cy="271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latin typeface="Arial"/>
                <a:ea typeface="MS PGothic"/>
              </a:rPr>
              <a:t>0111</a:t>
            </a:r>
            <a:endParaRPr lang="en-US" sz="1200" b="0" strike="noStrike" spc="-1">
              <a:latin typeface="Arial"/>
            </a:endParaRPr>
          </a:p>
        </p:txBody>
      </p:sp>
      <p:sp>
        <p:nvSpPr>
          <p:cNvPr id="3001" name="CustomShape 102"/>
          <p:cNvSpPr/>
          <p:nvPr/>
        </p:nvSpPr>
        <p:spPr>
          <a:xfrm>
            <a:off x="3229560" y="6037200"/>
            <a:ext cx="2279880" cy="575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dest address in arriving</a:t>
            </a:r>
            <a:endParaRPr lang="en-US" sz="1600" b="0" strike="noStrike" spc="-1">
              <a:latin typeface="Arial"/>
            </a:endParaRPr>
          </a:p>
          <a:p>
            <a:pPr>
              <a:lnSpc>
                <a:spcPct val="100000"/>
              </a:lnSpc>
            </a:pPr>
            <a:r>
              <a:rPr lang="en-US" sz="1600" b="0" strike="noStrike" spc="-1">
                <a:solidFill>
                  <a:srgbClr val="000000"/>
                </a:solidFill>
                <a:latin typeface="Arial"/>
                <a:ea typeface="MS PGothic"/>
              </a:rPr>
              <a:t>packet’s header</a:t>
            </a:r>
            <a:endParaRPr lang="en-US" sz="1600" b="0" strike="noStrike" spc="-1">
              <a:latin typeface="Arial"/>
            </a:endParaRPr>
          </a:p>
        </p:txBody>
      </p:sp>
      <p:sp>
        <p:nvSpPr>
          <p:cNvPr id="3002" name="Line 103"/>
          <p:cNvSpPr/>
          <p:nvPr/>
        </p:nvSpPr>
        <p:spPr>
          <a:xfrm flipH="1">
            <a:off x="3738240" y="4863960"/>
            <a:ext cx="140832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03" name="Line 104"/>
          <p:cNvSpPr/>
          <p:nvPr/>
        </p:nvSpPr>
        <p:spPr>
          <a:xfrm flipH="1" flipV="1">
            <a:off x="4700520" y="5638680"/>
            <a:ext cx="21960" cy="45072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3004" name="CustomShape 105"/>
          <p:cNvSpPr/>
          <p:nvPr/>
        </p:nvSpPr>
        <p:spPr>
          <a:xfrm>
            <a:off x="4869360" y="4824720"/>
            <a:ext cx="1040040" cy="334800"/>
          </a:xfrm>
          <a:custGeom>
            <a:avLst/>
            <a:gdLst/>
            <a:ahLst/>
            <a:cxnLst/>
            <a:rect l="l" t="t" r="r" b="b"/>
            <a:pathLst>
              <a:path w="10844" h="14797">
                <a:moveTo>
                  <a:pt x="0" y="14797"/>
                </a:moveTo>
                <a:cubicBezTo>
                  <a:pt x="2168" y="9517"/>
                  <a:pt x="5654" y="-1331"/>
                  <a:pt x="7042" y="135"/>
                </a:cubicBezTo>
                <a:cubicBezTo>
                  <a:pt x="8563" y="1950"/>
                  <a:pt x="9984" y="6698"/>
                  <a:pt x="10844" y="9978"/>
                </a:cubicBezTo>
              </a:path>
            </a:pathLst>
          </a:custGeom>
          <a:noFill/>
          <a:ln w="57240">
            <a:solidFill>
              <a:srgbClr val="FF3300"/>
            </a:solidFill>
            <a:round/>
            <a:tailEnd type="triangle" w="med" len="med"/>
          </a:ln>
        </p:spPr>
        <p:style>
          <a:lnRef idx="0">
            <a:scrgbClr r="0" g="0" b="0"/>
          </a:lnRef>
          <a:fillRef idx="0">
            <a:scrgbClr r="0" g="0" b="0"/>
          </a:fillRef>
          <a:effectRef idx="0">
            <a:scrgbClr r="0" g="0" b="0"/>
          </a:effectRef>
          <a:fontRef idx="minor"/>
        </p:style>
      </p:sp>
      <p:sp>
        <p:nvSpPr>
          <p:cNvPr id="3005" name="CustomShape 106"/>
          <p:cNvSpPr/>
          <p:nvPr/>
        </p:nvSpPr>
        <p:spPr>
          <a:xfrm flipH="1">
            <a:off x="7365240" y="4361040"/>
            <a:ext cx="576360" cy="369720"/>
          </a:xfrm>
          <a:custGeom>
            <a:avLst/>
            <a:gdLst/>
            <a:ahLst/>
            <a:cxnLst/>
            <a:rect l="l" t="t"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bg1"/>
              </a:gs>
            </a:gsLst>
            <a:lin ang="16200000"/>
          </a:gradFill>
          <a:ln>
            <a:noFill/>
          </a:ln>
        </p:spPr>
        <p:style>
          <a:lnRef idx="0">
            <a:scrgbClr r="0" g="0" b="0"/>
          </a:lnRef>
          <a:fillRef idx="0">
            <a:scrgbClr r="0" g="0" b="0"/>
          </a:fillRef>
          <a:effectRef idx="0">
            <a:scrgbClr r="0" g="0" b="0"/>
          </a:effectRef>
          <a:fontRef idx="minor"/>
        </p:style>
      </p:sp>
      <p:sp>
        <p:nvSpPr>
          <p:cNvPr id="3006" name="CustomShape 107"/>
          <p:cNvSpPr/>
          <p:nvPr/>
        </p:nvSpPr>
        <p:spPr>
          <a:xfrm flipH="1">
            <a:off x="6353640" y="4076640"/>
            <a:ext cx="576360" cy="369720"/>
          </a:xfrm>
          <a:custGeom>
            <a:avLst/>
            <a:gdLst/>
            <a:ahLst/>
            <a:cxnLst/>
            <a:rect l="l" t="t"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bg1"/>
              </a:gs>
            </a:gsLst>
            <a:lin ang="16200000"/>
          </a:gradFill>
          <a:ln>
            <a:noFill/>
          </a:ln>
        </p:spPr>
        <p:style>
          <a:lnRef idx="0">
            <a:scrgbClr r="0" g="0" b="0"/>
          </a:lnRef>
          <a:fillRef idx="0">
            <a:scrgbClr r="0" g="0" b="0"/>
          </a:fillRef>
          <a:effectRef idx="0">
            <a:scrgbClr r="0" g="0" b="0"/>
          </a:effectRef>
          <a:fontRef idx="minor"/>
        </p:style>
      </p:sp>
      <p:sp>
        <p:nvSpPr>
          <p:cNvPr id="3007" name="CustomShape 108"/>
          <p:cNvSpPr/>
          <p:nvPr/>
        </p:nvSpPr>
        <p:spPr>
          <a:xfrm flipH="1" flipV="1">
            <a:off x="7022880" y="5620680"/>
            <a:ext cx="541440" cy="369720"/>
          </a:xfrm>
          <a:custGeom>
            <a:avLst/>
            <a:gdLst/>
            <a:ahLst/>
            <a:cxnLst/>
            <a:rect l="l" t="t"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bg1"/>
              </a:gs>
            </a:gsLst>
            <a:lin ang="16200000"/>
          </a:gradFill>
          <a:ln>
            <a:noFill/>
          </a:ln>
        </p:spPr>
        <p:style>
          <a:lnRef idx="0">
            <a:scrgbClr r="0" g="0" b="0"/>
          </a:lnRef>
          <a:fillRef idx="0">
            <a:scrgbClr r="0" g="0" b="0"/>
          </a:fillRef>
          <a:effectRef idx="0">
            <a:scrgbClr r="0" g="0" b="0"/>
          </a:effectRef>
          <a:fontRef idx="minor"/>
        </p:style>
      </p:sp>
      <p:sp>
        <p:nvSpPr>
          <p:cNvPr id="3008" name="CustomShape 109"/>
          <p:cNvSpPr/>
          <p:nvPr/>
        </p:nvSpPr>
        <p:spPr>
          <a:xfrm flipH="1" flipV="1">
            <a:off x="5673240" y="5604840"/>
            <a:ext cx="541440" cy="369720"/>
          </a:xfrm>
          <a:custGeom>
            <a:avLst/>
            <a:gdLst/>
            <a:ahLst/>
            <a:cxnLst/>
            <a:rect l="l" t="t"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bg1"/>
              </a:gs>
            </a:gsLst>
            <a:lin ang="16200000"/>
          </a:gradFill>
          <a:ln>
            <a:noFill/>
          </a:ln>
        </p:spPr>
        <p:style>
          <a:lnRef idx="0">
            <a:scrgbClr r="0" g="0" b="0"/>
          </a:lnRef>
          <a:fillRef idx="0">
            <a:scrgbClr r="0" g="0" b="0"/>
          </a:fillRef>
          <a:effectRef idx="0">
            <a:scrgbClr r="0" g="0" b="0"/>
          </a:effectRef>
          <a:fontRef idx="minor"/>
        </p:style>
      </p:sp>
      <p:sp>
        <p:nvSpPr>
          <p:cNvPr id="3009" name="CustomShape 110"/>
          <p:cNvSpPr/>
          <p:nvPr/>
        </p:nvSpPr>
        <p:spPr>
          <a:xfrm flipH="1" flipV="1">
            <a:off x="6313320" y="5313600"/>
            <a:ext cx="541440" cy="450720"/>
          </a:xfrm>
          <a:custGeom>
            <a:avLst/>
            <a:gdLst/>
            <a:ahLst/>
            <a:cxnLst/>
            <a:rect l="l" t="t"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bg1"/>
              </a:gs>
            </a:gsLst>
            <a:lin ang="16200000"/>
          </a:gradFill>
          <a:ln>
            <a:noFill/>
          </a:ln>
        </p:spPr>
        <p:style>
          <a:lnRef idx="0">
            <a:scrgbClr r="0" g="0" b="0"/>
          </a:lnRef>
          <a:fillRef idx="0">
            <a:scrgbClr r="0" g="0" b="0"/>
          </a:fillRef>
          <a:effectRef idx="0">
            <a:scrgbClr r="0" g="0" b="0"/>
          </a:effectRef>
          <a:fontRef idx="minor"/>
        </p:style>
      </p:sp>
      <p:sp>
        <p:nvSpPr>
          <p:cNvPr id="3010" name="CustomShape 111"/>
          <p:cNvSpPr/>
          <p:nvPr/>
        </p:nvSpPr>
        <p:spPr>
          <a:xfrm>
            <a:off x="6363720" y="3632040"/>
            <a:ext cx="549360" cy="45072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3011" name="CustomShape 112"/>
          <p:cNvSpPr/>
          <p:nvPr/>
        </p:nvSpPr>
        <p:spPr>
          <a:xfrm>
            <a:off x="6393960" y="3641760"/>
            <a:ext cx="496800" cy="1155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012" name="CustomShape 113"/>
          <p:cNvSpPr/>
          <p:nvPr/>
        </p:nvSpPr>
        <p:spPr>
          <a:xfrm>
            <a:off x="6406560" y="3817800"/>
            <a:ext cx="474480" cy="24588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3013" name="Line 114"/>
          <p:cNvSpPr/>
          <p:nvPr/>
        </p:nvSpPr>
        <p:spPr>
          <a:xfrm>
            <a:off x="6674760" y="3859200"/>
            <a:ext cx="1800" cy="206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14" name="Line 115"/>
          <p:cNvSpPr/>
          <p:nvPr/>
        </p:nvSpPr>
        <p:spPr>
          <a:xfrm>
            <a:off x="6406560" y="3908160"/>
            <a:ext cx="47628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15" name="Line 116"/>
          <p:cNvSpPr/>
          <p:nvPr/>
        </p:nvSpPr>
        <p:spPr>
          <a:xfrm>
            <a:off x="6405120" y="3860640"/>
            <a:ext cx="47628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16" name="CustomShape 117"/>
          <p:cNvSpPr/>
          <p:nvPr/>
        </p:nvSpPr>
        <p:spPr>
          <a:xfrm rot="5400000">
            <a:off x="6627600" y="3754080"/>
            <a:ext cx="44280" cy="63360"/>
          </a:xfrm>
          <a:prstGeom prst="rightArrow">
            <a:avLst>
              <a:gd name="adj1" fmla="val 51167"/>
              <a:gd name="adj2" fmla="val 39736"/>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3017" name="CustomShape 118"/>
          <p:cNvSpPr/>
          <p:nvPr/>
        </p:nvSpPr>
        <p:spPr>
          <a:xfrm>
            <a:off x="7377120" y="3905280"/>
            <a:ext cx="549360" cy="45072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3018" name="CustomShape 119"/>
          <p:cNvSpPr/>
          <p:nvPr/>
        </p:nvSpPr>
        <p:spPr>
          <a:xfrm>
            <a:off x="7407000" y="3914640"/>
            <a:ext cx="496800" cy="1155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019" name="CustomShape 120"/>
          <p:cNvSpPr/>
          <p:nvPr/>
        </p:nvSpPr>
        <p:spPr>
          <a:xfrm>
            <a:off x="7419960" y="4091040"/>
            <a:ext cx="474480" cy="24588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3020" name="Line 121"/>
          <p:cNvSpPr/>
          <p:nvPr/>
        </p:nvSpPr>
        <p:spPr>
          <a:xfrm>
            <a:off x="7688160" y="4132080"/>
            <a:ext cx="1440" cy="206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21" name="Line 122"/>
          <p:cNvSpPr/>
          <p:nvPr/>
        </p:nvSpPr>
        <p:spPr>
          <a:xfrm>
            <a:off x="7419600" y="4181400"/>
            <a:ext cx="47628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22" name="Line 123"/>
          <p:cNvSpPr/>
          <p:nvPr/>
        </p:nvSpPr>
        <p:spPr>
          <a:xfrm>
            <a:off x="7418160" y="4133520"/>
            <a:ext cx="47628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23" name="CustomShape 124"/>
          <p:cNvSpPr/>
          <p:nvPr/>
        </p:nvSpPr>
        <p:spPr>
          <a:xfrm rot="5400000">
            <a:off x="7640640" y="4027320"/>
            <a:ext cx="44280" cy="63360"/>
          </a:xfrm>
          <a:prstGeom prst="rightArrow">
            <a:avLst>
              <a:gd name="adj1" fmla="val 51167"/>
              <a:gd name="adj2" fmla="val 39736"/>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3024" name="CustomShape 125"/>
          <p:cNvSpPr/>
          <p:nvPr/>
        </p:nvSpPr>
        <p:spPr>
          <a:xfrm>
            <a:off x="7007040" y="5981760"/>
            <a:ext cx="549360" cy="45072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3025" name="CustomShape 126"/>
          <p:cNvSpPr/>
          <p:nvPr/>
        </p:nvSpPr>
        <p:spPr>
          <a:xfrm>
            <a:off x="7037280" y="5991480"/>
            <a:ext cx="496800" cy="1155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026" name="CustomShape 127"/>
          <p:cNvSpPr/>
          <p:nvPr/>
        </p:nvSpPr>
        <p:spPr>
          <a:xfrm>
            <a:off x="7049880" y="6167520"/>
            <a:ext cx="474480" cy="24588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3027" name="Line 128"/>
          <p:cNvSpPr/>
          <p:nvPr/>
        </p:nvSpPr>
        <p:spPr>
          <a:xfrm>
            <a:off x="7318080" y="6208560"/>
            <a:ext cx="1440" cy="206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28" name="Line 129"/>
          <p:cNvSpPr/>
          <p:nvPr/>
        </p:nvSpPr>
        <p:spPr>
          <a:xfrm>
            <a:off x="7049520" y="6257880"/>
            <a:ext cx="4766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29" name="Line 130"/>
          <p:cNvSpPr/>
          <p:nvPr/>
        </p:nvSpPr>
        <p:spPr>
          <a:xfrm>
            <a:off x="7048080" y="6210360"/>
            <a:ext cx="47628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30" name="CustomShape 131"/>
          <p:cNvSpPr/>
          <p:nvPr/>
        </p:nvSpPr>
        <p:spPr>
          <a:xfrm rot="5400000">
            <a:off x="7270560" y="6103800"/>
            <a:ext cx="44280" cy="63360"/>
          </a:xfrm>
          <a:prstGeom prst="rightArrow">
            <a:avLst>
              <a:gd name="adj1" fmla="val 51167"/>
              <a:gd name="adj2" fmla="val 39736"/>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3031" name="CustomShape 132"/>
          <p:cNvSpPr/>
          <p:nvPr/>
        </p:nvSpPr>
        <p:spPr>
          <a:xfrm>
            <a:off x="6311520" y="5762880"/>
            <a:ext cx="549360" cy="45072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3032" name="CustomShape 133"/>
          <p:cNvSpPr/>
          <p:nvPr/>
        </p:nvSpPr>
        <p:spPr>
          <a:xfrm>
            <a:off x="6341760" y="5772240"/>
            <a:ext cx="496800" cy="1155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033" name="CustomShape 134"/>
          <p:cNvSpPr/>
          <p:nvPr/>
        </p:nvSpPr>
        <p:spPr>
          <a:xfrm>
            <a:off x="6354360" y="5948280"/>
            <a:ext cx="474480" cy="24588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3034" name="Line 135"/>
          <p:cNvSpPr/>
          <p:nvPr/>
        </p:nvSpPr>
        <p:spPr>
          <a:xfrm>
            <a:off x="6622560" y="5989680"/>
            <a:ext cx="1440" cy="206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35" name="Line 136"/>
          <p:cNvSpPr/>
          <p:nvPr/>
        </p:nvSpPr>
        <p:spPr>
          <a:xfrm>
            <a:off x="6354000" y="6038640"/>
            <a:ext cx="4766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36" name="Line 137"/>
          <p:cNvSpPr/>
          <p:nvPr/>
        </p:nvSpPr>
        <p:spPr>
          <a:xfrm>
            <a:off x="6352560" y="5991120"/>
            <a:ext cx="47628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37" name="CustomShape 138"/>
          <p:cNvSpPr/>
          <p:nvPr/>
        </p:nvSpPr>
        <p:spPr>
          <a:xfrm rot="5400000">
            <a:off x="6575040" y="5884920"/>
            <a:ext cx="44280" cy="63360"/>
          </a:xfrm>
          <a:prstGeom prst="rightArrow">
            <a:avLst>
              <a:gd name="adj1" fmla="val 51167"/>
              <a:gd name="adj2" fmla="val 39736"/>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3038" name="CustomShape 139"/>
          <p:cNvSpPr/>
          <p:nvPr/>
        </p:nvSpPr>
        <p:spPr>
          <a:xfrm>
            <a:off x="5655600" y="5954760"/>
            <a:ext cx="549360" cy="45072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3039" name="CustomShape 140"/>
          <p:cNvSpPr/>
          <p:nvPr/>
        </p:nvSpPr>
        <p:spPr>
          <a:xfrm>
            <a:off x="5685840" y="5964480"/>
            <a:ext cx="496800" cy="1155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040" name="CustomShape 141"/>
          <p:cNvSpPr/>
          <p:nvPr/>
        </p:nvSpPr>
        <p:spPr>
          <a:xfrm>
            <a:off x="5698440" y="6140520"/>
            <a:ext cx="474480" cy="24588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3041" name="Line 142"/>
          <p:cNvSpPr/>
          <p:nvPr/>
        </p:nvSpPr>
        <p:spPr>
          <a:xfrm>
            <a:off x="5966640" y="6181560"/>
            <a:ext cx="1800" cy="206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42" name="Line 143"/>
          <p:cNvSpPr/>
          <p:nvPr/>
        </p:nvSpPr>
        <p:spPr>
          <a:xfrm>
            <a:off x="5698440" y="6230880"/>
            <a:ext cx="47628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43" name="Line 144"/>
          <p:cNvSpPr/>
          <p:nvPr/>
        </p:nvSpPr>
        <p:spPr>
          <a:xfrm>
            <a:off x="5696640" y="6183360"/>
            <a:ext cx="4766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44" name="CustomShape 145"/>
          <p:cNvSpPr/>
          <p:nvPr/>
        </p:nvSpPr>
        <p:spPr>
          <a:xfrm rot="5400000">
            <a:off x="5919120" y="6076800"/>
            <a:ext cx="44280" cy="63360"/>
          </a:xfrm>
          <a:prstGeom prst="rightArrow">
            <a:avLst>
              <a:gd name="adj1" fmla="val 51167"/>
              <a:gd name="adj2" fmla="val 39736"/>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3045" name="Line 146"/>
          <p:cNvSpPr/>
          <p:nvPr/>
        </p:nvSpPr>
        <p:spPr>
          <a:xfrm>
            <a:off x="2197080" y="2743200"/>
            <a:ext cx="209520" cy="5745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46" name="Line 147"/>
          <p:cNvSpPr/>
          <p:nvPr/>
        </p:nvSpPr>
        <p:spPr>
          <a:xfrm flipH="1">
            <a:off x="3503520" y="2444400"/>
            <a:ext cx="1942920" cy="1711440"/>
          </a:xfrm>
          <a:prstGeom prst="line">
            <a:avLst/>
          </a:prstGeom>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7"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3048" name="CustomShape 2"/>
          <p:cNvSpPr/>
          <p:nvPr/>
        </p:nvSpPr>
        <p:spPr>
          <a:xfrm>
            <a:off x="465120" y="274680"/>
            <a:ext cx="7770600" cy="71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Alternative core: circuit switching</a:t>
            </a:r>
            <a:endParaRPr lang="en-US" sz="4000" b="0" strike="noStrike" spc="-1">
              <a:latin typeface="Arial"/>
            </a:endParaRPr>
          </a:p>
        </p:txBody>
      </p:sp>
      <p:sp>
        <p:nvSpPr>
          <p:cNvPr id="3049" name="CustomShape 3"/>
          <p:cNvSpPr/>
          <p:nvPr/>
        </p:nvSpPr>
        <p:spPr>
          <a:xfrm>
            <a:off x="415800" y="1236600"/>
            <a:ext cx="446400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000" b="0" strike="noStrike" spc="-1">
                <a:solidFill>
                  <a:srgbClr val="CC0000"/>
                </a:solidFill>
                <a:latin typeface="Gill Sans MT"/>
                <a:ea typeface="MS PGothic"/>
              </a:rPr>
              <a:t>end-end resources allocated to, reserved for “call” between source &amp; dest:</a:t>
            </a:r>
            <a:endParaRPr lang="en-US" sz="20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000" b="0" strike="noStrike" spc="-1">
                <a:solidFill>
                  <a:srgbClr val="000000"/>
                </a:solidFill>
                <a:latin typeface="Gill Sans MT"/>
                <a:ea typeface="MS PGothic"/>
              </a:rPr>
              <a:t>In diagram, each link has four circuits. </a:t>
            </a:r>
            <a:endParaRPr lang="en-US" sz="2000" b="0" strike="noStrike" spc="-1">
              <a:latin typeface="Arial"/>
            </a:endParaRPr>
          </a:p>
          <a:p>
            <a:pPr marL="742950" lvl="1" indent="-283845">
              <a:lnSpc>
                <a:spcPct val="100000"/>
              </a:lnSpc>
              <a:spcBef>
                <a:spcPts val="480"/>
              </a:spcBef>
              <a:buClr>
                <a:srgbClr val="000099"/>
              </a:buClr>
              <a:buSzPct val="75000"/>
              <a:buFont typeface="Wingdings" panose="05000000000000000000" pitchFamily="2" charset="2"/>
              <a:buChar char=""/>
            </a:pPr>
            <a:r>
              <a:rPr lang="en-US" sz="2000" b="0" strike="noStrike" spc="-1">
                <a:solidFill>
                  <a:srgbClr val="000000"/>
                </a:solidFill>
                <a:latin typeface="Gill Sans MT"/>
                <a:ea typeface="MS PGothic"/>
              </a:rPr>
              <a:t>call gets 2</a:t>
            </a:r>
            <a:r>
              <a:rPr lang="en-US" sz="2000" b="0" strike="noStrike" spc="-1" baseline="30000">
                <a:solidFill>
                  <a:srgbClr val="000000"/>
                </a:solidFill>
                <a:latin typeface="Gill Sans MT"/>
                <a:ea typeface="MS PGothic"/>
              </a:rPr>
              <a:t>nd</a:t>
            </a:r>
            <a:r>
              <a:rPr lang="en-US" sz="2000" b="0" strike="noStrike" spc="-1">
                <a:solidFill>
                  <a:srgbClr val="000000"/>
                </a:solidFill>
                <a:latin typeface="Gill Sans MT"/>
                <a:ea typeface="MS PGothic"/>
              </a:rPr>
              <a:t> circuit in top link and 1</a:t>
            </a:r>
            <a:r>
              <a:rPr lang="en-US" sz="2000" b="0" strike="noStrike" spc="-1" baseline="30000">
                <a:solidFill>
                  <a:srgbClr val="000000"/>
                </a:solidFill>
                <a:latin typeface="Gill Sans MT"/>
                <a:ea typeface="MS PGothic"/>
              </a:rPr>
              <a:t>st</a:t>
            </a:r>
            <a:r>
              <a:rPr lang="en-US" sz="2000" b="0" strike="noStrike" spc="-1">
                <a:solidFill>
                  <a:srgbClr val="000000"/>
                </a:solidFill>
                <a:latin typeface="Gill Sans MT"/>
                <a:ea typeface="MS PGothic"/>
              </a:rPr>
              <a:t> circuit in right link.</a:t>
            </a:r>
            <a:endParaRPr lang="en-US" sz="20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000" b="0" strike="noStrike" spc="-1">
                <a:solidFill>
                  <a:srgbClr val="000000"/>
                </a:solidFill>
                <a:latin typeface="Gill Sans MT"/>
                <a:ea typeface="MS PGothic"/>
              </a:rPr>
              <a:t>dedicated resources: no sharing</a:t>
            </a:r>
            <a:endParaRPr lang="en-US" sz="2000" b="0" strike="noStrike" spc="-1">
              <a:latin typeface="Arial"/>
            </a:endParaRPr>
          </a:p>
          <a:p>
            <a:pPr marL="742950" lvl="1" indent="-283845">
              <a:lnSpc>
                <a:spcPct val="100000"/>
              </a:lnSpc>
              <a:spcBef>
                <a:spcPts val="480"/>
              </a:spcBef>
              <a:buClr>
                <a:srgbClr val="000099"/>
              </a:buClr>
              <a:buSzPct val="75000"/>
              <a:buFont typeface="Wingdings" panose="05000000000000000000" pitchFamily="2" charset="2"/>
              <a:buChar char=""/>
            </a:pPr>
            <a:r>
              <a:rPr lang="en-US" sz="2000" b="0" strike="noStrike" spc="-1">
                <a:solidFill>
                  <a:srgbClr val="000000"/>
                </a:solidFill>
                <a:latin typeface="Gill Sans MT"/>
                <a:ea typeface="Arial"/>
              </a:rPr>
              <a:t>guaranteed performance</a:t>
            </a:r>
            <a:endParaRPr lang="en-US" sz="20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000" b="0" strike="noStrike" spc="-1">
                <a:solidFill>
                  <a:srgbClr val="000000"/>
                </a:solidFill>
                <a:latin typeface="Gill Sans MT"/>
                <a:ea typeface="MS PGothic"/>
              </a:rPr>
              <a:t>circuit segment idle if not used by call </a:t>
            </a:r>
            <a:r>
              <a:rPr lang="en-US" sz="2000" b="0" i="1" strike="noStrike" spc="-1">
                <a:solidFill>
                  <a:srgbClr val="000099"/>
                </a:solidFill>
                <a:latin typeface="Gill Sans MT"/>
                <a:ea typeface="MS PGothic"/>
              </a:rPr>
              <a:t>(no sharing)</a:t>
            </a:r>
            <a:endParaRPr lang="en-US" sz="2000" b="0" strike="noStrike" spc="-1">
              <a:latin typeface="Arial"/>
            </a:endParaRPr>
          </a:p>
          <a:p>
            <a:pPr marL="342900" indent="-340995">
              <a:lnSpc>
                <a:spcPct val="100000"/>
              </a:lnSpc>
              <a:spcBef>
                <a:spcPts val="480"/>
              </a:spcBef>
              <a:buClr>
                <a:srgbClr val="000099"/>
              </a:buClr>
              <a:buSzPct val="65000"/>
              <a:buFont typeface="Wingdings" panose="05000000000000000000" pitchFamily="2" charset="2"/>
              <a:buChar char=""/>
            </a:pPr>
            <a:r>
              <a:rPr lang="en-US" sz="2000" b="0" strike="noStrike" spc="-1">
                <a:solidFill>
                  <a:srgbClr val="000000"/>
                </a:solidFill>
                <a:latin typeface="Gill Sans MT"/>
                <a:ea typeface="MS PGothic"/>
              </a:rPr>
              <a:t>Commonly used in traditional telephone networks</a:t>
            </a:r>
            <a:endParaRPr lang="en-US" sz="2000" b="0" strike="noStrike" spc="-1">
              <a:latin typeface="Arial"/>
            </a:endParaRPr>
          </a:p>
        </p:txBody>
      </p:sp>
      <p:pic>
        <p:nvPicPr>
          <p:cNvPr id="3050" name="Picture 691"/>
          <p:cNvPicPr/>
          <p:nvPr/>
        </p:nvPicPr>
        <p:blipFill>
          <a:blip r:embed="rId1"/>
          <a:stretch>
            <a:fillRect/>
          </a:stretch>
        </p:blipFill>
        <p:spPr>
          <a:xfrm>
            <a:off x="514440" y="852480"/>
            <a:ext cx="6854760" cy="171360"/>
          </a:xfrm>
          <a:prstGeom prst="rect">
            <a:avLst/>
          </a:prstGeom>
          <a:ln>
            <a:noFill/>
          </a:ln>
        </p:spPr>
      </p:pic>
      <p:sp>
        <p:nvSpPr>
          <p:cNvPr id="3051"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2B6F4D8F-21AF-448F-B948-64BAC6442EFC}" type="slidenum">
              <a:rPr lang="en-US" sz="1200" b="0" strike="noStrike" spc="-1">
                <a:solidFill>
                  <a:srgbClr val="000000"/>
                </a:solidFill>
                <a:latin typeface="Tahoma"/>
                <a:ea typeface="MS PGothic"/>
              </a:rPr>
            </a:fld>
            <a:endParaRPr lang="en-US" sz="1200" b="0" strike="noStrike" spc="-1">
              <a:latin typeface="Arial"/>
            </a:endParaRPr>
          </a:p>
        </p:txBody>
      </p:sp>
      <p:pic>
        <p:nvPicPr>
          <p:cNvPr id="3052" name="Picture 101"/>
          <p:cNvPicPr/>
          <p:nvPr/>
        </p:nvPicPr>
        <p:blipFill>
          <a:blip r:embed="rId2"/>
          <a:stretch>
            <a:fillRect/>
          </a:stretch>
        </p:blipFill>
        <p:spPr>
          <a:xfrm>
            <a:off x="4750200" y="1371600"/>
            <a:ext cx="629280" cy="501840"/>
          </a:xfrm>
          <a:prstGeom prst="rect">
            <a:avLst/>
          </a:prstGeom>
          <a:ln>
            <a:noFill/>
          </a:ln>
        </p:spPr>
      </p:pic>
      <p:sp>
        <p:nvSpPr>
          <p:cNvPr id="3053" name="CustomShape 5"/>
          <p:cNvSpPr/>
          <p:nvPr/>
        </p:nvSpPr>
        <p:spPr>
          <a:xfrm flipH="1">
            <a:off x="5016600" y="1419840"/>
            <a:ext cx="304920" cy="228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3054" name="CustomShape 6"/>
          <p:cNvSpPr/>
          <p:nvPr/>
        </p:nvSpPr>
        <p:spPr>
          <a:xfrm>
            <a:off x="5512680" y="2378160"/>
            <a:ext cx="754200" cy="2174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055" name="CustomShape 7"/>
          <p:cNvSpPr/>
          <p:nvPr/>
        </p:nvSpPr>
        <p:spPr>
          <a:xfrm>
            <a:off x="5512680" y="2356200"/>
            <a:ext cx="758520" cy="1310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056" name="CustomShape 8"/>
          <p:cNvSpPr/>
          <p:nvPr/>
        </p:nvSpPr>
        <p:spPr>
          <a:xfrm>
            <a:off x="5511600" y="2207520"/>
            <a:ext cx="754200" cy="2534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057" name="CustomShape 9"/>
          <p:cNvSpPr/>
          <p:nvPr/>
        </p:nvSpPr>
        <p:spPr>
          <a:xfrm>
            <a:off x="5665320" y="2271600"/>
            <a:ext cx="423720" cy="1188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058" name="CustomShape 10"/>
          <p:cNvSpPr/>
          <p:nvPr/>
        </p:nvSpPr>
        <p:spPr>
          <a:xfrm>
            <a:off x="5684400" y="2271600"/>
            <a:ext cx="385200" cy="1188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059" name="Line 11"/>
          <p:cNvSpPr/>
          <p:nvPr/>
        </p:nvSpPr>
        <p:spPr>
          <a:xfrm>
            <a:off x="5512680" y="2329920"/>
            <a:ext cx="360" cy="168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60" name="Line 12"/>
          <p:cNvSpPr/>
          <p:nvPr/>
        </p:nvSpPr>
        <p:spPr>
          <a:xfrm>
            <a:off x="6267600" y="2333880"/>
            <a:ext cx="360" cy="16884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3061" name="Picture 101"/>
          <p:cNvPicPr/>
          <p:nvPr/>
        </p:nvPicPr>
        <p:blipFill>
          <a:blip r:embed="rId2"/>
          <a:stretch>
            <a:fillRect/>
          </a:stretch>
        </p:blipFill>
        <p:spPr>
          <a:xfrm>
            <a:off x="8499960" y="4603320"/>
            <a:ext cx="629280" cy="501840"/>
          </a:xfrm>
          <a:prstGeom prst="rect">
            <a:avLst/>
          </a:prstGeom>
          <a:ln>
            <a:noFill/>
          </a:ln>
        </p:spPr>
      </p:pic>
      <p:sp>
        <p:nvSpPr>
          <p:cNvPr id="3062" name="CustomShape 13"/>
          <p:cNvSpPr/>
          <p:nvPr/>
        </p:nvSpPr>
        <p:spPr>
          <a:xfrm flipH="1">
            <a:off x="8766360" y="4651560"/>
            <a:ext cx="304920" cy="228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3063" name="CustomShape 14"/>
          <p:cNvSpPr/>
          <p:nvPr/>
        </p:nvSpPr>
        <p:spPr>
          <a:xfrm>
            <a:off x="6273720" y="2319480"/>
            <a:ext cx="1344240" cy="536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64" name="CustomShape 15"/>
          <p:cNvSpPr/>
          <p:nvPr/>
        </p:nvSpPr>
        <p:spPr>
          <a:xfrm>
            <a:off x="6273720" y="2374920"/>
            <a:ext cx="1344240" cy="53640"/>
          </a:xfrm>
          <a:prstGeom prst="rect">
            <a:avLst/>
          </a:prstGeom>
          <a:solidFill>
            <a:srgbClr val="00B050"/>
          </a:solidFill>
          <a:ln>
            <a:round/>
          </a:ln>
        </p:spPr>
        <p:style>
          <a:lnRef idx="2">
            <a:schemeClr val="accent1">
              <a:shade val="50000"/>
            </a:schemeClr>
          </a:lnRef>
          <a:fillRef idx="1">
            <a:schemeClr val="accent1"/>
          </a:fillRef>
          <a:effectRef idx="0">
            <a:schemeClr val="accent1"/>
          </a:effectRef>
          <a:fontRef idx="minor"/>
        </p:style>
      </p:sp>
      <p:sp>
        <p:nvSpPr>
          <p:cNvPr id="3065" name="CustomShape 16"/>
          <p:cNvSpPr/>
          <p:nvPr/>
        </p:nvSpPr>
        <p:spPr>
          <a:xfrm>
            <a:off x="6273720" y="2430360"/>
            <a:ext cx="1344240" cy="536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66" name="CustomShape 17"/>
          <p:cNvSpPr/>
          <p:nvPr/>
        </p:nvSpPr>
        <p:spPr>
          <a:xfrm>
            <a:off x="6273720" y="2486160"/>
            <a:ext cx="1344240" cy="536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67" name="CustomShape 18"/>
          <p:cNvSpPr/>
          <p:nvPr/>
        </p:nvSpPr>
        <p:spPr>
          <a:xfrm>
            <a:off x="7621920" y="2378160"/>
            <a:ext cx="754200" cy="2174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068" name="CustomShape 19"/>
          <p:cNvSpPr/>
          <p:nvPr/>
        </p:nvSpPr>
        <p:spPr>
          <a:xfrm>
            <a:off x="7621920" y="2356200"/>
            <a:ext cx="758520" cy="1310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069" name="CustomShape 20"/>
          <p:cNvSpPr/>
          <p:nvPr/>
        </p:nvSpPr>
        <p:spPr>
          <a:xfrm>
            <a:off x="7620840" y="2207520"/>
            <a:ext cx="754200" cy="2534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070" name="CustomShape 21"/>
          <p:cNvSpPr/>
          <p:nvPr/>
        </p:nvSpPr>
        <p:spPr>
          <a:xfrm>
            <a:off x="7774560" y="2271600"/>
            <a:ext cx="423720" cy="1188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071" name="CustomShape 22"/>
          <p:cNvSpPr/>
          <p:nvPr/>
        </p:nvSpPr>
        <p:spPr>
          <a:xfrm>
            <a:off x="7793640" y="2271600"/>
            <a:ext cx="385200" cy="1188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072" name="Line 23"/>
          <p:cNvSpPr/>
          <p:nvPr/>
        </p:nvSpPr>
        <p:spPr>
          <a:xfrm>
            <a:off x="7621920" y="2329920"/>
            <a:ext cx="360" cy="168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73" name="Line 24"/>
          <p:cNvSpPr/>
          <p:nvPr/>
        </p:nvSpPr>
        <p:spPr>
          <a:xfrm>
            <a:off x="8376840" y="2333880"/>
            <a:ext cx="360" cy="168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74" name="CustomShape 25"/>
          <p:cNvSpPr/>
          <p:nvPr/>
        </p:nvSpPr>
        <p:spPr>
          <a:xfrm>
            <a:off x="5571360" y="4049640"/>
            <a:ext cx="754200" cy="2174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075" name="CustomShape 26"/>
          <p:cNvSpPr/>
          <p:nvPr/>
        </p:nvSpPr>
        <p:spPr>
          <a:xfrm>
            <a:off x="5571360" y="4027680"/>
            <a:ext cx="758520" cy="1310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076" name="CustomShape 27"/>
          <p:cNvSpPr/>
          <p:nvPr/>
        </p:nvSpPr>
        <p:spPr>
          <a:xfrm>
            <a:off x="5569920" y="3879000"/>
            <a:ext cx="754200" cy="2534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077" name="CustomShape 28"/>
          <p:cNvSpPr/>
          <p:nvPr/>
        </p:nvSpPr>
        <p:spPr>
          <a:xfrm>
            <a:off x="5723640" y="3943080"/>
            <a:ext cx="423720" cy="1188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078" name="CustomShape 29"/>
          <p:cNvSpPr/>
          <p:nvPr/>
        </p:nvSpPr>
        <p:spPr>
          <a:xfrm>
            <a:off x="5743080" y="3943080"/>
            <a:ext cx="385200" cy="1188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079" name="Line 30"/>
          <p:cNvSpPr/>
          <p:nvPr/>
        </p:nvSpPr>
        <p:spPr>
          <a:xfrm>
            <a:off x="5571360" y="4001400"/>
            <a:ext cx="360" cy="168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80" name="Line 31"/>
          <p:cNvSpPr/>
          <p:nvPr/>
        </p:nvSpPr>
        <p:spPr>
          <a:xfrm>
            <a:off x="6325920" y="4005360"/>
            <a:ext cx="360" cy="168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81" name="CustomShape 32"/>
          <p:cNvSpPr/>
          <p:nvPr/>
        </p:nvSpPr>
        <p:spPr>
          <a:xfrm>
            <a:off x="7680600" y="4049640"/>
            <a:ext cx="754200" cy="2174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082" name="CustomShape 33"/>
          <p:cNvSpPr/>
          <p:nvPr/>
        </p:nvSpPr>
        <p:spPr>
          <a:xfrm>
            <a:off x="7680600" y="4027680"/>
            <a:ext cx="758520" cy="1310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083" name="CustomShape 34"/>
          <p:cNvSpPr/>
          <p:nvPr/>
        </p:nvSpPr>
        <p:spPr>
          <a:xfrm>
            <a:off x="7679160" y="3879000"/>
            <a:ext cx="754200" cy="2534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084" name="CustomShape 35"/>
          <p:cNvSpPr/>
          <p:nvPr/>
        </p:nvSpPr>
        <p:spPr>
          <a:xfrm>
            <a:off x="7832880" y="3943080"/>
            <a:ext cx="423720" cy="1188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085" name="CustomShape 36"/>
          <p:cNvSpPr/>
          <p:nvPr/>
        </p:nvSpPr>
        <p:spPr>
          <a:xfrm>
            <a:off x="7852320" y="3943080"/>
            <a:ext cx="385200" cy="1188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086" name="Line 37"/>
          <p:cNvSpPr/>
          <p:nvPr/>
        </p:nvSpPr>
        <p:spPr>
          <a:xfrm>
            <a:off x="7680600" y="4001400"/>
            <a:ext cx="360" cy="168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87" name="Line 38"/>
          <p:cNvSpPr/>
          <p:nvPr/>
        </p:nvSpPr>
        <p:spPr>
          <a:xfrm>
            <a:off x="8435160" y="4005360"/>
            <a:ext cx="360" cy="168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88" name="CustomShape 39"/>
          <p:cNvSpPr/>
          <p:nvPr/>
        </p:nvSpPr>
        <p:spPr>
          <a:xfrm rot="5400000">
            <a:off x="5359680" y="3205080"/>
            <a:ext cx="1279440" cy="5688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89" name="CustomShape 40"/>
          <p:cNvSpPr/>
          <p:nvPr/>
        </p:nvSpPr>
        <p:spPr>
          <a:xfrm rot="5400000">
            <a:off x="5301000" y="3205080"/>
            <a:ext cx="1279440" cy="5688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90" name="CustomShape 41"/>
          <p:cNvSpPr/>
          <p:nvPr/>
        </p:nvSpPr>
        <p:spPr>
          <a:xfrm rot="5400000">
            <a:off x="5241960" y="3205080"/>
            <a:ext cx="1279440" cy="5688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91" name="CustomShape 42"/>
          <p:cNvSpPr/>
          <p:nvPr/>
        </p:nvSpPr>
        <p:spPr>
          <a:xfrm rot="5400000">
            <a:off x="5183280" y="3205080"/>
            <a:ext cx="1279440" cy="5688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92" name="CustomShape 43"/>
          <p:cNvSpPr/>
          <p:nvPr/>
        </p:nvSpPr>
        <p:spPr>
          <a:xfrm>
            <a:off x="6330960" y="3990960"/>
            <a:ext cx="1346040" cy="536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93" name="CustomShape 44"/>
          <p:cNvSpPr/>
          <p:nvPr/>
        </p:nvSpPr>
        <p:spPr>
          <a:xfrm>
            <a:off x="6330960" y="4046400"/>
            <a:ext cx="1346040" cy="536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94" name="CustomShape 45"/>
          <p:cNvSpPr/>
          <p:nvPr/>
        </p:nvSpPr>
        <p:spPr>
          <a:xfrm>
            <a:off x="6330960" y="4102200"/>
            <a:ext cx="1346040" cy="536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95" name="CustomShape 46"/>
          <p:cNvSpPr/>
          <p:nvPr/>
        </p:nvSpPr>
        <p:spPr>
          <a:xfrm>
            <a:off x="6330960" y="4157640"/>
            <a:ext cx="1346040" cy="536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96" name="CustomShape 47"/>
          <p:cNvSpPr/>
          <p:nvPr/>
        </p:nvSpPr>
        <p:spPr>
          <a:xfrm rot="5400000">
            <a:off x="7480440" y="3208320"/>
            <a:ext cx="1279440" cy="5688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97" name="CustomShape 48"/>
          <p:cNvSpPr/>
          <p:nvPr/>
        </p:nvSpPr>
        <p:spPr>
          <a:xfrm rot="5400000">
            <a:off x="7421760" y="3208320"/>
            <a:ext cx="1279440" cy="5688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98" name="CustomShape 49"/>
          <p:cNvSpPr/>
          <p:nvPr/>
        </p:nvSpPr>
        <p:spPr>
          <a:xfrm rot="5400000">
            <a:off x="7363080" y="3208320"/>
            <a:ext cx="1279440" cy="5688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99" name="CustomShape 50"/>
          <p:cNvSpPr/>
          <p:nvPr/>
        </p:nvSpPr>
        <p:spPr>
          <a:xfrm rot="5400000">
            <a:off x="7304400" y="3208320"/>
            <a:ext cx="1279440" cy="56880"/>
          </a:xfrm>
          <a:prstGeom prst="rect">
            <a:avLst/>
          </a:prstGeom>
          <a:solidFill>
            <a:srgbClr val="00B050"/>
          </a:solidFill>
          <a:ln>
            <a:round/>
          </a:ln>
        </p:spPr>
        <p:style>
          <a:lnRef idx="2">
            <a:schemeClr val="accent1">
              <a:shade val="50000"/>
            </a:schemeClr>
          </a:lnRef>
          <a:fillRef idx="1">
            <a:schemeClr val="accent1"/>
          </a:fillRef>
          <a:effectRef idx="0">
            <a:schemeClr val="accent1"/>
          </a:effectRef>
          <a:fontRef idx="minor"/>
        </p:style>
      </p:sp>
      <p:sp>
        <p:nvSpPr>
          <p:cNvPr id="3100" name="CustomShape 51"/>
          <p:cNvSpPr/>
          <p:nvPr/>
        </p:nvSpPr>
        <p:spPr>
          <a:xfrm rot="3115200">
            <a:off x="5174280" y="1955520"/>
            <a:ext cx="664560" cy="55800"/>
          </a:xfrm>
          <a:prstGeom prst="rect">
            <a:avLst/>
          </a:prstGeom>
          <a:solidFill>
            <a:srgbClr val="00B050"/>
          </a:solidFill>
          <a:ln>
            <a:round/>
          </a:ln>
        </p:spPr>
        <p:style>
          <a:lnRef idx="2">
            <a:schemeClr val="accent1">
              <a:shade val="50000"/>
            </a:schemeClr>
          </a:lnRef>
          <a:fillRef idx="1">
            <a:schemeClr val="accent1"/>
          </a:fillRef>
          <a:effectRef idx="0">
            <a:schemeClr val="accent1"/>
          </a:effectRef>
          <a:fontRef idx="minor"/>
        </p:style>
      </p:sp>
      <p:sp>
        <p:nvSpPr>
          <p:cNvPr id="3101" name="CustomShape 52"/>
          <p:cNvSpPr/>
          <p:nvPr/>
        </p:nvSpPr>
        <p:spPr>
          <a:xfrm rot="3115200">
            <a:off x="8221680" y="4462920"/>
            <a:ext cx="662760" cy="55800"/>
          </a:xfrm>
          <a:prstGeom prst="rect">
            <a:avLst/>
          </a:prstGeom>
          <a:solidFill>
            <a:srgbClr val="00B050"/>
          </a:solidFill>
          <a:ln>
            <a:round/>
          </a:ln>
        </p:spPr>
        <p:style>
          <a:lnRef idx="2">
            <a:schemeClr val="accent1">
              <a:shade val="50000"/>
            </a:schemeClr>
          </a:lnRef>
          <a:fillRef idx="1">
            <a:schemeClr val="accent1"/>
          </a:fillRef>
          <a:effectRef idx="0">
            <a:schemeClr val="accent1"/>
          </a:effectRef>
          <a:fontRef idx="minor"/>
        </p:style>
      </p:sp>
      <p:sp>
        <p:nvSpPr>
          <p:cNvPr id="3102" name="Line 53"/>
          <p:cNvSpPr/>
          <p:nvPr/>
        </p:nvSpPr>
        <p:spPr>
          <a:xfrm>
            <a:off x="5862600" y="1649160"/>
            <a:ext cx="27000" cy="557280"/>
          </a:xfrm>
          <a:prstGeom prst="line">
            <a:avLst/>
          </a:prstGeom>
          <a:ln>
            <a:solidFill>
              <a:srgbClr val="00C795"/>
            </a:solidFill>
            <a:round/>
          </a:ln>
        </p:spPr>
        <p:style>
          <a:lnRef idx="1">
            <a:schemeClr val="accent1"/>
          </a:lnRef>
          <a:fillRef idx="0">
            <a:schemeClr val="accent1"/>
          </a:fillRef>
          <a:effectRef idx="0">
            <a:schemeClr val="accent1"/>
          </a:effectRef>
          <a:fontRef idx="minor"/>
        </p:style>
      </p:sp>
      <p:sp>
        <p:nvSpPr>
          <p:cNvPr id="3103" name="Line 54"/>
          <p:cNvSpPr/>
          <p:nvPr/>
        </p:nvSpPr>
        <p:spPr>
          <a:xfrm flipH="1">
            <a:off x="6038640" y="1761840"/>
            <a:ext cx="351000" cy="444600"/>
          </a:xfrm>
          <a:prstGeom prst="line">
            <a:avLst/>
          </a:prstGeom>
          <a:ln>
            <a:solidFill>
              <a:srgbClr val="00C795"/>
            </a:solidFill>
            <a:round/>
          </a:ln>
        </p:spPr>
        <p:style>
          <a:lnRef idx="1">
            <a:schemeClr val="accent1"/>
          </a:lnRef>
          <a:fillRef idx="0">
            <a:schemeClr val="accent1"/>
          </a:fillRef>
          <a:effectRef idx="0">
            <a:schemeClr val="accent1"/>
          </a:effectRef>
          <a:fontRef idx="minor"/>
        </p:style>
      </p:sp>
      <p:sp>
        <p:nvSpPr>
          <p:cNvPr id="3104" name="Line 55"/>
          <p:cNvSpPr/>
          <p:nvPr/>
        </p:nvSpPr>
        <p:spPr>
          <a:xfrm>
            <a:off x="5043240" y="2374560"/>
            <a:ext cx="468360" cy="360"/>
          </a:xfrm>
          <a:prstGeom prst="line">
            <a:avLst/>
          </a:prstGeom>
          <a:ln>
            <a:solidFill>
              <a:srgbClr val="00C795"/>
            </a:solidFill>
            <a:round/>
          </a:ln>
        </p:spPr>
        <p:style>
          <a:lnRef idx="1">
            <a:schemeClr val="accent1"/>
          </a:lnRef>
          <a:fillRef idx="0">
            <a:schemeClr val="accent1"/>
          </a:fillRef>
          <a:effectRef idx="0">
            <a:schemeClr val="accent1"/>
          </a:effectRef>
          <a:fontRef idx="minor"/>
        </p:style>
      </p:sp>
      <p:sp>
        <p:nvSpPr>
          <p:cNvPr id="3105" name="Line 56"/>
          <p:cNvSpPr/>
          <p:nvPr/>
        </p:nvSpPr>
        <p:spPr>
          <a:xfrm>
            <a:off x="5043240" y="3990960"/>
            <a:ext cx="528840" cy="10800"/>
          </a:xfrm>
          <a:prstGeom prst="line">
            <a:avLst/>
          </a:prstGeom>
          <a:ln>
            <a:solidFill>
              <a:srgbClr val="00C795"/>
            </a:solidFill>
            <a:round/>
          </a:ln>
        </p:spPr>
        <p:style>
          <a:lnRef idx="1">
            <a:schemeClr val="accent1"/>
          </a:lnRef>
          <a:fillRef idx="0">
            <a:schemeClr val="accent1"/>
          </a:fillRef>
          <a:effectRef idx="0">
            <a:schemeClr val="accent1"/>
          </a:effectRef>
          <a:fontRef idx="minor"/>
        </p:style>
      </p:sp>
      <p:sp>
        <p:nvSpPr>
          <p:cNvPr id="3106" name="Line 57"/>
          <p:cNvSpPr/>
          <p:nvPr/>
        </p:nvSpPr>
        <p:spPr>
          <a:xfrm>
            <a:off x="5217840" y="3600360"/>
            <a:ext cx="461880" cy="315720"/>
          </a:xfrm>
          <a:prstGeom prst="line">
            <a:avLst/>
          </a:prstGeom>
          <a:ln>
            <a:solidFill>
              <a:srgbClr val="00C795"/>
            </a:solidFill>
            <a:round/>
          </a:ln>
        </p:spPr>
        <p:style>
          <a:lnRef idx="1">
            <a:schemeClr val="accent1"/>
          </a:lnRef>
          <a:fillRef idx="0">
            <a:schemeClr val="accent1"/>
          </a:fillRef>
          <a:effectRef idx="0">
            <a:schemeClr val="accent1"/>
          </a:effectRef>
          <a:fontRef idx="minor"/>
        </p:style>
      </p:sp>
      <p:sp>
        <p:nvSpPr>
          <p:cNvPr id="3107" name="Line 58"/>
          <p:cNvSpPr/>
          <p:nvPr/>
        </p:nvSpPr>
        <p:spPr>
          <a:xfrm flipV="1">
            <a:off x="5159160" y="4236840"/>
            <a:ext cx="522360" cy="311040"/>
          </a:xfrm>
          <a:prstGeom prst="line">
            <a:avLst/>
          </a:prstGeom>
          <a:ln>
            <a:solidFill>
              <a:srgbClr val="00C795"/>
            </a:solidFill>
            <a:round/>
          </a:ln>
        </p:spPr>
        <p:style>
          <a:lnRef idx="1">
            <a:schemeClr val="accent1"/>
          </a:lnRef>
          <a:fillRef idx="0">
            <a:schemeClr val="accent1"/>
          </a:fillRef>
          <a:effectRef idx="0">
            <a:schemeClr val="accent1"/>
          </a:effectRef>
          <a:fontRef idx="minor"/>
        </p:style>
      </p:sp>
      <p:sp>
        <p:nvSpPr>
          <p:cNvPr id="3108" name="Line 59"/>
          <p:cNvSpPr/>
          <p:nvPr/>
        </p:nvSpPr>
        <p:spPr>
          <a:xfrm flipV="1">
            <a:off x="5688000" y="4268520"/>
            <a:ext cx="115560" cy="501840"/>
          </a:xfrm>
          <a:prstGeom prst="line">
            <a:avLst/>
          </a:prstGeom>
          <a:ln>
            <a:solidFill>
              <a:srgbClr val="00C795"/>
            </a:solidFill>
            <a:round/>
          </a:ln>
        </p:spPr>
        <p:style>
          <a:lnRef idx="1">
            <a:schemeClr val="accent1"/>
          </a:lnRef>
          <a:fillRef idx="0">
            <a:schemeClr val="accent1"/>
          </a:fillRef>
          <a:effectRef idx="0">
            <a:schemeClr val="accent1"/>
          </a:effectRef>
          <a:fontRef idx="minor"/>
        </p:style>
      </p:sp>
      <p:sp>
        <p:nvSpPr>
          <p:cNvPr id="3109" name="Line 60"/>
          <p:cNvSpPr/>
          <p:nvPr/>
        </p:nvSpPr>
        <p:spPr>
          <a:xfrm flipH="1">
            <a:off x="8440560" y="4101840"/>
            <a:ext cx="703440" cy="360"/>
          </a:xfrm>
          <a:prstGeom prst="line">
            <a:avLst/>
          </a:prstGeom>
          <a:ln>
            <a:solidFill>
              <a:srgbClr val="00C795"/>
            </a:solidFill>
            <a:round/>
          </a:ln>
        </p:spPr>
        <p:style>
          <a:lnRef idx="1">
            <a:schemeClr val="accent1"/>
          </a:lnRef>
          <a:fillRef idx="0">
            <a:schemeClr val="accent1"/>
          </a:fillRef>
          <a:effectRef idx="0">
            <a:schemeClr val="accent1"/>
          </a:effectRef>
          <a:fontRef idx="minor"/>
        </p:style>
      </p:sp>
      <p:sp>
        <p:nvSpPr>
          <p:cNvPr id="3110" name="Line 61"/>
          <p:cNvSpPr/>
          <p:nvPr/>
        </p:nvSpPr>
        <p:spPr>
          <a:xfrm flipH="1" flipV="1">
            <a:off x="8057880" y="4268520"/>
            <a:ext cx="147600" cy="557280"/>
          </a:xfrm>
          <a:prstGeom prst="line">
            <a:avLst/>
          </a:prstGeom>
          <a:ln>
            <a:solidFill>
              <a:srgbClr val="00C795"/>
            </a:solidFill>
            <a:round/>
          </a:ln>
        </p:spPr>
        <p:style>
          <a:lnRef idx="1">
            <a:schemeClr val="accent1"/>
          </a:lnRef>
          <a:fillRef idx="0">
            <a:schemeClr val="accent1"/>
          </a:fillRef>
          <a:effectRef idx="0">
            <a:schemeClr val="accent1"/>
          </a:effectRef>
          <a:fontRef idx="minor"/>
        </p:style>
      </p:sp>
      <p:sp>
        <p:nvSpPr>
          <p:cNvPr id="3111" name="Line 62"/>
          <p:cNvSpPr/>
          <p:nvPr/>
        </p:nvSpPr>
        <p:spPr>
          <a:xfrm flipV="1">
            <a:off x="7796160" y="4268520"/>
            <a:ext cx="117360" cy="501840"/>
          </a:xfrm>
          <a:prstGeom prst="line">
            <a:avLst/>
          </a:prstGeom>
          <a:ln>
            <a:solidFill>
              <a:srgbClr val="00C795"/>
            </a:solidFill>
            <a:round/>
          </a:ln>
        </p:spPr>
        <p:style>
          <a:lnRef idx="1">
            <a:schemeClr val="accent1"/>
          </a:lnRef>
          <a:fillRef idx="0">
            <a:schemeClr val="accent1"/>
          </a:fillRef>
          <a:effectRef idx="0">
            <a:schemeClr val="accent1"/>
          </a:effectRef>
          <a:fontRef idx="minor"/>
        </p:style>
      </p:sp>
      <p:sp>
        <p:nvSpPr>
          <p:cNvPr id="3112" name="Line 63"/>
          <p:cNvSpPr/>
          <p:nvPr/>
        </p:nvSpPr>
        <p:spPr>
          <a:xfrm>
            <a:off x="7972200" y="1649160"/>
            <a:ext cx="27000" cy="557280"/>
          </a:xfrm>
          <a:prstGeom prst="line">
            <a:avLst/>
          </a:prstGeom>
          <a:ln>
            <a:solidFill>
              <a:srgbClr val="00C795"/>
            </a:solidFill>
            <a:round/>
          </a:ln>
        </p:spPr>
        <p:style>
          <a:lnRef idx="1">
            <a:schemeClr val="accent1"/>
          </a:lnRef>
          <a:fillRef idx="0">
            <a:schemeClr val="accent1"/>
          </a:fillRef>
          <a:effectRef idx="0">
            <a:schemeClr val="accent1"/>
          </a:effectRef>
          <a:fontRef idx="minor"/>
        </p:style>
      </p:sp>
      <p:pic>
        <p:nvPicPr>
          <p:cNvPr id="3113" name="Picture 101"/>
          <p:cNvPicPr/>
          <p:nvPr/>
        </p:nvPicPr>
        <p:blipFill>
          <a:blip r:embed="rId2"/>
          <a:stretch>
            <a:fillRect/>
          </a:stretch>
        </p:blipFill>
        <p:spPr>
          <a:xfrm>
            <a:off x="7972560" y="1371600"/>
            <a:ext cx="629280" cy="501840"/>
          </a:xfrm>
          <a:prstGeom prst="rect">
            <a:avLst/>
          </a:prstGeom>
          <a:ln>
            <a:noFill/>
          </a:ln>
        </p:spPr>
      </p:pic>
      <p:sp>
        <p:nvSpPr>
          <p:cNvPr id="3114" name="CustomShape 64"/>
          <p:cNvSpPr/>
          <p:nvPr/>
        </p:nvSpPr>
        <p:spPr>
          <a:xfrm flipH="1">
            <a:off x="8238960" y="1419840"/>
            <a:ext cx="304920" cy="228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3115" name="Line 65"/>
          <p:cNvSpPr/>
          <p:nvPr/>
        </p:nvSpPr>
        <p:spPr>
          <a:xfrm flipH="1">
            <a:off x="8205480" y="1706400"/>
            <a:ext cx="411120" cy="500040"/>
          </a:xfrm>
          <a:prstGeom prst="line">
            <a:avLst/>
          </a:prstGeom>
          <a:ln>
            <a:solidFill>
              <a:srgbClr val="00C795"/>
            </a:solidFill>
            <a:round/>
          </a:ln>
        </p:spPr>
        <p:style>
          <a:lnRef idx="1">
            <a:schemeClr val="accent1"/>
          </a:lnRef>
          <a:fillRef idx="0">
            <a:schemeClr val="accent1"/>
          </a:fillRef>
          <a:effectRef idx="0">
            <a:schemeClr val="accent1"/>
          </a:effectRef>
          <a:fontRef idx="minor"/>
        </p:style>
      </p:sp>
      <p:sp>
        <p:nvSpPr>
          <p:cNvPr id="3116" name="CustomShape 66"/>
          <p:cNvSpPr/>
          <p:nvPr/>
        </p:nvSpPr>
        <p:spPr>
          <a:xfrm rot="967800">
            <a:off x="5666760" y="2287440"/>
            <a:ext cx="597600" cy="57240"/>
          </a:xfrm>
          <a:prstGeom prst="rect">
            <a:avLst/>
          </a:prstGeom>
          <a:solidFill>
            <a:srgbClr val="00B050"/>
          </a:solidFill>
          <a:ln>
            <a:round/>
          </a:ln>
        </p:spPr>
        <p:style>
          <a:lnRef idx="2">
            <a:schemeClr val="accent1">
              <a:shade val="50000"/>
            </a:schemeClr>
          </a:lnRef>
          <a:fillRef idx="1">
            <a:schemeClr val="accent1"/>
          </a:fillRef>
          <a:effectRef idx="0">
            <a:schemeClr val="accent1"/>
          </a:effectRef>
          <a:fontRef idx="minor"/>
        </p:style>
      </p:sp>
      <p:sp>
        <p:nvSpPr>
          <p:cNvPr id="3117" name="CustomShape 67"/>
          <p:cNvSpPr/>
          <p:nvPr/>
        </p:nvSpPr>
        <p:spPr>
          <a:xfrm rot="2380200" flipV="1">
            <a:off x="7886520" y="4046040"/>
            <a:ext cx="509400" cy="56880"/>
          </a:xfrm>
          <a:prstGeom prst="rect">
            <a:avLst/>
          </a:prstGeom>
          <a:solidFill>
            <a:srgbClr val="00B050"/>
          </a:solidFill>
          <a:ln>
            <a:round/>
          </a:ln>
        </p:spPr>
        <p:style>
          <a:lnRef idx="2">
            <a:schemeClr val="accent1">
              <a:shade val="50000"/>
            </a:schemeClr>
          </a:lnRef>
          <a:fillRef idx="1">
            <a:schemeClr val="accent1"/>
          </a:fillRef>
          <a:effectRef idx="0">
            <a:schemeClr val="accent1"/>
          </a:effectRef>
          <a:fontRef idx="minor"/>
        </p:style>
      </p:sp>
      <p:sp>
        <p:nvSpPr>
          <p:cNvPr id="3118" name="CustomShape 68"/>
          <p:cNvSpPr/>
          <p:nvPr/>
        </p:nvSpPr>
        <p:spPr>
          <a:xfrm rot="2095800" flipV="1">
            <a:off x="7609680" y="2472480"/>
            <a:ext cx="374400" cy="69480"/>
          </a:xfrm>
          <a:prstGeom prst="rect">
            <a:avLst/>
          </a:prstGeom>
          <a:solidFill>
            <a:srgbClr val="00B050"/>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9"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3120" name="Picture 108"/>
          <p:cNvPicPr/>
          <p:nvPr/>
        </p:nvPicPr>
        <p:blipFill>
          <a:blip r:embed="rId1"/>
          <a:stretch>
            <a:fillRect/>
          </a:stretch>
        </p:blipFill>
        <p:spPr>
          <a:xfrm>
            <a:off x="372960" y="760320"/>
            <a:ext cx="7311960" cy="171360"/>
          </a:xfrm>
          <a:prstGeom prst="rect">
            <a:avLst/>
          </a:prstGeom>
          <a:ln>
            <a:noFill/>
          </a:ln>
        </p:spPr>
      </p:pic>
      <p:sp>
        <p:nvSpPr>
          <p:cNvPr id="3121" name="CustomShape 2"/>
          <p:cNvSpPr/>
          <p:nvPr/>
        </p:nvSpPr>
        <p:spPr>
          <a:xfrm>
            <a:off x="274680" y="71280"/>
            <a:ext cx="8461080" cy="94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Circuit switching: FDM </a:t>
            </a:r>
            <a:r>
              <a:rPr lang="en-US" sz="3600" b="0" strike="noStrike" spc="-1">
                <a:solidFill>
                  <a:srgbClr val="000099"/>
                </a:solidFill>
                <a:latin typeface="Gill Sans MT"/>
                <a:ea typeface="MS PGothic"/>
              </a:rPr>
              <a:t>versus</a:t>
            </a:r>
            <a:r>
              <a:rPr lang="en-US" sz="4000" b="0" strike="noStrike" spc="-1">
                <a:solidFill>
                  <a:srgbClr val="000099"/>
                </a:solidFill>
                <a:latin typeface="Gill Sans MT"/>
                <a:ea typeface="MS PGothic"/>
              </a:rPr>
              <a:t> TDM</a:t>
            </a:r>
            <a:endParaRPr lang="en-US" sz="4000" b="0" strike="noStrike" spc="-1">
              <a:latin typeface="Arial"/>
            </a:endParaRPr>
          </a:p>
        </p:txBody>
      </p:sp>
      <p:sp>
        <p:nvSpPr>
          <p:cNvPr id="3122" name="CustomShape 3"/>
          <p:cNvSpPr/>
          <p:nvPr/>
        </p:nvSpPr>
        <p:spPr>
          <a:xfrm>
            <a:off x="395280" y="1585800"/>
            <a:ext cx="8395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FDM</a:t>
            </a:r>
            <a:endParaRPr lang="en-US" sz="2400" b="0" strike="noStrike" spc="-1">
              <a:latin typeface="Arial"/>
            </a:endParaRPr>
          </a:p>
        </p:txBody>
      </p:sp>
      <p:sp>
        <p:nvSpPr>
          <p:cNvPr id="3123" name="Line 4"/>
          <p:cNvSpPr/>
          <p:nvPr/>
        </p:nvSpPr>
        <p:spPr>
          <a:xfrm flipV="1">
            <a:off x="2679480" y="2197080"/>
            <a:ext cx="360" cy="129528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3124" name="CustomShape 5"/>
          <p:cNvSpPr/>
          <p:nvPr/>
        </p:nvSpPr>
        <p:spPr>
          <a:xfrm>
            <a:off x="1081800" y="2654280"/>
            <a:ext cx="151776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frequency</a:t>
            </a:r>
            <a:endParaRPr lang="en-US" sz="2400" b="0" strike="noStrike" spc="-1">
              <a:latin typeface="Arial"/>
            </a:endParaRPr>
          </a:p>
        </p:txBody>
      </p:sp>
      <p:sp>
        <p:nvSpPr>
          <p:cNvPr id="3125" name="Line 6"/>
          <p:cNvSpPr/>
          <p:nvPr/>
        </p:nvSpPr>
        <p:spPr>
          <a:xfrm>
            <a:off x="2679480" y="3492360"/>
            <a:ext cx="495288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3126" name="CustomShape 7"/>
          <p:cNvSpPr/>
          <p:nvPr/>
        </p:nvSpPr>
        <p:spPr>
          <a:xfrm>
            <a:off x="4776480" y="3567240"/>
            <a:ext cx="75564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time</a:t>
            </a:r>
            <a:endParaRPr lang="en-US" sz="2400" b="0" strike="noStrike" spc="-1">
              <a:latin typeface="Arial"/>
            </a:endParaRPr>
          </a:p>
        </p:txBody>
      </p:sp>
      <p:sp>
        <p:nvSpPr>
          <p:cNvPr id="3127" name="CustomShape 8"/>
          <p:cNvSpPr/>
          <p:nvPr/>
        </p:nvSpPr>
        <p:spPr>
          <a:xfrm>
            <a:off x="2755800" y="2502000"/>
            <a:ext cx="4570200" cy="91260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3128" name="CustomShape 9"/>
          <p:cNvSpPr/>
          <p:nvPr/>
        </p:nvSpPr>
        <p:spPr>
          <a:xfrm>
            <a:off x="2743200" y="2514600"/>
            <a:ext cx="4570200" cy="226800"/>
          </a:xfrm>
          <a:prstGeom prst="rect">
            <a:avLst/>
          </a:prstGeom>
          <a:solidFill>
            <a:srgbClr val="3366FF"/>
          </a:solidFill>
          <a:ln w="9360">
            <a:solidFill>
              <a:schemeClr val="tx1"/>
            </a:solidFill>
            <a:miter/>
          </a:ln>
        </p:spPr>
        <p:style>
          <a:lnRef idx="0">
            <a:scrgbClr r="0" g="0" b="0"/>
          </a:lnRef>
          <a:fillRef idx="0">
            <a:scrgbClr r="0" g="0" b="0"/>
          </a:fillRef>
          <a:effectRef idx="0">
            <a:scrgbClr r="0" g="0" b="0"/>
          </a:effectRef>
          <a:fontRef idx="minor"/>
        </p:style>
      </p:sp>
      <p:sp>
        <p:nvSpPr>
          <p:cNvPr id="3129" name="CustomShape 10"/>
          <p:cNvSpPr/>
          <p:nvPr/>
        </p:nvSpPr>
        <p:spPr>
          <a:xfrm>
            <a:off x="2743200" y="2743200"/>
            <a:ext cx="4570200" cy="226800"/>
          </a:xfrm>
          <a:prstGeom prst="rect">
            <a:avLst/>
          </a:prstGeom>
          <a:solidFill>
            <a:srgbClr val="99CC00"/>
          </a:solidFill>
          <a:ln w="9360">
            <a:solidFill>
              <a:schemeClr val="tx1"/>
            </a:solidFill>
            <a:miter/>
          </a:ln>
        </p:spPr>
        <p:style>
          <a:lnRef idx="0">
            <a:scrgbClr r="0" g="0" b="0"/>
          </a:lnRef>
          <a:fillRef idx="0">
            <a:scrgbClr r="0" g="0" b="0"/>
          </a:fillRef>
          <a:effectRef idx="0">
            <a:scrgbClr r="0" g="0" b="0"/>
          </a:effectRef>
          <a:fontRef idx="minor"/>
        </p:style>
      </p:sp>
      <p:sp>
        <p:nvSpPr>
          <p:cNvPr id="3130" name="CustomShape 11"/>
          <p:cNvSpPr/>
          <p:nvPr/>
        </p:nvSpPr>
        <p:spPr>
          <a:xfrm>
            <a:off x="2743200" y="2971800"/>
            <a:ext cx="4570200" cy="22680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sp>
      <p:sp>
        <p:nvSpPr>
          <p:cNvPr id="3131" name="CustomShape 12"/>
          <p:cNvSpPr/>
          <p:nvPr/>
        </p:nvSpPr>
        <p:spPr>
          <a:xfrm>
            <a:off x="2743200" y="3200400"/>
            <a:ext cx="4570200" cy="226800"/>
          </a:xfrm>
          <a:prstGeom prst="rect">
            <a:avLst/>
          </a:prstGeom>
          <a:solidFill>
            <a:srgbClr val="FF00FF"/>
          </a:solidFill>
          <a:ln w="9360">
            <a:solidFill>
              <a:schemeClr val="tx1"/>
            </a:solidFill>
            <a:miter/>
          </a:ln>
        </p:spPr>
        <p:style>
          <a:lnRef idx="0">
            <a:scrgbClr r="0" g="0" b="0"/>
          </a:lnRef>
          <a:fillRef idx="0">
            <a:scrgbClr r="0" g="0" b="0"/>
          </a:fillRef>
          <a:effectRef idx="0">
            <a:scrgbClr r="0" g="0" b="0"/>
          </a:effectRef>
          <a:fontRef idx="minor"/>
        </p:style>
      </p:sp>
      <p:sp>
        <p:nvSpPr>
          <p:cNvPr id="3132" name="CustomShape 13"/>
          <p:cNvSpPr/>
          <p:nvPr/>
        </p:nvSpPr>
        <p:spPr>
          <a:xfrm>
            <a:off x="382320" y="3747960"/>
            <a:ext cx="8395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TDM</a:t>
            </a:r>
            <a:endParaRPr lang="en-US" sz="2400" b="0" strike="noStrike" spc="-1">
              <a:latin typeface="Arial"/>
            </a:endParaRPr>
          </a:p>
        </p:txBody>
      </p:sp>
      <p:sp>
        <p:nvSpPr>
          <p:cNvPr id="3133" name="Line 14"/>
          <p:cNvSpPr/>
          <p:nvPr/>
        </p:nvSpPr>
        <p:spPr>
          <a:xfrm flipV="1">
            <a:off x="2666880" y="4437000"/>
            <a:ext cx="360" cy="129528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3134" name="CustomShape 15"/>
          <p:cNvSpPr/>
          <p:nvPr/>
        </p:nvSpPr>
        <p:spPr>
          <a:xfrm>
            <a:off x="1068840" y="4894200"/>
            <a:ext cx="151776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frequency</a:t>
            </a:r>
            <a:endParaRPr lang="en-US" sz="2400" b="0" strike="noStrike" spc="-1">
              <a:latin typeface="Arial"/>
            </a:endParaRPr>
          </a:p>
        </p:txBody>
      </p:sp>
      <p:sp>
        <p:nvSpPr>
          <p:cNvPr id="3135" name="Line 16"/>
          <p:cNvSpPr/>
          <p:nvPr/>
        </p:nvSpPr>
        <p:spPr>
          <a:xfrm>
            <a:off x="2666880" y="5732280"/>
            <a:ext cx="495288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3136" name="CustomShape 17"/>
          <p:cNvSpPr/>
          <p:nvPr/>
        </p:nvSpPr>
        <p:spPr>
          <a:xfrm>
            <a:off x="4763880" y="5807160"/>
            <a:ext cx="75564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time</a:t>
            </a:r>
            <a:endParaRPr lang="en-US" sz="2400" b="0" strike="noStrike" spc="-1">
              <a:latin typeface="Arial"/>
            </a:endParaRPr>
          </a:p>
        </p:txBody>
      </p:sp>
      <p:sp>
        <p:nvSpPr>
          <p:cNvPr id="3137" name="CustomShape 18"/>
          <p:cNvSpPr/>
          <p:nvPr/>
        </p:nvSpPr>
        <p:spPr>
          <a:xfrm>
            <a:off x="2743200" y="4740120"/>
            <a:ext cx="4570200" cy="91260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3138" name="CustomShape 19"/>
          <p:cNvSpPr/>
          <p:nvPr/>
        </p:nvSpPr>
        <p:spPr>
          <a:xfrm>
            <a:off x="2743200" y="4740120"/>
            <a:ext cx="226800" cy="912600"/>
          </a:xfrm>
          <a:prstGeom prst="rect">
            <a:avLst/>
          </a:prstGeom>
          <a:solidFill>
            <a:srgbClr val="3366FF"/>
          </a:solidFill>
          <a:ln w="9360">
            <a:solidFill>
              <a:schemeClr val="tx1"/>
            </a:solidFill>
            <a:miter/>
          </a:ln>
        </p:spPr>
        <p:style>
          <a:lnRef idx="0">
            <a:scrgbClr r="0" g="0" b="0"/>
          </a:lnRef>
          <a:fillRef idx="0">
            <a:scrgbClr r="0" g="0" b="0"/>
          </a:fillRef>
          <a:effectRef idx="0">
            <a:scrgbClr r="0" g="0" b="0"/>
          </a:effectRef>
          <a:fontRef idx="minor"/>
        </p:style>
      </p:sp>
      <p:sp>
        <p:nvSpPr>
          <p:cNvPr id="3139" name="CustomShape 20"/>
          <p:cNvSpPr/>
          <p:nvPr/>
        </p:nvSpPr>
        <p:spPr>
          <a:xfrm>
            <a:off x="3657600" y="4740120"/>
            <a:ext cx="226800" cy="912600"/>
          </a:xfrm>
          <a:prstGeom prst="rect">
            <a:avLst/>
          </a:prstGeom>
          <a:solidFill>
            <a:srgbClr val="3366FF"/>
          </a:solidFill>
          <a:ln w="9360">
            <a:solidFill>
              <a:schemeClr val="tx1"/>
            </a:solidFill>
            <a:miter/>
          </a:ln>
        </p:spPr>
        <p:style>
          <a:lnRef idx="0">
            <a:scrgbClr r="0" g="0" b="0"/>
          </a:lnRef>
          <a:fillRef idx="0">
            <a:scrgbClr r="0" g="0" b="0"/>
          </a:fillRef>
          <a:effectRef idx="0">
            <a:scrgbClr r="0" g="0" b="0"/>
          </a:effectRef>
          <a:fontRef idx="minor"/>
        </p:style>
      </p:sp>
      <p:sp>
        <p:nvSpPr>
          <p:cNvPr id="3140" name="CustomShape 21"/>
          <p:cNvSpPr/>
          <p:nvPr/>
        </p:nvSpPr>
        <p:spPr>
          <a:xfrm>
            <a:off x="4572000" y="4740120"/>
            <a:ext cx="226800" cy="912600"/>
          </a:xfrm>
          <a:prstGeom prst="rect">
            <a:avLst/>
          </a:prstGeom>
          <a:solidFill>
            <a:srgbClr val="3366FF"/>
          </a:solidFill>
          <a:ln w="9360">
            <a:solidFill>
              <a:schemeClr val="tx1"/>
            </a:solidFill>
            <a:miter/>
          </a:ln>
        </p:spPr>
        <p:style>
          <a:lnRef idx="0">
            <a:scrgbClr r="0" g="0" b="0"/>
          </a:lnRef>
          <a:fillRef idx="0">
            <a:scrgbClr r="0" g="0" b="0"/>
          </a:fillRef>
          <a:effectRef idx="0">
            <a:scrgbClr r="0" g="0" b="0"/>
          </a:effectRef>
          <a:fontRef idx="minor"/>
        </p:style>
      </p:sp>
      <p:sp>
        <p:nvSpPr>
          <p:cNvPr id="3141" name="CustomShape 22"/>
          <p:cNvSpPr/>
          <p:nvPr/>
        </p:nvSpPr>
        <p:spPr>
          <a:xfrm>
            <a:off x="5486400" y="4740120"/>
            <a:ext cx="226800" cy="912600"/>
          </a:xfrm>
          <a:prstGeom prst="rect">
            <a:avLst/>
          </a:prstGeom>
          <a:solidFill>
            <a:srgbClr val="3366FF"/>
          </a:solidFill>
          <a:ln w="9360">
            <a:solidFill>
              <a:schemeClr val="tx1"/>
            </a:solidFill>
            <a:miter/>
          </a:ln>
        </p:spPr>
        <p:style>
          <a:lnRef idx="0">
            <a:scrgbClr r="0" g="0" b="0"/>
          </a:lnRef>
          <a:fillRef idx="0">
            <a:scrgbClr r="0" g="0" b="0"/>
          </a:fillRef>
          <a:effectRef idx="0">
            <a:scrgbClr r="0" g="0" b="0"/>
          </a:effectRef>
          <a:fontRef idx="minor"/>
        </p:style>
      </p:sp>
      <p:sp>
        <p:nvSpPr>
          <p:cNvPr id="3142" name="CustomShape 23"/>
          <p:cNvSpPr/>
          <p:nvPr/>
        </p:nvSpPr>
        <p:spPr>
          <a:xfrm>
            <a:off x="6400800" y="4740120"/>
            <a:ext cx="226800" cy="912600"/>
          </a:xfrm>
          <a:prstGeom prst="rect">
            <a:avLst/>
          </a:prstGeom>
          <a:solidFill>
            <a:srgbClr val="3366FF"/>
          </a:solidFill>
          <a:ln w="9360">
            <a:solidFill>
              <a:schemeClr val="tx1"/>
            </a:solidFill>
            <a:miter/>
          </a:ln>
        </p:spPr>
        <p:style>
          <a:lnRef idx="0">
            <a:scrgbClr r="0" g="0" b="0"/>
          </a:lnRef>
          <a:fillRef idx="0">
            <a:scrgbClr r="0" g="0" b="0"/>
          </a:fillRef>
          <a:effectRef idx="0">
            <a:scrgbClr r="0" g="0" b="0"/>
          </a:effectRef>
          <a:fontRef idx="minor"/>
        </p:style>
      </p:sp>
      <p:sp>
        <p:nvSpPr>
          <p:cNvPr id="3143" name="CustomShape 24"/>
          <p:cNvSpPr/>
          <p:nvPr/>
        </p:nvSpPr>
        <p:spPr>
          <a:xfrm>
            <a:off x="2971800" y="4740120"/>
            <a:ext cx="226800" cy="912600"/>
          </a:xfrm>
          <a:prstGeom prst="rect">
            <a:avLst/>
          </a:prstGeom>
          <a:solidFill>
            <a:srgbClr val="99CC00"/>
          </a:solidFill>
          <a:ln w="9360">
            <a:solidFill>
              <a:schemeClr val="tx1"/>
            </a:solidFill>
            <a:miter/>
          </a:ln>
        </p:spPr>
        <p:style>
          <a:lnRef idx="0">
            <a:scrgbClr r="0" g="0" b="0"/>
          </a:lnRef>
          <a:fillRef idx="0">
            <a:scrgbClr r="0" g="0" b="0"/>
          </a:fillRef>
          <a:effectRef idx="0">
            <a:scrgbClr r="0" g="0" b="0"/>
          </a:effectRef>
          <a:fontRef idx="minor"/>
        </p:style>
      </p:sp>
      <p:sp>
        <p:nvSpPr>
          <p:cNvPr id="3144" name="CustomShape 25"/>
          <p:cNvSpPr/>
          <p:nvPr/>
        </p:nvSpPr>
        <p:spPr>
          <a:xfrm>
            <a:off x="3886200" y="4740120"/>
            <a:ext cx="226800" cy="912600"/>
          </a:xfrm>
          <a:prstGeom prst="rect">
            <a:avLst/>
          </a:prstGeom>
          <a:solidFill>
            <a:srgbClr val="99CC00"/>
          </a:solidFill>
          <a:ln w="9360">
            <a:solidFill>
              <a:schemeClr val="tx1"/>
            </a:solidFill>
            <a:miter/>
          </a:ln>
        </p:spPr>
        <p:style>
          <a:lnRef idx="0">
            <a:scrgbClr r="0" g="0" b="0"/>
          </a:lnRef>
          <a:fillRef idx="0">
            <a:scrgbClr r="0" g="0" b="0"/>
          </a:fillRef>
          <a:effectRef idx="0">
            <a:scrgbClr r="0" g="0" b="0"/>
          </a:effectRef>
          <a:fontRef idx="minor"/>
        </p:style>
      </p:sp>
      <p:sp>
        <p:nvSpPr>
          <p:cNvPr id="3145" name="CustomShape 26"/>
          <p:cNvSpPr/>
          <p:nvPr/>
        </p:nvSpPr>
        <p:spPr>
          <a:xfrm>
            <a:off x="4800600" y="4740120"/>
            <a:ext cx="226800" cy="912600"/>
          </a:xfrm>
          <a:prstGeom prst="rect">
            <a:avLst/>
          </a:prstGeom>
          <a:solidFill>
            <a:srgbClr val="99CC00"/>
          </a:solidFill>
          <a:ln w="9360">
            <a:solidFill>
              <a:schemeClr val="tx1"/>
            </a:solidFill>
            <a:miter/>
          </a:ln>
        </p:spPr>
        <p:style>
          <a:lnRef idx="0">
            <a:scrgbClr r="0" g="0" b="0"/>
          </a:lnRef>
          <a:fillRef idx="0">
            <a:scrgbClr r="0" g="0" b="0"/>
          </a:fillRef>
          <a:effectRef idx="0">
            <a:scrgbClr r="0" g="0" b="0"/>
          </a:effectRef>
          <a:fontRef idx="minor"/>
        </p:style>
      </p:sp>
      <p:sp>
        <p:nvSpPr>
          <p:cNvPr id="3146" name="CustomShape 27"/>
          <p:cNvSpPr/>
          <p:nvPr/>
        </p:nvSpPr>
        <p:spPr>
          <a:xfrm>
            <a:off x="5715000" y="4740120"/>
            <a:ext cx="226800" cy="912600"/>
          </a:xfrm>
          <a:prstGeom prst="rect">
            <a:avLst/>
          </a:prstGeom>
          <a:solidFill>
            <a:srgbClr val="99CC00"/>
          </a:solidFill>
          <a:ln w="9360">
            <a:solidFill>
              <a:schemeClr val="tx1"/>
            </a:solidFill>
            <a:miter/>
          </a:ln>
        </p:spPr>
        <p:style>
          <a:lnRef idx="0">
            <a:scrgbClr r="0" g="0" b="0"/>
          </a:lnRef>
          <a:fillRef idx="0">
            <a:scrgbClr r="0" g="0" b="0"/>
          </a:fillRef>
          <a:effectRef idx="0">
            <a:scrgbClr r="0" g="0" b="0"/>
          </a:effectRef>
          <a:fontRef idx="minor"/>
        </p:style>
      </p:sp>
      <p:sp>
        <p:nvSpPr>
          <p:cNvPr id="3147" name="CustomShape 28"/>
          <p:cNvSpPr/>
          <p:nvPr/>
        </p:nvSpPr>
        <p:spPr>
          <a:xfrm>
            <a:off x="6629400" y="4740120"/>
            <a:ext cx="226800" cy="912600"/>
          </a:xfrm>
          <a:prstGeom prst="rect">
            <a:avLst/>
          </a:prstGeom>
          <a:solidFill>
            <a:srgbClr val="99CC00"/>
          </a:solidFill>
          <a:ln w="9360">
            <a:solidFill>
              <a:schemeClr val="tx1"/>
            </a:solidFill>
            <a:miter/>
          </a:ln>
        </p:spPr>
        <p:style>
          <a:lnRef idx="0">
            <a:scrgbClr r="0" g="0" b="0"/>
          </a:lnRef>
          <a:fillRef idx="0">
            <a:scrgbClr r="0" g="0" b="0"/>
          </a:fillRef>
          <a:effectRef idx="0">
            <a:scrgbClr r="0" g="0" b="0"/>
          </a:effectRef>
          <a:fontRef idx="minor"/>
        </p:style>
      </p:sp>
      <p:sp>
        <p:nvSpPr>
          <p:cNvPr id="3148" name="CustomShape 29"/>
          <p:cNvSpPr/>
          <p:nvPr/>
        </p:nvSpPr>
        <p:spPr>
          <a:xfrm>
            <a:off x="3200400" y="4740120"/>
            <a:ext cx="226800" cy="91260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sp>
      <p:sp>
        <p:nvSpPr>
          <p:cNvPr id="3149" name="CustomShape 30"/>
          <p:cNvSpPr/>
          <p:nvPr/>
        </p:nvSpPr>
        <p:spPr>
          <a:xfrm>
            <a:off x="4114800" y="4740120"/>
            <a:ext cx="226800" cy="91260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sp>
      <p:sp>
        <p:nvSpPr>
          <p:cNvPr id="3150" name="CustomShape 31"/>
          <p:cNvSpPr/>
          <p:nvPr/>
        </p:nvSpPr>
        <p:spPr>
          <a:xfrm>
            <a:off x="5029200" y="4740120"/>
            <a:ext cx="226800" cy="91260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sp>
      <p:sp>
        <p:nvSpPr>
          <p:cNvPr id="3151" name="CustomShape 32"/>
          <p:cNvSpPr/>
          <p:nvPr/>
        </p:nvSpPr>
        <p:spPr>
          <a:xfrm>
            <a:off x="5943600" y="4740120"/>
            <a:ext cx="226800" cy="91260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sp>
      <p:sp>
        <p:nvSpPr>
          <p:cNvPr id="3152" name="CustomShape 33"/>
          <p:cNvSpPr/>
          <p:nvPr/>
        </p:nvSpPr>
        <p:spPr>
          <a:xfrm>
            <a:off x="6858000" y="4740120"/>
            <a:ext cx="226800" cy="91260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sp>
      <p:sp>
        <p:nvSpPr>
          <p:cNvPr id="3153" name="CustomShape 34"/>
          <p:cNvSpPr/>
          <p:nvPr/>
        </p:nvSpPr>
        <p:spPr>
          <a:xfrm>
            <a:off x="3429000" y="4740120"/>
            <a:ext cx="226800" cy="912600"/>
          </a:xfrm>
          <a:prstGeom prst="rect">
            <a:avLst/>
          </a:prstGeom>
          <a:solidFill>
            <a:srgbClr val="FF00FF"/>
          </a:solidFill>
          <a:ln w="9360">
            <a:solidFill>
              <a:schemeClr val="tx1"/>
            </a:solidFill>
            <a:miter/>
          </a:ln>
        </p:spPr>
        <p:style>
          <a:lnRef idx="0">
            <a:scrgbClr r="0" g="0" b="0"/>
          </a:lnRef>
          <a:fillRef idx="0">
            <a:scrgbClr r="0" g="0" b="0"/>
          </a:fillRef>
          <a:effectRef idx="0">
            <a:scrgbClr r="0" g="0" b="0"/>
          </a:effectRef>
          <a:fontRef idx="minor"/>
        </p:style>
      </p:sp>
      <p:sp>
        <p:nvSpPr>
          <p:cNvPr id="3154" name="CustomShape 35"/>
          <p:cNvSpPr/>
          <p:nvPr/>
        </p:nvSpPr>
        <p:spPr>
          <a:xfrm>
            <a:off x="4343400" y="4740120"/>
            <a:ext cx="226800" cy="912600"/>
          </a:xfrm>
          <a:prstGeom prst="rect">
            <a:avLst/>
          </a:prstGeom>
          <a:solidFill>
            <a:srgbClr val="FF00FF"/>
          </a:solidFill>
          <a:ln w="9360">
            <a:solidFill>
              <a:schemeClr val="tx1"/>
            </a:solidFill>
            <a:miter/>
          </a:ln>
        </p:spPr>
        <p:style>
          <a:lnRef idx="0">
            <a:scrgbClr r="0" g="0" b="0"/>
          </a:lnRef>
          <a:fillRef idx="0">
            <a:scrgbClr r="0" g="0" b="0"/>
          </a:fillRef>
          <a:effectRef idx="0">
            <a:scrgbClr r="0" g="0" b="0"/>
          </a:effectRef>
          <a:fontRef idx="minor"/>
        </p:style>
      </p:sp>
      <p:sp>
        <p:nvSpPr>
          <p:cNvPr id="3155" name="CustomShape 36"/>
          <p:cNvSpPr/>
          <p:nvPr/>
        </p:nvSpPr>
        <p:spPr>
          <a:xfrm>
            <a:off x="5257800" y="4740120"/>
            <a:ext cx="226800" cy="912600"/>
          </a:xfrm>
          <a:prstGeom prst="rect">
            <a:avLst/>
          </a:prstGeom>
          <a:solidFill>
            <a:srgbClr val="FF00FF"/>
          </a:solidFill>
          <a:ln w="9360">
            <a:solidFill>
              <a:schemeClr val="tx1"/>
            </a:solidFill>
            <a:miter/>
          </a:ln>
        </p:spPr>
        <p:style>
          <a:lnRef idx="0">
            <a:scrgbClr r="0" g="0" b="0"/>
          </a:lnRef>
          <a:fillRef idx="0">
            <a:scrgbClr r="0" g="0" b="0"/>
          </a:fillRef>
          <a:effectRef idx="0">
            <a:scrgbClr r="0" g="0" b="0"/>
          </a:effectRef>
          <a:fontRef idx="minor"/>
        </p:style>
      </p:sp>
      <p:sp>
        <p:nvSpPr>
          <p:cNvPr id="3156" name="CustomShape 37"/>
          <p:cNvSpPr/>
          <p:nvPr/>
        </p:nvSpPr>
        <p:spPr>
          <a:xfrm>
            <a:off x="6172200" y="4740120"/>
            <a:ext cx="226800" cy="912600"/>
          </a:xfrm>
          <a:prstGeom prst="rect">
            <a:avLst/>
          </a:prstGeom>
          <a:solidFill>
            <a:srgbClr val="FF00FF"/>
          </a:solidFill>
          <a:ln w="9360">
            <a:solidFill>
              <a:schemeClr val="tx1"/>
            </a:solidFill>
            <a:miter/>
          </a:ln>
        </p:spPr>
        <p:style>
          <a:lnRef idx="0">
            <a:scrgbClr r="0" g="0" b="0"/>
          </a:lnRef>
          <a:fillRef idx="0">
            <a:scrgbClr r="0" g="0" b="0"/>
          </a:fillRef>
          <a:effectRef idx="0">
            <a:scrgbClr r="0" g="0" b="0"/>
          </a:effectRef>
          <a:fontRef idx="minor"/>
        </p:style>
      </p:sp>
      <p:sp>
        <p:nvSpPr>
          <p:cNvPr id="3157" name="CustomShape 38"/>
          <p:cNvSpPr/>
          <p:nvPr/>
        </p:nvSpPr>
        <p:spPr>
          <a:xfrm>
            <a:off x="7086600" y="4740120"/>
            <a:ext cx="226800" cy="912600"/>
          </a:xfrm>
          <a:prstGeom prst="rect">
            <a:avLst/>
          </a:prstGeom>
          <a:solidFill>
            <a:srgbClr val="FF00FF"/>
          </a:solidFill>
          <a:ln w="9360">
            <a:solidFill>
              <a:schemeClr val="tx1"/>
            </a:solidFill>
            <a:miter/>
          </a:ln>
        </p:spPr>
        <p:style>
          <a:lnRef idx="0">
            <a:scrgbClr r="0" g="0" b="0"/>
          </a:lnRef>
          <a:fillRef idx="0">
            <a:scrgbClr r="0" g="0" b="0"/>
          </a:fillRef>
          <a:effectRef idx="0">
            <a:scrgbClr r="0" g="0" b="0"/>
          </a:effectRef>
          <a:fontRef idx="minor"/>
        </p:style>
      </p:sp>
      <p:sp>
        <p:nvSpPr>
          <p:cNvPr id="3158" name="Line 39"/>
          <p:cNvSpPr/>
          <p:nvPr/>
        </p:nvSpPr>
        <p:spPr>
          <a:xfrm>
            <a:off x="2743200" y="2744640"/>
            <a:ext cx="457200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59" name="Line 40"/>
          <p:cNvSpPr/>
          <p:nvPr/>
        </p:nvSpPr>
        <p:spPr>
          <a:xfrm>
            <a:off x="2743200" y="2973240"/>
            <a:ext cx="457200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60" name="Line 41"/>
          <p:cNvSpPr/>
          <p:nvPr/>
        </p:nvSpPr>
        <p:spPr>
          <a:xfrm>
            <a:off x="2743200" y="3201840"/>
            <a:ext cx="457200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61" name="Line 42"/>
          <p:cNvSpPr/>
          <p:nvPr/>
        </p:nvSpPr>
        <p:spPr>
          <a:xfrm>
            <a:off x="29718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62" name="Line 43"/>
          <p:cNvSpPr/>
          <p:nvPr/>
        </p:nvSpPr>
        <p:spPr>
          <a:xfrm>
            <a:off x="32004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63" name="Line 44"/>
          <p:cNvSpPr/>
          <p:nvPr/>
        </p:nvSpPr>
        <p:spPr>
          <a:xfrm>
            <a:off x="34290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64" name="Line 45"/>
          <p:cNvSpPr/>
          <p:nvPr/>
        </p:nvSpPr>
        <p:spPr>
          <a:xfrm>
            <a:off x="36576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65" name="Line 46"/>
          <p:cNvSpPr/>
          <p:nvPr/>
        </p:nvSpPr>
        <p:spPr>
          <a:xfrm>
            <a:off x="38862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66" name="Line 47"/>
          <p:cNvSpPr/>
          <p:nvPr/>
        </p:nvSpPr>
        <p:spPr>
          <a:xfrm>
            <a:off x="41148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67" name="Line 48"/>
          <p:cNvSpPr/>
          <p:nvPr/>
        </p:nvSpPr>
        <p:spPr>
          <a:xfrm>
            <a:off x="43434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68" name="Line 49"/>
          <p:cNvSpPr/>
          <p:nvPr/>
        </p:nvSpPr>
        <p:spPr>
          <a:xfrm>
            <a:off x="45720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69" name="Line 50"/>
          <p:cNvSpPr/>
          <p:nvPr/>
        </p:nvSpPr>
        <p:spPr>
          <a:xfrm>
            <a:off x="48006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70" name="Line 51"/>
          <p:cNvSpPr/>
          <p:nvPr/>
        </p:nvSpPr>
        <p:spPr>
          <a:xfrm>
            <a:off x="50292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71" name="Line 52"/>
          <p:cNvSpPr/>
          <p:nvPr/>
        </p:nvSpPr>
        <p:spPr>
          <a:xfrm>
            <a:off x="52578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72" name="Line 53"/>
          <p:cNvSpPr/>
          <p:nvPr/>
        </p:nvSpPr>
        <p:spPr>
          <a:xfrm>
            <a:off x="54864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73" name="Line 54"/>
          <p:cNvSpPr/>
          <p:nvPr/>
        </p:nvSpPr>
        <p:spPr>
          <a:xfrm>
            <a:off x="57150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74" name="Line 55"/>
          <p:cNvSpPr/>
          <p:nvPr/>
        </p:nvSpPr>
        <p:spPr>
          <a:xfrm>
            <a:off x="59436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75" name="Line 56"/>
          <p:cNvSpPr/>
          <p:nvPr/>
        </p:nvSpPr>
        <p:spPr>
          <a:xfrm>
            <a:off x="61722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76" name="Line 57"/>
          <p:cNvSpPr/>
          <p:nvPr/>
        </p:nvSpPr>
        <p:spPr>
          <a:xfrm>
            <a:off x="64008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77" name="Line 58"/>
          <p:cNvSpPr/>
          <p:nvPr/>
        </p:nvSpPr>
        <p:spPr>
          <a:xfrm>
            <a:off x="66294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78" name="Line 59"/>
          <p:cNvSpPr/>
          <p:nvPr/>
        </p:nvSpPr>
        <p:spPr>
          <a:xfrm>
            <a:off x="68580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79" name="Line 60"/>
          <p:cNvSpPr/>
          <p:nvPr/>
        </p:nvSpPr>
        <p:spPr>
          <a:xfrm>
            <a:off x="7086600" y="4740120"/>
            <a:ext cx="360" cy="91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80" name="Line 61"/>
          <p:cNvSpPr/>
          <p:nvPr/>
        </p:nvSpPr>
        <p:spPr>
          <a:xfrm>
            <a:off x="2743200" y="2628720"/>
            <a:ext cx="4572000" cy="36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81" name="Line 62"/>
          <p:cNvSpPr/>
          <p:nvPr/>
        </p:nvSpPr>
        <p:spPr>
          <a:xfrm>
            <a:off x="2743200" y="2857320"/>
            <a:ext cx="4572000" cy="36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82" name="Line 63"/>
          <p:cNvSpPr/>
          <p:nvPr/>
        </p:nvSpPr>
        <p:spPr>
          <a:xfrm>
            <a:off x="2743200" y="3085920"/>
            <a:ext cx="4572000" cy="36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83" name="Line 64"/>
          <p:cNvSpPr/>
          <p:nvPr/>
        </p:nvSpPr>
        <p:spPr>
          <a:xfrm>
            <a:off x="2743200" y="3314520"/>
            <a:ext cx="4572000" cy="36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84" name="Line 65"/>
          <p:cNvSpPr/>
          <p:nvPr/>
        </p:nvSpPr>
        <p:spPr>
          <a:xfrm>
            <a:off x="28573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85" name="Line 66"/>
          <p:cNvSpPr/>
          <p:nvPr/>
        </p:nvSpPr>
        <p:spPr>
          <a:xfrm>
            <a:off x="30859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86" name="Line 67"/>
          <p:cNvSpPr/>
          <p:nvPr/>
        </p:nvSpPr>
        <p:spPr>
          <a:xfrm>
            <a:off x="33145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87" name="Line 68"/>
          <p:cNvSpPr/>
          <p:nvPr/>
        </p:nvSpPr>
        <p:spPr>
          <a:xfrm>
            <a:off x="35431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88" name="Line 69"/>
          <p:cNvSpPr/>
          <p:nvPr/>
        </p:nvSpPr>
        <p:spPr>
          <a:xfrm>
            <a:off x="37717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89" name="Line 70"/>
          <p:cNvSpPr/>
          <p:nvPr/>
        </p:nvSpPr>
        <p:spPr>
          <a:xfrm>
            <a:off x="40003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90" name="Line 71"/>
          <p:cNvSpPr/>
          <p:nvPr/>
        </p:nvSpPr>
        <p:spPr>
          <a:xfrm>
            <a:off x="42289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91" name="Line 72"/>
          <p:cNvSpPr/>
          <p:nvPr/>
        </p:nvSpPr>
        <p:spPr>
          <a:xfrm>
            <a:off x="44575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92" name="Line 73"/>
          <p:cNvSpPr/>
          <p:nvPr/>
        </p:nvSpPr>
        <p:spPr>
          <a:xfrm>
            <a:off x="46861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93" name="Line 74"/>
          <p:cNvSpPr/>
          <p:nvPr/>
        </p:nvSpPr>
        <p:spPr>
          <a:xfrm>
            <a:off x="49147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94" name="Line 75"/>
          <p:cNvSpPr/>
          <p:nvPr/>
        </p:nvSpPr>
        <p:spPr>
          <a:xfrm>
            <a:off x="51433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95" name="Line 76"/>
          <p:cNvSpPr/>
          <p:nvPr/>
        </p:nvSpPr>
        <p:spPr>
          <a:xfrm>
            <a:off x="53719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96" name="Line 77"/>
          <p:cNvSpPr/>
          <p:nvPr/>
        </p:nvSpPr>
        <p:spPr>
          <a:xfrm>
            <a:off x="56005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97" name="Line 78"/>
          <p:cNvSpPr/>
          <p:nvPr/>
        </p:nvSpPr>
        <p:spPr>
          <a:xfrm>
            <a:off x="58291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98" name="Line 79"/>
          <p:cNvSpPr/>
          <p:nvPr/>
        </p:nvSpPr>
        <p:spPr>
          <a:xfrm>
            <a:off x="60577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199" name="Line 80"/>
          <p:cNvSpPr/>
          <p:nvPr/>
        </p:nvSpPr>
        <p:spPr>
          <a:xfrm>
            <a:off x="62863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200" name="Line 81"/>
          <p:cNvSpPr/>
          <p:nvPr/>
        </p:nvSpPr>
        <p:spPr>
          <a:xfrm>
            <a:off x="65149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201" name="Line 82"/>
          <p:cNvSpPr/>
          <p:nvPr/>
        </p:nvSpPr>
        <p:spPr>
          <a:xfrm>
            <a:off x="67435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202" name="Line 83"/>
          <p:cNvSpPr/>
          <p:nvPr/>
        </p:nvSpPr>
        <p:spPr>
          <a:xfrm>
            <a:off x="69721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203" name="Line 84"/>
          <p:cNvSpPr/>
          <p:nvPr/>
        </p:nvSpPr>
        <p:spPr>
          <a:xfrm>
            <a:off x="7200720" y="4740120"/>
            <a:ext cx="360" cy="914400"/>
          </a:xfrm>
          <a:prstGeom prst="line">
            <a:avLst/>
          </a:prstGeom>
          <a:ln w="9360" cap="rnd">
            <a:solidFill>
              <a:schemeClr val="tx1"/>
            </a:solidFill>
            <a:custDash>
              <a:ds d="1300000" sp="1000000"/>
            </a:custDash>
            <a:round/>
          </a:ln>
        </p:spPr>
        <p:style>
          <a:lnRef idx="0">
            <a:scrgbClr r="0" g="0" b="0"/>
          </a:lnRef>
          <a:fillRef idx="0">
            <a:scrgbClr r="0" g="0" b="0"/>
          </a:fillRef>
          <a:effectRef idx="0">
            <a:scrgbClr r="0" g="0" b="0"/>
          </a:effectRef>
          <a:fontRef idx="minor"/>
        </p:style>
      </p:sp>
      <p:sp>
        <p:nvSpPr>
          <p:cNvPr id="3204" name="CustomShape 85"/>
          <p:cNvSpPr/>
          <p:nvPr/>
        </p:nvSpPr>
        <p:spPr>
          <a:xfrm>
            <a:off x="5370480" y="1752480"/>
            <a:ext cx="117936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4 users</a:t>
            </a:r>
            <a:endParaRPr lang="en-US" sz="2400" b="0" strike="noStrike" spc="-1">
              <a:latin typeface="Arial"/>
            </a:endParaRPr>
          </a:p>
        </p:txBody>
      </p:sp>
      <p:sp>
        <p:nvSpPr>
          <p:cNvPr id="3205" name="CustomShape 86"/>
          <p:cNvSpPr/>
          <p:nvPr/>
        </p:nvSpPr>
        <p:spPr>
          <a:xfrm>
            <a:off x="6935760" y="1854360"/>
            <a:ext cx="226800" cy="226800"/>
          </a:xfrm>
          <a:prstGeom prst="rect">
            <a:avLst/>
          </a:prstGeom>
          <a:solidFill>
            <a:srgbClr val="3366FF"/>
          </a:solidFill>
          <a:ln w="9360">
            <a:solidFill>
              <a:schemeClr val="tx1"/>
            </a:solidFill>
            <a:miter/>
          </a:ln>
        </p:spPr>
        <p:style>
          <a:lnRef idx="0">
            <a:scrgbClr r="0" g="0" b="0"/>
          </a:lnRef>
          <a:fillRef idx="0">
            <a:scrgbClr r="0" g="0" b="0"/>
          </a:fillRef>
          <a:effectRef idx="0">
            <a:scrgbClr r="0" g="0" b="0"/>
          </a:effectRef>
          <a:fontRef idx="minor"/>
        </p:style>
      </p:sp>
      <p:sp>
        <p:nvSpPr>
          <p:cNvPr id="3206" name="CustomShape 87"/>
          <p:cNvSpPr/>
          <p:nvPr/>
        </p:nvSpPr>
        <p:spPr>
          <a:xfrm>
            <a:off x="7240680" y="1854360"/>
            <a:ext cx="226800" cy="226800"/>
          </a:xfrm>
          <a:prstGeom prst="rect">
            <a:avLst/>
          </a:prstGeom>
          <a:solidFill>
            <a:srgbClr val="99CC00"/>
          </a:solidFill>
          <a:ln w="9360">
            <a:solidFill>
              <a:schemeClr val="tx1"/>
            </a:solidFill>
            <a:miter/>
          </a:ln>
        </p:spPr>
        <p:style>
          <a:lnRef idx="0">
            <a:scrgbClr r="0" g="0" b="0"/>
          </a:lnRef>
          <a:fillRef idx="0">
            <a:scrgbClr r="0" g="0" b="0"/>
          </a:fillRef>
          <a:effectRef idx="0">
            <a:scrgbClr r="0" g="0" b="0"/>
          </a:effectRef>
          <a:fontRef idx="minor"/>
        </p:style>
      </p:sp>
      <p:sp>
        <p:nvSpPr>
          <p:cNvPr id="3207" name="CustomShape 88"/>
          <p:cNvSpPr/>
          <p:nvPr/>
        </p:nvSpPr>
        <p:spPr>
          <a:xfrm>
            <a:off x="7545240" y="1854360"/>
            <a:ext cx="226800" cy="22680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sp>
      <p:sp>
        <p:nvSpPr>
          <p:cNvPr id="3208" name="CustomShape 89"/>
          <p:cNvSpPr/>
          <p:nvPr/>
        </p:nvSpPr>
        <p:spPr>
          <a:xfrm>
            <a:off x="7850160" y="1854360"/>
            <a:ext cx="226800" cy="226800"/>
          </a:xfrm>
          <a:prstGeom prst="rect">
            <a:avLst/>
          </a:prstGeom>
          <a:solidFill>
            <a:srgbClr val="FF00FF"/>
          </a:solidFill>
          <a:ln w="9360">
            <a:solidFill>
              <a:schemeClr val="tx1"/>
            </a:solidFill>
            <a:miter/>
          </a:ln>
        </p:spPr>
        <p:style>
          <a:lnRef idx="0">
            <a:scrgbClr r="0" g="0" b="0"/>
          </a:lnRef>
          <a:fillRef idx="0">
            <a:scrgbClr r="0" g="0" b="0"/>
          </a:fillRef>
          <a:effectRef idx="0">
            <a:scrgbClr r="0" g="0" b="0"/>
          </a:effectRef>
          <a:fontRef idx="minor"/>
        </p:style>
      </p:sp>
      <p:sp>
        <p:nvSpPr>
          <p:cNvPr id="3209" name="CustomShape 90"/>
          <p:cNvSpPr/>
          <p:nvPr/>
        </p:nvSpPr>
        <p:spPr>
          <a:xfrm>
            <a:off x="5376240" y="1257480"/>
            <a:ext cx="144900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Example:</a:t>
            </a:r>
            <a:endParaRPr lang="en-US" sz="2400" b="0" strike="noStrike" spc="-1">
              <a:latin typeface="Arial"/>
            </a:endParaRPr>
          </a:p>
        </p:txBody>
      </p:sp>
      <p:sp>
        <p:nvSpPr>
          <p:cNvPr id="3210" name="CustomShape 91"/>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E8F9B33C-CD74-4708-B917-6EBCD4E17F60}"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28"/>
                                        </p:tgtEl>
                                        <p:attrNameLst>
                                          <p:attrName>style.visibility</p:attrName>
                                        </p:attrNameLst>
                                      </p:cBhvr>
                                      <p:to>
                                        <p:strVal val="visible"/>
                                      </p:to>
                                    </p:set>
                                    <p:animEffect transition="in" filter="wipe(left)">
                                      <p:cBhvr additive="repl">
                                        <p:cTn id="7" dur="500"/>
                                        <p:tgtEl>
                                          <p:spTgt spid="31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29"/>
                                        </p:tgtEl>
                                        <p:attrNameLst>
                                          <p:attrName>style.visibility</p:attrName>
                                        </p:attrNameLst>
                                      </p:cBhvr>
                                      <p:to>
                                        <p:strVal val="visible"/>
                                      </p:to>
                                    </p:set>
                                    <p:animEffect transition="in" filter="wipe(left)">
                                      <p:cBhvr additive="repl">
                                        <p:cTn id="11" dur="500"/>
                                        <p:tgtEl>
                                          <p:spTgt spid="312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30"/>
                                        </p:tgtEl>
                                        <p:attrNameLst>
                                          <p:attrName>style.visibility</p:attrName>
                                        </p:attrNameLst>
                                      </p:cBhvr>
                                      <p:to>
                                        <p:strVal val="visible"/>
                                      </p:to>
                                    </p:set>
                                    <p:animEffect transition="in" filter="wipe(left)">
                                      <p:cBhvr additive="repl">
                                        <p:cTn id="15" dur="500"/>
                                        <p:tgtEl>
                                          <p:spTgt spid="31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31"/>
                                        </p:tgtEl>
                                        <p:attrNameLst>
                                          <p:attrName>style.visibility</p:attrName>
                                        </p:attrNameLst>
                                      </p:cBhvr>
                                      <p:to>
                                        <p:strVal val="visible"/>
                                      </p:to>
                                    </p:set>
                                    <p:animEffect transition="in" filter="wipe(left)">
                                      <p:cBhvr additive="repl">
                                        <p:cTn id="19" dur="500"/>
                                        <p:tgtEl>
                                          <p:spTgt spid="3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200" b="0" strike="noStrike" spc="-1">
                <a:solidFill>
                  <a:srgbClr val="000099"/>
                </a:solidFill>
                <a:latin typeface="Gill Sans MT"/>
                <a:ea typeface="MS PGothic"/>
              </a:rPr>
              <a:t>About the Course-over view</a:t>
            </a:r>
            <a:endParaRPr lang="en-US" sz="3200" b="0" strike="noStrike" spc="-1">
              <a:latin typeface="Arial"/>
            </a:endParaRPr>
          </a:p>
        </p:txBody>
      </p:sp>
      <p:sp>
        <p:nvSpPr>
          <p:cNvPr id="131" name="CustomShape 2"/>
          <p:cNvSpPr/>
          <p:nvPr/>
        </p:nvSpPr>
        <p:spPr>
          <a:xfrm>
            <a:off x="533520" y="1611360"/>
            <a:ext cx="777060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85000"/>
              </a:lnSpc>
              <a:spcBef>
                <a:spcPts val="560"/>
              </a:spcBef>
              <a:buClr>
                <a:srgbClr val="000099"/>
              </a:buClr>
              <a:buSzPct val="65000"/>
              <a:buFont typeface="Wingdings" panose="05000000000000000000" pitchFamily="2" charset="2"/>
              <a:buChar char=""/>
            </a:pPr>
            <a:r>
              <a:rPr lang="en-US" b="0" strike="noStrike" spc="-1">
                <a:solidFill>
                  <a:srgbClr val="000000"/>
                </a:solidFill>
                <a:latin typeface="Gill Sans MT"/>
                <a:ea typeface="MS PGothic"/>
              </a:rPr>
              <a:t>Topics Covered and Level of Coverage:</a:t>
            </a:r>
            <a:endParaRPr lang="en-US" b="0" strike="noStrike" spc="-1">
              <a:latin typeface="Arial"/>
            </a:endParaRPr>
          </a:p>
          <a:p>
            <a:pPr marL="914400" lvl="1" indent="-455295">
              <a:lnSpc>
                <a:spcPct val="100000"/>
              </a:lnSpc>
              <a:spcBef>
                <a:spcPts val="480"/>
              </a:spcBef>
              <a:buClr>
                <a:srgbClr val="000099"/>
              </a:buClr>
              <a:buFont typeface="Gill Sans MT"/>
              <a:buAutoNum type="arabicPeriod"/>
            </a:pPr>
            <a:r>
              <a:rPr lang="en-US" b="0" strike="noStrike" spc="-1">
                <a:solidFill>
                  <a:srgbClr val="000000"/>
                </a:solidFill>
                <a:latin typeface="Gill Sans MT"/>
                <a:ea typeface="Arial"/>
              </a:rPr>
              <a:t>Computer Networks &amp; the Internet </a:t>
            </a:r>
            <a:endParaRPr lang="en-US" b="0" strike="noStrike" spc="-1">
              <a:latin typeface="Arial"/>
            </a:endParaRPr>
          </a:p>
          <a:p>
            <a:pPr marL="914400" lvl="1" indent="-455295">
              <a:lnSpc>
                <a:spcPct val="100000"/>
              </a:lnSpc>
              <a:spcBef>
                <a:spcPts val="480"/>
              </a:spcBef>
              <a:buClr>
                <a:srgbClr val="000099"/>
              </a:buClr>
              <a:buFont typeface="Gill Sans MT"/>
              <a:buAutoNum type="arabicPeriod"/>
            </a:pPr>
            <a:r>
              <a:rPr lang="en-US" b="0" strike="noStrike" spc="-1">
                <a:solidFill>
                  <a:srgbClr val="000000"/>
                </a:solidFill>
                <a:latin typeface="Gill Sans MT"/>
                <a:ea typeface="Arial"/>
              </a:rPr>
              <a:t>Network Protocols and Service Models</a:t>
            </a:r>
            <a:endParaRPr lang="en-US" b="0" strike="noStrike" spc="-1">
              <a:latin typeface="Arial"/>
            </a:endParaRPr>
          </a:p>
          <a:p>
            <a:pPr marL="914400" lvl="1" indent="-455295">
              <a:lnSpc>
                <a:spcPct val="100000"/>
              </a:lnSpc>
              <a:spcBef>
                <a:spcPts val="480"/>
              </a:spcBef>
              <a:buClr>
                <a:srgbClr val="000099"/>
              </a:buClr>
              <a:buFont typeface="Gill Sans MT"/>
              <a:buAutoNum type="arabicPeriod"/>
            </a:pPr>
            <a:r>
              <a:rPr lang="en-US" b="0" strike="noStrike" spc="-1">
                <a:solidFill>
                  <a:srgbClr val="000000"/>
                </a:solidFill>
                <a:latin typeface="Gill Sans MT"/>
                <a:ea typeface="Arial"/>
              </a:rPr>
              <a:t>Application Layer: Web, FTP, eMail, DNS and P2P </a:t>
            </a:r>
            <a:endParaRPr lang="en-US" b="0" strike="noStrike" spc="-1">
              <a:latin typeface="Arial"/>
            </a:endParaRPr>
          </a:p>
          <a:p>
            <a:pPr marL="914400" lvl="1" indent="-455295">
              <a:lnSpc>
                <a:spcPct val="100000"/>
              </a:lnSpc>
              <a:spcBef>
                <a:spcPts val="480"/>
              </a:spcBef>
              <a:buClr>
                <a:srgbClr val="000099"/>
              </a:buClr>
              <a:buFont typeface="Gill Sans MT"/>
              <a:buAutoNum type="arabicPeriod"/>
            </a:pPr>
            <a:r>
              <a:rPr lang="en-US" b="0" strike="noStrike" spc="-1">
                <a:solidFill>
                  <a:srgbClr val="000000"/>
                </a:solidFill>
                <a:latin typeface="Gill Sans MT"/>
                <a:ea typeface="Arial"/>
              </a:rPr>
              <a:t>Transport Layer: UDP, TCP, Congestion Control</a:t>
            </a:r>
            <a:endParaRPr lang="en-US" b="0" strike="noStrike" spc="-1">
              <a:latin typeface="Arial"/>
            </a:endParaRPr>
          </a:p>
          <a:p>
            <a:pPr marL="914400" lvl="1" indent="-455295">
              <a:lnSpc>
                <a:spcPct val="100000"/>
              </a:lnSpc>
              <a:spcBef>
                <a:spcPts val="480"/>
              </a:spcBef>
              <a:buClr>
                <a:srgbClr val="000099"/>
              </a:buClr>
              <a:buFont typeface="Gill Sans MT"/>
              <a:buAutoNum type="arabicPeriod"/>
            </a:pPr>
            <a:r>
              <a:rPr lang="en-US" b="0" strike="noStrike" spc="-1">
                <a:solidFill>
                  <a:srgbClr val="000000"/>
                </a:solidFill>
                <a:latin typeface="Gill Sans MT"/>
                <a:ea typeface="Arial"/>
              </a:rPr>
              <a:t>Network Layer: IP and Routing Algorithms</a:t>
            </a:r>
            <a:endParaRPr lang="en-US" b="0" strike="noStrike" spc="-1">
              <a:latin typeface="Arial"/>
            </a:endParaRPr>
          </a:p>
          <a:p>
            <a:pPr marL="914400" lvl="1" indent="-455295">
              <a:lnSpc>
                <a:spcPct val="100000"/>
              </a:lnSpc>
              <a:spcBef>
                <a:spcPts val="480"/>
              </a:spcBef>
              <a:buClr>
                <a:srgbClr val="000099"/>
              </a:buClr>
              <a:buFont typeface="Gill Sans MT"/>
              <a:buAutoNum type="arabicPeriod"/>
            </a:pPr>
            <a:r>
              <a:rPr lang="en-US" b="0" strike="noStrike" spc="-1">
                <a:solidFill>
                  <a:srgbClr val="000000"/>
                </a:solidFill>
                <a:latin typeface="Gill Sans MT"/>
                <a:ea typeface="Arial"/>
              </a:rPr>
              <a:t>Link Layer: Errors, Multiple Access, Addressing, Switching</a:t>
            </a:r>
            <a:endParaRPr lang="en-US" b="0" strike="noStrike" spc="-1">
              <a:latin typeface="Arial"/>
            </a:endParaRPr>
          </a:p>
          <a:p>
            <a:pPr marL="914400" lvl="1" indent="-455295">
              <a:lnSpc>
                <a:spcPct val="100000"/>
              </a:lnSpc>
              <a:spcBef>
                <a:spcPts val="480"/>
              </a:spcBef>
              <a:buClr>
                <a:srgbClr val="000099"/>
              </a:buClr>
              <a:buFont typeface="Gill Sans MT"/>
              <a:buAutoNum type="arabicPeriod"/>
            </a:pPr>
            <a:r>
              <a:rPr lang="en-US" b="0" strike="noStrike" spc="-1">
                <a:solidFill>
                  <a:srgbClr val="000000"/>
                </a:solidFill>
                <a:latin typeface="Gill Sans MT"/>
                <a:ea typeface="Arial"/>
              </a:rPr>
              <a:t>Wireless Networks and Security </a:t>
            </a:r>
            <a:endParaRPr lang="en-US" b="0" strike="noStrike" spc="-1">
              <a:latin typeface="Arial"/>
            </a:endParaRPr>
          </a:p>
        </p:txBody>
      </p:sp>
      <p:sp>
        <p:nvSpPr>
          <p:cNvPr id="132" name="CustomShape 3"/>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DejaVu Sans" panose="020B0606030804020204"/>
              </a:rPr>
              <a:t> Introduction</a:t>
            </a:r>
            <a:endParaRPr lang="en-US" sz="1200" b="0" strike="noStrike" spc="-1">
              <a:latin typeface="Arial"/>
            </a:endParaRPr>
          </a:p>
        </p:txBody>
      </p:sp>
      <p:sp>
        <p:nvSpPr>
          <p:cNvPr id="133"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15900" indent="-214630">
              <a:lnSpc>
                <a:spcPct val="85000"/>
              </a:lnSpc>
              <a:spcBef>
                <a:spcPts val="560"/>
              </a:spcBef>
              <a:buClr>
                <a:srgbClr val="000099"/>
              </a:buClr>
              <a:buSzPct val="65000"/>
              <a:buFont typeface="Wingdings" panose="05000000000000000000" pitchFamily="2" charset="2"/>
              <a:buChar char=""/>
            </a:pPr>
            <a:r>
              <a:rPr lang="en-US" sz="2800" b="0" strike="noStrike" spc="-1">
                <a:solidFill>
                  <a:srgbClr val="000000"/>
                </a:solidFill>
                <a:latin typeface="Gill Sans MT"/>
                <a:ea typeface="MS PGothic"/>
              </a:rPr>
              <a:t>1-</a:t>
            </a:r>
            <a:fld id="{5009A1A3-5563-48EE-80FD-6F540222591B}" type="slidenum">
              <a:rPr lang="en-US" sz="2800" b="0" strike="noStrike" spc="-1">
                <a:solidFill>
                  <a:srgbClr val="000000"/>
                </a:solidFill>
                <a:latin typeface="Gill Sans MT"/>
                <a:ea typeface="MS PGothic"/>
              </a:rPr>
            </a:fld>
            <a:endParaRPr lang="en-US" sz="2800" b="0" strike="noStrike" spc="-1">
              <a:latin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1"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3212" name="CustomShape 2"/>
          <p:cNvSpPr/>
          <p:nvPr/>
        </p:nvSpPr>
        <p:spPr>
          <a:xfrm>
            <a:off x="431640" y="1720800"/>
            <a:ext cx="819432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80"/>
              </a:spcBef>
            </a:pPr>
            <a:endParaRPr lang="en-US" sz="1800" b="0" strike="noStrike" spc="-1">
              <a:latin typeface="Arial"/>
            </a:endParaRPr>
          </a:p>
          <a:p>
            <a:pPr>
              <a:lnSpc>
                <a:spcPct val="100000"/>
              </a:lnSpc>
              <a:spcBef>
                <a:spcPts val="480"/>
              </a:spcBef>
            </a:pPr>
            <a:endParaRPr lang="en-US" sz="18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000" b="0" strike="noStrike" spc="-1">
                <a:solidFill>
                  <a:srgbClr val="000000"/>
                </a:solidFill>
                <a:latin typeface="Gill Sans MT"/>
                <a:ea typeface="MS PGothic"/>
              </a:rPr>
              <a:t>great for bursty data</a:t>
            </a:r>
            <a:endParaRPr lang="en-US" sz="20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Arial"/>
              </a:rPr>
              <a:t>resource sharing</a:t>
            </a:r>
            <a:endParaRPr lang="en-US" sz="20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Arial"/>
              </a:rPr>
              <a:t>simpler, no call setup</a:t>
            </a:r>
            <a:endParaRPr lang="en-US" sz="20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000" b="0" strike="noStrike" spc="-1">
                <a:solidFill>
                  <a:srgbClr val="CC0000"/>
                </a:solidFill>
                <a:latin typeface="Gill Sans MT"/>
                <a:ea typeface="MS PGothic"/>
              </a:rPr>
              <a:t>excessive congestion possible:</a:t>
            </a:r>
            <a:r>
              <a:rPr lang="en-US" sz="2000" b="0" strike="noStrike" spc="-1">
                <a:solidFill>
                  <a:srgbClr val="000000"/>
                </a:solidFill>
                <a:latin typeface="Gill Sans MT"/>
                <a:ea typeface="MS PGothic"/>
              </a:rPr>
              <a:t> packet delay and loss</a:t>
            </a:r>
            <a:endParaRPr lang="en-US" sz="20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Arial"/>
              </a:rPr>
              <a:t>protocols needed for reliable data transfer, congestion control</a:t>
            </a:r>
            <a:endParaRPr lang="en-US" sz="20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000" b="0" i="1" strike="noStrike" spc="-1">
                <a:solidFill>
                  <a:srgbClr val="CC0000"/>
                </a:solidFill>
                <a:latin typeface="Gill Sans MT"/>
                <a:ea typeface="MS PGothic"/>
              </a:rPr>
              <a:t>Q:</a:t>
            </a:r>
            <a:r>
              <a:rPr lang="en-US" sz="2000" b="0" strike="noStrike" spc="-1">
                <a:solidFill>
                  <a:srgbClr val="CC0000"/>
                </a:solidFill>
                <a:latin typeface="Gill Sans MT"/>
                <a:ea typeface="MS PGothic"/>
              </a:rPr>
              <a:t> How to provide circuit-like behavior?</a:t>
            </a:r>
            <a:endParaRPr lang="en-US" sz="20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Arial"/>
              </a:rPr>
              <a:t>bandwidth guarantees needed for audio/video apps</a:t>
            </a:r>
            <a:endParaRPr lang="en-US" sz="20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Arial"/>
              </a:rPr>
              <a:t>still an unsolved problem (chapter 7)</a:t>
            </a:r>
            <a:endParaRPr lang="en-US" sz="2000" b="0" strike="noStrike" spc="-1">
              <a:latin typeface="Arial"/>
            </a:endParaRPr>
          </a:p>
        </p:txBody>
      </p:sp>
      <p:sp>
        <p:nvSpPr>
          <p:cNvPr id="3213" name="CustomShape 3"/>
          <p:cNvSpPr/>
          <p:nvPr/>
        </p:nvSpPr>
        <p:spPr>
          <a:xfrm>
            <a:off x="274680" y="1197000"/>
            <a:ext cx="7618320" cy="60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800" b="0" strike="noStrike" spc="-1">
                <a:solidFill>
                  <a:srgbClr val="CC0000"/>
                </a:solidFill>
                <a:latin typeface="Gill Sans MT"/>
                <a:ea typeface="MS PGothic"/>
              </a:rPr>
              <a:t>Is packet switching a “slam dunk winner?”</a:t>
            </a:r>
            <a:endParaRPr lang="en-US" sz="2800" b="0" strike="noStrike" spc="-1">
              <a:latin typeface="Arial"/>
            </a:endParaRPr>
          </a:p>
        </p:txBody>
      </p:sp>
      <p:pic>
        <p:nvPicPr>
          <p:cNvPr id="3214" name="Picture 10"/>
          <p:cNvPicPr/>
          <p:nvPr/>
        </p:nvPicPr>
        <p:blipFill>
          <a:blip r:embed="rId1"/>
          <a:stretch>
            <a:fillRect/>
          </a:stretch>
        </p:blipFill>
        <p:spPr>
          <a:xfrm>
            <a:off x="384120" y="752400"/>
            <a:ext cx="7767360" cy="171360"/>
          </a:xfrm>
          <a:prstGeom prst="rect">
            <a:avLst/>
          </a:prstGeom>
          <a:ln>
            <a:noFill/>
          </a:ln>
        </p:spPr>
      </p:pic>
      <p:sp>
        <p:nvSpPr>
          <p:cNvPr id="3215" name="CustomShape 4"/>
          <p:cNvSpPr/>
          <p:nvPr/>
        </p:nvSpPr>
        <p:spPr>
          <a:xfrm>
            <a:off x="325440" y="177840"/>
            <a:ext cx="7999200" cy="76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Packet switching versus circuit switching</a:t>
            </a:r>
            <a:endParaRPr lang="en-US" sz="3600" b="0" strike="noStrike" spc="-1">
              <a:latin typeface="Arial"/>
            </a:endParaRPr>
          </a:p>
        </p:txBody>
      </p:sp>
      <p:sp>
        <p:nvSpPr>
          <p:cNvPr id="3216" name="CustomShape 5"/>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38B9B283-9401-410F-833A-28E6DE42A382}"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7" name="CustomShape 1"/>
          <p:cNvSpPr/>
          <p:nvPr/>
        </p:nvSpPr>
        <p:spPr>
          <a:xfrm>
            <a:off x="255600" y="165240"/>
            <a:ext cx="8094600" cy="64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Internet structure: network of networks</a:t>
            </a:r>
            <a:endParaRPr lang="en-US" sz="3600" b="0" strike="noStrike" spc="-1">
              <a:latin typeface="Arial"/>
            </a:endParaRPr>
          </a:p>
        </p:txBody>
      </p:sp>
      <p:pic>
        <p:nvPicPr>
          <p:cNvPr id="3218" name="Picture 76"/>
          <p:cNvPicPr/>
          <p:nvPr/>
        </p:nvPicPr>
        <p:blipFill>
          <a:blip r:embed="rId1"/>
          <a:stretch>
            <a:fillRect/>
          </a:stretch>
        </p:blipFill>
        <p:spPr>
          <a:xfrm>
            <a:off x="326880" y="674640"/>
            <a:ext cx="7767360" cy="171360"/>
          </a:xfrm>
          <a:prstGeom prst="rect">
            <a:avLst/>
          </a:prstGeom>
          <a:ln>
            <a:noFill/>
          </a:ln>
        </p:spPr>
      </p:pic>
      <p:sp>
        <p:nvSpPr>
          <p:cNvPr id="3219" name="CustomShape 2"/>
          <p:cNvSpPr/>
          <p:nvPr/>
        </p:nvSpPr>
        <p:spPr>
          <a:xfrm>
            <a:off x="480960" y="1263600"/>
            <a:ext cx="819432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End systems connect to Internet via </a:t>
            </a:r>
            <a:r>
              <a:rPr lang="en-US" sz="2400" b="0" strike="noStrike" spc="-1">
                <a:solidFill>
                  <a:srgbClr val="C00000"/>
                </a:solidFill>
                <a:latin typeface="Gill Sans MT"/>
                <a:ea typeface="MS PGothic"/>
              </a:rPr>
              <a:t>access ISPs </a:t>
            </a:r>
            <a:r>
              <a:rPr lang="en-US" sz="2400" b="0" strike="noStrike" spc="-1">
                <a:solidFill>
                  <a:srgbClr val="000000"/>
                </a:solidFill>
                <a:latin typeface="Gill Sans MT"/>
                <a:ea typeface="MS PGothic"/>
              </a:rPr>
              <a:t>(Internet Service Providers)</a:t>
            </a:r>
            <a:endParaRPr lang="en-US" sz="2400" b="0" strike="noStrike" spc="-1">
              <a:latin typeface="Arial"/>
            </a:endParaRPr>
          </a:p>
          <a:p>
            <a:pPr marL="742950" lvl="1" indent="-283845">
              <a:lnSpc>
                <a:spcPct val="85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MS PGothic"/>
              </a:rPr>
              <a:t>Residential, company and university ISPs</a:t>
            </a:r>
            <a:endParaRPr lang="en-US" sz="2400" b="0" strike="noStrike" spc="-1">
              <a:latin typeface="Arial"/>
            </a:endParaRPr>
          </a:p>
          <a:p>
            <a:pPr marL="342900" indent="-34099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Access ISPs in turn must be interconnected. </a:t>
            </a:r>
            <a:endParaRPr lang="en-US" sz="2400" b="0" strike="noStrike" spc="-1">
              <a:latin typeface="Arial"/>
            </a:endParaRPr>
          </a:p>
          <a:p>
            <a:pPr marL="742950" lvl="1" indent="-28384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So that any two hosts can send packets to each other</a:t>
            </a:r>
            <a:endParaRPr lang="en-US" sz="2400" b="0" strike="noStrike" spc="-1">
              <a:latin typeface="Arial"/>
            </a:endParaRPr>
          </a:p>
          <a:p>
            <a:pPr marL="342900" indent="-34099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Resulting network of networks is very complex</a:t>
            </a:r>
            <a:endParaRPr lang="en-US" sz="2400" b="0" strike="noStrike" spc="-1">
              <a:latin typeface="Arial"/>
            </a:endParaRPr>
          </a:p>
          <a:p>
            <a:pPr marL="742950" lvl="1" indent="-28384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Evolution was driven by </a:t>
            </a:r>
            <a:r>
              <a:rPr lang="en-US" sz="2400" b="0" strike="noStrike" spc="-1">
                <a:solidFill>
                  <a:srgbClr val="C00000"/>
                </a:solidFill>
                <a:latin typeface="Gill Sans MT"/>
                <a:ea typeface="MS PGothic"/>
              </a:rPr>
              <a:t>economics</a:t>
            </a:r>
            <a:r>
              <a:rPr lang="en-US" sz="2400" b="0" strike="noStrike" spc="-1">
                <a:solidFill>
                  <a:srgbClr val="000000"/>
                </a:solidFill>
                <a:latin typeface="Gill Sans MT"/>
                <a:ea typeface="MS PGothic"/>
              </a:rPr>
              <a:t> and </a:t>
            </a:r>
            <a:r>
              <a:rPr lang="en-US" sz="2400" b="0" strike="noStrike" spc="-1">
                <a:solidFill>
                  <a:srgbClr val="C00000"/>
                </a:solidFill>
                <a:latin typeface="Gill Sans MT"/>
                <a:ea typeface="MS PGothic"/>
              </a:rPr>
              <a:t>national policies</a:t>
            </a:r>
            <a:endParaRPr lang="en-US" sz="2400" b="0" strike="noStrike" spc="-1">
              <a:latin typeface="Arial"/>
            </a:endParaRPr>
          </a:p>
          <a:p>
            <a:pPr marL="342900" indent="-340995">
              <a:lnSpc>
                <a:spcPct val="85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Let’s take a stepwise approach to describe current Internet structure</a:t>
            </a:r>
            <a:endParaRPr lang="en-US" sz="2400" b="0" strike="noStrike" spc="-1">
              <a:latin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0" name="CustomShape 1"/>
          <p:cNvSpPr/>
          <p:nvPr/>
        </p:nvSpPr>
        <p:spPr>
          <a:xfrm>
            <a:off x="255600" y="165240"/>
            <a:ext cx="8094600" cy="64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Internet structure: network of networks</a:t>
            </a:r>
            <a:endParaRPr lang="en-US" sz="3600" b="0" strike="noStrike" spc="-1">
              <a:latin typeface="Arial"/>
            </a:endParaRPr>
          </a:p>
        </p:txBody>
      </p:sp>
      <p:sp>
        <p:nvSpPr>
          <p:cNvPr id="3221" name="CustomShape 2"/>
          <p:cNvSpPr/>
          <p:nvPr/>
        </p:nvSpPr>
        <p:spPr>
          <a:xfrm>
            <a:off x="473040" y="1073160"/>
            <a:ext cx="8202240" cy="90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80"/>
              </a:spcBef>
            </a:pPr>
            <a:r>
              <a:rPr lang="en-US" sz="2400" b="0" i="1" strike="noStrike" spc="-1">
                <a:solidFill>
                  <a:srgbClr val="CC0000"/>
                </a:solidFill>
                <a:latin typeface="Gill Sans MT"/>
                <a:ea typeface="MS PGothic"/>
              </a:rPr>
              <a:t>Question: </a:t>
            </a:r>
            <a:r>
              <a:rPr lang="en-US" sz="2400" b="0" strike="noStrike" spc="-1">
                <a:solidFill>
                  <a:srgbClr val="000000"/>
                </a:solidFill>
                <a:latin typeface="Gill Sans MT"/>
                <a:ea typeface="MS PGothic"/>
              </a:rPr>
              <a:t>given </a:t>
            </a:r>
            <a:r>
              <a:rPr lang="en-US" sz="2400" b="0" i="1" strike="noStrike" spc="-1">
                <a:solidFill>
                  <a:srgbClr val="000000"/>
                </a:solidFill>
                <a:latin typeface="Gill Sans MT"/>
                <a:ea typeface="MS PGothic"/>
              </a:rPr>
              <a:t>millions</a:t>
            </a:r>
            <a:r>
              <a:rPr lang="en-US" sz="2400" b="0" strike="noStrike" spc="-1">
                <a:solidFill>
                  <a:srgbClr val="000000"/>
                </a:solidFill>
                <a:latin typeface="Gill Sans MT"/>
                <a:ea typeface="MS PGothic"/>
              </a:rPr>
              <a:t> of access ISPs, how to connect them together?</a:t>
            </a:r>
            <a:endParaRPr lang="en-US" sz="2400" b="0" strike="noStrike" spc="-1">
              <a:latin typeface="Arial"/>
            </a:endParaRPr>
          </a:p>
          <a:p>
            <a:pPr>
              <a:lnSpc>
                <a:spcPct val="100000"/>
              </a:lnSpc>
              <a:spcBef>
                <a:spcPts val="480"/>
              </a:spcBef>
            </a:pPr>
            <a:endParaRPr lang="en-US" sz="2400" b="0" strike="noStrike" spc="-1">
              <a:latin typeface="Arial"/>
            </a:endParaRPr>
          </a:p>
        </p:txBody>
      </p:sp>
      <p:pic>
        <p:nvPicPr>
          <p:cNvPr id="3222" name="Picture 76"/>
          <p:cNvPicPr/>
          <p:nvPr/>
        </p:nvPicPr>
        <p:blipFill>
          <a:blip r:embed="rId1"/>
          <a:stretch>
            <a:fillRect/>
          </a:stretch>
        </p:blipFill>
        <p:spPr>
          <a:xfrm>
            <a:off x="326880" y="674640"/>
            <a:ext cx="7767360" cy="171360"/>
          </a:xfrm>
          <a:prstGeom prst="rect">
            <a:avLst/>
          </a:prstGeom>
          <a:ln>
            <a:noFill/>
          </a:ln>
        </p:spPr>
      </p:pic>
      <p:sp>
        <p:nvSpPr>
          <p:cNvPr id="3223" name="CustomShape 3"/>
          <p:cNvSpPr/>
          <p:nvPr/>
        </p:nvSpPr>
        <p:spPr>
          <a:xfrm>
            <a:off x="1825560" y="22413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24" name="CustomShape 4"/>
          <p:cNvSpPr/>
          <p:nvPr/>
        </p:nvSpPr>
        <p:spPr>
          <a:xfrm>
            <a:off x="1893240" y="22604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25" name="CustomShape 5"/>
          <p:cNvSpPr/>
          <p:nvPr/>
        </p:nvSpPr>
        <p:spPr>
          <a:xfrm>
            <a:off x="669600" y="30412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26" name="CustomShape 6"/>
          <p:cNvSpPr/>
          <p:nvPr/>
        </p:nvSpPr>
        <p:spPr>
          <a:xfrm>
            <a:off x="737280" y="30603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27" name="CustomShape 7"/>
          <p:cNvSpPr/>
          <p:nvPr/>
        </p:nvSpPr>
        <p:spPr>
          <a:xfrm>
            <a:off x="6334560" y="2495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28" name="CustomShape 8"/>
          <p:cNvSpPr/>
          <p:nvPr/>
        </p:nvSpPr>
        <p:spPr>
          <a:xfrm>
            <a:off x="6402240" y="2514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29" name="CustomShape 9"/>
          <p:cNvSpPr/>
          <p:nvPr/>
        </p:nvSpPr>
        <p:spPr>
          <a:xfrm>
            <a:off x="1241280" y="53524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30" name="CustomShape 10"/>
          <p:cNvSpPr/>
          <p:nvPr/>
        </p:nvSpPr>
        <p:spPr>
          <a:xfrm>
            <a:off x="1308960" y="53715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31" name="CustomShape 11"/>
          <p:cNvSpPr/>
          <p:nvPr/>
        </p:nvSpPr>
        <p:spPr>
          <a:xfrm>
            <a:off x="822240" y="47304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32" name="CustomShape 12"/>
          <p:cNvSpPr/>
          <p:nvPr/>
        </p:nvSpPr>
        <p:spPr>
          <a:xfrm>
            <a:off x="889560" y="47494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33" name="CustomShape 13"/>
          <p:cNvSpPr/>
          <p:nvPr/>
        </p:nvSpPr>
        <p:spPr>
          <a:xfrm>
            <a:off x="593640" y="407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34" name="CustomShape 14"/>
          <p:cNvSpPr/>
          <p:nvPr/>
        </p:nvSpPr>
        <p:spPr>
          <a:xfrm>
            <a:off x="660960" y="4088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35" name="CustomShape 15"/>
          <p:cNvSpPr/>
          <p:nvPr/>
        </p:nvSpPr>
        <p:spPr>
          <a:xfrm>
            <a:off x="7084080" y="2927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36" name="CustomShape 16"/>
          <p:cNvSpPr/>
          <p:nvPr/>
        </p:nvSpPr>
        <p:spPr>
          <a:xfrm>
            <a:off x="7151400" y="2946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37" name="CustomShape 17"/>
          <p:cNvSpPr/>
          <p:nvPr/>
        </p:nvSpPr>
        <p:spPr>
          <a:xfrm>
            <a:off x="3426120" y="200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38" name="CustomShape 18"/>
          <p:cNvSpPr/>
          <p:nvPr/>
        </p:nvSpPr>
        <p:spPr>
          <a:xfrm>
            <a:off x="3493440" y="2019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39" name="CustomShape 19"/>
          <p:cNvSpPr/>
          <p:nvPr/>
        </p:nvSpPr>
        <p:spPr>
          <a:xfrm>
            <a:off x="1050840" y="26478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40" name="CustomShape 20"/>
          <p:cNvSpPr/>
          <p:nvPr/>
        </p:nvSpPr>
        <p:spPr>
          <a:xfrm>
            <a:off x="1118160" y="2666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41" name="CustomShape 21"/>
          <p:cNvSpPr/>
          <p:nvPr/>
        </p:nvSpPr>
        <p:spPr>
          <a:xfrm>
            <a:off x="4340520" y="197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42" name="CustomShape 22"/>
          <p:cNvSpPr/>
          <p:nvPr/>
        </p:nvSpPr>
        <p:spPr>
          <a:xfrm>
            <a:off x="4407840" y="199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43" name="CustomShape 23"/>
          <p:cNvSpPr/>
          <p:nvPr/>
        </p:nvSpPr>
        <p:spPr>
          <a:xfrm>
            <a:off x="7401600" y="56066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44" name="CustomShape 24"/>
          <p:cNvSpPr/>
          <p:nvPr/>
        </p:nvSpPr>
        <p:spPr>
          <a:xfrm>
            <a:off x="7469280" y="56257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45" name="CustomShape 25"/>
          <p:cNvSpPr/>
          <p:nvPr/>
        </p:nvSpPr>
        <p:spPr>
          <a:xfrm>
            <a:off x="8240040" y="49590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46" name="CustomShape 26"/>
          <p:cNvSpPr/>
          <p:nvPr/>
        </p:nvSpPr>
        <p:spPr>
          <a:xfrm>
            <a:off x="8307360" y="49780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47" name="CustomShape 27"/>
          <p:cNvSpPr/>
          <p:nvPr/>
        </p:nvSpPr>
        <p:spPr>
          <a:xfrm>
            <a:off x="8011440" y="404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48" name="CustomShape 28"/>
          <p:cNvSpPr/>
          <p:nvPr/>
        </p:nvSpPr>
        <p:spPr>
          <a:xfrm>
            <a:off x="8078760" y="406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49" name="CustomShape 29"/>
          <p:cNvSpPr/>
          <p:nvPr/>
        </p:nvSpPr>
        <p:spPr>
          <a:xfrm>
            <a:off x="5166000" y="58478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50" name="CustomShape 30"/>
          <p:cNvSpPr/>
          <p:nvPr/>
        </p:nvSpPr>
        <p:spPr>
          <a:xfrm>
            <a:off x="5233680" y="58669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51" name="CustomShape 31"/>
          <p:cNvSpPr/>
          <p:nvPr/>
        </p:nvSpPr>
        <p:spPr>
          <a:xfrm>
            <a:off x="4251600" y="5987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52" name="CustomShape 32"/>
          <p:cNvSpPr/>
          <p:nvPr/>
        </p:nvSpPr>
        <p:spPr>
          <a:xfrm>
            <a:off x="4318920" y="600660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53" name="CustomShape 33"/>
          <p:cNvSpPr/>
          <p:nvPr/>
        </p:nvSpPr>
        <p:spPr>
          <a:xfrm>
            <a:off x="3032280" y="58352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54" name="CustomShape 34"/>
          <p:cNvSpPr/>
          <p:nvPr/>
        </p:nvSpPr>
        <p:spPr>
          <a:xfrm>
            <a:off x="3099600" y="58543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55" name="CustomShape 35"/>
          <p:cNvSpPr/>
          <p:nvPr/>
        </p:nvSpPr>
        <p:spPr>
          <a:xfrm rot="1053000">
            <a:off x="5444280" y="1897920"/>
            <a:ext cx="53460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256" name="CustomShape 36"/>
          <p:cNvSpPr/>
          <p:nvPr/>
        </p:nvSpPr>
        <p:spPr>
          <a:xfrm rot="2829000">
            <a:off x="7732080" y="3371760"/>
            <a:ext cx="5346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257" name="CustomShape 37"/>
          <p:cNvSpPr/>
          <p:nvPr/>
        </p:nvSpPr>
        <p:spPr>
          <a:xfrm rot="9846000">
            <a:off x="6401160" y="5891400"/>
            <a:ext cx="53388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258" name="CustomShape 38"/>
          <p:cNvSpPr/>
          <p:nvPr/>
        </p:nvSpPr>
        <p:spPr>
          <a:xfrm rot="11650800">
            <a:off x="2031840" y="5796360"/>
            <a:ext cx="53388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259" name="CustomShape 39"/>
          <p:cNvSpPr/>
          <p:nvPr/>
        </p:nvSpPr>
        <p:spPr>
          <a:xfrm rot="16607400">
            <a:off x="440640" y="3486960"/>
            <a:ext cx="53424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260" name="CustomShape 40"/>
          <p:cNvSpPr/>
          <p:nvPr/>
        </p:nvSpPr>
        <p:spPr>
          <a:xfrm rot="20583000">
            <a:off x="2628000" y="1849320"/>
            <a:ext cx="53460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1" name="CustomShape 1"/>
          <p:cNvSpPr/>
          <p:nvPr/>
        </p:nvSpPr>
        <p:spPr>
          <a:xfrm>
            <a:off x="255600" y="165240"/>
            <a:ext cx="8094600" cy="64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Internet structure: network of networks</a:t>
            </a:r>
            <a:endParaRPr lang="en-US" sz="3600" b="0" strike="noStrike" spc="-1">
              <a:latin typeface="Arial"/>
            </a:endParaRPr>
          </a:p>
        </p:txBody>
      </p:sp>
      <p:sp>
        <p:nvSpPr>
          <p:cNvPr id="3262" name="CustomShape 2"/>
          <p:cNvSpPr/>
          <p:nvPr/>
        </p:nvSpPr>
        <p:spPr>
          <a:xfrm>
            <a:off x="473040" y="1073160"/>
            <a:ext cx="820224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80"/>
              </a:spcBef>
            </a:pPr>
            <a:r>
              <a:rPr lang="en-US" sz="2400" b="0" i="1" strike="noStrike" spc="-1">
                <a:solidFill>
                  <a:srgbClr val="CC0000"/>
                </a:solidFill>
                <a:latin typeface="Gill Sans MT"/>
                <a:ea typeface="MS PGothic"/>
              </a:rPr>
              <a:t>Option: </a:t>
            </a:r>
            <a:r>
              <a:rPr lang="en-US" sz="2400" b="0" i="1" strike="noStrike" spc="-1">
                <a:solidFill>
                  <a:srgbClr val="000000"/>
                </a:solidFill>
                <a:latin typeface="Gill Sans MT"/>
                <a:ea typeface="MS PGothic"/>
              </a:rPr>
              <a:t>connect each access ISP to every other access ISP? </a:t>
            </a:r>
            <a:endParaRPr lang="en-US" sz="2400" b="0" strike="noStrike" spc="-1">
              <a:latin typeface="Arial"/>
            </a:endParaRPr>
          </a:p>
          <a:p>
            <a:pPr>
              <a:lnSpc>
                <a:spcPct val="100000"/>
              </a:lnSpc>
              <a:spcBef>
                <a:spcPts val="480"/>
              </a:spcBef>
            </a:pPr>
            <a:endParaRPr lang="en-US" sz="2400" b="0" strike="noStrike" spc="-1">
              <a:latin typeface="Arial"/>
            </a:endParaRPr>
          </a:p>
        </p:txBody>
      </p:sp>
      <p:pic>
        <p:nvPicPr>
          <p:cNvPr id="3263" name="Picture 76"/>
          <p:cNvPicPr/>
          <p:nvPr/>
        </p:nvPicPr>
        <p:blipFill>
          <a:blip r:embed="rId1"/>
          <a:stretch>
            <a:fillRect/>
          </a:stretch>
        </p:blipFill>
        <p:spPr>
          <a:xfrm>
            <a:off x="326880" y="674640"/>
            <a:ext cx="7767360" cy="171360"/>
          </a:xfrm>
          <a:prstGeom prst="rect">
            <a:avLst/>
          </a:prstGeom>
          <a:ln>
            <a:noFill/>
          </a:ln>
        </p:spPr>
      </p:pic>
      <p:sp>
        <p:nvSpPr>
          <p:cNvPr id="3264" name="CustomShape 3"/>
          <p:cNvSpPr/>
          <p:nvPr/>
        </p:nvSpPr>
        <p:spPr>
          <a:xfrm>
            <a:off x="1825560" y="22413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65" name="CustomShape 4"/>
          <p:cNvSpPr/>
          <p:nvPr/>
        </p:nvSpPr>
        <p:spPr>
          <a:xfrm>
            <a:off x="1893240" y="22604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66" name="CustomShape 5"/>
          <p:cNvSpPr/>
          <p:nvPr/>
        </p:nvSpPr>
        <p:spPr>
          <a:xfrm>
            <a:off x="669600" y="30412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67" name="CustomShape 6"/>
          <p:cNvSpPr/>
          <p:nvPr/>
        </p:nvSpPr>
        <p:spPr>
          <a:xfrm>
            <a:off x="737280" y="30603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68" name="CustomShape 7"/>
          <p:cNvSpPr/>
          <p:nvPr/>
        </p:nvSpPr>
        <p:spPr>
          <a:xfrm>
            <a:off x="6334560" y="2495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69" name="CustomShape 8"/>
          <p:cNvSpPr/>
          <p:nvPr/>
        </p:nvSpPr>
        <p:spPr>
          <a:xfrm>
            <a:off x="6402240" y="2514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70" name="CustomShape 9"/>
          <p:cNvSpPr/>
          <p:nvPr/>
        </p:nvSpPr>
        <p:spPr>
          <a:xfrm>
            <a:off x="1241280" y="53524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71" name="CustomShape 10"/>
          <p:cNvSpPr/>
          <p:nvPr/>
        </p:nvSpPr>
        <p:spPr>
          <a:xfrm>
            <a:off x="1308960" y="53715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72" name="CustomShape 11"/>
          <p:cNvSpPr/>
          <p:nvPr/>
        </p:nvSpPr>
        <p:spPr>
          <a:xfrm>
            <a:off x="822240" y="47304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73" name="CustomShape 12"/>
          <p:cNvSpPr/>
          <p:nvPr/>
        </p:nvSpPr>
        <p:spPr>
          <a:xfrm>
            <a:off x="889560" y="47494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74" name="CustomShape 13"/>
          <p:cNvSpPr/>
          <p:nvPr/>
        </p:nvSpPr>
        <p:spPr>
          <a:xfrm>
            <a:off x="593640" y="407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75" name="CustomShape 14"/>
          <p:cNvSpPr/>
          <p:nvPr/>
        </p:nvSpPr>
        <p:spPr>
          <a:xfrm>
            <a:off x="660960" y="4088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76" name="CustomShape 15"/>
          <p:cNvSpPr/>
          <p:nvPr/>
        </p:nvSpPr>
        <p:spPr>
          <a:xfrm>
            <a:off x="7084080" y="2927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77" name="CustomShape 16"/>
          <p:cNvSpPr/>
          <p:nvPr/>
        </p:nvSpPr>
        <p:spPr>
          <a:xfrm>
            <a:off x="7151400" y="2946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78" name="CustomShape 17"/>
          <p:cNvSpPr/>
          <p:nvPr/>
        </p:nvSpPr>
        <p:spPr>
          <a:xfrm>
            <a:off x="3426120" y="200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79" name="CustomShape 18"/>
          <p:cNvSpPr/>
          <p:nvPr/>
        </p:nvSpPr>
        <p:spPr>
          <a:xfrm>
            <a:off x="3493440" y="2019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80" name="CustomShape 19"/>
          <p:cNvSpPr/>
          <p:nvPr/>
        </p:nvSpPr>
        <p:spPr>
          <a:xfrm>
            <a:off x="1050840" y="26478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81" name="CustomShape 20"/>
          <p:cNvSpPr/>
          <p:nvPr/>
        </p:nvSpPr>
        <p:spPr>
          <a:xfrm>
            <a:off x="1118160" y="2666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82" name="CustomShape 21"/>
          <p:cNvSpPr/>
          <p:nvPr/>
        </p:nvSpPr>
        <p:spPr>
          <a:xfrm>
            <a:off x="4340520" y="197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83" name="CustomShape 22"/>
          <p:cNvSpPr/>
          <p:nvPr/>
        </p:nvSpPr>
        <p:spPr>
          <a:xfrm>
            <a:off x="4407840" y="199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84" name="CustomShape 23"/>
          <p:cNvSpPr/>
          <p:nvPr/>
        </p:nvSpPr>
        <p:spPr>
          <a:xfrm>
            <a:off x="7401600" y="56066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85" name="CustomShape 24"/>
          <p:cNvSpPr/>
          <p:nvPr/>
        </p:nvSpPr>
        <p:spPr>
          <a:xfrm>
            <a:off x="7469280" y="56257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86" name="CustomShape 25"/>
          <p:cNvSpPr/>
          <p:nvPr/>
        </p:nvSpPr>
        <p:spPr>
          <a:xfrm>
            <a:off x="8240040" y="49590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87" name="CustomShape 26"/>
          <p:cNvSpPr/>
          <p:nvPr/>
        </p:nvSpPr>
        <p:spPr>
          <a:xfrm>
            <a:off x="8307360" y="49780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88" name="CustomShape 27"/>
          <p:cNvSpPr/>
          <p:nvPr/>
        </p:nvSpPr>
        <p:spPr>
          <a:xfrm>
            <a:off x="8011440" y="404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89" name="CustomShape 28"/>
          <p:cNvSpPr/>
          <p:nvPr/>
        </p:nvSpPr>
        <p:spPr>
          <a:xfrm>
            <a:off x="8078760" y="406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90" name="CustomShape 29"/>
          <p:cNvSpPr/>
          <p:nvPr/>
        </p:nvSpPr>
        <p:spPr>
          <a:xfrm>
            <a:off x="5166000" y="58478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91" name="CustomShape 30"/>
          <p:cNvSpPr/>
          <p:nvPr/>
        </p:nvSpPr>
        <p:spPr>
          <a:xfrm>
            <a:off x="5233680" y="58669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92" name="CustomShape 31"/>
          <p:cNvSpPr/>
          <p:nvPr/>
        </p:nvSpPr>
        <p:spPr>
          <a:xfrm>
            <a:off x="4251600" y="5987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93" name="CustomShape 32"/>
          <p:cNvSpPr/>
          <p:nvPr/>
        </p:nvSpPr>
        <p:spPr>
          <a:xfrm>
            <a:off x="4318920" y="600660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94" name="CustomShape 33"/>
          <p:cNvSpPr/>
          <p:nvPr/>
        </p:nvSpPr>
        <p:spPr>
          <a:xfrm>
            <a:off x="3032280" y="58352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295" name="CustomShape 34"/>
          <p:cNvSpPr/>
          <p:nvPr/>
        </p:nvSpPr>
        <p:spPr>
          <a:xfrm>
            <a:off x="3099600" y="58543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296" name="CustomShape 35"/>
          <p:cNvSpPr/>
          <p:nvPr/>
        </p:nvSpPr>
        <p:spPr>
          <a:xfrm rot="1053000">
            <a:off x="5444280" y="1897920"/>
            <a:ext cx="53460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297" name="CustomShape 36"/>
          <p:cNvSpPr/>
          <p:nvPr/>
        </p:nvSpPr>
        <p:spPr>
          <a:xfrm rot="2829000">
            <a:off x="7732080" y="3371760"/>
            <a:ext cx="5346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298" name="CustomShape 37"/>
          <p:cNvSpPr/>
          <p:nvPr/>
        </p:nvSpPr>
        <p:spPr>
          <a:xfrm rot="9846000">
            <a:off x="6401160" y="5891400"/>
            <a:ext cx="53388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299" name="CustomShape 38"/>
          <p:cNvSpPr/>
          <p:nvPr/>
        </p:nvSpPr>
        <p:spPr>
          <a:xfrm rot="11650800">
            <a:off x="2031840" y="5796360"/>
            <a:ext cx="53388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300" name="CustomShape 39"/>
          <p:cNvSpPr/>
          <p:nvPr/>
        </p:nvSpPr>
        <p:spPr>
          <a:xfrm rot="16607400">
            <a:off x="440640" y="3486960"/>
            <a:ext cx="53424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301" name="CustomShape 40"/>
          <p:cNvSpPr/>
          <p:nvPr/>
        </p:nvSpPr>
        <p:spPr>
          <a:xfrm rot="20583000">
            <a:off x="2628000" y="1849320"/>
            <a:ext cx="53460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302" name="Line 41"/>
          <p:cNvSpPr/>
          <p:nvPr/>
        </p:nvSpPr>
        <p:spPr>
          <a:xfrm flipV="1">
            <a:off x="1681200" y="2556720"/>
            <a:ext cx="577080" cy="2802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03" name="Line 42"/>
          <p:cNvSpPr/>
          <p:nvPr/>
        </p:nvSpPr>
        <p:spPr>
          <a:xfrm flipH="1" flipV="1">
            <a:off x="1528920" y="3018240"/>
            <a:ext cx="171360" cy="23263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04" name="Line 43"/>
          <p:cNvSpPr/>
          <p:nvPr/>
        </p:nvSpPr>
        <p:spPr>
          <a:xfrm flipH="1" flipV="1">
            <a:off x="1204920" y="3437280"/>
            <a:ext cx="495360" cy="1907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05" name="Line 44"/>
          <p:cNvSpPr/>
          <p:nvPr/>
        </p:nvSpPr>
        <p:spPr>
          <a:xfrm flipH="1" flipV="1">
            <a:off x="1201320" y="4284360"/>
            <a:ext cx="498960" cy="10602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06" name="Line 45"/>
          <p:cNvSpPr/>
          <p:nvPr/>
        </p:nvSpPr>
        <p:spPr>
          <a:xfrm flipH="1" flipV="1">
            <a:off x="1406520" y="4965480"/>
            <a:ext cx="293760" cy="379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07" name="Line 46"/>
          <p:cNvSpPr/>
          <p:nvPr/>
        </p:nvSpPr>
        <p:spPr>
          <a:xfrm flipH="1" flipV="1">
            <a:off x="1681200" y="5358960"/>
            <a:ext cx="1526040" cy="5925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08" name="Line 47"/>
          <p:cNvSpPr/>
          <p:nvPr/>
        </p:nvSpPr>
        <p:spPr>
          <a:xfrm flipH="1" flipV="1">
            <a:off x="1700280" y="5344560"/>
            <a:ext cx="2723400" cy="703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09" name="Line 48"/>
          <p:cNvSpPr/>
          <p:nvPr/>
        </p:nvSpPr>
        <p:spPr>
          <a:xfrm flipH="1" flipV="1">
            <a:off x="1700280" y="5344560"/>
            <a:ext cx="3605760" cy="6192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10" name="Line 49"/>
          <p:cNvSpPr/>
          <p:nvPr/>
        </p:nvSpPr>
        <p:spPr>
          <a:xfrm flipH="1">
            <a:off x="1700280" y="5169960"/>
            <a:ext cx="6568920" cy="17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11" name="Line 50"/>
          <p:cNvSpPr/>
          <p:nvPr/>
        </p:nvSpPr>
        <p:spPr>
          <a:xfrm flipH="1" flipV="1">
            <a:off x="1700280" y="5344560"/>
            <a:ext cx="5742000" cy="486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12" name="Line 51"/>
          <p:cNvSpPr/>
          <p:nvPr/>
        </p:nvSpPr>
        <p:spPr>
          <a:xfrm flipH="1">
            <a:off x="1700280" y="4297320"/>
            <a:ext cx="6337440" cy="1047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13" name="Line 52"/>
          <p:cNvSpPr/>
          <p:nvPr/>
        </p:nvSpPr>
        <p:spPr>
          <a:xfrm flipH="1">
            <a:off x="1700280" y="3259440"/>
            <a:ext cx="5748840" cy="2085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14" name="Line 53"/>
          <p:cNvSpPr/>
          <p:nvPr/>
        </p:nvSpPr>
        <p:spPr>
          <a:xfrm flipH="1">
            <a:off x="1700280" y="2770200"/>
            <a:ext cx="4942080" cy="2574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15" name="Line 54"/>
          <p:cNvSpPr/>
          <p:nvPr/>
        </p:nvSpPr>
        <p:spPr>
          <a:xfrm flipH="1">
            <a:off x="1700280" y="2280960"/>
            <a:ext cx="2971080" cy="3063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16" name="Line 55"/>
          <p:cNvSpPr/>
          <p:nvPr/>
        </p:nvSpPr>
        <p:spPr>
          <a:xfrm flipH="1">
            <a:off x="1700280" y="2281320"/>
            <a:ext cx="2025360" cy="3063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17" name="CustomShape 56"/>
          <p:cNvSpPr/>
          <p:nvPr/>
        </p:nvSpPr>
        <p:spPr>
          <a:xfrm rot="5710800">
            <a:off x="886320" y="4101120"/>
            <a:ext cx="357120" cy="30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Arial"/>
                <a:ea typeface="MS PGothic"/>
              </a:rPr>
              <a:t>…</a:t>
            </a:r>
            <a:endParaRPr lang="en-US" sz="1400" b="0" strike="noStrike" spc="-1">
              <a:latin typeface="Arial"/>
            </a:endParaRPr>
          </a:p>
        </p:txBody>
      </p:sp>
      <p:sp>
        <p:nvSpPr>
          <p:cNvPr id="3318" name="CustomShape 57"/>
          <p:cNvSpPr/>
          <p:nvPr/>
        </p:nvSpPr>
        <p:spPr>
          <a:xfrm rot="7515600">
            <a:off x="4536720" y="5716080"/>
            <a:ext cx="357120" cy="30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Arial"/>
                <a:ea typeface="MS PGothic"/>
              </a:rPr>
              <a:t>…</a:t>
            </a:r>
            <a:endParaRPr lang="en-US" sz="1400" b="0" strike="noStrike" spc="-1">
              <a:latin typeface="Arial"/>
            </a:endParaRPr>
          </a:p>
        </p:txBody>
      </p:sp>
      <p:sp>
        <p:nvSpPr>
          <p:cNvPr id="3319" name="CustomShape 58"/>
          <p:cNvSpPr/>
          <p:nvPr/>
        </p:nvSpPr>
        <p:spPr>
          <a:xfrm rot="3940200">
            <a:off x="6417720" y="3831480"/>
            <a:ext cx="48420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a:t>
            </a:r>
            <a:endParaRPr lang="en-US" sz="2400" b="0" strike="noStrike" spc="-1">
              <a:latin typeface="Arial"/>
            </a:endParaRPr>
          </a:p>
        </p:txBody>
      </p:sp>
      <p:sp>
        <p:nvSpPr>
          <p:cNvPr id="3320" name="CustomShape 59"/>
          <p:cNvSpPr/>
          <p:nvPr/>
        </p:nvSpPr>
        <p:spPr>
          <a:xfrm rot="2048400">
            <a:off x="4506120" y="2669760"/>
            <a:ext cx="484560" cy="455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a:t>
            </a:r>
            <a:endParaRPr lang="en-US" sz="2400" b="0" strike="noStrike" spc="-1">
              <a:latin typeface="Arial"/>
            </a:endParaRPr>
          </a:p>
        </p:txBody>
      </p:sp>
      <p:sp>
        <p:nvSpPr>
          <p:cNvPr id="3321" name="CustomShape 60"/>
          <p:cNvSpPr/>
          <p:nvPr/>
        </p:nvSpPr>
        <p:spPr>
          <a:xfrm rot="21283800">
            <a:off x="2212200" y="2673720"/>
            <a:ext cx="48456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MS PGothic"/>
              </a:rPr>
              <a:t>…</a:t>
            </a:r>
            <a:endParaRPr lang="en-US" sz="2400" b="0" strike="noStrike" spc="-1">
              <a:latin typeface="Arial"/>
            </a:endParaRPr>
          </a:p>
        </p:txBody>
      </p:sp>
      <p:sp>
        <p:nvSpPr>
          <p:cNvPr id="3322" name="Line 61"/>
          <p:cNvSpPr/>
          <p:nvPr/>
        </p:nvSpPr>
        <p:spPr>
          <a:xfrm flipH="1">
            <a:off x="1742400" y="2841120"/>
            <a:ext cx="4736880" cy="2535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23" name="Line 62"/>
          <p:cNvSpPr/>
          <p:nvPr/>
        </p:nvSpPr>
        <p:spPr>
          <a:xfrm flipH="1">
            <a:off x="3268080" y="2829600"/>
            <a:ext cx="3214080" cy="3041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24" name="Line 63"/>
          <p:cNvSpPr/>
          <p:nvPr/>
        </p:nvSpPr>
        <p:spPr>
          <a:xfrm flipH="1">
            <a:off x="4624560" y="2820960"/>
            <a:ext cx="1866240" cy="3179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25" name="Line 64"/>
          <p:cNvSpPr/>
          <p:nvPr/>
        </p:nvSpPr>
        <p:spPr>
          <a:xfrm flipH="1">
            <a:off x="5566320" y="2820960"/>
            <a:ext cx="915840" cy="30585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26" name="Line 65"/>
          <p:cNvSpPr/>
          <p:nvPr/>
        </p:nvSpPr>
        <p:spPr>
          <a:xfrm>
            <a:off x="6463440" y="2845080"/>
            <a:ext cx="1141920" cy="2801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27" name="Line 66"/>
          <p:cNvSpPr/>
          <p:nvPr/>
        </p:nvSpPr>
        <p:spPr>
          <a:xfrm>
            <a:off x="6467400" y="2833200"/>
            <a:ext cx="1785960" cy="2355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28" name="Line 67"/>
          <p:cNvSpPr/>
          <p:nvPr/>
        </p:nvSpPr>
        <p:spPr>
          <a:xfrm>
            <a:off x="6475320" y="2824920"/>
            <a:ext cx="1587960" cy="1387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29" name="Line 68"/>
          <p:cNvSpPr/>
          <p:nvPr/>
        </p:nvSpPr>
        <p:spPr>
          <a:xfrm>
            <a:off x="6475320" y="2841120"/>
            <a:ext cx="603000" cy="290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30" name="Line 69"/>
          <p:cNvSpPr/>
          <p:nvPr/>
        </p:nvSpPr>
        <p:spPr>
          <a:xfrm>
            <a:off x="4880520" y="2307960"/>
            <a:ext cx="1558440" cy="513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31" name="Line 70"/>
          <p:cNvSpPr/>
          <p:nvPr/>
        </p:nvSpPr>
        <p:spPr>
          <a:xfrm>
            <a:off x="3987720" y="2304720"/>
            <a:ext cx="2485800" cy="533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32" name="Line 71"/>
          <p:cNvSpPr/>
          <p:nvPr/>
        </p:nvSpPr>
        <p:spPr>
          <a:xfrm>
            <a:off x="2377440" y="2491920"/>
            <a:ext cx="4078800" cy="337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33" name="Line 72"/>
          <p:cNvSpPr/>
          <p:nvPr/>
        </p:nvSpPr>
        <p:spPr>
          <a:xfrm flipV="1">
            <a:off x="1605600" y="2846880"/>
            <a:ext cx="4842000" cy="30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34" name="Line 73"/>
          <p:cNvSpPr/>
          <p:nvPr/>
        </p:nvSpPr>
        <p:spPr>
          <a:xfrm flipV="1">
            <a:off x="1230840" y="2838240"/>
            <a:ext cx="5242680" cy="376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35" name="Line 74"/>
          <p:cNvSpPr/>
          <p:nvPr/>
        </p:nvSpPr>
        <p:spPr>
          <a:xfrm flipV="1">
            <a:off x="1158840" y="2845080"/>
            <a:ext cx="5296680" cy="1386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36" name="Line 75"/>
          <p:cNvSpPr/>
          <p:nvPr/>
        </p:nvSpPr>
        <p:spPr>
          <a:xfrm flipV="1">
            <a:off x="1397520" y="2845080"/>
            <a:ext cx="5077800" cy="2026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37" name="Line 76"/>
          <p:cNvSpPr/>
          <p:nvPr/>
        </p:nvSpPr>
        <p:spPr>
          <a:xfrm>
            <a:off x="2308320" y="2676240"/>
            <a:ext cx="3121560" cy="3204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38" name="Line 77"/>
          <p:cNvSpPr/>
          <p:nvPr/>
        </p:nvSpPr>
        <p:spPr>
          <a:xfrm>
            <a:off x="2305800" y="2665080"/>
            <a:ext cx="2384280" cy="3329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39" name="Line 78"/>
          <p:cNvSpPr/>
          <p:nvPr/>
        </p:nvSpPr>
        <p:spPr>
          <a:xfrm>
            <a:off x="2297160" y="2656440"/>
            <a:ext cx="1091160" cy="3197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40" name="Line 79"/>
          <p:cNvSpPr/>
          <p:nvPr/>
        </p:nvSpPr>
        <p:spPr>
          <a:xfrm flipH="1">
            <a:off x="1767240" y="2656440"/>
            <a:ext cx="538560" cy="2697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41" name="Line 80"/>
          <p:cNvSpPr/>
          <p:nvPr/>
        </p:nvSpPr>
        <p:spPr>
          <a:xfrm flipH="1">
            <a:off x="1303200" y="2680200"/>
            <a:ext cx="1020960" cy="2069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42" name="Line 81"/>
          <p:cNvSpPr/>
          <p:nvPr/>
        </p:nvSpPr>
        <p:spPr>
          <a:xfrm flipH="1">
            <a:off x="1095120" y="2668320"/>
            <a:ext cx="1225080" cy="1413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43" name="Line 82"/>
          <p:cNvSpPr/>
          <p:nvPr/>
        </p:nvSpPr>
        <p:spPr>
          <a:xfrm flipH="1">
            <a:off x="1228320" y="2648160"/>
            <a:ext cx="1107000" cy="588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44" name="Line 83"/>
          <p:cNvSpPr/>
          <p:nvPr/>
        </p:nvSpPr>
        <p:spPr>
          <a:xfrm flipH="1">
            <a:off x="1589760" y="2648160"/>
            <a:ext cx="745560" cy="216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45" name="Line 84"/>
          <p:cNvSpPr/>
          <p:nvPr/>
        </p:nvSpPr>
        <p:spPr>
          <a:xfrm flipH="1">
            <a:off x="2349000" y="2195280"/>
            <a:ext cx="1141200" cy="461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46" name="Line 85"/>
          <p:cNvSpPr/>
          <p:nvPr/>
        </p:nvSpPr>
        <p:spPr>
          <a:xfrm flipH="1">
            <a:off x="2314440" y="2275560"/>
            <a:ext cx="2283840" cy="398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47" name="Line 86"/>
          <p:cNvSpPr/>
          <p:nvPr/>
        </p:nvSpPr>
        <p:spPr>
          <a:xfrm flipH="1" flipV="1">
            <a:off x="2331720" y="2665080"/>
            <a:ext cx="4016520" cy="14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48" name="Line 87"/>
          <p:cNvSpPr/>
          <p:nvPr/>
        </p:nvSpPr>
        <p:spPr>
          <a:xfrm flipH="1" flipV="1">
            <a:off x="2340360" y="2682360"/>
            <a:ext cx="4754880" cy="528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49" name="Line 88"/>
          <p:cNvSpPr/>
          <p:nvPr/>
        </p:nvSpPr>
        <p:spPr>
          <a:xfrm flipH="1" flipV="1">
            <a:off x="2314440" y="2673720"/>
            <a:ext cx="5710320" cy="1554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50" name="Line 89"/>
          <p:cNvSpPr/>
          <p:nvPr/>
        </p:nvSpPr>
        <p:spPr>
          <a:xfrm flipH="1" flipV="1">
            <a:off x="2332080" y="2680200"/>
            <a:ext cx="5921280" cy="2462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51" name="Line 90"/>
          <p:cNvSpPr/>
          <p:nvPr/>
        </p:nvSpPr>
        <p:spPr>
          <a:xfrm flipH="1" flipV="1">
            <a:off x="2312280" y="2680200"/>
            <a:ext cx="5165280" cy="3000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352" name="CustomShape 91"/>
          <p:cNvSpPr/>
          <p:nvPr/>
        </p:nvSpPr>
        <p:spPr>
          <a:xfrm>
            <a:off x="2496960" y="3403440"/>
            <a:ext cx="4267080" cy="1186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MS PGothic"/>
              </a:rPr>
              <a:t>connecting each access ISP to each other directly </a:t>
            </a:r>
            <a:r>
              <a:rPr lang="en-US" sz="2400" b="0" i="1" strike="noStrike" spc="-1">
                <a:solidFill>
                  <a:srgbClr val="CC0000"/>
                </a:solidFill>
                <a:latin typeface="Arial"/>
                <a:ea typeface="MS PGothic"/>
              </a:rPr>
              <a:t>doesn’t scale: </a:t>
            </a:r>
            <a:r>
              <a:rPr lang="en-US" sz="2400" b="0" strike="noStrike" spc="-1">
                <a:solidFill>
                  <a:srgbClr val="000000"/>
                </a:solidFill>
                <a:latin typeface="Arial"/>
                <a:ea typeface="MS PGothic"/>
              </a:rPr>
              <a:t>O(</a:t>
            </a:r>
            <a:r>
              <a:rPr lang="en-US" sz="2400" b="0" i="1" strike="noStrike" spc="-1">
                <a:solidFill>
                  <a:srgbClr val="000000"/>
                </a:solidFill>
                <a:latin typeface="Arial"/>
                <a:ea typeface="MS PGothic"/>
              </a:rPr>
              <a:t>N</a:t>
            </a:r>
            <a:r>
              <a:rPr lang="en-US" sz="2400" b="0" strike="noStrike" spc="-1" baseline="30000">
                <a:solidFill>
                  <a:srgbClr val="000000"/>
                </a:solidFill>
                <a:latin typeface="Arial"/>
                <a:ea typeface="MS PGothic"/>
              </a:rPr>
              <a:t>2</a:t>
            </a:r>
            <a:r>
              <a:rPr lang="en-US" sz="2400" b="0" strike="noStrike" spc="-1">
                <a:solidFill>
                  <a:srgbClr val="000000"/>
                </a:solidFill>
                <a:latin typeface="Arial"/>
                <a:ea typeface="MS PGothic"/>
              </a:rPr>
              <a:t>) connections.</a:t>
            </a:r>
            <a:endParaRPr lang="en-US" sz="2400" b="0" strike="noStrike"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352"/>
                                        </p:tgtEl>
                                        <p:attrNameLst>
                                          <p:attrName>style.visibility</p:attrName>
                                        </p:attrNameLst>
                                      </p:cBhvr>
                                      <p:to>
                                        <p:strVal val="visible"/>
                                      </p:to>
                                    </p:set>
                                    <p:animEffect transition="in" filter="dissolve">
                                      <p:cBhvr additive="repl">
                                        <p:cTn id="7" dur="1600"/>
                                        <p:tgtEl>
                                          <p:spTgt spid="3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3" name="CustomShape 1"/>
          <p:cNvSpPr/>
          <p:nvPr/>
        </p:nvSpPr>
        <p:spPr>
          <a:xfrm>
            <a:off x="255600" y="165240"/>
            <a:ext cx="8094600" cy="64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Internet structure: network of networks</a:t>
            </a:r>
            <a:endParaRPr lang="en-US" sz="3600" b="0" strike="noStrike" spc="-1">
              <a:latin typeface="Arial"/>
            </a:endParaRPr>
          </a:p>
        </p:txBody>
      </p:sp>
      <p:pic>
        <p:nvPicPr>
          <p:cNvPr id="3354" name="Picture 76"/>
          <p:cNvPicPr/>
          <p:nvPr/>
        </p:nvPicPr>
        <p:blipFill>
          <a:blip r:embed="rId1"/>
          <a:stretch>
            <a:fillRect/>
          </a:stretch>
        </p:blipFill>
        <p:spPr>
          <a:xfrm>
            <a:off x="326880" y="674640"/>
            <a:ext cx="7767360" cy="171360"/>
          </a:xfrm>
          <a:prstGeom prst="rect">
            <a:avLst/>
          </a:prstGeom>
          <a:ln>
            <a:noFill/>
          </a:ln>
        </p:spPr>
      </p:pic>
      <p:sp>
        <p:nvSpPr>
          <p:cNvPr id="3355" name="CustomShape 2"/>
          <p:cNvSpPr/>
          <p:nvPr/>
        </p:nvSpPr>
        <p:spPr>
          <a:xfrm>
            <a:off x="1825560" y="22413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56" name="CustomShape 3"/>
          <p:cNvSpPr/>
          <p:nvPr/>
        </p:nvSpPr>
        <p:spPr>
          <a:xfrm>
            <a:off x="1893240" y="22604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57" name="CustomShape 4"/>
          <p:cNvSpPr/>
          <p:nvPr/>
        </p:nvSpPr>
        <p:spPr>
          <a:xfrm>
            <a:off x="669600" y="30412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58" name="CustomShape 5"/>
          <p:cNvSpPr/>
          <p:nvPr/>
        </p:nvSpPr>
        <p:spPr>
          <a:xfrm>
            <a:off x="737280" y="30603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59" name="CustomShape 6"/>
          <p:cNvSpPr/>
          <p:nvPr/>
        </p:nvSpPr>
        <p:spPr>
          <a:xfrm>
            <a:off x="6334560" y="2495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60" name="CustomShape 7"/>
          <p:cNvSpPr/>
          <p:nvPr/>
        </p:nvSpPr>
        <p:spPr>
          <a:xfrm>
            <a:off x="6402240" y="2514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61" name="CustomShape 8"/>
          <p:cNvSpPr/>
          <p:nvPr/>
        </p:nvSpPr>
        <p:spPr>
          <a:xfrm>
            <a:off x="1241280" y="53524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62" name="CustomShape 9"/>
          <p:cNvSpPr/>
          <p:nvPr/>
        </p:nvSpPr>
        <p:spPr>
          <a:xfrm>
            <a:off x="1308960" y="53715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63" name="CustomShape 10"/>
          <p:cNvSpPr/>
          <p:nvPr/>
        </p:nvSpPr>
        <p:spPr>
          <a:xfrm>
            <a:off x="822240" y="47304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64" name="CustomShape 11"/>
          <p:cNvSpPr/>
          <p:nvPr/>
        </p:nvSpPr>
        <p:spPr>
          <a:xfrm>
            <a:off x="889560" y="47494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65" name="CustomShape 12"/>
          <p:cNvSpPr/>
          <p:nvPr/>
        </p:nvSpPr>
        <p:spPr>
          <a:xfrm>
            <a:off x="593640" y="407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66" name="CustomShape 13"/>
          <p:cNvSpPr/>
          <p:nvPr/>
        </p:nvSpPr>
        <p:spPr>
          <a:xfrm>
            <a:off x="660960" y="4088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67" name="CustomShape 14"/>
          <p:cNvSpPr/>
          <p:nvPr/>
        </p:nvSpPr>
        <p:spPr>
          <a:xfrm>
            <a:off x="7084080" y="2927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68" name="CustomShape 15"/>
          <p:cNvSpPr/>
          <p:nvPr/>
        </p:nvSpPr>
        <p:spPr>
          <a:xfrm>
            <a:off x="7151400" y="2946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69" name="CustomShape 16"/>
          <p:cNvSpPr/>
          <p:nvPr/>
        </p:nvSpPr>
        <p:spPr>
          <a:xfrm>
            <a:off x="3426120" y="200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70" name="CustomShape 17"/>
          <p:cNvSpPr/>
          <p:nvPr/>
        </p:nvSpPr>
        <p:spPr>
          <a:xfrm>
            <a:off x="3493440" y="2019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71" name="CustomShape 18"/>
          <p:cNvSpPr/>
          <p:nvPr/>
        </p:nvSpPr>
        <p:spPr>
          <a:xfrm>
            <a:off x="1050840" y="26478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72" name="CustomShape 19"/>
          <p:cNvSpPr/>
          <p:nvPr/>
        </p:nvSpPr>
        <p:spPr>
          <a:xfrm>
            <a:off x="1118160" y="2666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73" name="CustomShape 20"/>
          <p:cNvSpPr/>
          <p:nvPr/>
        </p:nvSpPr>
        <p:spPr>
          <a:xfrm>
            <a:off x="4340520" y="197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74" name="CustomShape 21"/>
          <p:cNvSpPr/>
          <p:nvPr/>
        </p:nvSpPr>
        <p:spPr>
          <a:xfrm>
            <a:off x="4407840" y="199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75" name="CustomShape 22"/>
          <p:cNvSpPr/>
          <p:nvPr/>
        </p:nvSpPr>
        <p:spPr>
          <a:xfrm>
            <a:off x="7401600" y="56066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76" name="CustomShape 23"/>
          <p:cNvSpPr/>
          <p:nvPr/>
        </p:nvSpPr>
        <p:spPr>
          <a:xfrm>
            <a:off x="7469280" y="56257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77" name="CustomShape 24"/>
          <p:cNvSpPr/>
          <p:nvPr/>
        </p:nvSpPr>
        <p:spPr>
          <a:xfrm>
            <a:off x="8240040" y="49590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78" name="CustomShape 25"/>
          <p:cNvSpPr/>
          <p:nvPr/>
        </p:nvSpPr>
        <p:spPr>
          <a:xfrm>
            <a:off x="8307360" y="49780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79" name="CustomShape 26"/>
          <p:cNvSpPr/>
          <p:nvPr/>
        </p:nvSpPr>
        <p:spPr>
          <a:xfrm>
            <a:off x="8011440" y="404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80" name="CustomShape 27"/>
          <p:cNvSpPr/>
          <p:nvPr/>
        </p:nvSpPr>
        <p:spPr>
          <a:xfrm>
            <a:off x="8078760" y="406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81" name="CustomShape 28"/>
          <p:cNvSpPr/>
          <p:nvPr/>
        </p:nvSpPr>
        <p:spPr>
          <a:xfrm>
            <a:off x="5166000" y="58478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82" name="CustomShape 29"/>
          <p:cNvSpPr/>
          <p:nvPr/>
        </p:nvSpPr>
        <p:spPr>
          <a:xfrm>
            <a:off x="5233680" y="58669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83" name="CustomShape 30"/>
          <p:cNvSpPr/>
          <p:nvPr/>
        </p:nvSpPr>
        <p:spPr>
          <a:xfrm>
            <a:off x="4251600" y="5987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84" name="CustomShape 31"/>
          <p:cNvSpPr/>
          <p:nvPr/>
        </p:nvSpPr>
        <p:spPr>
          <a:xfrm>
            <a:off x="4318920" y="600660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85" name="CustomShape 32"/>
          <p:cNvSpPr/>
          <p:nvPr/>
        </p:nvSpPr>
        <p:spPr>
          <a:xfrm>
            <a:off x="3032280" y="58352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386" name="CustomShape 33"/>
          <p:cNvSpPr/>
          <p:nvPr/>
        </p:nvSpPr>
        <p:spPr>
          <a:xfrm>
            <a:off x="3099600" y="58543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387" name="CustomShape 34"/>
          <p:cNvSpPr/>
          <p:nvPr/>
        </p:nvSpPr>
        <p:spPr>
          <a:xfrm rot="1053000">
            <a:off x="5444280" y="1897920"/>
            <a:ext cx="53460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388" name="CustomShape 35"/>
          <p:cNvSpPr/>
          <p:nvPr/>
        </p:nvSpPr>
        <p:spPr>
          <a:xfrm rot="2829000">
            <a:off x="7732080" y="3371760"/>
            <a:ext cx="5346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389" name="CustomShape 36"/>
          <p:cNvSpPr/>
          <p:nvPr/>
        </p:nvSpPr>
        <p:spPr>
          <a:xfrm rot="9846000">
            <a:off x="6401160" y="5891400"/>
            <a:ext cx="53388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390" name="CustomShape 37"/>
          <p:cNvSpPr/>
          <p:nvPr/>
        </p:nvSpPr>
        <p:spPr>
          <a:xfrm rot="11650800">
            <a:off x="2031840" y="5796360"/>
            <a:ext cx="53388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391" name="CustomShape 38"/>
          <p:cNvSpPr/>
          <p:nvPr/>
        </p:nvSpPr>
        <p:spPr>
          <a:xfrm rot="16607400">
            <a:off x="440640" y="3486960"/>
            <a:ext cx="53424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392" name="CustomShape 39"/>
          <p:cNvSpPr/>
          <p:nvPr/>
        </p:nvSpPr>
        <p:spPr>
          <a:xfrm rot="20583000">
            <a:off x="2628000" y="1849320"/>
            <a:ext cx="53460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393" name="CustomShape 40"/>
          <p:cNvSpPr/>
          <p:nvPr/>
        </p:nvSpPr>
        <p:spPr>
          <a:xfrm>
            <a:off x="473040" y="1073160"/>
            <a:ext cx="820224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5000"/>
              </a:lnSpc>
              <a:spcBef>
                <a:spcPts val="480"/>
              </a:spcBef>
            </a:pPr>
            <a:r>
              <a:rPr lang="en-US" sz="2400" b="0" i="1" strike="noStrike" spc="-1">
                <a:solidFill>
                  <a:srgbClr val="CC0000"/>
                </a:solidFill>
                <a:latin typeface="Gill Sans MT"/>
                <a:ea typeface="MS PGothic"/>
              </a:rPr>
              <a:t>Option: </a:t>
            </a:r>
            <a:r>
              <a:rPr lang="en-US" sz="2400" b="0" i="1" strike="noStrike" spc="-1">
                <a:solidFill>
                  <a:srgbClr val="000000"/>
                </a:solidFill>
                <a:latin typeface="Gill Sans MT"/>
                <a:ea typeface="MS PGothic"/>
              </a:rPr>
              <a:t>connect each access ISP to a global transit ISP? </a:t>
            </a:r>
            <a:r>
              <a:rPr lang="en-US" sz="2400" b="0" i="1" strike="noStrike" spc="-1">
                <a:solidFill>
                  <a:srgbClr val="C00000"/>
                </a:solidFill>
                <a:latin typeface="Arial"/>
                <a:ea typeface="MS PGothic"/>
              </a:rPr>
              <a:t>Customer</a:t>
            </a:r>
            <a:r>
              <a:rPr lang="en-US" sz="2400" b="0" i="1" strike="noStrike" spc="-1">
                <a:solidFill>
                  <a:srgbClr val="000000"/>
                </a:solidFill>
                <a:latin typeface="Arial"/>
                <a:ea typeface="MS PGothic"/>
              </a:rPr>
              <a:t> and </a:t>
            </a:r>
            <a:r>
              <a:rPr lang="en-US" sz="2400" b="0" i="1" strike="noStrike" spc="-1">
                <a:solidFill>
                  <a:srgbClr val="C00000"/>
                </a:solidFill>
                <a:latin typeface="Arial"/>
                <a:ea typeface="MS PGothic"/>
              </a:rPr>
              <a:t>provider </a:t>
            </a:r>
            <a:r>
              <a:rPr lang="en-US" sz="2400" b="0" i="1" strike="noStrike" spc="-1">
                <a:solidFill>
                  <a:srgbClr val="000000"/>
                </a:solidFill>
                <a:latin typeface="Arial"/>
                <a:ea typeface="MS PGothic"/>
              </a:rPr>
              <a:t>ISPs have economic agreement.</a:t>
            </a:r>
            <a:endParaRPr lang="en-US" sz="2400" b="0" strike="noStrike" spc="-1">
              <a:latin typeface="Arial"/>
            </a:endParaRPr>
          </a:p>
        </p:txBody>
      </p:sp>
      <p:sp>
        <p:nvSpPr>
          <p:cNvPr id="3394" name="CustomShape 41"/>
          <p:cNvSpPr/>
          <p:nvPr/>
        </p:nvSpPr>
        <p:spPr>
          <a:xfrm>
            <a:off x="2716200" y="3192480"/>
            <a:ext cx="3708360" cy="186048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395" name="CustomShape 42"/>
          <p:cNvSpPr/>
          <p:nvPr/>
        </p:nvSpPr>
        <p:spPr>
          <a:xfrm>
            <a:off x="3139560" y="4502520"/>
            <a:ext cx="611280" cy="1389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396" name="CustomShape 43"/>
          <p:cNvSpPr/>
          <p:nvPr/>
        </p:nvSpPr>
        <p:spPr>
          <a:xfrm>
            <a:off x="3139560" y="4488120"/>
            <a:ext cx="614520" cy="835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397" name="CustomShape 44"/>
          <p:cNvSpPr/>
          <p:nvPr/>
        </p:nvSpPr>
        <p:spPr>
          <a:xfrm>
            <a:off x="3138480" y="4392720"/>
            <a:ext cx="611280" cy="162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398" name="CustomShape 45"/>
          <p:cNvSpPr/>
          <p:nvPr/>
        </p:nvSpPr>
        <p:spPr>
          <a:xfrm>
            <a:off x="3263040" y="4434120"/>
            <a:ext cx="343080" cy="756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399" name="CustomShape 46"/>
          <p:cNvSpPr/>
          <p:nvPr/>
        </p:nvSpPr>
        <p:spPr>
          <a:xfrm>
            <a:off x="3278520" y="4434120"/>
            <a:ext cx="312120" cy="756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00" name="Line 47"/>
          <p:cNvSpPr/>
          <p:nvPr/>
        </p:nvSpPr>
        <p:spPr>
          <a:xfrm>
            <a:off x="3139560" y="447120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01" name="Line 48"/>
          <p:cNvSpPr/>
          <p:nvPr/>
        </p:nvSpPr>
        <p:spPr>
          <a:xfrm>
            <a:off x="3751560" y="4473720"/>
            <a:ext cx="360" cy="111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02" name="CustomShape 49"/>
          <p:cNvSpPr/>
          <p:nvPr/>
        </p:nvSpPr>
        <p:spPr>
          <a:xfrm>
            <a:off x="4133520" y="3816720"/>
            <a:ext cx="611280" cy="1389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03" name="CustomShape 50"/>
          <p:cNvSpPr/>
          <p:nvPr/>
        </p:nvSpPr>
        <p:spPr>
          <a:xfrm>
            <a:off x="4133520" y="3802320"/>
            <a:ext cx="614520" cy="835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404" name="CustomShape 51"/>
          <p:cNvSpPr/>
          <p:nvPr/>
        </p:nvSpPr>
        <p:spPr>
          <a:xfrm>
            <a:off x="4132440" y="3706920"/>
            <a:ext cx="611280" cy="162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05" name="CustomShape 52"/>
          <p:cNvSpPr/>
          <p:nvPr/>
        </p:nvSpPr>
        <p:spPr>
          <a:xfrm>
            <a:off x="4257000" y="3748320"/>
            <a:ext cx="343080" cy="756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06" name="CustomShape 53"/>
          <p:cNvSpPr/>
          <p:nvPr/>
        </p:nvSpPr>
        <p:spPr>
          <a:xfrm>
            <a:off x="4272480" y="3748320"/>
            <a:ext cx="312120" cy="756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07" name="Line 54"/>
          <p:cNvSpPr/>
          <p:nvPr/>
        </p:nvSpPr>
        <p:spPr>
          <a:xfrm>
            <a:off x="4133160" y="378540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08" name="Line 55"/>
          <p:cNvSpPr/>
          <p:nvPr/>
        </p:nvSpPr>
        <p:spPr>
          <a:xfrm>
            <a:off x="4745160" y="3787920"/>
            <a:ext cx="360" cy="111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09" name="CustomShape 56"/>
          <p:cNvSpPr/>
          <p:nvPr/>
        </p:nvSpPr>
        <p:spPr>
          <a:xfrm>
            <a:off x="4708080" y="4123080"/>
            <a:ext cx="611280" cy="1389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10" name="CustomShape 57"/>
          <p:cNvSpPr/>
          <p:nvPr/>
        </p:nvSpPr>
        <p:spPr>
          <a:xfrm>
            <a:off x="4708080" y="4109040"/>
            <a:ext cx="614520" cy="835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411" name="CustomShape 58"/>
          <p:cNvSpPr/>
          <p:nvPr/>
        </p:nvSpPr>
        <p:spPr>
          <a:xfrm>
            <a:off x="4707000" y="4013280"/>
            <a:ext cx="611280" cy="162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12" name="CustomShape 59"/>
          <p:cNvSpPr/>
          <p:nvPr/>
        </p:nvSpPr>
        <p:spPr>
          <a:xfrm>
            <a:off x="4831560" y="4054680"/>
            <a:ext cx="343080" cy="756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13" name="CustomShape 60"/>
          <p:cNvSpPr/>
          <p:nvPr/>
        </p:nvSpPr>
        <p:spPr>
          <a:xfrm>
            <a:off x="4847040" y="4054680"/>
            <a:ext cx="312120" cy="756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14" name="Line 61"/>
          <p:cNvSpPr/>
          <p:nvPr/>
        </p:nvSpPr>
        <p:spPr>
          <a:xfrm>
            <a:off x="4707720" y="409176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15" name="Line 62"/>
          <p:cNvSpPr/>
          <p:nvPr/>
        </p:nvSpPr>
        <p:spPr>
          <a:xfrm>
            <a:off x="5319720" y="4094640"/>
            <a:ext cx="360" cy="110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16" name="CustomShape 63"/>
          <p:cNvSpPr/>
          <p:nvPr/>
        </p:nvSpPr>
        <p:spPr>
          <a:xfrm>
            <a:off x="5246280" y="3648600"/>
            <a:ext cx="611280" cy="1389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17" name="CustomShape 64"/>
          <p:cNvSpPr/>
          <p:nvPr/>
        </p:nvSpPr>
        <p:spPr>
          <a:xfrm>
            <a:off x="5246280" y="3634200"/>
            <a:ext cx="614520" cy="835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418" name="CustomShape 65"/>
          <p:cNvSpPr/>
          <p:nvPr/>
        </p:nvSpPr>
        <p:spPr>
          <a:xfrm>
            <a:off x="5245200" y="3538440"/>
            <a:ext cx="611280" cy="162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19" name="CustomShape 66"/>
          <p:cNvSpPr/>
          <p:nvPr/>
        </p:nvSpPr>
        <p:spPr>
          <a:xfrm>
            <a:off x="5369760" y="3579840"/>
            <a:ext cx="343080" cy="756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20" name="CustomShape 67"/>
          <p:cNvSpPr/>
          <p:nvPr/>
        </p:nvSpPr>
        <p:spPr>
          <a:xfrm>
            <a:off x="5385240" y="3579840"/>
            <a:ext cx="312120" cy="756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21" name="Line 68"/>
          <p:cNvSpPr/>
          <p:nvPr/>
        </p:nvSpPr>
        <p:spPr>
          <a:xfrm>
            <a:off x="5245920" y="361728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22" name="Line 69"/>
          <p:cNvSpPr/>
          <p:nvPr/>
        </p:nvSpPr>
        <p:spPr>
          <a:xfrm>
            <a:off x="5857920" y="3619800"/>
            <a:ext cx="360" cy="111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23" name="CustomShape 70"/>
          <p:cNvSpPr/>
          <p:nvPr/>
        </p:nvSpPr>
        <p:spPr>
          <a:xfrm>
            <a:off x="3814200" y="4231080"/>
            <a:ext cx="611280" cy="1389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24" name="CustomShape 71"/>
          <p:cNvSpPr/>
          <p:nvPr/>
        </p:nvSpPr>
        <p:spPr>
          <a:xfrm>
            <a:off x="3814200" y="4216680"/>
            <a:ext cx="614520" cy="835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425" name="CustomShape 72"/>
          <p:cNvSpPr/>
          <p:nvPr/>
        </p:nvSpPr>
        <p:spPr>
          <a:xfrm>
            <a:off x="3813120" y="4121280"/>
            <a:ext cx="611280" cy="162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26" name="CustomShape 73"/>
          <p:cNvSpPr/>
          <p:nvPr/>
        </p:nvSpPr>
        <p:spPr>
          <a:xfrm>
            <a:off x="3937680" y="4162680"/>
            <a:ext cx="343080" cy="756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27" name="CustomShape 74"/>
          <p:cNvSpPr/>
          <p:nvPr/>
        </p:nvSpPr>
        <p:spPr>
          <a:xfrm>
            <a:off x="3953520" y="4162680"/>
            <a:ext cx="312120" cy="756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28" name="Line 75"/>
          <p:cNvSpPr/>
          <p:nvPr/>
        </p:nvSpPr>
        <p:spPr>
          <a:xfrm>
            <a:off x="3814200" y="419976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29" name="Line 76"/>
          <p:cNvSpPr/>
          <p:nvPr/>
        </p:nvSpPr>
        <p:spPr>
          <a:xfrm>
            <a:off x="4426200" y="4202280"/>
            <a:ext cx="360" cy="111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30" name="CustomShape 77"/>
          <p:cNvSpPr/>
          <p:nvPr/>
        </p:nvSpPr>
        <p:spPr>
          <a:xfrm>
            <a:off x="4370040" y="4719960"/>
            <a:ext cx="611280" cy="1389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31" name="CustomShape 78"/>
          <p:cNvSpPr/>
          <p:nvPr/>
        </p:nvSpPr>
        <p:spPr>
          <a:xfrm>
            <a:off x="4370040" y="4705920"/>
            <a:ext cx="614520" cy="835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432" name="CustomShape 79"/>
          <p:cNvSpPr/>
          <p:nvPr/>
        </p:nvSpPr>
        <p:spPr>
          <a:xfrm>
            <a:off x="4368960" y="4610160"/>
            <a:ext cx="611280" cy="162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33" name="CustomShape 80"/>
          <p:cNvSpPr/>
          <p:nvPr/>
        </p:nvSpPr>
        <p:spPr>
          <a:xfrm>
            <a:off x="4493520" y="4651560"/>
            <a:ext cx="343080" cy="756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34" name="CustomShape 81"/>
          <p:cNvSpPr/>
          <p:nvPr/>
        </p:nvSpPr>
        <p:spPr>
          <a:xfrm>
            <a:off x="4509000" y="4651560"/>
            <a:ext cx="312120" cy="756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35" name="Line 82"/>
          <p:cNvSpPr/>
          <p:nvPr/>
        </p:nvSpPr>
        <p:spPr>
          <a:xfrm>
            <a:off x="4369680" y="468864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36" name="Line 83"/>
          <p:cNvSpPr/>
          <p:nvPr/>
        </p:nvSpPr>
        <p:spPr>
          <a:xfrm>
            <a:off x="4981680" y="4691520"/>
            <a:ext cx="360" cy="110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37" name="CustomShape 84"/>
          <p:cNvSpPr/>
          <p:nvPr/>
        </p:nvSpPr>
        <p:spPr>
          <a:xfrm>
            <a:off x="5390640" y="4521600"/>
            <a:ext cx="611280" cy="1389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38" name="CustomShape 85"/>
          <p:cNvSpPr/>
          <p:nvPr/>
        </p:nvSpPr>
        <p:spPr>
          <a:xfrm>
            <a:off x="5390640" y="4507200"/>
            <a:ext cx="614520" cy="835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439" name="CustomShape 86"/>
          <p:cNvSpPr/>
          <p:nvPr/>
        </p:nvSpPr>
        <p:spPr>
          <a:xfrm>
            <a:off x="5389560" y="4411800"/>
            <a:ext cx="611280" cy="162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40" name="CustomShape 87"/>
          <p:cNvSpPr/>
          <p:nvPr/>
        </p:nvSpPr>
        <p:spPr>
          <a:xfrm>
            <a:off x="5514120" y="4453200"/>
            <a:ext cx="343080" cy="756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41" name="CustomShape 88"/>
          <p:cNvSpPr/>
          <p:nvPr/>
        </p:nvSpPr>
        <p:spPr>
          <a:xfrm>
            <a:off x="5529600" y="4453200"/>
            <a:ext cx="312120" cy="756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42" name="Line 89"/>
          <p:cNvSpPr/>
          <p:nvPr/>
        </p:nvSpPr>
        <p:spPr>
          <a:xfrm>
            <a:off x="5390640" y="449028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43" name="Line 90"/>
          <p:cNvSpPr/>
          <p:nvPr/>
        </p:nvSpPr>
        <p:spPr>
          <a:xfrm>
            <a:off x="6002640" y="4492800"/>
            <a:ext cx="360" cy="111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44" name="CustomShape 91"/>
          <p:cNvSpPr/>
          <p:nvPr/>
        </p:nvSpPr>
        <p:spPr>
          <a:xfrm>
            <a:off x="3503160" y="3461040"/>
            <a:ext cx="611280" cy="1389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45" name="CustomShape 92"/>
          <p:cNvSpPr/>
          <p:nvPr/>
        </p:nvSpPr>
        <p:spPr>
          <a:xfrm>
            <a:off x="3503160" y="3447000"/>
            <a:ext cx="614520" cy="835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446" name="CustomShape 93"/>
          <p:cNvSpPr/>
          <p:nvPr/>
        </p:nvSpPr>
        <p:spPr>
          <a:xfrm>
            <a:off x="3502080" y="3351240"/>
            <a:ext cx="611280" cy="162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447" name="CustomShape 94"/>
          <p:cNvSpPr/>
          <p:nvPr/>
        </p:nvSpPr>
        <p:spPr>
          <a:xfrm>
            <a:off x="3626640" y="3392640"/>
            <a:ext cx="343080" cy="756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48" name="CustomShape 95"/>
          <p:cNvSpPr/>
          <p:nvPr/>
        </p:nvSpPr>
        <p:spPr>
          <a:xfrm>
            <a:off x="3642120" y="3392640"/>
            <a:ext cx="312120" cy="756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3449" name="Line 96"/>
          <p:cNvSpPr/>
          <p:nvPr/>
        </p:nvSpPr>
        <p:spPr>
          <a:xfrm>
            <a:off x="3502800" y="3430080"/>
            <a:ext cx="360" cy="10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50" name="Line 97"/>
          <p:cNvSpPr/>
          <p:nvPr/>
        </p:nvSpPr>
        <p:spPr>
          <a:xfrm>
            <a:off x="4114800" y="3432600"/>
            <a:ext cx="360" cy="111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51" name="Line 98"/>
          <p:cNvSpPr/>
          <p:nvPr/>
        </p:nvSpPr>
        <p:spPr>
          <a:xfrm>
            <a:off x="4114800" y="3431880"/>
            <a:ext cx="1131840" cy="1857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452" name="Line 99"/>
          <p:cNvSpPr/>
          <p:nvPr/>
        </p:nvSpPr>
        <p:spPr>
          <a:xfrm>
            <a:off x="4655880" y="3924000"/>
            <a:ext cx="139680" cy="1126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453" name="Line 100"/>
          <p:cNvSpPr/>
          <p:nvPr/>
        </p:nvSpPr>
        <p:spPr>
          <a:xfrm flipV="1">
            <a:off x="4425840" y="4200480"/>
            <a:ext cx="280800" cy="619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454" name="Line 101"/>
          <p:cNvSpPr/>
          <p:nvPr/>
        </p:nvSpPr>
        <p:spPr>
          <a:xfrm flipV="1">
            <a:off x="4082760" y="3962160"/>
            <a:ext cx="223920" cy="14940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455" name="Line 102"/>
          <p:cNvSpPr/>
          <p:nvPr/>
        </p:nvSpPr>
        <p:spPr>
          <a:xfrm flipV="1">
            <a:off x="3738240" y="4367160"/>
            <a:ext cx="222480" cy="14760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456" name="Line 103"/>
          <p:cNvSpPr/>
          <p:nvPr/>
        </p:nvSpPr>
        <p:spPr>
          <a:xfrm flipV="1">
            <a:off x="4674960" y="4267080"/>
            <a:ext cx="292320" cy="3427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457" name="Line 104"/>
          <p:cNvSpPr/>
          <p:nvPr/>
        </p:nvSpPr>
        <p:spPr>
          <a:xfrm flipH="1" flipV="1">
            <a:off x="5243400" y="4248000"/>
            <a:ext cx="412560" cy="1681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458" name="Line 105"/>
          <p:cNvSpPr/>
          <p:nvPr/>
        </p:nvSpPr>
        <p:spPr>
          <a:xfrm flipV="1">
            <a:off x="5227560" y="3776400"/>
            <a:ext cx="328680" cy="2667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459" name="Line 106"/>
          <p:cNvSpPr/>
          <p:nvPr/>
        </p:nvSpPr>
        <p:spPr>
          <a:xfrm flipH="1" flipV="1">
            <a:off x="3809880" y="3601800"/>
            <a:ext cx="476280" cy="1173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460" name="Line 107"/>
          <p:cNvSpPr/>
          <p:nvPr/>
        </p:nvSpPr>
        <p:spPr>
          <a:xfrm>
            <a:off x="2361960" y="2577960"/>
            <a:ext cx="1230480" cy="797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61" name="Line 108"/>
          <p:cNvSpPr/>
          <p:nvPr/>
        </p:nvSpPr>
        <p:spPr>
          <a:xfrm>
            <a:off x="1617480" y="2909880"/>
            <a:ext cx="1886040" cy="519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62" name="Line 109"/>
          <p:cNvSpPr/>
          <p:nvPr/>
        </p:nvSpPr>
        <p:spPr>
          <a:xfrm>
            <a:off x="1230120" y="3278160"/>
            <a:ext cx="2273400" cy="260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63" name="Line 110"/>
          <p:cNvSpPr/>
          <p:nvPr/>
        </p:nvSpPr>
        <p:spPr>
          <a:xfrm>
            <a:off x="1166760" y="4260600"/>
            <a:ext cx="1971720" cy="2113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64" name="Line 111"/>
          <p:cNvSpPr/>
          <p:nvPr/>
        </p:nvSpPr>
        <p:spPr>
          <a:xfrm flipV="1">
            <a:off x="1393560" y="4573440"/>
            <a:ext cx="1744920" cy="411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65" name="Line 112"/>
          <p:cNvSpPr/>
          <p:nvPr/>
        </p:nvSpPr>
        <p:spPr>
          <a:xfrm flipV="1">
            <a:off x="1796760" y="4622760"/>
            <a:ext cx="1432080" cy="755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66" name="Line 113"/>
          <p:cNvSpPr/>
          <p:nvPr/>
        </p:nvSpPr>
        <p:spPr>
          <a:xfrm flipV="1">
            <a:off x="3389040" y="4643280"/>
            <a:ext cx="57240" cy="1211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67" name="Line 114"/>
          <p:cNvSpPr/>
          <p:nvPr/>
        </p:nvSpPr>
        <p:spPr>
          <a:xfrm flipV="1">
            <a:off x="4616280" y="4871880"/>
            <a:ext cx="6480" cy="1135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68" name="Line 115"/>
          <p:cNvSpPr/>
          <p:nvPr/>
        </p:nvSpPr>
        <p:spPr>
          <a:xfrm flipH="1" flipV="1">
            <a:off x="4924080" y="4821120"/>
            <a:ext cx="506520" cy="1058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69" name="Line 116"/>
          <p:cNvSpPr/>
          <p:nvPr/>
        </p:nvSpPr>
        <p:spPr>
          <a:xfrm flipH="1" flipV="1">
            <a:off x="5832360" y="4647960"/>
            <a:ext cx="1722240" cy="1020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70" name="Line 117"/>
          <p:cNvSpPr/>
          <p:nvPr/>
        </p:nvSpPr>
        <p:spPr>
          <a:xfrm flipH="1" flipV="1">
            <a:off x="6002280" y="4600440"/>
            <a:ext cx="2244600" cy="60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71" name="Line 118"/>
          <p:cNvSpPr/>
          <p:nvPr/>
        </p:nvSpPr>
        <p:spPr>
          <a:xfrm flipH="1">
            <a:off x="6002280" y="4295520"/>
            <a:ext cx="2017440" cy="196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72" name="Line 119"/>
          <p:cNvSpPr/>
          <p:nvPr/>
        </p:nvSpPr>
        <p:spPr>
          <a:xfrm flipH="1">
            <a:off x="5860800" y="3227040"/>
            <a:ext cx="1422360" cy="4543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73" name="Line 120"/>
          <p:cNvSpPr/>
          <p:nvPr/>
        </p:nvSpPr>
        <p:spPr>
          <a:xfrm flipH="1">
            <a:off x="5684760" y="2803320"/>
            <a:ext cx="898560" cy="728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74" name="Line 121"/>
          <p:cNvSpPr/>
          <p:nvPr/>
        </p:nvSpPr>
        <p:spPr>
          <a:xfrm>
            <a:off x="4849560" y="2381040"/>
            <a:ext cx="555840" cy="1125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75" name="CustomShape 122"/>
          <p:cNvSpPr/>
          <p:nvPr/>
        </p:nvSpPr>
        <p:spPr>
          <a:xfrm>
            <a:off x="2895480" y="3584520"/>
            <a:ext cx="990360" cy="820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i="1" strike="noStrike" spc="-1">
                <a:solidFill>
                  <a:srgbClr val="000000"/>
                </a:solidFill>
                <a:latin typeface="Arial"/>
                <a:ea typeface="MS PGothic"/>
              </a:rPr>
              <a:t>global</a:t>
            </a:r>
            <a:br/>
            <a:r>
              <a:rPr lang="en-US" sz="2400" b="0" i="1" strike="noStrike" spc="-1">
                <a:solidFill>
                  <a:srgbClr val="000000"/>
                </a:solidFill>
                <a:latin typeface="Arial"/>
                <a:ea typeface="MS PGothic"/>
              </a:rPr>
              <a:t>ISP</a:t>
            </a:r>
            <a:endParaRPr lang="en-US" sz="2400" b="0" strike="noStrike" spc="-1">
              <a:latin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6" name="CustomShape 1"/>
          <p:cNvSpPr/>
          <p:nvPr/>
        </p:nvSpPr>
        <p:spPr>
          <a:xfrm>
            <a:off x="255600" y="165240"/>
            <a:ext cx="8094600" cy="64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Internet structure: network of networks</a:t>
            </a:r>
            <a:endParaRPr lang="en-US" sz="3600" b="0" strike="noStrike" spc="-1">
              <a:latin typeface="Arial"/>
            </a:endParaRPr>
          </a:p>
        </p:txBody>
      </p:sp>
      <p:pic>
        <p:nvPicPr>
          <p:cNvPr id="3477" name="Picture 76"/>
          <p:cNvPicPr/>
          <p:nvPr/>
        </p:nvPicPr>
        <p:blipFill>
          <a:blip r:embed="rId1"/>
          <a:stretch>
            <a:fillRect/>
          </a:stretch>
        </p:blipFill>
        <p:spPr>
          <a:xfrm>
            <a:off x="326880" y="674640"/>
            <a:ext cx="7767360" cy="171360"/>
          </a:xfrm>
          <a:prstGeom prst="rect">
            <a:avLst/>
          </a:prstGeom>
          <a:ln>
            <a:noFill/>
          </a:ln>
        </p:spPr>
      </p:pic>
      <p:sp>
        <p:nvSpPr>
          <p:cNvPr id="3478" name="CustomShape 2"/>
          <p:cNvSpPr/>
          <p:nvPr/>
        </p:nvSpPr>
        <p:spPr>
          <a:xfrm>
            <a:off x="1825560" y="22413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479" name="CustomShape 3"/>
          <p:cNvSpPr/>
          <p:nvPr/>
        </p:nvSpPr>
        <p:spPr>
          <a:xfrm>
            <a:off x="1893240" y="22604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480" name="CustomShape 4"/>
          <p:cNvSpPr/>
          <p:nvPr/>
        </p:nvSpPr>
        <p:spPr>
          <a:xfrm>
            <a:off x="669600" y="30412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481" name="CustomShape 5"/>
          <p:cNvSpPr/>
          <p:nvPr/>
        </p:nvSpPr>
        <p:spPr>
          <a:xfrm>
            <a:off x="737280" y="30603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482" name="CustomShape 6"/>
          <p:cNvSpPr/>
          <p:nvPr/>
        </p:nvSpPr>
        <p:spPr>
          <a:xfrm>
            <a:off x="6334560" y="2495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483" name="CustomShape 7"/>
          <p:cNvSpPr/>
          <p:nvPr/>
        </p:nvSpPr>
        <p:spPr>
          <a:xfrm>
            <a:off x="6402240" y="2514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484" name="CustomShape 8"/>
          <p:cNvSpPr/>
          <p:nvPr/>
        </p:nvSpPr>
        <p:spPr>
          <a:xfrm>
            <a:off x="1241280" y="53524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485" name="CustomShape 9"/>
          <p:cNvSpPr/>
          <p:nvPr/>
        </p:nvSpPr>
        <p:spPr>
          <a:xfrm>
            <a:off x="1308960" y="53715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486" name="CustomShape 10"/>
          <p:cNvSpPr/>
          <p:nvPr/>
        </p:nvSpPr>
        <p:spPr>
          <a:xfrm>
            <a:off x="822240" y="47304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487" name="CustomShape 11"/>
          <p:cNvSpPr/>
          <p:nvPr/>
        </p:nvSpPr>
        <p:spPr>
          <a:xfrm>
            <a:off x="889560" y="47494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488" name="CustomShape 12"/>
          <p:cNvSpPr/>
          <p:nvPr/>
        </p:nvSpPr>
        <p:spPr>
          <a:xfrm>
            <a:off x="593640" y="407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489" name="CustomShape 13"/>
          <p:cNvSpPr/>
          <p:nvPr/>
        </p:nvSpPr>
        <p:spPr>
          <a:xfrm>
            <a:off x="660960" y="4088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490" name="CustomShape 14"/>
          <p:cNvSpPr/>
          <p:nvPr/>
        </p:nvSpPr>
        <p:spPr>
          <a:xfrm>
            <a:off x="7084080" y="2927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491" name="CustomShape 15"/>
          <p:cNvSpPr/>
          <p:nvPr/>
        </p:nvSpPr>
        <p:spPr>
          <a:xfrm>
            <a:off x="7151400" y="2946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492" name="CustomShape 16"/>
          <p:cNvSpPr/>
          <p:nvPr/>
        </p:nvSpPr>
        <p:spPr>
          <a:xfrm>
            <a:off x="3426120" y="200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493" name="CustomShape 17"/>
          <p:cNvSpPr/>
          <p:nvPr/>
        </p:nvSpPr>
        <p:spPr>
          <a:xfrm>
            <a:off x="3493440" y="2019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494" name="CustomShape 18"/>
          <p:cNvSpPr/>
          <p:nvPr/>
        </p:nvSpPr>
        <p:spPr>
          <a:xfrm>
            <a:off x="1050840" y="26478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495" name="CustomShape 19"/>
          <p:cNvSpPr/>
          <p:nvPr/>
        </p:nvSpPr>
        <p:spPr>
          <a:xfrm>
            <a:off x="1118160" y="2666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496" name="CustomShape 20"/>
          <p:cNvSpPr/>
          <p:nvPr/>
        </p:nvSpPr>
        <p:spPr>
          <a:xfrm>
            <a:off x="4340520" y="197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497" name="CustomShape 21"/>
          <p:cNvSpPr/>
          <p:nvPr/>
        </p:nvSpPr>
        <p:spPr>
          <a:xfrm>
            <a:off x="4407840" y="199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498" name="CustomShape 22"/>
          <p:cNvSpPr/>
          <p:nvPr/>
        </p:nvSpPr>
        <p:spPr>
          <a:xfrm>
            <a:off x="7401600" y="56066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499" name="CustomShape 23"/>
          <p:cNvSpPr/>
          <p:nvPr/>
        </p:nvSpPr>
        <p:spPr>
          <a:xfrm>
            <a:off x="7469280" y="56257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500" name="CustomShape 24"/>
          <p:cNvSpPr/>
          <p:nvPr/>
        </p:nvSpPr>
        <p:spPr>
          <a:xfrm>
            <a:off x="8240040" y="49590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501" name="CustomShape 25"/>
          <p:cNvSpPr/>
          <p:nvPr/>
        </p:nvSpPr>
        <p:spPr>
          <a:xfrm>
            <a:off x="8307360" y="49780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502" name="CustomShape 26"/>
          <p:cNvSpPr/>
          <p:nvPr/>
        </p:nvSpPr>
        <p:spPr>
          <a:xfrm>
            <a:off x="8011440" y="404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503" name="CustomShape 27"/>
          <p:cNvSpPr/>
          <p:nvPr/>
        </p:nvSpPr>
        <p:spPr>
          <a:xfrm>
            <a:off x="8078760" y="406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504" name="CustomShape 28"/>
          <p:cNvSpPr/>
          <p:nvPr/>
        </p:nvSpPr>
        <p:spPr>
          <a:xfrm>
            <a:off x="5166000" y="58478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505" name="CustomShape 29"/>
          <p:cNvSpPr/>
          <p:nvPr/>
        </p:nvSpPr>
        <p:spPr>
          <a:xfrm>
            <a:off x="5233680" y="58669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506" name="CustomShape 30"/>
          <p:cNvSpPr/>
          <p:nvPr/>
        </p:nvSpPr>
        <p:spPr>
          <a:xfrm>
            <a:off x="4251600" y="5987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507" name="CustomShape 31"/>
          <p:cNvSpPr/>
          <p:nvPr/>
        </p:nvSpPr>
        <p:spPr>
          <a:xfrm>
            <a:off x="4318920" y="600660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508" name="CustomShape 32"/>
          <p:cNvSpPr/>
          <p:nvPr/>
        </p:nvSpPr>
        <p:spPr>
          <a:xfrm>
            <a:off x="3032280" y="58352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509" name="CustomShape 33"/>
          <p:cNvSpPr/>
          <p:nvPr/>
        </p:nvSpPr>
        <p:spPr>
          <a:xfrm>
            <a:off x="3099600" y="58543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510" name="CustomShape 34"/>
          <p:cNvSpPr/>
          <p:nvPr/>
        </p:nvSpPr>
        <p:spPr>
          <a:xfrm rot="1053000">
            <a:off x="5444280" y="1897920"/>
            <a:ext cx="53460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511" name="CustomShape 35"/>
          <p:cNvSpPr/>
          <p:nvPr/>
        </p:nvSpPr>
        <p:spPr>
          <a:xfrm rot="2829000">
            <a:off x="7732080" y="3371760"/>
            <a:ext cx="5346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512" name="CustomShape 36"/>
          <p:cNvSpPr/>
          <p:nvPr/>
        </p:nvSpPr>
        <p:spPr>
          <a:xfrm rot="9846000">
            <a:off x="6401160" y="5891400"/>
            <a:ext cx="53388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513" name="CustomShape 37"/>
          <p:cNvSpPr/>
          <p:nvPr/>
        </p:nvSpPr>
        <p:spPr>
          <a:xfrm rot="11650800">
            <a:off x="2031840" y="5796360"/>
            <a:ext cx="53388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514" name="CustomShape 38"/>
          <p:cNvSpPr/>
          <p:nvPr/>
        </p:nvSpPr>
        <p:spPr>
          <a:xfrm rot="16607400">
            <a:off x="440640" y="3486960"/>
            <a:ext cx="53424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515" name="CustomShape 39"/>
          <p:cNvSpPr/>
          <p:nvPr/>
        </p:nvSpPr>
        <p:spPr>
          <a:xfrm rot="20583000">
            <a:off x="2628000" y="1849320"/>
            <a:ext cx="53460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516" name="CustomShape 40"/>
          <p:cNvSpPr/>
          <p:nvPr/>
        </p:nvSpPr>
        <p:spPr>
          <a:xfrm>
            <a:off x="473040" y="1073160"/>
            <a:ext cx="820224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5000"/>
              </a:lnSpc>
              <a:spcBef>
                <a:spcPts val="480"/>
              </a:spcBef>
            </a:pPr>
            <a:r>
              <a:rPr lang="en-US" sz="2400" b="0" strike="noStrike" spc="-1">
                <a:solidFill>
                  <a:srgbClr val="000000"/>
                </a:solidFill>
                <a:latin typeface="Gill Sans MT"/>
                <a:ea typeface="MS PGothic"/>
              </a:rPr>
              <a:t>But if one global ISP is viable business, there will be competitors ….</a:t>
            </a:r>
            <a:endParaRPr lang="en-US" sz="2400" b="0" strike="noStrike" spc="-1">
              <a:latin typeface="Arial"/>
            </a:endParaRPr>
          </a:p>
        </p:txBody>
      </p:sp>
      <p:sp>
        <p:nvSpPr>
          <p:cNvPr id="3517" name="CustomShape 41"/>
          <p:cNvSpPr/>
          <p:nvPr/>
        </p:nvSpPr>
        <p:spPr>
          <a:xfrm>
            <a:off x="4546440" y="3746520"/>
            <a:ext cx="3224160" cy="111564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518" name="CustomShape 42"/>
          <p:cNvSpPr/>
          <p:nvPr/>
        </p:nvSpPr>
        <p:spPr>
          <a:xfrm>
            <a:off x="5230800" y="390708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19" name="CustomShape 43"/>
          <p:cNvSpPr/>
          <p:nvPr/>
        </p:nvSpPr>
        <p:spPr>
          <a:xfrm>
            <a:off x="5230800" y="389844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520" name="CustomShape 44"/>
          <p:cNvSpPr/>
          <p:nvPr/>
        </p:nvSpPr>
        <p:spPr>
          <a:xfrm>
            <a:off x="5229720" y="384120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21" name="CustomShape 45"/>
          <p:cNvSpPr/>
          <p:nvPr/>
        </p:nvSpPr>
        <p:spPr>
          <a:xfrm>
            <a:off x="5338080" y="386604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22" name="CustomShape 46"/>
          <p:cNvSpPr/>
          <p:nvPr/>
        </p:nvSpPr>
        <p:spPr>
          <a:xfrm>
            <a:off x="5351760" y="386604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23" name="Line 47"/>
          <p:cNvSpPr/>
          <p:nvPr/>
        </p:nvSpPr>
        <p:spPr>
          <a:xfrm>
            <a:off x="5230800" y="3889080"/>
            <a:ext cx="360" cy="63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24" name="Line 48"/>
          <p:cNvSpPr/>
          <p:nvPr/>
        </p:nvSpPr>
        <p:spPr>
          <a:xfrm>
            <a:off x="5763600" y="3890520"/>
            <a:ext cx="360" cy="63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25" name="Line 49"/>
          <p:cNvSpPr/>
          <p:nvPr/>
        </p:nvSpPr>
        <p:spPr>
          <a:xfrm>
            <a:off x="5762880" y="3889800"/>
            <a:ext cx="983160" cy="1112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26" name="Line 50"/>
          <p:cNvSpPr/>
          <p:nvPr/>
        </p:nvSpPr>
        <p:spPr>
          <a:xfrm>
            <a:off x="6233400" y="4185000"/>
            <a:ext cx="121680" cy="680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27" name="Line 51"/>
          <p:cNvSpPr/>
          <p:nvPr/>
        </p:nvSpPr>
        <p:spPr>
          <a:xfrm flipV="1">
            <a:off x="6032520" y="4351320"/>
            <a:ext cx="245520" cy="370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28" name="Line 52"/>
          <p:cNvSpPr/>
          <p:nvPr/>
        </p:nvSpPr>
        <p:spPr>
          <a:xfrm flipV="1">
            <a:off x="5735160" y="4208400"/>
            <a:ext cx="194400" cy="89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29" name="Line 53"/>
          <p:cNvSpPr/>
          <p:nvPr/>
        </p:nvSpPr>
        <p:spPr>
          <a:xfrm flipV="1">
            <a:off x="5434560" y="4451040"/>
            <a:ext cx="194400" cy="89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30" name="Line 54"/>
          <p:cNvSpPr/>
          <p:nvPr/>
        </p:nvSpPr>
        <p:spPr>
          <a:xfrm flipV="1">
            <a:off x="6249240" y="4391280"/>
            <a:ext cx="254880" cy="2059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31" name="Line 55"/>
          <p:cNvSpPr/>
          <p:nvPr/>
        </p:nvSpPr>
        <p:spPr>
          <a:xfrm flipH="1" flipV="1">
            <a:off x="6744600" y="4379760"/>
            <a:ext cx="357840" cy="1011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32" name="Line 56"/>
          <p:cNvSpPr/>
          <p:nvPr/>
        </p:nvSpPr>
        <p:spPr>
          <a:xfrm flipV="1">
            <a:off x="6730200" y="4097160"/>
            <a:ext cx="285480" cy="1594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33" name="Line 57"/>
          <p:cNvSpPr/>
          <p:nvPr/>
        </p:nvSpPr>
        <p:spPr>
          <a:xfrm flipH="1" flipV="1">
            <a:off x="5497200" y="3991680"/>
            <a:ext cx="414360" cy="709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34" name="CustomShape 58"/>
          <p:cNvSpPr/>
          <p:nvPr/>
        </p:nvSpPr>
        <p:spPr>
          <a:xfrm>
            <a:off x="4693680" y="4093920"/>
            <a:ext cx="81828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ISP B</a:t>
            </a:r>
            <a:endParaRPr lang="en-US" sz="2000" b="0" strike="noStrike" spc="-1">
              <a:latin typeface="Arial"/>
            </a:endParaRPr>
          </a:p>
        </p:txBody>
      </p:sp>
      <p:sp>
        <p:nvSpPr>
          <p:cNvPr id="3535" name="CustomShape 59"/>
          <p:cNvSpPr/>
          <p:nvPr/>
        </p:nvSpPr>
        <p:spPr>
          <a:xfrm>
            <a:off x="6267600" y="430632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36" name="CustomShape 60"/>
          <p:cNvSpPr/>
          <p:nvPr/>
        </p:nvSpPr>
        <p:spPr>
          <a:xfrm>
            <a:off x="6267600" y="429768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537" name="CustomShape 61"/>
          <p:cNvSpPr/>
          <p:nvPr/>
        </p:nvSpPr>
        <p:spPr>
          <a:xfrm>
            <a:off x="6266880" y="424008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38" name="CustomShape 62"/>
          <p:cNvSpPr/>
          <p:nvPr/>
        </p:nvSpPr>
        <p:spPr>
          <a:xfrm>
            <a:off x="6375240" y="426492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39" name="CustomShape 63"/>
          <p:cNvSpPr/>
          <p:nvPr/>
        </p:nvSpPr>
        <p:spPr>
          <a:xfrm>
            <a:off x="6388560" y="426492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40" name="Line 64"/>
          <p:cNvSpPr/>
          <p:nvPr/>
        </p:nvSpPr>
        <p:spPr>
          <a:xfrm>
            <a:off x="6268680" y="428724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41" name="Line 65"/>
          <p:cNvSpPr/>
          <p:nvPr/>
        </p:nvSpPr>
        <p:spPr>
          <a:xfrm>
            <a:off x="6800760" y="428904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42" name="CustomShape 66"/>
          <p:cNvSpPr/>
          <p:nvPr/>
        </p:nvSpPr>
        <p:spPr>
          <a:xfrm>
            <a:off x="5478840" y="436716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43" name="CustomShape 67"/>
          <p:cNvSpPr/>
          <p:nvPr/>
        </p:nvSpPr>
        <p:spPr>
          <a:xfrm>
            <a:off x="5478840" y="435888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544" name="CustomShape 68"/>
          <p:cNvSpPr/>
          <p:nvPr/>
        </p:nvSpPr>
        <p:spPr>
          <a:xfrm>
            <a:off x="5478120" y="430128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45" name="CustomShape 69"/>
          <p:cNvSpPr/>
          <p:nvPr/>
        </p:nvSpPr>
        <p:spPr>
          <a:xfrm>
            <a:off x="5586480" y="432612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46" name="CustomShape 70"/>
          <p:cNvSpPr/>
          <p:nvPr/>
        </p:nvSpPr>
        <p:spPr>
          <a:xfrm>
            <a:off x="5599800" y="432612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47" name="Line 71"/>
          <p:cNvSpPr/>
          <p:nvPr/>
        </p:nvSpPr>
        <p:spPr>
          <a:xfrm>
            <a:off x="5479560" y="434448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48" name="Line 72"/>
          <p:cNvSpPr/>
          <p:nvPr/>
        </p:nvSpPr>
        <p:spPr>
          <a:xfrm>
            <a:off x="6012000" y="4346280"/>
            <a:ext cx="360" cy="66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49" name="CustomShape 73"/>
          <p:cNvSpPr/>
          <p:nvPr/>
        </p:nvSpPr>
        <p:spPr>
          <a:xfrm>
            <a:off x="5769360" y="412488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50" name="CustomShape 74"/>
          <p:cNvSpPr/>
          <p:nvPr/>
        </p:nvSpPr>
        <p:spPr>
          <a:xfrm>
            <a:off x="5769360" y="411624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551" name="CustomShape 75"/>
          <p:cNvSpPr/>
          <p:nvPr/>
        </p:nvSpPr>
        <p:spPr>
          <a:xfrm>
            <a:off x="5768640" y="405900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52" name="CustomShape 76"/>
          <p:cNvSpPr/>
          <p:nvPr/>
        </p:nvSpPr>
        <p:spPr>
          <a:xfrm>
            <a:off x="5877000" y="408384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53" name="CustomShape 77"/>
          <p:cNvSpPr/>
          <p:nvPr/>
        </p:nvSpPr>
        <p:spPr>
          <a:xfrm>
            <a:off x="5890320" y="408384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54" name="Line 78"/>
          <p:cNvSpPr/>
          <p:nvPr/>
        </p:nvSpPr>
        <p:spPr>
          <a:xfrm>
            <a:off x="5770440" y="410688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55" name="Line 79"/>
          <p:cNvSpPr/>
          <p:nvPr/>
        </p:nvSpPr>
        <p:spPr>
          <a:xfrm>
            <a:off x="6302520" y="410832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56" name="CustomShape 80"/>
          <p:cNvSpPr/>
          <p:nvPr/>
        </p:nvSpPr>
        <p:spPr>
          <a:xfrm>
            <a:off x="6721200" y="401220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57" name="CustomShape 81"/>
          <p:cNvSpPr/>
          <p:nvPr/>
        </p:nvSpPr>
        <p:spPr>
          <a:xfrm>
            <a:off x="6721200" y="400392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558" name="CustomShape 82"/>
          <p:cNvSpPr/>
          <p:nvPr/>
        </p:nvSpPr>
        <p:spPr>
          <a:xfrm>
            <a:off x="6720480" y="394632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59" name="CustomShape 83"/>
          <p:cNvSpPr/>
          <p:nvPr/>
        </p:nvSpPr>
        <p:spPr>
          <a:xfrm>
            <a:off x="6828840" y="397116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60" name="CustomShape 84"/>
          <p:cNvSpPr/>
          <p:nvPr/>
        </p:nvSpPr>
        <p:spPr>
          <a:xfrm>
            <a:off x="6842160" y="397116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61" name="Line 85"/>
          <p:cNvSpPr/>
          <p:nvPr/>
        </p:nvSpPr>
        <p:spPr>
          <a:xfrm>
            <a:off x="6721200" y="399420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62" name="Line 86"/>
          <p:cNvSpPr/>
          <p:nvPr/>
        </p:nvSpPr>
        <p:spPr>
          <a:xfrm>
            <a:off x="7254360" y="399600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63" name="CustomShape 87"/>
          <p:cNvSpPr/>
          <p:nvPr/>
        </p:nvSpPr>
        <p:spPr>
          <a:xfrm>
            <a:off x="6950520" y="449532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64" name="CustomShape 88"/>
          <p:cNvSpPr/>
          <p:nvPr/>
        </p:nvSpPr>
        <p:spPr>
          <a:xfrm>
            <a:off x="6950520" y="448704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565" name="CustomShape 89"/>
          <p:cNvSpPr/>
          <p:nvPr/>
        </p:nvSpPr>
        <p:spPr>
          <a:xfrm>
            <a:off x="6949440" y="442944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66" name="CustomShape 90"/>
          <p:cNvSpPr/>
          <p:nvPr/>
        </p:nvSpPr>
        <p:spPr>
          <a:xfrm>
            <a:off x="7057800" y="445428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67" name="CustomShape 91"/>
          <p:cNvSpPr/>
          <p:nvPr/>
        </p:nvSpPr>
        <p:spPr>
          <a:xfrm>
            <a:off x="7071480" y="445428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68" name="Line 92"/>
          <p:cNvSpPr/>
          <p:nvPr/>
        </p:nvSpPr>
        <p:spPr>
          <a:xfrm>
            <a:off x="6951240" y="447660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69" name="Line 93"/>
          <p:cNvSpPr/>
          <p:nvPr/>
        </p:nvSpPr>
        <p:spPr>
          <a:xfrm>
            <a:off x="7483320" y="447804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70" name="CustomShape 94"/>
          <p:cNvSpPr/>
          <p:nvPr/>
        </p:nvSpPr>
        <p:spPr>
          <a:xfrm>
            <a:off x="6041520" y="465012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71" name="CustomShape 95"/>
          <p:cNvSpPr/>
          <p:nvPr/>
        </p:nvSpPr>
        <p:spPr>
          <a:xfrm>
            <a:off x="6041520" y="464148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572" name="CustomShape 96"/>
          <p:cNvSpPr/>
          <p:nvPr/>
        </p:nvSpPr>
        <p:spPr>
          <a:xfrm>
            <a:off x="6040440" y="458424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73" name="CustomShape 97"/>
          <p:cNvSpPr/>
          <p:nvPr/>
        </p:nvSpPr>
        <p:spPr>
          <a:xfrm>
            <a:off x="6148800" y="460908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74" name="CustomShape 98"/>
          <p:cNvSpPr/>
          <p:nvPr/>
        </p:nvSpPr>
        <p:spPr>
          <a:xfrm>
            <a:off x="6162480" y="460908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75" name="Line 99"/>
          <p:cNvSpPr/>
          <p:nvPr/>
        </p:nvSpPr>
        <p:spPr>
          <a:xfrm>
            <a:off x="6042240" y="463212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76" name="Line 100"/>
          <p:cNvSpPr/>
          <p:nvPr/>
        </p:nvSpPr>
        <p:spPr>
          <a:xfrm>
            <a:off x="6573240" y="463356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77" name="CustomShape 101"/>
          <p:cNvSpPr/>
          <p:nvPr/>
        </p:nvSpPr>
        <p:spPr>
          <a:xfrm>
            <a:off x="5141520" y="460620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78" name="CustomShape 102"/>
          <p:cNvSpPr/>
          <p:nvPr/>
        </p:nvSpPr>
        <p:spPr>
          <a:xfrm>
            <a:off x="5141520" y="459792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579" name="CustomShape 103"/>
          <p:cNvSpPr/>
          <p:nvPr/>
        </p:nvSpPr>
        <p:spPr>
          <a:xfrm>
            <a:off x="5140800" y="454032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80" name="CustomShape 104"/>
          <p:cNvSpPr/>
          <p:nvPr/>
        </p:nvSpPr>
        <p:spPr>
          <a:xfrm>
            <a:off x="5249160" y="456516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81" name="CustomShape 105"/>
          <p:cNvSpPr/>
          <p:nvPr/>
        </p:nvSpPr>
        <p:spPr>
          <a:xfrm>
            <a:off x="5262480" y="456516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82" name="Line 106"/>
          <p:cNvSpPr/>
          <p:nvPr/>
        </p:nvSpPr>
        <p:spPr>
          <a:xfrm>
            <a:off x="5141520" y="458748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83" name="Line 107"/>
          <p:cNvSpPr/>
          <p:nvPr/>
        </p:nvSpPr>
        <p:spPr>
          <a:xfrm>
            <a:off x="5676480" y="458892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84" name="CustomShape 108"/>
          <p:cNvSpPr/>
          <p:nvPr/>
        </p:nvSpPr>
        <p:spPr>
          <a:xfrm>
            <a:off x="1803240" y="2755800"/>
            <a:ext cx="3465360" cy="119196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585" name="CustomShape 109"/>
          <p:cNvSpPr/>
          <p:nvPr/>
        </p:nvSpPr>
        <p:spPr>
          <a:xfrm>
            <a:off x="2538720" y="29275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86" name="CustomShape 110"/>
          <p:cNvSpPr/>
          <p:nvPr/>
        </p:nvSpPr>
        <p:spPr>
          <a:xfrm>
            <a:off x="2538720" y="29181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587" name="CustomShape 111"/>
          <p:cNvSpPr/>
          <p:nvPr/>
        </p:nvSpPr>
        <p:spPr>
          <a:xfrm>
            <a:off x="2537640" y="285696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588" name="CustomShape 112"/>
          <p:cNvSpPr/>
          <p:nvPr/>
        </p:nvSpPr>
        <p:spPr>
          <a:xfrm>
            <a:off x="2654280" y="28836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89" name="CustomShape 113"/>
          <p:cNvSpPr/>
          <p:nvPr/>
        </p:nvSpPr>
        <p:spPr>
          <a:xfrm>
            <a:off x="2668680" y="28836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590" name="Line 114"/>
          <p:cNvSpPr/>
          <p:nvPr/>
        </p:nvSpPr>
        <p:spPr>
          <a:xfrm>
            <a:off x="2539800" y="29080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91" name="Line 115"/>
          <p:cNvSpPr/>
          <p:nvPr/>
        </p:nvSpPr>
        <p:spPr>
          <a:xfrm>
            <a:off x="3109680" y="290988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592" name="Line 116"/>
          <p:cNvSpPr/>
          <p:nvPr/>
        </p:nvSpPr>
        <p:spPr>
          <a:xfrm>
            <a:off x="3110760" y="2909160"/>
            <a:ext cx="1056600" cy="11880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93" name="Line 117"/>
          <p:cNvSpPr/>
          <p:nvPr/>
        </p:nvSpPr>
        <p:spPr>
          <a:xfrm>
            <a:off x="3616200" y="3224520"/>
            <a:ext cx="131040" cy="723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94" name="Line 118"/>
          <p:cNvSpPr/>
          <p:nvPr/>
        </p:nvSpPr>
        <p:spPr>
          <a:xfrm flipV="1">
            <a:off x="3400560" y="3401640"/>
            <a:ext cx="263520" cy="399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95" name="Line 119"/>
          <p:cNvSpPr/>
          <p:nvPr/>
        </p:nvSpPr>
        <p:spPr>
          <a:xfrm flipV="1">
            <a:off x="3081240" y="3249000"/>
            <a:ext cx="208800" cy="9540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96" name="Line 120"/>
          <p:cNvSpPr/>
          <p:nvPr/>
        </p:nvSpPr>
        <p:spPr>
          <a:xfrm flipV="1">
            <a:off x="2757960" y="3508560"/>
            <a:ext cx="208800" cy="950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97" name="Line 121"/>
          <p:cNvSpPr/>
          <p:nvPr/>
        </p:nvSpPr>
        <p:spPr>
          <a:xfrm flipV="1">
            <a:off x="3633120" y="3444480"/>
            <a:ext cx="274320" cy="2203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98" name="Line 122"/>
          <p:cNvSpPr/>
          <p:nvPr/>
        </p:nvSpPr>
        <p:spPr>
          <a:xfrm flipH="1" flipV="1">
            <a:off x="4165560" y="3432240"/>
            <a:ext cx="384840" cy="1083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599" name="Line 123"/>
          <p:cNvSpPr/>
          <p:nvPr/>
        </p:nvSpPr>
        <p:spPr>
          <a:xfrm flipV="1">
            <a:off x="4150440" y="3130560"/>
            <a:ext cx="306720" cy="170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600" name="Line 124"/>
          <p:cNvSpPr/>
          <p:nvPr/>
        </p:nvSpPr>
        <p:spPr>
          <a:xfrm flipH="1" flipV="1">
            <a:off x="2825280" y="3017520"/>
            <a:ext cx="444960" cy="759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601" name="CustomShape 125"/>
          <p:cNvSpPr/>
          <p:nvPr/>
        </p:nvSpPr>
        <p:spPr>
          <a:xfrm>
            <a:off x="1990080" y="3127320"/>
            <a:ext cx="808920" cy="39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ISP A</a:t>
            </a:r>
            <a:endParaRPr lang="en-US" sz="2000" b="0" strike="noStrike" spc="-1">
              <a:latin typeface="Arial"/>
            </a:endParaRPr>
          </a:p>
        </p:txBody>
      </p:sp>
      <p:sp>
        <p:nvSpPr>
          <p:cNvPr id="3602" name="CustomShape 126"/>
          <p:cNvSpPr/>
          <p:nvPr/>
        </p:nvSpPr>
        <p:spPr>
          <a:xfrm>
            <a:off x="3653280" y="335376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03" name="CustomShape 127"/>
          <p:cNvSpPr/>
          <p:nvPr/>
        </p:nvSpPr>
        <p:spPr>
          <a:xfrm>
            <a:off x="3653280" y="33447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604" name="CustomShape 128"/>
          <p:cNvSpPr/>
          <p:nvPr/>
        </p:nvSpPr>
        <p:spPr>
          <a:xfrm>
            <a:off x="3652200" y="328320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05" name="CustomShape 129"/>
          <p:cNvSpPr/>
          <p:nvPr/>
        </p:nvSpPr>
        <p:spPr>
          <a:xfrm>
            <a:off x="3768840" y="330984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06" name="CustomShape 130"/>
          <p:cNvSpPr/>
          <p:nvPr/>
        </p:nvSpPr>
        <p:spPr>
          <a:xfrm>
            <a:off x="3783240" y="330984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07" name="Line 131"/>
          <p:cNvSpPr/>
          <p:nvPr/>
        </p:nvSpPr>
        <p:spPr>
          <a:xfrm>
            <a:off x="3654000" y="333360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08" name="Line 132"/>
          <p:cNvSpPr/>
          <p:nvPr/>
        </p:nvSpPr>
        <p:spPr>
          <a:xfrm>
            <a:off x="4223880" y="333540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09" name="CustomShape 133"/>
          <p:cNvSpPr/>
          <p:nvPr/>
        </p:nvSpPr>
        <p:spPr>
          <a:xfrm>
            <a:off x="2805480" y="34189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10" name="CustomShape 134"/>
          <p:cNvSpPr/>
          <p:nvPr/>
        </p:nvSpPr>
        <p:spPr>
          <a:xfrm>
            <a:off x="2805480" y="340992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611" name="CustomShape 135"/>
          <p:cNvSpPr/>
          <p:nvPr/>
        </p:nvSpPr>
        <p:spPr>
          <a:xfrm>
            <a:off x="2804400" y="334872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12" name="CustomShape 136"/>
          <p:cNvSpPr/>
          <p:nvPr/>
        </p:nvSpPr>
        <p:spPr>
          <a:xfrm>
            <a:off x="2921040" y="33750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13" name="CustomShape 137"/>
          <p:cNvSpPr/>
          <p:nvPr/>
        </p:nvSpPr>
        <p:spPr>
          <a:xfrm>
            <a:off x="2935440" y="33750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14" name="Line 138"/>
          <p:cNvSpPr/>
          <p:nvPr/>
        </p:nvSpPr>
        <p:spPr>
          <a:xfrm>
            <a:off x="2806200" y="339912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15" name="Line 139"/>
          <p:cNvSpPr/>
          <p:nvPr/>
        </p:nvSpPr>
        <p:spPr>
          <a:xfrm>
            <a:off x="3376080" y="340056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16" name="CustomShape 140"/>
          <p:cNvSpPr/>
          <p:nvPr/>
        </p:nvSpPr>
        <p:spPr>
          <a:xfrm>
            <a:off x="3117600" y="316008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17" name="CustomShape 141"/>
          <p:cNvSpPr/>
          <p:nvPr/>
        </p:nvSpPr>
        <p:spPr>
          <a:xfrm>
            <a:off x="3117600" y="315108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618" name="CustomShape 142"/>
          <p:cNvSpPr/>
          <p:nvPr/>
        </p:nvSpPr>
        <p:spPr>
          <a:xfrm>
            <a:off x="3116880" y="308952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19" name="CustomShape 143"/>
          <p:cNvSpPr/>
          <p:nvPr/>
        </p:nvSpPr>
        <p:spPr>
          <a:xfrm>
            <a:off x="3233160" y="311616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20" name="CustomShape 144"/>
          <p:cNvSpPr/>
          <p:nvPr/>
        </p:nvSpPr>
        <p:spPr>
          <a:xfrm>
            <a:off x="3247920" y="311616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21" name="Line 145"/>
          <p:cNvSpPr/>
          <p:nvPr/>
        </p:nvSpPr>
        <p:spPr>
          <a:xfrm>
            <a:off x="3117600" y="313992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22" name="Line 146"/>
          <p:cNvSpPr/>
          <p:nvPr/>
        </p:nvSpPr>
        <p:spPr>
          <a:xfrm>
            <a:off x="3689640" y="314172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23" name="CustomShape 147"/>
          <p:cNvSpPr/>
          <p:nvPr/>
        </p:nvSpPr>
        <p:spPr>
          <a:xfrm>
            <a:off x="4140720" y="303984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24" name="CustomShape 148"/>
          <p:cNvSpPr/>
          <p:nvPr/>
        </p:nvSpPr>
        <p:spPr>
          <a:xfrm>
            <a:off x="4140720" y="303084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625" name="CustomShape 149"/>
          <p:cNvSpPr/>
          <p:nvPr/>
        </p:nvSpPr>
        <p:spPr>
          <a:xfrm>
            <a:off x="4139640" y="296928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26" name="CustomShape 150"/>
          <p:cNvSpPr/>
          <p:nvPr/>
        </p:nvSpPr>
        <p:spPr>
          <a:xfrm>
            <a:off x="4256280" y="299592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27" name="CustomShape 151"/>
          <p:cNvSpPr/>
          <p:nvPr/>
        </p:nvSpPr>
        <p:spPr>
          <a:xfrm>
            <a:off x="4270680" y="299592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28" name="Line 152"/>
          <p:cNvSpPr/>
          <p:nvPr/>
        </p:nvSpPr>
        <p:spPr>
          <a:xfrm>
            <a:off x="4141800" y="301896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29" name="Line 153"/>
          <p:cNvSpPr/>
          <p:nvPr/>
        </p:nvSpPr>
        <p:spPr>
          <a:xfrm>
            <a:off x="4711680" y="302076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30" name="CustomShape 154"/>
          <p:cNvSpPr/>
          <p:nvPr/>
        </p:nvSpPr>
        <p:spPr>
          <a:xfrm>
            <a:off x="4387320" y="355608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31" name="CustomShape 155"/>
          <p:cNvSpPr/>
          <p:nvPr/>
        </p:nvSpPr>
        <p:spPr>
          <a:xfrm>
            <a:off x="4387320" y="354672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632" name="CustomShape 156"/>
          <p:cNvSpPr/>
          <p:nvPr/>
        </p:nvSpPr>
        <p:spPr>
          <a:xfrm>
            <a:off x="4386240" y="348552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33" name="CustomShape 157"/>
          <p:cNvSpPr/>
          <p:nvPr/>
        </p:nvSpPr>
        <p:spPr>
          <a:xfrm>
            <a:off x="4502520" y="35118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34" name="CustomShape 158"/>
          <p:cNvSpPr/>
          <p:nvPr/>
        </p:nvSpPr>
        <p:spPr>
          <a:xfrm>
            <a:off x="4517280" y="35118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35" name="Line 159"/>
          <p:cNvSpPr/>
          <p:nvPr/>
        </p:nvSpPr>
        <p:spPr>
          <a:xfrm>
            <a:off x="4388040" y="353664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36" name="Line 160"/>
          <p:cNvSpPr/>
          <p:nvPr/>
        </p:nvSpPr>
        <p:spPr>
          <a:xfrm>
            <a:off x="4957920" y="353844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37" name="CustomShape 161"/>
          <p:cNvSpPr/>
          <p:nvPr/>
        </p:nvSpPr>
        <p:spPr>
          <a:xfrm>
            <a:off x="3409920" y="37213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38" name="CustomShape 162"/>
          <p:cNvSpPr/>
          <p:nvPr/>
        </p:nvSpPr>
        <p:spPr>
          <a:xfrm>
            <a:off x="3409920" y="37119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639" name="CustomShape 163"/>
          <p:cNvSpPr/>
          <p:nvPr/>
        </p:nvSpPr>
        <p:spPr>
          <a:xfrm>
            <a:off x="3408840" y="365076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40" name="CustomShape 164"/>
          <p:cNvSpPr/>
          <p:nvPr/>
        </p:nvSpPr>
        <p:spPr>
          <a:xfrm>
            <a:off x="3525480" y="36774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41" name="CustomShape 165"/>
          <p:cNvSpPr/>
          <p:nvPr/>
        </p:nvSpPr>
        <p:spPr>
          <a:xfrm>
            <a:off x="3539880" y="36774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42" name="Line 166"/>
          <p:cNvSpPr/>
          <p:nvPr/>
        </p:nvSpPr>
        <p:spPr>
          <a:xfrm>
            <a:off x="3409920" y="37018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43" name="Line 167"/>
          <p:cNvSpPr/>
          <p:nvPr/>
        </p:nvSpPr>
        <p:spPr>
          <a:xfrm>
            <a:off x="3981960" y="370368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44" name="CustomShape 168"/>
          <p:cNvSpPr/>
          <p:nvPr/>
        </p:nvSpPr>
        <p:spPr>
          <a:xfrm>
            <a:off x="2442960" y="36745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45" name="CustomShape 169"/>
          <p:cNvSpPr/>
          <p:nvPr/>
        </p:nvSpPr>
        <p:spPr>
          <a:xfrm>
            <a:off x="2442960" y="36651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646" name="CustomShape 170"/>
          <p:cNvSpPr/>
          <p:nvPr/>
        </p:nvSpPr>
        <p:spPr>
          <a:xfrm>
            <a:off x="2441880" y="360396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47" name="CustomShape 171"/>
          <p:cNvSpPr/>
          <p:nvPr/>
        </p:nvSpPr>
        <p:spPr>
          <a:xfrm>
            <a:off x="2558520" y="363024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48" name="CustomShape 172"/>
          <p:cNvSpPr/>
          <p:nvPr/>
        </p:nvSpPr>
        <p:spPr>
          <a:xfrm>
            <a:off x="2572920" y="363024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49" name="Line 173"/>
          <p:cNvSpPr/>
          <p:nvPr/>
        </p:nvSpPr>
        <p:spPr>
          <a:xfrm>
            <a:off x="2442960" y="365436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50" name="Line 174"/>
          <p:cNvSpPr/>
          <p:nvPr/>
        </p:nvSpPr>
        <p:spPr>
          <a:xfrm>
            <a:off x="3014640" y="365580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51" name="CustomShape 175"/>
          <p:cNvSpPr/>
          <p:nvPr/>
        </p:nvSpPr>
        <p:spPr>
          <a:xfrm>
            <a:off x="1498680" y="4165560"/>
            <a:ext cx="3084480" cy="116676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652" name="CustomShape 176"/>
          <p:cNvSpPr/>
          <p:nvPr/>
        </p:nvSpPr>
        <p:spPr>
          <a:xfrm>
            <a:off x="2153160" y="433332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53" name="CustomShape 177"/>
          <p:cNvSpPr/>
          <p:nvPr/>
        </p:nvSpPr>
        <p:spPr>
          <a:xfrm>
            <a:off x="2153160" y="432468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654" name="CustomShape 178"/>
          <p:cNvSpPr/>
          <p:nvPr/>
        </p:nvSpPr>
        <p:spPr>
          <a:xfrm>
            <a:off x="2152440" y="426456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55" name="CustomShape 179"/>
          <p:cNvSpPr/>
          <p:nvPr/>
        </p:nvSpPr>
        <p:spPr>
          <a:xfrm>
            <a:off x="2256120" y="429048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56" name="CustomShape 180"/>
          <p:cNvSpPr/>
          <p:nvPr/>
        </p:nvSpPr>
        <p:spPr>
          <a:xfrm>
            <a:off x="2269080" y="429048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57" name="Line 181"/>
          <p:cNvSpPr/>
          <p:nvPr/>
        </p:nvSpPr>
        <p:spPr>
          <a:xfrm>
            <a:off x="2153880" y="4313160"/>
            <a:ext cx="360" cy="64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58" name="Line 182"/>
          <p:cNvSpPr/>
          <p:nvPr/>
        </p:nvSpPr>
        <p:spPr>
          <a:xfrm>
            <a:off x="2662200" y="431460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59" name="Line 183"/>
          <p:cNvSpPr/>
          <p:nvPr/>
        </p:nvSpPr>
        <p:spPr>
          <a:xfrm>
            <a:off x="2662200" y="4315320"/>
            <a:ext cx="940320" cy="116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660" name="Line 184"/>
          <p:cNvSpPr/>
          <p:nvPr/>
        </p:nvSpPr>
        <p:spPr>
          <a:xfrm>
            <a:off x="3112200" y="4624200"/>
            <a:ext cx="116640" cy="709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661" name="Line 185"/>
          <p:cNvSpPr/>
          <p:nvPr/>
        </p:nvSpPr>
        <p:spPr>
          <a:xfrm flipV="1">
            <a:off x="2920320" y="4797720"/>
            <a:ext cx="234720" cy="388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662" name="Line 186"/>
          <p:cNvSpPr/>
          <p:nvPr/>
        </p:nvSpPr>
        <p:spPr>
          <a:xfrm flipV="1">
            <a:off x="2635920" y="4648320"/>
            <a:ext cx="185760" cy="932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663" name="Line 187"/>
          <p:cNvSpPr/>
          <p:nvPr/>
        </p:nvSpPr>
        <p:spPr>
          <a:xfrm flipV="1">
            <a:off x="2348280" y="4902120"/>
            <a:ext cx="185760" cy="932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664" name="Line 188"/>
          <p:cNvSpPr/>
          <p:nvPr/>
        </p:nvSpPr>
        <p:spPr>
          <a:xfrm flipV="1">
            <a:off x="3127320" y="4839840"/>
            <a:ext cx="244080" cy="215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665" name="Line 189"/>
          <p:cNvSpPr/>
          <p:nvPr/>
        </p:nvSpPr>
        <p:spPr>
          <a:xfrm flipH="1" flipV="1">
            <a:off x="3601440" y="4827600"/>
            <a:ext cx="342000" cy="1058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666" name="Line 190"/>
          <p:cNvSpPr/>
          <p:nvPr/>
        </p:nvSpPr>
        <p:spPr>
          <a:xfrm flipV="1">
            <a:off x="3587760" y="4532040"/>
            <a:ext cx="273240" cy="1666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667" name="Line 191"/>
          <p:cNvSpPr/>
          <p:nvPr/>
        </p:nvSpPr>
        <p:spPr>
          <a:xfrm flipH="1" flipV="1">
            <a:off x="2408040" y="4421880"/>
            <a:ext cx="396360" cy="741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668" name="CustomShape 192"/>
          <p:cNvSpPr/>
          <p:nvPr/>
        </p:nvSpPr>
        <p:spPr>
          <a:xfrm>
            <a:off x="1609200" y="4529160"/>
            <a:ext cx="83340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ISP C</a:t>
            </a:r>
            <a:endParaRPr lang="en-US" sz="2000" b="0" strike="noStrike" spc="-1">
              <a:latin typeface="Arial"/>
            </a:endParaRPr>
          </a:p>
        </p:txBody>
      </p:sp>
      <p:sp>
        <p:nvSpPr>
          <p:cNvPr id="3669" name="CustomShape 193"/>
          <p:cNvSpPr/>
          <p:nvPr/>
        </p:nvSpPr>
        <p:spPr>
          <a:xfrm>
            <a:off x="3145320" y="475056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70" name="CustomShape 194"/>
          <p:cNvSpPr/>
          <p:nvPr/>
        </p:nvSpPr>
        <p:spPr>
          <a:xfrm>
            <a:off x="3145320" y="474192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671" name="CustomShape 195"/>
          <p:cNvSpPr/>
          <p:nvPr/>
        </p:nvSpPr>
        <p:spPr>
          <a:xfrm>
            <a:off x="3144240" y="468180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72" name="CustomShape 196"/>
          <p:cNvSpPr/>
          <p:nvPr/>
        </p:nvSpPr>
        <p:spPr>
          <a:xfrm>
            <a:off x="3247920" y="470772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73" name="CustomShape 197"/>
          <p:cNvSpPr/>
          <p:nvPr/>
        </p:nvSpPr>
        <p:spPr>
          <a:xfrm>
            <a:off x="3260880" y="470772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74" name="Line 198"/>
          <p:cNvSpPr/>
          <p:nvPr/>
        </p:nvSpPr>
        <p:spPr>
          <a:xfrm>
            <a:off x="3146040" y="4730400"/>
            <a:ext cx="360" cy="64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75" name="Line 199"/>
          <p:cNvSpPr/>
          <p:nvPr/>
        </p:nvSpPr>
        <p:spPr>
          <a:xfrm>
            <a:off x="3654000" y="473184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76" name="CustomShape 200"/>
          <p:cNvSpPr/>
          <p:nvPr/>
        </p:nvSpPr>
        <p:spPr>
          <a:xfrm>
            <a:off x="2390400" y="481464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77" name="CustomShape 201"/>
          <p:cNvSpPr/>
          <p:nvPr/>
        </p:nvSpPr>
        <p:spPr>
          <a:xfrm>
            <a:off x="2390400" y="480564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678" name="CustomShape 202"/>
          <p:cNvSpPr/>
          <p:nvPr/>
        </p:nvSpPr>
        <p:spPr>
          <a:xfrm>
            <a:off x="2389680" y="474552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79" name="CustomShape 203"/>
          <p:cNvSpPr/>
          <p:nvPr/>
        </p:nvSpPr>
        <p:spPr>
          <a:xfrm>
            <a:off x="2493360" y="477144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80" name="CustomShape 204"/>
          <p:cNvSpPr/>
          <p:nvPr/>
        </p:nvSpPr>
        <p:spPr>
          <a:xfrm>
            <a:off x="2506320" y="477144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81" name="Line 205"/>
          <p:cNvSpPr/>
          <p:nvPr/>
        </p:nvSpPr>
        <p:spPr>
          <a:xfrm>
            <a:off x="2390400" y="479412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82" name="Line 206"/>
          <p:cNvSpPr/>
          <p:nvPr/>
        </p:nvSpPr>
        <p:spPr>
          <a:xfrm>
            <a:off x="2900520" y="479592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83" name="CustomShape 207"/>
          <p:cNvSpPr/>
          <p:nvPr/>
        </p:nvSpPr>
        <p:spPr>
          <a:xfrm>
            <a:off x="2668680" y="456120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84" name="CustomShape 208"/>
          <p:cNvSpPr/>
          <p:nvPr/>
        </p:nvSpPr>
        <p:spPr>
          <a:xfrm>
            <a:off x="2668680" y="455220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685" name="CustomShape 209"/>
          <p:cNvSpPr/>
          <p:nvPr/>
        </p:nvSpPr>
        <p:spPr>
          <a:xfrm>
            <a:off x="2667600" y="449208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86" name="CustomShape 210"/>
          <p:cNvSpPr/>
          <p:nvPr/>
        </p:nvSpPr>
        <p:spPr>
          <a:xfrm>
            <a:off x="2771280" y="451800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87" name="CustomShape 211"/>
          <p:cNvSpPr/>
          <p:nvPr/>
        </p:nvSpPr>
        <p:spPr>
          <a:xfrm>
            <a:off x="2784240" y="451800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88" name="Line 212"/>
          <p:cNvSpPr/>
          <p:nvPr/>
        </p:nvSpPr>
        <p:spPr>
          <a:xfrm>
            <a:off x="2668320" y="454140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89" name="Line 213"/>
          <p:cNvSpPr/>
          <p:nvPr/>
        </p:nvSpPr>
        <p:spPr>
          <a:xfrm>
            <a:off x="3178440" y="454320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90" name="CustomShape 214"/>
          <p:cNvSpPr/>
          <p:nvPr/>
        </p:nvSpPr>
        <p:spPr>
          <a:xfrm>
            <a:off x="3579120" y="444348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91" name="CustomShape 215"/>
          <p:cNvSpPr/>
          <p:nvPr/>
        </p:nvSpPr>
        <p:spPr>
          <a:xfrm>
            <a:off x="3579120" y="443448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692" name="CustomShape 216"/>
          <p:cNvSpPr/>
          <p:nvPr/>
        </p:nvSpPr>
        <p:spPr>
          <a:xfrm>
            <a:off x="3578400" y="437436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93" name="CustomShape 217"/>
          <p:cNvSpPr/>
          <p:nvPr/>
        </p:nvSpPr>
        <p:spPr>
          <a:xfrm>
            <a:off x="3682080" y="440064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94" name="CustomShape 218"/>
          <p:cNvSpPr/>
          <p:nvPr/>
        </p:nvSpPr>
        <p:spPr>
          <a:xfrm>
            <a:off x="3695040" y="440064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695" name="Line 219"/>
          <p:cNvSpPr/>
          <p:nvPr/>
        </p:nvSpPr>
        <p:spPr>
          <a:xfrm>
            <a:off x="3579840" y="442368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96" name="Line 220"/>
          <p:cNvSpPr/>
          <p:nvPr/>
        </p:nvSpPr>
        <p:spPr>
          <a:xfrm>
            <a:off x="4088880" y="44254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97" name="CustomShape 221"/>
          <p:cNvSpPr/>
          <p:nvPr/>
        </p:nvSpPr>
        <p:spPr>
          <a:xfrm>
            <a:off x="3798360" y="494856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98" name="CustomShape 222"/>
          <p:cNvSpPr/>
          <p:nvPr/>
        </p:nvSpPr>
        <p:spPr>
          <a:xfrm>
            <a:off x="3798360" y="493956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699" name="CustomShape 223"/>
          <p:cNvSpPr/>
          <p:nvPr/>
        </p:nvSpPr>
        <p:spPr>
          <a:xfrm>
            <a:off x="3797640" y="487944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700" name="CustomShape 224"/>
          <p:cNvSpPr/>
          <p:nvPr/>
        </p:nvSpPr>
        <p:spPr>
          <a:xfrm>
            <a:off x="3901320" y="490572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701" name="CustomShape 225"/>
          <p:cNvSpPr/>
          <p:nvPr/>
        </p:nvSpPr>
        <p:spPr>
          <a:xfrm>
            <a:off x="3914280" y="490572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702" name="Line 226"/>
          <p:cNvSpPr/>
          <p:nvPr/>
        </p:nvSpPr>
        <p:spPr>
          <a:xfrm>
            <a:off x="3798360" y="492876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03" name="Line 227"/>
          <p:cNvSpPr/>
          <p:nvPr/>
        </p:nvSpPr>
        <p:spPr>
          <a:xfrm>
            <a:off x="4308120" y="493056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04" name="CustomShape 228"/>
          <p:cNvSpPr/>
          <p:nvPr/>
        </p:nvSpPr>
        <p:spPr>
          <a:xfrm>
            <a:off x="2928600" y="511020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705" name="CustomShape 229"/>
          <p:cNvSpPr/>
          <p:nvPr/>
        </p:nvSpPr>
        <p:spPr>
          <a:xfrm>
            <a:off x="2928600" y="510156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706" name="CustomShape 230"/>
          <p:cNvSpPr/>
          <p:nvPr/>
        </p:nvSpPr>
        <p:spPr>
          <a:xfrm>
            <a:off x="2927880" y="504144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707" name="CustomShape 231"/>
          <p:cNvSpPr/>
          <p:nvPr/>
        </p:nvSpPr>
        <p:spPr>
          <a:xfrm>
            <a:off x="3031560" y="506736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708" name="CustomShape 232"/>
          <p:cNvSpPr/>
          <p:nvPr/>
        </p:nvSpPr>
        <p:spPr>
          <a:xfrm>
            <a:off x="3044520" y="506736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709" name="Line 233"/>
          <p:cNvSpPr/>
          <p:nvPr/>
        </p:nvSpPr>
        <p:spPr>
          <a:xfrm>
            <a:off x="2928600" y="509076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10" name="Line 234"/>
          <p:cNvSpPr/>
          <p:nvPr/>
        </p:nvSpPr>
        <p:spPr>
          <a:xfrm>
            <a:off x="3438360" y="509220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11" name="CustomShape 235"/>
          <p:cNvSpPr/>
          <p:nvPr/>
        </p:nvSpPr>
        <p:spPr>
          <a:xfrm>
            <a:off x="2067840" y="506448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712" name="CustomShape 236"/>
          <p:cNvSpPr/>
          <p:nvPr/>
        </p:nvSpPr>
        <p:spPr>
          <a:xfrm>
            <a:off x="2067840" y="505548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713" name="CustomShape 237"/>
          <p:cNvSpPr/>
          <p:nvPr/>
        </p:nvSpPr>
        <p:spPr>
          <a:xfrm>
            <a:off x="2067120" y="499536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714" name="CustomShape 238"/>
          <p:cNvSpPr/>
          <p:nvPr/>
        </p:nvSpPr>
        <p:spPr>
          <a:xfrm>
            <a:off x="2170800" y="502164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715" name="CustomShape 239"/>
          <p:cNvSpPr/>
          <p:nvPr/>
        </p:nvSpPr>
        <p:spPr>
          <a:xfrm>
            <a:off x="2183760" y="502164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716" name="Line 240"/>
          <p:cNvSpPr/>
          <p:nvPr/>
        </p:nvSpPr>
        <p:spPr>
          <a:xfrm>
            <a:off x="2068560" y="504468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17" name="Line 241"/>
          <p:cNvSpPr/>
          <p:nvPr/>
        </p:nvSpPr>
        <p:spPr>
          <a:xfrm>
            <a:off x="2577600" y="50464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18" name="Line 242"/>
          <p:cNvSpPr/>
          <p:nvPr/>
        </p:nvSpPr>
        <p:spPr>
          <a:xfrm>
            <a:off x="2382480" y="2609640"/>
            <a:ext cx="238320" cy="262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19" name="Line 243"/>
          <p:cNvSpPr/>
          <p:nvPr/>
        </p:nvSpPr>
        <p:spPr>
          <a:xfrm>
            <a:off x="1638000" y="2849400"/>
            <a:ext cx="900360" cy="127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20" name="Line 244"/>
          <p:cNvSpPr/>
          <p:nvPr/>
        </p:nvSpPr>
        <p:spPr>
          <a:xfrm flipV="1">
            <a:off x="1234800" y="2973240"/>
            <a:ext cx="1303560" cy="277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21" name="Line 245"/>
          <p:cNvSpPr/>
          <p:nvPr/>
        </p:nvSpPr>
        <p:spPr>
          <a:xfrm>
            <a:off x="3916080" y="2411280"/>
            <a:ext cx="308160" cy="573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22" name="Line 246"/>
          <p:cNvSpPr/>
          <p:nvPr/>
        </p:nvSpPr>
        <p:spPr>
          <a:xfrm flipH="1">
            <a:off x="4425840" y="2388960"/>
            <a:ext cx="384120" cy="579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23" name="Line 247"/>
          <p:cNvSpPr/>
          <p:nvPr/>
        </p:nvSpPr>
        <p:spPr>
          <a:xfrm>
            <a:off x="6770520" y="2900160"/>
            <a:ext cx="216000" cy="1046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24" name="Line 248"/>
          <p:cNvSpPr/>
          <p:nvPr/>
        </p:nvSpPr>
        <p:spPr>
          <a:xfrm flipH="1">
            <a:off x="7137360" y="3251160"/>
            <a:ext cx="241200" cy="691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25" name="Line 249"/>
          <p:cNvSpPr/>
          <p:nvPr/>
        </p:nvSpPr>
        <p:spPr>
          <a:xfrm flipH="1">
            <a:off x="7483320" y="4228920"/>
            <a:ext cx="541440" cy="249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26" name="Line 250"/>
          <p:cNvSpPr/>
          <p:nvPr/>
        </p:nvSpPr>
        <p:spPr>
          <a:xfrm flipH="1" flipV="1">
            <a:off x="7454880" y="4573440"/>
            <a:ext cx="796680" cy="614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27" name="Line 251"/>
          <p:cNvSpPr/>
          <p:nvPr/>
        </p:nvSpPr>
        <p:spPr>
          <a:xfrm flipH="1" flipV="1">
            <a:off x="6495840" y="4722480"/>
            <a:ext cx="1047960" cy="966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28" name="Line 252"/>
          <p:cNvSpPr/>
          <p:nvPr/>
        </p:nvSpPr>
        <p:spPr>
          <a:xfrm flipH="1" flipV="1">
            <a:off x="5319360" y="4694040"/>
            <a:ext cx="285840" cy="1160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29" name="Line 253"/>
          <p:cNvSpPr/>
          <p:nvPr/>
        </p:nvSpPr>
        <p:spPr>
          <a:xfrm flipH="1" flipV="1">
            <a:off x="4068720" y="5045040"/>
            <a:ext cx="371160" cy="973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30" name="Line 254"/>
          <p:cNvSpPr/>
          <p:nvPr/>
        </p:nvSpPr>
        <p:spPr>
          <a:xfrm flipH="1" flipV="1">
            <a:off x="3144600" y="5192640"/>
            <a:ext cx="244440" cy="662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31" name="Line 255"/>
          <p:cNvSpPr/>
          <p:nvPr/>
        </p:nvSpPr>
        <p:spPr>
          <a:xfrm flipV="1">
            <a:off x="1790640" y="5160960"/>
            <a:ext cx="401400" cy="209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32" name="Line 256"/>
          <p:cNvSpPr/>
          <p:nvPr/>
        </p:nvSpPr>
        <p:spPr>
          <a:xfrm flipV="1">
            <a:off x="1361880" y="5045040"/>
            <a:ext cx="706320" cy="44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33" name="Line 257"/>
          <p:cNvSpPr/>
          <p:nvPr/>
        </p:nvSpPr>
        <p:spPr>
          <a:xfrm>
            <a:off x="1155600" y="4376520"/>
            <a:ext cx="996840" cy="4680"/>
          </a:xfrm>
          <a:prstGeom prst="line">
            <a:avLst/>
          </a:prstGeom>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4" name="CustomShape 1"/>
          <p:cNvSpPr/>
          <p:nvPr/>
        </p:nvSpPr>
        <p:spPr>
          <a:xfrm>
            <a:off x="255600" y="165240"/>
            <a:ext cx="8094600" cy="64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Internet structure: network of networks</a:t>
            </a:r>
            <a:endParaRPr lang="en-US" sz="3600" b="0" strike="noStrike" spc="-1">
              <a:latin typeface="Arial"/>
            </a:endParaRPr>
          </a:p>
        </p:txBody>
      </p:sp>
      <p:pic>
        <p:nvPicPr>
          <p:cNvPr id="3735" name="Picture 76"/>
          <p:cNvPicPr/>
          <p:nvPr/>
        </p:nvPicPr>
        <p:blipFill>
          <a:blip r:embed="rId1"/>
          <a:stretch>
            <a:fillRect/>
          </a:stretch>
        </p:blipFill>
        <p:spPr>
          <a:xfrm>
            <a:off x="326880" y="674640"/>
            <a:ext cx="7767360" cy="171360"/>
          </a:xfrm>
          <a:prstGeom prst="rect">
            <a:avLst/>
          </a:prstGeom>
          <a:ln>
            <a:noFill/>
          </a:ln>
        </p:spPr>
      </p:pic>
      <p:sp>
        <p:nvSpPr>
          <p:cNvPr id="3736" name="CustomShape 2"/>
          <p:cNvSpPr/>
          <p:nvPr/>
        </p:nvSpPr>
        <p:spPr>
          <a:xfrm>
            <a:off x="1825560" y="22413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37" name="CustomShape 3"/>
          <p:cNvSpPr/>
          <p:nvPr/>
        </p:nvSpPr>
        <p:spPr>
          <a:xfrm>
            <a:off x="1893240" y="22604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38" name="CustomShape 4"/>
          <p:cNvSpPr/>
          <p:nvPr/>
        </p:nvSpPr>
        <p:spPr>
          <a:xfrm>
            <a:off x="669600" y="30412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39" name="CustomShape 5"/>
          <p:cNvSpPr/>
          <p:nvPr/>
        </p:nvSpPr>
        <p:spPr>
          <a:xfrm>
            <a:off x="737280" y="30603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40" name="CustomShape 6"/>
          <p:cNvSpPr/>
          <p:nvPr/>
        </p:nvSpPr>
        <p:spPr>
          <a:xfrm>
            <a:off x="6334560" y="2495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41" name="CustomShape 7"/>
          <p:cNvSpPr/>
          <p:nvPr/>
        </p:nvSpPr>
        <p:spPr>
          <a:xfrm>
            <a:off x="6402240" y="2514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42" name="CustomShape 8"/>
          <p:cNvSpPr/>
          <p:nvPr/>
        </p:nvSpPr>
        <p:spPr>
          <a:xfrm>
            <a:off x="1241280" y="53524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43" name="CustomShape 9"/>
          <p:cNvSpPr/>
          <p:nvPr/>
        </p:nvSpPr>
        <p:spPr>
          <a:xfrm>
            <a:off x="1308960" y="53715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44" name="CustomShape 10"/>
          <p:cNvSpPr/>
          <p:nvPr/>
        </p:nvSpPr>
        <p:spPr>
          <a:xfrm>
            <a:off x="822240" y="47304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45" name="CustomShape 11"/>
          <p:cNvSpPr/>
          <p:nvPr/>
        </p:nvSpPr>
        <p:spPr>
          <a:xfrm>
            <a:off x="889560" y="47494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46" name="CustomShape 12"/>
          <p:cNvSpPr/>
          <p:nvPr/>
        </p:nvSpPr>
        <p:spPr>
          <a:xfrm>
            <a:off x="593640" y="407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47" name="CustomShape 13"/>
          <p:cNvSpPr/>
          <p:nvPr/>
        </p:nvSpPr>
        <p:spPr>
          <a:xfrm>
            <a:off x="660960" y="4088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48" name="CustomShape 14"/>
          <p:cNvSpPr/>
          <p:nvPr/>
        </p:nvSpPr>
        <p:spPr>
          <a:xfrm>
            <a:off x="7084080" y="2927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49" name="CustomShape 15"/>
          <p:cNvSpPr/>
          <p:nvPr/>
        </p:nvSpPr>
        <p:spPr>
          <a:xfrm>
            <a:off x="7151400" y="2946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50" name="CustomShape 16"/>
          <p:cNvSpPr/>
          <p:nvPr/>
        </p:nvSpPr>
        <p:spPr>
          <a:xfrm>
            <a:off x="3426120" y="200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51" name="CustomShape 17"/>
          <p:cNvSpPr/>
          <p:nvPr/>
        </p:nvSpPr>
        <p:spPr>
          <a:xfrm>
            <a:off x="3493440" y="2019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52" name="CustomShape 18"/>
          <p:cNvSpPr/>
          <p:nvPr/>
        </p:nvSpPr>
        <p:spPr>
          <a:xfrm>
            <a:off x="1050840" y="26478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53" name="CustomShape 19"/>
          <p:cNvSpPr/>
          <p:nvPr/>
        </p:nvSpPr>
        <p:spPr>
          <a:xfrm>
            <a:off x="1118160" y="2666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54" name="CustomShape 20"/>
          <p:cNvSpPr/>
          <p:nvPr/>
        </p:nvSpPr>
        <p:spPr>
          <a:xfrm>
            <a:off x="4340520" y="197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55" name="CustomShape 21"/>
          <p:cNvSpPr/>
          <p:nvPr/>
        </p:nvSpPr>
        <p:spPr>
          <a:xfrm>
            <a:off x="4407840" y="199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56" name="CustomShape 22"/>
          <p:cNvSpPr/>
          <p:nvPr/>
        </p:nvSpPr>
        <p:spPr>
          <a:xfrm>
            <a:off x="7401600" y="56066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57" name="CustomShape 23"/>
          <p:cNvSpPr/>
          <p:nvPr/>
        </p:nvSpPr>
        <p:spPr>
          <a:xfrm>
            <a:off x="7469280" y="56257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58" name="CustomShape 24"/>
          <p:cNvSpPr/>
          <p:nvPr/>
        </p:nvSpPr>
        <p:spPr>
          <a:xfrm>
            <a:off x="8240040" y="49590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59" name="CustomShape 25"/>
          <p:cNvSpPr/>
          <p:nvPr/>
        </p:nvSpPr>
        <p:spPr>
          <a:xfrm>
            <a:off x="8307360" y="49780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60" name="CustomShape 26"/>
          <p:cNvSpPr/>
          <p:nvPr/>
        </p:nvSpPr>
        <p:spPr>
          <a:xfrm>
            <a:off x="8011440" y="404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61" name="CustomShape 27"/>
          <p:cNvSpPr/>
          <p:nvPr/>
        </p:nvSpPr>
        <p:spPr>
          <a:xfrm>
            <a:off x="8078760" y="406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62" name="CustomShape 28"/>
          <p:cNvSpPr/>
          <p:nvPr/>
        </p:nvSpPr>
        <p:spPr>
          <a:xfrm>
            <a:off x="5166000" y="58478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63" name="CustomShape 29"/>
          <p:cNvSpPr/>
          <p:nvPr/>
        </p:nvSpPr>
        <p:spPr>
          <a:xfrm>
            <a:off x="5233680" y="58669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64" name="CustomShape 30"/>
          <p:cNvSpPr/>
          <p:nvPr/>
        </p:nvSpPr>
        <p:spPr>
          <a:xfrm>
            <a:off x="4251600" y="5987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65" name="CustomShape 31"/>
          <p:cNvSpPr/>
          <p:nvPr/>
        </p:nvSpPr>
        <p:spPr>
          <a:xfrm>
            <a:off x="4318920" y="600660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66" name="CustomShape 32"/>
          <p:cNvSpPr/>
          <p:nvPr/>
        </p:nvSpPr>
        <p:spPr>
          <a:xfrm>
            <a:off x="3032280" y="58352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3767" name="CustomShape 33"/>
          <p:cNvSpPr/>
          <p:nvPr/>
        </p:nvSpPr>
        <p:spPr>
          <a:xfrm>
            <a:off x="3099600" y="58543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3768" name="CustomShape 34"/>
          <p:cNvSpPr/>
          <p:nvPr/>
        </p:nvSpPr>
        <p:spPr>
          <a:xfrm rot="1053000">
            <a:off x="5444280" y="1897920"/>
            <a:ext cx="53460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769" name="CustomShape 35"/>
          <p:cNvSpPr/>
          <p:nvPr/>
        </p:nvSpPr>
        <p:spPr>
          <a:xfrm rot="2829000">
            <a:off x="7732080" y="3371760"/>
            <a:ext cx="5346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770" name="CustomShape 36"/>
          <p:cNvSpPr/>
          <p:nvPr/>
        </p:nvSpPr>
        <p:spPr>
          <a:xfrm rot="9846000">
            <a:off x="6401160" y="5891400"/>
            <a:ext cx="53388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771" name="CustomShape 37"/>
          <p:cNvSpPr/>
          <p:nvPr/>
        </p:nvSpPr>
        <p:spPr>
          <a:xfrm rot="11650800">
            <a:off x="2031840" y="5796360"/>
            <a:ext cx="53388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772" name="CustomShape 38"/>
          <p:cNvSpPr/>
          <p:nvPr/>
        </p:nvSpPr>
        <p:spPr>
          <a:xfrm rot="16607400">
            <a:off x="440640" y="3486960"/>
            <a:ext cx="53424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773" name="CustomShape 39"/>
          <p:cNvSpPr/>
          <p:nvPr/>
        </p:nvSpPr>
        <p:spPr>
          <a:xfrm rot="20583000">
            <a:off x="2628000" y="1849320"/>
            <a:ext cx="53460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3774" name="CustomShape 40"/>
          <p:cNvSpPr/>
          <p:nvPr/>
        </p:nvSpPr>
        <p:spPr>
          <a:xfrm>
            <a:off x="473040" y="1073160"/>
            <a:ext cx="820224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5000"/>
              </a:lnSpc>
              <a:spcBef>
                <a:spcPts val="480"/>
              </a:spcBef>
            </a:pPr>
            <a:r>
              <a:rPr lang="en-US" sz="2400" b="0" strike="noStrike" spc="-1">
                <a:solidFill>
                  <a:srgbClr val="000000"/>
                </a:solidFill>
                <a:latin typeface="Gill Sans MT"/>
                <a:ea typeface="MS PGothic"/>
              </a:rPr>
              <a:t>But if one global ISP is viable business, there will be competitors ….  which must be interconnected</a:t>
            </a:r>
            <a:endParaRPr lang="en-US" sz="2400" b="0" strike="noStrike" spc="-1">
              <a:latin typeface="Arial"/>
            </a:endParaRPr>
          </a:p>
        </p:txBody>
      </p:sp>
      <p:sp>
        <p:nvSpPr>
          <p:cNvPr id="3775" name="CustomShape 41"/>
          <p:cNvSpPr/>
          <p:nvPr/>
        </p:nvSpPr>
        <p:spPr>
          <a:xfrm>
            <a:off x="4546440" y="3746520"/>
            <a:ext cx="3224160" cy="111564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776" name="CustomShape 42"/>
          <p:cNvSpPr/>
          <p:nvPr/>
        </p:nvSpPr>
        <p:spPr>
          <a:xfrm>
            <a:off x="5230800" y="390708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777" name="CustomShape 43"/>
          <p:cNvSpPr/>
          <p:nvPr/>
        </p:nvSpPr>
        <p:spPr>
          <a:xfrm>
            <a:off x="5230800" y="389844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778" name="CustomShape 44"/>
          <p:cNvSpPr/>
          <p:nvPr/>
        </p:nvSpPr>
        <p:spPr>
          <a:xfrm>
            <a:off x="5229720" y="384120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779" name="CustomShape 45"/>
          <p:cNvSpPr/>
          <p:nvPr/>
        </p:nvSpPr>
        <p:spPr>
          <a:xfrm>
            <a:off x="5338080" y="386604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780" name="CustomShape 46"/>
          <p:cNvSpPr/>
          <p:nvPr/>
        </p:nvSpPr>
        <p:spPr>
          <a:xfrm>
            <a:off x="5351760" y="386604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781" name="Line 47"/>
          <p:cNvSpPr/>
          <p:nvPr/>
        </p:nvSpPr>
        <p:spPr>
          <a:xfrm>
            <a:off x="5230800" y="3889080"/>
            <a:ext cx="360" cy="63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82" name="Line 48"/>
          <p:cNvSpPr/>
          <p:nvPr/>
        </p:nvSpPr>
        <p:spPr>
          <a:xfrm>
            <a:off x="5763600" y="3890520"/>
            <a:ext cx="360" cy="63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83" name="Line 49"/>
          <p:cNvSpPr/>
          <p:nvPr/>
        </p:nvSpPr>
        <p:spPr>
          <a:xfrm>
            <a:off x="5762880" y="3889800"/>
            <a:ext cx="983160" cy="1112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784" name="Line 50"/>
          <p:cNvSpPr/>
          <p:nvPr/>
        </p:nvSpPr>
        <p:spPr>
          <a:xfrm>
            <a:off x="6233400" y="4185000"/>
            <a:ext cx="121680" cy="680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785" name="Line 51"/>
          <p:cNvSpPr/>
          <p:nvPr/>
        </p:nvSpPr>
        <p:spPr>
          <a:xfrm flipV="1">
            <a:off x="6032520" y="4351320"/>
            <a:ext cx="245520" cy="370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786" name="Line 52"/>
          <p:cNvSpPr/>
          <p:nvPr/>
        </p:nvSpPr>
        <p:spPr>
          <a:xfrm flipV="1">
            <a:off x="5735160" y="4208400"/>
            <a:ext cx="194400" cy="89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787" name="Line 53"/>
          <p:cNvSpPr/>
          <p:nvPr/>
        </p:nvSpPr>
        <p:spPr>
          <a:xfrm flipV="1">
            <a:off x="5434560" y="4451040"/>
            <a:ext cx="194400" cy="89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788" name="Line 54"/>
          <p:cNvSpPr/>
          <p:nvPr/>
        </p:nvSpPr>
        <p:spPr>
          <a:xfrm flipV="1">
            <a:off x="6249240" y="4391280"/>
            <a:ext cx="254880" cy="2059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789" name="Line 55"/>
          <p:cNvSpPr/>
          <p:nvPr/>
        </p:nvSpPr>
        <p:spPr>
          <a:xfrm flipH="1" flipV="1">
            <a:off x="6744600" y="4379760"/>
            <a:ext cx="357840" cy="1011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790" name="Line 56"/>
          <p:cNvSpPr/>
          <p:nvPr/>
        </p:nvSpPr>
        <p:spPr>
          <a:xfrm flipV="1">
            <a:off x="6730200" y="4097160"/>
            <a:ext cx="285480" cy="1594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791" name="Line 57"/>
          <p:cNvSpPr/>
          <p:nvPr/>
        </p:nvSpPr>
        <p:spPr>
          <a:xfrm flipH="1" flipV="1">
            <a:off x="5497200" y="3991680"/>
            <a:ext cx="414360" cy="709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792" name="CustomShape 58"/>
          <p:cNvSpPr/>
          <p:nvPr/>
        </p:nvSpPr>
        <p:spPr>
          <a:xfrm>
            <a:off x="4693680" y="4093920"/>
            <a:ext cx="81828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ISP B</a:t>
            </a:r>
            <a:endParaRPr lang="en-US" sz="2000" b="0" strike="noStrike" spc="-1">
              <a:latin typeface="Arial"/>
            </a:endParaRPr>
          </a:p>
        </p:txBody>
      </p:sp>
      <p:sp>
        <p:nvSpPr>
          <p:cNvPr id="3793" name="CustomShape 59"/>
          <p:cNvSpPr/>
          <p:nvPr/>
        </p:nvSpPr>
        <p:spPr>
          <a:xfrm>
            <a:off x="6267600" y="430632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794" name="CustomShape 60"/>
          <p:cNvSpPr/>
          <p:nvPr/>
        </p:nvSpPr>
        <p:spPr>
          <a:xfrm>
            <a:off x="6267600" y="429768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795" name="CustomShape 61"/>
          <p:cNvSpPr/>
          <p:nvPr/>
        </p:nvSpPr>
        <p:spPr>
          <a:xfrm>
            <a:off x="6266880" y="424008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796" name="CustomShape 62"/>
          <p:cNvSpPr/>
          <p:nvPr/>
        </p:nvSpPr>
        <p:spPr>
          <a:xfrm>
            <a:off x="6375240" y="426492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797" name="CustomShape 63"/>
          <p:cNvSpPr/>
          <p:nvPr/>
        </p:nvSpPr>
        <p:spPr>
          <a:xfrm>
            <a:off x="6388560" y="426492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798" name="Line 64"/>
          <p:cNvSpPr/>
          <p:nvPr/>
        </p:nvSpPr>
        <p:spPr>
          <a:xfrm>
            <a:off x="6268680" y="428724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799" name="Line 65"/>
          <p:cNvSpPr/>
          <p:nvPr/>
        </p:nvSpPr>
        <p:spPr>
          <a:xfrm>
            <a:off x="6800760" y="428904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00" name="CustomShape 66"/>
          <p:cNvSpPr/>
          <p:nvPr/>
        </p:nvSpPr>
        <p:spPr>
          <a:xfrm>
            <a:off x="5478840" y="436716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01" name="CustomShape 67"/>
          <p:cNvSpPr/>
          <p:nvPr/>
        </p:nvSpPr>
        <p:spPr>
          <a:xfrm>
            <a:off x="5478840" y="435888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802" name="CustomShape 68"/>
          <p:cNvSpPr/>
          <p:nvPr/>
        </p:nvSpPr>
        <p:spPr>
          <a:xfrm>
            <a:off x="5478120" y="430128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03" name="CustomShape 69"/>
          <p:cNvSpPr/>
          <p:nvPr/>
        </p:nvSpPr>
        <p:spPr>
          <a:xfrm>
            <a:off x="5586480" y="432612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04" name="CustomShape 70"/>
          <p:cNvSpPr/>
          <p:nvPr/>
        </p:nvSpPr>
        <p:spPr>
          <a:xfrm>
            <a:off x="5599800" y="432612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05" name="Line 71"/>
          <p:cNvSpPr/>
          <p:nvPr/>
        </p:nvSpPr>
        <p:spPr>
          <a:xfrm>
            <a:off x="5479560" y="434448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06" name="Line 72"/>
          <p:cNvSpPr/>
          <p:nvPr/>
        </p:nvSpPr>
        <p:spPr>
          <a:xfrm>
            <a:off x="6012000" y="4346280"/>
            <a:ext cx="360" cy="66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07" name="CustomShape 73"/>
          <p:cNvSpPr/>
          <p:nvPr/>
        </p:nvSpPr>
        <p:spPr>
          <a:xfrm>
            <a:off x="5769360" y="412488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08" name="CustomShape 74"/>
          <p:cNvSpPr/>
          <p:nvPr/>
        </p:nvSpPr>
        <p:spPr>
          <a:xfrm>
            <a:off x="5769360" y="411624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809" name="CustomShape 75"/>
          <p:cNvSpPr/>
          <p:nvPr/>
        </p:nvSpPr>
        <p:spPr>
          <a:xfrm>
            <a:off x="5768640" y="405900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10" name="CustomShape 76"/>
          <p:cNvSpPr/>
          <p:nvPr/>
        </p:nvSpPr>
        <p:spPr>
          <a:xfrm>
            <a:off x="5877000" y="408384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11" name="CustomShape 77"/>
          <p:cNvSpPr/>
          <p:nvPr/>
        </p:nvSpPr>
        <p:spPr>
          <a:xfrm>
            <a:off x="5890320" y="408384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12" name="Line 78"/>
          <p:cNvSpPr/>
          <p:nvPr/>
        </p:nvSpPr>
        <p:spPr>
          <a:xfrm>
            <a:off x="5770440" y="410688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13" name="Line 79"/>
          <p:cNvSpPr/>
          <p:nvPr/>
        </p:nvSpPr>
        <p:spPr>
          <a:xfrm>
            <a:off x="6302520" y="410832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14" name="CustomShape 80"/>
          <p:cNvSpPr/>
          <p:nvPr/>
        </p:nvSpPr>
        <p:spPr>
          <a:xfrm>
            <a:off x="6721200" y="401220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15" name="CustomShape 81"/>
          <p:cNvSpPr/>
          <p:nvPr/>
        </p:nvSpPr>
        <p:spPr>
          <a:xfrm>
            <a:off x="6721200" y="400392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816" name="CustomShape 82"/>
          <p:cNvSpPr/>
          <p:nvPr/>
        </p:nvSpPr>
        <p:spPr>
          <a:xfrm>
            <a:off x="6720480" y="394632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17" name="CustomShape 83"/>
          <p:cNvSpPr/>
          <p:nvPr/>
        </p:nvSpPr>
        <p:spPr>
          <a:xfrm>
            <a:off x="6828840" y="397116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18" name="CustomShape 84"/>
          <p:cNvSpPr/>
          <p:nvPr/>
        </p:nvSpPr>
        <p:spPr>
          <a:xfrm>
            <a:off x="6842160" y="397116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19" name="Line 85"/>
          <p:cNvSpPr/>
          <p:nvPr/>
        </p:nvSpPr>
        <p:spPr>
          <a:xfrm>
            <a:off x="6721200" y="399420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20" name="Line 86"/>
          <p:cNvSpPr/>
          <p:nvPr/>
        </p:nvSpPr>
        <p:spPr>
          <a:xfrm>
            <a:off x="7254360" y="399600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21" name="CustomShape 87"/>
          <p:cNvSpPr/>
          <p:nvPr/>
        </p:nvSpPr>
        <p:spPr>
          <a:xfrm>
            <a:off x="6950520" y="449532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22" name="CustomShape 88"/>
          <p:cNvSpPr/>
          <p:nvPr/>
        </p:nvSpPr>
        <p:spPr>
          <a:xfrm>
            <a:off x="6950520" y="448704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823" name="CustomShape 89"/>
          <p:cNvSpPr/>
          <p:nvPr/>
        </p:nvSpPr>
        <p:spPr>
          <a:xfrm>
            <a:off x="6949440" y="442944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24" name="CustomShape 90"/>
          <p:cNvSpPr/>
          <p:nvPr/>
        </p:nvSpPr>
        <p:spPr>
          <a:xfrm>
            <a:off x="7057800" y="445428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25" name="CustomShape 91"/>
          <p:cNvSpPr/>
          <p:nvPr/>
        </p:nvSpPr>
        <p:spPr>
          <a:xfrm>
            <a:off x="7071480" y="445428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26" name="Line 92"/>
          <p:cNvSpPr/>
          <p:nvPr/>
        </p:nvSpPr>
        <p:spPr>
          <a:xfrm>
            <a:off x="6951240" y="447660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27" name="Line 93"/>
          <p:cNvSpPr/>
          <p:nvPr/>
        </p:nvSpPr>
        <p:spPr>
          <a:xfrm>
            <a:off x="7483320" y="447804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28" name="CustomShape 94"/>
          <p:cNvSpPr/>
          <p:nvPr/>
        </p:nvSpPr>
        <p:spPr>
          <a:xfrm>
            <a:off x="6041520" y="465012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29" name="CustomShape 95"/>
          <p:cNvSpPr/>
          <p:nvPr/>
        </p:nvSpPr>
        <p:spPr>
          <a:xfrm>
            <a:off x="6041520" y="464148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830" name="CustomShape 96"/>
          <p:cNvSpPr/>
          <p:nvPr/>
        </p:nvSpPr>
        <p:spPr>
          <a:xfrm>
            <a:off x="6040440" y="458424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31" name="CustomShape 97"/>
          <p:cNvSpPr/>
          <p:nvPr/>
        </p:nvSpPr>
        <p:spPr>
          <a:xfrm>
            <a:off x="6148800" y="460908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32" name="CustomShape 98"/>
          <p:cNvSpPr/>
          <p:nvPr/>
        </p:nvSpPr>
        <p:spPr>
          <a:xfrm>
            <a:off x="6162480" y="460908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33" name="Line 99"/>
          <p:cNvSpPr/>
          <p:nvPr/>
        </p:nvSpPr>
        <p:spPr>
          <a:xfrm>
            <a:off x="6042240" y="463212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34" name="Line 100"/>
          <p:cNvSpPr/>
          <p:nvPr/>
        </p:nvSpPr>
        <p:spPr>
          <a:xfrm>
            <a:off x="6573240" y="463356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35" name="CustomShape 101"/>
          <p:cNvSpPr/>
          <p:nvPr/>
        </p:nvSpPr>
        <p:spPr>
          <a:xfrm>
            <a:off x="5141520" y="460620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36" name="CustomShape 102"/>
          <p:cNvSpPr/>
          <p:nvPr/>
        </p:nvSpPr>
        <p:spPr>
          <a:xfrm>
            <a:off x="5141520" y="459792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837" name="CustomShape 103"/>
          <p:cNvSpPr/>
          <p:nvPr/>
        </p:nvSpPr>
        <p:spPr>
          <a:xfrm>
            <a:off x="5140800" y="454032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38" name="CustomShape 104"/>
          <p:cNvSpPr/>
          <p:nvPr/>
        </p:nvSpPr>
        <p:spPr>
          <a:xfrm>
            <a:off x="5249160" y="456516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39" name="CustomShape 105"/>
          <p:cNvSpPr/>
          <p:nvPr/>
        </p:nvSpPr>
        <p:spPr>
          <a:xfrm>
            <a:off x="5262480" y="456516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40" name="Line 106"/>
          <p:cNvSpPr/>
          <p:nvPr/>
        </p:nvSpPr>
        <p:spPr>
          <a:xfrm>
            <a:off x="5141520" y="458748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41" name="Line 107"/>
          <p:cNvSpPr/>
          <p:nvPr/>
        </p:nvSpPr>
        <p:spPr>
          <a:xfrm>
            <a:off x="5676480" y="458892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42" name="CustomShape 108"/>
          <p:cNvSpPr/>
          <p:nvPr/>
        </p:nvSpPr>
        <p:spPr>
          <a:xfrm>
            <a:off x="1803240" y="2755800"/>
            <a:ext cx="3465360" cy="119196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843" name="CustomShape 109"/>
          <p:cNvSpPr/>
          <p:nvPr/>
        </p:nvSpPr>
        <p:spPr>
          <a:xfrm>
            <a:off x="2538720" y="29275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44" name="CustomShape 110"/>
          <p:cNvSpPr/>
          <p:nvPr/>
        </p:nvSpPr>
        <p:spPr>
          <a:xfrm>
            <a:off x="2538720" y="29181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845" name="CustomShape 111"/>
          <p:cNvSpPr/>
          <p:nvPr/>
        </p:nvSpPr>
        <p:spPr>
          <a:xfrm>
            <a:off x="2537640" y="285696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46" name="CustomShape 112"/>
          <p:cNvSpPr/>
          <p:nvPr/>
        </p:nvSpPr>
        <p:spPr>
          <a:xfrm>
            <a:off x="2654280" y="28836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47" name="CustomShape 113"/>
          <p:cNvSpPr/>
          <p:nvPr/>
        </p:nvSpPr>
        <p:spPr>
          <a:xfrm>
            <a:off x="2668680" y="28836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48" name="Line 114"/>
          <p:cNvSpPr/>
          <p:nvPr/>
        </p:nvSpPr>
        <p:spPr>
          <a:xfrm>
            <a:off x="2539800" y="29080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49" name="Line 115"/>
          <p:cNvSpPr/>
          <p:nvPr/>
        </p:nvSpPr>
        <p:spPr>
          <a:xfrm>
            <a:off x="3109680" y="290988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50" name="Line 116"/>
          <p:cNvSpPr/>
          <p:nvPr/>
        </p:nvSpPr>
        <p:spPr>
          <a:xfrm>
            <a:off x="3110760" y="2909160"/>
            <a:ext cx="1056600" cy="11880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851" name="Line 117"/>
          <p:cNvSpPr/>
          <p:nvPr/>
        </p:nvSpPr>
        <p:spPr>
          <a:xfrm>
            <a:off x="3616200" y="3224520"/>
            <a:ext cx="131040" cy="723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852" name="Line 118"/>
          <p:cNvSpPr/>
          <p:nvPr/>
        </p:nvSpPr>
        <p:spPr>
          <a:xfrm flipV="1">
            <a:off x="3400560" y="3401640"/>
            <a:ext cx="263520" cy="399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853" name="Line 119"/>
          <p:cNvSpPr/>
          <p:nvPr/>
        </p:nvSpPr>
        <p:spPr>
          <a:xfrm flipV="1">
            <a:off x="3081240" y="3249000"/>
            <a:ext cx="208800" cy="9540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854" name="Line 120"/>
          <p:cNvSpPr/>
          <p:nvPr/>
        </p:nvSpPr>
        <p:spPr>
          <a:xfrm flipV="1">
            <a:off x="2757960" y="3508560"/>
            <a:ext cx="208800" cy="950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855" name="Line 121"/>
          <p:cNvSpPr/>
          <p:nvPr/>
        </p:nvSpPr>
        <p:spPr>
          <a:xfrm flipV="1">
            <a:off x="3633120" y="3444480"/>
            <a:ext cx="274320" cy="2203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856" name="Line 122"/>
          <p:cNvSpPr/>
          <p:nvPr/>
        </p:nvSpPr>
        <p:spPr>
          <a:xfrm flipH="1" flipV="1">
            <a:off x="4165560" y="3432240"/>
            <a:ext cx="384840" cy="1083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857" name="Line 123"/>
          <p:cNvSpPr/>
          <p:nvPr/>
        </p:nvSpPr>
        <p:spPr>
          <a:xfrm flipV="1">
            <a:off x="4150440" y="3130560"/>
            <a:ext cx="306720" cy="170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858" name="Line 124"/>
          <p:cNvSpPr/>
          <p:nvPr/>
        </p:nvSpPr>
        <p:spPr>
          <a:xfrm flipH="1" flipV="1">
            <a:off x="2825280" y="3017520"/>
            <a:ext cx="444960" cy="759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859" name="CustomShape 125"/>
          <p:cNvSpPr/>
          <p:nvPr/>
        </p:nvSpPr>
        <p:spPr>
          <a:xfrm>
            <a:off x="1990080" y="3127320"/>
            <a:ext cx="808920" cy="39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ISP A</a:t>
            </a:r>
            <a:endParaRPr lang="en-US" sz="2000" b="0" strike="noStrike" spc="-1">
              <a:latin typeface="Arial"/>
            </a:endParaRPr>
          </a:p>
        </p:txBody>
      </p:sp>
      <p:sp>
        <p:nvSpPr>
          <p:cNvPr id="3860" name="CustomShape 126"/>
          <p:cNvSpPr/>
          <p:nvPr/>
        </p:nvSpPr>
        <p:spPr>
          <a:xfrm>
            <a:off x="3653280" y="335376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61" name="CustomShape 127"/>
          <p:cNvSpPr/>
          <p:nvPr/>
        </p:nvSpPr>
        <p:spPr>
          <a:xfrm>
            <a:off x="3653280" y="33447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862" name="CustomShape 128"/>
          <p:cNvSpPr/>
          <p:nvPr/>
        </p:nvSpPr>
        <p:spPr>
          <a:xfrm>
            <a:off x="3652200" y="328320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63" name="CustomShape 129"/>
          <p:cNvSpPr/>
          <p:nvPr/>
        </p:nvSpPr>
        <p:spPr>
          <a:xfrm>
            <a:off x="3768840" y="330984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64" name="CustomShape 130"/>
          <p:cNvSpPr/>
          <p:nvPr/>
        </p:nvSpPr>
        <p:spPr>
          <a:xfrm>
            <a:off x="3783240" y="330984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65" name="Line 131"/>
          <p:cNvSpPr/>
          <p:nvPr/>
        </p:nvSpPr>
        <p:spPr>
          <a:xfrm>
            <a:off x="3654000" y="333360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66" name="Line 132"/>
          <p:cNvSpPr/>
          <p:nvPr/>
        </p:nvSpPr>
        <p:spPr>
          <a:xfrm>
            <a:off x="4223880" y="333540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67" name="CustomShape 133"/>
          <p:cNvSpPr/>
          <p:nvPr/>
        </p:nvSpPr>
        <p:spPr>
          <a:xfrm>
            <a:off x="2805480" y="34189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68" name="CustomShape 134"/>
          <p:cNvSpPr/>
          <p:nvPr/>
        </p:nvSpPr>
        <p:spPr>
          <a:xfrm>
            <a:off x="2805480" y="340992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869" name="CustomShape 135"/>
          <p:cNvSpPr/>
          <p:nvPr/>
        </p:nvSpPr>
        <p:spPr>
          <a:xfrm>
            <a:off x="2804400" y="334872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70" name="CustomShape 136"/>
          <p:cNvSpPr/>
          <p:nvPr/>
        </p:nvSpPr>
        <p:spPr>
          <a:xfrm>
            <a:off x="2921040" y="33750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71" name="CustomShape 137"/>
          <p:cNvSpPr/>
          <p:nvPr/>
        </p:nvSpPr>
        <p:spPr>
          <a:xfrm>
            <a:off x="2935440" y="33750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72" name="Line 138"/>
          <p:cNvSpPr/>
          <p:nvPr/>
        </p:nvSpPr>
        <p:spPr>
          <a:xfrm>
            <a:off x="2806200" y="339912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73" name="Line 139"/>
          <p:cNvSpPr/>
          <p:nvPr/>
        </p:nvSpPr>
        <p:spPr>
          <a:xfrm>
            <a:off x="3376080" y="340056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74" name="CustomShape 140"/>
          <p:cNvSpPr/>
          <p:nvPr/>
        </p:nvSpPr>
        <p:spPr>
          <a:xfrm>
            <a:off x="3117600" y="316008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75" name="CustomShape 141"/>
          <p:cNvSpPr/>
          <p:nvPr/>
        </p:nvSpPr>
        <p:spPr>
          <a:xfrm>
            <a:off x="3117600" y="315108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876" name="CustomShape 142"/>
          <p:cNvSpPr/>
          <p:nvPr/>
        </p:nvSpPr>
        <p:spPr>
          <a:xfrm>
            <a:off x="3116880" y="308952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77" name="CustomShape 143"/>
          <p:cNvSpPr/>
          <p:nvPr/>
        </p:nvSpPr>
        <p:spPr>
          <a:xfrm>
            <a:off x="3233160" y="311616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78" name="CustomShape 144"/>
          <p:cNvSpPr/>
          <p:nvPr/>
        </p:nvSpPr>
        <p:spPr>
          <a:xfrm>
            <a:off x="3247920" y="311616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79" name="Line 145"/>
          <p:cNvSpPr/>
          <p:nvPr/>
        </p:nvSpPr>
        <p:spPr>
          <a:xfrm>
            <a:off x="3117600" y="313992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80" name="Line 146"/>
          <p:cNvSpPr/>
          <p:nvPr/>
        </p:nvSpPr>
        <p:spPr>
          <a:xfrm>
            <a:off x="3689640" y="314172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81" name="CustomShape 147"/>
          <p:cNvSpPr/>
          <p:nvPr/>
        </p:nvSpPr>
        <p:spPr>
          <a:xfrm>
            <a:off x="4140720" y="303984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82" name="CustomShape 148"/>
          <p:cNvSpPr/>
          <p:nvPr/>
        </p:nvSpPr>
        <p:spPr>
          <a:xfrm>
            <a:off x="4140720" y="303084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883" name="CustomShape 149"/>
          <p:cNvSpPr/>
          <p:nvPr/>
        </p:nvSpPr>
        <p:spPr>
          <a:xfrm>
            <a:off x="4139640" y="296928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84" name="CustomShape 150"/>
          <p:cNvSpPr/>
          <p:nvPr/>
        </p:nvSpPr>
        <p:spPr>
          <a:xfrm>
            <a:off x="4256280" y="299592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85" name="CustomShape 151"/>
          <p:cNvSpPr/>
          <p:nvPr/>
        </p:nvSpPr>
        <p:spPr>
          <a:xfrm>
            <a:off x="4270680" y="299592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86" name="Line 152"/>
          <p:cNvSpPr/>
          <p:nvPr/>
        </p:nvSpPr>
        <p:spPr>
          <a:xfrm>
            <a:off x="4141800" y="301896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87" name="Line 153"/>
          <p:cNvSpPr/>
          <p:nvPr/>
        </p:nvSpPr>
        <p:spPr>
          <a:xfrm>
            <a:off x="4711680" y="302076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88" name="CustomShape 154"/>
          <p:cNvSpPr/>
          <p:nvPr/>
        </p:nvSpPr>
        <p:spPr>
          <a:xfrm>
            <a:off x="4387320" y="355608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89" name="CustomShape 155"/>
          <p:cNvSpPr/>
          <p:nvPr/>
        </p:nvSpPr>
        <p:spPr>
          <a:xfrm>
            <a:off x="4387320" y="354672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890" name="CustomShape 156"/>
          <p:cNvSpPr/>
          <p:nvPr/>
        </p:nvSpPr>
        <p:spPr>
          <a:xfrm>
            <a:off x="4386240" y="348552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91" name="CustomShape 157"/>
          <p:cNvSpPr/>
          <p:nvPr/>
        </p:nvSpPr>
        <p:spPr>
          <a:xfrm>
            <a:off x="4502520" y="35118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92" name="CustomShape 158"/>
          <p:cNvSpPr/>
          <p:nvPr/>
        </p:nvSpPr>
        <p:spPr>
          <a:xfrm>
            <a:off x="4517280" y="35118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93" name="Line 159"/>
          <p:cNvSpPr/>
          <p:nvPr/>
        </p:nvSpPr>
        <p:spPr>
          <a:xfrm>
            <a:off x="4388040" y="353664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94" name="Line 160"/>
          <p:cNvSpPr/>
          <p:nvPr/>
        </p:nvSpPr>
        <p:spPr>
          <a:xfrm>
            <a:off x="4957920" y="353844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95" name="CustomShape 161"/>
          <p:cNvSpPr/>
          <p:nvPr/>
        </p:nvSpPr>
        <p:spPr>
          <a:xfrm>
            <a:off x="3409920" y="37213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96" name="CustomShape 162"/>
          <p:cNvSpPr/>
          <p:nvPr/>
        </p:nvSpPr>
        <p:spPr>
          <a:xfrm>
            <a:off x="3409920" y="37119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897" name="CustomShape 163"/>
          <p:cNvSpPr/>
          <p:nvPr/>
        </p:nvSpPr>
        <p:spPr>
          <a:xfrm>
            <a:off x="3408840" y="365076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898" name="CustomShape 164"/>
          <p:cNvSpPr/>
          <p:nvPr/>
        </p:nvSpPr>
        <p:spPr>
          <a:xfrm>
            <a:off x="3525480" y="36774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899" name="CustomShape 165"/>
          <p:cNvSpPr/>
          <p:nvPr/>
        </p:nvSpPr>
        <p:spPr>
          <a:xfrm>
            <a:off x="3539880" y="36774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00" name="Line 166"/>
          <p:cNvSpPr/>
          <p:nvPr/>
        </p:nvSpPr>
        <p:spPr>
          <a:xfrm>
            <a:off x="3409920" y="37018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01" name="Line 167"/>
          <p:cNvSpPr/>
          <p:nvPr/>
        </p:nvSpPr>
        <p:spPr>
          <a:xfrm>
            <a:off x="3981960" y="370368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02" name="CustomShape 168"/>
          <p:cNvSpPr/>
          <p:nvPr/>
        </p:nvSpPr>
        <p:spPr>
          <a:xfrm>
            <a:off x="2442960" y="36745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03" name="CustomShape 169"/>
          <p:cNvSpPr/>
          <p:nvPr/>
        </p:nvSpPr>
        <p:spPr>
          <a:xfrm>
            <a:off x="2442960" y="36651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904" name="CustomShape 170"/>
          <p:cNvSpPr/>
          <p:nvPr/>
        </p:nvSpPr>
        <p:spPr>
          <a:xfrm>
            <a:off x="2441880" y="360396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05" name="CustomShape 171"/>
          <p:cNvSpPr/>
          <p:nvPr/>
        </p:nvSpPr>
        <p:spPr>
          <a:xfrm>
            <a:off x="2558520" y="363024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06" name="CustomShape 172"/>
          <p:cNvSpPr/>
          <p:nvPr/>
        </p:nvSpPr>
        <p:spPr>
          <a:xfrm>
            <a:off x="2572920" y="363024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07" name="Line 173"/>
          <p:cNvSpPr/>
          <p:nvPr/>
        </p:nvSpPr>
        <p:spPr>
          <a:xfrm>
            <a:off x="2442960" y="365436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08" name="Line 174"/>
          <p:cNvSpPr/>
          <p:nvPr/>
        </p:nvSpPr>
        <p:spPr>
          <a:xfrm>
            <a:off x="3014640" y="365580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09" name="CustomShape 175"/>
          <p:cNvSpPr/>
          <p:nvPr/>
        </p:nvSpPr>
        <p:spPr>
          <a:xfrm>
            <a:off x="1498680" y="4165560"/>
            <a:ext cx="3084480" cy="116676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910" name="CustomShape 176"/>
          <p:cNvSpPr/>
          <p:nvPr/>
        </p:nvSpPr>
        <p:spPr>
          <a:xfrm>
            <a:off x="2153160" y="433332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11" name="CustomShape 177"/>
          <p:cNvSpPr/>
          <p:nvPr/>
        </p:nvSpPr>
        <p:spPr>
          <a:xfrm>
            <a:off x="2153160" y="432468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912" name="CustomShape 178"/>
          <p:cNvSpPr/>
          <p:nvPr/>
        </p:nvSpPr>
        <p:spPr>
          <a:xfrm>
            <a:off x="2152440" y="426456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13" name="CustomShape 179"/>
          <p:cNvSpPr/>
          <p:nvPr/>
        </p:nvSpPr>
        <p:spPr>
          <a:xfrm>
            <a:off x="2256120" y="429048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14" name="CustomShape 180"/>
          <p:cNvSpPr/>
          <p:nvPr/>
        </p:nvSpPr>
        <p:spPr>
          <a:xfrm>
            <a:off x="2269080" y="429048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15" name="Line 181"/>
          <p:cNvSpPr/>
          <p:nvPr/>
        </p:nvSpPr>
        <p:spPr>
          <a:xfrm>
            <a:off x="2153880" y="4313160"/>
            <a:ext cx="360" cy="64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16" name="Line 182"/>
          <p:cNvSpPr/>
          <p:nvPr/>
        </p:nvSpPr>
        <p:spPr>
          <a:xfrm>
            <a:off x="2662200" y="431460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17" name="Line 183"/>
          <p:cNvSpPr/>
          <p:nvPr/>
        </p:nvSpPr>
        <p:spPr>
          <a:xfrm>
            <a:off x="2662200" y="4315320"/>
            <a:ext cx="940320" cy="116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918" name="Line 184"/>
          <p:cNvSpPr/>
          <p:nvPr/>
        </p:nvSpPr>
        <p:spPr>
          <a:xfrm>
            <a:off x="3112200" y="4624200"/>
            <a:ext cx="116640" cy="709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919" name="Line 185"/>
          <p:cNvSpPr/>
          <p:nvPr/>
        </p:nvSpPr>
        <p:spPr>
          <a:xfrm flipV="1">
            <a:off x="2920320" y="4797720"/>
            <a:ext cx="234720" cy="388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920" name="Line 186"/>
          <p:cNvSpPr/>
          <p:nvPr/>
        </p:nvSpPr>
        <p:spPr>
          <a:xfrm flipV="1">
            <a:off x="2635920" y="4648320"/>
            <a:ext cx="185760" cy="932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921" name="Line 187"/>
          <p:cNvSpPr/>
          <p:nvPr/>
        </p:nvSpPr>
        <p:spPr>
          <a:xfrm flipV="1">
            <a:off x="2348280" y="4902120"/>
            <a:ext cx="185760" cy="932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922" name="Line 188"/>
          <p:cNvSpPr/>
          <p:nvPr/>
        </p:nvSpPr>
        <p:spPr>
          <a:xfrm flipV="1">
            <a:off x="3127320" y="4839840"/>
            <a:ext cx="244080" cy="215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923" name="Line 189"/>
          <p:cNvSpPr/>
          <p:nvPr/>
        </p:nvSpPr>
        <p:spPr>
          <a:xfrm flipH="1" flipV="1">
            <a:off x="3601440" y="4827600"/>
            <a:ext cx="342000" cy="1058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924" name="Line 190"/>
          <p:cNvSpPr/>
          <p:nvPr/>
        </p:nvSpPr>
        <p:spPr>
          <a:xfrm flipV="1">
            <a:off x="3587760" y="4532040"/>
            <a:ext cx="273240" cy="1666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925" name="Line 191"/>
          <p:cNvSpPr/>
          <p:nvPr/>
        </p:nvSpPr>
        <p:spPr>
          <a:xfrm flipH="1" flipV="1">
            <a:off x="2408040" y="4421880"/>
            <a:ext cx="396360" cy="741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3926" name="CustomShape 192"/>
          <p:cNvSpPr/>
          <p:nvPr/>
        </p:nvSpPr>
        <p:spPr>
          <a:xfrm>
            <a:off x="1609200" y="4529160"/>
            <a:ext cx="83340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ISP C</a:t>
            </a:r>
            <a:endParaRPr lang="en-US" sz="2000" b="0" strike="noStrike" spc="-1">
              <a:latin typeface="Arial"/>
            </a:endParaRPr>
          </a:p>
        </p:txBody>
      </p:sp>
      <p:sp>
        <p:nvSpPr>
          <p:cNvPr id="3927" name="CustomShape 193"/>
          <p:cNvSpPr/>
          <p:nvPr/>
        </p:nvSpPr>
        <p:spPr>
          <a:xfrm>
            <a:off x="3145320" y="475056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28" name="CustomShape 194"/>
          <p:cNvSpPr/>
          <p:nvPr/>
        </p:nvSpPr>
        <p:spPr>
          <a:xfrm>
            <a:off x="3145320" y="474192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929" name="CustomShape 195"/>
          <p:cNvSpPr/>
          <p:nvPr/>
        </p:nvSpPr>
        <p:spPr>
          <a:xfrm>
            <a:off x="3144240" y="468180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30" name="CustomShape 196"/>
          <p:cNvSpPr/>
          <p:nvPr/>
        </p:nvSpPr>
        <p:spPr>
          <a:xfrm>
            <a:off x="3247920" y="470772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31" name="CustomShape 197"/>
          <p:cNvSpPr/>
          <p:nvPr/>
        </p:nvSpPr>
        <p:spPr>
          <a:xfrm>
            <a:off x="3260880" y="470772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32" name="Line 198"/>
          <p:cNvSpPr/>
          <p:nvPr/>
        </p:nvSpPr>
        <p:spPr>
          <a:xfrm>
            <a:off x="3146040" y="4730400"/>
            <a:ext cx="360" cy="64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33" name="Line 199"/>
          <p:cNvSpPr/>
          <p:nvPr/>
        </p:nvSpPr>
        <p:spPr>
          <a:xfrm>
            <a:off x="3654000" y="473184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34" name="CustomShape 200"/>
          <p:cNvSpPr/>
          <p:nvPr/>
        </p:nvSpPr>
        <p:spPr>
          <a:xfrm>
            <a:off x="2390400" y="481464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35" name="CustomShape 201"/>
          <p:cNvSpPr/>
          <p:nvPr/>
        </p:nvSpPr>
        <p:spPr>
          <a:xfrm>
            <a:off x="2390400" y="480564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936" name="CustomShape 202"/>
          <p:cNvSpPr/>
          <p:nvPr/>
        </p:nvSpPr>
        <p:spPr>
          <a:xfrm>
            <a:off x="2389680" y="474552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37" name="CustomShape 203"/>
          <p:cNvSpPr/>
          <p:nvPr/>
        </p:nvSpPr>
        <p:spPr>
          <a:xfrm>
            <a:off x="2493360" y="477144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38" name="CustomShape 204"/>
          <p:cNvSpPr/>
          <p:nvPr/>
        </p:nvSpPr>
        <p:spPr>
          <a:xfrm>
            <a:off x="2506320" y="477144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39" name="Line 205"/>
          <p:cNvSpPr/>
          <p:nvPr/>
        </p:nvSpPr>
        <p:spPr>
          <a:xfrm>
            <a:off x="2390400" y="479412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40" name="Line 206"/>
          <p:cNvSpPr/>
          <p:nvPr/>
        </p:nvSpPr>
        <p:spPr>
          <a:xfrm>
            <a:off x="2900520" y="479592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41" name="CustomShape 207"/>
          <p:cNvSpPr/>
          <p:nvPr/>
        </p:nvSpPr>
        <p:spPr>
          <a:xfrm>
            <a:off x="2668680" y="456120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42" name="CustomShape 208"/>
          <p:cNvSpPr/>
          <p:nvPr/>
        </p:nvSpPr>
        <p:spPr>
          <a:xfrm>
            <a:off x="2668680" y="455220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943" name="CustomShape 209"/>
          <p:cNvSpPr/>
          <p:nvPr/>
        </p:nvSpPr>
        <p:spPr>
          <a:xfrm>
            <a:off x="2667600" y="449208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44" name="CustomShape 210"/>
          <p:cNvSpPr/>
          <p:nvPr/>
        </p:nvSpPr>
        <p:spPr>
          <a:xfrm>
            <a:off x="2771280" y="451800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45" name="CustomShape 211"/>
          <p:cNvSpPr/>
          <p:nvPr/>
        </p:nvSpPr>
        <p:spPr>
          <a:xfrm>
            <a:off x="2784240" y="451800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46" name="Line 212"/>
          <p:cNvSpPr/>
          <p:nvPr/>
        </p:nvSpPr>
        <p:spPr>
          <a:xfrm>
            <a:off x="2668320" y="454140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47" name="Line 213"/>
          <p:cNvSpPr/>
          <p:nvPr/>
        </p:nvSpPr>
        <p:spPr>
          <a:xfrm>
            <a:off x="3178440" y="454320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48" name="CustomShape 214"/>
          <p:cNvSpPr/>
          <p:nvPr/>
        </p:nvSpPr>
        <p:spPr>
          <a:xfrm>
            <a:off x="3579120" y="444348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49" name="CustomShape 215"/>
          <p:cNvSpPr/>
          <p:nvPr/>
        </p:nvSpPr>
        <p:spPr>
          <a:xfrm>
            <a:off x="3579120" y="443448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950" name="CustomShape 216"/>
          <p:cNvSpPr/>
          <p:nvPr/>
        </p:nvSpPr>
        <p:spPr>
          <a:xfrm>
            <a:off x="3578400" y="437436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51" name="CustomShape 217"/>
          <p:cNvSpPr/>
          <p:nvPr/>
        </p:nvSpPr>
        <p:spPr>
          <a:xfrm>
            <a:off x="3682080" y="440064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52" name="CustomShape 218"/>
          <p:cNvSpPr/>
          <p:nvPr/>
        </p:nvSpPr>
        <p:spPr>
          <a:xfrm>
            <a:off x="3695040" y="440064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53" name="Line 219"/>
          <p:cNvSpPr/>
          <p:nvPr/>
        </p:nvSpPr>
        <p:spPr>
          <a:xfrm>
            <a:off x="3579840" y="442368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54" name="Line 220"/>
          <p:cNvSpPr/>
          <p:nvPr/>
        </p:nvSpPr>
        <p:spPr>
          <a:xfrm>
            <a:off x="4088880" y="44254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55" name="CustomShape 221"/>
          <p:cNvSpPr/>
          <p:nvPr/>
        </p:nvSpPr>
        <p:spPr>
          <a:xfrm>
            <a:off x="3798360" y="494856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56" name="CustomShape 222"/>
          <p:cNvSpPr/>
          <p:nvPr/>
        </p:nvSpPr>
        <p:spPr>
          <a:xfrm>
            <a:off x="3798360" y="493956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957" name="CustomShape 223"/>
          <p:cNvSpPr/>
          <p:nvPr/>
        </p:nvSpPr>
        <p:spPr>
          <a:xfrm>
            <a:off x="3797640" y="487944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58" name="CustomShape 224"/>
          <p:cNvSpPr/>
          <p:nvPr/>
        </p:nvSpPr>
        <p:spPr>
          <a:xfrm>
            <a:off x="3901320" y="490572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59" name="CustomShape 225"/>
          <p:cNvSpPr/>
          <p:nvPr/>
        </p:nvSpPr>
        <p:spPr>
          <a:xfrm>
            <a:off x="3914280" y="490572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60" name="Line 226"/>
          <p:cNvSpPr/>
          <p:nvPr/>
        </p:nvSpPr>
        <p:spPr>
          <a:xfrm>
            <a:off x="3798360" y="492876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61" name="Line 227"/>
          <p:cNvSpPr/>
          <p:nvPr/>
        </p:nvSpPr>
        <p:spPr>
          <a:xfrm>
            <a:off x="4308120" y="493056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62" name="CustomShape 228"/>
          <p:cNvSpPr/>
          <p:nvPr/>
        </p:nvSpPr>
        <p:spPr>
          <a:xfrm>
            <a:off x="2928600" y="511020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63" name="CustomShape 229"/>
          <p:cNvSpPr/>
          <p:nvPr/>
        </p:nvSpPr>
        <p:spPr>
          <a:xfrm>
            <a:off x="2928600" y="510156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964" name="CustomShape 230"/>
          <p:cNvSpPr/>
          <p:nvPr/>
        </p:nvSpPr>
        <p:spPr>
          <a:xfrm>
            <a:off x="2927880" y="504144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65" name="CustomShape 231"/>
          <p:cNvSpPr/>
          <p:nvPr/>
        </p:nvSpPr>
        <p:spPr>
          <a:xfrm>
            <a:off x="3031560" y="506736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66" name="CustomShape 232"/>
          <p:cNvSpPr/>
          <p:nvPr/>
        </p:nvSpPr>
        <p:spPr>
          <a:xfrm>
            <a:off x="3044520" y="506736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67" name="Line 233"/>
          <p:cNvSpPr/>
          <p:nvPr/>
        </p:nvSpPr>
        <p:spPr>
          <a:xfrm>
            <a:off x="2928600" y="509076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68" name="Line 234"/>
          <p:cNvSpPr/>
          <p:nvPr/>
        </p:nvSpPr>
        <p:spPr>
          <a:xfrm>
            <a:off x="3438360" y="509220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69" name="CustomShape 235"/>
          <p:cNvSpPr/>
          <p:nvPr/>
        </p:nvSpPr>
        <p:spPr>
          <a:xfrm>
            <a:off x="2067840" y="506448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70" name="CustomShape 236"/>
          <p:cNvSpPr/>
          <p:nvPr/>
        </p:nvSpPr>
        <p:spPr>
          <a:xfrm>
            <a:off x="2067840" y="505548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971" name="CustomShape 237"/>
          <p:cNvSpPr/>
          <p:nvPr/>
        </p:nvSpPr>
        <p:spPr>
          <a:xfrm>
            <a:off x="2067120" y="499536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72" name="CustomShape 238"/>
          <p:cNvSpPr/>
          <p:nvPr/>
        </p:nvSpPr>
        <p:spPr>
          <a:xfrm>
            <a:off x="2170800" y="502164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73" name="CustomShape 239"/>
          <p:cNvSpPr/>
          <p:nvPr/>
        </p:nvSpPr>
        <p:spPr>
          <a:xfrm>
            <a:off x="2183760" y="502164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3974" name="Line 240"/>
          <p:cNvSpPr/>
          <p:nvPr/>
        </p:nvSpPr>
        <p:spPr>
          <a:xfrm>
            <a:off x="2068560" y="504468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75" name="Line 241"/>
          <p:cNvSpPr/>
          <p:nvPr/>
        </p:nvSpPr>
        <p:spPr>
          <a:xfrm>
            <a:off x="2577600" y="50464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76" name="Line 242"/>
          <p:cNvSpPr/>
          <p:nvPr/>
        </p:nvSpPr>
        <p:spPr>
          <a:xfrm>
            <a:off x="2382480" y="2609640"/>
            <a:ext cx="238320" cy="262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77" name="Line 243"/>
          <p:cNvSpPr/>
          <p:nvPr/>
        </p:nvSpPr>
        <p:spPr>
          <a:xfrm>
            <a:off x="1638000" y="2849400"/>
            <a:ext cx="900360" cy="127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78" name="Line 244"/>
          <p:cNvSpPr/>
          <p:nvPr/>
        </p:nvSpPr>
        <p:spPr>
          <a:xfrm flipV="1">
            <a:off x="1234800" y="2973240"/>
            <a:ext cx="1303560" cy="277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79" name="Line 245"/>
          <p:cNvSpPr/>
          <p:nvPr/>
        </p:nvSpPr>
        <p:spPr>
          <a:xfrm>
            <a:off x="3916080" y="2411280"/>
            <a:ext cx="308160" cy="573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80" name="Line 246"/>
          <p:cNvSpPr/>
          <p:nvPr/>
        </p:nvSpPr>
        <p:spPr>
          <a:xfrm flipH="1">
            <a:off x="4425840" y="2388960"/>
            <a:ext cx="384120" cy="579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81" name="Line 247"/>
          <p:cNvSpPr/>
          <p:nvPr/>
        </p:nvSpPr>
        <p:spPr>
          <a:xfrm>
            <a:off x="6770520" y="2900160"/>
            <a:ext cx="216000" cy="1046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82" name="Line 248"/>
          <p:cNvSpPr/>
          <p:nvPr/>
        </p:nvSpPr>
        <p:spPr>
          <a:xfrm flipH="1">
            <a:off x="7137360" y="3251160"/>
            <a:ext cx="241200" cy="691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83" name="Line 249"/>
          <p:cNvSpPr/>
          <p:nvPr/>
        </p:nvSpPr>
        <p:spPr>
          <a:xfrm flipH="1">
            <a:off x="7483320" y="4228920"/>
            <a:ext cx="541440" cy="249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84" name="Line 250"/>
          <p:cNvSpPr/>
          <p:nvPr/>
        </p:nvSpPr>
        <p:spPr>
          <a:xfrm flipH="1" flipV="1">
            <a:off x="7454880" y="4573440"/>
            <a:ext cx="796680" cy="614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85" name="Line 251"/>
          <p:cNvSpPr/>
          <p:nvPr/>
        </p:nvSpPr>
        <p:spPr>
          <a:xfrm flipH="1" flipV="1">
            <a:off x="6495840" y="4722480"/>
            <a:ext cx="1047960" cy="966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86" name="Line 252"/>
          <p:cNvSpPr/>
          <p:nvPr/>
        </p:nvSpPr>
        <p:spPr>
          <a:xfrm flipH="1" flipV="1">
            <a:off x="5319360" y="4694040"/>
            <a:ext cx="285840" cy="1160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87" name="Line 253"/>
          <p:cNvSpPr/>
          <p:nvPr/>
        </p:nvSpPr>
        <p:spPr>
          <a:xfrm flipH="1" flipV="1">
            <a:off x="4068720" y="5045040"/>
            <a:ext cx="371160" cy="973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88" name="Line 254"/>
          <p:cNvSpPr/>
          <p:nvPr/>
        </p:nvSpPr>
        <p:spPr>
          <a:xfrm flipH="1" flipV="1">
            <a:off x="3144600" y="5192640"/>
            <a:ext cx="244440" cy="662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89" name="Line 255"/>
          <p:cNvSpPr/>
          <p:nvPr/>
        </p:nvSpPr>
        <p:spPr>
          <a:xfrm flipV="1">
            <a:off x="1790640" y="5160960"/>
            <a:ext cx="401400" cy="209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90" name="Line 256"/>
          <p:cNvSpPr/>
          <p:nvPr/>
        </p:nvSpPr>
        <p:spPr>
          <a:xfrm flipV="1">
            <a:off x="1361880" y="5045040"/>
            <a:ext cx="706320" cy="44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91" name="Line 257"/>
          <p:cNvSpPr/>
          <p:nvPr/>
        </p:nvSpPr>
        <p:spPr>
          <a:xfrm>
            <a:off x="1155600" y="4376520"/>
            <a:ext cx="996840" cy="4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92" name="CustomShape 258"/>
          <p:cNvSpPr/>
          <p:nvPr/>
        </p:nvSpPr>
        <p:spPr>
          <a:xfrm>
            <a:off x="5677560" y="2896920"/>
            <a:ext cx="526320" cy="303120"/>
          </a:xfrm>
          <a:prstGeom prst="ellipse">
            <a:avLst/>
          </a:prstGeom>
          <a:solidFill>
            <a:srgbClr val="0000FF"/>
          </a:solidFill>
          <a:ln w="9360">
            <a:solidFill>
              <a:schemeClr val="tx1"/>
            </a:solidFill>
            <a:round/>
          </a:ln>
        </p:spPr>
        <p:style>
          <a:lnRef idx="0">
            <a:scrgbClr r="0" g="0" b="0"/>
          </a:lnRef>
          <a:fillRef idx="0">
            <a:scrgbClr r="0" g="0" b="0"/>
          </a:fillRef>
          <a:effectRef idx="0">
            <a:scrgbClr r="0" g="0" b="0"/>
          </a:effectRef>
          <a:fontRef idx="minor"/>
        </p:style>
      </p:sp>
      <p:sp>
        <p:nvSpPr>
          <p:cNvPr id="3993" name="CustomShape 259"/>
          <p:cNvSpPr/>
          <p:nvPr/>
        </p:nvSpPr>
        <p:spPr>
          <a:xfrm>
            <a:off x="5698080" y="2871720"/>
            <a:ext cx="50724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FFFFFF"/>
                </a:solidFill>
                <a:latin typeface="Arial"/>
                <a:ea typeface="MS PGothic"/>
              </a:rPr>
              <a:t>IXP</a:t>
            </a:r>
            <a:endParaRPr lang="en-US" sz="1600" b="0" strike="noStrike" spc="-1">
              <a:latin typeface="Arial"/>
            </a:endParaRPr>
          </a:p>
        </p:txBody>
      </p:sp>
      <p:sp>
        <p:nvSpPr>
          <p:cNvPr id="3994" name="Line 260"/>
          <p:cNvSpPr/>
          <p:nvPr/>
        </p:nvSpPr>
        <p:spPr>
          <a:xfrm>
            <a:off x="4713120" y="3051000"/>
            <a:ext cx="964440" cy="2700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3995" name="Line 261"/>
          <p:cNvSpPr/>
          <p:nvPr/>
        </p:nvSpPr>
        <p:spPr>
          <a:xfrm>
            <a:off x="6139440" y="3169440"/>
            <a:ext cx="691560" cy="78480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3996" name="Line 262"/>
          <p:cNvSpPr/>
          <p:nvPr/>
        </p:nvSpPr>
        <p:spPr>
          <a:xfrm flipV="1">
            <a:off x="3832560" y="4233600"/>
            <a:ext cx="190800" cy="14148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3997" name="CustomShape 263"/>
          <p:cNvSpPr/>
          <p:nvPr/>
        </p:nvSpPr>
        <p:spPr>
          <a:xfrm>
            <a:off x="3932640" y="3959640"/>
            <a:ext cx="526320" cy="303120"/>
          </a:xfrm>
          <a:prstGeom prst="ellipse">
            <a:avLst/>
          </a:prstGeom>
          <a:solidFill>
            <a:srgbClr val="0000FF"/>
          </a:solidFill>
          <a:ln w="9360">
            <a:solidFill>
              <a:schemeClr val="tx1"/>
            </a:solidFill>
            <a:round/>
          </a:ln>
        </p:spPr>
        <p:style>
          <a:lnRef idx="0">
            <a:scrgbClr r="0" g="0" b="0"/>
          </a:lnRef>
          <a:fillRef idx="0">
            <a:scrgbClr r="0" g="0" b="0"/>
          </a:fillRef>
          <a:effectRef idx="0">
            <a:scrgbClr r="0" g="0" b="0"/>
          </a:effectRef>
          <a:fontRef idx="minor"/>
        </p:style>
      </p:sp>
      <p:sp>
        <p:nvSpPr>
          <p:cNvPr id="3998" name="CustomShape 264"/>
          <p:cNvSpPr/>
          <p:nvPr/>
        </p:nvSpPr>
        <p:spPr>
          <a:xfrm>
            <a:off x="3953160" y="3934440"/>
            <a:ext cx="50724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FFFFFF"/>
                </a:solidFill>
                <a:latin typeface="Arial"/>
                <a:ea typeface="MS PGothic"/>
              </a:rPr>
              <a:t>IXP</a:t>
            </a:r>
            <a:endParaRPr lang="en-US" sz="1600" b="0" strike="noStrike" spc="-1">
              <a:latin typeface="Arial"/>
            </a:endParaRPr>
          </a:p>
        </p:txBody>
      </p:sp>
      <p:sp>
        <p:nvSpPr>
          <p:cNvPr id="3999" name="Line 265"/>
          <p:cNvSpPr/>
          <p:nvPr/>
        </p:nvSpPr>
        <p:spPr>
          <a:xfrm flipV="1">
            <a:off x="4460760" y="3953880"/>
            <a:ext cx="770040" cy="15804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000" name="Line 266"/>
          <p:cNvSpPr/>
          <p:nvPr/>
        </p:nvSpPr>
        <p:spPr>
          <a:xfrm>
            <a:off x="3692520" y="3789360"/>
            <a:ext cx="342720" cy="20484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001" name="Line 267"/>
          <p:cNvSpPr/>
          <p:nvPr/>
        </p:nvSpPr>
        <p:spPr>
          <a:xfrm>
            <a:off x="4876560" y="3633480"/>
            <a:ext cx="432000" cy="22248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002" name="Line 268"/>
          <p:cNvSpPr/>
          <p:nvPr/>
        </p:nvSpPr>
        <p:spPr>
          <a:xfrm flipH="1">
            <a:off x="2406600" y="3753720"/>
            <a:ext cx="282600" cy="51084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003" name="Line 269"/>
          <p:cNvSpPr/>
          <p:nvPr/>
        </p:nvSpPr>
        <p:spPr>
          <a:xfrm flipV="1">
            <a:off x="4307760" y="4626360"/>
            <a:ext cx="843840" cy="30420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004" name="CustomShape 270"/>
          <p:cNvSpPr/>
          <p:nvPr/>
        </p:nvSpPr>
        <p:spPr>
          <a:xfrm>
            <a:off x="4851000" y="5143680"/>
            <a:ext cx="1735560" cy="45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i="1" strike="noStrike" spc="-1">
                <a:solidFill>
                  <a:srgbClr val="CC0000"/>
                </a:solidFill>
                <a:latin typeface="Arial"/>
                <a:ea typeface="MS PGothic"/>
              </a:rPr>
              <a:t>peering link</a:t>
            </a:r>
            <a:endParaRPr lang="en-US" sz="2400" b="0" strike="noStrike" spc="-1">
              <a:latin typeface="Arial"/>
            </a:endParaRPr>
          </a:p>
        </p:txBody>
      </p:sp>
      <p:sp>
        <p:nvSpPr>
          <p:cNvPr id="4005" name="Line 271"/>
          <p:cNvSpPr/>
          <p:nvPr/>
        </p:nvSpPr>
        <p:spPr>
          <a:xfrm>
            <a:off x="4686120" y="4863960"/>
            <a:ext cx="266760" cy="419400"/>
          </a:xfrm>
          <a:prstGeom prst="line">
            <a:avLst/>
          </a:prstGeom>
          <a:ln w="9360">
            <a:solidFill>
              <a:srgbClr val="CC0000"/>
            </a:solidFill>
            <a:round/>
          </a:ln>
        </p:spPr>
        <p:style>
          <a:lnRef idx="0">
            <a:scrgbClr r="0" g="0" b="0"/>
          </a:lnRef>
          <a:fillRef idx="0">
            <a:scrgbClr r="0" g="0" b="0"/>
          </a:fillRef>
          <a:effectRef idx="0">
            <a:scrgbClr r="0" g="0" b="0"/>
          </a:effectRef>
          <a:fontRef idx="minor"/>
        </p:style>
      </p:sp>
      <p:sp>
        <p:nvSpPr>
          <p:cNvPr id="4006" name="CustomShape 272"/>
          <p:cNvSpPr/>
          <p:nvPr/>
        </p:nvSpPr>
        <p:spPr>
          <a:xfrm>
            <a:off x="5288760" y="1701720"/>
            <a:ext cx="33649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i="1" strike="noStrike" spc="-1">
                <a:solidFill>
                  <a:srgbClr val="CC0000"/>
                </a:solidFill>
                <a:latin typeface="Arial"/>
                <a:ea typeface="MS PGothic"/>
              </a:rPr>
              <a:t>Internet exchange point</a:t>
            </a:r>
            <a:endParaRPr lang="en-US" sz="2400" b="0" strike="noStrike" spc="-1">
              <a:latin typeface="Arial"/>
            </a:endParaRPr>
          </a:p>
        </p:txBody>
      </p:sp>
      <p:sp>
        <p:nvSpPr>
          <p:cNvPr id="4007" name="Line 273"/>
          <p:cNvSpPr/>
          <p:nvPr/>
        </p:nvSpPr>
        <p:spPr>
          <a:xfrm flipH="1">
            <a:off x="5952240" y="2159280"/>
            <a:ext cx="219960" cy="712440"/>
          </a:xfrm>
          <a:prstGeom prst="line">
            <a:avLst/>
          </a:prstGeom>
          <a:ln w="9360">
            <a:solidFill>
              <a:srgbClr val="CC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8" name="CustomShape 1"/>
          <p:cNvSpPr/>
          <p:nvPr/>
        </p:nvSpPr>
        <p:spPr>
          <a:xfrm>
            <a:off x="255600" y="165240"/>
            <a:ext cx="8094600" cy="64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Internet structure: network of networks</a:t>
            </a:r>
            <a:endParaRPr lang="en-US" sz="3600" b="0" strike="noStrike" spc="-1">
              <a:latin typeface="Arial"/>
            </a:endParaRPr>
          </a:p>
        </p:txBody>
      </p:sp>
      <p:pic>
        <p:nvPicPr>
          <p:cNvPr id="4009" name="Picture 76"/>
          <p:cNvPicPr/>
          <p:nvPr/>
        </p:nvPicPr>
        <p:blipFill>
          <a:blip r:embed="rId1"/>
          <a:stretch>
            <a:fillRect/>
          </a:stretch>
        </p:blipFill>
        <p:spPr>
          <a:xfrm>
            <a:off x="326880" y="674640"/>
            <a:ext cx="7767360" cy="171360"/>
          </a:xfrm>
          <a:prstGeom prst="rect">
            <a:avLst/>
          </a:prstGeom>
          <a:ln>
            <a:noFill/>
          </a:ln>
        </p:spPr>
      </p:pic>
      <p:sp>
        <p:nvSpPr>
          <p:cNvPr id="4010" name="CustomShape 2"/>
          <p:cNvSpPr/>
          <p:nvPr/>
        </p:nvSpPr>
        <p:spPr>
          <a:xfrm>
            <a:off x="1825560" y="22413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11" name="CustomShape 3"/>
          <p:cNvSpPr/>
          <p:nvPr/>
        </p:nvSpPr>
        <p:spPr>
          <a:xfrm>
            <a:off x="1893240" y="22604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12" name="CustomShape 4"/>
          <p:cNvSpPr/>
          <p:nvPr/>
        </p:nvSpPr>
        <p:spPr>
          <a:xfrm>
            <a:off x="669600" y="30412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13" name="CustomShape 5"/>
          <p:cNvSpPr/>
          <p:nvPr/>
        </p:nvSpPr>
        <p:spPr>
          <a:xfrm>
            <a:off x="737280" y="30603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14" name="CustomShape 6"/>
          <p:cNvSpPr/>
          <p:nvPr/>
        </p:nvSpPr>
        <p:spPr>
          <a:xfrm>
            <a:off x="6334560" y="2495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15" name="CustomShape 7"/>
          <p:cNvSpPr/>
          <p:nvPr/>
        </p:nvSpPr>
        <p:spPr>
          <a:xfrm>
            <a:off x="6402240" y="2514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16" name="CustomShape 8"/>
          <p:cNvSpPr/>
          <p:nvPr/>
        </p:nvSpPr>
        <p:spPr>
          <a:xfrm>
            <a:off x="1241280" y="53524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17" name="CustomShape 9"/>
          <p:cNvSpPr/>
          <p:nvPr/>
        </p:nvSpPr>
        <p:spPr>
          <a:xfrm>
            <a:off x="1308960" y="53715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18" name="CustomShape 10"/>
          <p:cNvSpPr/>
          <p:nvPr/>
        </p:nvSpPr>
        <p:spPr>
          <a:xfrm>
            <a:off x="822240" y="47304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19" name="CustomShape 11"/>
          <p:cNvSpPr/>
          <p:nvPr/>
        </p:nvSpPr>
        <p:spPr>
          <a:xfrm>
            <a:off x="889560" y="47494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20" name="CustomShape 12"/>
          <p:cNvSpPr/>
          <p:nvPr/>
        </p:nvSpPr>
        <p:spPr>
          <a:xfrm>
            <a:off x="593640" y="407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21" name="CustomShape 13"/>
          <p:cNvSpPr/>
          <p:nvPr/>
        </p:nvSpPr>
        <p:spPr>
          <a:xfrm>
            <a:off x="660960" y="4088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22" name="CustomShape 14"/>
          <p:cNvSpPr/>
          <p:nvPr/>
        </p:nvSpPr>
        <p:spPr>
          <a:xfrm>
            <a:off x="7084080" y="2927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23" name="CustomShape 15"/>
          <p:cNvSpPr/>
          <p:nvPr/>
        </p:nvSpPr>
        <p:spPr>
          <a:xfrm>
            <a:off x="7151400" y="2946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24" name="CustomShape 16"/>
          <p:cNvSpPr/>
          <p:nvPr/>
        </p:nvSpPr>
        <p:spPr>
          <a:xfrm>
            <a:off x="3426120" y="200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25" name="CustomShape 17"/>
          <p:cNvSpPr/>
          <p:nvPr/>
        </p:nvSpPr>
        <p:spPr>
          <a:xfrm>
            <a:off x="3493440" y="2019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26" name="CustomShape 18"/>
          <p:cNvSpPr/>
          <p:nvPr/>
        </p:nvSpPr>
        <p:spPr>
          <a:xfrm>
            <a:off x="1050840" y="26478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27" name="CustomShape 19"/>
          <p:cNvSpPr/>
          <p:nvPr/>
        </p:nvSpPr>
        <p:spPr>
          <a:xfrm>
            <a:off x="1118160" y="2666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28" name="CustomShape 20"/>
          <p:cNvSpPr/>
          <p:nvPr/>
        </p:nvSpPr>
        <p:spPr>
          <a:xfrm>
            <a:off x="4340520" y="197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29" name="CustomShape 21"/>
          <p:cNvSpPr/>
          <p:nvPr/>
        </p:nvSpPr>
        <p:spPr>
          <a:xfrm>
            <a:off x="4407840" y="199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30" name="CustomShape 22"/>
          <p:cNvSpPr/>
          <p:nvPr/>
        </p:nvSpPr>
        <p:spPr>
          <a:xfrm>
            <a:off x="7401600" y="56066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31" name="CustomShape 23"/>
          <p:cNvSpPr/>
          <p:nvPr/>
        </p:nvSpPr>
        <p:spPr>
          <a:xfrm>
            <a:off x="7469280" y="56257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32" name="CustomShape 24"/>
          <p:cNvSpPr/>
          <p:nvPr/>
        </p:nvSpPr>
        <p:spPr>
          <a:xfrm>
            <a:off x="8240040" y="49590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33" name="CustomShape 25"/>
          <p:cNvSpPr/>
          <p:nvPr/>
        </p:nvSpPr>
        <p:spPr>
          <a:xfrm>
            <a:off x="8307360" y="49780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34" name="CustomShape 26"/>
          <p:cNvSpPr/>
          <p:nvPr/>
        </p:nvSpPr>
        <p:spPr>
          <a:xfrm>
            <a:off x="8011440" y="404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35" name="CustomShape 27"/>
          <p:cNvSpPr/>
          <p:nvPr/>
        </p:nvSpPr>
        <p:spPr>
          <a:xfrm>
            <a:off x="8078760" y="406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36" name="CustomShape 28"/>
          <p:cNvSpPr/>
          <p:nvPr/>
        </p:nvSpPr>
        <p:spPr>
          <a:xfrm>
            <a:off x="5166000" y="58478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37" name="CustomShape 29"/>
          <p:cNvSpPr/>
          <p:nvPr/>
        </p:nvSpPr>
        <p:spPr>
          <a:xfrm>
            <a:off x="5233680" y="58669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38" name="CustomShape 30"/>
          <p:cNvSpPr/>
          <p:nvPr/>
        </p:nvSpPr>
        <p:spPr>
          <a:xfrm>
            <a:off x="4251600" y="5987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39" name="CustomShape 31"/>
          <p:cNvSpPr/>
          <p:nvPr/>
        </p:nvSpPr>
        <p:spPr>
          <a:xfrm>
            <a:off x="4318920" y="600660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40" name="CustomShape 32"/>
          <p:cNvSpPr/>
          <p:nvPr/>
        </p:nvSpPr>
        <p:spPr>
          <a:xfrm>
            <a:off x="3032280" y="58352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041" name="CustomShape 33"/>
          <p:cNvSpPr/>
          <p:nvPr/>
        </p:nvSpPr>
        <p:spPr>
          <a:xfrm>
            <a:off x="3099600" y="58543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042" name="CustomShape 34"/>
          <p:cNvSpPr/>
          <p:nvPr/>
        </p:nvSpPr>
        <p:spPr>
          <a:xfrm rot="1053000">
            <a:off x="5444280" y="1897920"/>
            <a:ext cx="53460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4043" name="CustomShape 35"/>
          <p:cNvSpPr/>
          <p:nvPr/>
        </p:nvSpPr>
        <p:spPr>
          <a:xfrm rot="2829000">
            <a:off x="7732080" y="3371760"/>
            <a:ext cx="5346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4044" name="CustomShape 36"/>
          <p:cNvSpPr/>
          <p:nvPr/>
        </p:nvSpPr>
        <p:spPr>
          <a:xfrm rot="9846000">
            <a:off x="6401160" y="5891400"/>
            <a:ext cx="53388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4045" name="CustomShape 37"/>
          <p:cNvSpPr/>
          <p:nvPr/>
        </p:nvSpPr>
        <p:spPr>
          <a:xfrm rot="11650800">
            <a:off x="2031840" y="5796360"/>
            <a:ext cx="53388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4046" name="CustomShape 38"/>
          <p:cNvSpPr/>
          <p:nvPr/>
        </p:nvSpPr>
        <p:spPr>
          <a:xfrm rot="16607400">
            <a:off x="440640" y="3486960"/>
            <a:ext cx="53424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4047" name="CustomShape 39"/>
          <p:cNvSpPr/>
          <p:nvPr/>
        </p:nvSpPr>
        <p:spPr>
          <a:xfrm rot="20583000">
            <a:off x="2628000" y="1849320"/>
            <a:ext cx="53460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4048" name="CustomShape 40"/>
          <p:cNvSpPr/>
          <p:nvPr/>
        </p:nvSpPr>
        <p:spPr>
          <a:xfrm>
            <a:off x="473040" y="1073160"/>
            <a:ext cx="820224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5000"/>
              </a:lnSpc>
              <a:spcBef>
                <a:spcPts val="480"/>
              </a:spcBef>
            </a:pPr>
            <a:r>
              <a:rPr lang="en-US" sz="2400" b="0" strike="noStrike" spc="-1">
                <a:solidFill>
                  <a:srgbClr val="000000"/>
                </a:solidFill>
                <a:latin typeface="Gill Sans MT"/>
                <a:ea typeface="MS PGothic"/>
              </a:rPr>
              <a:t>… and regional networks may arise to connect access nets to ISPS </a:t>
            </a:r>
            <a:endParaRPr lang="en-US" sz="2400" b="0" strike="noStrike" spc="-1">
              <a:latin typeface="Arial"/>
            </a:endParaRPr>
          </a:p>
        </p:txBody>
      </p:sp>
      <p:sp>
        <p:nvSpPr>
          <p:cNvPr id="4049" name="CustomShape 41"/>
          <p:cNvSpPr/>
          <p:nvPr/>
        </p:nvSpPr>
        <p:spPr>
          <a:xfrm>
            <a:off x="4546440" y="3746520"/>
            <a:ext cx="3224160" cy="111564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4050" name="CustomShape 42"/>
          <p:cNvSpPr/>
          <p:nvPr/>
        </p:nvSpPr>
        <p:spPr>
          <a:xfrm>
            <a:off x="5230800" y="390708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051" name="CustomShape 43"/>
          <p:cNvSpPr/>
          <p:nvPr/>
        </p:nvSpPr>
        <p:spPr>
          <a:xfrm>
            <a:off x="5230800" y="389844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052" name="CustomShape 44"/>
          <p:cNvSpPr/>
          <p:nvPr/>
        </p:nvSpPr>
        <p:spPr>
          <a:xfrm>
            <a:off x="5229720" y="384120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053" name="CustomShape 45"/>
          <p:cNvSpPr/>
          <p:nvPr/>
        </p:nvSpPr>
        <p:spPr>
          <a:xfrm>
            <a:off x="5338080" y="386604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054" name="CustomShape 46"/>
          <p:cNvSpPr/>
          <p:nvPr/>
        </p:nvSpPr>
        <p:spPr>
          <a:xfrm>
            <a:off x="5351760" y="386604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055" name="Line 47"/>
          <p:cNvSpPr/>
          <p:nvPr/>
        </p:nvSpPr>
        <p:spPr>
          <a:xfrm>
            <a:off x="5230800" y="3889080"/>
            <a:ext cx="360" cy="63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056" name="Line 48"/>
          <p:cNvSpPr/>
          <p:nvPr/>
        </p:nvSpPr>
        <p:spPr>
          <a:xfrm>
            <a:off x="5763600" y="3890520"/>
            <a:ext cx="360" cy="63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057" name="Line 49"/>
          <p:cNvSpPr/>
          <p:nvPr/>
        </p:nvSpPr>
        <p:spPr>
          <a:xfrm>
            <a:off x="5762880" y="3889800"/>
            <a:ext cx="983160" cy="1112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058" name="Line 50"/>
          <p:cNvSpPr/>
          <p:nvPr/>
        </p:nvSpPr>
        <p:spPr>
          <a:xfrm>
            <a:off x="6233400" y="4185000"/>
            <a:ext cx="121680" cy="680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059" name="Line 51"/>
          <p:cNvSpPr/>
          <p:nvPr/>
        </p:nvSpPr>
        <p:spPr>
          <a:xfrm flipV="1">
            <a:off x="6032520" y="4351320"/>
            <a:ext cx="245520" cy="370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060" name="Line 52"/>
          <p:cNvSpPr/>
          <p:nvPr/>
        </p:nvSpPr>
        <p:spPr>
          <a:xfrm flipV="1">
            <a:off x="5735160" y="4208400"/>
            <a:ext cx="194400" cy="89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061" name="Line 53"/>
          <p:cNvSpPr/>
          <p:nvPr/>
        </p:nvSpPr>
        <p:spPr>
          <a:xfrm flipV="1">
            <a:off x="5434560" y="4451040"/>
            <a:ext cx="194400" cy="89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062" name="Line 54"/>
          <p:cNvSpPr/>
          <p:nvPr/>
        </p:nvSpPr>
        <p:spPr>
          <a:xfrm flipV="1">
            <a:off x="6249240" y="4391280"/>
            <a:ext cx="254880" cy="2059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063" name="Line 55"/>
          <p:cNvSpPr/>
          <p:nvPr/>
        </p:nvSpPr>
        <p:spPr>
          <a:xfrm flipH="1" flipV="1">
            <a:off x="6744600" y="4379760"/>
            <a:ext cx="357840" cy="1011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064" name="Line 56"/>
          <p:cNvSpPr/>
          <p:nvPr/>
        </p:nvSpPr>
        <p:spPr>
          <a:xfrm flipV="1">
            <a:off x="6730200" y="4097160"/>
            <a:ext cx="285480" cy="1594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065" name="Line 57"/>
          <p:cNvSpPr/>
          <p:nvPr/>
        </p:nvSpPr>
        <p:spPr>
          <a:xfrm flipH="1" flipV="1">
            <a:off x="5497200" y="3991680"/>
            <a:ext cx="414360" cy="709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066" name="CustomShape 58"/>
          <p:cNvSpPr/>
          <p:nvPr/>
        </p:nvSpPr>
        <p:spPr>
          <a:xfrm>
            <a:off x="4693680" y="4093920"/>
            <a:ext cx="81828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ISP B</a:t>
            </a:r>
            <a:endParaRPr lang="en-US" sz="2000" b="0" strike="noStrike" spc="-1">
              <a:latin typeface="Arial"/>
            </a:endParaRPr>
          </a:p>
        </p:txBody>
      </p:sp>
      <p:sp>
        <p:nvSpPr>
          <p:cNvPr id="4067" name="CustomShape 59"/>
          <p:cNvSpPr/>
          <p:nvPr/>
        </p:nvSpPr>
        <p:spPr>
          <a:xfrm>
            <a:off x="6267600" y="430632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068" name="CustomShape 60"/>
          <p:cNvSpPr/>
          <p:nvPr/>
        </p:nvSpPr>
        <p:spPr>
          <a:xfrm>
            <a:off x="6267600" y="429768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069" name="CustomShape 61"/>
          <p:cNvSpPr/>
          <p:nvPr/>
        </p:nvSpPr>
        <p:spPr>
          <a:xfrm>
            <a:off x="6266880" y="424008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070" name="CustomShape 62"/>
          <p:cNvSpPr/>
          <p:nvPr/>
        </p:nvSpPr>
        <p:spPr>
          <a:xfrm>
            <a:off x="6375240" y="426492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071" name="CustomShape 63"/>
          <p:cNvSpPr/>
          <p:nvPr/>
        </p:nvSpPr>
        <p:spPr>
          <a:xfrm>
            <a:off x="6388560" y="426492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072" name="Line 64"/>
          <p:cNvSpPr/>
          <p:nvPr/>
        </p:nvSpPr>
        <p:spPr>
          <a:xfrm>
            <a:off x="6268680" y="428724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073" name="Line 65"/>
          <p:cNvSpPr/>
          <p:nvPr/>
        </p:nvSpPr>
        <p:spPr>
          <a:xfrm>
            <a:off x="6800760" y="428904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074" name="CustomShape 66"/>
          <p:cNvSpPr/>
          <p:nvPr/>
        </p:nvSpPr>
        <p:spPr>
          <a:xfrm>
            <a:off x="5478840" y="436716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075" name="CustomShape 67"/>
          <p:cNvSpPr/>
          <p:nvPr/>
        </p:nvSpPr>
        <p:spPr>
          <a:xfrm>
            <a:off x="5478840" y="435888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076" name="CustomShape 68"/>
          <p:cNvSpPr/>
          <p:nvPr/>
        </p:nvSpPr>
        <p:spPr>
          <a:xfrm>
            <a:off x="5478120" y="430128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077" name="CustomShape 69"/>
          <p:cNvSpPr/>
          <p:nvPr/>
        </p:nvSpPr>
        <p:spPr>
          <a:xfrm>
            <a:off x="5586480" y="432612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078" name="CustomShape 70"/>
          <p:cNvSpPr/>
          <p:nvPr/>
        </p:nvSpPr>
        <p:spPr>
          <a:xfrm>
            <a:off x="5599800" y="432612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079" name="Line 71"/>
          <p:cNvSpPr/>
          <p:nvPr/>
        </p:nvSpPr>
        <p:spPr>
          <a:xfrm>
            <a:off x="5479560" y="434448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080" name="Line 72"/>
          <p:cNvSpPr/>
          <p:nvPr/>
        </p:nvSpPr>
        <p:spPr>
          <a:xfrm>
            <a:off x="6012000" y="4346280"/>
            <a:ext cx="360" cy="66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081" name="CustomShape 73"/>
          <p:cNvSpPr/>
          <p:nvPr/>
        </p:nvSpPr>
        <p:spPr>
          <a:xfrm>
            <a:off x="5769360" y="412488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082" name="CustomShape 74"/>
          <p:cNvSpPr/>
          <p:nvPr/>
        </p:nvSpPr>
        <p:spPr>
          <a:xfrm>
            <a:off x="5769360" y="411624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083" name="CustomShape 75"/>
          <p:cNvSpPr/>
          <p:nvPr/>
        </p:nvSpPr>
        <p:spPr>
          <a:xfrm>
            <a:off x="5768640" y="405900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084" name="CustomShape 76"/>
          <p:cNvSpPr/>
          <p:nvPr/>
        </p:nvSpPr>
        <p:spPr>
          <a:xfrm>
            <a:off x="5877000" y="408384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085" name="CustomShape 77"/>
          <p:cNvSpPr/>
          <p:nvPr/>
        </p:nvSpPr>
        <p:spPr>
          <a:xfrm>
            <a:off x="5890320" y="408384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086" name="Line 78"/>
          <p:cNvSpPr/>
          <p:nvPr/>
        </p:nvSpPr>
        <p:spPr>
          <a:xfrm>
            <a:off x="5770440" y="410688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087" name="Line 79"/>
          <p:cNvSpPr/>
          <p:nvPr/>
        </p:nvSpPr>
        <p:spPr>
          <a:xfrm>
            <a:off x="6302520" y="410832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088" name="CustomShape 80"/>
          <p:cNvSpPr/>
          <p:nvPr/>
        </p:nvSpPr>
        <p:spPr>
          <a:xfrm>
            <a:off x="6721200" y="401220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089" name="CustomShape 81"/>
          <p:cNvSpPr/>
          <p:nvPr/>
        </p:nvSpPr>
        <p:spPr>
          <a:xfrm>
            <a:off x="6721200" y="400392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090" name="CustomShape 82"/>
          <p:cNvSpPr/>
          <p:nvPr/>
        </p:nvSpPr>
        <p:spPr>
          <a:xfrm>
            <a:off x="6720480" y="394632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091" name="CustomShape 83"/>
          <p:cNvSpPr/>
          <p:nvPr/>
        </p:nvSpPr>
        <p:spPr>
          <a:xfrm>
            <a:off x="6828840" y="397116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092" name="CustomShape 84"/>
          <p:cNvSpPr/>
          <p:nvPr/>
        </p:nvSpPr>
        <p:spPr>
          <a:xfrm>
            <a:off x="6842160" y="397116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093" name="Line 85"/>
          <p:cNvSpPr/>
          <p:nvPr/>
        </p:nvSpPr>
        <p:spPr>
          <a:xfrm>
            <a:off x="6721200" y="399420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094" name="Line 86"/>
          <p:cNvSpPr/>
          <p:nvPr/>
        </p:nvSpPr>
        <p:spPr>
          <a:xfrm>
            <a:off x="7254360" y="399600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095" name="CustomShape 87"/>
          <p:cNvSpPr/>
          <p:nvPr/>
        </p:nvSpPr>
        <p:spPr>
          <a:xfrm>
            <a:off x="6950520" y="449532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096" name="CustomShape 88"/>
          <p:cNvSpPr/>
          <p:nvPr/>
        </p:nvSpPr>
        <p:spPr>
          <a:xfrm>
            <a:off x="6950520" y="448704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097" name="CustomShape 89"/>
          <p:cNvSpPr/>
          <p:nvPr/>
        </p:nvSpPr>
        <p:spPr>
          <a:xfrm>
            <a:off x="6949440" y="442944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098" name="CustomShape 90"/>
          <p:cNvSpPr/>
          <p:nvPr/>
        </p:nvSpPr>
        <p:spPr>
          <a:xfrm>
            <a:off x="7057800" y="445428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099" name="CustomShape 91"/>
          <p:cNvSpPr/>
          <p:nvPr/>
        </p:nvSpPr>
        <p:spPr>
          <a:xfrm>
            <a:off x="7071480" y="445428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00" name="Line 92"/>
          <p:cNvSpPr/>
          <p:nvPr/>
        </p:nvSpPr>
        <p:spPr>
          <a:xfrm>
            <a:off x="6951240" y="447660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01" name="Line 93"/>
          <p:cNvSpPr/>
          <p:nvPr/>
        </p:nvSpPr>
        <p:spPr>
          <a:xfrm>
            <a:off x="7483320" y="447804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02" name="CustomShape 94"/>
          <p:cNvSpPr/>
          <p:nvPr/>
        </p:nvSpPr>
        <p:spPr>
          <a:xfrm>
            <a:off x="6041520" y="465012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03" name="CustomShape 95"/>
          <p:cNvSpPr/>
          <p:nvPr/>
        </p:nvSpPr>
        <p:spPr>
          <a:xfrm>
            <a:off x="6041520" y="464148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104" name="CustomShape 96"/>
          <p:cNvSpPr/>
          <p:nvPr/>
        </p:nvSpPr>
        <p:spPr>
          <a:xfrm>
            <a:off x="6040440" y="458424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05" name="CustomShape 97"/>
          <p:cNvSpPr/>
          <p:nvPr/>
        </p:nvSpPr>
        <p:spPr>
          <a:xfrm>
            <a:off x="6148800" y="460908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06" name="CustomShape 98"/>
          <p:cNvSpPr/>
          <p:nvPr/>
        </p:nvSpPr>
        <p:spPr>
          <a:xfrm>
            <a:off x="6162480" y="460908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07" name="Line 99"/>
          <p:cNvSpPr/>
          <p:nvPr/>
        </p:nvSpPr>
        <p:spPr>
          <a:xfrm>
            <a:off x="6042240" y="463212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08" name="Line 100"/>
          <p:cNvSpPr/>
          <p:nvPr/>
        </p:nvSpPr>
        <p:spPr>
          <a:xfrm>
            <a:off x="6573240" y="463356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09" name="CustomShape 101"/>
          <p:cNvSpPr/>
          <p:nvPr/>
        </p:nvSpPr>
        <p:spPr>
          <a:xfrm>
            <a:off x="5141520" y="460620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10" name="CustomShape 102"/>
          <p:cNvSpPr/>
          <p:nvPr/>
        </p:nvSpPr>
        <p:spPr>
          <a:xfrm>
            <a:off x="5141520" y="459792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111" name="CustomShape 103"/>
          <p:cNvSpPr/>
          <p:nvPr/>
        </p:nvSpPr>
        <p:spPr>
          <a:xfrm>
            <a:off x="5140800" y="454032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12" name="CustomShape 104"/>
          <p:cNvSpPr/>
          <p:nvPr/>
        </p:nvSpPr>
        <p:spPr>
          <a:xfrm>
            <a:off x="5249160" y="456516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13" name="CustomShape 105"/>
          <p:cNvSpPr/>
          <p:nvPr/>
        </p:nvSpPr>
        <p:spPr>
          <a:xfrm>
            <a:off x="5262480" y="456516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14" name="Line 106"/>
          <p:cNvSpPr/>
          <p:nvPr/>
        </p:nvSpPr>
        <p:spPr>
          <a:xfrm>
            <a:off x="5141520" y="458748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15" name="Line 107"/>
          <p:cNvSpPr/>
          <p:nvPr/>
        </p:nvSpPr>
        <p:spPr>
          <a:xfrm>
            <a:off x="5676480" y="458892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16" name="CustomShape 108"/>
          <p:cNvSpPr/>
          <p:nvPr/>
        </p:nvSpPr>
        <p:spPr>
          <a:xfrm>
            <a:off x="1803240" y="2755800"/>
            <a:ext cx="3465360" cy="119196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4117" name="CustomShape 109"/>
          <p:cNvSpPr/>
          <p:nvPr/>
        </p:nvSpPr>
        <p:spPr>
          <a:xfrm>
            <a:off x="2538720" y="29275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18" name="CustomShape 110"/>
          <p:cNvSpPr/>
          <p:nvPr/>
        </p:nvSpPr>
        <p:spPr>
          <a:xfrm>
            <a:off x="2538720" y="29181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119" name="CustomShape 111"/>
          <p:cNvSpPr/>
          <p:nvPr/>
        </p:nvSpPr>
        <p:spPr>
          <a:xfrm>
            <a:off x="2537640" y="285696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20" name="CustomShape 112"/>
          <p:cNvSpPr/>
          <p:nvPr/>
        </p:nvSpPr>
        <p:spPr>
          <a:xfrm>
            <a:off x="2654280" y="28836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21" name="CustomShape 113"/>
          <p:cNvSpPr/>
          <p:nvPr/>
        </p:nvSpPr>
        <p:spPr>
          <a:xfrm>
            <a:off x="2668680" y="28836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22" name="Line 114"/>
          <p:cNvSpPr/>
          <p:nvPr/>
        </p:nvSpPr>
        <p:spPr>
          <a:xfrm>
            <a:off x="2539800" y="29080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23" name="Line 115"/>
          <p:cNvSpPr/>
          <p:nvPr/>
        </p:nvSpPr>
        <p:spPr>
          <a:xfrm>
            <a:off x="3109680" y="290988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24" name="Line 116"/>
          <p:cNvSpPr/>
          <p:nvPr/>
        </p:nvSpPr>
        <p:spPr>
          <a:xfrm>
            <a:off x="3110760" y="2909160"/>
            <a:ext cx="1056600" cy="11880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25" name="Line 117"/>
          <p:cNvSpPr/>
          <p:nvPr/>
        </p:nvSpPr>
        <p:spPr>
          <a:xfrm>
            <a:off x="3616200" y="3224520"/>
            <a:ext cx="131040" cy="723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26" name="Line 118"/>
          <p:cNvSpPr/>
          <p:nvPr/>
        </p:nvSpPr>
        <p:spPr>
          <a:xfrm flipV="1">
            <a:off x="3400560" y="3401640"/>
            <a:ext cx="263520" cy="399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27" name="Line 119"/>
          <p:cNvSpPr/>
          <p:nvPr/>
        </p:nvSpPr>
        <p:spPr>
          <a:xfrm flipV="1">
            <a:off x="3081240" y="3249000"/>
            <a:ext cx="208800" cy="9540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28" name="Line 120"/>
          <p:cNvSpPr/>
          <p:nvPr/>
        </p:nvSpPr>
        <p:spPr>
          <a:xfrm flipV="1">
            <a:off x="2757960" y="3508560"/>
            <a:ext cx="208800" cy="950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29" name="Line 121"/>
          <p:cNvSpPr/>
          <p:nvPr/>
        </p:nvSpPr>
        <p:spPr>
          <a:xfrm flipV="1">
            <a:off x="3633120" y="3444480"/>
            <a:ext cx="274320" cy="2203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30" name="Line 122"/>
          <p:cNvSpPr/>
          <p:nvPr/>
        </p:nvSpPr>
        <p:spPr>
          <a:xfrm flipH="1" flipV="1">
            <a:off x="4165560" y="3432240"/>
            <a:ext cx="384840" cy="1083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31" name="Line 123"/>
          <p:cNvSpPr/>
          <p:nvPr/>
        </p:nvSpPr>
        <p:spPr>
          <a:xfrm flipV="1">
            <a:off x="4150440" y="3130560"/>
            <a:ext cx="306720" cy="170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32" name="Line 124"/>
          <p:cNvSpPr/>
          <p:nvPr/>
        </p:nvSpPr>
        <p:spPr>
          <a:xfrm flipH="1" flipV="1">
            <a:off x="2825280" y="3017520"/>
            <a:ext cx="444960" cy="759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33" name="CustomShape 125"/>
          <p:cNvSpPr/>
          <p:nvPr/>
        </p:nvSpPr>
        <p:spPr>
          <a:xfrm>
            <a:off x="1990080" y="3127320"/>
            <a:ext cx="808920" cy="39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ISP A</a:t>
            </a:r>
            <a:endParaRPr lang="en-US" sz="2000" b="0" strike="noStrike" spc="-1">
              <a:latin typeface="Arial"/>
            </a:endParaRPr>
          </a:p>
        </p:txBody>
      </p:sp>
      <p:sp>
        <p:nvSpPr>
          <p:cNvPr id="4134" name="CustomShape 126"/>
          <p:cNvSpPr/>
          <p:nvPr/>
        </p:nvSpPr>
        <p:spPr>
          <a:xfrm>
            <a:off x="3653280" y="335376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35" name="CustomShape 127"/>
          <p:cNvSpPr/>
          <p:nvPr/>
        </p:nvSpPr>
        <p:spPr>
          <a:xfrm>
            <a:off x="3653280" y="33447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136" name="CustomShape 128"/>
          <p:cNvSpPr/>
          <p:nvPr/>
        </p:nvSpPr>
        <p:spPr>
          <a:xfrm>
            <a:off x="3652200" y="328320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37" name="CustomShape 129"/>
          <p:cNvSpPr/>
          <p:nvPr/>
        </p:nvSpPr>
        <p:spPr>
          <a:xfrm>
            <a:off x="3768840" y="330984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38" name="CustomShape 130"/>
          <p:cNvSpPr/>
          <p:nvPr/>
        </p:nvSpPr>
        <p:spPr>
          <a:xfrm>
            <a:off x="3783240" y="330984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39" name="Line 131"/>
          <p:cNvSpPr/>
          <p:nvPr/>
        </p:nvSpPr>
        <p:spPr>
          <a:xfrm>
            <a:off x="3654000" y="333360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40" name="Line 132"/>
          <p:cNvSpPr/>
          <p:nvPr/>
        </p:nvSpPr>
        <p:spPr>
          <a:xfrm>
            <a:off x="4223880" y="333540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41" name="CustomShape 133"/>
          <p:cNvSpPr/>
          <p:nvPr/>
        </p:nvSpPr>
        <p:spPr>
          <a:xfrm>
            <a:off x="2805480" y="34189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42" name="CustomShape 134"/>
          <p:cNvSpPr/>
          <p:nvPr/>
        </p:nvSpPr>
        <p:spPr>
          <a:xfrm>
            <a:off x="2805480" y="340992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143" name="CustomShape 135"/>
          <p:cNvSpPr/>
          <p:nvPr/>
        </p:nvSpPr>
        <p:spPr>
          <a:xfrm>
            <a:off x="2804400" y="334872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44" name="CustomShape 136"/>
          <p:cNvSpPr/>
          <p:nvPr/>
        </p:nvSpPr>
        <p:spPr>
          <a:xfrm>
            <a:off x="2921040" y="33750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45" name="CustomShape 137"/>
          <p:cNvSpPr/>
          <p:nvPr/>
        </p:nvSpPr>
        <p:spPr>
          <a:xfrm>
            <a:off x="2935440" y="33750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46" name="Line 138"/>
          <p:cNvSpPr/>
          <p:nvPr/>
        </p:nvSpPr>
        <p:spPr>
          <a:xfrm>
            <a:off x="2806200" y="339912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47" name="Line 139"/>
          <p:cNvSpPr/>
          <p:nvPr/>
        </p:nvSpPr>
        <p:spPr>
          <a:xfrm>
            <a:off x="3376080" y="340056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48" name="CustomShape 140"/>
          <p:cNvSpPr/>
          <p:nvPr/>
        </p:nvSpPr>
        <p:spPr>
          <a:xfrm>
            <a:off x="3117600" y="316008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49" name="CustomShape 141"/>
          <p:cNvSpPr/>
          <p:nvPr/>
        </p:nvSpPr>
        <p:spPr>
          <a:xfrm>
            <a:off x="3117600" y="315108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150" name="CustomShape 142"/>
          <p:cNvSpPr/>
          <p:nvPr/>
        </p:nvSpPr>
        <p:spPr>
          <a:xfrm>
            <a:off x="3116880" y="308952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51" name="CustomShape 143"/>
          <p:cNvSpPr/>
          <p:nvPr/>
        </p:nvSpPr>
        <p:spPr>
          <a:xfrm>
            <a:off x="3233160" y="311616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52" name="CustomShape 144"/>
          <p:cNvSpPr/>
          <p:nvPr/>
        </p:nvSpPr>
        <p:spPr>
          <a:xfrm>
            <a:off x="3247920" y="311616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53" name="Line 145"/>
          <p:cNvSpPr/>
          <p:nvPr/>
        </p:nvSpPr>
        <p:spPr>
          <a:xfrm>
            <a:off x="3117600" y="313992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54" name="Line 146"/>
          <p:cNvSpPr/>
          <p:nvPr/>
        </p:nvSpPr>
        <p:spPr>
          <a:xfrm>
            <a:off x="3689640" y="314172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55" name="CustomShape 147"/>
          <p:cNvSpPr/>
          <p:nvPr/>
        </p:nvSpPr>
        <p:spPr>
          <a:xfrm>
            <a:off x="4140720" y="303984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56" name="CustomShape 148"/>
          <p:cNvSpPr/>
          <p:nvPr/>
        </p:nvSpPr>
        <p:spPr>
          <a:xfrm>
            <a:off x="4140720" y="303084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157" name="CustomShape 149"/>
          <p:cNvSpPr/>
          <p:nvPr/>
        </p:nvSpPr>
        <p:spPr>
          <a:xfrm>
            <a:off x="4139640" y="296928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58" name="CustomShape 150"/>
          <p:cNvSpPr/>
          <p:nvPr/>
        </p:nvSpPr>
        <p:spPr>
          <a:xfrm>
            <a:off x="4256280" y="299592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59" name="CustomShape 151"/>
          <p:cNvSpPr/>
          <p:nvPr/>
        </p:nvSpPr>
        <p:spPr>
          <a:xfrm>
            <a:off x="4270680" y="299592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60" name="Line 152"/>
          <p:cNvSpPr/>
          <p:nvPr/>
        </p:nvSpPr>
        <p:spPr>
          <a:xfrm>
            <a:off x="4141800" y="301896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61" name="Line 153"/>
          <p:cNvSpPr/>
          <p:nvPr/>
        </p:nvSpPr>
        <p:spPr>
          <a:xfrm>
            <a:off x="4711680" y="302076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62" name="CustomShape 154"/>
          <p:cNvSpPr/>
          <p:nvPr/>
        </p:nvSpPr>
        <p:spPr>
          <a:xfrm>
            <a:off x="4387320" y="355608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63" name="CustomShape 155"/>
          <p:cNvSpPr/>
          <p:nvPr/>
        </p:nvSpPr>
        <p:spPr>
          <a:xfrm>
            <a:off x="4387320" y="354672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164" name="CustomShape 156"/>
          <p:cNvSpPr/>
          <p:nvPr/>
        </p:nvSpPr>
        <p:spPr>
          <a:xfrm>
            <a:off x="4386240" y="348552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65" name="CustomShape 157"/>
          <p:cNvSpPr/>
          <p:nvPr/>
        </p:nvSpPr>
        <p:spPr>
          <a:xfrm>
            <a:off x="4502520" y="35118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66" name="CustomShape 158"/>
          <p:cNvSpPr/>
          <p:nvPr/>
        </p:nvSpPr>
        <p:spPr>
          <a:xfrm>
            <a:off x="4517280" y="35118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67" name="Line 159"/>
          <p:cNvSpPr/>
          <p:nvPr/>
        </p:nvSpPr>
        <p:spPr>
          <a:xfrm>
            <a:off x="4388040" y="353664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68" name="Line 160"/>
          <p:cNvSpPr/>
          <p:nvPr/>
        </p:nvSpPr>
        <p:spPr>
          <a:xfrm>
            <a:off x="4957920" y="353844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69" name="CustomShape 161"/>
          <p:cNvSpPr/>
          <p:nvPr/>
        </p:nvSpPr>
        <p:spPr>
          <a:xfrm>
            <a:off x="3409920" y="37213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70" name="CustomShape 162"/>
          <p:cNvSpPr/>
          <p:nvPr/>
        </p:nvSpPr>
        <p:spPr>
          <a:xfrm>
            <a:off x="3409920" y="37119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171" name="CustomShape 163"/>
          <p:cNvSpPr/>
          <p:nvPr/>
        </p:nvSpPr>
        <p:spPr>
          <a:xfrm>
            <a:off x="3408840" y="365076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72" name="CustomShape 164"/>
          <p:cNvSpPr/>
          <p:nvPr/>
        </p:nvSpPr>
        <p:spPr>
          <a:xfrm>
            <a:off x="3525480" y="36774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73" name="CustomShape 165"/>
          <p:cNvSpPr/>
          <p:nvPr/>
        </p:nvSpPr>
        <p:spPr>
          <a:xfrm>
            <a:off x="3539880" y="36774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74" name="Line 166"/>
          <p:cNvSpPr/>
          <p:nvPr/>
        </p:nvSpPr>
        <p:spPr>
          <a:xfrm>
            <a:off x="3409920" y="37018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75" name="Line 167"/>
          <p:cNvSpPr/>
          <p:nvPr/>
        </p:nvSpPr>
        <p:spPr>
          <a:xfrm>
            <a:off x="3981960" y="370368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76" name="CustomShape 168"/>
          <p:cNvSpPr/>
          <p:nvPr/>
        </p:nvSpPr>
        <p:spPr>
          <a:xfrm>
            <a:off x="2442960" y="36745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77" name="CustomShape 169"/>
          <p:cNvSpPr/>
          <p:nvPr/>
        </p:nvSpPr>
        <p:spPr>
          <a:xfrm>
            <a:off x="2442960" y="36651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178" name="CustomShape 170"/>
          <p:cNvSpPr/>
          <p:nvPr/>
        </p:nvSpPr>
        <p:spPr>
          <a:xfrm>
            <a:off x="2441880" y="360396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79" name="CustomShape 171"/>
          <p:cNvSpPr/>
          <p:nvPr/>
        </p:nvSpPr>
        <p:spPr>
          <a:xfrm>
            <a:off x="2558520" y="363024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80" name="CustomShape 172"/>
          <p:cNvSpPr/>
          <p:nvPr/>
        </p:nvSpPr>
        <p:spPr>
          <a:xfrm>
            <a:off x="2572920" y="363024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81" name="Line 173"/>
          <p:cNvSpPr/>
          <p:nvPr/>
        </p:nvSpPr>
        <p:spPr>
          <a:xfrm>
            <a:off x="2442960" y="365436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82" name="Line 174"/>
          <p:cNvSpPr/>
          <p:nvPr/>
        </p:nvSpPr>
        <p:spPr>
          <a:xfrm>
            <a:off x="3014640" y="365580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83" name="CustomShape 175"/>
          <p:cNvSpPr/>
          <p:nvPr/>
        </p:nvSpPr>
        <p:spPr>
          <a:xfrm>
            <a:off x="1498680" y="4165560"/>
            <a:ext cx="3084480" cy="116676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4184" name="CustomShape 176"/>
          <p:cNvSpPr/>
          <p:nvPr/>
        </p:nvSpPr>
        <p:spPr>
          <a:xfrm>
            <a:off x="2153160" y="433332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85" name="CustomShape 177"/>
          <p:cNvSpPr/>
          <p:nvPr/>
        </p:nvSpPr>
        <p:spPr>
          <a:xfrm>
            <a:off x="2153160" y="432468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186" name="CustomShape 178"/>
          <p:cNvSpPr/>
          <p:nvPr/>
        </p:nvSpPr>
        <p:spPr>
          <a:xfrm>
            <a:off x="2152440" y="426456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187" name="CustomShape 179"/>
          <p:cNvSpPr/>
          <p:nvPr/>
        </p:nvSpPr>
        <p:spPr>
          <a:xfrm>
            <a:off x="2256120" y="429048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88" name="CustomShape 180"/>
          <p:cNvSpPr/>
          <p:nvPr/>
        </p:nvSpPr>
        <p:spPr>
          <a:xfrm>
            <a:off x="2269080" y="429048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189" name="Line 181"/>
          <p:cNvSpPr/>
          <p:nvPr/>
        </p:nvSpPr>
        <p:spPr>
          <a:xfrm>
            <a:off x="2153880" y="4313160"/>
            <a:ext cx="360" cy="64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90" name="Line 182"/>
          <p:cNvSpPr/>
          <p:nvPr/>
        </p:nvSpPr>
        <p:spPr>
          <a:xfrm>
            <a:off x="2662200" y="431460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191" name="Line 183"/>
          <p:cNvSpPr/>
          <p:nvPr/>
        </p:nvSpPr>
        <p:spPr>
          <a:xfrm>
            <a:off x="2662200" y="4315320"/>
            <a:ext cx="940320" cy="116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92" name="Line 184"/>
          <p:cNvSpPr/>
          <p:nvPr/>
        </p:nvSpPr>
        <p:spPr>
          <a:xfrm>
            <a:off x="3112200" y="4624200"/>
            <a:ext cx="116640" cy="709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93" name="Line 185"/>
          <p:cNvSpPr/>
          <p:nvPr/>
        </p:nvSpPr>
        <p:spPr>
          <a:xfrm flipV="1">
            <a:off x="2920320" y="4797720"/>
            <a:ext cx="234720" cy="388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94" name="Line 186"/>
          <p:cNvSpPr/>
          <p:nvPr/>
        </p:nvSpPr>
        <p:spPr>
          <a:xfrm flipV="1">
            <a:off x="2635920" y="4648320"/>
            <a:ext cx="185760" cy="932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95" name="Line 187"/>
          <p:cNvSpPr/>
          <p:nvPr/>
        </p:nvSpPr>
        <p:spPr>
          <a:xfrm flipV="1">
            <a:off x="2348280" y="4902120"/>
            <a:ext cx="185760" cy="932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96" name="Line 188"/>
          <p:cNvSpPr/>
          <p:nvPr/>
        </p:nvSpPr>
        <p:spPr>
          <a:xfrm flipV="1">
            <a:off x="3127320" y="4839840"/>
            <a:ext cx="244080" cy="215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97" name="Line 189"/>
          <p:cNvSpPr/>
          <p:nvPr/>
        </p:nvSpPr>
        <p:spPr>
          <a:xfrm flipH="1" flipV="1">
            <a:off x="3601440" y="4827600"/>
            <a:ext cx="342000" cy="1058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98" name="Line 190"/>
          <p:cNvSpPr/>
          <p:nvPr/>
        </p:nvSpPr>
        <p:spPr>
          <a:xfrm flipV="1">
            <a:off x="3587760" y="4532040"/>
            <a:ext cx="273240" cy="1666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199" name="Line 191"/>
          <p:cNvSpPr/>
          <p:nvPr/>
        </p:nvSpPr>
        <p:spPr>
          <a:xfrm flipH="1" flipV="1">
            <a:off x="2408040" y="4421880"/>
            <a:ext cx="396360" cy="741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200" name="CustomShape 192"/>
          <p:cNvSpPr/>
          <p:nvPr/>
        </p:nvSpPr>
        <p:spPr>
          <a:xfrm>
            <a:off x="1609200" y="4529160"/>
            <a:ext cx="83340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ISP C</a:t>
            </a:r>
            <a:endParaRPr lang="en-US" sz="2000" b="0" strike="noStrike" spc="-1">
              <a:latin typeface="Arial"/>
            </a:endParaRPr>
          </a:p>
        </p:txBody>
      </p:sp>
      <p:sp>
        <p:nvSpPr>
          <p:cNvPr id="4201" name="CustomShape 193"/>
          <p:cNvSpPr/>
          <p:nvPr/>
        </p:nvSpPr>
        <p:spPr>
          <a:xfrm>
            <a:off x="3145320" y="475056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02" name="CustomShape 194"/>
          <p:cNvSpPr/>
          <p:nvPr/>
        </p:nvSpPr>
        <p:spPr>
          <a:xfrm>
            <a:off x="3145320" y="474192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203" name="CustomShape 195"/>
          <p:cNvSpPr/>
          <p:nvPr/>
        </p:nvSpPr>
        <p:spPr>
          <a:xfrm>
            <a:off x="3144240" y="468180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04" name="CustomShape 196"/>
          <p:cNvSpPr/>
          <p:nvPr/>
        </p:nvSpPr>
        <p:spPr>
          <a:xfrm>
            <a:off x="3247920" y="470772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05" name="CustomShape 197"/>
          <p:cNvSpPr/>
          <p:nvPr/>
        </p:nvSpPr>
        <p:spPr>
          <a:xfrm>
            <a:off x="3260880" y="470772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06" name="Line 198"/>
          <p:cNvSpPr/>
          <p:nvPr/>
        </p:nvSpPr>
        <p:spPr>
          <a:xfrm>
            <a:off x="3146040" y="4730400"/>
            <a:ext cx="360" cy="64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07" name="Line 199"/>
          <p:cNvSpPr/>
          <p:nvPr/>
        </p:nvSpPr>
        <p:spPr>
          <a:xfrm>
            <a:off x="3654000" y="473184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08" name="CustomShape 200"/>
          <p:cNvSpPr/>
          <p:nvPr/>
        </p:nvSpPr>
        <p:spPr>
          <a:xfrm>
            <a:off x="2390400" y="481464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09" name="CustomShape 201"/>
          <p:cNvSpPr/>
          <p:nvPr/>
        </p:nvSpPr>
        <p:spPr>
          <a:xfrm>
            <a:off x="2390400" y="480564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210" name="CustomShape 202"/>
          <p:cNvSpPr/>
          <p:nvPr/>
        </p:nvSpPr>
        <p:spPr>
          <a:xfrm>
            <a:off x="2389680" y="474552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11" name="CustomShape 203"/>
          <p:cNvSpPr/>
          <p:nvPr/>
        </p:nvSpPr>
        <p:spPr>
          <a:xfrm>
            <a:off x="2493360" y="477144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12" name="CustomShape 204"/>
          <p:cNvSpPr/>
          <p:nvPr/>
        </p:nvSpPr>
        <p:spPr>
          <a:xfrm>
            <a:off x="2506320" y="477144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13" name="Line 205"/>
          <p:cNvSpPr/>
          <p:nvPr/>
        </p:nvSpPr>
        <p:spPr>
          <a:xfrm>
            <a:off x="2390400" y="479412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14" name="Line 206"/>
          <p:cNvSpPr/>
          <p:nvPr/>
        </p:nvSpPr>
        <p:spPr>
          <a:xfrm>
            <a:off x="2900520" y="479592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15" name="CustomShape 207"/>
          <p:cNvSpPr/>
          <p:nvPr/>
        </p:nvSpPr>
        <p:spPr>
          <a:xfrm>
            <a:off x="2668680" y="456120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16" name="CustomShape 208"/>
          <p:cNvSpPr/>
          <p:nvPr/>
        </p:nvSpPr>
        <p:spPr>
          <a:xfrm>
            <a:off x="2668680" y="455220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217" name="CustomShape 209"/>
          <p:cNvSpPr/>
          <p:nvPr/>
        </p:nvSpPr>
        <p:spPr>
          <a:xfrm>
            <a:off x="2667600" y="449208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18" name="CustomShape 210"/>
          <p:cNvSpPr/>
          <p:nvPr/>
        </p:nvSpPr>
        <p:spPr>
          <a:xfrm>
            <a:off x="2771280" y="451800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19" name="CustomShape 211"/>
          <p:cNvSpPr/>
          <p:nvPr/>
        </p:nvSpPr>
        <p:spPr>
          <a:xfrm>
            <a:off x="2784240" y="451800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20" name="Line 212"/>
          <p:cNvSpPr/>
          <p:nvPr/>
        </p:nvSpPr>
        <p:spPr>
          <a:xfrm>
            <a:off x="2668320" y="454140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21" name="Line 213"/>
          <p:cNvSpPr/>
          <p:nvPr/>
        </p:nvSpPr>
        <p:spPr>
          <a:xfrm>
            <a:off x="3178440" y="454320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22" name="CustomShape 214"/>
          <p:cNvSpPr/>
          <p:nvPr/>
        </p:nvSpPr>
        <p:spPr>
          <a:xfrm>
            <a:off x="3579120" y="444348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23" name="CustomShape 215"/>
          <p:cNvSpPr/>
          <p:nvPr/>
        </p:nvSpPr>
        <p:spPr>
          <a:xfrm>
            <a:off x="3579120" y="443448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224" name="CustomShape 216"/>
          <p:cNvSpPr/>
          <p:nvPr/>
        </p:nvSpPr>
        <p:spPr>
          <a:xfrm>
            <a:off x="3578400" y="437436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25" name="CustomShape 217"/>
          <p:cNvSpPr/>
          <p:nvPr/>
        </p:nvSpPr>
        <p:spPr>
          <a:xfrm>
            <a:off x="3682080" y="440064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26" name="CustomShape 218"/>
          <p:cNvSpPr/>
          <p:nvPr/>
        </p:nvSpPr>
        <p:spPr>
          <a:xfrm>
            <a:off x="3695040" y="440064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27" name="Line 219"/>
          <p:cNvSpPr/>
          <p:nvPr/>
        </p:nvSpPr>
        <p:spPr>
          <a:xfrm>
            <a:off x="3579840" y="442368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28" name="Line 220"/>
          <p:cNvSpPr/>
          <p:nvPr/>
        </p:nvSpPr>
        <p:spPr>
          <a:xfrm>
            <a:off x="4088880" y="44254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29" name="CustomShape 221"/>
          <p:cNvSpPr/>
          <p:nvPr/>
        </p:nvSpPr>
        <p:spPr>
          <a:xfrm>
            <a:off x="3798360" y="494856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30" name="CustomShape 222"/>
          <p:cNvSpPr/>
          <p:nvPr/>
        </p:nvSpPr>
        <p:spPr>
          <a:xfrm>
            <a:off x="3798360" y="493956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231" name="CustomShape 223"/>
          <p:cNvSpPr/>
          <p:nvPr/>
        </p:nvSpPr>
        <p:spPr>
          <a:xfrm>
            <a:off x="3797640" y="487944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32" name="CustomShape 224"/>
          <p:cNvSpPr/>
          <p:nvPr/>
        </p:nvSpPr>
        <p:spPr>
          <a:xfrm>
            <a:off x="3901320" y="490572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33" name="CustomShape 225"/>
          <p:cNvSpPr/>
          <p:nvPr/>
        </p:nvSpPr>
        <p:spPr>
          <a:xfrm>
            <a:off x="3914280" y="490572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34" name="Line 226"/>
          <p:cNvSpPr/>
          <p:nvPr/>
        </p:nvSpPr>
        <p:spPr>
          <a:xfrm>
            <a:off x="3798360" y="492876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35" name="Line 227"/>
          <p:cNvSpPr/>
          <p:nvPr/>
        </p:nvSpPr>
        <p:spPr>
          <a:xfrm>
            <a:off x="4308120" y="493056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36" name="CustomShape 228"/>
          <p:cNvSpPr/>
          <p:nvPr/>
        </p:nvSpPr>
        <p:spPr>
          <a:xfrm>
            <a:off x="2928600" y="511020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37" name="CustomShape 229"/>
          <p:cNvSpPr/>
          <p:nvPr/>
        </p:nvSpPr>
        <p:spPr>
          <a:xfrm>
            <a:off x="2928600" y="510156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238" name="CustomShape 230"/>
          <p:cNvSpPr/>
          <p:nvPr/>
        </p:nvSpPr>
        <p:spPr>
          <a:xfrm>
            <a:off x="2927880" y="504144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39" name="CustomShape 231"/>
          <p:cNvSpPr/>
          <p:nvPr/>
        </p:nvSpPr>
        <p:spPr>
          <a:xfrm>
            <a:off x="3031560" y="506736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40" name="CustomShape 232"/>
          <p:cNvSpPr/>
          <p:nvPr/>
        </p:nvSpPr>
        <p:spPr>
          <a:xfrm>
            <a:off x="3044520" y="506736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41" name="Line 233"/>
          <p:cNvSpPr/>
          <p:nvPr/>
        </p:nvSpPr>
        <p:spPr>
          <a:xfrm>
            <a:off x="2928600" y="509076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42" name="Line 234"/>
          <p:cNvSpPr/>
          <p:nvPr/>
        </p:nvSpPr>
        <p:spPr>
          <a:xfrm>
            <a:off x="3438360" y="509220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43" name="CustomShape 235"/>
          <p:cNvSpPr/>
          <p:nvPr/>
        </p:nvSpPr>
        <p:spPr>
          <a:xfrm>
            <a:off x="2067840" y="506448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44" name="CustomShape 236"/>
          <p:cNvSpPr/>
          <p:nvPr/>
        </p:nvSpPr>
        <p:spPr>
          <a:xfrm>
            <a:off x="2067840" y="505548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245" name="CustomShape 237"/>
          <p:cNvSpPr/>
          <p:nvPr/>
        </p:nvSpPr>
        <p:spPr>
          <a:xfrm>
            <a:off x="2067120" y="499536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246" name="CustomShape 238"/>
          <p:cNvSpPr/>
          <p:nvPr/>
        </p:nvSpPr>
        <p:spPr>
          <a:xfrm>
            <a:off x="2170800" y="502164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47" name="CustomShape 239"/>
          <p:cNvSpPr/>
          <p:nvPr/>
        </p:nvSpPr>
        <p:spPr>
          <a:xfrm>
            <a:off x="2183760" y="502164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248" name="Line 240"/>
          <p:cNvSpPr/>
          <p:nvPr/>
        </p:nvSpPr>
        <p:spPr>
          <a:xfrm>
            <a:off x="2068560" y="504468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49" name="Line 241"/>
          <p:cNvSpPr/>
          <p:nvPr/>
        </p:nvSpPr>
        <p:spPr>
          <a:xfrm>
            <a:off x="2577600" y="50464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50" name="Line 242"/>
          <p:cNvSpPr/>
          <p:nvPr/>
        </p:nvSpPr>
        <p:spPr>
          <a:xfrm>
            <a:off x="2382480" y="2609640"/>
            <a:ext cx="238320" cy="262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51" name="Line 243"/>
          <p:cNvSpPr/>
          <p:nvPr/>
        </p:nvSpPr>
        <p:spPr>
          <a:xfrm>
            <a:off x="1455480" y="2990520"/>
            <a:ext cx="38160" cy="309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52" name="Line 244"/>
          <p:cNvSpPr/>
          <p:nvPr/>
        </p:nvSpPr>
        <p:spPr>
          <a:xfrm>
            <a:off x="1234800" y="3271680"/>
            <a:ext cx="123840" cy="212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53" name="Line 245"/>
          <p:cNvSpPr/>
          <p:nvPr/>
        </p:nvSpPr>
        <p:spPr>
          <a:xfrm>
            <a:off x="3916080" y="2411280"/>
            <a:ext cx="308160" cy="573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54" name="Line 246"/>
          <p:cNvSpPr/>
          <p:nvPr/>
        </p:nvSpPr>
        <p:spPr>
          <a:xfrm flipH="1">
            <a:off x="4425840" y="2388960"/>
            <a:ext cx="384120" cy="579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55" name="Line 247"/>
          <p:cNvSpPr/>
          <p:nvPr/>
        </p:nvSpPr>
        <p:spPr>
          <a:xfrm>
            <a:off x="6770520" y="2900160"/>
            <a:ext cx="216000" cy="1046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56" name="Line 248"/>
          <p:cNvSpPr/>
          <p:nvPr/>
        </p:nvSpPr>
        <p:spPr>
          <a:xfrm flipH="1">
            <a:off x="7137360" y="3251160"/>
            <a:ext cx="241200" cy="691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57" name="Line 249"/>
          <p:cNvSpPr/>
          <p:nvPr/>
        </p:nvSpPr>
        <p:spPr>
          <a:xfrm flipH="1">
            <a:off x="7483320" y="4228920"/>
            <a:ext cx="541440" cy="249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58" name="Line 250"/>
          <p:cNvSpPr/>
          <p:nvPr/>
        </p:nvSpPr>
        <p:spPr>
          <a:xfrm flipH="1" flipV="1">
            <a:off x="7454880" y="4573440"/>
            <a:ext cx="796680" cy="614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59" name="Line 251"/>
          <p:cNvSpPr/>
          <p:nvPr/>
        </p:nvSpPr>
        <p:spPr>
          <a:xfrm flipH="1" flipV="1">
            <a:off x="6495840" y="4722480"/>
            <a:ext cx="1047960" cy="966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60" name="Line 252"/>
          <p:cNvSpPr/>
          <p:nvPr/>
        </p:nvSpPr>
        <p:spPr>
          <a:xfrm flipH="1" flipV="1">
            <a:off x="5084640" y="5684760"/>
            <a:ext cx="520560" cy="169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61" name="Line 253"/>
          <p:cNvSpPr/>
          <p:nvPr/>
        </p:nvSpPr>
        <p:spPr>
          <a:xfrm flipH="1" flipV="1">
            <a:off x="4068720" y="5045040"/>
            <a:ext cx="371160" cy="973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62" name="Line 254"/>
          <p:cNvSpPr/>
          <p:nvPr/>
        </p:nvSpPr>
        <p:spPr>
          <a:xfrm flipV="1">
            <a:off x="3389040" y="5689440"/>
            <a:ext cx="306360" cy="16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63" name="Line 255"/>
          <p:cNvSpPr/>
          <p:nvPr/>
        </p:nvSpPr>
        <p:spPr>
          <a:xfrm flipV="1">
            <a:off x="1790640" y="5160960"/>
            <a:ext cx="401400" cy="209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64" name="Line 256"/>
          <p:cNvSpPr/>
          <p:nvPr/>
        </p:nvSpPr>
        <p:spPr>
          <a:xfrm flipV="1">
            <a:off x="1179360" y="4466880"/>
            <a:ext cx="227160" cy="282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65" name="Line 257"/>
          <p:cNvSpPr/>
          <p:nvPr/>
        </p:nvSpPr>
        <p:spPr>
          <a:xfrm flipV="1">
            <a:off x="1155600" y="4368600"/>
            <a:ext cx="203040" cy="7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66" name="CustomShape 258"/>
          <p:cNvSpPr/>
          <p:nvPr/>
        </p:nvSpPr>
        <p:spPr>
          <a:xfrm>
            <a:off x="5677560" y="2896920"/>
            <a:ext cx="526320" cy="303120"/>
          </a:xfrm>
          <a:prstGeom prst="ellipse">
            <a:avLst/>
          </a:prstGeom>
          <a:solidFill>
            <a:srgbClr val="0000FF"/>
          </a:solidFill>
          <a:ln w="9360">
            <a:solidFill>
              <a:schemeClr val="tx1"/>
            </a:solidFill>
            <a:round/>
          </a:ln>
        </p:spPr>
        <p:style>
          <a:lnRef idx="0">
            <a:scrgbClr r="0" g="0" b="0"/>
          </a:lnRef>
          <a:fillRef idx="0">
            <a:scrgbClr r="0" g="0" b="0"/>
          </a:fillRef>
          <a:effectRef idx="0">
            <a:scrgbClr r="0" g="0" b="0"/>
          </a:effectRef>
          <a:fontRef idx="minor"/>
        </p:style>
      </p:sp>
      <p:sp>
        <p:nvSpPr>
          <p:cNvPr id="4267" name="CustomShape 259"/>
          <p:cNvSpPr/>
          <p:nvPr/>
        </p:nvSpPr>
        <p:spPr>
          <a:xfrm>
            <a:off x="5698080" y="2871720"/>
            <a:ext cx="50724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FFFFFF"/>
                </a:solidFill>
                <a:latin typeface="Arial"/>
                <a:ea typeface="MS PGothic"/>
              </a:rPr>
              <a:t>IXP</a:t>
            </a:r>
            <a:endParaRPr lang="en-US" sz="1600" b="0" strike="noStrike" spc="-1">
              <a:latin typeface="Arial"/>
            </a:endParaRPr>
          </a:p>
        </p:txBody>
      </p:sp>
      <p:sp>
        <p:nvSpPr>
          <p:cNvPr id="4268" name="Line 260"/>
          <p:cNvSpPr/>
          <p:nvPr/>
        </p:nvSpPr>
        <p:spPr>
          <a:xfrm>
            <a:off x="4713120" y="3051000"/>
            <a:ext cx="964440" cy="2700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269" name="Line 261"/>
          <p:cNvSpPr/>
          <p:nvPr/>
        </p:nvSpPr>
        <p:spPr>
          <a:xfrm>
            <a:off x="6139440" y="3169440"/>
            <a:ext cx="691560" cy="78480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270" name="Line 262"/>
          <p:cNvSpPr/>
          <p:nvPr/>
        </p:nvSpPr>
        <p:spPr>
          <a:xfrm flipV="1">
            <a:off x="3832560" y="4233600"/>
            <a:ext cx="190800" cy="14148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271" name="CustomShape 263"/>
          <p:cNvSpPr/>
          <p:nvPr/>
        </p:nvSpPr>
        <p:spPr>
          <a:xfrm>
            <a:off x="3932640" y="3959640"/>
            <a:ext cx="526320" cy="303120"/>
          </a:xfrm>
          <a:prstGeom prst="ellipse">
            <a:avLst/>
          </a:prstGeom>
          <a:solidFill>
            <a:srgbClr val="0000FF"/>
          </a:solidFill>
          <a:ln w="9360">
            <a:solidFill>
              <a:schemeClr val="tx1"/>
            </a:solidFill>
            <a:round/>
          </a:ln>
        </p:spPr>
        <p:style>
          <a:lnRef idx="0">
            <a:scrgbClr r="0" g="0" b="0"/>
          </a:lnRef>
          <a:fillRef idx="0">
            <a:scrgbClr r="0" g="0" b="0"/>
          </a:fillRef>
          <a:effectRef idx="0">
            <a:scrgbClr r="0" g="0" b="0"/>
          </a:effectRef>
          <a:fontRef idx="minor"/>
        </p:style>
      </p:sp>
      <p:sp>
        <p:nvSpPr>
          <p:cNvPr id="4272" name="CustomShape 264"/>
          <p:cNvSpPr/>
          <p:nvPr/>
        </p:nvSpPr>
        <p:spPr>
          <a:xfrm>
            <a:off x="3953160" y="3934440"/>
            <a:ext cx="50724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FFFFFF"/>
                </a:solidFill>
                <a:latin typeface="Arial"/>
                <a:ea typeface="MS PGothic"/>
              </a:rPr>
              <a:t>IXP</a:t>
            </a:r>
            <a:endParaRPr lang="en-US" sz="1600" b="0" strike="noStrike" spc="-1">
              <a:latin typeface="Arial"/>
            </a:endParaRPr>
          </a:p>
        </p:txBody>
      </p:sp>
      <p:sp>
        <p:nvSpPr>
          <p:cNvPr id="4273" name="Line 265"/>
          <p:cNvSpPr/>
          <p:nvPr/>
        </p:nvSpPr>
        <p:spPr>
          <a:xfrm flipV="1">
            <a:off x="4460760" y="3953880"/>
            <a:ext cx="770040" cy="15804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274" name="Line 266"/>
          <p:cNvSpPr/>
          <p:nvPr/>
        </p:nvSpPr>
        <p:spPr>
          <a:xfrm>
            <a:off x="3692520" y="3789360"/>
            <a:ext cx="342720" cy="20484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275" name="Line 267"/>
          <p:cNvSpPr/>
          <p:nvPr/>
        </p:nvSpPr>
        <p:spPr>
          <a:xfrm>
            <a:off x="4876560" y="3633480"/>
            <a:ext cx="432000" cy="22248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276" name="Line 268"/>
          <p:cNvSpPr/>
          <p:nvPr/>
        </p:nvSpPr>
        <p:spPr>
          <a:xfrm flipH="1">
            <a:off x="2406600" y="3753720"/>
            <a:ext cx="282600" cy="51084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277" name="Line 269"/>
          <p:cNvSpPr/>
          <p:nvPr/>
        </p:nvSpPr>
        <p:spPr>
          <a:xfrm flipV="1">
            <a:off x="4307760" y="4626360"/>
            <a:ext cx="843840" cy="30420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278" name="CustomShape 270"/>
          <p:cNvSpPr/>
          <p:nvPr/>
        </p:nvSpPr>
        <p:spPr>
          <a:xfrm>
            <a:off x="3340080" y="5359320"/>
            <a:ext cx="2043000" cy="379080"/>
          </a:xfrm>
          <a:prstGeom prst="ellipse">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sp>
      <p:sp>
        <p:nvSpPr>
          <p:cNvPr id="4279" name="CustomShape 271"/>
          <p:cNvSpPr/>
          <p:nvPr/>
        </p:nvSpPr>
        <p:spPr>
          <a:xfrm>
            <a:off x="3593880" y="5334120"/>
            <a:ext cx="151020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regional net</a:t>
            </a:r>
            <a:endParaRPr lang="en-US" sz="2000" b="0" strike="noStrike" spc="-1">
              <a:latin typeface="Arial"/>
            </a:endParaRPr>
          </a:p>
        </p:txBody>
      </p:sp>
      <p:sp>
        <p:nvSpPr>
          <p:cNvPr id="4280" name="CustomShape 272"/>
          <p:cNvSpPr/>
          <p:nvPr/>
        </p:nvSpPr>
        <p:spPr>
          <a:xfrm rot="5400000">
            <a:off x="869400" y="3736080"/>
            <a:ext cx="1250640" cy="379080"/>
          </a:xfrm>
          <a:prstGeom prst="ellipse">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sp>
      <p:sp>
        <p:nvSpPr>
          <p:cNvPr id="4281" name="Line 273"/>
          <p:cNvSpPr/>
          <p:nvPr/>
        </p:nvSpPr>
        <p:spPr>
          <a:xfrm flipV="1">
            <a:off x="1684080" y="3654360"/>
            <a:ext cx="758880" cy="272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82" name="Line 274"/>
          <p:cNvSpPr/>
          <p:nvPr/>
        </p:nvSpPr>
        <p:spPr>
          <a:xfrm>
            <a:off x="1685880" y="4111560"/>
            <a:ext cx="466560" cy="269640"/>
          </a:xfrm>
          <a:prstGeom prst="line">
            <a:avLst/>
          </a:prstGeom>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3" name="CustomShape 1"/>
          <p:cNvSpPr/>
          <p:nvPr/>
        </p:nvSpPr>
        <p:spPr>
          <a:xfrm>
            <a:off x="255600" y="165240"/>
            <a:ext cx="8094600" cy="64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Internet structure: network of networks</a:t>
            </a:r>
            <a:endParaRPr lang="en-US" sz="3600" b="0" strike="noStrike" spc="-1">
              <a:latin typeface="Arial"/>
            </a:endParaRPr>
          </a:p>
        </p:txBody>
      </p:sp>
      <p:pic>
        <p:nvPicPr>
          <p:cNvPr id="4284" name="Picture 76"/>
          <p:cNvPicPr/>
          <p:nvPr/>
        </p:nvPicPr>
        <p:blipFill>
          <a:blip r:embed="rId1"/>
          <a:stretch>
            <a:fillRect/>
          </a:stretch>
        </p:blipFill>
        <p:spPr>
          <a:xfrm>
            <a:off x="326880" y="674640"/>
            <a:ext cx="7767360" cy="171360"/>
          </a:xfrm>
          <a:prstGeom prst="rect">
            <a:avLst/>
          </a:prstGeom>
          <a:ln>
            <a:noFill/>
          </a:ln>
        </p:spPr>
      </p:pic>
      <p:sp>
        <p:nvSpPr>
          <p:cNvPr id="4285" name="CustomShape 2"/>
          <p:cNvSpPr/>
          <p:nvPr/>
        </p:nvSpPr>
        <p:spPr>
          <a:xfrm>
            <a:off x="1825560" y="22413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286" name="CustomShape 3"/>
          <p:cNvSpPr/>
          <p:nvPr/>
        </p:nvSpPr>
        <p:spPr>
          <a:xfrm>
            <a:off x="1893240" y="22604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287" name="CustomShape 4"/>
          <p:cNvSpPr/>
          <p:nvPr/>
        </p:nvSpPr>
        <p:spPr>
          <a:xfrm>
            <a:off x="669600" y="30412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288" name="CustomShape 5"/>
          <p:cNvSpPr/>
          <p:nvPr/>
        </p:nvSpPr>
        <p:spPr>
          <a:xfrm>
            <a:off x="737280" y="30603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289" name="CustomShape 6"/>
          <p:cNvSpPr/>
          <p:nvPr/>
        </p:nvSpPr>
        <p:spPr>
          <a:xfrm>
            <a:off x="6334560" y="2495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290" name="CustomShape 7"/>
          <p:cNvSpPr/>
          <p:nvPr/>
        </p:nvSpPr>
        <p:spPr>
          <a:xfrm>
            <a:off x="6402240" y="2514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291" name="CustomShape 8"/>
          <p:cNvSpPr/>
          <p:nvPr/>
        </p:nvSpPr>
        <p:spPr>
          <a:xfrm>
            <a:off x="1241280" y="535248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292" name="CustomShape 9"/>
          <p:cNvSpPr/>
          <p:nvPr/>
        </p:nvSpPr>
        <p:spPr>
          <a:xfrm>
            <a:off x="1308960" y="537156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293" name="CustomShape 10"/>
          <p:cNvSpPr/>
          <p:nvPr/>
        </p:nvSpPr>
        <p:spPr>
          <a:xfrm>
            <a:off x="822240" y="47304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294" name="CustomShape 11"/>
          <p:cNvSpPr/>
          <p:nvPr/>
        </p:nvSpPr>
        <p:spPr>
          <a:xfrm>
            <a:off x="889560" y="47494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295" name="CustomShape 12"/>
          <p:cNvSpPr/>
          <p:nvPr/>
        </p:nvSpPr>
        <p:spPr>
          <a:xfrm>
            <a:off x="593640" y="407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296" name="CustomShape 13"/>
          <p:cNvSpPr/>
          <p:nvPr/>
        </p:nvSpPr>
        <p:spPr>
          <a:xfrm>
            <a:off x="660960" y="4088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297" name="CustomShape 14"/>
          <p:cNvSpPr/>
          <p:nvPr/>
        </p:nvSpPr>
        <p:spPr>
          <a:xfrm>
            <a:off x="7084080" y="2927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298" name="CustomShape 15"/>
          <p:cNvSpPr/>
          <p:nvPr/>
        </p:nvSpPr>
        <p:spPr>
          <a:xfrm>
            <a:off x="7151400" y="2946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299" name="CustomShape 16"/>
          <p:cNvSpPr/>
          <p:nvPr/>
        </p:nvSpPr>
        <p:spPr>
          <a:xfrm>
            <a:off x="3426120" y="200016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300" name="CustomShape 17"/>
          <p:cNvSpPr/>
          <p:nvPr/>
        </p:nvSpPr>
        <p:spPr>
          <a:xfrm>
            <a:off x="3493440" y="201924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301" name="CustomShape 18"/>
          <p:cNvSpPr/>
          <p:nvPr/>
        </p:nvSpPr>
        <p:spPr>
          <a:xfrm>
            <a:off x="1050840" y="26478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302" name="CustomShape 19"/>
          <p:cNvSpPr/>
          <p:nvPr/>
        </p:nvSpPr>
        <p:spPr>
          <a:xfrm>
            <a:off x="1118160" y="26668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303" name="CustomShape 20"/>
          <p:cNvSpPr/>
          <p:nvPr/>
        </p:nvSpPr>
        <p:spPr>
          <a:xfrm>
            <a:off x="4340520" y="197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304" name="CustomShape 21"/>
          <p:cNvSpPr/>
          <p:nvPr/>
        </p:nvSpPr>
        <p:spPr>
          <a:xfrm>
            <a:off x="4407840" y="199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305" name="CustomShape 22"/>
          <p:cNvSpPr/>
          <p:nvPr/>
        </p:nvSpPr>
        <p:spPr>
          <a:xfrm>
            <a:off x="7401600" y="56066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306" name="CustomShape 23"/>
          <p:cNvSpPr/>
          <p:nvPr/>
        </p:nvSpPr>
        <p:spPr>
          <a:xfrm>
            <a:off x="7469280" y="56257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307" name="CustomShape 24"/>
          <p:cNvSpPr/>
          <p:nvPr/>
        </p:nvSpPr>
        <p:spPr>
          <a:xfrm>
            <a:off x="8240040" y="49590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308" name="CustomShape 25"/>
          <p:cNvSpPr/>
          <p:nvPr/>
        </p:nvSpPr>
        <p:spPr>
          <a:xfrm>
            <a:off x="8307360" y="49780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309" name="CustomShape 26"/>
          <p:cNvSpPr/>
          <p:nvPr/>
        </p:nvSpPr>
        <p:spPr>
          <a:xfrm>
            <a:off x="8011440" y="404460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310" name="CustomShape 27"/>
          <p:cNvSpPr/>
          <p:nvPr/>
        </p:nvSpPr>
        <p:spPr>
          <a:xfrm>
            <a:off x="8078760" y="406368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311" name="CustomShape 28"/>
          <p:cNvSpPr/>
          <p:nvPr/>
        </p:nvSpPr>
        <p:spPr>
          <a:xfrm>
            <a:off x="5166000" y="58478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312" name="CustomShape 29"/>
          <p:cNvSpPr/>
          <p:nvPr/>
        </p:nvSpPr>
        <p:spPr>
          <a:xfrm>
            <a:off x="5233680" y="58669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313" name="CustomShape 30"/>
          <p:cNvSpPr/>
          <p:nvPr/>
        </p:nvSpPr>
        <p:spPr>
          <a:xfrm>
            <a:off x="4251600" y="598752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314" name="CustomShape 31"/>
          <p:cNvSpPr/>
          <p:nvPr/>
        </p:nvSpPr>
        <p:spPr>
          <a:xfrm>
            <a:off x="4318920" y="600660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315" name="CustomShape 32"/>
          <p:cNvSpPr/>
          <p:nvPr/>
        </p:nvSpPr>
        <p:spPr>
          <a:xfrm>
            <a:off x="3032280" y="5835240"/>
            <a:ext cx="595440" cy="4165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4316" name="CustomShape 33"/>
          <p:cNvSpPr/>
          <p:nvPr/>
        </p:nvSpPr>
        <p:spPr>
          <a:xfrm>
            <a:off x="3099600" y="5854320"/>
            <a:ext cx="576000" cy="39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
              </a:lnSpc>
            </a:pPr>
            <a:r>
              <a:rPr lang="en-US" sz="1000" b="0" strike="noStrike" spc="-1">
                <a:solidFill>
                  <a:srgbClr val="000000"/>
                </a:solidFill>
                <a:latin typeface="Arial"/>
                <a:ea typeface="MS PGothic"/>
              </a:rPr>
              <a:t>access</a:t>
            </a:r>
            <a:endParaRPr lang="en-US" sz="1000" b="0" strike="noStrike" spc="-1">
              <a:latin typeface="Arial"/>
            </a:endParaRPr>
          </a:p>
          <a:p>
            <a:pPr algn="ctr">
              <a:lnSpc>
                <a:spcPts val="5"/>
              </a:lnSpc>
            </a:pPr>
            <a:r>
              <a:rPr lang="en-US" sz="1000" b="0" strike="noStrike" spc="-1">
                <a:solidFill>
                  <a:srgbClr val="000000"/>
                </a:solidFill>
                <a:latin typeface="Arial"/>
                <a:ea typeface="MS PGothic"/>
              </a:rPr>
              <a:t>net</a:t>
            </a:r>
            <a:endParaRPr lang="en-US" sz="1000" b="0" strike="noStrike" spc="-1">
              <a:latin typeface="Arial"/>
            </a:endParaRPr>
          </a:p>
        </p:txBody>
      </p:sp>
      <p:sp>
        <p:nvSpPr>
          <p:cNvPr id="4317" name="CustomShape 34"/>
          <p:cNvSpPr/>
          <p:nvPr/>
        </p:nvSpPr>
        <p:spPr>
          <a:xfrm rot="1053000">
            <a:off x="5444280" y="1897920"/>
            <a:ext cx="53460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4318" name="CustomShape 35"/>
          <p:cNvSpPr/>
          <p:nvPr/>
        </p:nvSpPr>
        <p:spPr>
          <a:xfrm rot="2829000">
            <a:off x="7732080" y="3371760"/>
            <a:ext cx="5346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4319" name="CustomShape 36"/>
          <p:cNvSpPr/>
          <p:nvPr/>
        </p:nvSpPr>
        <p:spPr>
          <a:xfrm rot="9846000">
            <a:off x="6401160" y="5891400"/>
            <a:ext cx="53388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4320" name="CustomShape 37"/>
          <p:cNvSpPr/>
          <p:nvPr/>
        </p:nvSpPr>
        <p:spPr>
          <a:xfrm rot="11650800">
            <a:off x="2031840" y="5796360"/>
            <a:ext cx="53388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4321" name="CustomShape 38"/>
          <p:cNvSpPr/>
          <p:nvPr/>
        </p:nvSpPr>
        <p:spPr>
          <a:xfrm rot="16607400">
            <a:off x="440640" y="3486960"/>
            <a:ext cx="53424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4322" name="CustomShape 39"/>
          <p:cNvSpPr/>
          <p:nvPr/>
        </p:nvSpPr>
        <p:spPr>
          <a:xfrm rot="20583000">
            <a:off x="2628000" y="1849320"/>
            <a:ext cx="534600" cy="515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FF"/>
                </a:solidFill>
                <a:latin typeface="Arial"/>
                <a:ea typeface="MS PGothic"/>
              </a:rPr>
              <a:t>…</a:t>
            </a:r>
            <a:endParaRPr lang="en-US" sz="2800" b="0" strike="noStrike" spc="-1">
              <a:latin typeface="Arial"/>
            </a:endParaRPr>
          </a:p>
        </p:txBody>
      </p:sp>
      <p:sp>
        <p:nvSpPr>
          <p:cNvPr id="4323" name="CustomShape 40"/>
          <p:cNvSpPr/>
          <p:nvPr/>
        </p:nvSpPr>
        <p:spPr>
          <a:xfrm>
            <a:off x="485640" y="1011240"/>
            <a:ext cx="820224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5000"/>
              </a:lnSpc>
              <a:spcBef>
                <a:spcPts val="480"/>
              </a:spcBef>
            </a:pPr>
            <a:r>
              <a:rPr lang="en-US" sz="2400" b="0" strike="noStrike" spc="-1">
                <a:solidFill>
                  <a:srgbClr val="000000"/>
                </a:solidFill>
                <a:latin typeface="Gill Sans MT"/>
                <a:ea typeface="MS PGothic"/>
              </a:rPr>
              <a:t>… and content provider networks  (e.g., Google, Microsoft,   Akamai ) may run their own network, to bring services, content close to end users</a:t>
            </a:r>
            <a:endParaRPr lang="en-US" sz="2400" b="0" strike="noStrike" spc="-1">
              <a:latin typeface="Arial"/>
            </a:endParaRPr>
          </a:p>
        </p:txBody>
      </p:sp>
      <p:sp>
        <p:nvSpPr>
          <p:cNvPr id="4324" name="CustomShape 41"/>
          <p:cNvSpPr/>
          <p:nvPr/>
        </p:nvSpPr>
        <p:spPr>
          <a:xfrm>
            <a:off x="4546440" y="3746520"/>
            <a:ext cx="3224160" cy="111564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4325" name="CustomShape 42"/>
          <p:cNvSpPr/>
          <p:nvPr/>
        </p:nvSpPr>
        <p:spPr>
          <a:xfrm>
            <a:off x="5230800" y="390708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26" name="CustomShape 43"/>
          <p:cNvSpPr/>
          <p:nvPr/>
        </p:nvSpPr>
        <p:spPr>
          <a:xfrm>
            <a:off x="5230800" y="389844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327" name="CustomShape 44"/>
          <p:cNvSpPr/>
          <p:nvPr/>
        </p:nvSpPr>
        <p:spPr>
          <a:xfrm>
            <a:off x="5229720" y="384120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28" name="CustomShape 45"/>
          <p:cNvSpPr/>
          <p:nvPr/>
        </p:nvSpPr>
        <p:spPr>
          <a:xfrm>
            <a:off x="5338080" y="386604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29" name="CustomShape 46"/>
          <p:cNvSpPr/>
          <p:nvPr/>
        </p:nvSpPr>
        <p:spPr>
          <a:xfrm>
            <a:off x="5351760" y="386604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30" name="Line 47"/>
          <p:cNvSpPr/>
          <p:nvPr/>
        </p:nvSpPr>
        <p:spPr>
          <a:xfrm>
            <a:off x="5230800" y="3889080"/>
            <a:ext cx="360" cy="63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31" name="Line 48"/>
          <p:cNvSpPr/>
          <p:nvPr/>
        </p:nvSpPr>
        <p:spPr>
          <a:xfrm>
            <a:off x="5763600" y="3890520"/>
            <a:ext cx="360" cy="63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32" name="Line 49"/>
          <p:cNvSpPr/>
          <p:nvPr/>
        </p:nvSpPr>
        <p:spPr>
          <a:xfrm>
            <a:off x="5762880" y="3889800"/>
            <a:ext cx="983160" cy="1112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333" name="Line 50"/>
          <p:cNvSpPr/>
          <p:nvPr/>
        </p:nvSpPr>
        <p:spPr>
          <a:xfrm>
            <a:off x="6233400" y="4185000"/>
            <a:ext cx="121680" cy="680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334" name="Line 51"/>
          <p:cNvSpPr/>
          <p:nvPr/>
        </p:nvSpPr>
        <p:spPr>
          <a:xfrm flipV="1">
            <a:off x="6032520" y="4351320"/>
            <a:ext cx="245520" cy="370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335" name="Line 52"/>
          <p:cNvSpPr/>
          <p:nvPr/>
        </p:nvSpPr>
        <p:spPr>
          <a:xfrm flipV="1">
            <a:off x="5735160" y="4208400"/>
            <a:ext cx="194400" cy="89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336" name="Line 53"/>
          <p:cNvSpPr/>
          <p:nvPr/>
        </p:nvSpPr>
        <p:spPr>
          <a:xfrm flipV="1">
            <a:off x="5434560" y="4451040"/>
            <a:ext cx="194400" cy="89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337" name="Line 54"/>
          <p:cNvSpPr/>
          <p:nvPr/>
        </p:nvSpPr>
        <p:spPr>
          <a:xfrm flipV="1">
            <a:off x="6249240" y="4391280"/>
            <a:ext cx="254880" cy="2059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338" name="Line 55"/>
          <p:cNvSpPr/>
          <p:nvPr/>
        </p:nvSpPr>
        <p:spPr>
          <a:xfrm flipH="1" flipV="1">
            <a:off x="6744600" y="4379760"/>
            <a:ext cx="357840" cy="1011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339" name="Line 56"/>
          <p:cNvSpPr/>
          <p:nvPr/>
        </p:nvSpPr>
        <p:spPr>
          <a:xfrm flipV="1">
            <a:off x="6730200" y="4097160"/>
            <a:ext cx="285480" cy="1594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340" name="Line 57"/>
          <p:cNvSpPr/>
          <p:nvPr/>
        </p:nvSpPr>
        <p:spPr>
          <a:xfrm flipH="1" flipV="1">
            <a:off x="5497200" y="3991680"/>
            <a:ext cx="414360" cy="709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341" name="CustomShape 58"/>
          <p:cNvSpPr/>
          <p:nvPr/>
        </p:nvSpPr>
        <p:spPr>
          <a:xfrm>
            <a:off x="4693680" y="4093920"/>
            <a:ext cx="81828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ISP B</a:t>
            </a:r>
            <a:endParaRPr lang="en-US" sz="2000" b="0" strike="noStrike" spc="-1">
              <a:latin typeface="Arial"/>
            </a:endParaRPr>
          </a:p>
        </p:txBody>
      </p:sp>
      <p:sp>
        <p:nvSpPr>
          <p:cNvPr id="4342" name="CustomShape 59"/>
          <p:cNvSpPr/>
          <p:nvPr/>
        </p:nvSpPr>
        <p:spPr>
          <a:xfrm>
            <a:off x="6267600" y="430632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43" name="CustomShape 60"/>
          <p:cNvSpPr/>
          <p:nvPr/>
        </p:nvSpPr>
        <p:spPr>
          <a:xfrm>
            <a:off x="6267600" y="429768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344" name="CustomShape 61"/>
          <p:cNvSpPr/>
          <p:nvPr/>
        </p:nvSpPr>
        <p:spPr>
          <a:xfrm>
            <a:off x="6266880" y="424008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45" name="CustomShape 62"/>
          <p:cNvSpPr/>
          <p:nvPr/>
        </p:nvSpPr>
        <p:spPr>
          <a:xfrm>
            <a:off x="6375240" y="426492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46" name="CustomShape 63"/>
          <p:cNvSpPr/>
          <p:nvPr/>
        </p:nvSpPr>
        <p:spPr>
          <a:xfrm>
            <a:off x="6388560" y="426492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47" name="Line 64"/>
          <p:cNvSpPr/>
          <p:nvPr/>
        </p:nvSpPr>
        <p:spPr>
          <a:xfrm>
            <a:off x="6268680" y="428724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48" name="Line 65"/>
          <p:cNvSpPr/>
          <p:nvPr/>
        </p:nvSpPr>
        <p:spPr>
          <a:xfrm>
            <a:off x="6800760" y="428904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49" name="CustomShape 66"/>
          <p:cNvSpPr/>
          <p:nvPr/>
        </p:nvSpPr>
        <p:spPr>
          <a:xfrm>
            <a:off x="5478840" y="436716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50" name="CustomShape 67"/>
          <p:cNvSpPr/>
          <p:nvPr/>
        </p:nvSpPr>
        <p:spPr>
          <a:xfrm>
            <a:off x="5478840" y="435888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351" name="CustomShape 68"/>
          <p:cNvSpPr/>
          <p:nvPr/>
        </p:nvSpPr>
        <p:spPr>
          <a:xfrm>
            <a:off x="5478120" y="430128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52" name="CustomShape 69"/>
          <p:cNvSpPr/>
          <p:nvPr/>
        </p:nvSpPr>
        <p:spPr>
          <a:xfrm>
            <a:off x="5586480" y="432612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53" name="CustomShape 70"/>
          <p:cNvSpPr/>
          <p:nvPr/>
        </p:nvSpPr>
        <p:spPr>
          <a:xfrm>
            <a:off x="5599800" y="432612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54" name="Line 71"/>
          <p:cNvSpPr/>
          <p:nvPr/>
        </p:nvSpPr>
        <p:spPr>
          <a:xfrm>
            <a:off x="5479560" y="434448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55" name="Line 72"/>
          <p:cNvSpPr/>
          <p:nvPr/>
        </p:nvSpPr>
        <p:spPr>
          <a:xfrm>
            <a:off x="6012000" y="4346280"/>
            <a:ext cx="360" cy="66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56" name="CustomShape 73"/>
          <p:cNvSpPr/>
          <p:nvPr/>
        </p:nvSpPr>
        <p:spPr>
          <a:xfrm>
            <a:off x="5769360" y="412488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57" name="CustomShape 74"/>
          <p:cNvSpPr/>
          <p:nvPr/>
        </p:nvSpPr>
        <p:spPr>
          <a:xfrm>
            <a:off x="5769360" y="411624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358" name="CustomShape 75"/>
          <p:cNvSpPr/>
          <p:nvPr/>
        </p:nvSpPr>
        <p:spPr>
          <a:xfrm>
            <a:off x="5768640" y="405900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59" name="CustomShape 76"/>
          <p:cNvSpPr/>
          <p:nvPr/>
        </p:nvSpPr>
        <p:spPr>
          <a:xfrm>
            <a:off x="5877000" y="408384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60" name="CustomShape 77"/>
          <p:cNvSpPr/>
          <p:nvPr/>
        </p:nvSpPr>
        <p:spPr>
          <a:xfrm>
            <a:off x="5890320" y="408384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61" name="Line 78"/>
          <p:cNvSpPr/>
          <p:nvPr/>
        </p:nvSpPr>
        <p:spPr>
          <a:xfrm>
            <a:off x="5770440" y="410688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62" name="Line 79"/>
          <p:cNvSpPr/>
          <p:nvPr/>
        </p:nvSpPr>
        <p:spPr>
          <a:xfrm>
            <a:off x="6302520" y="410832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63" name="CustomShape 80"/>
          <p:cNvSpPr/>
          <p:nvPr/>
        </p:nvSpPr>
        <p:spPr>
          <a:xfrm>
            <a:off x="6721200" y="401220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64" name="CustomShape 81"/>
          <p:cNvSpPr/>
          <p:nvPr/>
        </p:nvSpPr>
        <p:spPr>
          <a:xfrm>
            <a:off x="6721200" y="400392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365" name="CustomShape 82"/>
          <p:cNvSpPr/>
          <p:nvPr/>
        </p:nvSpPr>
        <p:spPr>
          <a:xfrm>
            <a:off x="6720480" y="394632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66" name="CustomShape 83"/>
          <p:cNvSpPr/>
          <p:nvPr/>
        </p:nvSpPr>
        <p:spPr>
          <a:xfrm>
            <a:off x="6828840" y="397116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67" name="CustomShape 84"/>
          <p:cNvSpPr/>
          <p:nvPr/>
        </p:nvSpPr>
        <p:spPr>
          <a:xfrm>
            <a:off x="6842160" y="397116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68" name="Line 85"/>
          <p:cNvSpPr/>
          <p:nvPr/>
        </p:nvSpPr>
        <p:spPr>
          <a:xfrm>
            <a:off x="6721200" y="399420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69" name="Line 86"/>
          <p:cNvSpPr/>
          <p:nvPr/>
        </p:nvSpPr>
        <p:spPr>
          <a:xfrm>
            <a:off x="7254360" y="399600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70" name="CustomShape 87"/>
          <p:cNvSpPr/>
          <p:nvPr/>
        </p:nvSpPr>
        <p:spPr>
          <a:xfrm>
            <a:off x="6950520" y="449532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71" name="CustomShape 88"/>
          <p:cNvSpPr/>
          <p:nvPr/>
        </p:nvSpPr>
        <p:spPr>
          <a:xfrm>
            <a:off x="6950520" y="448704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372" name="CustomShape 89"/>
          <p:cNvSpPr/>
          <p:nvPr/>
        </p:nvSpPr>
        <p:spPr>
          <a:xfrm>
            <a:off x="6949440" y="442944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73" name="CustomShape 90"/>
          <p:cNvSpPr/>
          <p:nvPr/>
        </p:nvSpPr>
        <p:spPr>
          <a:xfrm>
            <a:off x="7057800" y="445428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74" name="CustomShape 91"/>
          <p:cNvSpPr/>
          <p:nvPr/>
        </p:nvSpPr>
        <p:spPr>
          <a:xfrm>
            <a:off x="7071480" y="445428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75" name="Line 92"/>
          <p:cNvSpPr/>
          <p:nvPr/>
        </p:nvSpPr>
        <p:spPr>
          <a:xfrm>
            <a:off x="6951240" y="447660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76" name="Line 93"/>
          <p:cNvSpPr/>
          <p:nvPr/>
        </p:nvSpPr>
        <p:spPr>
          <a:xfrm>
            <a:off x="7483320" y="447804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77" name="CustomShape 94"/>
          <p:cNvSpPr/>
          <p:nvPr/>
        </p:nvSpPr>
        <p:spPr>
          <a:xfrm>
            <a:off x="6041520" y="465012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78" name="CustomShape 95"/>
          <p:cNvSpPr/>
          <p:nvPr/>
        </p:nvSpPr>
        <p:spPr>
          <a:xfrm>
            <a:off x="6041520" y="464148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379" name="CustomShape 96"/>
          <p:cNvSpPr/>
          <p:nvPr/>
        </p:nvSpPr>
        <p:spPr>
          <a:xfrm>
            <a:off x="6040440" y="458424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80" name="CustomShape 97"/>
          <p:cNvSpPr/>
          <p:nvPr/>
        </p:nvSpPr>
        <p:spPr>
          <a:xfrm>
            <a:off x="6148800" y="460908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81" name="CustomShape 98"/>
          <p:cNvSpPr/>
          <p:nvPr/>
        </p:nvSpPr>
        <p:spPr>
          <a:xfrm>
            <a:off x="6162480" y="460908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82" name="Line 99"/>
          <p:cNvSpPr/>
          <p:nvPr/>
        </p:nvSpPr>
        <p:spPr>
          <a:xfrm>
            <a:off x="6042240" y="463212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83" name="Line 100"/>
          <p:cNvSpPr/>
          <p:nvPr/>
        </p:nvSpPr>
        <p:spPr>
          <a:xfrm>
            <a:off x="6573240" y="463356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84" name="CustomShape 101"/>
          <p:cNvSpPr/>
          <p:nvPr/>
        </p:nvSpPr>
        <p:spPr>
          <a:xfrm>
            <a:off x="5141520" y="4606200"/>
            <a:ext cx="531360" cy="828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85" name="CustomShape 102"/>
          <p:cNvSpPr/>
          <p:nvPr/>
        </p:nvSpPr>
        <p:spPr>
          <a:xfrm>
            <a:off x="5141520" y="4597920"/>
            <a:ext cx="534240" cy="493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386" name="CustomShape 103"/>
          <p:cNvSpPr/>
          <p:nvPr/>
        </p:nvSpPr>
        <p:spPr>
          <a:xfrm>
            <a:off x="5140800" y="4540320"/>
            <a:ext cx="531360" cy="968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87" name="CustomShape 104"/>
          <p:cNvSpPr/>
          <p:nvPr/>
        </p:nvSpPr>
        <p:spPr>
          <a:xfrm>
            <a:off x="5249160" y="4565160"/>
            <a:ext cx="298080" cy="4464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88" name="CustomShape 105"/>
          <p:cNvSpPr/>
          <p:nvPr/>
        </p:nvSpPr>
        <p:spPr>
          <a:xfrm>
            <a:off x="5262480" y="4565160"/>
            <a:ext cx="271080" cy="4464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89" name="Line 106"/>
          <p:cNvSpPr/>
          <p:nvPr/>
        </p:nvSpPr>
        <p:spPr>
          <a:xfrm>
            <a:off x="5141520" y="4587480"/>
            <a:ext cx="360" cy="65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90" name="Line 107"/>
          <p:cNvSpPr/>
          <p:nvPr/>
        </p:nvSpPr>
        <p:spPr>
          <a:xfrm>
            <a:off x="5676480" y="458892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91" name="CustomShape 108"/>
          <p:cNvSpPr/>
          <p:nvPr/>
        </p:nvSpPr>
        <p:spPr>
          <a:xfrm>
            <a:off x="1803240" y="2755800"/>
            <a:ext cx="3465360" cy="119196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4392" name="CustomShape 109"/>
          <p:cNvSpPr/>
          <p:nvPr/>
        </p:nvSpPr>
        <p:spPr>
          <a:xfrm>
            <a:off x="2538720" y="29275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93" name="CustomShape 110"/>
          <p:cNvSpPr/>
          <p:nvPr/>
        </p:nvSpPr>
        <p:spPr>
          <a:xfrm>
            <a:off x="2538720" y="29181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394" name="CustomShape 111"/>
          <p:cNvSpPr/>
          <p:nvPr/>
        </p:nvSpPr>
        <p:spPr>
          <a:xfrm>
            <a:off x="2537640" y="285696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395" name="CustomShape 112"/>
          <p:cNvSpPr/>
          <p:nvPr/>
        </p:nvSpPr>
        <p:spPr>
          <a:xfrm>
            <a:off x="2654280" y="28836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96" name="CustomShape 113"/>
          <p:cNvSpPr/>
          <p:nvPr/>
        </p:nvSpPr>
        <p:spPr>
          <a:xfrm>
            <a:off x="2668680" y="28836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397" name="Line 114"/>
          <p:cNvSpPr/>
          <p:nvPr/>
        </p:nvSpPr>
        <p:spPr>
          <a:xfrm>
            <a:off x="2539800" y="29080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98" name="Line 115"/>
          <p:cNvSpPr/>
          <p:nvPr/>
        </p:nvSpPr>
        <p:spPr>
          <a:xfrm>
            <a:off x="3109680" y="290988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99" name="Line 116"/>
          <p:cNvSpPr/>
          <p:nvPr/>
        </p:nvSpPr>
        <p:spPr>
          <a:xfrm>
            <a:off x="3110760" y="2909160"/>
            <a:ext cx="1056600" cy="11880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00" name="Line 117"/>
          <p:cNvSpPr/>
          <p:nvPr/>
        </p:nvSpPr>
        <p:spPr>
          <a:xfrm>
            <a:off x="3616200" y="3224520"/>
            <a:ext cx="131040" cy="723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01" name="Line 118"/>
          <p:cNvSpPr/>
          <p:nvPr/>
        </p:nvSpPr>
        <p:spPr>
          <a:xfrm flipV="1">
            <a:off x="3400560" y="3401640"/>
            <a:ext cx="263520" cy="399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02" name="Line 119"/>
          <p:cNvSpPr/>
          <p:nvPr/>
        </p:nvSpPr>
        <p:spPr>
          <a:xfrm flipV="1">
            <a:off x="3081240" y="3249000"/>
            <a:ext cx="208800" cy="9540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03" name="Line 120"/>
          <p:cNvSpPr/>
          <p:nvPr/>
        </p:nvSpPr>
        <p:spPr>
          <a:xfrm flipV="1">
            <a:off x="2757960" y="3508560"/>
            <a:ext cx="208800" cy="950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04" name="Line 121"/>
          <p:cNvSpPr/>
          <p:nvPr/>
        </p:nvSpPr>
        <p:spPr>
          <a:xfrm flipV="1">
            <a:off x="3633120" y="3444480"/>
            <a:ext cx="274320" cy="2203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05" name="Line 122"/>
          <p:cNvSpPr/>
          <p:nvPr/>
        </p:nvSpPr>
        <p:spPr>
          <a:xfrm flipH="1" flipV="1">
            <a:off x="4165560" y="3432240"/>
            <a:ext cx="384840" cy="1083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06" name="Line 123"/>
          <p:cNvSpPr/>
          <p:nvPr/>
        </p:nvSpPr>
        <p:spPr>
          <a:xfrm flipV="1">
            <a:off x="4150440" y="3130560"/>
            <a:ext cx="306720" cy="170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07" name="Line 124"/>
          <p:cNvSpPr/>
          <p:nvPr/>
        </p:nvSpPr>
        <p:spPr>
          <a:xfrm flipH="1" flipV="1">
            <a:off x="2825280" y="3017520"/>
            <a:ext cx="444960" cy="759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08" name="CustomShape 125"/>
          <p:cNvSpPr/>
          <p:nvPr/>
        </p:nvSpPr>
        <p:spPr>
          <a:xfrm>
            <a:off x="1990080" y="3127320"/>
            <a:ext cx="808920" cy="39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ISP A</a:t>
            </a:r>
            <a:endParaRPr lang="en-US" sz="2000" b="0" strike="noStrike" spc="-1">
              <a:latin typeface="Arial"/>
            </a:endParaRPr>
          </a:p>
        </p:txBody>
      </p:sp>
      <p:sp>
        <p:nvSpPr>
          <p:cNvPr id="4409" name="CustomShape 126"/>
          <p:cNvSpPr/>
          <p:nvPr/>
        </p:nvSpPr>
        <p:spPr>
          <a:xfrm>
            <a:off x="3653280" y="335376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10" name="CustomShape 127"/>
          <p:cNvSpPr/>
          <p:nvPr/>
        </p:nvSpPr>
        <p:spPr>
          <a:xfrm>
            <a:off x="3653280" y="33447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411" name="CustomShape 128"/>
          <p:cNvSpPr/>
          <p:nvPr/>
        </p:nvSpPr>
        <p:spPr>
          <a:xfrm>
            <a:off x="3652200" y="328320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12" name="CustomShape 129"/>
          <p:cNvSpPr/>
          <p:nvPr/>
        </p:nvSpPr>
        <p:spPr>
          <a:xfrm>
            <a:off x="3768840" y="330984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13" name="CustomShape 130"/>
          <p:cNvSpPr/>
          <p:nvPr/>
        </p:nvSpPr>
        <p:spPr>
          <a:xfrm>
            <a:off x="3783240" y="330984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14" name="Line 131"/>
          <p:cNvSpPr/>
          <p:nvPr/>
        </p:nvSpPr>
        <p:spPr>
          <a:xfrm>
            <a:off x="3654000" y="333360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15" name="Line 132"/>
          <p:cNvSpPr/>
          <p:nvPr/>
        </p:nvSpPr>
        <p:spPr>
          <a:xfrm>
            <a:off x="4223880" y="333540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16" name="CustomShape 133"/>
          <p:cNvSpPr/>
          <p:nvPr/>
        </p:nvSpPr>
        <p:spPr>
          <a:xfrm>
            <a:off x="2805480" y="34189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17" name="CustomShape 134"/>
          <p:cNvSpPr/>
          <p:nvPr/>
        </p:nvSpPr>
        <p:spPr>
          <a:xfrm>
            <a:off x="2805480" y="340992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418" name="CustomShape 135"/>
          <p:cNvSpPr/>
          <p:nvPr/>
        </p:nvSpPr>
        <p:spPr>
          <a:xfrm>
            <a:off x="2804400" y="334872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19" name="CustomShape 136"/>
          <p:cNvSpPr/>
          <p:nvPr/>
        </p:nvSpPr>
        <p:spPr>
          <a:xfrm>
            <a:off x="2921040" y="33750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20" name="CustomShape 137"/>
          <p:cNvSpPr/>
          <p:nvPr/>
        </p:nvSpPr>
        <p:spPr>
          <a:xfrm>
            <a:off x="2935440" y="33750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21" name="Line 138"/>
          <p:cNvSpPr/>
          <p:nvPr/>
        </p:nvSpPr>
        <p:spPr>
          <a:xfrm>
            <a:off x="2806200" y="339912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22" name="Line 139"/>
          <p:cNvSpPr/>
          <p:nvPr/>
        </p:nvSpPr>
        <p:spPr>
          <a:xfrm>
            <a:off x="3376080" y="340056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23" name="CustomShape 140"/>
          <p:cNvSpPr/>
          <p:nvPr/>
        </p:nvSpPr>
        <p:spPr>
          <a:xfrm>
            <a:off x="3117600" y="316008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24" name="CustomShape 141"/>
          <p:cNvSpPr/>
          <p:nvPr/>
        </p:nvSpPr>
        <p:spPr>
          <a:xfrm>
            <a:off x="3117600" y="315108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425" name="CustomShape 142"/>
          <p:cNvSpPr/>
          <p:nvPr/>
        </p:nvSpPr>
        <p:spPr>
          <a:xfrm>
            <a:off x="3116880" y="308952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26" name="CustomShape 143"/>
          <p:cNvSpPr/>
          <p:nvPr/>
        </p:nvSpPr>
        <p:spPr>
          <a:xfrm>
            <a:off x="3233160" y="311616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27" name="CustomShape 144"/>
          <p:cNvSpPr/>
          <p:nvPr/>
        </p:nvSpPr>
        <p:spPr>
          <a:xfrm>
            <a:off x="3247920" y="311616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28" name="Line 145"/>
          <p:cNvSpPr/>
          <p:nvPr/>
        </p:nvSpPr>
        <p:spPr>
          <a:xfrm>
            <a:off x="3117600" y="313992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29" name="Line 146"/>
          <p:cNvSpPr/>
          <p:nvPr/>
        </p:nvSpPr>
        <p:spPr>
          <a:xfrm>
            <a:off x="3689640" y="314172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30" name="CustomShape 147"/>
          <p:cNvSpPr/>
          <p:nvPr/>
        </p:nvSpPr>
        <p:spPr>
          <a:xfrm>
            <a:off x="4140720" y="303984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31" name="CustomShape 148"/>
          <p:cNvSpPr/>
          <p:nvPr/>
        </p:nvSpPr>
        <p:spPr>
          <a:xfrm>
            <a:off x="4140720" y="303084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432" name="CustomShape 149"/>
          <p:cNvSpPr/>
          <p:nvPr/>
        </p:nvSpPr>
        <p:spPr>
          <a:xfrm>
            <a:off x="4139640" y="296928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33" name="CustomShape 150"/>
          <p:cNvSpPr/>
          <p:nvPr/>
        </p:nvSpPr>
        <p:spPr>
          <a:xfrm>
            <a:off x="4256280" y="299592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34" name="CustomShape 151"/>
          <p:cNvSpPr/>
          <p:nvPr/>
        </p:nvSpPr>
        <p:spPr>
          <a:xfrm>
            <a:off x="4270680" y="299592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35" name="Line 152"/>
          <p:cNvSpPr/>
          <p:nvPr/>
        </p:nvSpPr>
        <p:spPr>
          <a:xfrm>
            <a:off x="4141800" y="301896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36" name="Line 153"/>
          <p:cNvSpPr/>
          <p:nvPr/>
        </p:nvSpPr>
        <p:spPr>
          <a:xfrm>
            <a:off x="4711680" y="302076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37" name="CustomShape 154"/>
          <p:cNvSpPr/>
          <p:nvPr/>
        </p:nvSpPr>
        <p:spPr>
          <a:xfrm>
            <a:off x="4387320" y="355608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38" name="CustomShape 155"/>
          <p:cNvSpPr/>
          <p:nvPr/>
        </p:nvSpPr>
        <p:spPr>
          <a:xfrm>
            <a:off x="4387320" y="354672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439" name="CustomShape 156"/>
          <p:cNvSpPr/>
          <p:nvPr/>
        </p:nvSpPr>
        <p:spPr>
          <a:xfrm>
            <a:off x="4386240" y="348552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40" name="CustomShape 157"/>
          <p:cNvSpPr/>
          <p:nvPr/>
        </p:nvSpPr>
        <p:spPr>
          <a:xfrm>
            <a:off x="4502520" y="35118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41" name="CustomShape 158"/>
          <p:cNvSpPr/>
          <p:nvPr/>
        </p:nvSpPr>
        <p:spPr>
          <a:xfrm>
            <a:off x="4517280" y="35118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42" name="Line 159"/>
          <p:cNvSpPr/>
          <p:nvPr/>
        </p:nvSpPr>
        <p:spPr>
          <a:xfrm>
            <a:off x="4388040" y="353664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43" name="Line 160"/>
          <p:cNvSpPr/>
          <p:nvPr/>
        </p:nvSpPr>
        <p:spPr>
          <a:xfrm>
            <a:off x="4957920" y="353844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44" name="CustomShape 161"/>
          <p:cNvSpPr/>
          <p:nvPr/>
        </p:nvSpPr>
        <p:spPr>
          <a:xfrm>
            <a:off x="3409920" y="37213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45" name="CustomShape 162"/>
          <p:cNvSpPr/>
          <p:nvPr/>
        </p:nvSpPr>
        <p:spPr>
          <a:xfrm>
            <a:off x="3409920" y="37119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446" name="CustomShape 163"/>
          <p:cNvSpPr/>
          <p:nvPr/>
        </p:nvSpPr>
        <p:spPr>
          <a:xfrm>
            <a:off x="3408840" y="365076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47" name="CustomShape 164"/>
          <p:cNvSpPr/>
          <p:nvPr/>
        </p:nvSpPr>
        <p:spPr>
          <a:xfrm>
            <a:off x="3525480" y="367740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48" name="CustomShape 165"/>
          <p:cNvSpPr/>
          <p:nvPr/>
        </p:nvSpPr>
        <p:spPr>
          <a:xfrm>
            <a:off x="3539880" y="367740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49" name="Line 166"/>
          <p:cNvSpPr/>
          <p:nvPr/>
        </p:nvSpPr>
        <p:spPr>
          <a:xfrm>
            <a:off x="3409920" y="37018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50" name="Line 167"/>
          <p:cNvSpPr/>
          <p:nvPr/>
        </p:nvSpPr>
        <p:spPr>
          <a:xfrm>
            <a:off x="3981960" y="370368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51" name="CustomShape 168"/>
          <p:cNvSpPr/>
          <p:nvPr/>
        </p:nvSpPr>
        <p:spPr>
          <a:xfrm>
            <a:off x="2442960" y="3674520"/>
            <a:ext cx="571320" cy="88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52" name="CustomShape 169"/>
          <p:cNvSpPr/>
          <p:nvPr/>
        </p:nvSpPr>
        <p:spPr>
          <a:xfrm>
            <a:off x="2442960" y="3665160"/>
            <a:ext cx="574200" cy="529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453" name="CustomShape 170"/>
          <p:cNvSpPr/>
          <p:nvPr/>
        </p:nvSpPr>
        <p:spPr>
          <a:xfrm>
            <a:off x="2441880" y="3603960"/>
            <a:ext cx="571320" cy="103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54" name="CustomShape 171"/>
          <p:cNvSpPr/>
          <p:nvPr/>
        </p:nvSpPr>
        <p:spPr>
          <a:xfrm>
            <a:off x="2558520" y="3630240"/>
            <a:ext cx="320400" cy="4788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55" name="CustomShape 172"/>
          <p:cNvSpPr/>
          <p:nvPr/>
        </p:nvSpPr>
        <p:spPr>
          <a:xfrm>
            <a:off x="2572920" y="3630240"/>
            <a:ext cx="291600" cy="4788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56" name="Line 173"/>
          <p:cNvSpPr/>
          <p:nvPr/>
        </p:nvSpPr>
        <p:spPr>
          <a:xfrm>
            <a:off x="2442960" y="3654360"/>
            <a:ext cx="360" cy="65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57" name="Line 174"/>
          <p:cNvSpPr/>
          <p:nvPr/>
        </p:nvSpPr>
        <p:spPr>
          <a:xfrm>
            <a:off x="3014640" y="365580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58" name="CustomShape 175"/>
          <p:cNvSpPr/>
          <p:nvPr/>
        </p:nvSpPr>
        <p:spPr>
          <a:xfrm>
            <a:off x="1498680" y="4165560"/>
            <a:ext cx="3084480" cy="116676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4459" name="CustomShape 176"/>
          <p:cNvSpPr/>
          <p:nvPr/>
        </p:nvSpPr>
        <p:spPr>
          <a:xfrm>
            <a:off x="2153160" y="433332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60" name="CustomShape 177"/>
          <p:cNvSpPr/>
          <p:nvPr/>
        </p:nvSpPr>
        <p:spPr>
          <a:xfrm>
            <a:off x="2153160" y="432468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461" name="CustomShape 178"/>
          <p:cNvSpPr/>
          <p:nvPr/>
        </p:nvSpPr>
        <p:spPr>
          <a:xfrm>
            <a:off x="2152440" y="426456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62" name="CustomShape 179"/>
          <p:cNvSpPr/>
          <p:nvPr/>
        </p:nvSpPr>
        <p:spPr>
          <a:xfrm>
            <a:off x="2256120" y="429048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63" name="CustomShape 180"/>
          <p:cNvSpPr/>
          <p:nvPr/>
        </p:nvSpPr>
        <p:spPr>
          <a:xfrm>
            <a:off x="2269080" y="429048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64" name="Line 181"/>
          <p:cNvSpPr/>
          <p:nvPr/>
        </p:nvSpPr>
        <p:spPr>
          <a:xfrm>
            <a:off x="2153880" y="4313160"/>
            <a:ext cx="360" cy="64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65" name="Line 182"/>
          <p:cNvSpPr/>
          <p:nvPr/>
        </p:nvSpPr>
        <p:spPr>
          <a:xfrm>
            <a:off x="2662200" y="431460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66" name="Line 183"/>
          <p:cNvSpPr/>
          <p:nvPr/>
        </p:nvSpPr>
        <p:spPr>
          <a:xfrm>
            <a:off x="2662200" y="4315320"/>
            <a:ext cx="940320" cy="116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67" name="Line 184"/>
          <p:cNvSpPr/>
          <p:nvPr/>
        </p:nvSpPr>
        <p:spPr>
          <a:xfrm>
            <a:off x="3112200" y="4624200"/>
            <a:ext cx="116640" cy="7092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68" name="Line 185"/>
          <p:cNvSpPr/>
          <p:nvPr/>
        </p:nvSpPr>
        <p:spPr>
          <a:xfrm flipV="1">
            <a:off x="2920320" y="4797720"/>
            <a:ext cx="234720" cy="388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69" name="Line 186"/>
          <p:cNvSpPr/>
          <p:nvPr/>
        </p:nvSpPr>
        <p:spPr>
          <a:xfrm flipV="1">
            <a:off x="2635920" y="4648320"/>
            <a:ext cx="185760" cy="932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70" name="Line 187"/>
          <p:cNvSpPr/>
          <p:nvPr/>
        </p:nvSpPr>
        <p:spPr>
          <a:xfrm flipV="1">
            <a:off x="2348280" y="4902120"/>
            <a:ext cx="185760" cy="932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71" name="Line 188"/>
          <p:cNvSpPr/>
          <p:nvPr/>
        </p:nvSpPr>
        <p:spPr>
          <a:xfrm flipV="1">
            <a:off x="3127320" y="4839840"/>
            <a:ext cx="244080" cy="2152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72" name="Line 189"/>
          <p:cNvSpPr/>
          <p:nvPr/>
        </p:nvSpPr>
        <p:spPr>
          <a:xfrm flipH="1" flipV="1">
            <a:off x="3601440" y="4827600"/>
            <a:ext cx="342000" cy="10584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73" name="Line 190"/>
          <p:cNvSpPr/>
          <p:nvPr/>
        </p:nvSpPr>
        <p:spPr>
          <a:xfrm flipV="1">
            <a:off x="3587760" y="4532040"/>
            <a:ext cx="273240" cy="16668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74" name="Line 191"/>
          <p:cNvSpPr/>
          <p:nvPr/>
        </p:nvSpPr>
        <p:spPr>
          <a:xfrm flipH="1" flipV="1">
            <a:off x="2408040" y="4421880"/>
            <a:ext cx="396360" cy="74160"/>
          </a:xfrm>
          <a:prstGeom prst="line">
            <a:avLst/>
          </a:prstGeom>
          <a:ln w="15840">
            <a:solidFill>
              <a:schemeClr val="tx1"/>
            </a:solidFill>
            <a:round/>
          </a:ln>
        </p:spPr>
        <p:style>
          <a:lnRef idx="0">
            <a:scrgbClr r="0" g="0" b="0"/>
          </a:lnRef>
          <a:fillRef idx="0">
            <a:scrgbClr r="0" g="0" b="0"/>
          </a:fillRef>
          <a:effectRef idx="0">
            <a:scrgbClr r="0" g="0" b="0"/>
          </a:effectRef>
          <a:fontRef idx="minor"/>
        </p:style>
      </p:sp>
      <p:sp>
        <p:nvSpPr>
          <p:cNvPr id="4475" name="CustomShape 192"/>
          <p:cNvSpPr/>
          <p:nvPr/>
        </p:nvSpPr>
        <p:spPr>
          <a:xfrm>
            <a:off x="1640880" y="4529160"/>
            <a:ext cx="81828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ISP B</a:t>
            </a:r>
            <a:endParaRPr lang="en-US" sz="2000" b="0" strike="noStrike" spc="-1">
              <a:latin typeface="Arial"/>
            </a:endParaRPr>
          </a:p>
        </p:txBody>
      </p:sp>
      <p:sp>
        <p:nvSpPr>
          <p:cNvPr id="4476" name="CustomShape 193"/>
          <p:cNvSpPr/>
          <p:nvPr/>
        </p:nvSpPr>
        <p:spPr>
          <a:xfrm>
            <a:off x="3145320" y="475056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77" name="CustomShape 194"/>
          <p:cNvSpPr/>
          <p:nvPr/>
        </p:nvSpPr>
        <p:spPr>
          <a:xfrm>
            <a:off x="3145320" y="474192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478" name="CustomShape 195"/>
          <p:cNvSpPr/>
          <p:nvPr/>
        </p:nvSpPr>
        <p:spPr>
          <a:xfrm>
            <a:off x="3144240" y="468180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79" name="CustomShape 196"/>
          <p:cNvSpPr/>
          <p:nvPr/>
        </p:nvSpPr>
        <p:spPr>
          <a:xfrm>
            <a:off x="3247920" y="470772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80" name="CustomShape 197"/>
          <p:cNvSpPr/>
          <p:nvPr/>
        </p:nvSpPr>
        <p:spPr>
          <a:xfrm>
            <a:off x="3260880" y="470772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81" name="Line 198"/>
          <p:cNvSpPr/>
          <p:nvPr/>
        </p:nvSpPr>
        <p:spPr>
          <a:xfrm>
            <a:off x="3146040" y="4730400"/>
            <a:ext cx="360" cy="64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82" name="Line 199"/>
          <p:cNvSpPr/>
          <p:nvPr/>
        </p:nvSpPr>
        <p:spPr>
          <a:xfrm>
            <a:off x="3654000" y="473184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83" name="CustomShape 200"/>
          <p:cNvSpPr/>
          <p:nvPr/>
        </p:nvSpPr>
        <p:spPr>
          <a:xfrm>
            <a:off x="2390400" y="481464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84" name="CustomShape 201"/>
          <p:cNvSpPr/>
          <p:nvPr/>
        </p:nvSpPr>
        <p:spPr>
          <a:xfrm>
            <a:off x="2390400" y="480564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485" name="CustomShape 202"/>
          <p:cNvSpPr/>
          <p:nvPr/>
        </p:nvSpPr>
        <p:spPr>
          <a:xfrm>
            <a:off x="2389680" y="474552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86" name="CustomShape 203"/>
          <p:cNvSpPr/>
          <p:nvPr/>
        </p:nvSpPr>
        <p:spPr>
          <a:xfrm>
            <a:off x="2493360" y="477144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87" name="CustomShape 204"/>
          <p:cNvSpPr/>
          <p:nvPr/>
        </p:nvSpPr>
        <p:spPr>
          <a:xfrm>
            <a:off x="2506320" y="477144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88" name="Line 205"/>
          <p:cNvSpPr/>
          <p:nvPr/>
        </p:nvSpPr>
        <p:spPr>
          <a:xfrm>
            <a:off x="2390400" y="4794120"/>
            <a:ext cx="360" cy="6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89" name="Line 206"/>
          <p:cNvSpPr/>
          <p:nvPr/>
        </p:nvSpPr>
        <p:spPr>
          <a:xfrm>
            <a:off x="2900520" y="4795920"/>
            <a:ext cx="360" cy="69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90" name="CustomShape 207"/>
          <p:cNvSpPr/>
          <p:nvPr/>
        </p:nvSpPr>
        <p:spPr>
          <a:xfrm>
            <a:off x="2668680" y="456120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91" name="CustomShape 208"/>
          <p:cNvSpPr/>
          <p:nvPr/>
        </p:nvSpPr>
        <p:spPr>
          <a:xfrm>
            <a:off x="2668680" y="455220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492" name="CustomShape 209"/>
          <p:cNvSpPr/>
          <p:nvPr/>
        </p:nvSpPr>
        <p:spPr>
          <a:xfrm>
            <a:off x="2667600" y="449208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93" name="CustomShape 210"/>
          <p:cNvSpPr/>
          <p:nvPr/>
        </p:nvSpPr>
        <p:spPr>
          <a:xfrm>
            <a:off x="2771280" y="451800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94" name="CustomShape 211"/>
          <p:cNvSpPr/>
          <p:nvPr/>
        </p:nvSpPr>
        <p:spPr>
          <a:xfrm>
            <a:off x="2784240" y="451800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495" name="Line 212"/>
          <p:cNvSpPr/>
          <p:nvPr/>
        </p:nvSpPr>
        <p:spPr>
          <a:xfrm>
            <a:off x="2668320" y="454140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96" name="Line 213"/>
          <p:cNvSpPr/>
          <p:nvPr/>
        </p:nvSpPr>
        <p:spPr>
          <a:xfrm>
            <a:off x="3178440" y="454320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97" name="CustomShape 214"/>
          <p:cNvSpPr/>
          <p:nvPr/>
        </p:nvSpPr>
        <p:spPr>
          <a:xfrm>
            <a:off x="3579120" y="444348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498" name="CustomShape 215"/>
          <p:cNvSpPr/>
          <p:nvPr/>
        </p:nvSpPr>
        <p:spPr>
          <a:xfrm>
            <a:off x="3579120" y="443448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499" name="CustomShape 216"/>
          <p:cNvSpPr/>
          <p:nvPr/>
        </p:nvSpPr>
        <p:spPr>
          <a:xfrm>
            <a:off x="3578400" y="437436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500" name="CustomShape 217"/>
          <p:cNvSpPr/>
          <p:nvPr/>
        </p:nvSpPr>
        <p:spPr>
          <a:xfrm>
            <a:off x="3682080" y="440064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501" name="CustomShape 218"/>
          <p:cNvSpPr/>
          <p:nvPr/>
        </p:nvSpPr>
        <p:spPr>
          <a:xfrm>
            <a:off x="3695040" y="440064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502" name="Line 219"/>
          <p:cNvSpPr/>
          <p:nvPr/>
        </p:nvSpPr>
        <p:spPr>
          <a:xfrm>
            <a:off x="3579840" y="442368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03" name="Line 220"/>
          <p:cNvSpPr/>
          <p:nvPr/>
        </p:nvSpPr>
        <p:spPr>
          <a:xfrm>
            <a:off x="4088880" y="44254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04" name="CustomShape 221"/>
          <p:cNvSpPr/>
          <p:nvPr/>
        </p:nvSpPr>
        <p:spPr>
          <a:xfrm>
            <a:off x="3798360" y="494856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505" name="CustomShape 222"/>
          <p:cNvSpPr/>
          <p:nvPr/>
        </p:nvSpPr>
        <p:spPr>
          <a:xfrm>
            <a:off x="3798360" y="493956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506" name="CustomShape 223"/>
          <p:cNvSpPr/>
          <p:nvPr/>
        </p:nvSpPr>
        <p:spPr>
          <a:xfrm>
            <a:off x="3797640" y="487944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507" name="CustomShape 224"/>
          <p:cNvSpPr/>
          <p:nvPr/>
        </p:nvSpPr>
        <p:spPr>
          <a:xfrm>
            <a:off x="3901320" y="490572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508" name="CustomShape 225"/>
          <p:cNvSpPr/>
          <p:nvPr/>
        </p:nvSpPr>
        <p:spPr>
          <a:xfrm>
            <a:off x="3914280" y="490572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509" name="Line 226"/>
          <p:cNvSpPr/>
          <p:nvPr/>
        </p:nvSpPr>
        <p:spPr>
          <a:xfrm>
            <a:off x="3798360" y="492876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10" name="Line 227"/>
          <p:cNvSpPr/>
          <p:nvPr/>
        </p:nvSpPr>
        <p:spPr>
          <a:xfrm>
            <a:off x="4308120" y="493056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11" name="CustomShape 228"/>
          <p:cNvSpPr/>
          <p:nvPr/>
        </p:nvSpPr>
        <p:spPr>
          <a:xfrm>
            <a:off x="2928600" y="511020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512" name="CustomShape 229"/>
          <p:cNvSpPr/>
          <p:nvPr/>
        </p:nvSpPr>
        <p:spPr>
          <a:xfrm>
            <a:off x="2928600" y="510156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513" name="CustomShape 230"/>
          <p:cNvSpPr/>
          <p:nvPr/>
        </p:nvSpPr>
        <p:spPr>
          <a:xfrm>
            <a:off x="2927880" y="504144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514" name="CustomShape 231"/>
          <p:cNvSpPr/>
          <p:nvPr/>
        </p:nvSpPr>
        <p:spPr>
          <a:xfrm>
            <a:off x="3031560" y="506736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515" name="CustomShape 232"/>
          <p:cNvSpPr/>
          <p:nvPr/>
        </p:nvSpPr>
        <p:spPr>
          <a:xfrm>
            <a:off x="3044520" y="506736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516" name="Line 233"/>
          <p:cNvSpPr/>
          <p:nvPr/>
        </p:nvSpPr>
        <p:spPr>
          <a:xfrm>
            <a:off x="2928600" y="509076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17" name="Line 234"/>
          <p:cNvSpPr/>
          <p:nvPr/>
        </p:nvSpPr>
        <p:spPr>
          <a:xfrm>
            <a:off x="3438360" y="509220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18" name="CustomShape 235"/>
          <p:cNvSpPr/>
          <p:nvPr/>
        </p:nvSpPr>
        <p:spPr>
          <a:xfrm>
            <a:off x="2067840" y="5064480"/>
            <a:ext cx="508320" cy="867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519" name="CustomShape 236"/>
          <p:cNvSpPr/>
          <p:nvPr/>
        </p:nvSpPr>
        <p:spPr>
          <a:xfrm>
            <a:off x="2067840" y="5055480"/>
            <a:ext cx="510840" cy="518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520" name="CustomShape 237"/>
          <p:cNvSpPr/>
          <p:nvPr/>
        </p:nvSpPr>
        <p:spPr>
          <a:xfrm>
            <a:off x="2067120" y="4995360"/>
            <a:ext cx="508320" cy="1011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521" name="CustomShape 238"/>
          <p:cNvSpPr/>
          <p:nvPr/>
        </p:nvSpPr>
        <p:spPr>
          <a:xfrm>
            <a:off x="2170800" y="5021640"/>
            <a:ext cx="285120" cy="46800"/>
          </a:xfrm>
          <a:custGeom>
            <a:avLst/>
            <a:gdLst/>
            <a:ahLst/>
            <a:cxnLst/>
            <a:rect l="l" t="t" r="r" b="b"/>
            <a:pathLst>
              <a:path w="310" h="60">
                <a:moveTo>
                  <a:pt x="0" y="60"/>
                </a:moveTo>
                <a:lnTo>
                  <a:pt x="96" y="60"/>
                </a:lnTo>
                <a:lnTo>
                  <a:pt x="192" y="0"/>
                </a:lnTo>
                <a:lnTo>
                  <a:pt x="310"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522" name="CustomShape 239"/>
          <p:cNvSpPr/>
          <p:nvPr/>
        </p:nvSpPr>
        <p:spPr>
          <a:xfrm>
            <a:off x="2183760" y="5021640"/>
            <a:ext cx="259200" cy="46800"/>
          </a:xfrm>
          <a:custGeom>
            <a:avLst/>
            <a:gdLst/>
            <a:ahLst/>
            <a:cxnLst/>
            <a:rect l="l" t="t" r="r" b="b"/>
            <a:pathLst>
              <a:path w="282" h="60">
                <a:moveTo>
                  <a:pt x="0" y="0"/>
                </a:moveTo>
                <a:lnTo>
                  <a:pt x="96" y="0"/>
                </a:lnTo>
                <a:lnTo>
                  <a:pt x="192" y="60"/>
                </a:lnTo>
                <a:lnTo>
                  <a:pt x="282" y="6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4523" name="Line 240"/>
          <p:cNvSpPr/>
          <p:nvPr/>
        </p:nvSpPr>
        <p:spPr>
          <a:xfrm>
            <a:off x="2068560" y="5044680"/>
            <a:ext cx="360" cy="68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24" name="Line 241"/>
          <p:cNvSpPr/>
          <p:nvPr/>
        </p:nvSpPr>
        <p:spPr>
          <a:xfrm>
            <a:off x="2577600" y="5046480"/>
            <a:ext cx="360" cy="68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25" name="Line 242"/>
          <p:cNvSpPr/>
          <p:nvPr/>
        </p:nvSpPr>
        <p:spPr>
          <a:xfrm>
            <a:off x="2382480" y="2609640"/>
            <a:ext cx="238320" cy="262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26" name="Line 243"/>
          <p:cNvSpPr/>
          <p:nvPr/>
        </p:nvSpPr>
        <p:spPr>
          <a:xfrm>
            <a:off x="1455480" y="2990520"/>
            <a:ext cx="38160" cy="309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27" name="Line 244"/>
          <p:cNvSpPr/>
          <p:nvPr/>
        </p:nvSpPr>
        <p:spPr>
          <a:xfrm>
            <a:off x="1234800" y="3271680"/>
            <a:ext cx="123840" cy="212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28" name="Line 245"/>
          <p:cNvSpPr/>
          <p:nvPr/>
        </p:nvSpPr>
        <p:spPr>
          <a:xfrm>
            <a:off x="3916080" y="2411280"/>
            <a:ext cx="308160" cy="573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29" name="Line 246"/>
          <p:cNvSpPr/>
          <p:nvPr/>
        </p:nvSpPr>
        <p:spPr>
          <a:xfrm flipH="1">
            <a:off x="4425840" y="2388960"/>
            <a:ext cx="384120" cy="579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30" name="Line 247"/>
          <p:cNvSpPr/>
          <p:nvPr/>
        </p:nvSpPr>
        <p:spPr>
          <a:xfrm>
            <a:off x="6770520" y="2900160"/>
            <a:ext cx="216000" cy="1046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31" name="Line 248"/>
          <p:cNvSpPr/>
          <p:nvPr/>
        </p:nvSpPr>
        <p:spPr>
          <a:xfrm flipH="1">
            <a:off x="7137360" y="3251160"/>
            <a:ext cx="241200" cy="691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32" name="Line 249"/>
          <p:cNvSpPr/>
          <p:nvPr/>
        </p:nvSpPr>
        <p:spPr>
          <a:xfrm flipH="1">
            <a:off x="7483320" y="4228920"/>
            <a:ext cx="541440" cy="249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33" name="Line 250"/>
          <p:cNvSpPr/>
          <p:nvPr/>
        </p:nvSpPr>
        <p:spPr>
          <a:xfrm flipH="1" flipV="1">
            <a:off x="7454880" y="4573440"/>
            <a:ext cx="796680" cy="614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34" name="Line 251"/>
          <p:cNvSpPr/>
          <p:nvPr/>
        </p:nvSpPr>
        <p:spPr>
          <a:xfrm flipH="1" flipV="1">
            <a:off x="6495840" y="4722480"/>
            <a:ext cx="1047960" cy="966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35" name="Line 252"/>
          <p:cNvSpPr/>
          <p:nvPr/>
        </p:nvSpPr>
        <p:spPr>
          <a:xfrm flipH="1" flipV="1">
            <a:off x="5084640" y="5684760"/>
            <a:ext cx="520560" cy="169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36" name="Line 253"/>
          <p:cNvSpPr/>
          <p:nvPr/>
        </p:nvSpPr>
        <p:spPr>
          <a:xfrm flipH="1" flipV="1">
            <a:off x="4068720" y="5045040"/>
            <a:ext cx="371160" cy="973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37" name="Line 254"/>
          <p:cNvSpPr/>
          <p:nvPr/>
        </p:nvSpPr>
        <p:spPr>
          <a:xfrm flipV="1">
            <a:off x="3389040" y="5689440"/>
            <a:ext cx="306360" cy="16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38" name="Line 255"/>
          <p:cNvSpPr/>
          <p:nvPr/>
        </p:nvSpPr>
        <p:spPr>
          <a:xfrm flipV="1">
            <a:off x="1790640" y="5160960"/>
            <a:ext cx="401400" cy="209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39" name="Line 256"/>
          <p:cNvSpPr/>
          <p:nvPr/>
        </p:nvSpPr>
        <p:spPr>
          <a:xfrm flipV="1">
            <a:off x="1179360" y="4466880"/>
            <a:ext cx="227160" cy="282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40" name="Line 257"/>
          <p:cNvSpPr/>
          <p:nvPr/>
        </p:nvSpPr>
        <p:spPr>
          <a:xfrm flipV="1">
            <a:off x="1155600" y="4368600"/>
            <a:ext cx="203040" cy="7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41" name="CustomShape 258"/>
          <p:cNvSpPr/>
          <p:nvPr/>
        </p:nvSpPr>
        <p:spPr>
          <a:xfrm>
            <a:off x="5677560" y="2896920"/>
            <a:ext cx="526320" cy="303120"/>
          </a:xfrm>
          <a:prstGeom prst="ellipse">
            <a:avLst/>
          </a:prstGeom>
          <a:solidFill>
            <a:srgbClr val="0000FF"/>
          </a:solidFill>
          <a:ln w="9360">
            <a:solidFill>
              <a:schemeClr val="tx1"/>
            </a:solidFill>
            <a:round/>
          </a:ln>
        </p:spPr>
        <p:style>
          <a:lnRef idx="0">
            <a:scrgbClr r="0" g="0" b="0"/>
          </a:lnRef>
          <a:fillRef idx="0">
            <a:scrgbClr r="0" g="0" b="0"/>
          </a:fillRef>
          <a:effectRef idx="0">
            <a:scrgbClr r="0" g="0" b="0"/>
          </a:effectRef>
          <a:fontRef idx="minor"/>
        </p:style>
      </p:sp>
      <p:sp>
        <p:nvSpPr>
          <p:cNvPr id="4542" name="CustomShape 259"/>
          <p:cNvSpPr/>
          <p:nvPr/>
        </p:nvSpPr>
        <p:spPr>
          <a:xfrm>
            <a:off x="5698080" y="2871720"/>
            <a:ext cx="50724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FFFFFF"/>
                </a:solidFill>
                <a:latin typeface="Arial"/>
                <a:ea typeface="MS PGothic"/>
              </a:rPr>
              <a:t>IXP</a:t>
            </a:r>
            <a:endParaRPr lang="en-US" sz="1600" b="0" strike="noStrike" spc="-1">
              <a:latin typeface="Arial"/>
            </a:endParaRPr>
          </a:p>
        </p:txBody>
      </p:sp>
      <p:sp>
        <p:nvSpPr>
          <p:cNvPr id="4543" name="Line 260"/>
          <p:cNvSpPr/>
          <p:nvPr/>
        </p:nvSpPr>
        <p:spPr>
          <a:xfrm>
            <a:off x="4713120" y="3051000"/>
            <a:ext cx="964440" cy="2700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544" name="Line 261"/>
          <p:cNvSpPr/>
          <p:nvPr/>
        </p:nvSpPr>
        <p:spPr>
          <a:xfrm>
            <a:off x="6139440" y="3169440"/>
            <a:ext cx="691560" cy="78480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545" name="Line 262"/>
          <p:cNvSpPr/>
          <p:nvPr/>
        </p:nvSpPr>
        <p:spPr>
          <a:xfrm flipV="1">
            <a:off x="3832560" y="4233600"/>
            <a:ext cx="190800" cy="14148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546" name="CustomShape 263"/>
          <p:cNvSpPr/>
          <p:nvPr/>
        </p:nvSpPr>
        <p:spPr>
          <a:xfrm>
            <a:off x="3932640" y="3959640"/>
            <a:ext cx="526320" cy="303120"/>
          </a:xfrm>
          <a:prstGeom prst="ellipse">
            <a:avLst/>
          </a:prstGeom>
          <a:solidFill>
            <a:srgbClr val="0000FF"/>
          </a:solidFill>
          <a:ln w="9360">
            <a:solidFill>
              <a:schemeClr val="tx1"/>
            </a:solidFill>
            <a:round/>
          </a:ln>
        </p:spPr>
        <p:style>
          <a:lnRef idx="0">
            <a:scrgbClr r="0" g="0" b="0"/>
          </a:lnRef>
          <a:fillRef idx="0">
            <a:scrgbClr r="0" g="0" b="0"/>
          </a:fillRef>
          <a:effectRef idx="0">
            <a:scrgbClr r="0" g="0" b="0"/>
          </a:effectRef>
          <a:fontRef idx="minor"/>
        </p:style>
      </p:sp>
      <p:sp>
        <p:nvSpPr>
          <p:cNvPr id="4547" name="CustomShape 264"/>
          <p:cNvSpPr/>
          <p:nvPr/>
        </p:nvSpPr>
        <p:spPr>
          <a:xfrm>
            <a:off x="3953160" y="3934440"/>
            <a:ext cx="50724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FFFFFF"/>
                </a:solidFill>
                <a:latin typeface="Arial"/>
                <a:ea typeface="MS PGothic"/>
              </a:rPr>
              <a:t>IXP</a:t>
            </a:r>
            <a:endParaRPr lang="en-US" sz="1600" b="0" strike="noStrike" spc="-1">
              <a:latin typeface="Arial"/>
            </a:endParaRPr>
          </a:p>
        </p:txBody>
      </p:sp>
      <p:sp>
        <p:nvSpPr>
          <p:cNvPr id="4548" name="Line 265"/>
          <p:cNvSpPr/>
          <p:nvPr/>
        </p:nvSpPr>
        <p:spPr>
          <a:xfrm flipV="1">
            <a:off x="4460760" y="3953880"/>
            <a:ext cx="770040" cy="15804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549" name="Line 266"/>
          <p:cNvSpPr/>
          <p:nvPr/>
        </p:nvSpPr>
        <p:spPr>
          <a:xfrm>
            <a:off x="3692520" y="3789360"/>
            <a:ext cx="342720" cy="20484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550" name="Line 267"/>
          <p:cNvSpPr/>
          <p:nvPr/>
        </p:nvSpPr>
        <p:spPr>
          <a:xfrm>
            <a:off x="4876560" y="3633480"/>
            <a:ext cx="432000" cy="22248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551" name="Line 268"/>
          <p:cNvSpPr/>
          <p:nvPr/>
        </p:nvSpPr>
        <p:spPr>
          <a:xfrm flipH="1">
            <a:off x="2406600" y="3753720"/>
            <a:ext cx="282600" cy="51084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552" name="Line 269"/>
          <p:cNvSpPr/>
          <p:nvPr/>
        </p:nvSpPr>
        <p:spPr>
          <a:xfrm flipV="1">
            <a:off x="4307760" y="4626360"/>
            <a:ext cx="843840" cy="30420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553" name="CustomShape 270"/>
          <p:cNvSpPr/>
          <p:nvPr/>
        </p:nvSpPr>
        <p:spPr>
          <a:xfrm>
            <a:off x="3340080" y="5359320"/>
            <a:ext cx="2043000" cy="379080"/>
          </a:xfrm>
          <a:prstGeom prst="ellipse">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sp>
      <p:sp>
        <p:nvSpPr>
          <p:cNvPr id="4554" name="CustomShape 271"/>
          <p:cNvSpPr/>
          <p:nvPr/>
        </p:nvSpPr>
        <p:spPr>
          <a:xfrm>
            <a:off x="3593880" y="5334120"/>
            <a:ext cx="151020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00"/>
                </a:solidFill>
                <a:latin typeface="Arial"/>
                <a:ea typeface="MS PGothic"/>
              </a:rPr>
              <a:t>regional net</a:t>
            </a:r>
            <a:endParaRPr lang="en-US" sz="2000" b="0" strike="noStrike" spc="-1">
              <a:latin typeface="Arial"/>
            </a:endParaRPr>
          </a:p>
        </p:txBody>
      </p:sp>
      <p:sp>
        <p:nvSpPr>
          <p:cNvPr id="4555" name="CustomShape 272"/>
          <p:cNvSpPr/>
          <p:nvPr/>
        </p:nvSpPr>
        <p:spPr>
          <a:xfrm rot="5400000">
            <a:off x="869400" y="3736080"/>
            <a:ext cx="1250640" cy="379080"/>
          </a:xfrm>
          <a:prstGeom prst="ellipse">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sp>
      <p:sp>
        <p:nvSpPr>
          <p:cNvPr id="4556" name="Line 273"/>
          <p:cNvSpPr/>
          <p:nvPr/>
        </p:nvSpPr>
        <p:spPr>
          <a:xfrm flipV="1">
            <a:off x="1684080" y="3654360"/>
            <a:ext cx="758880" cy="272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57" name="Line 274"/>
          <p:cNvSpPr/>
          <p:nvPr/>
        </p:nvSpPr>
        <p:spPr>
          <a:xfrm>
            <a:off x="1685880" y="4111560"/>
            <a:ext cx="466560" cy="269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58" name="CustomShape 275"/>
          <p:cNvSpPr/>
          <p:nvPr/>
        </p:nvSpPr>
        <p:spPr>
          <a:xfrm>
            <a:off x="1866960" y="3429000"/>
            <a:ext cx="6094080" cy="671400"/>
          </a:xfrm>
          <a:prstGeom prst="ellipse">
            <a:avLst/>
          </a:prstGeom>
          <a:solidFill>
            <a:srgbClr val="FF6600">
              <a:alpha val="71000"/>
            </a:srgbClr>
          </a:solidFill>
          <a:ln w="9360">
            <a:solidFill>
              <a:schemeClr val="tx1"/>
            </a:solidFill>
            <a:round/>
          </a:ln>
        </p:spPr>
        <p:style>
          <a:lnRef idx="0">
            <a:scrgbClr r="0" g="0" b="0"/>
          </a:lnRef>
          <a:fillRef idx="0">
            <a:scrgbClr r="0" g="0" b="0"/>
          </a:fillRef>
          <a:effectRef idx="0">
            <a:scrgbClr r="0" g="0" b="0"/>
          </a:effectRef>
          <a:fontRef idx="minor"/>
        </p:style>
      </p:sp>
      <p:sp>
        <p:nvSpPr>
          <p:cNvPr id="4559" name="CustomShape 276"/>
          <p:cNvSpPr/>
          <p:nvPr/>
        </p:nvSpPr>
        <p:spPr>
          <a:xfrm>
            <a:off x="3133440" y="3541680"/>
            <a:ext cx="358416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i="1" strike="noStrike" spc="-1">
                <a:solidFill>
                  <a:srgbClr val="FFFFFF"/>
                </a:solidFill>
                <a:latin typeface="Arial"/>
                <a:ea typeface="MS PGothic"/>
              </a:rPr>
              <a:t>Content provider network</a:t>
            </a:r>
            <a:endParaRPr lang="en-US" sz="2400" b="0" strike="noStrike" spc="-1">
              <a:latin typeface="Arial"/>
            </a:endParaRPr>
          </a:p>
        </p:txBody>
      </p:sp>
      <p:sp>
        <p:nvSpPr>
          <p:cNvPr id="4560" name="Line 277"/>
          <p:cNvSpPr/>
          <p:nvPr/>
        </p:nvSpPr>
        <p:spPr>
          <a:xfrm flipH="1">
            <a:off x="6540480" y="2866680"/>
            <a:ext cx="150480" cy="609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61" name="Line 278"/>
          <p:cNvSpPr/>
          <p:nvPr/>
        </p:nvSpPr>
        <p:spPr>
          <a:xfrm flipH="1">
            <a:off x="7070400" y="3220920"/>
            <a:ext cx="142920" cy="306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62" name="Line 279"/>
          <p:cNvSpPr/>
          <p:nvPr/>
        </p:nvSpPr>
        <p:spPr>
          <a:xfrm flipH="1">
            <a:off x="5773680" y="3205080"/>
            <a:ext cx="110880" cy="24444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563" name="Line 280"/>
          <p:cNvSpPr/>
          <p:nvPr/>
        </p:nvSpPr>
        <p:spPr>
          <a:xfrm>
            <a:off x="2682720" y="3008160"/>
            <a:ext cx="76320" cy="51912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564" name="Line 281"/>
          <p:cNvSpPr/>
          <p:nvPr/>
        </p:nvSpPr>
        <p:spPr>
          <a:xfrm>
            <a:off x="3412800" y="4049640"/>
            <a:ext cx="239760" cy="339480"/>
          </a:xfrm>
          <a:prstGeom prst="line">
            <a:avLst/>
          </a:prstGeom>
          <a:ln w="38160">
            <a:solidFill>
              <a:srgbClr val="CC0000"/>
            </a:solidFill>
            <a:round/>
          </a:ln>
        </p:spPr>
        <p:style>
          <a:lnRef idx="0">
            <a:scrgbClr r="0" g="0" b="0"/>
          </a:lnRef>
          <a:fillRef idx="0">
            <a:scrgbClr r="0" g="0" b="0"/>
          </a:fillRef>
          <a:effectRef idx="0">
            <a:scrgbClr r="0" g="0" b="0"/>
          </a:effectRef>
          <a:fontRef idx="minor"/>
        </p:style>
      </p:sp>
      <p:sp>
        <p:nvSpPr>
          <p:cNvPr id="4565" name="Line 282"/>
          <p:cNvSpPr/>
          <p:nvPr/>
        </p:nvSpPr>
        <p:spPr>
          <a:xfrm>
            <a:off x="2303280" y="2651040"/>
            <a:ext cx="14400" cy="941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66" name="Line 283"/>
          <p:cNvSpPr/>
          <p:nvPr/>
        </p:nvSpPr>
        <p:spPr>
          <a:xfrm flipH="1">
            <a:off x="1693800" y="3935160"/>
            <a:ext cx="528480" cy="117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67" name="Line 284"/>
          <p:cNvSpPr/>
          <p:nvPr/>
        </p:nvSpPr>
        <p:spPr>
          <a:xfrm flipH="1" flipV="1">
            <a:off x="7713360" y="3903480"/>
            <a:ext cx="400320" cy="282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68" name="Line 285"/>
          <p:cNvSpPr/>
          <p:nvPr/>
        </p:nvSpPr>
        <p:spPr>
          <a:xfrm flipH="1" flipV="1">
            <a:off x="7624440" y="3929040"/>
            <a:ext cx="628920" cy="1214280"/>
          </a:xfrm>
          <a:prstGeom prst="line">
            <a:avLst/>
          </a:prstGeom>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9"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4570" name="CustomShape 2"/>
          <p:cNvSpPr/>
          <p:nvPr/>
        </p:nvSpPr>
        <p:spPr>
          <a:xfrm>
            <a:off x="255600" y="165240"/>
            <a:ext cx="8094600" cy="64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Internet structure: network of networks</a:t>
            </a:r>
            <a:endParaRPr lang="en-US" sz="3600" b="0" strike="noStrike" spc="-1">
              <a:latin typeface="Arial"/>
            </a:endParaRPr>
          </a:p>
        </p:txBody>
      </p:sp>
      <p:sp>
        <p:nvSpPr>
          <p:cNvPr id="4571" name="CustomShape 3"/>
          <p:cNvSpPr/>
          <p:nvPr/>
        </p:nvSpPr>
        <p:spPr>
          <a:xfrm>
            <a:off x="0" y="5149800"/>
            <a:ext cx="843876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1600" b="0" strike="noStrike" spc="-1">
                <a:solidFill>
                  <a:srgbClr val="000000"/>
                </a:solidFill>
                <a:latin typeface="Gill Sans MT"/>
                <a:ea typeface="MS PGothic"/>
              </a:rPr>
              <a:t>at center: small # of well-connected large networks</a:t>
            </a:r>
            <a:endParaRPr lang="en-US" sz="1600" b="0" strike="noStrike" spc="-1">
              <a:latin typeface="Arial"/>
            </a:endParaRPr>
          </a:p>
          <a:p>
            <a:pPr marL="742950" lvl="1" indent="-283845">
              <a:lnSpc>
                <a:spcPct val="100000"/>
              </a:lnSpc>
              <a:spcBef>
                <a:spcPts val="400"/>
              </a:spcBef>
              <a:buClr>
                <a:srgbClr val="000099"/>
              </a:buClr>
              <a:buFont typeface="Wingdings" panose="05000000000000000000" pitchFamily="2" charset="2"/>
              <a:buChar char=""/>
            </a:pPr>
            <a:r>
              <a:rPr lang="en-US" sz="1600" b="0" strike="noStrike" spc="-1">
                <a:solidFill>
                  <a:srgbClr val="CC0000"/>
                </a:solidFill>
                <a:latin typeface="Gill Sans MT"/>
                <a:ea typeface="MS PGothic"/>
              </a:rPr>
              <a:t>“tier-1” commercial ISPs</a:t>
            </a:r>
            <a:r>
              <a:rPr lang="en-US" sz="1600" b="0" strike="noStrike" spc="-1">
                <a:solidFill>
                  <a:srgbClr val="FF0000"/>
                </a:solidFill>
                <a:latin typeface="Gill Sans MT"/>
                <a:ea typeface="MS PGothic"/>
              </a:rPr>
              <a:t> </a:t>
            </a:r>
            <a:r>
              <a:rPr lang="en-US" sz="1600" b="0" strike="noStrike" spc="-1">
                <a:solidFill>
                  <a:srgbClr val="000000"/>
                </a:solidFill>
                <a:latin typeface="Gill Sans MT"/>
                <a:ea typeface="MS PGothic"/>
              </a:rPr>
              <a:t>(e.g., Level 3, Sprint, AT&amp;T, NTT), national &amp; international coverage</a:t>
            </a:r>
            <a:endParaRPr lang="en-US" sz="1600" b="0" strike="noStrike" spc="-1">
              <a:latin typeface="Arial"/>
            </a:endParaRPr>
          </a:p>
          <a:p>
            <a:pPr marL="742950" lvl="1" indent="-283845">
              <a:lnSpc>
                <a:spcPct val="100000"/>
              </a:lnSpc>
              <a:spcBef>
                <a:spcPts val="400"/>
              </a:spcBef>
              <a:buClr>
                <a:srgbClr val="000099"/>
              </a:buClr>
              <a:buFont typeface="Wingdings" panose="05000000000000000000" pitchFamily="2" charset="2"/>
              <a:buChar char=""/>
            </a:pPr>
            <a:r>
              <a:rPr lang="en-US" sz="1600" b="0" strike="noStrike" spc="-1">
                <a:solidFill>
                  <a:srgbClr val="CC0000"/>
                </a:solidFill>
                <a:latin typeface="Gill Sans MT"/>
                <a:ea typeface="Arial"/>
              </a:rPr>
              <a:t>content provider network </a:t>
            </a:r>
            <a:r>
              <a:rPr lang="en-US" sz="1600" b="0" strike="noStrike" spc="-1">
                <a:solidFill>
                  <a:srgbClr val="000000"/>
                </a:solidFill>
                <a:latin typeface="Gill Sans MT"/>
                <a:ea typeface="Arial"/>
              </a:rPr>
              <a:t>(e.g, Google): private network that connects it data centers to Internet, often bypassing tier-1, regional ISPs</a:t>
            </a:r>
            <a:endParaRPr lang="en-US" sz="1600" b="0" strike="noStrike" spc="-1">
              <a:latin typeface="Arial"/>
            </a:endParaRPr>
          </a:p>
          <a:p>
            <a:pPr>
              <a:lnSpc>
                <a:spcPct val="100000"/>
              </a:lnSpc>
            </a:pPr>
            <a:endParaRPr lang="en-US" sz="1600" b="0" strike="noStrike" spc="-1">
              <a:latin typeface="Arial"/>
            </a:endParaRPr>
          </a:p>
        </p:txBody>
      </p:sp>
      <p:pic>
        <p:nvPicPr>
          <p:cNvPr id="4572" name="Picture 76"/>
          <p:cNvPicPr/>
          <p:nvPr/>
        </p:nvPicPr>
        <p:blipFill>
          <a:blip r:embed="rId1"/>
          <a:stretch>
            <a:fillRect/>
          </a:stretch>
        </p:blipFill>
        <p:spPr>
          <a:xfrm>
            <a:off x="326880" y="674640"/>
            <a:ext cx="7767360" cy="171360"/>
          </a:xfrm>
          <a:prstGeom prst="rect">
            <a:avLst/>
          </a:prstGeom>
          <a:ln>
            <a:noFill/>
          </a:ln>
        </p:spPr>
      </p:pic>
      <p:sp>
        <p:nvSpPr>
          <p:cNvPr id="4573"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D63045EC-CAB8-4F24-86BD-3A69DEEB4E56}" type="slidenum">
              <a:rPr lang="en-US" sz="1200" b="0" strike="noStrike" spc="-1">
                <a:solidFill>
                  <a:srgbClr val="000000"/>
                </a:solidFill>
                <a:latin typeface="Tahoma"/>
                <a:ea typeface="MS PGothic"/>
              </a:rPr>
            </a:fld>
            <a:endParaRPr lang="en-US" sz="1200" b="0" strike="noStrike" spc="-1">
              <a:latin typeface="Arial"/>
            </a:endParaRPr>
          </a:p>
        </p:txBody>
      </p:sp>
      <p:sp>
        <p:nvSpPr>
          <p:cNvPr id="4574" name="CustomShape 5"/>
          <p:cNvSpPr/>
          <p:nvPr/>
        </p:nvSpPr>
        <p:spPr>
          <a:xfrm>
            <a:off x="2027520" y="4390920"/>
            <a:ext cx="843120" cy="630000"/>
          </a:xfrm>
          <a:prstGeom prst="ellipse">
            <a:avLst/>
          </a:prstGeom>
          <a:solidFill>
            <a:srgbClr val="00FFFF"/>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600" b="0" strike="noStrike" spc="-1">
                <a:solidFill>
                  <a:srgbClr val="000000"/>
                </a:solidFill>
                <a:latin typeface="Arial"/>
                <a:ea typeface="MS PGothic"/>
              </a:rPr>
              <a:t>access</a:t>
            </a:r>
            <a:endParaRPr lang="en-US" sz="1600" b="0" strike="noStrike" spc="-1">
              <a:latin typeface="Arial"/>
            </a:endParaRPr>
          </a:p>
          <a:p>
            <a:pPr algn="ctr">
              <a:lnSpc>
                <a:spcPct val="100000"/>
              </a:lnSpc>
            </a:pPr>
            <a:r>
              <a:rPr lang="en-US" sz="1600" b="0" strike="noStrike" spc="-1">
                <a:solidFill>
                  <a:srgbClr val="000000"/>
                </a:solidFill>
                <a:latin typeface="Arial"/>
                <a:ea typeface="MS PGothic"/>
              </a:rPr>
              <a:t>ISP</a:t>
            </a:r>
            <a:endParaRPr lang="en-US" sz="1600" b="0" strike="noStrike" spc="-1">
              <a:latin typeface="Arial"/>
            </a:endParaRPr>
          </a:p>
        </p:txBody>
      </p:sp>
      <p:sp>
        <p:nvSpPr>
          <p:cNvPr id="4575" name="CustomShape 6"/>
          <p:cNvSpPr/>
          <p:nvPr/>
        </p:nvSpPr>
        <p:spPr>
          <a:xfrm>
            <a:off x="1054080" y="4390920"/>
            <a:ext cx="843120" cy="630000"/>
          </a:xfrm>
          <a:prstGeom prst="ellipse">
            <a:avLst/>
          </a:prstGeom>
          <a:solidFill>
            <a:srgbClr val="00FFFF"/>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600" b="0" strike="noStrike" spc="-1">
                <a:solidFill>
                  <a:srgbClr val="000000"/>
                </a:solidFill>
                <a:latin typeface="Arial"/>
                <a:ea typeface="MS PGothic"/>
              </a:rPr>
              <a:t>access</a:t>
            </a:r>
            <a:endParaRPr lang="en-US" sz="1600" b="0" strike="noStrike" spc="-1">
              <a:latin typeface="Arial"/>
            </a:endParaRPr>
          </a:p>
          <a:p>
            <a:pPr algn="ctr">
              <a:lnSpc>
                <a:spcPct val="100000"/>
              </a:lnSpc>
            </a:pPr>
            <a:r>
              <a:rPr lang="en-US" sz="1600" b="0" strike="noStrike" spc="-1">
                <a:solidFill>
                  <a:srgbClr val="000000"/>
                </a:solidFill>
                <a:latin typeface="Arial"/>
                <a:ea typeface="MS PGothic"/>
              </a:rPr>
              <a:t>ISP</a:t>
            </a:r>
            <a:endParaRPr lang="en-US" sz="1600" b="0" strike="noStrike" spc="-1">
              <a:latin typeface="Arial"/>
            </a:endParaRPr>
          </a:p>
        </p:txBody>
      </p:sp>
      <p:sp>
        <p:nvSpPr>
          <p:cNvPr id="4576" name="CustomShape 7"/>
          <p:cNvSpPr/>
          <p:nvPr/>
        </p:nvSpPr>
        <p:spPr>
          <a:xfrm>
            <a:off x="5920560" y="4390920"/>
            <a:ext cx="843120" cy="630000"/>
          </a:xfrm>
          <a:prstGeom prst="ellipse">
            <a:avLst/>
          </a:prstGeom>
          <a:solidFill>
            <a:srgbClr val="00FFFF"/>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600" b="0" strike="noStrike" spc="-1">
                <a:solidFill>
                  <a:srgbClr val="000000"/>
                </a:solidFill>
                <a:latin typeface="Arial"/>
                <a:ea typeface="MS PGothic"/>
              </a:rPr>
              <a:t>access</a:t>
            </a:r>
            <a:endParaRPr lang="en-US" sz="1600" b="0" strike="noStrike" spc="-1">
              <a:latin typeface="Arial"/>
            </a:endParaRPr>
          </a:p>
          <a:p>
            <a:pPr algn="ctr">
              <a:lnSpc>
                <a:spcPct val="100000"/>
              </a:lnSpc>
            </a:pPr>
            <a:r>
              <a:rPr lang="en-US" sz="1600" b="0" strike="noStrike" spc="-1">
                <a:solidFill>
                  <a:srgbClr val="000000"/>
                </a:solidFill>
                <a:latin typeface="Arial"/>
                <a:ea typeface="MS PGothic"/>
              </a:rPr>
              <a:t>ISP</a:t>
            </a:r>
            <a:endParaRPr lang="en-US" sz="1600" b="0" strike="noStrike" spc="-1">
              <a:latin typeface="Arial"/>
            </a:endParaRPr>
          </a:p>
        </p:txBody>
      </p:sp>
      <p:sp>
        <p:nvSpPr>
          <p:cNvPr id="4577" name="CustomShape 8"/>
          <p:cNvSpPr/>
          <p:nvPr/>
        </p:nvSpPr>
        <p:spPr>
          <a:xfrm>
            <a:off x="4947480" y="4390920"/>
            <a:ext cx="843120" cy="630000"/>
          </a:xfrm>
          <a:prstGeom prst="ellipse">
            <a:avLst/>
          </a:prstGeom>
          <a:solidFill>
            <a:srgbClr val="00FFFF"/>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600" b="0" strike="noStrike" spc="-1">
                <a:solidFill>
                  <a:srgbClr val="000000"/>
                </a:solidFill>
                <a:latin typeface="Arial"/>
                <a:ea typeface="MS PGothic"/>
              </a:rPr>
              <a:t>access</a:t>
            </a:r>
            <a:endParaRPr lang="en-US" sz="1600" b="0" strike="noStrike" spc="-1">
              <a:latin typeface="Arial"/>
            </a:endParaRPr>
          </a:p>
          <a:p>
            <a:pPr algn="ctr">
              <a:lnSpc>
                <a:spcPct val="100000"/>
              </a:lnSpc>
            </a:pPr>
            <a:r>
              <a:rPr lang="en-US" sz="1600" b="0" strike="noStrike" spc="-1">
                <a:solidFill>
                  <a:srgbClr val="000000"/>
                </a:solidFill>
                <a:latin typeface="Arial"/>
                <a:ea typeface="MS PGothic"/>
              </a:rPr>
              <a:t>ISP</a:t>
            </a:r>
            <a:endParaRPr lang="en-US" sz="1600" b="0" strike="noStrike" spc="-1">
              <a:latin typeface="Arial"/>
            </a:endParaRPr>
          </a:p>
        </p:txBody>
      </p:sp>
      <p:sp>
        <p:nvSpPr>
          <p:cNvPr id="4578" name="CustomShape 9"/>
          <p:cNvSpPr/>
          <p:nvPr/>
        </p:nvSpPr>
        <p:spPr>
          <a:xfrm>
            <a:off x="3974040" y="4390920"/>
            <a:ext cx="843120" cy="630000"/>
          </a:xfrm>
          <a:prstGeom prst="ellipse">
            <a:avLst/>
          </a:prstGeom>
          <a:solidFill>
            <a:srgbClr val="00FFFF"/>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600" b="0" strike="noStrike" spc="-1">
                <a:solidFill>
                  <a:srgbClr val="000000"/>
                </a:solidFill>
                <a:latin typeface="Arial"/>
                <a:ea typeface="MS PGothic"/>
              </a:rPr>
              <a:t>access</a:t>
            </a:r>
            <a:endParaRPr lang="en-US" sz="1600" b="0" strike="noStrike" spc="-1">
              <a:latin typeface="Arial"/>
            </a:endParaRPr>
          </a:p>
          <a:p>
            <a:pPr algn="ctr">
              <a:lnSpc>
                <a:spcPct val="100000"/>
              </a:lnSpc>
            </a:pPr>
            <a:r>
              <a:rPr lang="en-US" sz="1600" b="0" strike="noStrike" spc="-1">
                <a:solidFill>
                  <a:srgbClr val="000000"/>
                </a:solidFill>
                <a:latin typeface="Arial"/>
                <a:ea typeface="MS PGothic"/>
              </a:rPr>
              <a:t>ISP</a:t>
            </a:r>
            <a:endParaRPr lang="en-US" sz="1600" b="0" strike="noStrike" spc="-1">
              <a:latin typeface="Arial"/>
            </a:endParaRPr>
          </a:p>
        </p:txBody>
      </p:sp>
      <p:sp>
        <p:nvSpPr>
          <p:cNvPr id="4579" name="CustomShape 10"/>
          <p:cNvSpPr/>
          <p:nvPr/>
        </p:nvSpPr>
        <p:spPr>
          <a:xfrm>
            <a:off x="3000600" y="4390920"/>
            <a:ext cx="843120" cy="630000"/>
          </a:xfrm>
          <a:prstGeom prst="ellipse">
            <a:avLst/>
          </a:prstGeom>
          <a:solidFill>
            <a:srgbClr val="00FFFF"/>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600" b="0" strike="noStrike" spc="-1">
                <a:solidFill>
                  <a:srgbClr val="000000"/>
                </a:solidFill>
                <a:latin typeface="Arial"/>
                <a:ea typeface="MS PGothic"/>
              </a:rPr>
              <a:t>access</a:t>
            </a:r>
            <a:endParaRPr lang="en-US" sz="1600" b="0" strike="noStrike" spc="-1">
              <a:latin typeface="Arial"/>
            </a:endParaRPr>
          </a:p>
          <a:p>
            <a:pPr algn="ctr">
              <a:lnSpc>
                <a:spcPct val="100000"/>
              </a:lnSpc>
            </a:pPr>
            <a:r>
              <a:rPr lang="en-US" sz="1600" b="0" strike="noStrike" spc="-1">
                <a:solidFill>
                  <a:srgbClr val="000000"/>
                </a:solidFill>
                <a:latin typeface="Arial"/>
                <a:ea typeface="MS PGothic"/>
              </a:rPr>
              <a:t>ISP</a:t>
            </a:r>
            <a:endParaRPr lang="en-US" sz="1600" b="0" strike="noStrike" spc="-1">
              <a:latin typeface="Arial"/>
            </a:endParaRPr>
          </a:p>
        </p:txBody>
      </p:sp>
      <p:sp>
        <p:nvSpPr>
          <p:cNvPr id="4580" name="CustomShape 11"/>
          <p:cNvSpPr/>
          <p:nvPr/>
        </p:nvSpPr>
        <p:spPr>
          <a:xfrm>
            <a:off x="6894000" y="4390920"/>
            <a:ext cx="843120" cy="630000"/>
          </a:xfrm>
          <a:prstGeom prst="ellipse">
            <a:avLst/>
          </a:prstGeom>
          <a:solidFill>
            <a:srgbClr val="00FFFF"/>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600" b="0" strike="noStrike" spc="-1">
                <a:solidFill>
                  <a:srgbClr val="000000"/>
                </a:solidFill>
                <a:latin typeface="Arial"/>
                <a:ea typeface="MS PGothic"/>
              </a:rPr>
              <a:t>access</a:t>
            </a:r>
            <a:endParaRPr lang="en-US" sz="1600" b="0" strike="noStrike" spc="-1">
              <a:latin typeface="Arial"/>
            </a:endParaRPr>
          </a:p>
          <a:p>
            <a:pPr algn="ctr">
              <a:lnSpc>
                <a:spcPct val="100000"/>
              </a:lnSpc>
            </a:pPr>
            <a:r>
              <a:rPr lang="en-US" sz="1600" b="0" strike="noStrike" spc="-1">
                <a:solidFill>
                  <a:srgbClr val="000000"/>
                </a:solidFill>
                <a:latin typeface="Arial"/>
                <a:ea typeface="MS PGothic"/>
              </a:rPr>
              <a:t>ISP</a:t>
            </a:r>
            <a:endParaRPr lang="en-US" sz="1600" b="0" strike="noStrike" spc="-1">
              <a:latin typeface="Arial"/>
            </a:endParaRPr>
          </a:p>
        </p:txBody>
      </p:sp>
      <p:sp>
        <p:nvSpPr>
          <p:cNvPr id="4581" name="CustomShape 12"/>
          <p:cNvSpPr/>
          <p:nvPr/>
        </p:nvSpPr>
        <p:spPr>
          <a:xfrm>
            <a:off x="7867440" y="4390920"/>
            <a:ext cx="843120" cy="630000"/>
          </a:xfrm>
          <a:prstGeom prst="ellipse">
            <a:avLst/>
          </a:prstGeom>
          <a:solidFill>
            <a:srgbClr val="00FFFF"/>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600" b="0" strike="noStrike" spc="-1">
                <a:solidFill>
                  <a:srgbClr val="000000"/>
                </a:solidFill>
                <a:latin typeface="Arial"/>
                <a:ea typeface="MS PGothic"/>
              </a:rPr>
              <a:t>access</a:t>
            </a:r>
            <a:endParaRPr lang="en-US" sz="1600" b="0" strike="noStrike" spc="-1">
              <a:latin typeface="Arial"/>
            </a:endParaRPr>
          </a:p>
          <a:p>
            <a:pPr algn="ctr">
              <a:lnSpc>
                <a:spcPct val="100000"/>
              </a:lnSpc>
            </a:pPr>
            <a:r>
              <a:rPr lang="en-US" sz="1600" b="0" strike="noStrike" spc="-1">
                <a:solidFill>
                  <a:srgbClr val="000000"/>
                </a:solidFill>
                <a:latin typeface="Arial"/>
                <a:ea typeface="MS PGothic"/>
              </a:rPr>
              <a:t>ISP</a:t>
            </a:r>
            <a:endParaRPr lang="en-US" sz="1600" b="0" strike="noStrike" spc="-1">
              <a:latin typeface="Arial"/>
            </a:endParaRPr>
          </a:p>
        </p:txBody>
      </p:sp>
      <p:sp>
        <p:nvSpPr>
          <p:cNvPr id="4582" name="CustomShape 13"/>
          <p:cNvSpPr/>
          <p:nvPr/>
        </p:nvSpPr>
        <p:spPr>
          <a:xfrm>
            <a:off x="2514240" y="3095640"/>
            <a:ext cx="1982160" cy="788760"/>
          </a:xfrm>
          <a:prstGeom prst="ellipse">
            <a:avLst/>
          </a:prstGeom>
          <a:solidFill>
            <a:schemeClr val="hlink"/>
          </a:solidFill>
          <a:ln w="9360">
            <a:solidFill>
              <a:schemeClr val="bg2"/>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0" strike="noStrike" spc="-1">
                <a:solidFill>
                  <a:srgbClr val="808080"/>
                </a:solidFill>
                <a:latin typeface="Arial"/>
                <a:ea typeface="MS PGothic"/>
              </a:rPr>
              <a:t>Regional ISP</a:t>
            </a:r>
            <a:endParaRPr lang="en-US" sz="2400" b="0" strike="noStrike" spc="-1">
              <a:latin typeface="Arial"/>
            </a:endParaRPr>
          </a:p>
        </p:txBody>
      </p:sp>
      <p:sp>
        <p:nvSpPr>
          <p:cNvPr id="4583" name="CustomShape 14"/>
          <p:cNvSpPr/>
          <p:nvPr/>
        </p:nvSpPr>
        <p:spPr>
          <a:xfrm>
            <a:off x="5028480" y="3095640"/>
            <a:ext cx="1982160" cy="788760"/>
          </a:xfrm>
          <a:prstGeom prst="ellipse">
            <a:avLst/>
          </a:prstGeom>
          <a:solidFill>
            <a:schemeClr val="hlink"/>
          </a:solidFill>
          <a:ln w="9360">
            <a:solidFill>
              <a:schemeClr val="bg2"/>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0" strike="noStrike" spc="-1">
                <a:solidFill>
                  <a:srgbClr val="808080"/>
                </a:solidFill>
                <a:latin typeface="Arial"/>
                <a:ea typeface="MS PGothic"/>
              </a:rPr>
              <a:t>Regional ISP</a:t>
            </a:r>
            <a:endParaRPr lang="en-US" sz="2400" b="0" strike="noStrike" spc="-1">
              <a:latin typeface="Arial"/>
            </a:endParaRPr>
          </a:p>
        </p:txBody>
      </p:sp>
      <p:sp>
        <p:nvSpPr>
          <p:cNvPr id="4584" name="CustomShape 15"/>
          <p:cNvSpPr/>
          <p:nvPr/>
        </p:nvSpPr>
        <p:spPr>
          <a:xfrm>
            <a:off x="2189160" y="2486160"/>
            <a:ext cx="647640" cy="455400"/>
          </a:xfrm>
          <a:prstGeom prst="rect">
            <a:avLst/>
          </a:prstGeom>
          <a:solidFill>
            <a:schemeClr val="tx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400" b="0" strike="noStrike" spc="-1">
                <a:solidFill>
                  <a:srgbClr val="FFFFFF"/>
                </a:solidFill>
                <a:latin typeface="Gill Sans MT"/>
                <a:ea typeface="MS PGothic"/>
              </a:rPr>
              <a:t>IXP</a:t>
            </a:r>
            <a:endParaRPr lang="en-US" sz="2400" b="0" strike="noStrike" spc="-1">
              <a:latin typeface="Arial"/>
            </a:endParaRPr>
          </a:p>
        </p:txBody>
      </p:sp>
      <p:sp>
        <p:nvSpPr>
          <p:cNvPr id="4585" name="CustomShape 16"/>
          <p:cNvSpPr/>
          <p:nvPr/>
        </p:nvSpPr>
        <p:spPr>
          <a:xfrm>
            <a:off x="5029200" y="2409840"/>
            <a:ext cx="645840" cy="455400"/>
          </a:xfrm>
          <a:prstGeom prst="rect">
            <a:avLst/>
          </a:prstGeom>
          <a:solidFill>
            <a:schemeClr val="tx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400" b="0" strike="noStrike" spc="-1">
                <a:solidFill>
                  <a:srgbClr val="FFFFFF"/>
                </a:solidFill>
                <a:latin typeface="Gill Sans MT"/>
                <a:ea typeface="MS PGothic"/>
              </a:rPr>
              <a:t>IXP</a:t>
            </a:r>
            <a:endParaRPr lang="en-US" sz="2400" b="0" strike="noStrike" spc="-1">
              <a:latin typeface="Arial"/>
            </a:endParaRPr>
          </a:p>
        </p:txBody>
      </p:sp>
      <p:sp>
        <p:nvSpPr>
          <p:cNvPr id="4586" name="CustomShape 17"/>
          <p:cNvSpPr/>
          <p:nvPr/>
        </p:nvSpPr>
        <p:spPr>
          <a:xfrm>
            <a:off x="1135080" y="1266840"/>
            <a:ext cx="1982160" cy="788760"/>
          </a:xfrm>
          <a:prstGeom prst="ellipse">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0" strike="noStrike" spc="-1">
                <a:solidFill>
                  <a:srgbClr val="FFFFFF"/>
                </a:solidFill>
                <a:latin typeface="Arial"/>
                <a:ea typeface="MS PGothic"/>
              </a:rPr>
              <a:t>Tier 1 ISP</a:t>
            </a:r>
            <a:endParaRPr lang="en-US" sz="2400" b="0" strike="noStrike" spc="-1">
              <a:latin typeface="Arial"/>
            </a:endParaRPr>
          </a:p>
        </p:txBody>
      </p:sp>
      <p:sp>
        <p:nvSpPr>
          <p:cNvPr id="4587" name="CustomShape 18"/>
          <p:cNvSpPr/>
          <p:nvPr/>
        </p:nvSpPr>
        <p:spPr>
          <a:xfrm>
            <a:off x="3487320" y="1266840"/>
            <a:ext cx="1982160" cy="788760"/>
          </a:xfrm>
          <a:prstGeom prst="ellipse">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0" strike="noStrike" spc="-1">
                <a:solidFill>
                  <a:srgbClr val="FFFFFF"/>
                </a:solidFill>
                <a:latin typeface="Arial"/>
                <a:ea typeface="MS PGothic"/>
              </a:rPr>
              <a:t>Tier 1 ISP</a:t>
            </a:r>
            <a:endParaRPr lang="en-US" sz="2400" b="0" strike="noStrike" spc="-1">
              <a:latin typeface="Arial"/>
            </a:endParaRPr>
          </a:p>
        </p:txBody>
      </p:sp>
      <p:sp>
        <p:nvSpPr>
          <p:cNvPr id="4588" name="CustomShape 19"/>
          <p:cNvSpPr/>
          <p:nvPr/>
        </p:nvSpPr>
        <p:spPr>
          <a:xfrm>
            <a:off x="5920560" y="1266840"/>
            <a:ext cx="2107080" cy="836280"/>
          </a:xfrm>
          <a:prstGeom prst="ellipse">
            <a:avLst/>
          </a:prstGeom>
          <a:solidFill>
            <a:srgbClr val="002060"/>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0" strike="noStrike" spc="-1">
                <a:solidFill>
                  <a:srgbClr val="FFFFFF"/>
                </a:solidFill>
                <a:latin typeface="Arial"/>
                <a:ea typeface="MS PGothic"/>
              </a:rPr>
              <a:t>Google</a:t>
            </a:r>
            <a:endParaRPr lang="en-US" sz="2400" b="0" strike="noStrike" spc="-1">
              <a:latin typeface="Arial"/>
            </a:endParaRPr>
          </a:p>
        </p:txBody>
      </p:sp>
      <p:sp>
        <p:nvSpPr>
          <p:cNvPr id="4589" name="Line 20"/>
          <p:cNvSpPr/>
          <p:nvPr/>
        </p:nvSpPr>
        <p:spPr>
          <a:xfrm flipH="1">
            <a:off x="1476360" y="2028600"/>
            <a:ext cx="307800" cy="236232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590" name="Line 21"/>
          <p:cNvSpPr/>
          <p:nvPr/>
        </p:nvSpPr>
        <p:spPr>
          <a:xfrm flipH="1">
            <a:off x="3406680" y="3886200"/>
            <a:ext cx="98280" cy="50472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591" name="Line 22"/>
          <p:cNvSpPr/>
          <p:nvPr/>
        </p:nvSpPr>
        <p:spPr>
          <a:xfrm flipH="1">
            <a:off x="2514600" y="3770280"/>
            <a:ext cx="290160" cy="62064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592" name="Line 23"/>
          <p:cNvSpPr/>
          <p:nvPr/>
        </p:nvSpPr>
        <p:spPr>
          <a:xfrm>
            <a:off x="1946160" y="2028600"/>
            <a:ext cx="260280" cy="243828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593" name="Line 24"/>
          <p:cNvSpPr/>
          <p:nvPr/>
        </p:nvSpPr>
        <p:spPr>
          <a:xfrm flipH="1">
            <a:off x="1865160" y="2943000"/>
            <a:ext cx="649440" cy="16002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594" name="CustomShape 25"/>
          <p:cNvSpPr/>
          <p:nvPr/>
        </p:nvSpPr>
        <p:spPr>
          <a:xfrm>
            <a:off x="7705800" y="2486160"/>
            <a:ext cx="645840" cy="455400"/>
          </a:xfrm>
          <a:prstGeom prst="rect">
            <a:avLst/>
          </a:prstGeom>
          <a:solidFill>
            <a:schemeClr val="tx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400" b="0" strike="noStrike" spc="-1">
                <a:solidFill>
                  <a:srgbClr val="FFFFFF"/>
                </a:solidFill>
                <a:latin typeface="Gill Sans MT"/>
                <a:ea typeface="MS PGothic"/>
              </a:rPr>
              <a:t>IXP</a:t>
            </a:r>
            <a:endParaRPr lang="en-US" sz="2400" b="0" strike="noStrike" spc="-1">
              <a:latin typeface="Arial"/>
            </a:endParaRPr>
          </a:p>
        </p:txBody>
      </p:sp>
      <p:sp>
        <p:nvSpPr>
          <p:cNvPr id="4595" name="Line 26"/>
          <p:cNvSpPr/>
          <p:nvPr/>
        </p:nvSpPr>
        <p:spPr>
          <a:xfrm>
            <a:off x="3973320" y="3857400"/>
            <a:ext cx="406440" cy="50472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596" name="Line 27"/>
          <p:cNvSpPr/>
          <p:nvPr/>
        </p:nvSpPr>
        <p:spPr>
          <a:xfrm flipH="1">
            <a:off x="4497120" y="3490560"/>
            <a:ext cx="53208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597" name="Line 28"/>
          <p:cNvSpPr/>
          <p:nvPr/>
        </p:nvSpPr>
        <p:spPr>
          <a:xfrm flipH="1">
            <a:off x="5352840" y="3781080"/>
            <a:ext cx="290520" cy="6210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598" name="Line 29"/>
          <p:cNvSpPr/>
          <p:nvPr/>
        </p:nvSpPr>
        <p:spPr>
          <a:xfrm>
            <a:off x="6163920" y="3857400"/>
            <a:ext cx="81000" cy="54468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599" name="Line 30"/>
          <p:cNvSpPr/>
          <p:nvPr/>
        </p:nvSpPr>
        <p:spPr>
          <a:xfrm>
            <a:off x="6721200" y="3770280"/>
            <a:ext cx="416160" cy="62064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00" name="Line 31"/>
          <p:cNvSpPr/>
          <p:nvPr/>
        </p:nvSpPr>
        <p:spPr>
          <a:xfrm>
            <a:off x="6975360" y="2104920"/>
            <a:ext cx="566640" cy="22971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01" name="Line 32"/>
          <p:cNvSpPr/>
          <p:nvPr/>
        </p:nvSpPr>
        <p:spPr>
          <a:xfrm flipH="1">
            <a:off x="3081240" y="1647720"/>
            <a:ext cx="53172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02" name="Line 33"/>
          <p:cNvSpPr/>
          <p:nvPr/>
        </p:nvSpPr>
        <p:spPr>
          <a:xfrm flipH="1">
            <a:off x="5433840" y="1647720"/>
            <a:ext cx="53028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03" name="CustomShape 34"/>
          <p:cNvSpPr/>
          <p:nvPr/>
        </p:nvSpPr>
        <p:spPr>
          <a:xfrm>
            <a:off x="2189160" y="1038240"/>
            <a:ext cx="4458960" cy="455400"/>
          </a:xfrm>
          <a:prstGeom prst="arc">
            <a:avLst>
              <a:gd name="adj1" fmla="val 10681875"/>
              <a:gd name="adj2" fmla="val 0"/>
            </a:avLst>
          </a:prstGeom>
          <a:noFill/>
          <a:ln>
            <a:solidFill>
              <a:schemeClr val="tx1"/>
            </a:solidFill>
            <a:round/>
          </a:ln>
        </p:spPr>
        <p:style>
          <a:lnRef idx="1">
            <a:schemeClr val="accent1"/>
          </a:lnRef>
          <a:fillRef idx="0">
            <a:schemeClr val="accent1"/>
          </a:fillRef>
          <a:effectRef idx="0">
            <a:schemeClr val="accent1"/>
          </a:effectRef>
          <a:fontRef idx="minor"/>
        </p:style>
      </p:sp>
      <p:sp>
        <p:nvSpPr>
          <p:cNvPr id="4604" name="Line 35"/>
          <p:cNvSpPr/>
          <p:nvPr/>
        </p:nvSpPr>
        <p:spPr>
          <a:xfrm>
            <a:off x="7461000" y="1952280"/>
            <a:ext cx="325440" cy="53352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05" name="Line 36"/>
          <p:cNvSpPr/>
          <p:nvPr/>
        </p:nvSpPr>
        <p:spPr>
          <a:xfrm>
            <a:off x="2269800" y="2028600"/>
            <a:ext cx="244800" cy="4572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06" name="Line 37"/>
          <p:cNvSpPr/>
          <p:nvPr/>
        </p:nvSpPr>
        <p:spPr>
          <a:xfrm>
            <a:off x="2838240" y="2790720"/>
            <a:ext cx="243000" cy="4572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07" name="Line 38"/>
          <p:cNvSpPr/>
          <p:nvPr/>
        </p:nvSpPr>
        <p:spPr>
          <a:xfrm flipH="1">
            <a:off x="2838240" y="1876320"/>
            <a:ext cx="3164040" cy="77292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08" name="Line 39"/>
          <p:cNvSpPr/>
          <p:nvPr/>
        </p:nvSpPr>
        <p:spPr>
          <a:xfrm>
            <a:off x="4946400" y="2028600"/>
            <a:ext cx="406440" cy="50472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09" name="Line 40"/>
          <p:cNvSpPr/>
          <p:nvPr/>
        </p:nvSpPr>
        <p:spPr>
          <a:xfrm flipH="1">
            <a:off x="3973320" y="2028600"/>
            <a:ext cx="163440" cy="11430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10" name="Line 41"/>
          <p:cNvSpPr/>
          <p:nvPr/>
        </p:nvSpPr>
        <p:spPr>
          <a:xfrm>
            <a:off x="5433840" y="2866680"/>
            <a:ext cx="162000" cy="30492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11" name="Line 42"/>
          <p:cNvSpPr/>
          <p:nvPr/>
        </p:nvSpPr>
        <p:spPr>
          <a:xfrm flipH="1">
            <a:off x="4217760" y="2790720"/>
            <a:ext cx="811440" cy="54432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12" name="Line 43"/>
          <p:cNvSpPr/>
          <p:nvPr/>
        </p:nvSpPr>
        <p:spPr>
          <a:xfrm>
            <a:off x="2828880" y="1941480"/>
            <a:ext cx="2280960" cy="146988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13" name="Line 44"/>
          <p:cNvSpPr/>
          <p:nvPr/>
        </p:nvSpPr>
        <p:spPr>
          <a:xfrm>
            <a:off x="8029440" y="2943000"/>
            <a:ext cx="243000" cy="145908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14" name="Line 45"/>
          <p:cNvSpPr/>
          <p:nvPr/>
        </p:nvSpPr>
        <p:spPr>
          <a:xfrm flipH="1">
            <a:off x="6568920" y="2943000"/>
            <a:ext cx="1217520" cy="153504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15" name="Line 46"/>
          <p:cNvSpPr/>
          <p:nvPr/>
        </p:nvSpPr>
        <p:spPr>
          <a:xfrm flipH="1">
            <a:off x="6406920" y="2714400"/>
            <a:ext cx="1298520" cy="468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16" name="Line 47"/>
          <p:cNvSpPr/>
          <p:nvPr/>
        </p:nvSpPr>
        <p:spPr>
          <a:xfrm flipH="1">
            <a:off x="5676840" y="2028600"/>
            <a:ext cx="830160" cy="60948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617" name="Line 48"/>
          <p:cNvSpPr/>
          <p:nvPr/>
        </p:nvSpPr>
        <p:spPr>
          <a:xfrm>
            <a:off x="5297400" y="1884240"/>
            <a:ext cx="2433600" cy="6858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200" b="0" strike="noStrike" spc="-1">
                <a:solidFill>
                  <a:srgbClr val="000099"/>
                </a:solidFill>
                <a:latin typeface="Gill Sans MT"/>
                <a:ea typeface="MS PGothic"/>
              </a:rPr>
              <a:t>About the Course-over view</a:t>
            </a:r>
            <a:endParaRPr lang="en-US" sz="3200" b="0" strike="noStrike" spc="-1">
              <a:solidFill>
                <a:srgbClr val="000099"/>
              </a:solidFill>
              <a:latin typeface="Gill Sans MT"/>
              <a:ea typeface="MS PGothic"/>
            </a:endParaRPr>
          </a:p>
        </p:txBody>
      </p:sp>
      <p:sp>
        <p:nvSpPr>
          <p:cNvPr id="135" name="CustomShape 2"/>
          <p:cNvSpPr/>
          <p:nvPr/>
        </p:nvSpPr>
        <p:spPr>
          <a:xfrm>
            <a:off x="533520" y="1611360"/>
            <a:ext cx="777060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85000"/>
              </a:lnSpc>
              <a:spcBef>
                <a:spcPts val="560"/>
              </a:spcBef>
              <a:buClr>
                <a:srgbClr val="000099"/>
              </a:buClr>
              <a:buSzPct val="65000"/>
              <a:buFont typeface="Wingdings" panose="05000000000000000000" pitchFamily="2" charset="2"/>
              <a:buChar char=""/>
            </a:pPr>
            <a:r>
              <a:rPr lang="en-US" b="0" strike="noStrike" spc="-1">
                <a:solidFill>
                  <a:srgbClr val="000000"/>
                </a:solidFill>
                <a:latin typeface="Gill Sans MT"/>
                <a:ea typeface="MS PGothic"/>
              </a:rPr>
              <a:t>Course Objectives and Relation to the Program Educational Objectives:</a:t>
            </a:r>
            <a:endParaRPr lang="en-US" b="0" strike="noStrike" spc="-1">
              <a:latin typeface="Arial"/>
            </a:endParaRPr>
          </a:p>
          <a:p>
            <a:pPr>
              <a:lnSpc>
                <a:spcPct val="85000"/>
              </a:lnSpc>
              <a:spcBef>
                <a:spcPts val="560"/>
              </a:spcBef>
            </a:pPr>
            <a:endParaRPr lang="en-US" b="0" strike="noStrike" spc="-1">
              <a:latin typeface="Arial"/>
            </a:endParaRPr>
          </a:p>
          <a:p>
            <a:pPr marL="342900" indent="-340995">
              <a:lnSpc>
                <a:spcPct val="85000"/>
              </a:lnSpc>
              <a:spcBef>
                <a:spcPts val="560"/>
              </a:spcBef>
              <a:buClr>
                <a:srgbClr val="000099"/>
              </a:buClr>
              <a:buSzPct val="65000"/>
              <a:buFont typeface="Wingdings" panose="05000000000000000000" pitchFamily="2" charset="2"/>
              <a:buChar char=""/>
            </a:pPr>
            <a:r>
              <a:rPr lang="en-US" b="0" strike="noStrike" spc="-1">
                <a:solidFill>
                  <a:srgbClr val="000000"/>
                </a:solidFill>
                <a:latin typeface="Gill Sans MT"/>
                <a:ea typeface="MS PGothic"/>
              </a:rPr>
              <a:t>This is a required course for computer engineers. The goal of this course is to introduce the basics computer networks. Students will learn their fundamental layered structure, understand common offered layered services, examine protocols and algorithms used to operate the network.</a:t>
            </a:r>
            <a:endParaRPr lang="en-US" b="0" strike="noStrike" spc="-1">
              <a:solidFill>
                <a:srgbClr val="000000"/>
              </a:solidFill>
              <a:latin typeface="Gill Sans MT"/>
              <a:ea typeface="MS PGothic"/>
            </a:endParaRPr>
          </a:p>
        </p:txBody>
      </p:sp>
      <p:sp>
        <p:nvSpPr>
          <p:cNvPr id="136" name="CustomShape 3"/>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DejaVu Sans" panose="020B0606030804020204"/>
              </a:rPr>
              <a:t> Introduction</a:t>
            </a:r>
            <a:endParaRPr lang="en-US" sz="1200" b="0" strike="noStrike" spc="-1">
              <a:latin typeface="Arial"/>
            </a:endParaRPr>
          </a:p>
        </p:txBody>
      </p:sp>
      <p:sp>
        <p:nvSpPr>
          <p:cNvPr id="137"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15900" indent="-214630">
              <a:lnSpc>
                <a:spcPct val="85000"/>
              </a:lnSpc>
              <a:spcBef>
                <a:spcPts val="560"/>
              </a:spcBef>
              <a:buClr>
                <a:srgbClr val="000099"/>
              </a:buClr>
              <a:buSzPct val="65000"/>
              <a:buFont typeface="Wingdings" panose="05000000000000000000" pitchFamily="2" charset="2"/>
              <a:buChar char=""/>
            </a:pPr>
            <a:r>
              <a:rPr lang="en-US" sz="2800" b="0" strike="noStrike" spc="-1">
                <a:solidFill>
                  <a:srgbClr val="000000"/>
                </a:solidFill>
                <a:latin typeface="Gill Sans MT"/>
                <a:ea typeface="MS PGothic"/>
              </a:rPr>
              <a:t>1-</a:t>
            </a:r>
            <a:fld id="{AECCBD6E-D75A-4005-87DF-941AF934654E}" type="slidenum">
              <a:rPr lang="en-US" sz="2800" b="0" strike="noStrike" spc="-1">
                <a:solidFill>
                  <a:srgbClr val="000000"/>
                </a:solidFill>
                <a:latin typeface="Gill Sans MT"/>
                <a:ea typeface="MS PGothic"/>
              </a:rPr>
            </a:fld>
            <a:endParaRPr lang="en-US" sz="2800" b="0" strike="noStrike" spc="-1">
              <a:latin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4619" name="Picture 2"/>
          <p:cNvPicPr/>
          <p:nvPr/>
        </p:nvPicPr>
        <p:blipFill>
          <a:blip r:embed="rId1"/>
          <a:stretch>
            <a:fillRect/>
          </a:stretch>
        </p:blipFill>
        <p:spPr>
          <a:xfrm>
            <a:off x="679320" y="1028880"/>
            <a:ext cx="4568760" cy="171360"/>
          </a:xfrm>
          <a:prstGeom prst="rect">
            <a:avLst/>
          </a:prstGeom>
          <a:ln>
            <a:noFill/>
          </a:ln>
        </p:spPr>
      </p:pic>
      <p:sp>
        <p:nvSpPr>
          <p:cNvPr id="4620" name="CustomShape 2"/>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Chapter 1: roadmap</a:t>
            </a:r>
            <a:endParaRPr lang="en-US" sz="4400" b="0" strike="noStrike" spc="-1">
              <a:latin typeface="Arial"/>
            </a:endParaRPr>
          </a:p>
        </p:txBody>
      </p:sp>
      <p:sp>
        <p:nvSpPr>
          <p:cNvPr id="4621" name="CustomShape 3"/>
          <p:cNvSpPr/>
          <p:nvPr/>
        </p:nvSpPr>
        <p:spPr>
          <a:xfrm>
            <a:off x="487440" y="1406520"/>
            <a:ext cx="820548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000099"/>
                </a:solidFill>
                <a:latin typeface="Gill Sans MT"/>
                <a:ea typeface="Arial"/>
              </a:rPr>
              <a:t>1.1 what </a:t>
            </a:r>
            <a:r>
              <a:rPr lang="en-US" sz="2800" b="0" i="1" strike="noStrike" spc="-1">
                <a:solidFill>
                  <a:srgbClr val="000099"/>
                </a:solidFill>
                <a:latin typeface="Gill Sans MT"/>
                <a:ea typeface="Arial"/>
              </a:rPr>
              <a:t>is</a:t>
            </a:r>
            <a:r>
              <a:rPr lang="en-US" sz="2800" b="0" strike="noStrike" spc="-1">
                <a:solidFill>
                  <a:srgbClr val="000099"/>
                </a:solidFill>
                <a:latin typeface="Gill Sans MT"/>
                <a:ea typeface="Arial"/>
              </a:rPr>
              <a:t> the Internet?</a:t>
            </a:r>
            <a:endParaRPr lang="en-US" sz="2800" b="0" strike="noStrike" spc="-1">
              <a:latin typeface="Arial"/>
            </a:endParaRPr>
          </a:p>
          <a:p>
            <a:r>
              <a:rPr lang="en-US" sz="2800" b="0" strike="noStrike" spc="-1">
                <a:solidFill>
                  <a:srgbClr val="000099"/>
                </a:solidFill>
                <a:latin typeface="Gill Sans MT"/>
                <a:ea typeface="Arial"/>
              </a:rPr>
              <a:t>1.2</a:t>
            </a:r>
            <a:r>
              <a:rPr lang="en-US" sz="2800" b="0" strike="noStrike" spc="-1">
                <a:solidFill>
                  <a:srgbClr val="000000"/>
                </a:solidFill>
                <a:latin typeface="Gill Sans MT"/>
                <a:ea typeface="Arial"/>
              </a:rPr>
              <a:t> network edge</a:t>
            </a:r>
            <a:endParaRPr lang="en-US" sz="2800" b="0" strike="noStrike" spc="-1">
              <a:latin typeface="Arial"/>
            </a:endParaRPr>
          </a:p>
          <a:p>
            <a:pPr marL="1143000" lvl="2" indent="-22669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 </a:t>
            </a:r>
            <a:r>
              <a:rPr lang="en-US" sz="2400" b="0" strike="noStrike" spc="-1">
                <a:solidFill>
                  <a:srgbClr val="000000"/>
                </a:solidFill>
                <a:latin typeface="Gill Sans MT"/>
                <a:ea typeface="Arial"/>
              </a:rPr>
              <a:t>end systems, access networks, links</a:t>
            </a:r>
            <a:endParaRPr lang="en-US" sz="2400" b="0" strike="noStrike" spc="-1">
              <a:latin typeface="Arial"/>
            </a:endParaRPr>
          </a:p>
          <a:p>
            <a:pPr>
              <a:lnSpc>
                <a:spcPct val="100000"/>
              </a:lnSpc>
            </a:pPr>
            <a:r>
              <a:rPr lang="en-US" sz="2800" b="0" strike="noStrike" spc="-1">
                <a:solidFill>
                  <a:srgbClr val="000099"/>
                </a:solidFill>
                <a:latin typeface="Gill Sans MT"/>
                <a:ea typeface="Arial"/>
              </a:rPr>
              <a:t>1.3 </a:t>
            </a:r>
            <a:r>
              <a:rPr lang="en-US" sz="2800" b="0" strike="noStrike" spc="-1">
                <a:solidFill>
                  <a:srgbClr val="000000"/>
                </a:solidFill>
                <a:latin typeface="Gill Sans MT"/>
                <a:ea typeface="Arial"/>
              </a:rPr>
              <a:t>network core</a:t>
            </a:r>
            <a:endParaRPr lang="en-US" sz="2800" b="0" strike="noStrike" spc="-1">
              <a:latin typeface="Arial"/>
            </a:endParaRPr>
          </a:p>
          <a:p>
            <a:pPr marL="1143000" lvl="2" indent="-22669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 </a:t>
            </a:r>
            <a:r>
              <a:rPr lang="en-US" sz="2400" b="0" strike="noStrike" spc="-1">
                <a:solidFill>
                  <a:srgbClr val="000000"/>
                </a:solidFill>
                <a:latin typeface="Gill Sans MT"/>
                <a:ea typeface="Arial"/>
              </a:rPr>
              <a:t>packet switching, circuit switching, network structure</a:t>
            </a:r>
            <a:endParaRPr lang="en-US" sz="2400" b="0" strike="noStrike" spc="-1">
              <a:latin typeface="Arial"/>
            </a:endParaRPr>
          </a:p>
          <a:p>
            <a:pPr>
              <a:lnSpc>
                <a:spcPct val="100000"/>
              </a:lnSpc>
            </a:pPr>
            <a:r>
              <a:rPr lang="en-US" sz="2800" b="0" strike="noStrike" spc="-1">
                <a:solidFill>
                  <a:srgbClr val="CC0000"/>
                </a:solidFill>
                <a:latin typeface="Gill Sans MT"/>
                <a:ea typeface="Arial"/>
              </a:rPr>
              <a:t>1.4 delay, loss, throughput in networks</a:t>
            </a:r>
            <a:endParaRPr lang="en-US" sz="2800" b="0" strike="noStrike" spc="-1">
              <a:latin typeface="Arial"/>
            </a:endParaRPr>
          </a:p>
          <a:p>
            <a:pPr>
              <a:lnSpc>
                <a:spcPct val="100000"/>
              </a:lnSpc>
            </a:pPr>
            <a:r>
              <a:rPr lang="en-US" sz="2800" b="0" strike="noStrike" spc="-1">
                <a:solidFill>
                  <a:srgbClr val="000099"/>
                </a:solidFill>
                <a:latin typeface="Gill Sans MT"/>
                <a:ea typeface="Arial"/>
              </a:rPr>
              <a:t>1.5</a:t>
            </a:r>
            <a:r>
              <a:rPr lang="en-US" sz="2800" b="0" strike="noStrike" spc="-1">
                <a:solidFill>
                  <a:srgbClr val="000000"/>
                </a:solidFill>
                <a:latin typeface="Gill Sans MT"/>
                <a:ea typeface="Arial"/>
              </a:rPr>
              <a:t> protocol layers, service models</a:t>
            </a:r>
            <a:endParaRPr lang="en-US" sz="2800" b="0" strike="noStrike" spc="-1">
              <a:latin typeface="Arial"/>
            </a:endParaRPr>
          </a:p>
          <a:p>
            <a:pPr>
              <a:lnSpc>
                <a:spcPct val="100000"/>
              </a:lnSpc>
            </a:pPr>
            <a:r>
              <a:rPr lang="en-US" sz="2800" b="0" strike="noStrike" spc="-1">
                <a:solidFill>
                  <a:srgbClr val="000099"/>
                </a:solidFill>
                <a:latin typeface="Gill Sans MT"/>
                <a:ea typeface="Arial"/>
              </a:rPr>
              <a:t>1.6</a:t>
            </a:r>
            <a:r>
              <a:rPr lang="en-US" sz="2800" b="0" strike="noStrike" spc="-1">
                <a:solidFill>
                  <a:srgbClr val="000000"/>
                </a:solidFill>
                <a:latin typeface="Gill Sans MT"/>
                <a:ea typeface="Arial"/>
              </a:rPr>
              <a:t> networks under attack: security</a:t>
            </a:r>
            <a:endParaRPr lang="en-US" sz="2800" b="0" strike="noStrike" spc="-1">
              <a:latin typeface="Arial"/>
            </a:endParaRPr>
          </a:p>
          <a:p>
            <a:pPr>
              <a:lnSpc>
                <a:spcPct val="100000"/>
              </a:lnSpc>
            </a:pPr>
            <a:r>
              <a:rPr lang="en-US" sz="2800" b="0" strike="noStrike" spc="-1">
                <a:solidFill>
                  <a:srgbClr val="000099"/>
                </a:solidFill>
                <a:latin typeface="Gill Sans MT"/>
                <a:ea typeface="Arial"/>
              </a:rPr>
              <a:t>1.7</a:t>
            </a:r>
            <a:r>
              <a:rPr lang="en-US" sz="2800" b="0" strike="noStrike" spc="-1">
                <a:solidFill>
                  <a:srgbClr val="000000"/>
                </a:solidFill>
                <a:latin typeface="Gill Sans MT"/>
                <a:ea typeface="Arial"/>
              </a:rPr>
              <a:t> history</a:t>
            </a:r>
            <a:endParaRPr lang="en-US" sz="2800" b="0" strike="noStrike" spc="-1">
              <a:latin typeface="Arial"/>
            </a:endParaRPr>
          </a:p>
          <a:p>
            <a:pPr>
              <a:lnSpc>
                <a:spcPct val="100000"/>
              </a:lnSpc>
              <a:spcBef>
                <a:spcPts val="560"/>
              </a:spcBef>
            </a:pPr>
            <a:endParaRPr lang="en-US" sz="2800" b="0" strike="noStrike" spc="-1">
              <a:latin typeface="Arial"/>
            </a:endParaRPr>
          </a:p>
        </p:txBody>
      </p:sp>
      <p:sp>
        <p:nvSpPr>
          <p:cNvPr id="4622"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5031B071-8026-4B47-8DA8-2F8AA208FEF1}"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3"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4624" name="Picture 63"/>
          <p:cNvPicPr/>
          <p:nvPr/>
        </p:nvPicPr>
        <p:blipFill>
          <a:blip r:embed="rId1"/>
          <a:stretch>
            <a:fillRect/>
          </a:stretch>
        </p:blipFill>
        <p:spPr>
          <a:xfrm>
            <a:off x="411120" y="863640"/>
            <a:ext cx="6854760" cy="171360"/>
          </a:xfrm>
          <a:prstGeom prst="rect">
            <a:avLst/>
          </a:prstGeom>
          <a:ln>
            <a:noFill/>
          </a:ln>
        </p:spPr>
      </p:pic>
      <p:sp>
        <p:nvSpPr>
          <p:cNvPr id="4625" name="CustomShape 2"/>
          <p:cNvSpPr/>
          <p:nvPr/>
        </p:nvSpPr>
        <p:spPr>
          <a:xfrm>
            <a:off x="347760" y="810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How do loss and delay occur?</a:t>
            </a:r>
            <a:endParaRPr lang="en-US" sz="4400" b="0" strike="noStrike" spc="-1">
              <a:latin typeface="Arial"/>
            </a:endParaRPr>
          </a:p>
        </p:txBody>
      </p:sp>
      <p:sp>
        <p:nvSpPr>
          <p:cNvPr id="4626" name="CustomShape 3"/>
          <p:cNvSpPr/>
          <p:nvPr/>
        </p:nvSpPr>
        <p:spPr>
          <a:xfrm>
            <a:off x="579600" y="1371600"/>
            <a:ext cx="8562600" cy="211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800" b="0" strike="noStrike" spc="-1">
                <a:solidFill>
                  <a:srgbClr val="000000"/>
                </a:solidFill>
                <a:latin typeface="Gill Sans MT"/>
                <a:ea typeface="MS PGothic"/>
              </a:rPr>
              <a:t>packets </a:t>
            </a:r>
            <a:r>
              <a:rPr lang="en-US" sz="2800" b="0" i="1" strike="noStrike" spc="-1">
                <a:solidFill>
                  <a:srgbClr val="000000"/>
                </a:solidFill>
                <a:latin typeface="Gill Sans MT"/>
                <a:ea typeface="MS PGothic"/>
              </a:rPr>
              <a:t>queue</a:t>
            </a:r>
            <a:r>
              <a:rPr lang="en-US" sz="2800" b="0" strike="noStrike" spc="-1">
                <a:solidFill>
                  <a:srgbClr val="000000"/>
                </a:solidFill>
                <a:latin typeface="Gill Sans MT"/>
                <a:ea typeface="MS PGothic"/>
              </a:rPr>
              <a:t> in router buffers</a:t>
            </a:r>
            <a:r>
              <a:rPr lang="en-US" sz="2400" b="0" strike="noStrike" spc="-1">
                <a:solidFill>
                  <a:srgbClr val="000000"/>
                </a:solidFill>
                <a:latin typeface="Gill Sans MT"/>
                <a:ea typeface="MS PGothic"/>
              </a:rPr>
              <a:t> </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CC0000"/>
                </a:solidFill>
                <a:latin typeface="Gill Sans MT"/>
                <a:ea typeface="MS PGothic"/>
              </a:rPr>
              <a:t>packet arrival rate to link (temporarily) exceeds output link capacity</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packets queue, wait for turn</a:t>
            </a:r>
            <a:endParaRPr lang="en-US" sz="2400" b="0" strike="noStrike" spc="-1">
              <a:latin typeface="Arial"/>
            </a:endParaRPr>
          </a:p>
        </p:txBody>
      </p:sp>
      <p:sp>
        <p:nvSpPr>
          <p:cNvPr id="4627" name="CustomShape 4"/>
          <p:cNvSpPr/>
          <p:nvPr/>
        </p:nvSpPr>
        <p:spPr>
          <a:xfrm>
            <a:off x="2340000" y="4614840"/>
            <a:ext cx="1196640" cy="36792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628" name="CustomShape 5"/>
          <p:cNvSpPr/>
          <p:nvPr/>
        </p:nvSpPr>
        <p:spPr>
          <a:xfrm>
            <a:off x="2340000" y="4546440"/>
            <a:ext cx="1196640" cy="26172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4629" name="CustomShape 6"/>
          <p:cNvSpPr/>
          <p:nvPr/>
        </p:nvSpPr>
        <p:spPr>
          <a:xfrm>
            <a:off x="2349360" y="4317840"/>
            <a:ext cx="1196640" cy="42840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630" name="Line 7"/>
          <p:cNvSpPr/>
          <p:nvPr/>
        </p:nvSpPr>
        <p:spPr>
          <a:xfrm flipV="1">
            <a:off x="2695320" y="4349880"/>
            <a:ext cx="178200" cy="21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31" name="Line 8"/>
          <p:cNvSpPr/>
          <p:nvPr/>
        </p:nvSpPr>
        <p:spPr>
          <a:xfrm>
            <a:off x="3037320" y="446688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32" name="Line 9"/>
          <p:cNvSpPr/>
          <p:nvPr/>
        </p:nvSpPr>
        <p:spPr>
          <a:xfrm>
            <a:off x="2859120" y="4352040"/>
            <a:ext cx="185040" cy="1148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33" name="Line 10"/>
          <p:cNvSpPr/>
          <p:nvPr/>
        </p:nvSpPr>
        <p:spPr>
          <a:xfrm>
            <a:off x="2695320" y="4462920"/>
            <a:ext cx="178200" cy="25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34" name="Line 11"/>
          <p:cNvSpPr/>
          <p:nvPr/>
        </p:nvSpPr>
        <p:spPr>
          <a:xfrm>
            <a:off x="3037320" y="434808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35" name="Line 12"/>
          <p:cNvSpPr/>
          <p:nvPr/>
        </p:nvSpPr>
        <p:spPr>
          <a:xfrm flipV="1">
            <a:off x="2859120" y="4348080"/>
            <a:ext cx="185040" cy="1148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36" name="CustomShape 13"/>
          <p:cNvSpPr/>
          <p:nvPr/>
        </p:nvSpPr>
        <p:spPr>
          <a:xfrm>
            <a:off x="5435640" y="4633920"/>
            <a:ext cx="1196640" cy="36792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637" name="Line 14"/>
          <p:cNvSpPr/>
          <p:nvPr/>
        </p:nvSpPr>
        <p:spPr>
          <a:xfrm>
            <a:off x="5445000" y="4613040"/>
            <a:ext cx="360" cy="2286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638" name="CustomShape 15"/>
          <p:cNvSpPr/>
          <p:nvPr/>
        </p:nvSpPr>
        <p:spPr>
          <a:xfrm>
            <a:off x="5445000" y="4575240"/>
            <a:ext cx="1196640" cy="26172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4639" name="CustomShape 16"/>
          <p:cNvSpPr/>
          <p:nvPr/>
        </p:nvSpPr>
        <p:spPr>
          <a:xfrm>
            <a:off x="5454720" y="4346640"/>
            <a:ext cx="1196640" cy="42840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640" name="Line 17"/>
          <p:cNvSpPr/>
          <p:nvPr/>
        </p:nvSpPr>
        <p:spPr>
          <a:xfrm>
            <a:off x="1609560" y="4252680"/>
            <a:ext cx="735120" cy="3650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641" name="Line 18"/>
          <p:cNvSpPr/>
          <p:nvPr/>
        </p:nvSpPr>
        <p:spPr>
          <a:xfrm flipV="1">
            <a:off x="1812600" y="4786200"/>
            <a:ext cx="528840" cy="5396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642" name="Line 19"/>
          <p:cNvSpPr/>
          <p:nvPr/>
        </p:nvSpPr>
        <p:spPr>
          <a:xfrm>
            <a:off x="3533760" y="4671720"/>
            <a:ext cx="1933560" cy="97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643" name="CustomShape 20"/>
          <p:cNvSpPr/>
          <p:nvPr/>
        </p:nvSpPr>
        <p:spPr>
          <a:xfrm>
            <a:off x="3200400" y="454356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644" name="CustomShape 21"/>
          <p:cNvSpPr/>
          <p:nvPr/>
        </p:nvSpPr>
        <p:spPr>
          <a:xfrm>
            <a:off x="3362400" y="4543560"/>
            <a:ext cx="145800" cy="19836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4645" name="CustomShape 22"/>
          <p:cNvSpPr/>
          <p:nvPr/>
        </p:nvSpPr>
        <p:spPr>
          <a:xfrm>
            <a:off x="2341440" y="472284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646" name="Line 23"/>
          <p:cNvSpPr/>
          <p:nvPr/>
        </p:nvSpPr>
        <p:spPr>
          <a:xfrm>
            <a:off x="2354040" y="4673520"/>
            <a:ext cx="243000" cy="468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647" name="Line 24"/>
          <p:cNvSpPr/>
          <p:nvPr/>
        </p:nvSpPr>
        <p:spPr>
          <a:xfrm flipV="1">
            <a:off x="2112840" y="5016240"/>
            <a:ext cx="117360" cy="12852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648" name="CustomShape 25"/>
          <p:cNvSpPr/>
          <p:nvPr/>
        </p:nvSpPr>
        <p:spPr>
          <a:xfrm>
            <a:off x="777600" y="384804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6600"/>
                </a:solidFill>
                <a:latin typeface="Arial"/>
                <a:ea typeface="MS PGothic"/>
              </a:rPr>
              <a:t>A</a:t>
            </a:r>
            <a:endParaRPr lang="en-US" sz="2400" b="0" strike="noStrike" spc="-1">
              <a:latin typeface="Arial"/>
            </a:endParaRPr>
          </a:p>
        </p:txBody>
      </p:sp>
      <p:sp>
        <p:nvSpPr>
          <p:cNvPr id="4649" name="CustomShape 26"/>
          <p:cNvSpPr/>
          <p:nvPr/>
        </p:nvSpPr>
        <p:spPr>
          <a:xfrm>
            <a:off x="1054080" y="483408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99"/>
                </a:solidFill>
                <a:latin typeface="Arial"/>
                <a:ea typeface="MS PGothic"/>
              </a:rPr>
              <a:t>B</a:t>
            </a:r>
            <a:endParaRPr lang="en-US" sz="2400" b="0" strike="noStrike" spc="-1">
              <a:latin typeface="Arial"/>
            </a:endParaRPr>
          </a:p>
        </p:txBody>
      </p:sp>
      <p:sp>
        <p:nvSpPr>
          <p:cNvPr id="4650" name="CustomShape 27"/>
          <p:cNvSpPr/>
          <p:nvPr/>
        </p:nvSpPr>
        <p:spPr>
          <a:xfrm>
            <a:off x="3490920" y="448164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651" name="CustomShape 28"/>
          <p:cNvSpPr/>
          <p:nvPr/>
        </p:nvSpPr>
        <p:spPr>
          <a:xfrm>
            <a:off x="4169520" y="2982960"/>
            <a:ext cx="342576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MS PGothic"/>
              </a:rPr>
              <a:t>packet being transmitted </a:t>
            </a:r>
            <a:r>
              <a:rPr lang="en-US" sz="1800" b="0" strike="noStrike" spc="-1">
                <a:solidFill>
                  <a:srgbClr val="CC0000"/>
                </a:solidFill>
                <a:latin typeface="Arial"/>
                <a:ea typeface="MS PGothic"/>
              </a:rPr>
              <a:t>(delay)</a:t>
            </a:r>
            <a:endParaRPr lang="en-US" sz="1800" b="0" strike="noStrike" spc="-1">
              <a:latin typeface="Arial"/>
            </a:endParaRPr>
          </a:p>
        </p:txBody>
      </p:sp>
      <p:sp>
        <p:nvSpPr>
          <p:cNvPr id="4652" name="Line 29"/>
          <p:cNvSpPr/>
          <p:nvPr/>
        </p:nvSpPr>
        <p:spPr>
          <a:xfrm flipH="1">
            <a:off x="3620880" y="3306600"/>
            <a:ext cx="1681200" cy="1130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653" name="CustomShape 30"/>
          <p:cNvSpPr/>
          <p:nvPr/>
        </p:nvSpPr>
        <p:spPr>
          <a:xfrm>
            <a:off x="4020840" y="5240160"/>
            <a:ext cx="272628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MS PGothic"/>
              </a:rPr>
              <a:t>packets queueing</a:t>
            </a:r>
            <a:r>
              <a:rPr lang="en-US" sz="1800" b="0" strike="noStrike" spc="-1">
                <a:solidFill>
                  <a:srgbClr val="FF0000"/>
                </a:solidFill>
                <a:latin typeface="Arial"/>
                <a:ea typeface="MS PGothic"/>
              </a:rPr>
              <a:t> </a:t>
            </a:r>
            <a:r>
              <a:rPr lang="en-US" sz="1800" b="0" strike="noStrike" spc="-1">
                <a:solidFill>
                  <a:srgbClr val="CC0000"/>
                </a:solidFill>
                <a:latin typeface="Arial"/>
                <a:ea typeface="MS PGothic"/>
              </a:rPr>
              <a:t>(delay)</a:t>
            </a:r>
            <a:endParaRPr lang="en-US" sz="1800" b="0" strike="noStrike" spc="-1">
              <a:latin typeface="Arial"/>
            </a:endParaRPr>
          </a:p>
        </p:txBody>
      </p:sp>
      <p:sp>
        <p:nvSpPr>
          <p:cNvPr id="4654" name="Line 31"/>
          <p:cNvSpPr/>
          <p:nvPr/>
        </p:nvSpPr>
        <p:spPr>
          <a:xfrm flipH="1" flipV="1">
            <a:off x="3338280" y="4802040"/>
            <a:ext cx="747720" cy="641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655" name="Line 32"/>
          <p:cNvSpPr/>
          <p:nvPr/>
        </p:nvSpPr>
        <p:spPr>
          <a:xfrm flipV="1">
            <a:off x="5781600" y="4406760"/>
            <a:ext cx="177840" cy="25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56" name="Line 33"/>
          <p:cNvSpPr/>
          <p:nvPr/>
        </p:nvSpPr>
        <p:spPr>
          <a:xfrm>
            <a:off x="6123240" y="452412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57" name="Line 34"/>
          <p:cNvSpPr/>
          <p:nvPr/>
        </p:nvSpPr>
        <p:spPr>
          <a:xfrm>
            <a:off x="5945400" y="4409280"/>
            <a:ext cx="185040" cy="1148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58" name="Line 35"/>
          <p:cNvSpPr/>
          <p:nvPr/>
        </p:nvSpPr>
        <p:spPr>
          <a:xfrm>
            <a:off x="5781600" y="4520160"/>
            <a:ext cx="177840" cy="21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59" name="Line 36"/>
          <p:cNvSpPr/>
          <p:nvPr/>
        </p:nvSpPr>
        <p:spPr>
          <a:xfrm>
            <a:off x="6123240" y="440496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60" name="Line 37"/>
          <p:cNvSpPr/>
          <p:nvPr/>
        </p:nvSpPr>
        <p:spPr>
          <a:xfrm flipV="1">
            <a:off x="5945400" y="4404960"/>
            <a:ext cx="185040" cy="1152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61" name="CustomShape 38"/>
          <p:cNvSpPr/>
          <p:nvPr/>
        </p:nvSpPr>
        <p:spPr>
          <a:xfrm>
            <a:off x="1719360" y="4079880"/>
            <a:ext cx="145800" cy="19836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4662" name="Line 39"/>
          <p:cNvSpPr/>
          <p:nvPr/>
        </p:nvSpPr>
        <p:spPr>
          <a:xfrm>
            <a:off x="1898640" y="4265280"/>
            <a:ext cx="212400" cy="10332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663" name="CustomShape 40"/>
          <p:cNvSpPr/>
          <p:nvPr/>
        </p:nvSpPr>
        <p:spPr>
          <a:xfrm>
            <a:off x="1968480" y="515952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664" name="CustomShape 41"/>
          <p:cNvSpPr/>
          <p:nvPr/>
        </p:nvSpPr>
        <p:spPr>
          <a:xfrm>
            <a:off x="3060720" y="4543560"/>
            <a:ext cx="145800" cy="19836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4665" name="CustomShape 42"/>
          <p:cNvSpPr/>
          <p:nvPr/>
        </p:nvSpPr>
        <p:spPr>
          <a:xfrm>
            <a:off x="2921040" y="4543560"/>
            <a:ext cx="145800" cy="19836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4666" name="CustomShape 43"/>
          <p:cNvSpPr/>
          <p:nvPr/>
        </p:nvSpPr>
        <p:spPr>
          <a:xfrm>
            <a:off x="2781360" y="4543560"/>
            <a:ext cx="145800" cy="19836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4667" name="Line 44"/>
          <p:cNvSpPr/>
          <p:nvPr/>
        </p:nvSpPr>
        <p:spPr>
          <a:xfrm flipV="1">
            <a:off x="2854080" y="4763880"/>
            <a:ext cx="166680" cy="933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668" name="CustomShape 45"/>
          <p:cNvSpPr/>
          <p:nvPr/>
        </p:nvSpPr>
        <p:spPr>
          <a:xfrm>
            <a:off x="2523960" y="5634000"/>
            <a:ext cx="4233600" cy="637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MS PGothic"/>
              </a:rPr>
              <a:t>free (available) buffers: arriving packets </a:t>
            </a:r>
            <a:endParaRPr lang="en-US" sz="1800" b="0" strike="noStrike" spc="-1">
              <a:latin typeface="Arial"/>
            </a:endParaRPr>
          </a:p>
          <a:p>
            <a:pPr>
              <a:lnSpc>
                <a:spcPct val="100000"/>
              </a:lnSpc>
            </a:pPr>
            <a:r>
              <a:rPr lang="en-US" sz="1800" b="0" strike="noStrike" spc="-1">
                <a:solidFill>
                  <a:srgbClr val="000000"/>
                </a:solidFill>
                <a:latin typeface="Arial"/>
                <a:ea typeface="MS PGothic"/>
              </a:rPr>
              <a:t>dropped (</a:t>
            </a:r>
            <a:r>
              <a:rPr lang="en-US" sz="1800" b="0" strike="noStrike" spc="-1">
                <a:solidFill>
                  <a:srgbClr val="CC0000"/>
                </a:solidFill>
                <a:latin typeface="Arial"/>
                <a:ea typeface="MS PGothic"/>
              </a:rPr>
              <a:t>loss</a:t>
            </a:r>
            <a:r>
              <a:rPr lang="en-US" sz="1800" b="0" strike="noStrike" spc="-1">
                <a:solidFill>
                  <a:srgbClr val="000000"/>
                </a:solidFill>
                <a:latin typeface="Arial"/>
                <a:ea typeface="MS PGothic"/>
              </a:rPr>
              <a:t>) if no free buffers</a:t>
            </a:r>
            <a:endParaRPr lang="en-US" sz="1800" b="0" strike="noStrike" spc="-1">
              <a:latin typeface="Arial"/>
            </a:endParaRPr>
          </a:p>
        </p:txBody>
      </p:sp>
      <p:pic>
        <p:nvPicPr>
          <p:cNvPr id="4669" name="Picture 65"/>
          <p:cNvPicPr/>
          <p:nvPr/>
        </p:nvPicPr>
        <p:blipFill>
          <a:blip r:embed="rId2"/>
          <a:stretch>
            <a:fillRect/>
          </a:stretch>
        </p:blipFill>
        <p:spPr>
          <a:xfrm>
            <a:off x="898920" y="3873600"/>
            <a:ext cx="777600" cy="677520"/>
          </a:xfrm>
          <a:prstGeom prst="rect">
            <a:avLst/>
          </a:prstGeom>
          <a:ln>
            <a:noFill/>
          </a:ln>
        </p:spPr>
      </p:pic>
      <p:sp>
        <p:nvSpPr>
          <p:cNvPr id="4670" name="CustomShape 46"/>
          <p:cNvSpPr/>
          <p:nvPr/>
        </p:nvSpPr>
        <p:spPr>
          <a:xfrm flipH="1">
            <a:off x="1229040" y="3938760"/>
            <a:ext cx="377280" cy="30924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4671" name="Picture 68"/>
          <p:cNvPicPr/>
          <p:nvPr/>
        </p:nvPicPr>
        <p:blipFill>
          <a:blip r:embed="rId2"/>
          <a:stretch>
            <a:fillRect/>
          </a:stretch>
        </p:blipFill>
        <p:spPr>
          <a:xfrm>
            <a:off x="1132200" y="4870440"/>
            <a:ext cx="777600" cy="677520"/>
          </a:xfrm>
          <a:prstGeom prst="rect">
            <a:avLst/>
          </a:prstGeom>
          <a:ln>
            <a:noFill/>
          </a:ln>
        </p:spPr>
      </p:pic>
      <p:sp>
        <p:nvSpPr>
          <p:cNvPr id="4672" name="CustomShape 47"/>
          <p:cNvSpPr/>
          <p:nvPr/>
        </p:nvSpPr>
        <p:spPr>
          <a:xfrm flipH="1">
            <a:off x="1462680" y="4935600"/>
            <a:ext cx="377280" cy="30924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4673" name="CustomShape 48"/>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94F1BDE2-2645-4854-880D-4ECDEB52D3AE}"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4"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4675" name="Picture 65"/>
          <p:cNvPicPr/>
          <p:nvPr/>
        </p:nvPicPr>
        <p:blipFill>
          <a:blip r:embed="rId1"/>
          <a:stretch>
            <a:fillRect/>
          </a:stretch>
        </p:blipFill>
        <p:spPr>
          <a:xfrm>
            <a:off x="500040" y="828720"/>
            <a:ext cx="6854760" cy="171360"/>
          </a:xfrm>
          <a:prstGeom prst="rect">
            <a:avLst/>
          </a:prstGeom>
          <a:ln>
            <a:noFill/>
          </a:ln>
        </p:spPr>
      </p:pic>
      <p:sp>
        <p:nvSpPr>
          <p:cNvPr id="4676" name="CustomShape 2"/>
          <p:cNvSpPr/>
          <p:nvPr/>
        </p:nvSpPr>
        <p:spPr>
          <a:xfrm>
            <a:off x="452520" y="200160"/>
            <a:ext cx="7770600" cy="80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Four sources of packet delay</a:t>
            </a:r>
            <a:endParaRPr lang="en-US" sz="4400" b="0" strike="noStrike" spc="-1">
              <a:latin typeface="Arial"/>
            </a:endParaRPr>
          </a:p>
        </p:txBody>
      </p:sp>
      <p:sp>
        <p:nvSpPr>
          <p:cNvPr id="4677" name="CustomShape 3"/>
          <p:cNvSpPr/>
          <p:nvPr/>
        </p:nvSpPr>
        <p:spPr>
          <a:xfrm>
            <a:off x="861840" y="4491000"/>
            <a:ext cx="3808080" cy="163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000" b="0" i="1" strike="noStrike" spc="-1">
                <a:solidFill>
                  <a:srgbClr val="CC0000"/>
                </a:solidFill>
                <a:latin typeface="Gill Sans MT"/>
                <a:ea typeface="MS PGothic"/>
              </a:rPr>
              <a:t>d</a:t>
            </a:r>
            <a:r>
              <a:rPr lang="en-US" sz="2000" b="0" strike="noStrike" spc="-1" baseline="-25000">
                <a:solidFill>
                  <a:srgbClr val="CC0000"/>
                </a:solidFill>
                <a:latin typeface="Gill Sans MT"/>
                <a:ea typeface="MS PGothic"/>
              </a:rPr>
              <a:t>proc</a:t>
            </a:r>
            <a:r>
              <a:rPr lang="en-US" sz="2000" b="0" strike="noStrike" spc="-1">
                <a:solidFill>
                  <a:srgbClr val="CC0000"/>
                </a:solidFill>
                <a:latin typeface="Gill Sans MT"/>
                <a:ea typeface="MS PGothic"/>
              </a:rPr>
              <a:t>: nodal processing</a:t>
            </a:r>
            <a:r>
              <a:rPr lang="en-US" sz="2000" b="0" strike="noStrike" spc="-1">
                <a:solidFill>
                  <a:srgbClr val="000000"/>
                </a:solidFill>
                <a:latin typeface="Gill Sans MT"/>
                <a:ea typeface="MS PGothic"/>
              </a:rPr>
              <a:t> </a:t>
            </a:r>
            <a:endParaRPr lang="en-US" sz="2000" b="0" strike="noStrike" spc="-1">
              <a:latin typeface="Arial"/>
            </a:endParaRPr>
          </a:p>
          <a:p>
            <a:pPr marL="342900" indent="-34099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check bit errors</a:t>
            </a:r>
            <a:endParaRPr lang="en-US" sz="2000" b="0" strike="noStrike" spc="-1">
              <a:latin typeface="Arial"/>
            </a:endParaRPr>
          </a:p>
          <a:p>
            <a:pPr marL="342900" indent="-34099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determine output link</a:t>
            </a:r>
            <a:endParaRPr lang="en-US" sz="2000" b="0" strike="noStrike" spc="-1">
              <a:latin typeface="Arial"/>
            </a:endParaRPr>
          </a:p>
          <a:p>
            <a:pPr marL="342900" indent="-34099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typically &lt; msec</a:t>
            </a:r>
            <a:endParaRPr lang="en-US" sz="2000" b="0" strike="noStrike" spc="-1">
              <a:latin typeface="Arial"/>
            </a:endParaRPr>
          </a:p>
        </p:txBody>
      </p:sp>
      <p:sp>
        <p:nvSpPr>
          <p:cNvPr id="4678" name="CustomShape 4"/>
          <p:cNvSpPr/>
          <p:nvPr/>
        </p:nvSpPr>
        <p:spPr>
          <a:xfrm>
            <a:off x="3351240" y="2219400"/>
            <a:ext cx="1196640" cy="36792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679" name="CustomShape 5"/>
          <p:cNvSpPr/>
          <p:nvPr/>
        </p:nvSpPr>
        <p:spPr>
          <a:xfrm>
            <a:off x="3351240" y="2151000"/>
            <a:ext cx="1196640" cy="26172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4680" name="CustomShape 6"/>
          <p:cNvSpPr/>
          <p:nvPr/>
        </p:nvSpPr>
        <p:spPr>
          <a:xfrm>
            <a:off x="3360600" y="1922400"/>
            <a:ext cx="1196640" cy="42840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681" name="Line 7"/>
          <p:cNvSpPr/>
          <p:nvPr/>
        </p:nvSpPr>
        <p:spPr>
          <a:xfrm flipV="1">
            <a:off x="3706560" y="1954080"/>
            <a:ext cx="178200" cy="25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82" name="Line 8"/>
          <p:cNvSpPr/>
          <p:nvPr/>
        </p:nvSpPr>
        <p:spPr>
          <a:xfrm>
            <a:off x="4048560" y="207144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83" name="Line 9"/>
          <p:cNvSpPr/>
          <p:nvPr/>
        </p:nvSpPr>
        <p:spPr>
          <a:xfrm>
            <a:off x="3870360" y="1956600"/>
            <a:ext cx="185040" cy="1148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84" name="Line 10"/>
          <p:cNvSpPr/>
          <p:nvPr/>
        </p:nvSpPr>
        <p:spPr>
          <a:xfrm>
            <a:off x="3706560" y="2067480"/>
            <a:ext cx="178200" cy="21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85" name="Line 11"/>
          <p:cNvSpPr/>
          <p:nvPr/>
        </p:nvSpPr>
        <p:spPr>
          <a:xfrm>
            <a:off x="4048560" y="195228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86" name="Line 12"/>
          <p:cNvSpPr/>
          <p:nvPr/>
        </p:nvSpPr>
        <p:spPr>
          <a:xfrm flipV="1">
            <a:off x="3870360" y="1952280"/>
            <a:ext cx="185040" cy="1152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687" name="CustomShape 13"/>
          <p:cNvSpPr/>
          <p:nvPr/>
        </p:nvSpPr>
        <p:spPr>
          <a:xfrm>
            <a:off x="6446880" y="2238480"/>
            <a:ext cx="1196640" cy="36792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688" name="Line 14"/>
          <p:cNvSpPr/>
          <p:nvPr/>
        </p:nvSpPr>
        <p:spPr>
          <a:xfrm>
            <a:off x="6456240" y="2217600"/>
            <a:ext cx="360" cy="2286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689" name="CustomShape 15"/>
          <p:cNvSpPr/>
          <p:nvPr/>
        </p:nvSpPr>
        <p:spPr>
          <a:xfrm>
            <a:off x="6456240" y="2179800"/>
            <a:ext cx="1196640" cy="26172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4690" name="CustomShape 16"/>
          <p:cNvSpPr/>
          <p:nvPr/>
        </p:nvSpPr>
        <p:spPr>
          <a:xfrm>
            <a:off x="6465960" y="1951200"/>
            <a:ext cx="1196640" cy="42840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691" name="Line 17"/>
          <p:cNvSpPr/>
          <p:nvPr/>
        </p:nvSpPr>
        <p:spPr>
          <a:xfrm>
            <a:off x="2620800" y="1857240"/>
            <a:ext cx="741240" cy="3556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692" name="Line 18"/>
          <p:cNvSpPr/>
          <p:nvPr/>
        </p:nvSpPr>
        <p:spPr>
          <a:xfrm flipV="1">
            <a:off x="2925720" y="2396880"/>
            <a:ext cx="428400" cy="4510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693" name="Line 19"/>
          <p:cNvSpPr/>
          <p:nvPr/>
        </p:nvSpPr>
        <p:spPr>
          <a:xfrm>
            <a:off x="4545000" y="2276280"/>
            <a:ext cx="1933560" cy="97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694" name="CustomShape 20"/>
          <p:cNvSpPr/>
          <p:nvPr/>
        </p:nvSpPr>
        <p:spPr>
          <a:xfrm>
            <a:off x="5464080" y="207648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695" name="CustomShape 21"/>
          <p:cNvSpPr/>
          <p:nvPr/>
        </p:nvSpPr>
        <p:spPr>
          <a:xfrm>
            <a:off x="4211640" y="214776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696" name="CustomShape 22"/>
          <p:cNvSpPr/>
          <p:nvPr/>
        </p:nvSpPr>
        <p:spPr>
          <a:xfrm>
            <a:off x="4373640" y="2147760"/>
            <a:ext cx="145800" cy="19836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4697" name="CustomShape 23"/>
          <p:cNvSpPr/>
          <p:nvPr/>
        </p:nvSpPr>
        <p:spPr>
          <a:xfrm>
            <a:off x="3159000" y="204804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698" name="Line 24"/>
          <p:cNvSpPr/>
          <p:nvPr/>
        </p:nvSpPr>
        <p:spPr>
          <a:xfrm>
            <a:off x="3109680" y="1984320"/>
            <a:ext cx="21132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699" name="Line 25"/>
          <p:cNvSpPr/>
          <p:nvPr/>
        </p:nvSpPr>
        <p:spPr>
          <a:xfrm>
            <a:off x="6235560" y="1876320"/>
            <a:ext cx="36684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700" name="CustomShape 26"/>
          <p:cNvSpPr/>
          <p:nvPr/>
        </p:nvSpPr>
        <p:spPr>
          <a:xfrm>
            <a:off x="1744560" y="154152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6600"/>
                </a:solidFill>
                <a:latin typeface="Arial"/>
                <a:ea typeface="MS PGothic"/>
              </a:rPr>
              <a:t>A</a:t>
            </a:r>
            <a:endParaRPr lang="en-US" sz="2400" b="0" strike="noStrike" spc="-1">
              <a:latin typeface="Arial"/>
            </a:endParaRPr>
          </a:p>
        </p:txBody>
      </p:sp>
      <p:sp>
        <p:nvSpPr>
          <p:cNvPr id="4701" name="CustomShape 27"/>
          <p:cNvSpPr/>
          <p:nvPr/>
        </p:nvSpPr>
        <p:spPr>
          <a:xfrm>
            <a:off x="1920600" y="249408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99"/>
                </a:solidFill>
                <a:latin typeface="Arial"/>
                <a:ea typeface="MS PGothic"/>
              </a:rPr>
              <a:t>B</a:t>
            </a:r>
            <a:endParaRPr lang="en-US" sz="2400" b="0" strike="noStrike" spc="-1">
              <a:latin typeface="Arial"/>
            </a:endParaRPr>
          </a:p>
        </p:txBody>
      </p:sp>
      <p:sp>
        <p:nvSpPr>
          <p:cNvPr id="4702" name="CustomShape 28"/>
          <p:cNvSpPr/>
          <p:nvPr/>
        </p:nvSpPr>
        <p:spPr>
          <a:xfrm>
            <a:off x="4502160" y="208584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703" name="CustomShape 29"/>
          <p:cNvSpPr/>
          <p:nvPr/>
        </p:nvSpPr>
        <p:spPr>
          <a:xfrm>
            <a:off x="4894200" y="1689120"/>
            <a:ext cx="138204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CC0000"/>
                </a:solidFill>
                <a:latin typeface="Arial"/>
                <a:ea typeface="MS PGothic"/>
              </a:rPr>
              <a:t>propagation</a:t>
            </a:r>
            <a:endParaRPr lang="en-US" sz="1800" b="0" strike="noStrike" spc="-1">
              <a:latin typeface="Arial"/>
            </a:endParaRPr>
          </a:p>
        </p:txBody>
      </p:sp>
      <p:sp>
        <p:nvSpPr>
          <p:cNvPr id="4704" name="Line 30"/>
          <p:cNvSpPr/>
          <p:nvPr/>
        </p:nvSpPr>
        <p:spPr>
          <a:xfrm flipH="1">
            <a:off x="4644720" y="1876320"/>
            <a:ext cx="31932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705" name="CustomShape 31"/>
          <p:cNvSpPr/>
          <p:nvPr/>
        </p:nvSpPr>
        <p:spPr>
          <a:xfrm>
            <a:off x="2990160" y="1249200"/>
            <a:ext cx="145980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CC0000"/>
                </a:solidFill>
                <a:latin typeface="Arial"/>
                <a:ea typeface="MS PGothic"/>
              </a:rPr>
              <a:t>transmission</a:t>
            </a:r>
            <a:endParaRPr lang="en-US" sz="1800" b="0" strike="noStrike" spc="-1">
              <a:latin typeface="Arial"/>
            </a:endParaRPr>
          </a:p>
        </p:txBody>
      </p:sp>
      <p:sp>
        <p:nvSpPr>
          <p:cNvPr id="4706" name="Line 32"/>
          <p:cNvSpPr/>
          <p:nvPr/>
        </p:nvSpPr>
        <p:spPr>
          <a:xfrm>
            <a:off x="4038480" y="1517400"/>
            <a:ext cx="528480" cy="533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707" name="CustomShape 33"/>
          <p:cNvSpPr/>
          <p:nvPr/>
        </p:nvSpPr>
        <p:spPr>
          <a:xfrm>
            <a:off x="3130200" y="2803680"/>
            <a:ext cx="1281600" cy="637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CC0000"/>
                </a:solidFill>
                <a:latin typeface="Arial"/>
                <a:ea typeface="MS PGothic"/>
              </a:rPr>
              <a:t>nodal</a:t>
            </a:r>
            <a:endParaRPr lang="en-US" sz="1800" b="0" strike="noStrike" spc="-1">
              <a:latin typeface="Arial"/>
            </a:endParaRPr>
          </a:p>
          <a:p>
            <a:pPr algn="ctr">
              <a:lnSpc>
                <a:spcPct val="100000"/>
              </a:lnSpc>
            </a:pPr>
            <a:r>
              <a:rPr lang="en-US" sz="1800" b="0" strike="noStrike" spc="-1">
                <a:solidFill>
                  <a:srgbClr val="CC0000"/>
                </a:solidFill>
                <a:latin typeface="Arial"/>
                <a:ea typeface="MS PGothic"/>
              </a:rPr>
              <a:t>processing</a:t>
            </a:r>
            <a:endParaRPr lang="en-US" sz="1800" b="0" strike="noStrike" spc="-1">
              <a:latin typeface="Arial"/>
            </a:endParaRPr>
          </a:p>
        </p:txBody>
      </p:sp>
      <p:sp>
        <p:nvSpPr>
          <p:cNvPr id="4708" name="Line 34"/>
          <p:cNvSpPr/>
          <p:nvPr/>
        </p:nvSpPr>
        <p:spPr>
          <a:xfrm flipH="1">
            <a:off x="3377880" y="2847960"/>
            <a:ext cx="833400" cy="360"/>
          </a:xfrm>
          <a:prstGeom prst="line">
            <a:avLst/>
          </a:prstGeom>
          <a:ln w="9360">
            <a:solidFill>
              <a:schemeClr val="tx1"/>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4709" name="Line 35"/>
          <p:cNvSpPr/>
          <p:nvPr/>
        </p:nvSpPr>
        <p:spPr>
          <a:xfrm flipH="1">
            <a:off x="4187520" y="2609640"/>
            <a:ext cx="385920" cy="360"/>
          </a:xfrm>
          <a:prstGeom prst="line">
            <a:avLst/>
          </a:prstGeom>
          <a:ln w="9360">
            <a:solidFill>
              <a:schemeClr val="tx1"/>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4710" name="CustomShape 36"/>
          <p:cNvSpPr/>
          <p:nvPr/>
        </p:nvSpPr>
        <p:spPr>
          <a:xfrm>
            <a:off x="4599000" y="3060720"/>
            <a:ext cx="111528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CC0000"/>
                </a:solidFill>
                <a:latin typeface="Arial"/>
                <a:ea typeface="MS PGothic"/>
              </a:rPr>
              <a:t>queueing</a:t>
            </a:r>
            <a:endParaRPr lang="en-US" sz="1800" b="0" strike="noStrike" spc="-1">
              <a:latin typeface="Arial"/>
            </a:endParaRPr>
          </a:p>
        </p:txBody>
      </p:sp>
      <p:sp>
        <p:nvSpPr>
          <p:cNvPr id="4711" name="Line 37"/>
          <p:cNvSpPr/>
          <p:nvPr/>
        </p:nvSpPr>
        <p:spPr>
          <a:xfrm flipH="1" flipV="1">
            <a:off x="4349520" y="2609640"/>
            <a:ext cx="595440" cy="552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712" name="Line 38"/>
          <p:cNvSpPr/>
          <p:nvPr/>
        </p:nvSpPr>
        <p:spPr>
          <a:xfrm flipV="1">
            <a:off x="6792840" y="2011320"/>
            <a:ext cx="177840" cy="25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13" name="Line 39"/>
          <p:cNvSpPr/>
          <p:nvPr/>
        </p:nvSpPr>
        <p:spPr>
          <a:xfrm>
            <a:off x="7134480" y="212868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14" name="Line 40"/>
          <p:cNvSpPr/>
          <p:nvPr/>
        </p:nvSpPr>
        <p:spPr>
          <a:xfrm>
            <a:off x="6956640" y="2013840"/>
            <a:ext cx="185040" cy="1148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15" name="Line 41"/>
          <p:cNvSpPr/>
          <p:nvPr/>
        </p:nvSpPr>
        <p:spPr>
          <a:xfrm>
            <a:off x="6792840" y="2124360"/>
            <a:ext cx="177840" cy="25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16" name="Line 42"/>
          <p:cNvSpPr/>
          <p:nvPr/>
        </p:nvSpPr>
        <p:spPr>
          <a:xfrm>
            <a:off x="7134480" y="200952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17" name="Line 43"/>
          <p:cNvSpPr/>
          <p:nvPr/>
        </p:nvSpPr>
        <p:spPr>
          <a:xfrm flipV="1">
            <a:off x="6956640" y="2009520"/>
            <a:ext cx="185040" cy="1148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18" name="CustomShape 44"/>
          <p:cNvSpPr/>
          <p:nvPr/>
        </p:nvSpPr>
        <p:spPr>
          <a:xfrm>
            <a:off x="4802040" y="4492800"/>
            <a:ext cx="3808080" cy="218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4805" indent="-342900">
              <a:lnSpc>
                <a:spcPct val="85000"/>
              </a:lnSpc>
              <a:spcBef>
                <a:spcPts val="560"/>
              </a:spcBef>
            </a:pPr>
            <a:r>
              <a:rPr lang="en-US" sz="2000" b="0" strike="noStrike" spc="-1">
                <a:solidFill>
                  <a:srgbClr val="FF0000"/>
                </a:solidFill>
                <a:latin typeface="Gill Sans MT"/>
                <a:ea typeface="MS PGothic"/>
              </a:rPr>
              <a:t> </a:t>
            </a:r>
            <a:r>
              <a:rPr lang="en-US" sz="2000" b="0" i="1" strike="noStrike" spc="-1">
                <a:solidFill>
                  <a:srgbClr val="CC0000"/>
                </a:solidFill>
                <a:latin typeface="Gill Sans MT"/>
                <a:ea typeface="MS PGothic"/>
              </a:rPr>
              <a:t>d</a:t>
            </a:r>
            <a:r>
              <a:rPr lang="en-US" sz="2000" b="0" strike="noStrike" spc="-1" baseline="-25000">
                <a:solidFill>
                  <a:srgbClr val="CC0000"/>
                </a:solidFill>
                <a:latin typeface="Gill Sans MT"/>
                <a:ea typeface="MS PGothic"/>
              </a:rPr>
              <a:t>queue</a:t>
            </a:r>
            <a:r>
              <a:rPr lang="en-US" sz="2000" b="0" strike="noStrike" spc="-1">
                <a:solidFill>
                  <a:srgbClr val="CC0000"/>
                </a:solidFill>
                <a:latin typeface="Gill Sans MT"/>
                <a:ea typeface="MS PGothic"/>
              </a:rPr>
              <a:t>: queueing delay</a:t>
            </a:r>
            <a:endParaRPr lang="en-US" sz="2000" b="0" strike="noStrike" spc="-1">
              <a:latin typeface="Arial"/>
            </a:endParaRPr>
          </a:p>
          <a:p>
            <a:pPr marL="344805" indent="-342900">
              <a:lnSpc>
                <a:spcPct val="85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time waiting at output link for transmission </a:t>
            </a:r>
            <a:endParaRPr lang="en-US" sz="2000" b="0" strike="noStrike" spc="-1">
              <a:latin typeface="Arial"/>
            </a:endParaRPr>
          </a:p>
          <a:p>
            <a:pPr marL="344805" indent="-342900">
              <a:lnSpc>
                <a:spcPct val="85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depends on congestion level of router</a:t>
            </a:r>
            <a:endParaRPr lang="en-US" sz="2000" b="0" strike="noStrike" spc="-1">
              <a:latin typeface="Arial"/>
            </a:endParaRPr>
          </a:p>
        </p:txBody>
      </p:sp>
      <p:sp>
        <p:nvSpPr>
          <p:cNvPr id="4719" name="CustomShape 45"/>
          <p:cNvSpPr/>
          <p:nvPr/>
        </p:nvSpPr>
        <p:spPr>
          <a:xfrm>
            <a:off x="2116080" y="3630600"/>
            <a:ext cx="4941720" cy="552240"/>
          </a:xfrm>
          <a:prstGeom prst="rect">
            <a:avLst/>
          </a:prstGeom>
          <a:noFill/>
          <a:ln w="19080">
            <a:solidFill>
              <a:srgbClr val="FF0000"/>
            </a:solidFill>
            <a:miter/>
          </a:ln>
        </p:spPr>
        <p:style>
          <a:lnRef idx="0">
            <a:scrgbClr r="0" g="0" b="0"/>
          </a:lnRef>
          <a:fillRef idx="0">
            <a:scrgbClr r="0" g="0" b="0"/>
          </a:fillRef>
          <a:effectRef idx="0">
            <a:scrgbClr r="0" g="0" b="0"/>
          </a:effectRef>
          <a:fontRef idx="minor"/>
        </p:style>
        <p:txBody>
          <a:bodyPr lIns="90000" tIns="45000" rIns="90000" bIns="45000"/>
          <a:lstStyle/>
          <a:p>
            <a:pPr marL="285750" indent="-283845">
              <a:lnSpc>
                <a:spcPct val="85000"/>
              </a:lnSpc>
              <a:spcBef>
                <a:spcPts val="480"/>
              </a:spcBef>
            </a:pPr>
            <a:r>
              <a:rPr lang="en-US" sz="1800" b="0" i="1" strike="noStrike" spc="-1">
                <a:solidFill>
                  <a:srgbClr val="000000"/>
                </a:solidFill>
                <a:latin typeface="Gill Sans MT"/>
                <a:ea typeface="MS PGothic"/>
              </a:rPr>
              <a:t>d</a:t>
            </a:r>
            <a:r>
              <a:rPr lang="en-US" sz="1800" b="0" strike="noStrike" spc="-1" baseline="-25000">
                <a:solidFill>
                  <a:srgbClr val="000000"/>
                </a:solidFill>
                <a:latin typeface="Gill Sans MT"/>
                <a:ea typeface="MS PGothic"/>
              </a:rPr>
              <a:t>nodal</a:t>
            </a:r>
            <a:r>
              <a:rPr lang="en-US" sz="1800" b="0" strike="noStrike" spc="-1">
                <a:solidFill>
                  <a:srgbClr val="000000"/>
                </a:solidFill>
                <a:latin typeface="Gill Sans MT"/>
                <a:ea typeface="MS PGothic"/>
              </a:rPr>
              <a:t> = </a:t>
            </a:r>
            <a:r>
              <a:rPr lang="en-US" sz="1800" b="0" i="1" strike="noStrike" spc="-1">
                <a:solidFill>
                  <a:srgbClr val="000000"/>
                </a:solidFill>
                <a:latin typeface="Gill Sans MT"/>
                <a:ea typeface="MS PGothic"/>
              </a:rPr>
              <a:t>d</a:t>
            </a:r>
            <a:r>
              <a:rPr lang="en-US" sz="1800" b="0" strike="noStrike" spc="-1" baseline="-25000">
                <a:solidFill>
                  <a:srgbClr val="000000"/>
                </a:solidFill>
                <a:latin typeface="Gill Sans MT"/>
                <a:ea typeface="MS PGothic"/>
              </a:rPr>
              <a:t>proc</a:t>
            </a:r>
            <a:r>
              <a:rPr lang="en-US" sz="1800" b="0" strike="noStrike" spc="-1">
                <a:solidFill>
                  <a:srgbClr val="000000"/>
                </a:solidFill>
                <a:latin typeface="Gill Sans MT"/>
                <a:ea typeface="MS PGothic"/>
              </a:rPr>
              <a:t> + </a:t>
            </a:r>
            <a:r>
              <a:rPr lang="en-US" sz="1800" b="0" i="1" strike="noStrike" spc="-1">
                <a:solidFill>
                  <a:srgbClr val="000000"/>
                </a:solidFill>
                <a:latin typeface="Gill Sans MT"/>
                <a:ea typeface="MS PGothic"/>
              </a:rPr>
              <a:t>d</a:t>
            </a:r>
            <a:r>
              <a:rPr lang="en-US" sz="1800" b="0" strike="noStrike" spc="-1" baseline="-25000">
                <a:solidFill>
                  <a:srgbClr val="000000"/>
                </a:solidFill>
                <a:latin typeface="Gill Sans MT"/>
                <a:ea typeface="MS PGothic"/>
              </a:rPr>
              <a:t>queue</a:t>
            </a:r>
            <a:r>
              <a:rPr lang="en-US" sz="1800" b="0" strike="noStrike" spc="-1">
                <a:solidFill>
                  <a:srgbClr val="000000"/>
                </a:solidFill>
                <a:latin typeface="Gill Sans MT"/>
                <a:ea typeface="MS PGothic"/>
              </a:rPr>
              <a:t> + </a:t>
            </a:r>
            <a:r>
              <a:rPr lang="en-US" sz="1800" b="0" i="1" strike="noStrike" spc="-1">
                <a:solidFill>
                  <a:srgbClr val="000000"/>
                </a:solidFill>
                <a:latin typeface="Gill Sans MT"/>
                <a:ea typeface="MS PGothic"/>
              </a:rPr>
              <a:t>d</a:t>
            </a:r>
            <a:r>
              <a:rPr lang="en-US" sz="1800" b="0" strike="noStrike" spc="-1" baseline="-25000">
                <a:solidFill>
                  <a:srgbClr val="000000"/>
                </a:solidFill>
                <a:latin typeface="Gill Sans MT"/>
                <a:ea typeface="MS PGothic"/>
              </a:rPr>
              <a:t>trans</a:t>
            </a:r>
            <a:r>
              <a:rPr lang="en-US" sz="1800" b="0" strike="noStrike" spc="-1">
                <a:solidFill>
                  <a:srgbClr val="000000"/>
                </a:solidFill>
                <a:latin typeface="Gill Sans MT"/>
                <a:ea typeface="MS PGothic"/>
              </a:rPr>
              <a:t> +  </a:t>
            </a:r>
            <a:r>
              <a:rPr lang="en-US" sz="1800" b="0" i="1" strike="noStrike" spc="-1">
                <a:solidFill>
                  <a:srgbClr val="000000"/>
                </a:solidFill>
                <a:latin typeface="Gill Sans MT"/>
                <a:ea typeface="MS PGothic"/>
              </a:rPr>
              <a:t>d</a:t>
            </a:r>
            <a:r>
              <a:rPr lang="en-US" sz="1800" b="0" strike="noStrike" spc="-1" baseline="-25000">
                <a:solidFill>
                  <a:srgbClr val="000000"/>
                </a:solidFill>
                <a:latin typeface="Gill Sans MT"/>
                <a:ea typeface="MS PGothic"/>
              </a:rPr>
              <a:t>prop</a:t>
            </a:r>
            <a:endParaRPr lang="en-US" sz="1800" b="0" strike="noStrike" spc="-1">
              <a:latin typeface="Arial"/>
            </a:endParaRPr>
          </a:p>
        </p:txBody>
      </p:sp>
      <p:pic>
        <p:nvPicPr>
          <p:cNvPr id="4720" name="Picture 67"/>
          <p:cNvPicPr/>
          <p:nvPr/>
        </p:nvPicPr>
        <p:blipFill>
          <a:blip r:embed="rId2"/>
          <a:stretch>
            <a:fillRect/>
          </a:stretch>
        </p:blipFill>
        <p:spPr>
          <a:xfrm>
            <a:off x="1894320" y="1541520"/>
            <a:ext cx="777600" cy="677520"/>
          </a:xfrm>
          <a:prstGeom prst="rect">
            <a:avLst/>
          </a:prstGeom>
          <a:ln>
            <a:noFill/>
          </a:ln>
        </p:spPr>
      </p:pic>
      <p:sp>
        <p:nvSpPr>
          <p:cNvPr id="4721" name="CustomShape 46"/>
          <p:cNvSpPr/>
          <p:nvPr/>
        </p:nvSpPr>
        <p:spPr>
          <a:xfrm flipH="1">
            <a:off x="2224440" y="1606680"/>
            <a:ext cx="377280" cy="30924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4722" name="Picture 70"/>
          <p:cNvPicPr/>
          <p:nvPr/>
        </p:nvPicPr>
        <p:blipFill>
          <a:blip r:embed="rId2"/>
          <a:stretch>
            <a:fillRect/>
          </a:stretch>
        </p:blipFill>
        <p:spPr>
          <a:xfrm>
            <a:off x="2169000" y="2523960"/>
            <a:ext cx="777600" cy="677520"/>
          </a:xfrm>
          <a:prstGeom prst="rect">
            <a:avLst/>
          </a:prstGeom>
          <a:ln>
            <a:noFill/>
          </a:ln>
        </p:spPr>
      </p:pic>
      <p:sp>
        <p:nvSpPr>
          <p:cNvPr id="4723" name="CustomShape 47"/>
          <p:cNvSpPr/>
          <p:nvPr/>
        </p:nvSpPr>
        <p:spPr>
          <a:xfrm flipH="1">
            <a:off x="2499120" y="2589480"/>
            <a:ext cx="377280" cy="30924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4724" name="CustomShape 48"/>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E97FB80F-20A5-4A0C-BFB4-6BA7F1F24558}"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5"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4726" name="CustomShape 2"/>
          <p:cNvSpPr/>
          <p:nvPr/>
        </p:nvSpPr>
        <p:spPr>
          <a:xfrm>
            <a:off x="627120" y="4459320"/>
            <a:ext cx="3808080" cy="20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85000"/>
              </a:lnSpc>
              <a:spcBef>
                <a:spcPts val="480"/>
              </a:spcBef>
            </a:pPr>
            <a:r>
              <a:rPr lang="en-US" sz="2400" b="0" i="1" strike="noStrike" spc="-1">
                <a:solidFill>
                  <a:srgbClr val="CC0000"/>
                </a:solidFill>
                <a:latin typeface="Gill Sans MT"/>
                <a:ea typeface="MS PGothic"/>
              </a:rPr>
              <a:t>d</a:t>
            </a:r>
            <a:r>
              <a:rPr lang="en-US" sz="2400" b="0" strike="noStrike" spc="-1" baseline="-25000">
                <a:solidFill>
                  <a:srgbClr val="CC0000"/>
                </a:solidFill>
                <a:latin typeface="Gill Sans MT"/>
                <a:ea typeface="MS PGothic"/>
              </a:rPr>
              <a:t>trans</a:t>
            </a:r>
            <a:r>
              <a:rPr lang="en-US" sz="2400" b="0" strike="noStrike" spc="-1">
                <a:solidFill>
                  <a:srgbClr val="CC0000"/>
                </a:solidFill>
                <a:latin typeface="Gill Sans MT"/>
                <a:ea typeface="MS PGothic"/>
              </a:rPr>
              <a:t>: transmission delay:</a:t>
            </a:r>
            <a:endParaRPr lang="en-US" sz="2400" b="0" strike="noStrike" spc="-1">
              <a:latin typeface="Arial"/>
            </a:endParaRPr>
          </a:p>
          <a:p>
            <a:pPr marL="342900" indent="-340995">
              <a:lnSpc>
                <a:spcPct val="85000"/>
              </a:lnSpc>
              <a:spcBef>
                <a:spcPts val="400"/>
              </a:spcBef>
              <a:buClr>
                <a:srgbClr val="000099"/>
              </a:buClr>
              <a:buFont typeface="Wingdings" panose="05000000000000000000" pitchFamily="2" charset="2"/>
              <a:buChar char=""/>
            </a:pPr>
            <a:r>
              <a:rPr lang="en-US" sz="2000" b="0" i="1" strike="noStrike" spc="-1">
                <a:solidFill>
                  <a:srgbClr val="000000"/>
                </a:solidFill>
                <a:latin typeface="Gill Sans MT"/>
                <a:ea typeface="MS PGothic"/>
              </a:rPr>
              <a:t>L</a:t>
            </a:r>
            <a:r>
              <a:rPr lang="en-US" sz="2000" b="0" strike="noStrike" spc="-1">
                <a:solidFill>
                  <a:srgbClr val="000000"/>
                </a:solidFill>
                <a:latin typeface="Gill Sans MT"/>
                <a:ea typeface="MS PGothic"/>
              </a:rPr>
              <a:t>: packet length (bits) </a:t>
            </a:r>
            <a:endParaRPr lang="en-US" sz="2000" b="0" strike="noStrike" spc="-1">
              <a:latin typeface="Arial"/>
            </a:endParaRPr>
          </a:p>
          <a:p>
            <a:pPr marL="342900" indent="-340995">
              <a:lnSpc>
                <a:spcPct val="85000"/>
              </a:lnSpc>
              <a:spcBef>
                <a:spcPts val="400"/>
              </a:spcBef>
              <a:buClr>
                <a:srgbClr val="000099"/>
              </a:buClr>
              <a:buFont typeface="Wingdings" panose="05000000000000000000" pitchFamily="2" charset="2"/>
              <a:buChar char=""/>
            </a:pPr>
            <a:r>
              <a:rPr lang="en-US" sz="2000" b="0" i="1" strike="noStrike" spc="-1">
                <a:solidFill>
                  <a:srgbClr val="000000"/>
                </a:solidFill>
                <a:latin typeface="Gill Sans MT"/>
                <a:ea typeface="MS PGothic"/>
              </a:rPr>
              <a:t>R</a:t>
            </a:r>
            <a:r>
              <a:rPr lang="en-US" sz="2000" b="0" strike="noStrike" spc="-1">
                <a:solidFill>
                  <a:srgbClr val="000000"/>
                </a:solidFill>
                <a:latin typeface="Gill Sans MT"/>
                <a:ea typeface="MS PGothic"/>
              </a:rPr>
              <a:t>: link </a:t>
            </a:r>
            <a:r>
              <a:rPr lang="en-US" sz="2000" b="0" i="1" strike="noStrike" spc="-1">
                <a:solidFill>
                  <a:srgbClr val="000000"/>
                </a:solidFill>
                <a:latin typeface="Gill Sans MT"/>
                <a:ea typeface="MS PGothic"/>
              </a:rPr>
              <a:t>bandwidth (bps)</a:t>
            </a:r>
            <a:endParaRPr lang="en-US" sz="2000" b="0" strike="noStrike" spc="-1">
              <a:latin typeface="Arial"/>
            </a:endParaRPr>
          </a:p>
          <a:p>
            <a:pPr marL="342900" indent="-340995">
              <a:lnSpc>
                <a:spcPct val="85000"/>
              </a:lnSpc>
              <a:spcBef>
                <a:spcPts val="400"/>
              </a:spcBef>
              <a:buClr>
                <a:srgbClr val="000099"/>
              </a:buClr>
              <a:buFont typeface="Wingdings" panose="05000000000000000000" pitchFamily="2" charset="2"/>
              <a:buChar char=""/>
            </a:pPr>
            <a:r>
              <a:rPr lang="en-US" sz="2000" b="0" i="1" strike="noStrike" spc="-1">
                <a:solidFill>
                  <a:srgbClr val="CC0000"/>
                </a:solidFill>
                <a:latin typeface="Gill Sans MT"/>
                <a:ea typeface="MS PGothic"/>
              </a:rPr>
              <a:t>d</a:t>
            </a:r>
            <a:r>
              <a:rPr lang="en-US" sz="2000" b="0" i="1" strike="noStrike" spc="-1" baseline="-25000">
                <a:solidFill>
                  <a:srgbClr val="CC0000"/>
                </a:solidFill>
                <a:latin typeface="Gill Sans MT"/>
                <a:ea typeface="MS PGothic"/>
              </a:rPr>
              <a:t>trans</a:t>
            </a:r>
            <a:r>
              <a:rPr lang="en-US" sz="2000" b="0" i="1" strike="noStrike" spc="-1">
                <a:solidFill>
                  <a:srgbClr val="CC0000"/>
                </a:solidFill>
                <a:latin typeface="Gill Sans MT"/>
                <a:ea typeface="MS PGothic"/>
              </a:rPr>
              <a:t> </a:t>
            </a:r>
            <a:r>
              <a:rPr lang="en-US" sz="2000" b="0" i="1" strike="noStrike" spc="-1">
                <a:solidFill>
                  <a:srgbClr val="000000"/>
                </a:solidFill>
                <a:latin typeface="Gill Sans MT"/>
                <a:ea typeface="MS PGothic"/>
              </a:rPr>
              <a:t>= L/R</a:t>
            </a:r>
            <a:endParaRPr lang="en-US" sz="2000" b="0" strike="noStrike" spc="-1">
              <a:latin typeface="Arial"/>
            </a:endParaRPr>
          </a:p>
        </p:txBody>
      </p:sp>
      <p:sp>
        <p:nvSpPr>
          <p:cNvPr id="4727" name="CustomShape 3"/>
          <p:cNvSpPr/>
          <p:nvPr/>
        </p:nvSpPr>
        <p:spPr>
          <a:xfrm>
            <a:off x="4718160" y="4449600"/>
            <a:ext cx="415116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85000"/>
              </a:lnSpc>
              <a:spcBef>
                <a:spcPts val="480"/>
              </a:spcBef>
            </a:pPr>
            <a:r>
              <a:rPr lang="en-US" sz="2400" b="0" i="1" strike="noStrike" spc="-1">
                <a:solidFill>
                  <a:srgbClr val="CC0000"/>
                </a:solidFill>
                <a:latin typeface="Gill Sans MT"/>
                <a:ea typeface="MS PGothic"/>
              </a:rPr>
              <a:t>d</a:t>
            </a:r>
            <a:r>
              <a:rPr lang="en-US" sz="2400" b="0" strike="noStrike" spc="-1" baseline="-25000">
                <a:solidFill>
                  <a:srgbClr val="CC0000"/>
                </a:solidFill>
                <a:latin typeface="Gill Sans MT"/>
                <a:ea typeface="MS PGothic"/>
              </a:rPr>
              <a:t>prop</a:t>
            </a:r>
            <a:r>
              <a:rPr lang="en-US" sz="2400" b="0" strike="noStrike" spc="-1">
                <a:solidFill>
                  <a:srgbClr val="CC0000"/>
                </a:solidFill>
                <a:latin typeface="Gill Sans MT"/>
                <a:ea typeface="MS PGothic"/>
              </a:rPr>
              <a:t>: propagation delay:</a:t>
            </a:r>
            <a:endParaRPr lang="en-US" sz="2400" b="0" strike="noStrike" spc="-1">
              <a:latin typeface="Arial"/>
            </a:endParaRPr>
          </a:p>
          <a:p>
            <a:pPr marL="342900" indent="-340995">
              <a:lnSpc>
                <a:spcPct val="85000"/>
              </a:lnSpc>
              <a:spcBef>
                <a:spcPts val="400"/>
              </a:spcBef>
              <a:buClr>
                <a:srgbClr val="000099"/>
              </a:buClr>
              <a:buFont typeface="Wingdings" panose="05000000000000000000" pitchFamily="2" charset="2"/>
              <a:buChar char=""/>
            </a:pPr>
            <a:r>
              <a:rPr lang="en-US" sz="2000" b="0" i="1" strike="noStrike" spc="-1">
                <a:solidFill>
                  <a:srgbClr val="000000"/>
                </a:solidFill>
                <a:latin typeface="Gill Sans MT"/>
                <a:ea typeface="MS PGothic"/>
              </a:rPr>
              <a:t>d</a:t>
            </a:r>
            <a:r>
              <a:rPr lang="en-US" sz="2000" b="0" strike="noStrike" spc="-1">
                <a:solidFill>
                  <a:srgbClr val="000000"/>
                </a:solidFill>
                <a:latin typeface="Gill Sans MT"/>
                <a:ea typeface="MS PGothic"/>
              </a:rPr>
              <a:t>: length of physical link</a:t>
            </a:r>
            <a:endParaRPr lang="en-US" sz="2000" b="0" strike="noStrike" spc="-1">
              <a:latin typeface="Arial"/>
            </a:endParaRPr>
          </a:p>
          <a:p>
            <a:pPr marL="342900" indent="-340995">
              <a:lnSpc>
                <a:spcPct val="85000"/>
              </a:lnSpc>
              <a:spcBef>
                <a:spcPts val="400"/>
              </a:spcBef>
              <a:buClr>
                <a:srgbClr val="000099"/>
              </a:buClr>
              <a:buFont typeface="Wingdings" panose="05000000000000000000" pitchFamily="2" charset="2"/>
              <a:buChar char=""/>
            </a:pPr>
            <a:r>
              <a:rPr lang="en-US" sz="2000" b="0" i="1" strike="noStrike" spc="-1">
                <a:solidFill>
                  <a:srgbClr val="000000"/>
                </a:solidFill>
                <a:latin typeface="Gill Sans MT"/>
                <a:ea typeface="MS PGothic"/>
              </a:rPr>
              <a:t>s</a:t>
            </a:r>
            <a:r>
              <a:rPr lang="en-US" sz="2000" b="0" strike="noStrike" spc="-1">
                <a:solidFill>
                  <a:srgbClr val="000000"/>
                </a:solidFill>
                <a:latin typeface="Gill Sans MT"/>
                <a:ea typeface="MS PGothic"/>
              </a:rPr>
              <a:t>: propagation speed in medium (~2x10</a:t>
            </a:r>
            <a:r>
              <a:rPr lang="en-US" sz="2000" b="0" strike="noStrike" spc="-1" baseline="30000">
                <a:solidFill>
                  <a:srgbClr val="000000"/>
                </a:solidFill>
                <a:latin typeface="Gill Sans MT"/>
                <a:ea typeface="MS PGothic"/>
              </a:rPr>
              <a:t>8</a:t>
            </a:r>
            <a:r>
              <a:rPr lang="en-US" sz="2000" b="0" strike="noStrike" spc="-1">
                <a:solidFill>
                  <a:srgbClr val="000000"/>
                </a:solidFill>
                <a:latin typeface="Gill Sans MT"/>
                <a:ea typeface="MS PGothic"/>
              </a:rPr>
              <a:t> m/sec)</a:t>
            </a:r>
            <a:endParaRPr lang="en-US" sz="2000" b="0" strike="noStrike" spc="-1">
              <a:latin typeface="Arial"/>
            </a:endParaRPr>
          </a:p>
          <a:p>
            <a:pPr marL="342900" indent="-340995">
              <a:lnSpc>
                <a:spcPct val="85000"/>
              </a:lnSpc>
              <a:spcBef>
                <a:spcPts val="400"/>
              </a:spcBef>
              <a:buClr>
                <a:srgbClr val="000099"/>
              </a:buClr>
              <a:buFont typeface="Wingdings" panose="05000000000000000000" pitchFamily="2" charset="2"/>
              <a:buChar char=""/>
            </a:pPr>
            <a:r>
              <a:rPr lang="en-US" sz="2000" b="0" i="1" strike="noStrike" spc="-1">
                <a:solidFill>
                  <a:srgbClr val="CC0000"/>
                </a:solidFill>
                <a:latin typeface="Gill Sans MT"/>
                <a:ea typeface="MS PGothic"/>
              </a:rPr>
              <a:t>d</a:t>
            </a:r>
            <a:r>
              <a:rPr lang="en-US" sz="2000" b="0" strike="noStrike" spc="-1" baseline="-25000">
                <a:solidFill>
                  <a:srgbClr val="CC0000"/>
                </a:solidFill>
                <a:latin typeface="Gill Sans MT"/>
                <a:ea typeface="MS PGothic"/>
              </a:rPr>
              <a:t>prop</a:t>
            </a:r>
            <a:r>
              <a:rPr lang="en-US" sz="2000" b="0" strike="noStrike" spc="-1">
                <a:solidFill>
                  <a:srgbClr val="000000"/>
                </a:solidFill>
                <a:latin typeface="Gill Sans MT"/>
                <a:ea typeface="MS PGothic"/>
              </a:rPr>
              <a:t> = </a:t>
            </a:r>
            <a:r>
              <a:rPr lang="en-US" sz="2000" b="0" i="1" strike="noStrike" spc="-1">
                <a:solidFill>
                  <a:srgbClr val="000000"/>
                </a:solidFill>
                <a:latin typeface="Gill Sans MT"/>
                <a:ea typeface="MS PGothic"/>
              </a:rPr>
              <a:t>d</a:t>
            </a:r>
            <a:r>
              <a:rPr lang="en-US" sz="2000" b="0" strike="noStrike" spc="-1">
                <a:solidFill>
                  <a:srgbClr val="000000"/>
                </a:solidFill>
                <a:latin typeface="Gill Sans MT"/>
                <a:ea typeface="MS PGothic"/>
              </a:rPr>
              <a:t>/</a:t>
            </a:r>
            <a:r>
              <a:rPr lang="en-US" sz="2000" b="0" i="1" strike="noStrike" spc="-1">
                <a:solidFill>
                  <a:srgbClr val="000000"/>
                </a:solidFill>
                <a:latin typeface="Gill Sans MT"/>
                <a:ea typeface="MS PGothic"/>
              </a:rPr>
              <a:t>s</a:t>
            </a:r>
            <a:endParaRPr lang="en-US" sz="2000" b="0" strike="noStrike" spc="-1">
              <a:latin typeface="Arial"/>
            </a:endParaRPr>
          </a:p>
        </p:txBody>
      </p:sp>
      <p:sp>
        <p:nvSpPr>
          <p:cNvPr id="4728" name="CustomShape 4"/>
          <p:cNvSpPr/>
          <p:nvPr/>
        </p:nvSpPr>
        <p:spPr>
          <a:xfrm rot="381600">
            <a:off x="2255400" y="5600520"/>
            <a:ext cx="2527200" cy="317160"/>
          </a:xfrm>
          <a:prstGeom prst="leftRightArrow">
            <a:avLst>
              <a:gd name="adj1" fmla="val 35324"/>
              <a:gd name="adj2" fmla="val 94994"/>
            </a:avLst>
          </a:prstGeom>
          <a:gradFill>
            <a:gsLst>
              <a:gs pos="0">
                <a:srgbClr val="CC0000"/>
              </a:gs>
              <a:gs pos="50000">
                <a:schemeClr val="bg1"/>
              </a:gs>
              <a:gs pos="100000">
                <a:srgbClr val="CC0000"/>
              </a:gs>
            </a:gsLst>
            <a:lin ang="21222000"/>
          </a:gradFill>
          <a:ln w="9360">
            <a:noFill/>
          </a:ln>
        </p:spPr>
        <p:style>
          <a:lnRef idx="0">
            <a:scrgbClr r="0" g="0" b="0"/>
          </a:lnRef>
          <a:fillRef idx="0">
            <a:scrgbClr r="0" g="0" b="0"/>
          </a:fillRef>
          <a:effectRef idx="0">
            <a:scrgbClr r="0" g="0" b="0"/>
          </a:effectRef>
          <a:fontRef idx="minor"/>
        </p:style>
      </p:sp>
      <p:sp>
        <p:nvSpPr>
          <p:cNvPr id="4729" name="CustomShape 5"/>
          <p:cNvSpPr/>
          <p:nvPr/>
        </p:nvSpPr>
        <p:spPr>
          <a:xfrm>
            <a:off x="2433600" y="5699160"/>
            <a:ext cx="2103120" cy="73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i="1" strike="noStrike" spc="-1">
                <a:solidFill>
                  <a:srgbClr val="CC0000"/>
                </a:solidFill>
                <a:latin typeface="Arial"/>
                <a:ea typeface="MS PGothic"/>
              </a:rPr>
              <a:t>d</a:t>
            </a:r>
            <a:r>
              <a:rPr lang="en-US" sz="2000" b="0" strike="noStrike" spc="-1" baseline="-25000">
                <a:solidFill>
                  <a:srgbClr val="CC0000"/>
                </a:solidFill>
                <a:latin typeface="Arial"/>
                <a:ea typeface="MS PGothic"/>
              </a:rPr>
              <a:t>trans </a:t>
            </a:r>
            <a:r>
              <a:rPr lang="en-US" sz="2000" b="0" strike="noStrike" spc="-1">
                <a:solidFill>
                  <a:srgbClr val="CC0000"/>
                </a:solidFill>
                <a:latin typeface="Arial"/>
                <a:ea typeface="MS PGothic"/>
              </a:rPr>
              <a:t>and </a:t>
            </a:r>
            <a:r>
              <a:rPr lang="en-US" sz="2000" b="0" i="1" strike="noStrike" spc="-1">
                <a:solidFill>
                  <a:srgbClr val="CC0000"/>
                </a:solidFill>
                <a:latin typeface="Arial"/>
                <a:ea typeface="MS PGothic"/>
              </a:rPr>
              <a:t>d</a:t>
            </a:r>
            <a:r>
              <a:rPr lang="en-US" sz="2000" b="0" strike="noStrike" spc="-1" baseline="-25000">
                <a:solidFill>
                  <a:srgbClr val="CC0000"/>
                </a:solidFill>
                <a:latin typeface="Arial"/>
                <a:ea typeface="MS PGothic"/>
              </a:rPr>
              <a:t>prop</a:t>
            </a:r>
            <a:endParaRPr lang="en-US" sz="2000" b="0" strike="noStrike" spc="-1">
              <a:latin typeface="Arial"/>
            </a:endParaRPr>
          </a:p>
          <a:p>
            <a:pPr algn="ctr">
              <a:lnSpc>
                <a:spcPct val="100000"/>
              </a:lnSpc>
            </a:pPr>
            <a:r>
              <a:rPr lang="en-US" sz="2000" b="0" i="1" strike="noStrike" spc="-1">
                <a:solidFill>
                  <a:srgbClr val="CC0000"/>
                </a:solidFill>
                <a:latin typeface="Arial"/>
                <a:ea typeface="MS PGothic"/>
              </a:rPr>
              <a:t>very </a:t>
            </a:r>
            <a:r>
              <a:rPr lang="en-US" sz="2000" b="0" strike="noStrike" spc="-1">
                <a:solidFill>
                  <a:srgbClr val="CC0000"/>
                </a:solidFill>
                <a:latin typeface="Arial"/>
                <a:ea typeface="MS PGothic"/>
              </a:rPr>
              <a:t>different</a:t>
            </a:r>
            <a:endParaRPr lang="en-US" sz="2000" b="0" strike="noStrike" spc="-1">
              <a:latin typeface="Arial"/>
            </a:endParaRPr>
          </a:p>
        </p:txBody>
      </p:sp>
      <p:pic>
        <p:nvPicPr>
          <p:cNvPr id="4730" name="Picture 64"/>
          <p:cNvPicPr/>
          <p:nvPr/>
        </p:nvPicPr>
        <p:blipFill>
          <a:blip r:embed="rId1"/>
          <a:stretch>
            <a:fillRect/>
          </a:stretch>
        </p:blipFill>
        <p:spPr>
          <a:xfrm>
            <a:off x="500040" y="828720"/>
            <a:ext cx="6854760" cy="171360"/>
          </a:xfrm>
          <a:prstGeom prst="rect">
            <a:avLst/>
          </a:prstGeom>
          <a:ln>
            <a:noFill/>
          </a:ln>
        </p:spPr>
      </p:pic>
      <p:sp>
        <p:nvSpPr>
          <p:cNvPr id="4731" name="CustomShape 6"/>
          <p:cNvSpPr/>
          <p:nvPr/>
        </p:nvSpPr>
        <p:spPr>
          <a:xfrm>
            <a:off x="452520" y="200160"/>
            <a:ext cx="7770600" cy="80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Four sources of packet delay</a:t>
            </a:r>
            <a:endParaRPr lang="en-US" sz="4400" b="0" strike="noStrike" spc="-1">
              <a:latin typeface="Arial"/>
            </a:endParaRPr>
          </a:p>
        </p:txBody>
      </p:sp>
      <p:sp>
        <p:nvSpPr>
          <p:cNvPr id="4732" name="CustomShape 7"/>
          <p:cNvSpPr/>
          <p:nvPr/>
        </p:nvSpPr>
        <p:spPr>
          <a:xfrm>
            <a:off x="3351240" y="2219400"/>
            <a:ext cx="1196640" cy="36792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733" name="CustomShape 8"/>
          <p:cNvSpPr/>
          <p:nvPr/>
        </p:nvSpPr>
        <p:spPr>
          <a:xfrm>
            <a:off x="3351240" y="2151000"/>
            <a:ext cx="1196640" cy="26172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4734" name="CustomShape 9"/>
          <p:cNvSpPr/>
          <p:nvPr/>
        </p:nvSpPr>
        <p:spPr>
          <a:xfrm>
            <a:off x="3360600" y="1922400"/>
            <a:ext cx="1196640" cy="42840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735" name="Line 10"/>
          <p:cNvSpPr/>
          <p:nvPr/>
        </p:nvSpPr>
        <p:spPr>
          <a:xfrm flipV="1">
            <a:off x="3706560" y="1954080"/>
            <a:ext cx="178200" cy="25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36" name="Line 11"/>
          <p:cNvSpPr/>
          <p:nvPr/>
        </p:nvSpPr>
        <p:spPr>
          <a:xfrm>
            <a:off x="4048560" y="207144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37" name="Line 12"/>
          <p:cNvSpPr/>
          <p:nvPr/>
        </p:nvSpPr>
        <p:spPr>
          <a:xfrm>
            <a:off x="3870360" y="1956600"/>
            <a:ext cx="185040" cy="1148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38" name="Line 13"/>
          <p:cNvSpPr/>
          <p:nvPr/>
        </p:nvSpPr>
        <p:spPr>
          <a:xfrm>
            <a:off x="3706560" y="2067480"/>
            <a:ext cx="178200" cy="21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39" name="Line 14"/>
          <p:cNvSpPr/>
          <p:nvPr/>
        </p:nvSpPr>
        <p:spPr>
          <a:xfrm>
            <a:off x="4048560" y="195228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40" name="Line 15"/>
          <p:cNvSpPr/>
          <p:nvPr/>
        </p:nvSpPr>
        <p:spPr>
          <a:xfrm flipV="1">
            <a:off x="3870360" y="1952280"/>
            <a:ext cx="185040" cy="1152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41" name="CustomShape 16"/>
          <p:cNvSpPr/>
          <p:nvPr/>
        </p:nvSpPr>
        <p:spPr>
          <a:xfrm>
            <a:off x="6446880" y="2238480"/>
            <a:ext cx="1196640" cy="36792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742" name="Line 17"/>
          <p:cNvSpPr/>
          <p:nvPr/>
        </p:nvSpPr>
        <p:spPr>
          <a:xfrm>
            <a:off x="6456240" y="2217600"/>
            <a:ext cx="360" cy="2286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743" name="CustomShape 18"/>
          <p:cNvSpPr/>
          <p:nvPr/>
        </p:nvSpPr>
        <p:spPr>
          <a:xfrm>
            <a:off x="6456240" y="2179800"/>
            <a:ext cx="1196640" cy="26172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4744" name="CustomShape 19"/>
          <p:cNvSpPr/>
          <p:nvPr/>
        </p:nvSpPr>
        <p:spPr>
          <a:xfrm>
            <a:off x="6465960" y="1951200"/>
            <a:ext cx="1196640" cy="42840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745" name="Line 20"/>
          <p:cNvSpPr/>
          <p:nvPr/>
        </p:nvSpPr>
        <p:spPr>
          <a:xfrm>
            <a:off x="4545000" y="2276280"/>
            <a:ext cx="1933560" cy="97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746" name="CustomShape 21"/>
          <p:cNvSpPr/>
          <p:nvPr/>
        </p:nvSpPr>
        <p:spPr>
          <a:xfrm>
            <a:off x="5464080" y="207648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747" name="CustomShape 22"/>
          <p:cNvSpPr/>
          <p:nvPr/>
        </p:nvSpPr>
        <p:spPr>
          <a:xfrm>
            <a:off x="4211640" y="214776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748" name="CustomShape 23"/>
          <p:cNvSpPr/>
          <p:nvPr/>
        </p:nvSpPr>
        <p:spPr>
          <a:xfrm>
            <a:off x="4373640" y="2147760"/>
            <a:ext cx="145800" cy="19836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4749" name="Line 24"/>
          <p:cNvSpPr/>
          <p:nvPr/>
        </p:nvSpPr>
        <p:spPr>
          <a:xfrm>
            <a:off x="6235560" y="1876320"/>
            <a:ext cx="36684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750" name="CustomShape 25"/>
          <p:cNvSpPr/>
          <p:nvPr/>
        </p:nvSpPr>
        <p:spPr>
          <a:xfrm>
            <a:off x="4502160" y="208584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751" name="CustomShape 26"/>
          <p:cNvSpPr/>
          <p:nvPr/>
        </p:nvSpPr>
        <p:spPr>
          <a:xfrm>
            <a:off x="4894200" y="1689120"/>
            <a:ext cx="138204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CC0000"/>
                </a:solidFill>
                <a:latin typeface="Arial"/>
                <a:ea typeface="MS PGothic"/>
              </a:rPr>
              <a:t>propagation</a:t>
            </a:r>
            <a:endParaRPr lang="en-US" sz="1800" b="0" strike="noStrike" spc="-1">
              <a:latin typeface="Arial"/>
            </a:endParaRPr>
          </a:p>
        </p:txBody>
      </p:sp>
      <p:sp>
        <p:nvSpPr>
          <p:cNvPr id="4752" name="Line 27"/>
          <p:cNvSpPr/>
          <p:nvPr/>
        </p:nvSpPr>
        <p:spPr>
          <a:xfrm flipH="1">
            <a:off x="4644720" y="1876320"/>
            <a:ext cx="31932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753" name="CustomShape 28"/>
          <p:cNvSpPr/>
          <p:nvPr/>
        </p:nvSpPr>
        <p:spPr>
          <a:xfrm>
            <a:off x="3130200" y="2803680"/>
            <a:ext cx="1281600" cy="637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CC0000"/>
                </a:solidFill>
                <a:latin typeface="Arial"/>
                <a:ea typeface="MS PGothic"/>
              </a:rPr>
              <a:t>nodal</a:t>
            </a:r>
            <a:endParaRPr lang="en-US" sz="1800" b="0" strike="noStrike" spc="-1">
              <a:latin typeface="Arial"/>
            </a:endParaRPr>
          </a:p>
          <a:p>
            <a:pPr algn="ctr">
              <a:lnSpc>
                <a:spcPct val="100000"/>
              </a:lnSpc>
            </a:pPr>
            <a:r>
              <a:rPr lang="en-US" sz="1800" b="0" strike="noStrike" spc="-1">
                <a:solidFill>
                  <a:srgbClr val="CC0000"/>
                </a:solidFill>
                <a:latin typeface="Arial"/>
                <a:ea typeface="MS PGothic"/>
              </a:rPr>
              <a:t>processing</a:t>
            </a:r>
            <a:endParaRPr lang="en-US" sz="1800" b="0" strike="noStrike" spc="-1">
              <a:latin typeface="Arial"/>
            </a:endParaRPr>
          </a:p>
        </p:txBody>
      </p:sp>
      <p:sp>
        <p:nvSpPr>
          <p:cNvPr id="4754" name="Line 29"/>
          <p:cNvSpPr/>
          <p:nvPr/>
        </p:nvSpPr>
        <p:spPr>
          <a:xfrm flipH="1">
            <a:off x="3377880" y="2847960"/>
            <a:ext cx="833400" cy="360"/>
          </a:xfrm>
          <a:prstGeom prst="line">
            <a:avLst/>
          </a:prstGeom>
          <a:ln w="9360">
            <a:solidFill>
              <a:schemeClr val="tx1"/>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4755" name="Line 30"/>
          <p:cNvSpPr/>
          <p:nvPr/>
        </p:nvSpPr>
        <p:spPr>
          <a:xfrm flipH="1">
            <a:off x="4187520" y="2609640"/>
            <a:ext cx="385920" cy="360"/>
          </a:xfrm>
          <a:prstGeom prst="line">
            <a:avLst/>
          </a:prstGeom>
          <a:ln w="9360">
            <a:solidFill>
              <a:schemeClr val="tx1"/>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4756" name="CustomShape 31"/>
          <p:cNvSpPr/>
          <p:nvPr/>
        </p:nvSpPr>
        <p:spPr>
          <a:xfrm>
            <a:off x="4599000" y="3060720"/>
            <a:ext cx="111528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CC0000"/>
                </a:solidFill>
                <a:latin typeface="Arial"/>
                <a:ea typeface="MS PGothic"/>
              </a:rPr>
              <a:t>queueing</a:t>
            </a:r>
            <a:endParaRPr lang="en-US" sz="1800" b="0" strike="noStrike" spc="-1">
              <a:latin typeface="Arial"/>
            </a:endParaRPr>
          </a:p>
        </p:txBody>
      </p:sp>
      <p:sp>
        <p:nvSpPr>
          <p:cNvPr id="4757" name="Line 32"/>
          <p:cNvSpPr/>
          <p:nvPr/>
        </p:nvSpPr>
        <p:spPr>
          <a:xfrm flipH="1" flipV="1">
            <a:off x="4349520" y="2609640"/>
            <a:ext cx="595440" cy="552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758" name="Line 33"/>
          <p:cNvSpPr/>
          <p:nvPr/>
        </p:nvSpPr>
        <p:spPr>
          <a:xfrm flipV="1">
            <a:off x="6792840" y="2011320"/>
            <a:ext cx="177840" cy="25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59" name="Line 34"/>
          <p:cNvSpPr/>
          <p:nvPr/>
        </p:nvSpPr>
        <p:spPr>
          <a:xfrm>
            <a:off x="7134480" y="212868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60" name="Line 35"/>
          <p:cNvSpPr/>
          <p:nvPr/>
        </p:nvSpPr>
        <p:spPr>
          <a:xfrm>
            <a:off x="6956640" y="2013840"/>
            <a:ext cx="185040" cy="1148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61" name="Line 36"/>
          <p:cNvSpPr/>
          <p:nvPr/>
        </p:nvSpPr>
        <p:spPr>
          <a:xfrm>
            <a:off x="6792840" y="2124360"/>
            <a:ext cx="177840" cy="25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62" name="Line 37"/>
          <p:cNvSpPr/>
          <p:nvPr/>
        </p:nvSpPr>
        <p:spPr>
          <a:xfrm>
            <a:off x="7134480" y="200952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63" name="Line 38"/>
          <p:cNvSpPr/>
          <p:nvPr/>
        </p:nvSpPr>
        <p:spPr>
          <a:xfrm flipV="1">
            <a:off x="6956640" y="2009520"/>
            <a:ext cx="185040" cy="1148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764" name="CustomShape 39"/>
          <p:cNvSpPr/>
          <p:nvPr/>
        </p:nvSpPr>
        <p:spPr>
          <a:xfrm>
            <a:off x="2116080" y="3630600"/>
            <a:ext cx="4941720" cy="552240"/>
          </a:xfrm>
          <a:prstGeom prst="rect">
            <a:avLst/>
          </a:prstGeom>
          <a:noFill/>
          <a:ln w="19080">
            <a:solidFill>
              <a:srgbClr val="FF0000"/>
            </a:solidFill>
            <a:miter/>
          </a:ln>
        </p:spPr>
        <p:style>
          <a:lnRef idx="0">
            <a:scrgbClr r="0" g="0" b="0"/>
          </a:lnRef>
          <a:fillRef idx="0">
            <a:scrgbClr r="0" g="0" b="0"/>
          </a:fillRef>
          <a:effectRef idx="0">
            <a:scrgbClr r="0" g="0" b="0"/>
          </a:effectRef>
          <a:fontRef idx="minor"/>
        </p:style>
        <p:txBody>
          <a:bodyPr lIns="90000" tIns="45000" rIns="90000" bIns="45000"/>
          <a:lstStyle/>
          <a:p>
            <a:pPr marL="285750" indent="-283845">
              <a:lnSpc>
                <a:spcPct val="85000"/>
              </a:lnSpc>
              <a:spcBef>
                <a:spcPts val="480"/>
              </a:spcBef>
            </a:pPr>
            <a:r>
              <a:rPr lang="en-US" sz="2400" b="0" i="1" strike="noStrike" spc="-1">
                <a:solidFill>
                  <a:srgbClr val="000000"/>
                </a:solidFill>
                <a:latin typeface="Gill Sans MT"/>
                <a:ea typeface="MS PGothic"/>
              </a:rPr>
              <a:t>d</a:t>
            </a:r>
            <a:r>
              <a:rPr lang="en-US" sz="2400" b="0" strike="noStrike" spc="-1" baseline="-25000">
                <a:solidFill>
                  <a:srgbClr val="000000"/>
                </a:solidFill>
                <a:latin typeface="Gill Sans MT"/>
                <a:ea typeface="MS PGothic"/>
              </a:rPr>
              <a:t>nodal</a:t>
            </a:r>
            <a:r>
              <a:rPr lang="en-US" sz="2400" b="0" strike="noStrike" spc="-1">
                <a:solidFill>
                  <a:srgbClr val="000000"/>
                </a:solidFill>
                <a:latin typeface="Gill Sans MT"/>
                <a:ea typeface="MS PGothic"/>
              </a:rPr>
              <a:t> = </a:t>
            </a:r>
            <a:r>
              <a:rPr lang="en-US" sz="2400" b="0" i="1" strike="noStrike" spc="-1">
                <a:solidFill>
                  <a:srgbClr val="000000"/>
                </a:solidFill>
                <a:latin typeface="Gill Sans MT"/>
                <a:ea typeface="MS PGothic"/>
              </a:rPr>
              <a:t>d</a:t>
            </a:r>
            <a:r>
              <a:rPr lang="en-US" sz="2400" b="0" strike="noStrike" spc="-1" baseline="-25000">
                <a:solidFill>
                  <a:srgbClr val="000000"/>
                </a:solidFill>
                <a:latin typeface="Gill Sans MT"/>
                <a:ea typeface="MS PGothic"/>
              </a:rPr>
              <a:t>proc</a:t>
            </a:r>
            <a:r>
              <a:rPr lang="en-US" sz="2400" b="0" strike="noStrike" spc="-1">
                <a:solidFill>
                  <a:srgbClr val="000000"/>
                </a:solidFill>
                <a:latin typeface="Gill Sans MT"/>
                <a:ea typeface="MS PGothic"/>
              </a:rPr>
              <a:t> + </a:t>
            </a:r>
            <a:r>
              <a:rPr lang="en-US" sz="2400" b="0" i="1" strike="noStrike" spc="-1">
                <a:solidFill>
                  <a:srgbClr val="000000"/>
                </a:solidFill>
                <a:latin typeface="Gill Sans MT"/>
                <a:ea typeface="MS PGothic"/>
              </a:rPr>
              <a:t>d</a:t>
            </a:r>
            <a:r>
              <a:rPr lang="en-US" sz="2400" b="0" strike="noStrike" spc="-1" baseline="-25000">
                <a:solidFill>
                  <a:srgbClr val="000000"/>
                </a:solidFill>
                <a:latin typeface="Gill Sans MT"/>
                <a:ea typeface="MS PGothic"/>
              </a:rPr>
              <a:t>queue</a:t>
            </a:r>
            <a:r>
              <a:rPr lang="en-US" sz="2400" b="0" strike="noStrike" spc="-1">
                <a:solidFill>
                  <a:srgbClr val="000000"/>
                </a:solidFill>
                <a:latin typeface="Gill Sans MT"/>
                <a:ea typeface="MS PGothic"/>
              </a:rPr>
              <a:t> + </a:t>
            </a:r>
            <a:r>
              <a:rPr lang="en-US" sz="2400" b="0" i="1" strike="noStrike" spc="-1">
                <a:solidFill>
                  <a:srgbClr val="000000"/>
                </a:solidFill>
                <a:latin typeface="Gill Sans MT"/>
                <a:ea typeface="MS PGothic"/>
              </a:rPr>
              <a:t>d</a:t>
            </a:r>
            <a:r>
              <a:rPr lang="en-US" sz="2400" b="0" strike="noStrike" spc="-1" baseline="-25000">
                <a:solidFill>
                  <a:srgbClr val="000000"/>
                </a:solidFill>
                <a:latin typeface="Gill Sans MT"/>
                <a:ea typeface="MS PGothic"/>
              </a:rPr>
              <a:t>trans</a:t>
            </a:r>
            <a:r>
              <a:rPr lang="en-US" sz="2400" b="0" strike="noStrike" spc="-1">
                <a:solidFill>
                  <a:srgbClr val="000000"/>
                </a:solidFill>
                <a:latin typeface="Gill Sans MT"/>
                <a:ea typeface="MS PGothic"/>
              </a:rPr>
              <a:t> +  </a:t>
            </a:r>
            <a:r>
              <a:rPr lang="en-US" sz="2400" b="0" i="1" strike="noStrike" spc="-1">
                <a:solidFill>
                  <a:srgbClr val="000000"/>
                </a:solidFill>
                <a:latin typeface="Gill Sans MT"/>
                <a:ea typeface="MS PGothic"/>
              </a:rPr>
              <a:t>d</a:t>
            </a:r>
            <a:r>
              <a:rPr lang="en-US" sz="2400" b="0" strike="noStrike" spc="-1" baseline="-25000">
                <a:solidFill>
                  <a:srgbClr val="000000"/>
                </a:solidFill>
                <a:latin typeface="Gill Sans MT"/>
                <a:ea typeface="MS PGothic"/>
              </a:rPr>
              <a:t>prop</a:t>
            </a:r>
            <a:endParaRPr lang="en-US" sz="2400" b="0" strike="noStrike" spc="-1">
              <a:latin typeface="Arial"/>
            </a:endParaRPr>
          </a:p>
        </p:txBody>
      </p:sp>
      <p:sp>
        <p:nvSpPr>
          <p:cNvPr id="4765" name="CustomShape 40"/>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5F14AB96-7528-4535-924D-A309C65C06BF}" type="slidenum">
              <a:rPr lang="en-US" sz="1200" b="0" strike="noStrike" spc="-1">
                <a:solidFill>
                  <a:srgbClr val="000000"/>
                </a:solidFill>
                <a:latin typeface="Tahoma"/>
                <a:ea typeface="MS PGothic"/>
              </a:rPr>
            </a:fld>
            <a:endParaRPr lang="en-US" sz="1200" b="0" strike="noStrike" spc="-1">
              <a:latin typeface="Arial"/>
            </a:endParaRPr>
          </a:p>
        </p:txBody>
      </p:sp>
      <p:sp>
        <p:nvSpPr>
          <p:cNvPr id="4766" name="Line 41"/>
          <p:cNvSpPr/>
          <p:nvPr/>
        </p:nvSpPr>
        <p:spPr>
          <a:xfrm>
            <a:off x="2620800" y="1857240"/>
            <a:ext cx="741240" cy="3556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767" name="Line 42"/>
          <p:cNvSpPr/>
          <p:nvPr/>
        </p:nvSpPr>
        <p:spPr>
          <a:xfrm flipV="1">
            <a:off x="2925720" y="2396880"/>
            <a:ext cx="428400" cy="4510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768" name="CustomShape 43"/>
          <p:cNvSpPr/>
          <p:nvPr/>
        </p:nvSpPr>
        <p:spPr>
          <a:xfrm>
            <a:off x="3159000" y="204804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769" name="Line 44"/>
          <p:cNvSpPr/>
          <p:nvPr/>
        </p:nvSpPr>
        <p:spPr>
          <a:xfrm>
            <a:off x="3109680" y="1984320"/>
            <a:ext cx="21132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770" name="CustomShape 45"/>
          <p:cNvSpPr/>
          <p:nvPr/>
        </p:nvSpPr>
        <p:spPr>
          <a:xfrm>
            <a:off x="1744560" y="154152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6600"/>
                </a:solidFill>
                <a:latin typeface="Arial"/>
                <a:ea typeface="MS PGothic"/>
              </a:rPr>
              <a:t>A</a:t>
            </a:r>
            <a:endParaRPr lang="en-US" sz="2400" b="0" strike="noStrike" spc="-1">
              <a:latin typeface="Arial"/>
            </a:endParaRPr>
          </a:p>
        </p:txBody>
      </p:sp>
      <p:sp>
        <p:nvSpPr>
          <p:cNvPr id="4771" name="CustomShape 46"/>
          <p:cNvSpPr/>
          <p:nvPr/>
        </p:nvSpPr>
        <p:spPr>
          <a:xfrm>
            <a:off x="1920600" y="249408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99"/>
                </a:solidFill>
                <a:latin typeface="Arial"/>
                <a:ea typeface="MS PGothic"/>
              </a:rPr>
              <a:t>B</a:t>
            </a:r>
            <a:endParaRPr lang="en-US" sz="2400" b="0" strike="noStrike" spc="-1">
              <a:latin typeface="Arial"/>
            </a:endParaRPr>
          </a:p>
        </p:txBody>
      </p:sp>
      <p:pic>
        <p:nvPicPr>
          <p:cNvPr id="4772" name="Picture 67"/>
          <p:cNvPicPr/>
          <p:nvPr/>
        </p:nvPicPr>
        <p:blipFill>
          <a:blip r:embed="rId2"/>
          <a:stretch>
            <a:fillRect/>
          </a:stretch>
        </p:blipFill>
        <p:spPr>
          <a:xfrm>
            <a:off x="1894320" y="1541520"/>
            <a:ext cx="777600" cy="677520"/>
          </a:xfrm>
          <a:prstGeom prst="rect">
            <a:avLst/>
          </a:prstGeom>
          <a:ln>
            <a:noFill/>
          </a:ln>
        </p:spPr>
      </p:pic>
      <p:sp>
        <p:nvSpPr>
          <p:cNvPr id="4773" name="CustomShape 47"/>
          <p:cNvSpPr/>
          <p:nvPr/>
        </p:nvSpPr>
        <p:spPr>
          <a:xfrm flipH="1">
            <a:off x="2224440" y="1606680"/>
            <a:ext cx="377280" cy="30924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4774" name="Picture 70"/>
          <p:cNvPicPr/>
          <p:nvPr/>
        </p:nvPicPr>
        <p:blipFill>
          <a:blip r:embed="rId2"/>
          <a:stretch>
            <a:fillRect/>
          </a:stretch>
        </p:blipFill>
        <p:spPr>
          <a:xfrm>
            <a:off x="2169000" y="2523960"/>
            <a:ext cx="777600" cy="677520"/>
          </a:xfrm>
          <a:prstGeom prst="rect">
            <a:avLst/>
          </a:prstGeom>
          <a:ln>
            <a:noFill/>
          </a:ln>
        </p:spPr>
      </p:pic>
      <p:sp>
        <p:nvSpPr>
          <p:cNvPr id="4775" name="CustomShape 48"/>
          <p:cNvSpPr/>
          <p:nvPr/>
        </p:nvSpPr>
        <p:spPr>
          <a:xfrm flipH="1">
            <a:off x="2499120" y="2589480"/>
            <a:ext cx="377280" cy="30924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4776" name="CustomShape 49"/>
          <p:cNvSpPr/>
          <p:nvPr/>
        </p:nvSpPr>
        <p:spPr>
          <a:xfrm>
            <a:off x="2990160" y="1249200"/>
            <a:ext cx="145980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CC0000"/>
                </a:solidFill>
                <a:latin typeface="Arial"/>
                <a:ea typeface="MS PGothic"/>
              </a:rPr>
              <a:t>transmission</a:t>
            </a:r>
            <a:endParaRPr lang="en-US" sz="1800" b="0" strike="noStrike" spc="-1">
              <a:latin typeface="Arial"/>
            </a:endParaRPr>
          </a:p>
        </p:txBody>
      </p:sp>
      <p:sp>
        <p:nvSpPr>
          <p:cNvPr id="4777" name="Line 50"/>
          <p:cNvSpPr/>
          <p:nvPr/>
        </p:nvSpPr>
        <p:spPr>
          <a:xfrm>
            <a:off x="4038480" y="1517400"/>
            <a:ext cx="528480" cy="5335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778" name="CustomShape 51"/>
          <p:cNvSpPr/>
          <p:nvPr/>
        </p:nvSpPr>
        <p:spPr>
          <a:xfrm>
            <a:off x="613440" y="6388200"/>
            <a:ext cx="6424920" cy="30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Arial"/>
                <a:ea typeface="MS PGothic"/>
              </a:rPr>
              <a:t>* Check out the Java applet for an interactive animation on trans vs. prop delay</a:t>
            </a:r>
            <a:endParaRPr lang="en-US" sz="1400" b="0" strike="noStrike" spc="-1">
              <a:latin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9"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4780" name="Picture 37"/>
          <p:cNvPicPr/>
          <p:nvPr/>
        </p:nvPicPr>
        <p:blipFill>
          <a:blip r:embed="rId1"/>
          <a:stretch>
            <a:fillRect/>
          </a:stretch>
        </p:blipFill>
        <p:spPr>
          <a:xfrm>
            <a:off x="465120" y="811080"/>
            <a:ext cx="4111560" cy="171360"/>
          </a:xfrm>
          <a:prstGeom prst="rect">
            <a:avLst/>
          </a:prstGeom>
          <a:ln>
            <a:noFill/>
          </a:ln>
        </p:spPr>
      </p:pic>
      <p:sp>
        <p:nvSpPr>
          <p:cNvPr id="4781" name="CustomShape 2"/>
          <p:cNvSpPr/>
          <p:nvPr/>
        </p:nvSpPr>
        <p:spPr>
          <a:xfrm>
            <a:off x="365040" y="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Caravan analogy</a:t>
            </a:r>
            <a:endParaRPr lang="en-US" sz="4400" b="0" strike="noStrike" spc="-1">
              <a:latin typeface="Arial"/>
            </a:endParaRPr>
          </a:p>
        </p:txBody>
      </p:sp>
      <p:sp>
        <p:nvSpPr>
          <p:cNvPr id="4782" name="CustomShape 3"/>
          <p:cNvSpPr/>
          <p:nvPr/>
        </p:nvSpPr>
        <p:spPr>
          <a:xfrm>
            <a:off x="541440" y="2927520"/>
            <a:ext cx="4214520" cy="331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FF"/>
              </a:buClr>
              <a:buSzPct val="75000"/>
              <a:buFont typeface="Wingdings" panose="05000000000000000000" pitchFamily="2" charset="2"/>
              <a:buChar char=""/>
            </a:pPr>
            <a:r>
              <a:rPr lang="en-US" sz="2200" b="0" strike="noStrike" spc="-1">
                <a:solidFill>
                  <a:srgbClr val="000000"/>
                </a:solidFill>
                <a:latin typeface="Gill Sans MT"/>
                <a:ea typeface="MS PGothic"/>
              </a:rPr>
              <a:t>cars “propagate” at </a:t>
            </a:r>
            <a:br/>
            <a:r>
              <a:rPr lang="en-US" sz="2200" b="0" strike="noStrike" spc="-1">
                <a:solidFill>
                  <a:srgbClr val="000000"/>
                </a:solidFill>
                <a:latin typeface="Gill Sans MT"/>
                <a:ea typeface="MS PGothic"/>
              </a:rPr>
              <a:t>100 km/hr</a:t>
            </a:r>
            <a:endParaRPr lang="en-US" sz="2200" b="0" strike="noStrike" spc="-1">
              <a:latin typeface="Arial"/>
            </a:endParaRPr>
          </a:p>
          <a:p>
            <a:pPr marL="342900" indent="-340995">
              <a:lnSpc>
                <a:spcPct val="100000"/>
              </a:lnSpc>
              <a:spcBef>
                <a:spcPts val="480"/>
              </a:spcBef>
              <a:buClr>
                <a:srgbClr val="0000FF"/>
              </a:buClr>
              <a:buSzPct val="75000"/>
              <a:buFont typeface="Wingdings" panose="05000000000000000000" pitchFamily="2" charset="2"/>
              <a:buChar char=""/>
            </a:pPr>
            <a:r>
              <a:rPr lang="en-US" sz="2200" b="0" strike="noStrike" spc="-1">
                <a:solidFill>
                  <a:srgbClr val="000000"/>
                </a:solidFill>
                <a:latin typeface="Gill Sans MT"/>
                <a:ea typeface="MS PGothic"/>
              </a:rPr>
              <a:t>toll booth takes 12 sec to service car (bit transmission time)</a:t>
            </a:r>
            <a:endParaRPr lang="en-US" sz="2200" b="0" strike="noStrike" spc="-1">
              <a:latin typeface="Arial"/>
            </a:endParaRPr>
          </a:p>
          <a:p>
            <a:pPr marL="342900" indent="-340995">
              <a:lnSpc>
                <a:spcPct val="100000"/>
              </a:lnSpc>
              <a:spcBef>
                <a:spcPts val="480"/>
              </a:spcBef>
              <a:buClr>
                <a:srgbClr val="0000FF"/>
              </a:buClr>
              <a:buSzPct val="75000"/>
              <a:buFont typeface="Wingdings" panose="05000000000000000000" pitchFamily="2" charset="2"/>
              <a:buChar char=""/>
            </a:pPr>
            <a:r>
              <a:rPr lang="en-US" sz="2200" b="0" strike="noStrike" spc="-1">
                <a:solidFill>
                  <a:srgbClr val="000000"/>
                </a:solidFill>
                <a:latin typeface="Gill Sans MT"/>
                <a:ea typeface="MS PGothic"/>
              </a:rPr>
              <a:t>car~bit; caravan ~ packet</a:t>
            </a:r>
            <a:endParaRPr lang="en-US" sz="2200" b="0" strike="noStrike" spc="-1">
              <a:latin typeface="Arial"/>
            </a:endParaRPr>
          </a:p>
          <a:p>
            <a:pPr marL="342900" indent="-340995">
              <a:lnSpc>
                <a:spcPct val="100000"/>
              </a:lnSpc>
              <a:spcBef>
                <a:spcPts val="480"/>
              </a:spcBef>
              <a:buClr>
                <a:srgbClr val="0000FF"/>
              </a:buClr>
              <a:buSzPct val="75000"/>
              <a:buFont typeface="Wingdings" panose="05000000000000000000" pitchFamily="2" charset="2"/>
              <a:buChar char=""/>
            </a:pPr>
            <a:r>
              <a:rPr lang="en-US" sz="2200" b="0" i="1" strike="noStrike" spc="-1">
                <a:solidFill>
                  <a:srgbClr val="CC0000"/>
                </a:solidFill>
                <a:latin typeface="Gill Sans MT"/>
                <a:ea typeface="MS PGothic"/>
              </a:rPr>
              <a:t>Q:</a:t>
            </a:r>
            <a:r>
              <a:rPr lang="en-US" sz="2200" b="0" strike="noStrike" spc="-1">
                <a:solidFill>
                  <a:srgbClr val="CC0000"/>
                </a:solidFill>
                <a:latin typeface="Gill Sans MT"/>
                <a:ea typeface="MS PGothic"/>
              </a:rPr>
              <a:t> How long until caravan is lined up before 2nd toll booth?</a:t>
            </a:r>
            <a:endParaRPr lang="en-US" sz="2200" b="0" strike="noStrike" spc="-1">
              <a:latin typeface="Arial"/>
            </a:endParaRPr>
          </a:p>
          <a:p>
            <a:pPr marL="342900" indent="-340995">
              <a:lnSpc>
                <a:spcPct val="100000"/>
              </a:lnSpc>
              <a:spcBef>
                <a:spcPts val="480"/>
              </a:spcBef>
            </a:pPr>
            <a:endParaRPr lang="en-US" sz="2200" b="0" strike="noStrike" spc="-1">
              <a:latin typeface="Arial"/>
            </a:endParaRPr>
          </a:p>
        </p:txBody>
      </p:sp>
      <p:sp>
        <p:nvSpPr>
          <p:cNvPr id="4783" name="CustomShape 4"/>
          <p:cNvSpPr/>
          <p:nvPr/>
        </p:nvSpPr>
        <p:spPr>
          <a:xfrm>
            <a:off x="5227560" y="2941560"/>
            <a:ext cx="3519360" cy="336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time to “push” entire caravan through toll booth onto highway = 12*10 = 120 sec</a:t>
            </a:r>
            <a:endParaRPr lang="en-US" sz="2000" b="0" strike="noStrike" spc="-1">
              <a:latin typeface="Arial"/>
            </a:endParaRPr>
          </a:p>
          <a:p>
            <a:pPr marL="342900" indent="-34099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time for last car to propagate from 1st to 2nd toll both: 100km/(100km/hr)= 1 hr</a:t>
            </a:r>
            <a:endParaRPr lang="en-US" sz="2000" b="0" strike="noStrike" spc="-1">
              <a:latin typeface="Arial"/>
            </a:endParaRPr>
          </a:p>
          <a:p>
            <a:pPr marL="342900" indent="-340995">
              <a:lnSpc>
                <a:spcPct val="100000"/>
              </a:lnSpc>
              <a:spcBef>
                <a:spcPts val="480"/>
              </a:spcBef>
              <a:buClr>
                <a:srgbClr val="000099"/>
              </a:buClr>
              <a:buFont typeface="Wingdings" panose="05000000000000000000" pitchFamily="2" charset="2"/>
              <a:buChar char=""/>
            </a:pPr>
            <a:r>
              <a:rPr lang="en-US" sz="2000" b="0" i="1" strike="noStrike" spc="-1">
                <a:solidFill>
                  <a:srgbClr val="CC0000"/>
                </a:solidFill>
                <a:latin typeface="Gill Sans MT"/>
                <a:ea typeface="MS PGothic"/>
              </a:rPr>
              <a:t>A:</a:t>
            </a:r>
            <a:r>
              <a:rPr lang="en-US" sz="2000" b="0" strike="noStrike" spc="-1">
                <a:solidFill>
                  <a:srgbClr val="CC0000"/>
                </a:solidFill>
                <a:latin typeface="Gill Sans MT"/>
                <a:ea typeface="MS PGothic"/>
              </a:rPr>
              <a:t> 62 minutes</a:t>
            </a:r>
            <a:endParaRPr lang="en-US" sz="2000" b="0" strike="noStrike" spc="-1">
              <a:latin typeface="Arial"/>
            </a:endParaRPr>
          </a:p>
        </p:txBody>
      </p:sp>
      <p:sp>
        <p:nvSpPr>
          <p:cNvPr id="4784" name="CustomShape 5"/>
          <p:cNvSpPr/>
          <p:nvPr/>
        </p:nvSpPr>
        <p:spPr>
          <a:xfrm>
            <a:off x="6091200" y="1284120"/>
            <a:ext cx="72720" cy="66960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785" name="CustomShape 6"/>
          <p:cNvSpPr/>
          <p:nvPr/>
        </p:nvSpPr>
        <p:spPr>
          <a:xfrm>
            <a:off x="5756400" y="1974960"/>
            <a:ext cx="816840" cy="698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000000"/>
                </a:solidFill>
                <a:latin typeface="Arial"/>
                <a:ea typeface="MS PGothic"/>
              </a:rPr>
              <a:t>toll </a:t>
            </a:r>
            <a:endParaRPr lang="en-US" sz="2000" b="0" strike="noStrike" spc="-1">
              <a:latin typeface="Arial"/>
            </a:endParaRPr>
          </a:p>
          <a:p>
            <a:pPr algn="ctr">
              <a:lnSpc>
                <a:spcPct val="100000"/>
              </a:lnSpc>
            </a:pPr>
            <a:r>
              <a:rPr lang="en-US" sz="2000" b="0" strike="noStrike" spc="-1">
                <a:solidFill>
                  <a:srgbClr val="000000"/>
                </a:solidFill>
                <a:latin typeface="Arial"/>
                <a:ea typeface="MS PGothic"/>
              </a:rPr>
              <a:t>booth</a:t>
            </a:r>
            <a:endParaRPr lang="en-US" sz="2000" b="0" strike="noStrike" spc="-1">
              <a:latin typeface="Arial"/>
            </a:endParaRPr>
          </a:p>
        </p:txBody>
      </p:sp>
      <p:sp>
        <p:nvSpPr>
          <p:cNvPr id="4786" name="CustomShape 7"/>
          <p:cNvSpPr/>
          <p:nvPr/>
        </p:nvSpPr>
        <p:spPr>
          <a:xfrm>
            <a:off x="3238560" y="1284120"/>
            <a:ext cx="72720" cy="66960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787" name="CustomShape 8"/>
          <p:cNvSpPr/>
          <p:nvPr/>
        </p:nvSpPr>
        <p:spPr>
          <a:xfrm>
            <a:off x="2903400" y="1974960"/>
            <a:ext cx="816840" cy="698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000000"/>
                </a:solidFill>
                <a:latin typeface="Arial"/>
                <a:ea typeface="MS PGothic"/>
              </a:rPr>
              <a:t>toll </a:t>
            </a:r>
            <a:endParaRPr lang="en-US" sz="2000" b="0" strike="noStrike" spc="-1">
              <a:latin typeface="Arial"/>
            </a:endParaRPr>
          </a:p>
          <a:p>
            <a:pPr algn="ctr">
              <a:lnSpc>
                <a:spcPct val="100000"/>
              </a:lnSpc>
            </a:pPr>
            <a:r>
              <a:rPr lang="en-US" sz="2000" b="0" strike="noStrike" spc="-1">
                <a:solidFill>
                  <a:srgbClr val="000000"/>
                </a:solidFill>
                <a:latin typeface="Arial"/>
                <a:ea typeface="MS PGothic"/>
              </a:rPr>
              <a:t>booth</a:t>
            </a:r>
            <a:endParaRPr lang="en-US" sz="2000" b="0" strike="noStrike" spc="-1">
              <a:latin typeface="Arial"/>
            </a:endParaRPr>
          </a:p>
        </p:txBody>
      </p:sp>
      <p:sp>
        <p:nvSpPr>
          <p:cNvPr id="4788" name="CustomShape 9"/>
          <p:cNvSpPr/>
          <p:nvPr/>
        </p:nvSpPr>
        <p:spPr>
          <a:xfrm rot="16200000">
            <a:off x="1751040" y="533880"/>
            <a:ext cx="77400" cy="2765160"/>
          </a:xfrm>
          <a:prstGeom prst="leftBrace">
            <a:avLst>
              <a:gd name="adj1" fmla="val 290500"/>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4789" name="CustomShape 10"/>
          <p:cNvSpPr/>
          <p:nvPr/>
        </p:nvSpPr>
        <p:spPr>
          <a:xfrm>
            <a:off x="1296720" y="1852560"/>
            <a:ext cx="1086480" cy="698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0000"/>
                </a:solidFill>
                <a:latin typeface="Arial"/>
                <a:ea typeface="MS PGothic"/>
              </a:rPr>
              <a:t>ten-car </a:t>
            </a:r>
            <a:endParaRPr lang="en-US" sz="2000" b="0" strike="noStrike" spc="-1">
              <a:latin typeface="Arial"/>
            </a:endParaRPr>
          </a:p>
          <a:p>
            <a:pPr>
              <a:lnSpc>
                <a:spcPct val="100000"/>
              </a:lnSpc>
            </a:pPr>
            <a:r>
              <a:rPr lang="en-US" sz="2000" b="0" strike="noStrike" spc="-1">
                <a:solidFill>
                  <a:srgbClr val="000000"/>
                </a:solidFill>
                <a:latin typeface="Arial"/>
                <a:ea typeface="MS PGothic"/>
              </a:rPr>
              <a:t>caravan</a:t>
            </a:r>
            <a:endParaRPr lang="en-US" sz="2000" b="0" strike="noStrike" spc="-1">
              <a:latin typeface="Arial"/>
            </a:endParaRPr>
          </a:p>
        </p:txBody>
      </p:sp>
      <p:sp>
        <p:nvSpPr>
          <p:cNvPr id="4790" name="Line 11"/>
          <p:cNvSpPr/>
          <p:nvPr/>
        </p:nvSpPr>
        <p:spPr>
          <a:xfrm flipH="1">
            <a:off x="3477960" y="1593720"/>
            <a:ext cx="65880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791" name="CustomShape 12"/>
          <p:cNvSpPr/>
          <p:nvPr/>
        </p:nvSpPr>
        <p:spPr>
          <a:xfrm>
            <a:off x="4137120" y="1393920"/>
            <a:ext cx="10778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MS PGothic"/>
              </a:rPr>
              <a:t>100 km</a:t>
            </a:r>
            <a:endParaRPr lang="en-US" sz="2000" b="0" strike="noStrike" spc="-1">
              <a:latin typeface="Arial"/>
            </a:endParaRPr>
          </a:p>
        </p:txBody>
      </p:sp>
      <p:sp>
        <p:nvSpPr>
          <p:cNvPr id="4792" name="Line 13"/>
          <p:cNvSpPr/>
          <p:nvPr/>
        </p:nvSpPr>
        <p:spPr>
          <a:xfrm flipH="1" flipV="1">
            <a:off x="6470640" y="1591920"/>
            <a:ext cx="622080" cy="180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793" name="CustomShape 14"/>
          <p:cNvSpPr/>
          <p:nvPr/>
        </p:nvSpPr>
        <p:spPr>
          <a:xfrm>
            <a:off x="7093080" y="1393920"/>
            <a:ext cx="10778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MS PGothic"/>
              </a:rPr>
              <a:t>100 km</a:t>
            </a:r>
            <a:endParaRPr lang="en-US" sz="2000" b="0" strike="noStrike" spc="-1">
              <a:latin typeface="Arial"/>
            </a:endParaRPr>
          </a:p>
        </p:txBody>
      </p:sp>
      <p:sp>
        <p:nvSpPr>
          <p:cNvPr id="4794" name="Line 15"/>
          <p:cNvSpPr/>
          <p:nvPr/>
        </p:nvSpPr>
        <p:spPr>
          <a:xfrm>
            <a:off x="8172360" y="1593720"/>
            <a:ext cx="2775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795" name="CustomShape 16"/>
          <p:cNvSpPr/>
          <p:nvPr/>
        </p:nvSpPr>
        <p:spPr>
          <a:xfrm>
            <a:off x="1222200" y="1593720"/>
            <a:ext cx="72720" cy="7272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4796" name="CustomShape 17"/>
          <p:cNvSpPr/>
          <p:nvPr/>
        </p:nvSpPr>
        <p:spPr>
          <a:xfrm>
            <a:off x="1374840" y="1593720"/>
            <a:ext cx="72720" cy="7272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4797" name="CustomShape 18"/>
          <p:cNvSpPr/>
          <p:nvPr/>
        </p:nvSpPr>
        <p:spPr>
          <a:xfrm>
            <a:off x="1598760" y="1593720"/>
            <a:ext cx="72720" cy="72720"/>
          </a:xfrm>
          <a:prstGeom prst="ellipse">
            <a:avLst/>
          </a:prstGeom>
          <a:solidFill>
            <a:srgbClr val="FF0000"/>
          </a:solidFill>
          <a:ln>
            <a:noFill/>
          </a:ln>
        </p:spPr>
        <p:style>
          <a:lnRef idx="0">
            <a:scrgbClr r="0" g="0" b="0"/>
          </a:lnRef>
          <a:fillRef idx="0">
            <a:scrgbClr r="0" g="0" b="0"/>
          </a:fillRef>
          <a:effectRef idx="0">
            <a:scrgbClr r="0" g="0" b="0"/>
          </a:effectRef>
          <a:fontRef idx="minor"/>
        </p:style>
      </p:sp>
      <p:pic>
        <p:nvPicPr>
          <p:cNvPr id="4798" name="Picture 59"/>
          <p:cNvPicPr/>
          <p:nvPr/>
        </p:nvPicPr>
        <p:blipFill>
          <a:blip r:embed="rId2"/>
          <a:stretch>
            <a:fillRect/>
          </a:stretch>
        </p:blipFill>
        <p:spPr>
          <a:xfrm>
            <a:off x="1707120" y="1504800"/>
            <a:ext cx="747360" cy="217440"/>
          </a:xfrm>
          <a:prstGeom prst="rect">
            <a:avLst/>
          </a:prstGeom>
          <a:ln>
            <a:noFill/>
          </a:ln>
        </p:spPr>
      </p:pic>
      <p:pic>
        <p:nvPicPr>
          <p:cNvPr id="4799" name="Picture 60"/>
          <p:cNvPicPr/>
          <p:nvPr/>
        </p:nvPicPr>
        <p:blipFill>
          <a:blip r:embed="rId2"/>
          <a:stretch>
            <a:fillRect/>
          </a:stretch>
        </p:blipFill>
        <p:spPr>
          <a:xfrm>
            <a:off x="440280" y="1500120"/>
            <a:ext cx="747360" cy="217440"/>
          </a:xfrm>
          <a:prstGeom prst="rect">
            <a:avLst/>
          </a:prstGeom>
          <a:ln>
            <a:noFill/>
          </a:ln>
        </p:spPr>
      </p:pic>
      <p:pic>
        <p:nvPicPr>
          <p:cNvPr id="4800" name="Picture 62"/>
          <p:cNvPicPr/>
          <p:nvPr/>
        </p:nvPicPr>
        <p:blipFill>
          <a:blip r:embed="rId3"/>
          <a:stretch>
            <a:fillRect/>
          </a:stretch>
        </p:blipFill>
        <p:spPr>
          <a:xfrm>
            <a:off x="3029400" y="1195560"/>
            <a:ext cx="453240" cy="776160"/>
          </a:xfrm>
          <a:prstGeom prst="rect">
            <a:avLst/>
          </a:prstGeom>
          <a:ln>
            <a:noFill/>
          </a:ln>
        </p:spPr>
      </p:pic>
      <p:sp>
        <p:nvSpPr>
          <p:cNvPr id="4801" name="CustomShape 19"/>
          <p:cNvSpPr/>
          <p:nvPr/>
        </p:nvSpPr>
        <p:spPr>
          <a:xfrm>
            <a:off x="3025800" y="1569240"/>
            <a:ext cx="163080" cy="99360"/>
          </a:xfrm>
          <a:prstGeom prst="rect">
            <a:avLst/>
          </a:prstGeom>
          <a:solidFill>
            <a:schemeClr val="bg1"/>
          </a:solidFill>
          <a:ln>
            <a:noFill/>
          </a:ln>
        </p:spPr>
        <p:style>
          <a:lnRef idx="0">
            <a:scrgbClr r="0" g="0" b="0"/>
          </a:lnRef>
          <a:fillRef idx="0">
            <a:scrgbClr r="0" g="0" b="0"/>
          </a:fillRef>
          <a:effectRef idx="0">
            <a:scrgbClr r="0" g="0" b="0"/>
          </a:effectRef>
          <a:fontRef idx="minor"/>
        </p:style>
      </p:sp>
      <p:pic>
        <p:nvPicPr>
          <p:cNvPr id="4802" name="Picture 64"/>
          <p:cNvPicPr/>
          <p:nvPr/>
        </p:nvPicPr>
        <p:blipFill>
          <a:blip r:embed="rId2"/>
          <a:stretch>
            <a:fillRect/>
          </a:stretch>
        </p:blipFill>
        <p:spPr>
          <a:xfrm>
            <a:off x="2470680" y="1525680"/>
            <a:ext cx="747360" cy="217440"/>
          </a:xfrm>
          <a:prstGeom prst="rect">
            <a:avLst/>
          </a:prstGeom>
          <a:ln>
            <a:noFill/>
          </a:ln>
        </p:spPr>
      </p:pic>
      <p:pic>
        <p:nvPicPr>
          <p:cNvPr id="4803" name="Picture 66"/>
          <p:cNvPicPr/>
          <p:nvPr/>
        </p:nvPicPr>
        <p:blipFill>
          <a:blip r:embed="rId3"/>
          <a:stretch>
            <a:fillRect/>
          </a:stretch>
        </p:blipFill>
        <p:spPr>
          <a:xfrm>
            <a:off x="5951880" y="1224000"/>
            <a:ext cx="453240" cy="776160"/>
          </a:xfrm>
          <a:prstGeom prst="rect">
            <a:avLst/>
          </a:prstGeom>
          <a:ln>
            <a:noFill/>
          </a:ln>
        </p:spPr>
      </p:pic>
      <p:sp>
        <p:nvSpPr>
          <p:cNvPr id="4804" name="CustomShape 20"/>
          <p:cNvSpPr/>
          <p:nvPr/>
        </p:nvSpPr>
        <p:spPr>
          <a:xfrm>
            <a:off x="5948280" y="1598040"/>
            <a:ext cx="163080" cy="9936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4805" name="Line 21"/>
          <p:cNvSpPr/>
          <p:nvPr/>
        </p:nvSpPr>
        <p:spPr>
          <a:xfrm>
            <a:off x="5216400" y="1593720"/>
            <a:ext cx="86688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806" name="CustomShape 22"/>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64F715FB-5A00-411A-983D-9C47144D7F07}"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83">
                                            <p:txEl>
                                              <p:pRg st="0" end="80"/>
                                            </p:txEl>
                                          </p:spTgt>
                                        </p:tgtEl>
                                        <p:attrNameLst>
                                          <p:attrName>style.visibility</p:attrName>
                                        </p:attrNameLst>
                                      </p:cBhvr>
                                      <p:to>
                                        <p:strVal val="visible"/>
                                      </p:to>
                                    </p:set>
                                    <p:animEffect transition="in" filter="dissolve">
                                      <p:cBhvr additive="repl">
                                        <p:cTn id="7" dur="500"/>
                                        <p:tgtEl>
                                          <p:spTgt spid="4783">
                                            <p:txEl>
                                              <p:pRg st="0" end="8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83">
                                            <p:txEl>
                                              <p:pRg st="175" end="175"/>
                                            </p:txEl>
                                          </p:spTgt>
                                        </p:tgtEl>
                                        <p:attrNameLst>
                                          <p:attrName>style.visibility</p:attrName>
                                        </p:attrNameLst>
                                      </p:cBhvr>
                                      <p:to>
                                        <p:strVal val="visible"/>
                                      </p:to>
                                    </p:set>
                                    <p:animEffect transition="in" filter="dissolve">
                                      <p:cBhvr additive="repl">
                                        <p:cTn id="12" dur="500"/>
                                        <p:tgtEl>
                                          <p:spTgt spid="4783">
                                            <p:txEl>
                                              <p:pRg st="175" end="1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783">
                                            <p:txEl>
                                              <p:pRg st="175" end="175"/>
                                            </p:txEl>
                                          </p:spTgt>
                                        </p:tgtEl>
                                        <p:attrNameLst>
                                          <p:attrName>style.visibility</p:attrName>
                                        </p:attrNameLst>
                                      </p:cBhvr>
                                      <p:to>
                                        <p:strVal val="visible"/>
                                      </p:to>
                                    </p:set>
                                    <p:animEffect transition="in" filter="dissolve">
                                      <p:cBhvr additive="repl">
                                        <p:cTn id="17" dur="500"/>
                                        <p:tgtEl>
                                          <p:spTgt spid="4783">
                                            <p:txEl>
                                              <p:pRg st="175" end="1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07"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4808" name="Picture 36"/>
          <p:cNvPicPr/>
          <p:nvPr/>
        </p:nvPicPr>
        <p:blipFill>
          <a:blip r:embed="rId1"/>
          <a:stretch>
            <a:fillRect/>
          </a:stretch>
        </p:blipFill>
        <p:spPr>
          <a:xfrm>
            <a:off x="528480" y="803160"/>
            <a:ext cx="5483160" cy="171360"/>
          </a:xfrm>
          <a:prstGeom prst="rect">
            <a:avLst/>
          </a:prstGeom>
          <a:ln>
            <a:noFill/>
          </a:ln>
        </p:spPr>
      </p:pic>
      <p:sp>
        <p:nvSpPr>
          <p:cNvPr id="4809" name="CustomShape 2"/>
          <p:cNvSpPr/>
          <p:nvPr/>
        </p:nvSpPr>
        <p:spPr>
          <a:xfrm>
            <a:off x="365040" y="141120"/>
            <a:ext cx="7770600" cy="84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Caravan analogy (more)</a:t>
            </a:r>
            <a:endParaRPr lang="en-US" sz="4400" b="0" strike="noStrike" spc="-1">
              <a:latin typeface="Arial"/>
            </a:endParaRPr>
          </a:p>
        </p:txBody>
      </p:sp>
      <p:sp>
        <p:nvSpPr>
          <p:cNvPr id="4810" name="CustomShape 3"/>
          <p:cNvSpPr/>
          <p:nvPr/>
        </p:nvSpPr>
        <p:spPr>
          <a:xfrm>
            <a:off x="492120" y="2862360"/>
            <a:ext cx="8321400" cy="331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suppose cars now “propagate” at 1000 km/hr</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and suppose toll booth now takes one min to service a car</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i="1" u="sng" strike="noStrike" spc="-1">
                <a:solidFill>
                  <a:srgbClr val="CC0000"/>
                </a:solidFill>
                <a:uFillTx/>
                <a:latin typeface="Gill Sans MT"/>
                <a:ea typeface="MS PGothic"/>
              </a:rPr>
              <a:t>Q:</a:t>
            </a:r>
            <a:r>
              <a:rPr lang="en-US" sz="2400" b="0" strike="noStrike" spc="-1">
                <a:solidFill>
                  <a:srgbClr val="CC0000"/>
                </a:solidFill>
                <a:latin typeface="Gill Sans MT"/>
                <a:ea typeface="MS PGothic"/>
              </a:rPr>
              <a:t> Will cars arrive to 2nd booth before all cars serviced at first booth?</a:t>
            </a:r>
            <a:endParaRPr lang="en-US" sz="2400" b="0" strike="noStrike" spc="-1">
              <a:latin typeface="Arial"/>
            </a:endParaRPr>
          </a:p>
          <a:p>
            <a:pPr marL="342900" indent="-340995">
              <a:lnSpc>
                <a:spcPct val="100000"/>
              </a:lnSpc>
              <a:spcBef>
                <a:spcPts val="480"/>
              </a:spcBef>
            </a:pPr>
            <a:endParaRPr lang="en-US" sz="2400" b="0" strike="noStrike" spc="-1">
              <a:latin typeface="Arial"/>
            </a:endParaRPr>
          </a:p>
        </p:txBody>
      </p:sp>
      <p:sp>
        <p:nvSpPr>
          <p:cNvPr id="4811" name="CustomShape 4"/>
          <p:cNvSpPr/>
          <p:nvPr/>
        </p:nvSpPr>
        <p:spPr>
          <a:xfrm>
            <a:off x="942840" y="4524480"/>
            <a:ext cx="7988040" cy="17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Font typeface="Wingdings" panose="05000000000000000000" pitchFamily="2" charset="2"/>
              <a:buChar char=""/>
            </a:pPr>
            <a:r>
              <a:rPr lang="en-US" sz="2400" b="0" i="1" u="sng" strike="noStrike" spc="-1">
                <a:solidFill>
                  <a:srgbClr val="CC0000"/>
                </a:solidFill>
                <a:uFillTx/>
                <a:latin typeface="Gill Sans MT"/>
                <a:ea typeface="MS PGothic"/>
              </a:rPr>
              <a:t> </a:t>
            </a:r>
            <a:endParaRPr lang="en-US" sz="2400" b="0" strike="noStrike" spc="-1">
              <a:latin typeface="Arial"/>
            </a:endParaRPr>
          </a:p>
          <a:p>
            <a:pPr marL="342900" indent="-340995">
              <a:lnSpc>
                <a:spcPct val="100000"/>
              </a:lnSpc>
              <a:spcBef>
                <a:spcPts val="480"/>
              </a:spcBef>
              <a:buClr>
                <a:srgbClr val="000099"/>
              </a:buClr>
              <a:buFont typeface="Wingdings" panose="05000000000000000000" pitchFamily="2" charset="2"/>
              <a:buChar char=""/>
            </a:pPr>
            <a:r>
              <a:rPr lang="en-US" sz="2400" b="0" i="1" u="sng" strike="noStrike" spc="-1">
                <a:solidFill>
                  <a:srgbClr val="CC0000"/>
                </a:solidFill>
                <a:uFillTx/>
                <a:latin typeface="Gill Sans MT"/>
                <a:ea typeface="MS PGothic"/>
              </a:rPr>
              <a:t>A: Yes!</a:t>
            </a:r>
            <a:r>
              <a:rPr lang="en-US" sz="2400" b="0" strike="noStrike" spc="-1">
                <a:solidFill>
                  <a:srgbClr val="000000"/>
                </a:solidFill>
                <a:latin typeface="Gill Sans MT"/>
                <a:ea typeface="MS PGothic"/>
              </a:rPr>
              <a:t>  after 7 min, 1st car arrives at second booth; three cars still at 1st booth.</a:t>
            </a:r>
            <a:endParaRPr lang="en-US" sz="2400" b="0" strike="noStrike" spc="-1">
              <a:latin typeface="Arial"/>
            </a:endParaRPr>
          </a:p>
        </p:txBody>
      </p:sp>
      <p:sp>
        <p:nvSpPr>
          <p:cNvPr id="4812" name="CustomShape 5"/>
          <p:cNvSpPr/>
          <p:nvPr/>
        </p:nvSpPr>
        <p:spPr>
          <a:xfrm>
            <a:off x="6369120" y="1239840"/>
            <a:ext cx="72720" cy="66960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813" name="CustomShape 6"/>
          <p:cNvSpPr/>
          <p:nvPr/>
        </p:nvSpPr>
        <p:spPr>
          <a:xfrm>
            <a:off x="6033960" y="1930320"/>
            <a:ext cx="816840" cy="698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000000"/>
                </a:solidFill>
                <a:latin typeface="Arial"/>
                <a:ea typeface="MS PGothic"/>
              </a:rPr>
              <a:t>toll </a:t>
            </a:r>
            <a:endParaRPr lang="en-US" sz="2000" b="0" strike="noStrike" spc="-1">
              <a:latin typeface="Arial"/>
            </a:endParaRPr>
          </a:p>
          <a:p>
            <a:pPr algn="ctr">
              <a:lnSpc>
                <a:spcPct val="100000"/>
              </a:lnSpc>
            </a:pPr>
            <a:r>
              <a:rPr lang="en-US" sz="2000" b="0" strike="noStrike" spc="-1">
                <a:solidFill>
                  <a:srgbClr val="000000"/>
                </a:solidFill>
                <a:latin typeface="Arial"/>
                <a:ea typeface="MS PGothic"/>
              </a:rPr>
              <a:t>booth</a:t>
            </a:r>
            <a:endParaRPr lang="en-US" sz="2000" b="0" strike="noStrike" spc="-1">
              <a:latin typeface="Arial"/>
            </a:endParaRPr>
          </a:p>
        </p:txBody>
      </p:sp>
      <p:sp>
        <p:nvSpPr>
          <p:cNvPr id="4814" name="CustomShape 7"/>
          <p:cNvSpPr/>
          <p:nvPr/>
        </p:nvSpPr>
        <p:spPr>
          <a:xfrm>
            <a:off x="3516480" y="1239840"/>
            <a:ext cx="72720" cy="66960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815" name="CustomShape 8"/>
          <p:cNvSpPr/>
          <p:nvPr/>
        </p:nvSpPr>
        <p:spPr>
          <a:xfrm>
            <a:off x="3181320" y="1930320"/>
            <a:ext cx="816840" cy="698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000000"/>
                </a:solidFill>
                <a:latin typeface="Arial"/>
                <a:ea typeface="MS PGothic"/>
              </a:rPr>
              <a:t>toll </a:t>
            </a:r>
            <a:endParaRPr lang="en-US" sz="2000" b="0" strike="noStrike" spc="-1">
              <a:latin typeface="Arial"/>
            </a:endParaRPr>
          </a:p>
          <a:p>
            <a:pPr algn="ctr">
              <a:lnSpc>
                <a:spcPct val="100000"/>
              </a:lnSpc>
            </a:pPr>
            <a:r>
              <a:rPr lang="en-US" sz="2000" b="0" strike="noStrike" spc="-1">
                <a:solidFill>
                  <a:srgbClr val="000000"/>
                </a:solidFill>
                <a:latin typeface="Arial"/>
                <a:ea typeface="MS PGothic"/>
              </a:rPr>
              <a:t>booth</a:t>
            </a:r>
            <a:endParaRPr lang="en-US" sz="2000" b="0" strike="noStrike" spc="-1">
              <a:latin typeface="Arial"/>
            </a:endParaRPr>
          </a:p>
        </p:txBody>
      </p:sp>
      <p:sp>
        <p:nvSpPr>
          <p:cNvPr id="4816" name="CustomShape 9"/>
          <p:cNvSpPr/>
          <p:nvPr/>
        </p:nvSpPr>
        <p:spPr>
          <a:xfrm rot="16200000">
            <a:off x="2028960" y="489240"/>
            <a:ext cx="77400" cy="2765160"/>
          </a:xfrm>
          <a:prstGeom prst="leftBrace">
            <a:avLst>
              <a:gd name="adj1" fmla="val 290500"/>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4817" name="CustomShape 10"/>
          <p:cNvSpPr/>
          <p:nvPr/>
        </p:nvSpPr>
        <p:spPr>
          <a:xfrm>
            <a:off x="1574280" y="1808280"/>
            <a:ext cx="1086480" cy="698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0000"/>
                </a:solidFill>
                <a:latin typeface="Arial"/>
                <a:ea typeface="MS PGothic"/>
              </a:rPr>
              <a:t>ten-car </a:t>
            </a:r>
            <a:endParaRPr lang="en-US" sz="2000" b="0" strike="noStrike" spc="-1">
              <a:latin typeface="Arial"/>
            </a:endParaRPr>
          </a:p>
          <a:p>
            <a:pPr>
              <a:lnSpc>
                <a:spcPct val="100000"/>
              </a:lnSpc>
            </a:pPr>
            <a:r>
              <a:rPr lang="en-US" sz="2000" b="0" strike="noStrike" spc="-1">
                <a:solidFill>
                  <a:srgbClr val="000000"/>
                </a:solidFill>
                <a:latin typeface="Arial"/>
                <a:ea typeface="MS PGothic"/>
              </a:rPr>
              <a:t>caravan</a:t>
            </a:r>
            <a:endParaRPr lang="en-US" sz="2000" b="0" strike="noStrike" spc="-1">
              <a:latin typeface="Arial"/>
            </a:endParaRPr>
          </a:p>
        </p:txBody>
      </p:sp>
      <p:sp>
        <p:nvSpPr>
          <p:cNvPr id="4818" name="Line 11"/>
          <p:cNvSpPr/>
          <p:nvPr/>
        </p:nvSpPr>
        <p:spPr>
          <a:xfrm flipH="1">
            <a:off x="3755880" y="1549080"/>
            <a:ext cx="65880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819" name="CustomShape 12"/>
          <p:cNvSpPr/>
          <p:nvPr/>
        </p:nvSpPr>
        <p:spPr>
          <a:xfrm>
            <a:off x="4414680" y="1349280"/>
            <a:ext cx="10778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MS PGothic"/>
              </a:rPr>
              <a:t>100 km</a:t>
            </a:r>
            <a:endParaRPr lang="en-US" sz="2000" b="0" strike="noStrike" spc="-1">
              <a:latin typeface="Arial"/>
            </a:endParaRPr>
          </a:p>
        </p:txBody>
      </p:sp>
      <p:sp>
        <p:nvSpPr>
          <p:cNvPr id="4820" name="Line 13"/>
          <p:cNvSpPr/>
          <p:nvPr/>
        </p:nvSpPr>
        <p:spPr>
          <a:xfrm flipH="1" flipV="1">
            <a:off x="6748200" y="1547640"/>
            <a:ext cx="622440" cy="144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821" name="CustomShape 14"/>
          <p:cNvSpPr/>
          <p:nvPr/>
        </p:nvSpPr>
        <p:spPr>
          <a:xfrm>
            <a:off x="7370640" y="1349280"/>
            <a:ext cx="10778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MS PGothic"/>
              </a:rPr>
              <a:t>100 km</a:t>
            </a:r>
            <a:endParaRPr lang="en-US" sz="2000" b="0" strike="noStrike" spc="-1">
              <a:latin typeface="Arial"/>
            </a:endParaRPr>
          </a:p>
        </p:txBody>
      </p:sp>
      <p:sp>
        <p:nvSpPr>
          <p:cNvPr id="4822" name="Line 15"/>
          <p:cNvSpPr/>
          <p:nvPr/>
        </p:nvSpPr>
        <p:spPr>
          <a:xfrm>
            <a:off x="8449920" y="1549080"/>
            <a:ext cx="2779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823" name="CustomShape 16"/>
          <p:cNvSpPr/>
          <p:nvPr/>
        </p:nvSpPr>
        <p:spPr>
          <a:xfrm>
            <a:off x="1500120" y="1549440"/>
            <a:ext cx="72720" cy="7272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4824" name="CustomShape 17"/>
          <p:cNvSpPr/>
          <p:nvPr/>
        </p:nvSpPr>
        <p:spPr>
          <a:xfrm>
            <a:off x="1652760" y="1549440"/>
            <a:ext cx="72720" cy="7272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4825" name="CustomShape 18"/>
          <p:cNvSpPr/>
          <p:nvPr/>
        </p:nvSpPr>
        <p:spPr>
          <a:xfrm>
            <a:off x="1876320" y="1549440"/>
            <a:ext cx="72720" cy="72720"/>
          </a:xfrm>
          <a:prstGeom prst="ellipse">
            <a:avLst/>
          </a:prstGeom>
          <a:solidFill>
            <a:srgbClr val="FF0000"/>
          </a:solidFill>
          <a:ln>
            <a:noFill/>
          </a:ln>
        </p:spPr>
        <p:style>
          <a:lnRef idx="0">
            <a:scrgbClr r="0" g="0" b="0"/>
          </a:lnRef>
          <a:fillRef idx="0">
            <a:scrgbClr r="0" g="0" b="0"/>
          </a:fillRef>
          <a:effectRef idx="0">
            <a:scrgbClr r="0" g="0" b="0"/>
          </a:effectRef>
          <a:fontRef idx="minor"/>
        </p:style>
      </p:sp>
      <p:pic>
        <p:nvPicPr>
          <p:cNvPr id="4826" name="Picture 41"/>
          <p:cNvPicPr/>
          <p:nvPr/>
        </p:nvPicPr>
        <p:blipFill>
          <a:blip r:embed="rId2"/>
          <a:stretch>
            <a:fillRect/>
          </a:stretch>
        </p:blipFill>
        <p:spPr>
          <a:xfrm>
            <a:off x="1985040" y="1460520"/>
            <a:ext cx="747360" cy="217440"/>
          </a:xfrm>
          <a:prstGeom prst="rect">
            <a:avLst/>
          </a:prstGeom>
          <a:ln>
            <a:noFill/>
          </a:ln>
        </p:spPr>
      </p:pic>
      <p:pic>
        <p:nvPicPr>
          <p:cNvPr id="4827" name="Picture 42"/>
          <p:cNvPicPr/>
          <p:nvPr/>
        </p:nvPicPr>
        <p:blipFill>
          <a:blip r:embed="rId2"/>
          <a:stretch>
            <a:fillRect/>
          </a:stretch>
        </p:blipFill>
        <p:spPr>
          <a:xfrm>
            <a:off x="718200" y="1455840"/>
            <a:ext cx="747360" cy="217440"/>
          </a:xfrm>
          <a:prstGeom prst="rect">
            <a:avLst/>
          </a:prstGeom>
          <a:ln>
            <a:noFill/>
          </a:ln>
        </p:spPr>
      </p:pic>
      <p:pic>
        <p:nvPicPr>
          <p:cNvPr id="4828" name="Picture 43"/>
          <p:cNvPicPr/>
          <p:nvPr/>
        </p:nvPicPr>
        <p:blipFill>
          <a:blip r:embed="rId3"/>
          <a:stretch>
            <a:fillRect/>
          </a:stretch>
        </p:blipFill>
        <p:spPr>
          <a:xfrm>
            <a:off x="3307320" y="1150920"/>
            <a:ext cx="453240" cy="776160"/>
          </a:xfrm>
          <a:prstGeom prst="rect">
            <a:avLst/>
          </a:prstGeom>
          <a:ln>
            <a:noFill/>
          </a:ln>
        </p:spPr>
      </p:pic>
      <p:sp>
        <p:nvSpPr>
          <p:cNvPr id="4829" name="CustomShape 19"/>
          <p:cNvSpPr/>
          <p:nvPr/>
        </p:nvSpPr>
        <p:spPr>
          <a:xfrm>
            <a:off x="3303720" y="1524960"/>
            <a:ext cx="163080" cy="99360"/>
          </a:xfrm>
          <a:prstGeom prst="rect">
            <a:avLst/>
          </a:prstGeom>
          <a:solidFill>
            <a:schemeClr val="bg1"/>
          </a:solidFill>
          <a:ln>
            <a:noFill/>
          </a:ln>
        </p:spPr>
        <p:style>
          <a:lnRef idx="0">
            <a:scrgbClr r="0" g="0" b="0"/>
          </a:lnRef>
          <a:fillRef idx="0">
            <a:scrgbClr r="0" g="0" b="0"/>
          </a:fillRef>
          <a:effectRef idx="0">
            <a:scrgbClr r="0" g="0" b="0"/>
          </a:effectRef>
          <a:fontRef idx="minor"/>
        </p:style>
      </p:sp>
      <p:pic>
        <p:nvPicPr>
          <p:cNvPr id="4830" name="Picture 40"/>
          <p:cNvPicPr/>
          <p:nvPr/>
        </p:nvPicPr>
        <p:blipFill>
          <a:blip r:embed="rId2"/>
          <a:stretch>
            <a:fillRect/>
          </a:stretch>
        </p:blipFill>
        <p:spPr>
          <a:xfrm>
            <a:off x="2748600" y="1481040"/>
            <a:ext cx="747360" cy="217440"/>
          </a:xfrm>
          <a:prstGeom prst="rect">
            <a:avLst/>
          </a:prstGeom>
          <a:ln>
            <a:noFill/>
          </a:ln>
        </p:spPr>
      </p:pic>
      <p:pic>
        <p:nvPicPr>
          <p:cNvPr id="4831" name="Picture 47"/>
          <p:cNvPicPr/>
          <p:nvPr/>
        </p:nvPicPr>
        <p:blipFill>
          <a:blip r:embed="rId3"/>
          <a:stretch>
            <a:fillRect/>
          </a:stretch>
        </p:blipFill>
        <p:spPr>
          <a:xfrm>
            <a:off x="6229800" y="1179360"/>
            <a:ext cx="453240" cy="776160"/>
          </a:xfrm>
          <a:prstGeom prst="rect">
            <a:avLst/>
          </a:prstGeom>
          <a:ln>
            <a:noFill/>
          </a:ln>
        </p:spPr>
      </p:pic>
      <p:sp>
        <p:nvSpPr>
          <p:cNvPr id="4832" name="CustomShape 20"/>
          <p:cNvSpPr/>
          <p:nvPr/>
        </p:nvSpPr>
        <p:spPr>
          <a:xfrm>
            <a:off x="6226200" y="1553400"/>
            <a:ext cx="163080" cy="9936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4833" name="Line 21"/>
          <p:cNvSpPr/>
          <p:nvPr/>
        </p:nvSpPr>
        <p:spPr>
          <a:xfrm>
            <a:off x="5494320" y="1549080"/>
            <a:ext cx="86652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834" name="CustomShape 22"/>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8CEFA056-C777-45BF-9147-0A4BF9F91871}"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5"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4836" name="Picture 18"/>
          <p:cNvPicPr/>
          <p:nvPr/>
        </p:nvPicPr>
        <p:blipFill>
          <a:blip r:embed="rId1"/>
          <a:stretch>
            <a:fillRect/>
          </a:stretch>
        </p:blipFill>
        <p:spPr>
          <a:xfrm>
            <a:off x="438120" y="917640"/>
            <a:ext cx="5483160" cy="171360"/>
          </a:xfrm>
          <a:prstGeom prst="rect">
            <a:avLst/>
          </a:prstGeom>
          <a:ln>
            <a:noFill/>
          </a:ln>
        </p:spPr>
      </p:pic>
      <p:pic>
        <p:nvPicPr>
          <p:cNvPr id="4837" name="Picture 60"/>
          <p:cNvPicPr/>
          <p:nvPr/>
        </p:nvPicPr>
        <p:blipFill>
          <a:blip r:embed="rId2"/>
          <a:stretch>
            <a:fillRect/>
          </a:stretch>
        </p:blipFill>
        <p:spPr>
          <a:xfrm>
            <a:off x="4013280" y="852480"/>
            <a:ext cx="4966920" cy="3049200"/>
          </a:xfrm>
          <a:prstGeom prst="rect">
            <a:avLst/>
          </a:prstGeom>
          <a:ln>
            <a:noFill/>
          </a:ln>
        </p:spPr>
      </p:pic>
      <p:sp>
        <p:nvSpPr>
          <p:cNvPr id="4838" name="CustomShape 2"/>
          <p:cNvSpPr/>
          <p:nvPr/>
        </p:nvSpPr>
        <p:spPr>
          <a:xfrm>
            <a:off x="509760" y="1806480"/>
            <a:ext cx="3808080" cy="17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2400" b="0" i="1" strike="noStrike" spc="-1">
                <a:solidFill>
                  <a:srgbClr val="000000"/>
                </a:solidFill>
                <a:latin typeface="Gill Sans MT"/>
                <a:ea typeface="MS PGothic"/>
              </a:rPr>
              <a:t>R:</a:t>
            </a:r>
            <a:r>
              <a:rPr lang="en-US" sz="2400" b="0" strike="noStrike" spc="-1">
                <a:solidFill>
                  <a:srgbClr val="000000"/>
                </a:solidFill>
                <a:latin typeface="Gill Sans MT"/>
                <a:ea typeface="MS PGothic"/>
              </a:rPr>
              <a:t> link bandwidth (bps)</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i="1" strike="noStrike" spc="-1">
                <a:solidFill>
                  <a:srgbClr val="000000"/>
                </a:solidFill>
                <a:latin typeface="Gill Sans MT"/>
                <a:ea typeface="MS PGothic"/>
              </a:rPr>
              <a:t>L:</a:t>
            </a:r>
            <a:r>
              <a:rPr lang="en-US" sz="2400" b="0" strike="noStrike" spc="-1">
                <a:solidFill>
                  <a:srgbClr val="000000"/>
                </a:solidFill>
                <a:latin typeface="Gill Sans MT"/>
                <a:ea typeface="MS PGothic"/>
              </a:rPr>
              <a:t> packet length (bits)</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a: average packet arrival rate</a:t>
            </a:r>
            <a:endParaRPr lang="en-US" sz="2400" b="0" strike="noStrike" spc="-1">
              <a:latin typeface="Arial"/>
            </a:endParaRPr>
          </a:p>
        </p:txBody>
      </p:sp>
      <p:sp>
        <p:nvSpPr>
          <p:cNvPr id="4839" name="CustomShape 3"/>
          <p:cNvSpPr/>
          <p:nvPr/>
        </p:nvSpPr>
        <p:spPr>
          <a:xfrm>
            <a:off x="4187880" y="3451320"/>
            <a:ext cx="3808080" cy="50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gn="ctr">
              <a:lnSpc>
                <a:spcPct val="85000"/>
              </a:lnSpc>
            </a:pPr>
            <a:r>
              <a:rPr lang="en-US" sz="2000" b="0" strike="noStrike" spc="-1">
                <a:solidFill>
                  <a:srgbClr val="000099"/>
                </a:solidFill>
                <a:latin typeface="Arial"/>
                <a:ea typeface="MS PGothic"/>
              </a:rPr>
              <a:t>traffic intensity </a:t>
            </a:r>
            <a:endParaRPr lang="en-US" sz="2000" b="0" strike="noStrike" spc="-1">
              <a:latin typeface="Arial"/>
            </a:endParaRPr>
          </a:p>
          <a:p>
            <a:pPr marL="342900" indent="-340995" algn="ctr">
              <a:lnSpc>
                <a:spcPct val="85000"/>
              </a:lnSpc>
            </a:pPr>
            <a:r>
              <a:rPr lang="en-US" sz="2000" b="0" strike="noStrike" spc="-1">
                <a:solidFill>
                  <a:srgbClr val="000099"/>
                </a:solidFill>
                <a:latin typeface="Arial"/>
                <a:ea typeface="MS PGothic"/>
              </a:rPr>
              <a:t>= La/R</a:t>
            </a:r>
            <a:endParaRPr lang="en-US" sz="2000" b="0" strike="noStrike" spc="-1">
              <a:latin typeface="Arial"/>
            </a:endParaRPr>
          </a:p>
        </p:txBody>
      </p:sp>
      <p:sp>
        <p:nvSpPr>
          <p:cNvPr id="4840" name="CustomShape 4"/>
          <p:cNvSpPr/>
          <p:nvPr/>
        </p:nvSpPr>
        <p:spPr>
          <a:xfrm>
            <a:off x="511200" y="4113360"/>
            <a:ext cx="6970680" cy="19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2400" b="0" i="1" strike="noStrike" spc="-1">
                <a:solidFill>
                  <a:srgbClr val="000000"/>
                </a:solidFill>
                <a:latin typeface="Gill Sans MT"/>
                <a:ea typeface="MS PGothic"/>
              </a:rPr>
              <a:t>La/R</a:t>
            </a:r>
            <a:r>
              <a:rPr lang="en-US" sz="2400" b="0" strike="noStrike" spc="-1">
                <a:solidFill>
                  <a:srgbClr val="000000"/>
                </a:solidFill>
                <a:latin typeface="Gill Sans MT"/>
                <a:ea typeface="MS PGothic"/>
              </a:rPr>
              <a:t> ~ 0: avg. queueing delay small</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i="1" strike="noStrike" spc="-1">
                <a:solidFill>
                  <a:srgbClr val="000000"/>
                </a:solidFill>
                <a:latin typeface="Gill Sans MT"/>
                <a:ea typeface="MS PGothic"/>
              </a:rPr>
              <a:t>La/R </a:t>
            </a:r>
            <a:r>
              <a:rPr lang="en-US" sz="2400" b="0" strike="noStrike" spc="-1">
                <a:solidFill>
                  <a:srgbClr val="000000"/>
                </a:solidFill>
                <a:latin typeface="Gill Sans MT"/>
                <a:ea typeface="MS PGothic"/>
              </a:rPr>
              <a:t>-&gt; 1: avg. queueing delay large</a:t>
            </a:r>
            <a:endParaRPr lang="en-US" sz="2400" b="0" strike="noStrike" spc="-1">
              <a:latin typeface="Arial"/>
            </a:endParaRPr>
          </a:p>
          <a:p>
            <a:pPr marL="342900" indent="-340995">
              <a:lnSpc>
                <a:spcPct val="85000"/>
              </a:lnSpc>
              <a:spcBef>
                <a:spcPts val="480"/>
              </a:spcBef>
              <a:buClr>
                <a:srgbClr val="000099"/>
              </a:buClr>
              <a:buSzPct val="75000"/>
              <a:buFont typeface="Wingdings" panose="05000000000000000000" pitchFamily="2" charset="2"/>
              <a:buChar char=""/>
            </a:pPr>
            <a:r>
              <a:rPr lang="en-US" sz="2400" b="0" i="1" strike="noStrike" spc="-1">
                <a:solidFill>
                  <a:srgbClr val="000000"/>
                </a:solidFill>
                <a:latin typeface="Gill Sans MT"/>
                <a:ea typeface="MS PGothic"/>
              </a:rPr>
              <a:t>La/R </a:t>
            </a:r>
            <a:r>
              <a:rPr lang="en-US" sz="2400" b="0" strike="noStrike" spc="-1">
                <a:solidFill>
                  <a:srgbClr val="000000"/>
                </a:solidFill>
                <a:latin typeface="Gill Sans MT"/>
                <a:ea typeface="MS PGothic"/>
              </a:rPr>
              <a:t>&gt; 1: more “work” arriving </a:t>
            </a:r>
            <a:endParaRPr lang="en-US" sz="2400" b="0" strike="noStrike" spc="-1">
              <a:latin typeface="Arial"/>
            </a:endParaRPr>
          </a:p>
          <a:p>
            <a:pPr marL="342900" indent="-340995">
              <a:lnSpc>
                <a:spcPct val="85000"/>
              </a:lnSpc>
              <a:spcBef>
                <a:spcPts val="480"/>
              </a:spcBef>
            </a:pPr>
            <a:r>
              <a:rPr lang="en-US" sz="2400" b="0" strike="noStrike" spc="-1">
                <a:solidFill>
                  <a:srgbClr val="000000"/>
                </a:solidFill>
                <a:latin typeface="Gill Sans MT"/>
                <a:ea typeface="MS PGothic"/>
              </a:rPr>
              <a:t>    than can be serviced, average delay infinite!</a:t>
            </a:r>
            <a:endParaRPr lang="en-US" sz="2400" b="0" strike="noStrike" spc="-1">
              <a:latin typeface="Arial"/>
            </a:endParaRPr>
          </a:p>
          <a:p>
            <a:pPr marL="342900" indent="-340995">
              <a:lnSpc>
                <a:spcPct val="100000"/>
              </a:lnSpc>
              <a:spcBef>
                <a:spcPts val="480"/>
              </a:spcBef>
            </a:pPr>
            <a:endParaRPr lang="en-US" sz="2400" b="0" strike="noStrike" spc="-1">
              <a:latin typeface="Arial"/>
            </a:endParaRPr>
          </a:p>
        </p:txBody>
      </p:sp>
      <p:sp>
        <p:nvSpPr>
          <p:cNvPr id="4841" name="CustomShape 5"/>
          <p:cNvSpPr/>
          <p:nvPr/>
        </p:nvSpPr>
        <p:spPr>
          <a:xfrm>
            <a:off x="4500720" y="868320"/>
            <a:ext cx="1269720" cy="42516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4842" name="CustomShape 6"/>
          <p:cNvSpPr/>
          <p:nvPr/>
        </p:nvSpPr>
        <p:spPr>
          <a:xfrm rot="16200000">
            <a:off x="3596400" y="2182320"/>
            <a:ext cx="2431800" cy="50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gn="ctr">
              <a:lnSpc>
                <a:spcPct val="85000"/>
              </a:lnSpc>
            </a:pPr>
            <a:r>
              <a:rPr lang="en-US" sz="2000" b="0" strike="noStrike" spc="-1">
                <a:solidFill>
                  <a:srgbClr val="000099"/>
                </a:solidFill>
                <a:latin typeface="Arial"/>
                <a:ea typeface="MS PGothic"/>
              </a:rPr>
              <a:t>average  queueing delay</a:t>
            </a:r>
            <a:endParaRPr lang="en-US" sz="2000" b="0" strike="noStrike" spc="-1">
              <a:latin typeface="Arial"/>
            </a:endParaRPr>
          </a:p>
        </p:txBody>
      </p:sp>
      <p:pic>
        <p:nvPicPr>
          <p:cNvPr id="4843" name="Picture 13"/>
          <p:cNvPicPr/>
          <p:nvPr/>
        </p:nvPicPr>
        <p:blipFill>
          <a:blip r:embed="rId3"/>
          <a:stretch>
            <a:fillRect/>
          </a:stretch>
        </p:blipFill>
        <p:spPr>
          <a:xfrm>
            <a:off x="7383600" y="4935600"/>
            <a:ext cx="1544400" cy="1238040"/>
          </a:xfrm>
          <a:prstGeom prst="rect">
            <a:avLst/>
          </a:prstGeom>
          <a:ln>
            <a:noFill/>
          </a:ln>
        </p:spPr>
      </p:pic>
      <p:pic>
        <p:nvPicPr>
          <p:cNvPr id="4844" name="Picture 14"/>
          <p:cNvPicPr/>
          <p:nvPr/>
        </p:nvPicPr>
        <p:blipFill>
          <a:blip r:embed="rId4"/>
          <a:stretch>
            <a:fillRect/>
          </a:stretch>
        </p:blipFill>
        <p:spPr>
          <a:xfrm>
            <a:off x="6146640" y="4197240"/>
            <a:ext cx="1479240" cy="1115640"/>
          </a:xfrm>
          <a:prstGeom prst="rect">
            <a:avLst/>
          </a:prstGeom>
          <a:ln>
            <a:noFill/>
          </a:ln>
        </p:spPr>
      </p:pic>
      <p:sp>
        <p:nvSpPr>
          <p:cNvPr id="4845" name="CustomShape 7"/>
          <p:cNvSpPr/>
          <p:nvPr/>
        </p:nvSpPr>
        <p:spPr>
          <a:xfrm>
            <a:off x="7556040" y="4141800"/>
            <a:ext cx="104976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MS PGothic"/>
              </a:rPr>
              <a:t>La/R ~ 0</a:t>
            </a:r>
            <a:endParaRPr lang="en-US" sz="1800" b="0" strike="noStrike" spc="-1">
              <a:latin typeface="Arial"/>
            </a:endParaRPr>
          </a:p>
        </p:txBody>
      </p:sp>
      <p:sp>
        <p:nvSpPr>
          <p:cNvPr id="4846" name="CustomShape 8"/>
          <p:cNvSpPr/>
          <p:nvPr/>
        </p:nvSpPr>
        <p:spPr>
          <a:xfrm>
            <a:off x="333360" y="12384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Queueing delay (revisited)</a:t>
            </a:r>
            <a:endParaRPr lang="en-US" sz="4000" b="0" strike="noStrike" spc="-1">
              <a:latin typeface="Arial"/>
            </a:endParaRPr>
          </a:p>
        </p:txBody>
      </p:sp>
      <p:sp>
        <p:nvSpPr>
          <p:cNvPr id="4847" name="CustomShape 9"/>
          <p:cNvSpPr/>
          <p:nvPr/>
        </p:nvSpPr>
        <p:spPr>
          <a:xfrm>
            <a:off x="7886160" y="6110280"/>
            <a:ext cx="112608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MS PGothic"/>
              </a:rPr>
              <a:t>La/R -&gt; 1</a:t>
            </a:r>
            <a:endParaRPr lang="en-US" sz="1800" b="0" strike="noStrike" spc="-1">
              <a:latin typeface="Arial"/>
            </a:endParaRPr>
          </a:p>
        </p:txBody>
      </p:sp>
      <p:sp>
        <p:nvSpPr>
          <p:cNvPr id="4848" name="CustomShape 10"/>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D6EBBD68-7BE8-46B3-A6DB-5FF713E3709D}" type="slidenum">
              <a:rPr lang="en-US" sz="1200" b="0" strike="noStrike" spc="-1">
                <a:solidFill>
                  <a:srgbClr val="000000"/>
                </a:solidFill>
                <a:latin typeface="Tahoma"/>
                <a:ea typeface="MS PGothic"/>
              </a:rPr>
            </a:fld>
            <a:endParaRPr lang="en-US" sz="1200" b="0" strike="noStrike" spc="-1">
              <a:latin typeface="Arial"/>
            </a:endParaRPr>
          </a:p>
        </p:txBody>
      </p:sp>
      <p:sp>
        <p:nvSpPr>
          <p:cNvPr id="4849" name="CustomShape 11"/>
          <p:cNvSpPr/>
          <p:nvPr/>
        </p:nvSpPr>
        <p:spPr>
          <a:xfrm>
            <a:off x="429480" y="6116760"/>
            <a:ext cx="6213240" cy="30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Arial"/>
                <a:ea typeface="MS PGothic"/>
              </a:rPr>
              <a:t>* Check out the Java applet for an interactive animation on queuing and loss</a:t>
            </a:r>
            <a:endParaRPr lang="en-US" sz="1400" b="0" strike="noStrike" spc="-1">
              <a:latin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0"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4851" name="Picture 99"/>
          <p:cNvPicPr/>
          <p:nvPr/>
        </p:nvPicPr>
        <p:blipFill>
          <a:blip r:embed="rId1"/>
          <a:stretch>
            <a:fillRect/>
          </a:stretch>
        </p:blipFill>
        <p:spPr>
          <a:xfrm>
            <a:off x="536400" y="896760"/>
            <a:ext cx="6854760" cy="171360"/>
          </a:xfrm>
          <a:prstGeom prst="rect">
            <a:avLst/>
          </a:prstGeom>
          <a:ln>
            <a:noFill/>
          </a:ln>
        </p:spPr>
      </p:pic>
      <p:sp>
        <p:nvSpPr>
          <p:cNvPr id="4852" name="CustomShape 2"/>
          <p:cNvSpPr/>
          <p:nvPr/>
        </p:nvSpPr>
        <p:spPr>
          <a:xfrm>
            <a:off x="276120" y="12852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“Real” Internet delays and routes</a:t>
            </a:r>
            <a:endParaRPr lang="en-US" sz="4000" b="0" strike="noStrike" spc="-1">
              <a:latin typeface="Arial"/>
            </a:endParaRPr>
          </a:p>
        </p:txBody>
      </p:sp>
      <p:sp>
        <p:nvSpPr>
          <p:cNvPr id="4853" name="CustomShape 3"/>
          <p:cNvSpPr/>
          <p:nvPr/>
        </p:nvSpPr>
        <p:spPr>
          <a:xfrm>
            <a:off x="500040" y="1270080"/>
            <a:ext cx="7770600" cy="30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buClr>
                <a:srgbClr val="000099"/>
              </a:buClr>
              <a:buSzPct val="75000"/>
              <a:buFont typeface="Wingdings" panose="05000000000000000000" pitchFamily="2" charset="2"/>
              <a:buChar char=""/>
            </a:pPr>
            <a:r>
              <a:rPr lang="en-US" sz="2200" b="0" strike="noStrike" spc="-1">
                <a:solidFill>
                  <a:srgbClr val="000000"/>
                </a:solidFill>
                <a:latin typeface="Gill Sans MT"/>
                <a:ea typeface="MS PGothic"/>
              </a:rPr>
              <a:t>what do “real” Internet delay &amp; loss look like? </a:t>
            </a:r>
            <a:endParaRPr lang="en-US" sz="2200" b="0" strike="noStrike" spc="-1">
              <a:latin typeface="Arial"/>
            </a:endParaRPr>
          </a:p>
          <a:p>
            <a:pPr marL="342900" indent="-340995">
              <a:lnSpc>
                <a:spcPct val="100000"/>
              </a:lnSpc>
              <a:spcBef>
                <a:spcPts val="560"/>
              </a:spcBef>
              <a:buClr>
                <a:srgbClr val="000099"/>
              </a:buClr>
              <a:buSzPct val="75000"/>
              <a:buFont typeface="Wingdings" panose="05000000000000000000" pitchFamily="2" charset="2"/>
              <a:buChar char=""/>
            </a:pPr>
            <a:r>
              <a:rPr lang="en-US" sz="2200" b="0" strike="noStrike" spc="-1">
                <a:solidFill>
                  <a:srgbClr val="FF0000"/>
                </a:solidFill>
                <a:latin typeface="Courier New"/>
                <a:ea typeface="MS PGothic"/>
              </a:rPr>
              <a:t>traceroute </a:t>
            </a:r>
            <a:r>
              <a:rPr lang="en-US" sz="2200" b="0" strike="noStrike" spc="-1">
                <a:solidFill>
                  <a:srgbClr val="000000"/>
                </a:solidFill>
                <a:latin typeface="Gill Sans MT"/>
                <a:ea typeface="MS PGothic"/>
              </a:rPr>
              <a:t>program: provides delay measurement from source to router along end-end Internet path towards destination.  For all </a:t>
            </a:r>
            <a:r>
              <a:rPr lang="en-US" sz="2200" b="0" i="1" strike="noStrike" spc="-1">
                <a:solidFill>
                  <a:srgbClr val="000000"/>
                </a:solidFill>
                <a:latin typeface="Gill Sans MT"/>
                <a:ea typeface="MS PGothic"/>
              </a:rPr>
              <a:t>i:</a:t>
            </a:r>
            <a:endParaRPr lang="en-US" sz="22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200" b="0" strike="noStrike" spc="-1">
                <a:solidFill>
                  <a:srgbClr val="000000"/>
                </a:solidFill>
                <a:latin typeface="Gill Sans MT"/>
                <a:ea typeface="Arial"/>
              </a:rPr>
              <a:t>sends three packets that will reach router </a:t>
            </a:r>
            <a:r>
              <a:rPr lang="en-US" sz="2200" b="0" i="1" strike="noStrike" spc="-1">
                <a:solidFill>
                  <a:srgbClr val="000000"/>
                </a:solidFill>
                <a:latin typeface="Gill Sans MT"/>
                <a:ea typeface="Arial"/>
              </a:rPr>
              <a:t>i</a:t>
            </a:r>
            <a:r>
              <a:rPr lang="en-US" sz="2200" b="0" strike="noStrike" spc="-1">
                <a:solidFill>
                  <a:srgbClr val="000000"/>
                </a:solidFill>
                <a:latin typeface="Gill Sans MT"/>
                <a:ea typeface="Arial"/>
              </a:rPr>
              <a:t> on path towards destination</a:t>
            </a:r>
            <a:endParaRPr lang="en-US" sz="22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200" b="0" strike="noStrike" spc="-1">
                <a:solidFill>
                  <a:srgbClr val="000000"/>
                </a:solidFill>
                <a:latin typeface="Gill Sans MT"/>
                <a:ea typeface="Arial"/>
              </a:rPr>
              <a:t>router </a:t>
            </a:r>
            <a:r>
              <a:rPr lang="en-US" sz="2200" b="0" i="1" strike="noStrike" spc="-1">
                <a:solidFill>
                  <a:srgbClr val="000000"/>
                </a:solidFill>
                <a:latin typeface="Gill Sans MT"/>
                <a:ea typeface="Arial"/>
              </a:rPr>
              <a:t>i</a:t>
            </a:r>
            <a:r>
              <a:rPr lang="en-US" sz="2200" b="0" strike="noStrike" spc="-1">
                <a:solidFill>
                  <a:srgbClr val="000000"/>
                </a:solidFill>
                <a:latin typeface="Gill Sans MT"/>
                <a:ea typeface="Arial"/>
              </a:rPr>
              <a:t> will return packets to sender</a:t>
            </a:r>
            <a:endParaRPr lang="en-US" sz="22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200" b="0" strike="noStrike" spc="-1">
                <a:solidFill>
                  <a:srgbClr val="000000"/>
                </a:solidFill>
                <a:latin typeface="Gill Sans MT"/>
                <a:ea typeface="Arial"/>
              </a:rPr>
              <a:t>sender times interval between transmission and reply.</a:t>
            </a:r>
            <a:endParaRPr lang="en-US" sz="2200" b="0" strike="noStrike" spc="-1">
              <a:latin typeface="Arial"/>
            </a:endParaRPr>
          </a:p>
        </p:txBody>
      </p:sp>
      <p:sp>
        <p:nvSpPr>
          <p:cNvPr id="4854" name="Line 4"/>
          <p:cNvSpPr/>
          <p:nvPr/>
        </p:nvSpPr>
        <p:spPr>
          <a:xfrm>
            <a:off x="1285560" y="5319360"/>
            <a:ext cx="289080" cy="2653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855" name="Line 5"/>
          <p:cNvSpPr/>
          <p:nvPr/>
        </p:nvSpPr>
        <p:spPr>
          <a:xfrm flipV="1">
            <a:off x="2079360" y="5370480"/>
            <a:ext cx="459000" cy="2077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856" name="Line 6"/>
          <p:cNvSpPr/>
          <p:nvPr/>
        </p:nvSpPr>
        <p:spPr>
          <a:xfrm>
            <a:off x="3014640" y="5354280"/>
            <a:ext cx="485640" cy="20808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857" name="Line 7"/>
          <p:cNvSpPr/>
          <p:nvPr/>
        </p:nvSpPr>
        <p:spPr>
          <a:xfrm flipH="1">
            <a:off x="2776320" y="5086080"/>
            <a:ext cx="349200" cy="1526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858" name="Line 8"/>
          <p:cNvSpPr/>
          <p:nvPr/>
        </p:nvSpPr>
        <p:spPr>
          <a:xfrm flipH="1">
            <a:off x="3990960" y="5414760"/>
            <a:ext cx="620640" cy="144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859" name="Line 9"/>
          <p:cNvSpPr/>
          <p:nvPr/>
        </p:nvSpPr>
        <p:spPr>
          <a:xfrm>
            <a:off x="5109840" y="5379840"/>
            <a:ext cx="486000" cy="20808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860" name="Line 10"/>
          <p:cNvSpPr/>
          <p:nvPr/>
        </p:nvSpPr>
        <p:spPr>
          <a:xfrm flipH="1">
            <a:off x="6048360" y="5325840"/>
            <a:ext cx="556920" cy="2779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861" name="Line 11"/>
          <p:cNvSpPr/>
          <p:nvPr/>
        </p:nvSpPr>
        <p:spPr>
          <a:xfrm>
            <a:off x="2744640" y="5486400"/>
            <a:ext cx="228600" cy="3110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862" name="Line 12"/>
          <p:cNvSpPr/>
          <p:nvPr/>
        </p:nvSpPr>
        <p:spPr>
          <a:xfrm>
            <a:off x="4668480" y="5073480"/>
            <a:ext cx="228600" cy="3110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863" name="Line 13"/>
          <p:cNvSpPr/>
          <p:nvPr/>
        </p:nvSpPr>
        <p:spPr>
          <a:xfrm flipH="1">
            <a:off x="3385800" y="5676840"/>
            <a:ext cx="349560" cy="15228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864" name="Line 14"/>
          <p:cNvSpPr/>
          <p:nvPr/>
        </p:nvSpPr>
        <p:spPr>
          <a:xfrm>
            <a:off x="3741480" y="5181480"/>
            <a:ext cx="6480" cy="26028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865" name="CustomShape 15"/>
          <p:cNvSpPr/>
          <p:nvPr/>
        </p:nvSpPr>
        <p:spPr>
          <a:xfrm>
            <a:off x="1389600" y="5038560"/>
            <a:ext cx="106668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FF0000"/>
                </a:solidFill>
                <a:latin typeface="Arial"/>
                <a:ea typeface="MS PGothic"/>
              </a:rPr>
              <a:t>3 probes</a:t>
            </a:r>
            <a:endParaRPr lang="en-US" sz="1800" b="0" strike="noStrike" spc="-1">
              <a:latin typeface="Arial"/>
            </a:endParaRPr>
          </a:p>
        </p:txBody>
      </p:sp>
      <p:sp>
        <p:nvSpPr>
          <p:cNvPr id="4866" name="CustomShape 16"/>
          <p:cNvSpPr/>
          <p:nvPr/>
        </p:nvSpPr>
        <p:spPr>
          <a:xfrm>
            <a:off x="2004120" y="5599080"/>
            <a:ext cx="106668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FF0000"/>
                </a:solidFill>
                <a:latin typeface="Arial"/>
                <a:ea typeface="MS PGothic"/>
              </a:rPr>
              <a:t>3 probes</a:t>
            </a:r>
            <a:endParaRPr lang="en-US" sz="1800" b="0" strike="noStrike" spc="-1">
              <a:latin typeface="Arial"/>
            </a:endParaRPr>
          </a:p>
        </p:txBody>
      </p:sp>
      <p:sp>
        <p:nvSpPr>
          <p:cNvPr id="4867" name="CustomShape 17"/>
          <p:cNvSpPr/>
          <p:nvPr/>
        </p:nvSpPr>
        <p:spPr>
          <a:xfrm>
            <a:off x="3027960" y="5013360"/>
            <a:ext cx="106668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FF0000"/>
                </a:solidFill>
                <a:latin typeface="Arial"/>
                <a:ea typeface="MS PGothic"/>
              </a:rPr>
              <a:t>3 probes</a:t>
            </a:r>
            <a:endParaRPr lang="en-US" sz="1800" b="0" strike="noStrike" spc="-1">
              <a:latin typeface="Arial"/>
            </a:endParaRPr>
          </a:p>
        </p:txBody>
      </p:sp>
      <p:pic>
        <p:nvPicPr>
          <p:cNvPr id="4868" name="Picture 101"/>
          <p:cNvPicPr/>
          <p:nvPr/>
        </p:nvPicPr>
        <p:blipFill>
          <a:blip r:embed="rId2"/>
          <a:stretch>
            <a:fillRect/>
          </a:stretch>
        </p:blipFill>
        <p:spPr>
          <a:xfrm>
            <a:off x="517680" y="4975200"/>
            <a:ext cx="819000" cy="687240"/>
          </a:xfrm>
          <a:prstGeom prst="rect">
            <a:avLst/>
          </a:prstGeom>
          <a:ln>
            <a:noFill/>
          </a:ln>
        </p:spPr>
      </p:pic>
      <p:sp>
        <p:nvSpPr>
          <p:cNvPr id="4869" name="CustomShape 18"/>
          <p:cNvSpPr/>
          <p:nvPr/>
        </p:nvSpPr>
        <p:spPr>
          <a:xfrm flipH="1">
            <a:off x="865800" y="5041440"/>
            <a:ext cx="397440" cy="3135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4870" name="Picture 104"/>
          <p:cNvPicPr/>
          <p:nvPr/>
        </p:nvPicPr>
        <p:blipFill>
          <a:blip r:embed="rId2"/>
          <a:stretch>
            <a:fillRect/>
          </a:stretch>
        </p:blipFill>
        <p:spPr>
          <a:xfrm>
            <a:off x="6566040" y="5013360"/>
            <a:ext cx="752400" cy="668160"/>
          </a:xfrm>
          <a:prstGeom prst="rect">
            <a:avLst/>
          </a:prstGeom>
          <a:ln>
            <a:noFill/>
          </a:ln>
        </p:spPr>
      </p:pic>
      <p:sp>
        <p:nvSpPr>
          <p:cNvPr id="4871" name="CustomShape 19"/>
          <p:cNvSpPr/>
          <p:nvPr/>
        </p:nvSpPr>
        <p:spPr>
          <a:xfrm flipH="1">
            <a:off x="6629760" y="5077440"/>
            <a:ext cx="365400" cy="3049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4872" name="CustomShape 20"/>
          <p:cNvSpPr/>
          <p:nvPr/>
        </p:nvSpPr>
        <p:spPr>
          <a:xfrm>
            <a:off x="5514480" y="5623200"/>
            <a:ext cx="611280" cy="1389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873" name="CustomShape 21"/>
          <p:cNvSpPr/>
          <p:nvPr/>
        </p:nvSpPr>
        <p:spPr>
          <a:xfrm>
            <a:off x="5514480" y="5609160"/>
            <a:ext cx="614520" cy="835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874" name="CustomShape 22"/>
          <p:cNvSpPr/>
          <p:nvPr/>
        </p:nvSpPr>
        <p:spPr>
          <a:xfrm>
            <a:off x="5513400" y="5513400"/>
            <a:ext cx="611280" cy="162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875" name="CustomShape 23"/>
          <p:cNvSpPr/>
          <p:nvPr/>
        </p:nvSpPr>
        <p:spPr>
          <a:xfrm>
            <a:off x="5637960" y="5554800"/>
            <a:ext cx="343080" cy="756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4876" name="CustomShape 24"/>
          <p:cNvSpPr/>
          <p:nvPr/>
        </p:nvSpPr>
        <p:spPr>
          <a:xfrm>
            <a:off x="5653440" y="5554800"/>
            <a:ext cx="312120" cy="756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4877" name="Line 25"/>
          <p:cNvSpPr/>
          <p:nvPr/>
        </p:nvSpPr>
        <p:spPr>
          <a:xfrm>
            <a:off x="5514480" y="5592240"/>
            <a:ext cx="360" cy="10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878" name="Line 26"/>
          <p:cNvSpPr/>
          <p:nvPr/>
        </p:nvSpPr>
        <p:spPr>
          <a:xfrm>
            <a:off x="6126120" y="5594760"/>
            <a:ext cx="360" cy="111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879" name="CustomShape 27"/>
          <p:cNvSpPr/>
          <p:nvPr/>
        </p:nvSpPr>
        <p:spPr>
          <a:xfrm>
            <a:off x="4546080" y="5351760"/>
            <a:ext cx="611280" cy="1389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880" name="CustomShape 28"/>
          <p:cNvSpPr/>
          <p:nvPr/>
        </p:nvSpPr>
        <p:spPr>
          <a:xfrm>
            <a:off x="4546080" y="5337720"/>
            <a:ext cx="614520" cy="835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881" name="CustomShape 29"/>
          <p:cNvSpPr/>
          <p:nvPr/>
        </p:nvSpPr>
        <p:spPr>
          <a:xfrm>
            <a:off x="4545000" y="5241960"/>
            <a:ext cx="611280" cy="162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882" name="CustomShape 30"/>
          <p:cNvSpPr/>
          <p:nvPr/>
        </p:nvSpPr>
        <p:spPr>
          <a:xfrm>
            <a:off x="4669560" y="5283360"/>
            <a:ext cx="343080" cy="756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4883" name="CustomShape 31"/>
          <p:cNvSpPr/>
          <p:nvPr/>
        </p:nvSpPr>
        <p:spPr>
          <a:xfrm>
            <a:off x="4685040" y="5283360"/>
            <a:ext cx="312120" cy="756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4884" name="Line 32"/>
          <p:cNvSpPr/>
          <p:nvPr/>
        </p:nvSpPr>
        <p:spPr>
          <a:xfrm>
            <a:off x="4546080" y="532044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885" name="Line 33"/>
          <p:cNvSpPr/>
          <p:nvPr/>
        </p:nvSpPr>
        <p:spPr>
          <a:xfrm>
            <a:off x="5158080" y="5323320"/>
            <a:ext cx="360" cy="111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886" name="CustomShape 34"/>
          <p:cNvSpPr/>
          <p:nvPr/>
        </p:nvSpPr>
        <p:spPr>
          <a:xfrm>
            <a:off x="3395160" y="5561280"/>
            <a:ext cx="611280" cy="1389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887" name="CustomShape 35"/>
          <p:cNvSpPr/>
          <p:nvPr/>
        </p:nvSpPr>
        <p:spPr>
          <a:xfrm>
            <a:off x="3395160" y="5547240"/>
            <a:ext cx="614520" cy="835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888" name="CustomShape 36"/>
          <p:cNvSpPr/>
          <p:nvPr/>
        </p:nvSpPr>
        <p:spPr>
          <a:xfrm>
            <a:off x="3394080" y="5451480"/>
            <a:ext cx="611280" cy="162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889" name="CustomShape 37"/>
          <p:cNvSpPr/>
          <p:nvPr/>
        </p:nvSpPr>
        <p:spPr>
          <a:xfrm>
            <a:off x="3518640" y="5492880"/>
            <a:ext cx="343080" cy="756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4890" name="CustomShape 38"/>
          <p:cNvSpPr/>
          <p:nvPr/>
        </p:nvSpPr>
        <p:spPr>
          <a:xfrm>
            <a:off x="3534120" y="5492880"/>
            <a:ext cx="312120" cy="756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4891" name="Line 39"/>
          <p:cNvSpPr/>
          <p:nvPr/>
        </p:nvSpPr>
        <p:spPr>
          <a:xfrm>
            <a:off x="3395160" y="5530320"/>
            <a:ext cx="360" cy="104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892" name="Line 40"/>
          <p:cNvSpPr/>
          <p:nvPr/>
        </p:nvSpPr>
        <p:spPr>
          <a:xfrm>
            <a:off x="4007160" y="5532840"/>
            <a:ext cx="360" cy="111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893" name="CustomShape 41"/>
          <p:cNvSpPr/>
          <p:nvPr/>
        </p:nvSpPr>
        <p:spPr>
          <a:xfrm>
            <a:off x="2393640" y="5315400"/>
            <a:ext cx="611280" cy="1389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894" name="CustomShape 42"/>
          <p:cNvSpPr/>
          <p:nvPr/>
        </p:nvSpPr>
        <p:spPr>
          <a:xfrm>
            <a:off x="2393640" y="5301000"/>
            <a:ext cx="614520" cy="835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895" name="CustomShape 43"/>
          <p:cNvSpPr/>
          <p:nvPr/>
        </p:nvSpPr>
        <p:spPr>
          <a:xfrm>
            <a:off x="2392200" y="5205240"/>
            <a:ext cx="611280" cy="162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896" name="CustomShape 44"/>
          <p:cNvSpPr/>
          <p:nvPr/>
        </p:nvSpPr>
        <p:spPr>
          <a:xfrm>
            <a:off x="2517120" y="5246640"/>
            <a:ext cx="343080" cy="756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4897" name="CustomShape 45"/>
          <p:cNvSpPr/>
          <p:nvPr/>
        </p:nvSpPr>
        <p:spPr>
          <a:xfrm>
            <a:off x="2532600" y="5246640"/>
            <a:ext cx="312120" cy="756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4898" name="Line 46"/>
          <p:cNvSpPr/>
          <p:nvPr/>
        </p:nvSpPr>
        <p:spPr>
          <a:xfrm>
            <a:off x="2393280" y="528408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899" name="Line 47"/>
          <p:cNvSpPr/>
          <p:nvPr/>
        </p:nvSpPr>
        <p:spPr>
          <a:xfrm>
            <a:off x="3005280" y="5286600"/>
            <a:ext cx="360" cy="111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900" name="CustomShape 48"/>
          <p:cNvSpPr/>
          <p:nvPr/>
        </p:nvSpPr>
        <p:spPr>
          <a:xfrm>
            <a:off x="1518840" y="5582160"/>
            <a:ext cx="611280" cy="1389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901" name="CustomShape 49"/>
          <p:cNvSpPr/>
          <p:nvPr/>
        </p:nvSpPr>
        <p:spPr>
          <a:xfrm>
            <a:off x="1518840" y="5567760"/>
            <a:ext cx="614520" cy="8352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4902" name="CustomShape 50"/>
          <p:cNvSpPr/>
          <p:nvPr/>
        </p:nvSpPr>
        <p:spPr>
          <a:xfrm>
            <a:off x="1517760" y="5472000"/>
            <a:ext cx="611280" cy="1623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903" name="CustomShape 51"/>
          <p:cNvSpPr/>
          <p:nvPr/>
        </p:nvSpPr>
        <p:spPr>
          <a:xfrm>
            <a:off x="1642320" y="5513400"/>
            <a:ext cx="343080" cy="75600"/>
          </a:xfrm>
          <a:custGeom>
            <a:avLst/>
            <a:gdLst/>
            <a:ahLst/>
            <a:cxnLst/>
            <a:rect l="l" t="t" r="r" b="b"/>
            <a:pathLst>
              <a:path w="310" h="60">
                <a:moveTo>
                  <a:pt x="0" y="60"/>
                </a:moveTo>
                <a:lnTo>
                  <a:pt x="96" y="60"/>
                </a:lnTo>
                <a:lnTo>
                  <a:pt x="192" y="0"/>
                </a:lnTo>
                <a:lnTo>
                  <a:pt x="310" y="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4904" name="CustomShape 52"/>
          <p:cNvSpPr/>
          <p:nvPr/>
        </p:nvSpPr>
        <p:spPr>
          <a:xfrm>
            <a:off x="1657800" y="5513400"/>
            <a:ext cx="312120" cy="75600"/>
          </a:xfrm>
          <a:custGeom>
            <a:avLst/>
            <a:gdLst/>
            <a:ahLst/>
            <a:cxnLst/>
            <a:rect l="l" t="t" r="r" b="b"/>
            <a:pathLst>
              <a:path w="282" h="60">
                <a:moveTo>
                  <a:pt x="0" y="0"/>
                </a:moveTo>
                <a:lnTo>
                  <a:pt x="96" y="0"/>
                </a:lnTo>
                <a:lnTo>
                  <a:pt x="192" y="60"/>
                </a:lnTo>
                <a:lnTo>
                  <a:pt x="282" y="60"/>
                </a:lnTo>
              </a:path>
            </a:pathLst>
          </a:custGeom>
          <a:noFill/>
          <a:ln w="28440">
            <a:solidFill>
              <a:schemeClr val="tx1"/>
            </a:solidFill>
            <a:round/>
          </a:ln>
        </p:spPr>
        <p:style>
          <a:lnRef idx="0">
            <a:scrgbClr r="0" g="0" b="0"/>
          </a:lnRef>
          <a:fillRef idx="0">
            <a:scrgbClr r="0" g="0" b="0"/>
          </a:fillRef>
          <a:effectRef idx="0">
            <a:scrgbClr r="0" g="0" b="0"/>
          </a:effectRef>
          <a:fontRef idx="minor"/>
        </p:style>
      </p:sp>
      <p:sp>
        <p:nvSpPr>
          <p:cNvPr id="4905" name="Line 53"/>
          <p:cNvSpPr/>
          <p:nvPr/>
        </p:nvSpPr>
        <p:spPr>
          <a:xfrm>
            <a:off x="1518480" y="555084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906" name="Line 54"/>
          <p:cNvSpPr/>
          <p:nvPr/>
        </p:nvSpPr>
        <p:spPr>
          <a:xfrm>
            <a:off x="2130480" y="5553360"/>
            <a:ext cx="360" cy="111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907" name="CustomShape 55"/>
          <p:cNvSpPr/>
          <p:nvPr/>
        </p:nvSpPr>
        <p:spPr>
          <a:xfrm>
            <a:off x="1257480" y="5259240"/>
            <a:ext cx="2246040" cy="401400"/>
          </a:xfrm>
          <a:custGeom>
            <a:avLst/>
            <a:gdLst/>
            <a:ahLst/>
            <a:cxnLst/>
            <a:rect l="l" t="t" r="r" b="b"/>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440">
            <a:solidFill>
              <a:srgbClr val="FF0000"/>
            </a:solidFill>
            <a:round/>
            <a:tailEnd type="triangle" w="med" len="med"/>
          </a:ln>
        </p:spPr>
        <p:style>
          <a:lnRef idx="0">
            <a:scrgbClr r="0" g="0" b="0"/>
          </a:lnRef>
          <a:fillRef idx="0">
            <a:scrgbClr r="0" g="0" b="0"/>
          </a:fillRef>
          <a:effectRef idx="0">
            <a:scrgbClr r="0" g="0" b="0"/>
          </a:effectRef>
          <a:fontRef idx="minor"/>
        </p:style>
      </p:sp>
      <p:sp>
        <p:nvSpPr>
          <p:cNvPr id="4908" name="CustomShape 56"/>
          <p:cNvSpPr/>
          <p:nvPr/>
        </p:nvSpPr>
        <p:spPr>
          <a:xfrm>
            <a:off x="1289160" y="5295960"/>
            <a:ext cx="417240" cy="417240"/>
          </a:xfrm>
          <a:custGeom>
            <a:avLst/>
            <a:gdLst/>
            <a:ahLst/>
            <a:cxnLst/>
            <a:rect l="l" t="t" r="r" b="b"/>
            <a:pathLst>
              <a:path w="264" h="264">
                <a:moveTo>
                  <a:pt x="60" y="0"/>
                </a:moveTo>
                <a:cubicBezTo>
                  <a:pt x="86" y="31"/>
                  <a:pt x="264" y="176"/>
                  <a:pt x="228" y="220"/>
                </a:cubicBezTo>
                <a:cubicBezTo>
                  <a:pt x="192" y="264"/>
                  <a:pt x="60" y="109"/>
                  <a:pt x="0" y="88"/>
                </a:cubicBezTo>
              </a:path>
            </a:pathLst>
          </a:custGeom>
          <a:noFill/>
          <a:ln w="28440">
            <a:solidFill>
              <a:srgbClr val="FF0000"/>
            </a:solidFill>
            <a:round/>
            <a:tailEnd type="triangle" w="med" len="med"/>
          </a:ln>
        </p:spPr>
        <p:style>
          <a:lnRef idx="0">
            <a:scrgbClr r="0" g="0" b="0"/>
          </a:lnRef>
          <a:fillRef idx="0">
            <a:scrgbClr r="0" g="0" b="0"/>
          </a:fillRef>
          <a:effectRef idx="0">
            <a:scrgbClr r="0" g="0" b="0"/>
          </a:effectRef>
          <a:fontRef idx="minor"/>
        </p:style>
      </p:sp>
      <p:sp>
        <p:nvSpPr>
          <p:cNvPr id="4909" name="CustomShape 57"/>
          <p:cNvSpPr/>
          <p:nvPr/>
        </p:nvSpPr>
        <p:spPr>
          <a:xfrm>
            <a:off x="1282680" y="5210280"/>
            <a:ext cx="1344240" cy="473040"/>
          </a:xfrm>
          <a:custGeom>
            <a:avLst/>
            <a:gdLst/>
            <a:ahLst/>
            <a:cxnLst/>
            <a:rect l="l" t="t" r="r" b="b"/>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440">
            <a:solidFill>
              <a:srgbClr val="FF0000"/>
            </a:solidFill>
            <a:round/>
            <a:tailEnd type="triangle" w="med" len="med"/>
          </a:ln>
        </p:spPr>
        <p:style>
          <a:lnRef idx="0">
            <a:scrgbClr r="0" g="0" b="0"/>
          </a:lnRef>
          <a:fillRef idx="0">
            <a:scrgbClr r="0" g="0" b="0"/>
          </a:fillRef>
          <a:effectRef idx="0">
            <a:scrgbClr r="0" g="0" b="0"/>
          </a:effectRef>
          <a:fontRef idx="minor"/>
        </p:style>
      </p:sp>
      <p:sp>
        <p:nvSpPr>
          <p:cNvPr id="4910" name="CustomShape 58"/>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B7DA0DBC-3166-4714-9DF4-014DD83CAF0B}"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8"/>
                                        </p:tgtEl>
                                        <p:attrNameLst>
                                          <p:attrName>style.visibility</p:attrName>
                                        </p:attrNameLst>
                                      </p:cBhvr>
                                      <p:to>
                                        <p:strVal val="visible"/>
                                      </p:to>
                                    </p:set>
                                    <p:set>
                                      <p:cBhvr>
                                        <p:cTn id="7" dur="1" fill="hold"/>
                                        <p:tgtEl>
                                          <p:spTgt spid="4908"/>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4865"/>
                                        </p:tgtEl>
                                        <p:attrNameLst>
                                          <p:attrName>style.visibility</p:attrName>
                                        </p:attrNameLst>
                                      </p:cBhvr>
                                      <p:to>
                                        <p:strVal val="visible"/>
                                      </p:to>
                                    </p:set>
                                    <p:set>
                                      <p:cBhvr>
                                        <p:cTn id="10" dur="1" fill="hold"/>
                                        <p:tgtEl>
                                          <p:spTgt spid="486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9"/>
                                        </p:tgtEl>
                                        <p:attrNameLst>
                                          <p:attrName>style.visibility</p:attrName>
                                        </p:attrNameLst>
                                      </p:cBhvr>
                                      <p:to>
                                        <p:strVal val="visible"/>
                                      </p:to>
                                    </p:set>
                                    <p:set>
                                      <p:cBhvr>
                                        <p:cTn id="15" dur="1" fill="hold"/>
                                        <p:tgtEl>
                                          <p:spTgt spid="4909"/>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4866"/>
                                        </p:tgtEl>
                                        <p:attrNameLst>
                                          <p:attrName>style.visibility</p:attrName>
                                        </p:attrNameLst>
                                      </p:cBhvr>
                                      <p:to>
                                        <p:strVal val="visible"/>
                                      </p:to>
                                    </p:set>
                                    <p:set>
                                      <p:cBhvr>
                                        <p:cTn id="18" dur="1" fill="hold"/>
                                        <p:tgtEl>
                                          <p:spTgt spid="486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0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1" name="CustomShape 1"/>
          <p:cNvSpPr/>
          <p:nvPr/>
        </p:nvSpPr>
        <p:spPr>
          <a:xfrm>
            <a:off x="341280" y="166680"/>
            <a:ext cx="7770600" cy="89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“Real” Internet delays, routes</a:t>
            </a:r>
            <a:endParaRPr lang="en-US" sz="4000" b="0" strike="noStrike" spc="-1">
              <a:latin typeface="Arial"/>
            </a:endParaRPr>
          </a:p>
        </p:txBody>
      </p:sp>
      <p:sp>
        <p:nvSpPr>
          <p:cNvPr id="4912" name="CustomShape 2"/>
          <p:cNvSpPr/>
          <p:nvPr/>
        </p:nvSpPr>
        <p:spPr>
          <a:xfrm>
            <a:off x="704880" y="2338560"/>
            <a:ext cx="8227800" cy="392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295">
              <a:lnSpc>
                <a:spcPct val="80000"/>
              </a:lnSpc>
            </a:pPr>
            <a:r>
              <a:rPr lang="en-US" sz="1600" b="0" strike="noStrike" spc="-1">
                <a:solidFill>
                  <a:srgbClr val="000000"/>
                </a:solidFill>
                <a:latin typeface="Arial"/>
                <a:ea typeface="MS PGothic"/>
              </a:rPr>
              <a:t>1  cs-gw (128.119.240.254)  1 ms  1 ms  2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2  border1-rt-fa5-1-0.gw.umass.edu (128.119.3.145)  1 ms  1 ms  2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3  cht-vbns.gw.umass.edu (128.119.3.130)  6 ms 5 ms 5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4  jn1-at1-0-0-19.wor.vbns.net (204.147.132.129)  16 ms 11 ms 13 ms </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5  jn1-so7-0-0-0.wae.vbns.net (204.147.136.136)  21 ms 18 ms 18 ms </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6  abilene-vbns.abilene.ucaid.edu (198.32.11.9)  22 ms  18 ms  22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7  nycm-wash.abilene.ucaid.edu (198.32.8.46)  22 ms  22 ms  22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8  62.40.103.253 (62.40.103.253)  104 ms 109 ms 106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9  de2-1.de1.de.geant.net (62.40.96.129)  109 ms 102 ms 104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10  de.fr1.fr.geant.net (62.40.96.50)  113 ms 121 ms 114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11  renater-gw.fr1.fr.geant.net (62.40.103.54)  112 ms  114 ms  112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12  nio-n2.cssi.renater.fr (193.51.206.13)  111 ms  114 ms  116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13  nice.cssi.renater.fr (195.220.98.102)  123 ms  125 ms  124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14  r3t2-nice.cssi.renater.fr (195.220.98.110)  126 ms  126 ms  124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15  eurecom-valbonne.r3t2.ft.net (193.48.50.54)  135 ms  128 ms  133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16  194.214.211.25 (194.214.211.25)  126 ms  128 ms  126 ms</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17  * * *</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18  * * *</a:t>
            </a:r>
            <a:endParaRPr lang="en-US" sz="1600" b="0" strike="noStrike" spc="-1">
              <a:latin typeface="Arial"/>
            </a:endParaRPr>
          </a:p>
          <a:p>
            <a:pPr marL="457200" indent="-455295">
              <a:lnSpc>
                <a:spcPct val="80000"/>
              </a:lnSpc>
            </a:pPr>
            <a:r>
              <a:rPr lang="en-US" sz="1600" b="0" strike="noStrike" spc="-1">
                <a:solidFill>
                  <a:srgbClr val="000000"/>
                </a:solidFill>
                <a:latin typeface="Arial"/>
                <a:ea typeface="MS PGothic"/>
              </a:rPr>
              <a:t>19  fantasia.eurecom.fr (193.55.113.142)  132 ms  128 ms  136</a:t>
            </a:r>
            <a:r>
              <a:rPr lang="en-US" sz="2400" b="0" strike="noStrike" spc="-1">
                <a:solidFill>
                  <a:srgbClr val="000000"/>
                </a:solidFill>
                <a:latin typeface="Times New Roman"/>
                <a:ea typeface="MS PGothic"/>
              </a:rPr>
              <a:t> </a:t>
            </a:r>
            <a:r>
              <a:rPr lang="en-US" sz="1600" b="0" strike="noStrike" spc="-1">
                <a:solidFill>
                  <a:srgbClr val="000000"/>
                </a:solidFill>
                <a:latin typeface="Times New Roman"/>
                <a:ea typeface="MS PGothic"/>
              </a:rPr>
              <a:t>ms</a:t>
            </a:r>
            <a:endParaRPr lang="en-US" sz="1600" b="0" strike="noStrike" spc="-1">
              <a:latin typeface="Arial"/>
            </a:endParaRPr>
          </a:p>
        </p:txBody>
      </p:sp>
      <p:sp>
        <p:nvSpPr>
          <p:cNvPr id="4913" name="CustomShape 3"/>
          <p:cNvSpPr/>
          <p:nvPr/>
        </p:nvSpPr>
        <p:spPr>
          <a:xfrm>
            <a:off x="725400" y="1235160"/>
            <a:ext cx="819144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CC0000"/>
                </a:solidFill>
                <a:latin typeface="Arial"/>
                <a:ea typeface="MS PGothic"/>
              </a:rPr>
              <a:t>traceroute:</a:t>
            </a:r>
            <a:r>
              <a:rPr lang="en-US" sz="2400" b="0" strike="noStrike" spc="-1">
                <a:solidFill>
                  <a:srgbClr val="000000"/>
                </a:solidFill>
                <a:latin typeface="Arial"/>
                <a:ea typeface="MS PGothic"/>
              </a:rPr>
              <a:t> gaia.cs.umass.edu to www.eurecom.fr</a:t>
            </a:r>
            <a:endParaRPr lang="en-US" sz="2400" b="0" strike="noStrike" spc="-1">
              <a:latin typeface="Arial"/>
            </a:endParaRPr>
          </a:p>
        </p:txBody>
      </p:sp>
      <p:sp>
        <p:nvSpPr>
          <p:cNvPr id="4914" name="Line 4"/>
          <p:cNvSpPr/>
          <p:nvPr/>
        </p:nvSpPr>
        <p:spPr>
          <a:xfrm>
            <a:off x="1611000" y="5634000"/>
            <a:ext cx="968400" cy="27000"/>
          </a:xfrm>
          <a:prstGeom prst="line">
            <a:avLst/>
          </a:prstGeom>
          <a:ln w="19080">
            <a:solidFill>
              <a:srgbClr val="CC0000"/>
            </a:solidFill>
            <a:round/>
            <a:headEnd type="triangle" w="med" len="med"/>
          </a:ln>
        </p:spPr>
        <p:style>
          <a:lnRef idx="0">
            <a:scrgbClr r="0" g="0" b="0"/>
          </a:lnRef>
          <a:fillRef idx="0">
            <a:scrgbClr r="0" g="0" b="0"/>
          </a:fillRef>
          <a:effectRef idx="0">
            <a:scrgbClr r="0" g="0" b="0"/>
          </a:effectRef>
          <a:fontRef idx="minor"/>
        </p:style>
      </p:sp>
      <p:sp>
        <p:nvSpPr>
          <p:cNvPr id="4915" name="CustomShape 5"/>
          <p:cNvSpPr/>
          <p:nvPr/>
        </p:nvSpPr>
        <p:spPr>
          <a:xfrm>
            <a:off x="4578480" y="1738440"/>
            <a:ext cx="456372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CC0000"/>
                </a:solidFill>
                <a:latin typeface="Arial"/>
                <a:ea typeface="MS PGothic"/>
              </a:rPr>
              <a:t>3 delay measurements from </a:t>
            </a:r>
            <a:endParaRPr lang="en-US" sz="1800" b="0" strike="noStrike" spc="-1">
              <a:latin typeface="Arial"/>
            </a:endParaRPr>
          </a:p>
          <a:p>
            <a:pPr>
              <a:lnSpc>
                <a:spcPct val="100000"/>
              </a:lnSpc>
            </a:pPr>
            <a:r>
              <a:rPr lang="en-US" sz="1800" b="0" strike="noStrike" spc="-1">
                <a:solidFill>
                  <a:srgbClr val="CC0000"/>
                </a:solidFill>
                <a:latin typeface="Arial"/>
                <a:ea typeface="MS PGothic"/>
              </a:rPr>
              <a:t>gaia.cs.umass.edu to cs-gw.cs.umass.edu </a:t>
            </a:r>
            <a:endParaRPr lang="en-US" sz="1800" b="0" strike="noStrike" spc="-1">
              <a:latin typeface="Arial"/>
            </a:endParaRPr>
          </a:p>
        </p:txBody>
      </p:sp>
      <p:sp>
        <p:nvSpPr>
          <p:cNvPr id="4916" name="Line 6"/>
          <p:cNvSpPr/>
          <p:nvPr/>
        </p:nvSpPr>
        <p:spPr>
          <a:xfrm flipV="1">
            <a:off x="3471840" y="1965240"/>
            <a:ext cx="671400" cy="412560"/>
          </a:xfrm>
          <a:prstGeom prst="line">
            <a:avLst/>
          </a:prstGeom>
          <a:ln w="19080">
            <a:solidFill>
              <a:srgbClr val="CC0000"/>
            </a:solidFill>
            <a:round/>
            <a:headEnd type="triangle" w="med" len="med"/>
          </a:ln>
        </p:spPr>
        <p:style>
          <a:lnRef idx="0">
            <a:scrgbClr r="0" g="0" b="0"/>
          </a:lnRef>
          <a:fillRef idx="0">
            <a:scrgbClr r="0" g="0" b="0"/>
          </a:fillRef>
          <a:effectRef idx="0">
            <a:scrgbClr r="0" g="0" b="0"/>
          </a:effectRef>
          <a:fontRef idx="minor"/>
        </p:style>
      </p:sp>
      <p:sp>
        <p:nvSpPr>
          <p:cNvPr id="4917" name="Line 7"/>
          <p:cNvSpPr/>
          <p:nvPr/>
        </p:nvSpPr>
        <p:spPr>
          <a:xfrm flipV="1">
            <a:off x="4011480" y="1954080"/>
            <a:ext cx="139680" cy="404640"/>
          </a:xfrm>
          <a:prstGeom prst="line">
            <a:avLst/>
          </a:prstGeom>
          <a:ln w="19080">
            <a:solidFill>
              <a:srgbClr val="CC0000"/>
            </a:solidFill>
            <a:round/>
            <a:headEnd type="triangle" w="med" len="med"/>
          </a:ln>
        </p:spPr>
        <p:style>
          <a:lnRef idx="0">
            <a:scrgbClr r="0" g="0" b="0"/>
          </a:lnRef>
          <a:fillRef idx="0">
            <a:scrgbClr r="0" g="0" b="0"/>
          </a:fillRef>
          <a:effectRef idx="0">
            <a:scrgbClr r="0" g="0" b="0"/>
          </a:effectRef>
          <a:fontRef idx="minor"/>
        </p:style>
      </p:sp>
      <p:sp>
        <p:nvSpPr>
          <p:cNvPr id="4918" name="Line 8"/>
          <p:cNvSpPr/>
          <p:nvPr/>
        </p:nvSpPr>
        <p:spPr>
          <a:xfrm flipH="1" flipV="1">
            <a:off x="4146480" y="1963440"/>
            <a:ext cx="366480" cy="390600"/>
          </a:xfrm>
          <a:prstGeom prst="line">
            <a:avLst/>
          </a:prstGeom>
          <a:ln w="19080">
            <a:solidFill>
              <a:srgbClr val="CC0000"/>
            </a:solidFill>
            <a:round/>
            <a:headEnd type="triangle" w="med" len="med"/>
          </a:ln>
        </p:spPr>
        <p:style>
          <a:lnRef idx="0">
            <a:scrgbClr r="0" g="0" b="0"/>
          </a:lnRef>
          <a:fillRef idx="0">
            <a:scrgbClr r="0" g="0" b="0"/>
          </a:fillRef>
          <a:effectRef idx="0">
            <a:scrgbClr r="0" g="0" b="0"/>
          </a:effectRef>
          <a:fontRef idx="minor"/>
        </p:style>
      </p:sp>
      <p:sp>
        <p:nvSpPr>
          <p:cNvPr id="4919" name="Line 9"/>
          <p:cNvSpPr/>
          <p:nvPr/>
        </p:nvSpPr>
        <p:spPr>
          <a:xfrm flipV="1">
            <a:off x="4138560" y="1969920"/>
            <a:ext cx="377640" cy="3240"/>
          </a:xfrm>
          <a:prstGeom prst="line">
            <a:avLst/>
          </a:prstGeom>
          <a:ln w="19080">
            <a:solidFill>
              <a:srgbClr val="CC0000"/>
            </a:solidFill>
            <a:round/>
          </a:ln>
        </p:spPr>
        <p:style>
          <a:lnRef idx="0">
            <a:scrgbClr r="0" g="0" b="0"/>
          </a:lnRef>
          <a:fillRef idx="0">
            <a:scrgbClr r="0" g="0" b="0"/>
          </a:fillRef>
          <a:effectRef idx="0">
            <a:scrgbClr r="0" g="0" b="0"/>
          </a:effectRef>
          <a:fontRef idx="minor"/>
        </p:style>
      </p:sp>
      <p:sp>
        <p:nvSpPr>
          <p:cNvPr id="4920" name="CustomShape 10"/>
          <p:cNvSpPr/>
          <p:nvPr/>
        </p:nvSpPr>
        <p:spPr>
          <a:xfrm>
            <a:off x="2571840" y="5564160"/>
            <a:ext cx="628488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CC0000"/>
                </a:solidFill>
                <a:latin typeface="Arial"/>
                <a:ea typeface="MS PGothic"/>
              </a:rPr>
              <a:t>* means no response (probe lost, router not replying)</a:t>
            </a:r>
            <a:endParaRPr lang="en-US" sz="1800" b="0" strike="noStrike" spc="-1">
              <a:latin typeface="Arial"/>
            </a:endParaRPr>
          </a:p>
        </p:txBody>
      </p:sp>
      <p:sp>
        <p:nvSpPr>
          <p:cNvPr id="4921" name="CustomShape 11"/>
          <p:cNvSpPr/>
          <p:nvPr/>
        </p:nvSpPr>
        <p:spPr>
          <a:xfrm>
            <a:off x="6093000" y="3651120"/>
            <a:ext cx="1010880" cy="244440"/>
          </a:xfrm>
          <a:custGeom>
            <a:avLst/>
            <a:gdLst/>
            <a:ahLst/>
            <a:cxnLst/>
            <a:rect l="l" t="t" r="r" b="b"/>
            <a:pathLst>
              <a:path w="638" h="155">
                <a:moveTo>
                  <a:pt x="593" y="0"/>
                </a:moveTo>
                <a:cubicBezTo>
                  <a:pt x="607" y="9"/>
                  <a:pt x="621" y="18"/>
                  <a:pt x="623" y="38"/>
                </a:cubicBezTo>
                <a:cubicBezTo>
                  <a:pt x="625" y="58"/>
                  <a:pt x="638" y="104"/>
                  <a:pt x="608" y="123"/>
                </a:cubicBezTo>
                <a:cubicBezTo>
                  <a:pt x="578" y="142"/>
                  <a:pt x="547" y="153"/>
                  <a:pt x="446" y="154"/>
                </a:cubicBezTo>
                <a:cubicBezTo>
                  <a:pt x="345" y="155"/>
                  <a:pt x="72" y="133"/>
                  <a:pt x="0" y="130"/>
                </a:cubicBezTo>
              </a:path>
            </a:pathLst>
          </a:custGeom>
          <a:noFill/>
          <a:ln w="19080">
            <a:solidFill>
              <a:srgbClr val="CC0000"/>
            </a:solidFill>
            <a:round/>
            <a:tailEnd type="triangle" w="med" len="med"/>
          </a:ln>
        </p:spPr>
        <p:style>
          <a:lnRef idx="0">
            <a:scrgbClr r="0" g="0" b="0"/>
          </a:lnRef>
          <a:fillRef idx="0">
            <a:scrgbClr r="0" g="0" b="0"/>
          </a:fillRef>
          <a:effectRef idx="0">
            <a:scrgbClr r="0" g="0" b="0"/>
          </a:effectRef>
          <a:fontRef idx="minor"/>
        </p:style>
      </p:sp>
      <p:sp>
        <p:nvSpPr>
          <p:cNvPr id="4922" name="CustomShape 12"/>
          <p:cNvSpPr/>
          <p:nvPr/>
        </p:nvSpPr>
        <p:spPr>
          <a:xfrm>
            <a:off x="7135560" y="3436920"/>
            <a:ext cx="1710000" cy="698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CC0000"/>
                </a:solidFill>
                <a:latin typeface="Arial"/>
                <a:ea typeface="MS PGothic"/>
              </a:rPr>
              <a:t>trans-oceanic</a:t>
            </a:r>
            <a:endParaRPr lang="en-US" sz="2000" b="0" strike="noStrike" spc="-1">
              <a:latin typeface="Arial"/>
            </a:endParaRPr>
          </a:p>
          <a:p>
            <a:pPr>
              <a:lnSpc>
                <a:spcPct val="100000"/>
              </a:lnSpc>
            </a:pPr>
            <a:r>
              <a:rPr lang="en-US" sz="2000" b="0" strike="noStrike" spc="-1">
                <a:solidFill>
                  <a:srgbClr val="CC0000"/>
                </a:solidFill>
                <a:latin typeface="Arial"/>
                <a:ea typeface="MS PGothic"/>
              </a:rPr>
              <a:t>link</a:t>
            </a:r>
            <a:endParaRPr lang="en-US" sz="2000" b="0" strike="noStrike" spc="-1">
              <a:latin typeface="Arial"/>
            </a:endParaRPr>
          </a:p>
        </p:txBody>
      </p:sp>
      <p:pic>
        <p:nvPicPr>
          <p:cNvPr id="4923" name="Picture 19"/>
          <p:cNvPicPr/>
          <p:nvPr/>
        </p:nvPicPr>
        <p:blipFill>
          <a:blip r:embed="rId1"/>
          <a:stretch>
            <a:fillRect/>
          </a:stretch>
        </p:blipFill>
        <p:spPr>
          <a:xfrm>
            <a:off x="569880" y="816120"/>
            <a:ext cx="6397560" cy="171360"/>
          </a:xfrm>
          <a:prstGeom prst="rect">
            <a:avLst/>
          </a:prstGeom>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4"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4925" name="CustomShape 2"/>
          <p:cNvSpPr/>
          <p:nvPr/>
        </p:nvSpPr>
        <p:spPr>
          <a:xfrm>
            <a:off x="361800" y="12852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Packet loss</a:t>
            </a:r>
            <a:endParaRPr lang="en-US" sz="4400" b="0" strike="noStrike" spc="-1">
              <a:latin typeface="Arial"/>
            </a:endParaRPr>
          </a:p>
        </p:txBody>
      </p:sp>
      <p:sp>
        <p:nvSpPr>
          <p:cNvPr id="4926" name="CustomShape 3"/>
          <p:cNvSpPr/>
          <p:nvPr/>
        </p:nvSpPr>
        <p:spPr>
          <a:xfrm>
            <a:off x="365040" y="1333440"/>
            <a:ext cx="839304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buClr>
                <a:srgbClr val="000099"/>
              </a:buClr>
              <a:buSzPct val="75000"/>
              <a:buFont typeface="Wingdings" panose="05000000000000000000" pitchFamily="2" charset="2"/>
              <a:buChar char=""/>
            </a:pPr>
            <a:r>
              <a:rPr lang="en-US" sz="2800" b="0" strike="noStrike" spc="-1">
                <a:solidFill>
                  <a:srgbClr val="000000"/>
                </a:solidFill>
                <a:latin typeface="Gill Sans MT"/>
                <a:ea typeface="MS PGothic"/>
              </a:rPr>
              <a:t>queue (aka buffer) preceding link in buffer has finite capacity</a:t>
            </a:r>
            <a:endParaRPr lang="en-US" sz="2800" b="0" strike="noStrike" spc="-1">
              <a:latin typeface="Arial"/>
            </a:endParaRPr>
          </a:p>
          <a:p>
            <a:pPr marL="342900" indent="-340995">
              <a:lnSpc>
                <a:spcPct val="100000"/>
              </a:lnSpc>
              <a:spcBef>
                <a:spcPts val="560"/>
              </a:spcBef>
              <a:buClr>
                <a:srgbClr val="000099"/>
              </a:buClr>
              <a:buSzPct val="75000"/>
              <a:buFont typeface="Wingdings" panose="05000000000000000000" pitchFamily="2" charset="2"/>
              <a:buChar char=""/>
            </a:pPr>
            <a:r>
              <a:rPr lang="en-US" sz="2800" b="0" strike="noStrike" spc="-1">
                <a:solidFill>
                  <a:srgbClr val="000000"/>
                </a:solidFill>
                <a:latin typeface="Gill Sans MT"/>
                <a:ea typeface="MS PGothic"/>
              </a:rPr>
              <a:t>packet arriving to full queue dropped (aka lost)</a:t>
            </a:r>
            <a:endParaRPr lang="en-US" sz="2800" b="0" strike="noStrike" spc="-1">
              <a:latin typeface="Arial"/>
            </a:endParaRPr>
          </a:p>
          <a:p>
            <a:pPr marL="342900" indent="-340995">
              <a:lnSpc>
                <a:spcPct val="100000"/>
              </a:lnSpc>
              <a:spcBef>
                <a:spcPts val="560"/>
              </a:spcBef>
              <a:buClr>
                <a:srgbClr val="000099"/>
              </a:buClr>
              <a:buSzPct val="75000"/>
              <a:buFont typeface="Wingdings" panose="05000000000000000000" pitchFamily="2" charset="2"/>
              <a:buChar char=""/>
            </a:pPr>
            <a:r>
              <a:rPr lang="en-US" sz="2800" b="0" strike="noStrike" spc="-1">
                <a:solidFill>
                  <a:srgbClr val="000000"/>
                </a:solidFill>
                <a:latin typeface="Gill Sans MT"/>
                <a:ea typeface="MS PGothic"/>
              </a:rPr>
              <a:t>lost packet may be retransmitted by previous node, by source end system, or not at all</a:t>
            </a:r>
            <a:endParaRPr lang="en-US" sz="2800" b="0" strike="noStrike" spc="-1">
              <a:latin typeface="Arial"/>
            </a:endParaRPr>
          </a:p>
        </p:txBody>
      </p:sp>
      <p:sp>
        <p:nvSpPr>
          <p:cNvPr id="4927" name="CustomShape 4"/>
          <p:cNvSpPr/>
          <p:nvPr/>
        </p:nvSpPr>
        <p:spPr>
          <a:xfrm>
            <a:off x="3092400" y="5105520"/>
            <a:ext cx="1196640" cy="36792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928" name="CustomShape 5"/>
          <p:cNvSpPr/>
          <p:nvPr/>
        </p:nvSpPr>
        <p:spPr>
          <a:xfrm>
            <a:off x="3092400" y="5037120"/>
            <a:ext cx="1196640" cy="26172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4929" name="CustomShape 6"/>
          <p:cNvSpPr/>
          <p:nvPr/>
        </p:nvSpPr>
        <p:spPr>
          <a:xfrm>
            <a:off x="3102120" y="4808520"/>
            <a:ext cx="1196640" cy="428400"/>
          </a:xfrm>
          <a:prstGeom prst="ellipse">
            <a:avLst/>
          </a:prstGeom>
          <a:solidFill>
            <a:schemeClr val="hlink"/>
          </a:solidFill>
          <a:ln>
            <a:noFill/>
          </a:ln>
        </p:spPr>
        <p:style>
          <a:lnRef idx="0">
            <a:scrgbClr r="0" g="0" b="0"/>
          </a:lnRef>
          <a:fillRef idx="0">
            <a:scrgbClr r="0" g="0" b="0"/>
          </a:fillRef>
          <a:effectRef idx="0">
            <a:scrgbClr r="0" g="0" b="0"/>
          </a:effectRef>
          <a:fontRef idx="minor"/>
        </p:style>
      </p:sp>
      <p:sp>
        <p:nvSpPr>
          <p:cNvPr id="4930" name="Line 7"/>
          <p:cNvSpPr/>
          <p:nvPr/>
        </p:nvSpPr>
        <p:spPr>
          <a:xfrm flipV="1">
            <a:off x="3447720" y="4840200"/>
            <a:ext cx="178200" cy="25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931" name="Line 8"/>
          <p:cNvSpPr/>
          <p:nvPr/>
        </p:nvSpPr>
        <p:spPr>
          <a:xfrm>
            <a:off x="3789720" y="495756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932" name="Line 9"/>
          <p:cNvSpPr/>
          <p:nvPr/>
        </p:nvSpPr>
        <p:spPr>
          <a:xfrm>
            <a:off x="3611520" y="4842720"/>
            <a:ext cx="185400" cy="1148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933" name="Line 10"/>
          <p:cNvSpPr/>
          <p:nvPr/>
        </p:nvSpPr>
        <p:spPr>
          <a:xfrm>
            <a:off x="3447720" y="4953600"/>
            <a:ext cx="178200" cy="21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934" name="Line 11"/>
          <p:cNvSpPr/>
          <p:nvPr/>
        </p:nvSpPr>
        <p:spPr>
          <a:xfrm>
            <a:off x="3789720" y="4838400"/>
            <a:ext cx="15660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935" name="Line 12"/>
          <p:cNvSpPr/>
          <p:nvPr/>
        </p:nvSpPr>
        <p:spPr>
          <a:xfrm flipV="1">
            <a:off x="3611520" y="4838400"/>
            <a:ext cx="185400" cy="1152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4936" name="Line 13"/>
          <p:cNvSpPr/>
          <p:nvPr/>
        </p:nvSpPr>
        <p:spPr>
          <a:xfrm>
            <a:off x="2361960" y="4743360"/>
            <a:ext cx="698400" cy="3333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937" name="Line 14"/>
          <p:cNvSpPr/>
          <p:nvPr/>
        </p:nvSpPr>
        <p:spPr>
          <a:xfrm flipV="1">
            <a:off x="2666880" y="5208480"/>
            <a:ext cx="411120" cy="5252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938" name="Line 15"/>
          <p:cNvSpPr/>
          <p:nvPr/>
        </p:nvSpPr>
        <p:spPr>
          <a:xfrm>
            <a:off x="4286160" y="5162400"/>
            <a:ext cx="1933560" cy="9360"/>
          </a:xfrm>
          <a:prstGeom prst="line">
            <a:avLst/>
          </a:prstGeom>
          <a:ln w="19080">
            <a:solidFill>
              <a:schemeClr val="tx1"/>
            </a:solidFill>
            <a:round/>
            <a:tailEnd type="triangle" w="med" len="med"/>
          </a:ln>
        </p:spPr>
        <p:style>
          <a:lnRef idx="0">
            <a:scrgbClr r="0" g="0" b="0"/>
          </a:lnRef>
          <a:fillRef idx="0">
            <a:scrgbClr r="0" g="0" b="0"/>
          </a:fillRef>
          <a:effectRef idx="0">
            <a:scrgbClr r="0" g="0" b="0"/>
          </a:effectRef>
          <a:fontRef idx="minor"/>
        </p:style>
      </p:sp>
      <p:sp>
        <p:nvSpPr>
          <p:cNvPr id="4939" name="CustomShape 16"/>
          <p:cNvSpPr/>
          <p:nvPr/>
        </p:nvSpPr>
        <p:spPr>
          <a:xfrm>
            <a:off x="5205240" y="496260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940" name="CustomShape 17"/>
          <p:cNvSpPr/>
          <p:nvPr/>
        </p:nvSpPr>
        <p:spPr>
          <a:xfrm>
            <a:off x="3952800" y="503388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941" name="CustomShape 18"/>
          <p:cNvSpPr/>
          <p:nvPr/>
        </p:nvSpPr>
        <p:spPr>
          <a:xfrm>
            <a:off x="4114800" y="5033880"/>
            <a:ext cx="145800" cy="19836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4942" name="CustomShape 19"/>
          <p:cNvSpPr/>
          <p:nvPr/>
        </p:nvSpPr>
        <p:spPr>
          <a:xfrm>
            <a:off x="2865600" y="5381640"/>
            <a:ext cx="145800" cy="19836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4943" name="Line 20"/>
          <p:cNvSpPr/>
          <p:nvPr/>
        </p:nvSpPr>
        <p:spPr>
          <a:xfrm flipV="1">
            <a:off x="2835000" y="5227560"/>
            <a:ext cx="106560" cy="14580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944" name="CustomShape 21"/>
          <p:cNvSpPr/>
          <p:nvPr/>
        </p:nvSpPr>
        <p:spPr>
          <a:xfrm>
            <a:off x="1419120" y="429408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6600"/>
                </a:solidFill>
                <a:latin typeface="Arial"/>
                <a:ea typeface="MS PGothic"/>
              </a:rPr>
              <a:t>A</a:t>
            </a:r>
            <a:endParaRPr lang="en-US" sz="2400" b="0" strike="noStrike" spc="-1">
              <a:latin typeface="Arial"/>
            </a:endParaRPr>
          </a:p>
        </p:txBody>
      </p:sp>
      <p:sp>
        <p:nvSpPr>
          <p:cNvPr id="4945" name="CustomShape 22"/>
          <p:cNvSpPr/>
          <p:nvPr/>
        </p:nvSpPr>
        <p:spPr>
          <a:xfrm>
            <a:off x="1739880" y="528012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99"/>
                </a:solidFill>
                <a:latin typeface="Arial"/>
                <a:ea typeface="MS PGothic"/>
              </a:rPr>
              <a:t>B</a:t>
            </a:r>
            <a:endParaRPr lang="en-US" sz="2400" b="0" strike="noStrike" spc="-1">
              <a:latin typeface="Arial"/>
            </a:endParaRPr>
          </a:p>
        </p:txBody>
      </p:sp>
      <p:sp>
        <p:nvSpPr>
          <p:cNvPr id="4946" name="CustomShape 23"/>
          <p:cNvSpPr/>
          <p:nvPr/>
        </p:nvSpPr>
        <p:spPr>
          <a:xfrm>
            <a:off x="4768560" y="4203720"/>
            <a:ext cx="266544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CC0000"/>
                </a:solidFill>
                <a:latin typeface="Arial"/>
                <a:ea typeface="MS PGothic"/>
              </a:rPr>
              <a:t>packet being transmitted</a:t>
            </a:r>
            <a:endParaRPr lang="en-US" sz="1800" b="0" strike="noStrike" spc="-1">
              <a:latin typeface="Arial"/>
            </a:endParaRPr>
          </a:p>
        </p:txBody>
      </p:sp>
      <p:sp>
        <p:nvSpPr>
          <p:cNvPr id="4947" name="Line 24"/>
          <p:cNvSpPr/>
          <p:nvPr/>
        </p:nvSpPr>
        <p:spPr>
          <a:xfrm flipH="1">
            <a:off x="4329000" y="4495680"/>
            <a:ext cx="681120" cy="565200"/>
          </a:xfrm>
          <a:prstGeom prst="line">
            <a:avLst/>
          </a:prstGeom>
          <a:ln w="9360">
            <a:solidFill>
              <a:srgbClr val="CC0000"/>
            </a:solidFill>
            <a:round/>
          </a:ln>
        </p:spPr>
        <p:style>
          <a:lnRef idx="0">
            <a:scrgbClr r="0" g="0" b="0"/>
          </a:lnRef>
          <a:fillRef idx="0">
            <a:scrgbClr r="0" g="0" b="0"/>
          </a:fillRef>
          <a:effectRef idx="0">
            <a:scrgbClr r="0" g="0" b="0"/>
          </a:effectRef>
          <a:fontRef idx="minor"/>
        </p:style>
      </p:sp>
      <p:sp>
        <p:nvSpPr>
          <p:cNvPr id="4948" name="CustomShape 25"/>
          <p:cNvSpPr/>
          <p:nvPr/>
        </p:nvSpPr>
        <p:spPr>
          <a:xfrm>
            <a:off x="3789360" y="5032440"/>
            <a:ext cx="145800" cy="19836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4949" name="CustomShape 26"/>
          <p:cNvSpPr/>
          <p:nvPr/>
        </p:nvSpPr>
        <p:spPr>
          <a:xfrm>
            <a:off x="3627360" y="503244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950" name="CustomShape 27"/>
          <p:cNvSpPr/>
          <p:nvPr/>
        </p:nvSpPr>
        <p:spPr>
          <a:xfrm>
            <a:off x="3462480" y="503244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951" name="CustomShape 28"/>
          <p:cNvSpPr/>
          <p:nvPr/>
        </p:nvSpPr>
        <p:spPr>
          <a:xfrm>
            <a:off x="3298680" y="5032440"/>
            <a:ext cx="145800" cy="198360"/>
          </a:xfrm>
          <a:prstGeom prst="rect">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sp>
      <p:sp>
        <p:nvSpPr>
          <p:cNvPr id="4952" name="CustomShape 29"/>
          <p:cNvSpPr/>
          <p:nvPr/>
        </p:nvSpPr>
        <p:spPr>
          <a:xfrm>
            <a:off x="3133800" y="5033880"/>
            <a:ext cx="145800" cy="19836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4953" name="CustomShape 30"/>
          <p:cNvSpPr/>
          <p:nvPr/>
        </p:nvSpPr>
        <p:spPr>
          <a:xfrm>
            <a:off x="3105000" y="5010120"/>
            <a:ext cx="1169640" cy="241200"/>
          </a:xfrm>
          <a:prstGeom prst="rect">
            <a:avLst/>
          </a:prstGeom>
          <a:noFill/>
          <a:ln w="9360">
            <a:solidFill>
              <a:schemeClr val="tx1"/>
            </a:solidFill>
            <a:miter/>
          </a:ln>
        </p:spPr>
        <p:style>
          <a:lnRef idx="0">
            <a:scrgbClr r="0" g="0" b="0"/>
          </a:lnRef>
          <a:fillRef idx="0">
            <a:scrgbClr r="0" g="0" b="0"/>
          </a:fillRef>
          <a:effectRef idx="0">
            <a:scrgbClr r="0" g="0" b="0"/>
          </a:effectRef>
          <a:fontRef idx="minor"/>
        </p:style>
      </p:sp>
      <p:sp>
        <p:nvSpPr>
          <p:cNvPr id="4954" name="Line 31"/>
          <p:cNvSpPr/>
          <p:nvPr/>
        </p:nvSpPr>
        <p:spPr>
          <a:xfrm flipH="1" flipV="1">
            <a:off x="3092400" y="5502240"/>
            <a:ext cx="687240" cy="331560"/>
          </a:xfrm>
          <a:prstGeom prst="line">
            <a:avLst/>
          </a:prstGeom>
          <a:ln w="9360">
            <a:solidFill>
              <a:srgbClr val="CC0000"/>
            </a:solidFill>
            <a:round/>
          </a:ln>
        </p:spPr>
        <p:style>
          <a:lnRef idx="0">
            <a:scrgbClr r="0" g="0" b="0"/>
          </a:lnRef>
          <a:fillRef idx="0">
            <a:scrgbClr r="0" g="0" b="0"/>
          </a:fillRef>
          <a:effectRef idx="0">
            <a:scrgbClr r="0" g="0" b="0"/>
          </a:effectRef>
          <a:fontRef idx="minor"/>
        </p:style>
      </p:sp>
      <p:sp>
        <p:nvSpPr>
          <p:cNvPr id="4955" name="CustomShape 32"/>
          <p:cNvSpPr/>
          <p:nvPr/>
        </p:nvSpPr>
        <p:spPr>
          <a:xfrm>
            <a:off x="3710880" y="5661000"/>
            <a:ext cx="1917000" cy="637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CC0000"/>
                </a:solidFill>
                <a:latin typeface="Arial"/>
                <a:ea typeface="MS PGothic"/>
              </a:rPr>
              <a:t>packet arriving to</a:t>
            </a:r>
            <a:endParaRPr lang="en-US" sz="1800" b="0" strike="noStrike" spc="-1">
              <a:latin typeface="Arial"/>
            </a:endParaRPr>
          </a:p>
          <a:p>
            <a:pPr>
              <a:lnSpc>
                <a:spcPct val="100000"/>
              </a:lnSpc>
            </a:pPr>
            <a:r>
              <a:rPr lang="en-US" sz="1800" b="0" strike="noStrike" spc="-1">
                <a:solidFill>
                  <a:srgbClr val="CC0000"/>
                </a:solidFill>
                <a:latin typeface="Arial"/>
                <a:ea typeface="MS PGothic"/>
              </a:rPr>
              <a:t>full buffer is </a:t>
            </a:r>
            <a:r>
              <a:rPr lang="en-US" sz="1800" b="0" i="1" strike="noStrike" spc="-1">
                <a:solidFill>
                  <a:srgbClr val="CC0000"/>
                </a:solidFill>
                <a:latin typeface="Arial"/>
                <a:ea typeface="MS PGothic"/>
              </a:rPr>
              <a:t>lost</a:t>
            </a:r>
            <a:endParaRPr lang="en-US" sz="1800" b="0" strike="noStrike" spc="-1">
              <a:latin typeface="Arial"/>
            </a:endParaRPr>
          </a:p>
        </p:txBody>
      </p:sp>
      <p:sp>
        <p:nvSpPr>
          <p:cNvPr id="4956" name="CustomShape 33"/>
          <p:cNvSpPr/>
          <p:nvPr/>
        </p:nvSpPr>
        <p:spPr>
          <a:xfrm>
            <a:off x="2984400" y="4022640"/>
            <a:ext cx="1560240" cy="637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CC0000"/>
                </a:solidFill>
                <a:latin typeface="Arial"/>
                <a:ea typeface="MS PGothic"/>
              </a:rPr>
              <a:t>buffer </a:t>
            </a:r>
            <a:endParaRPr lang="en-US" sz="1800" b="0" strike="noStrike" spc="-1">
              <a:latin typeface="Arial"/>
            </a:endParaRPr>
          </a:p>
          <a:p>
            <a:pPr algn="ctr">
              <a:lnSpc>
                <a:spcPct val="100000"/>
              </a:lnSpc>
            </a:pPr>
            <a:r>
              <a:rPr lang="en-US" sz="1800" b="0" strike="noStrike" spc="-1">
                <a:solidFill>
                  <a:srgbClr val="CC0000"/>
                </a:solidFill>
                <a:latin typeface="Arial"/>
                <a:ea typeface="MS PGothic"/>
              </a:rPr>
              <a:t>(waiting area)</a:t>
            </a:r>
            <a:endParaRPr lang="en-US" sz="1800" b="0" strike="noStrike" spc="-1">
              <a:latin typeface="Arial"/>
            </a:endParaRPr>
          </a:p>
        </p:txBody>
      </p:sp>
      <p:sp>
        <p:nvSpPr>
          <p:cNvPr id="4957" name="Line 34"/>
          <p:cNvSpPr/>
          <p:nvPr/>
        </p:nvSpPr>
        <p:spPr>
          <a:xfrm>
            <a:off x="3238200" y="4630680"/>
            <a:ext cx="360" cy="333360"/>
          </a:xfrm>
          <a:prstGeom prst="line">
            <a:avLst/>
          </a:prstGeom>
          <a:ln w="9360">
            <a:solidFill>
              <a:srgbClr val="CC0000"/>
            </a:solidFill>
            <a:round/>
          </a:ln>
        </p:spPr>
        <p:style>
          <a:lnRef idx="0">
            <a:scrgbClr r="0" g="0" b="0"/>
          </a:lnRef>
          <a:fillRef idx="0">
            <a:scrgbClr r="0" g="0" b="0"/>
          </a:fillRef>
          <a:effectRef idx="0">
            <a:scrgbClr r="0" g="0" b="0"/>
          </a:effectRef>
          <a:fontRef idx="minor"/>
        </p:style>
      </p:sp>
      <p:pic>
        <p:nvPicPr>
          <p:cNvPr id="4958" name="Picture 47"/>
          <p:cNvPicPr/>
          <p:nvPr/>
        </p:nvPicPr>
        <p:blipFill>
          <a:blip r:embed="rId1"/>
          <a:stretch>
            <a:fillRect/>
          </a:stretch>
        </p:blipFill>
        <p:spPr>
          <a:xfrm>
            <a:off x="430200" y="932040"/>
            <a:ext cx="2911320" cy="158400"/>
          </a:xfrm>
          <a:prstGeom prst="rect">
            <a:avLst/>
          </a:prstGeom>
          <a:ln>
            <a:noFill/>
          </a:ln>
        </p:spPr>
      </p:pic>
      <p:pic>
        <p:nvPicPr>
          <p:cNvPr id="4959" name="Picture 49"/>
          <p:cNvPicPr/>
          <p:nvPr/>
        </p:nvPicPr>
        <p:blipFill>
          <a:blip r:embed="rId2"/>
          <a:stretch>
            <a:fillRect/>
          </a:stretch>
        </p:blipFill>
        <p:spPr>
          <a:xfrm>
            <a:off x="1594080" y="4314960"/>
            <a:ext cx="819000" cy="687240"/>
          </a:xfrm>
          <a:prstGeom prst="rect">
            <a:avLst/>
          </a:prstGeom>
          <a:ln>
            <a:noFill/>
          </a:ln>
        </p:spPr>
      </p:pic>
      <p:sp>
        <p:nvSpPr>
          <p:cNvPr id="4960" name="CustomShape 35"/>
          <p:cNvSpPr/>
          <p:nvPr/>
        </p:nvSpPr>
        <p:spPr>
          <a:xfrm flipH="1">
            <a:off x="1942200" y="4380840"/>
            <a:ext cx="397440" cy="3135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4961" name="Picture 52"/>
          <p:cNvPicPr/>
          <p:nvPr/>
        </p:nvPicPr>
        <p:blipFill>
          <a:blip r:embed="rId2"/>
          <a:stretch>
            <a:fillRect/>
          </a:stretch>
        </p:blipFill>
        <p:spPr>
          <a:xfrm>
            <a:off x="1922760" y="5305320"/>
            <a:ext cx="819000" cy="687240"/>
          </a:xfrm>
          <a:prstGeom prst="rect">
            <a:avLst/>
          </a:prstGeom>
          <a:ln>
            <a:noFill/>
          </a:ln>
        </p:spPr>
      </p:pic>
      <p:sp>
        <p:nvSpPr>
          <p:cNvPr id="4962" name="CustomShape 36"/>
          <p:cNvSpPr/>
          <p:nvPr/>
        </p:nvSpPr>
        <p:spPr>
          <a:xfrm flipH="1">
            <a:off x="2270880" y="5371560"/>
            <a:ext cx="397440" cy="3135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4963" name="CustomShape 37"/>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F3754273-3AD1-4F63-B54A-E52C2B1E5995}" type="slidenum">
              <a:rPr lang="en-US" sz="1200" b="0" strike="noStrike" spc="-1">
                <a:solidFill>
                  <a:srgbClr val="000000"/>
                </a:solidFill>
                <a:latin typeface="Tahoma"/>
                <a:ea typeface="MS PGothic"/>
              </a:rPr>
            </a:fld>
            <a:endParaRPr lang="en-US" sz="1200" b="0" strike="noStrike" spc="-1">
              <a:latin typeface="Arial"/>
            </a:endParaRPr>
          </a:p>
        </p:txBody>
      </p:sp>
      <p:sp>
        <p:nvSpPr>
          <p:cNvPr id="4964" name="CustomShape 38"/>
          <p:cNvSpPr/>
          <p:nvPr/>
        </p:nvSpPr>
        <p:spPr>
          <a:xfrm>
            <a:off x="465840" y="6402240"/>
            <a:ext cx="6213240" cy="30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Arial"/>
                <a:ea typeface="MS PGothic"/>
              </a:rPr>
              <a:t>* Check out the Java applet for an interactive animation on queuing and loss</a:t>
            </a:r>
            <a:endParaRPr lang="en-US" sz="1400" b="0" strike="noStrike" spc="-1">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200" b="0" strike="noStrike" spc="-1">
                <a:solidFill>
                  <a:srgbClr val="000099"/>
                </a:solidFill>
                <a:latin typeface="Gill Sans MT"/>
                <a:ea typeface="MS PGothic"/>
              </a:rPr>
              <a:t>About the Course-over view</a:t>
            </a:r>
            <a:endParaRPr lang="en-US" sz="3200" b="0" strike="noStrike" spc="-1">
              <a:solidFill>
                <a:srgbClr val="000099"/>
              </a:solidFill>
              <a:latin typeface="Gill Sans MT"/>
              <a:ea typeface="MS PGothic"/>
            </a:endParaRPr>
          </a:p>
        </p:txBody>
      </p:sp>
      <p:sp>
        <p:nvSpPr>
          <p:cNvPr id="139" name="CustomShape 2"/>
          <p:cNvSpPr/>
          <p:nvPr/>
        </p:nvSpPr>
        <p:spPr>
          <a:xfrm>
            <a:off x="533520" y="1611360"/>
            <a:ext cx="777060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85000"/>
              </a:lnSpc>
              <a:spcBef>
                <a:spcPts val="560"/>
              </a:spcBef>
              <a:buClr>
                <a:srgbClr val="000099"/>
              </a:buClr>
              <a:buSzPct val="65000"/>
              <a:buFont typeface="Wingdings" panose="05000000000000000000" pitchFamily="2" charset="2"/>
              <a:buChar char=""/>
            </a:pPr>
            <a:r>
              <a:rPr lang="en-US" sz="2400" b="0" u="sng" strike="noStrike" spc="-1">
                <a:solidFill>
                  <a:srgbClr val="000000"/>
                </a:solidFill>
                <a:latin typeface="Gill Sans MT"/>
                <a:ea typeface="MS PGothic"/>
              </a:rPr>
              <a:t>Assessment method</a:t>
            </a:r>
            <a:endParaRPr lang="en-US" sz="2400" b="0" u="sng"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Arial"/>
              </a:rPr>
              <a:t>(Assignments, Tests, Group Research course work) 40%</a:t>
            </a:r>
            <a:endParaRPr lang="en-US" sz="20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000" b="0" strike="noStrike" spc="-1">
                <a:solidFill>
                  <a:srgbClr val="000000"/>
                </a:solidFill>
                <a:latin typeface="Gill Sans MT"/>
                <a:ea typeface="Arial"/>
              </a:rPr>
              <a:t>Final Examination 60%</a:t>
            </a:r>
            <a:endParaRPr lang="en-US" sz="2000" b="0" strike="noStrike" spc="-1">
              <a:solidFill>
                <a:srgbClr val="000000"/>
              </a:solidFill>
              <a:latin typeface="Gill Sans MT"/>
              <a:ea typeface="Arial"/>
            </a:endParaRPr>
          </a:p>
        </p:txBody>
      </p:sp>
      <p:sp>
        <p:nvSpPr>
          <p:cNvPr id="140" name="CustomShape 3"/>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DejaVu Sans" panose="020B0606030804020204"/>
              </a:rPr>
              <a:t> Introduction</a:t>
            </a:r>
            <a:endParaRPr lang="en-US" sz="1200" b="0" strike="noStrike" spc="-1">
              <a:latin typeface="Arial"/>
            </a:endParaRPr>
          </a:p>
        </p:txBody>
      </p:sp>
      <p:sp>
        <p:nvSpPr>
          <p:cNvPr id="141"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15900" indent="-214630">
              <a:lnSpc>
                <a:spcPct val="85000"/>
              </a:lnSpc>
              <a:spcBef>
                <a:spcPts val="560"/>
              </a:spcBef>
              <a:buClr>
                <a:srgbClr val="000099"/>
              </a:buClr>
              <a:buSzPct val="65000"/>
              <a:buFont typeface="Wingdings" panose="05000000000000000000" pitchFamily="2" charset="2"/>
              <a:buChar char=""/>
            </a:pPr>
            <a:r>
              <a:rPr lang="en-US" sz="2800" b="0" strike="noStrike" spc="-1">
                <a:solidFill>
                  <a:srgbClr val="000000"/>
                </a:solidFill>
                <a:latin typeface="Gill Sans MT"/>
                <a:ea typeface="MS PGothic"/>
              </a:rPr>
              <a:t>1- </a:t>
            </a:r>
            <a:fld id="{AE34E13D-2759-4016-AC4F-ED0ADFD533B2}" type="slidenum">
              <a:rPr lang="en-US" sz="2800" b="0" strike="noStrike" spc="-1">
                <a:solidFill>
                  <a:srgbClr val="000000"/>
                </a:solidFill>
                <a:latin typeface="Gill Sans MT"/>
                <a:ea typeface="MS PGothic"/>
              </a:rPr>
            </a:fld>
            <a:endParaRPr lang="en-US" sz="2800" b="0" strike="noStrike" spc="-1">
              <a:latin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5"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4966" name="CustomShape 2"/>
          <p:cNvSpPr/>
          <p:nvPr/>
        </p:nvSpPr>
        <p:spPr>
          <a:xfrm>
            <a:off x="401760" y="3672000"/>
            <a:ext cx="498240" cy="579240"/>
          </a:xfrm>
          <a:prstGeom prst="can">
            <a:avLst>
              <a:gd name="adj" fmla="val 23491"/>
            </a:avLst>
          </a:prstGeom>
          <a:gradFill>
            <a:gsLst>
              <a:gs pos="0">
                <a:srgbClr val="000099"/>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967" name="CustomShape 3"/>
          <p:cNvSpPr/>
          <p:nvPr/>
        </p:nvSpPr>
        <p:spPr>
          <a:xfrm>
            <a:off x="1253520" y="4073400"/>
            <a:ext cx="68040" cy="83412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4968" name="CustomShape 4"/>
          <p:cNvSpPr/>
          <p:nvPr/>
        </p:nvSpPr>
        <p:spPr>
          <a:xfrm>
            <a:off x="990720" y="4071960"/>
            <a:ext cx="257040" cy="8330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4969" name="CustomShape 5"/>
          <p:cNvSpPr/>
          <p:nvPr/>
        </p:nvSpPr>
        <p:spPr>
          <a:xfrm>
            <a:off x="1266840" y="4123440"/>
            <a:ext cx="39960" cy="7718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4970" name="CustomShape 6"/>
          <p:cNvSpPr/>
          <p:nvPr/>
        </p:nvSpPr>
        <p:spPr>
          <a:xfrm>
            <a:off x="1257480" y="4514760"/>
            <a:ext cx="63360" cy="6732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4971" name="CustomShape 7"/>
          <p:cNvSpPr/>
          <p:nvPr/>
        </p:nvSpPr>
        <p:spPr>
          <a:xfrm>
            <a:off x="992160" y="4168800"/>
            <a:ext cx="14580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4972" name="CustomShape 8"/>
          <p:cNvSpPr/>
          <p:nvPr/>
        </p:nvSpPr>
        <p:spPr>
          <a:xfrm>
            <a:off x="1125360" y="4159440"/>
            <a:ext cx="141120" cy="504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4973" name="CustomShape 9"/>
          <p:cNvSpPr/>
          <p:nvPr/>
        </p:nvSpPr>
        <p:spPr>
          <a:xfrm>
            <a:off x="1128600" y="4165560"/>
            <a:ext cx="134640" cy="363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4974" name="CustomShape 10"/>
          <p:cNvSpPr/>
          <p:nvPr/>
        </p:nvSpPr>
        <p:spPr>
          <a:xfrm>
            <a:off x="995400" y="4287600"/>
            <a:ext cx="14580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4975" name="CustomShape 11"/>
          <p:cNvSpPr/>
          <p:nvPr/>
        </p:nvSpPr>
        <p:spPr>
          <a:xfrm>
            <a:off x="1125360" y="4278240"/>
            <a:ext cx="141120" cy="4752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4976" name="CustomShape 12"/>
          <p:cNvSpPr/>
          <p:nvPr/>
        </p:nvSpPr>
        <p:spPr>
          <a:xfrm>
            <a:off x="1128960" y="4284720"/>
            <a:ext cx="134640" cy="349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4977" name="CustomShape 13"/>
          <p:cNvSpPr/>
          <p:nvPr/>
        </p:nvSpPr>
        <p:spPr>
          <a:xfrm>
            <a:off x="993600" y="4411800"/>
            <a:ext cx="14580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4978" name="CustomShape 14"/>
          <p:cNvSpPr/>
          <p:nvPr/>
        </p:nvSpPr>
        <p:spPr>
          <a:xfrm>
            <a:off x="996840" y="4519440"/>
            <a:ext cx="14580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4979" name="CustomShape 15"/>
          <p:cNvSpPr/>
          <p:nvPr/>
        </p:nvSpPr>
        <p:spPr>
          <a:xfrm>
            <a:off x="1122120" y="4510080"/>
            <a:ext cx="141120" cy="540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4980" name="CustomShape 16"/>
          <p:cNvSpPr/>
          <p:nvPr/>
        </p:nvSpPr>
        <p:spPr>
          <a:xfrm>
            <a:off x="1125360" y="4516560"/>
            <a:ext cx="134640" cy="4104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4981" name="CustomShape 17"/>
          <p:cNvSpPr/>
          <p:nvPr/>
        </p:nvSpPr>
        <p:spPr>
          <a:xfrm>
            <a:off x="1258560" y="4410360"/>
            <a:ext cx="63360" cy="6696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4982" name="CustomShape 18"/>
          <p:cNvSpPr/>
          <p:nvPr/>
        </p:nvSpPr>
        <p:spPr>
          <a:xfrm>
            <a:off x="1122120" y="4400280"/>
            <a:ext cx="142560" cy="489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4983" name="CustomShape 19"/>
          <p:cNvSpPr/>
          <p:nvPr/>
        </p:nvSpPr>
        <p:spPr>
          <a:xfrm>
            <a:off x="1125360" y="4407120"/>
            <a:ext cx="136440" cy="363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4984" name="CustomShape 20"/>
          <p:cNvSpPr/>
          <p:nvPr/>
        </p:nvSpPr>
        <p:spPr>
          <a:xfrm>
            <a:off x="1249200" y="4071960"/>
            <a:ext cx="15840" cy="83448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4985" name="CustomShape 21"/>
          <p:cNvSpPr/>
          <p:nvPr/>
        </p:nvSpPr>
        <p:spPr>
          <a:xfrm>
            <a:off x="1264680" y="4283280"/>
            <a:ext cx="56880" cy="7596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4986" name="CustomShape 22"/>
          <p:cNvSpPr/>
          <p:nvPr/>
        </p:nvSpPr>
        <p:spPr>
          <a:xfrm>
            <a:off x="1265400" y="4163760"/>
            <a:ext cx="58680" cy="860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4987" name="CustomShape 23"/>
          <p:cNvSpPr/>
          <p:nvPr/>
        </p:nvSpPr>
        <p:spPr>
          <a:xfrm>
            <a:off x="1316160" y="4870440"/>
            <a:ext cx="9360" cy="3312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4988" name="CustomShape 24"/>
          <p:cNvSpPr/>
          <p:nvPr/>
        </p:nvSpPr>
        <p:spPr>
          <a:xfrm>
            <a:off x="1262160" y="4871160"/>
            <a:ext cx="58680" cy="7128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4989" name="CustomShape 25"/>
          <p:cNvSpPr/>
          <p:nvPr/>
        </p:nvSpPr>
        <p:spPr>
          <a:xfrm>
            <a:off x="974880" y="4894200"/>
            <a:ext cx="294840" cy="5220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4990" name="CustomShape 26"/>
          <p:cNvSpPr/>
          <p:nvPr/>
        </p:nvSpPr>
        <p:spPr>
          <a:xfrm>
            <a:off x="990720" y="4906800"/>
            <a:ext cx="263160" cy="2808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4991" name="CustomShape 27"/>
          <p:cNvSpPr/>
          <p:nvPr/>
        </p:nvSpPr>
        <p:spPr>
          <a:xfrm>
            <a:off x="1015920" y="4786200"/>
            <a:ext cx="37800" cy="5040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4992" name="CustomShape 28"/>
          <p:cNvSpPr/>
          <p:nvPr/>
        </p:nvSpPr>
        <p:spPr>
          <a:xfrm>
            <a:off x="1060560" y="4786200"/>
            <a:ext cx="37800" cy="5040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4993" name="CustomShape 29"/>
          <p:cNvSpPr/>
          <p:nvPr/>
        </p:nvSpPr>
        <p:spPr>
          <a:xfrm>
            <a:off x="1103400" y="4786200"/>
            <a:ext cx="37800" cy="4896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4994" name="CustomShape 30"/>
          <p:cNvSpPr/>
          <p:nvPr/>
        </p:nvSpPr>
        <p:spPr>
          <a:xfrm>
            <a:off x="1203120" y="4586040"/>
            <a:ext cx="18720" cy="27612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pic>
        <p:nvPicPr>
          <p:cNvPr id="4995" name="Picture 62"/>
          <p:cNvPicPr/>
          <p:nvPr/>
        </p:nvPicPr>
        <p:blipFill>
          <a:blip r:embed="rId1"/>
          <a:stretch>
            <a:fillRect/>
          </a:stretch>
        </p:blipFill>
        <p:spPr>
          <a:xfrm>
            <a:off x="7948440" y="4133880"/>
            <a:ext cx="1190520" cy="1169640"/>
          </a:xfrm>
          <a:prstGeom prst="rect">
            <a:avLst/>
          </a:prstGeom>
          <a:ln>
            <a:noFill/>
          </a:ln>
        </p:spPr>
      </p:pic>
      <p:sp>
        <p:nvSpPr>
          <p:cNvPr id="4996" name="CustomShape 31"/>
          <p:cNvSpPr/>
          <p:nvPr/>
        </p:nvSpPr>
        <p:spPr>
          <a:xfrm flipH="1">
            <a:off x="8050680" y="4246200"/>
            <a:ext cx="578520" cy="5346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4997" name="CustomShape 32"/>
          <p:cNvSpPr/>
          <p:nvPr/>
        </p:nvSpPr>
        <p:spPr>
          <a:xfrm>
            <a:off x="347760" y="11448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Throughput</a:t>
            </a:r>
            <a:endParaRPr lang="en-US" sz="4400" b="0" strike="noStrike" spc="-1">
              <a:latin typeface="Arial"/>
            </a:endParaRPr>
          </a:p>
        </p:txBody>
      </p:sp>
      <p:sp>
        <p:nvSpPr>
          <p:cNvPr id="4998" name="CustomShape 33"/>
          <p:cNvSpPr/>
          <p:nvPr/>
        </p:nvSpPr>
        <p:spPr>
          <a:xfrm>
            <a:off x="519120" y="1447920"/>
            <a:ext cx="7770600" cy="17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buClr>
                <a:srgbClr val="000099"/>
              </a:buClr>
              <a:buSzPct val="75000"/>
              <a:buFont typeface="Wingdings" panose="05000000000000000000" pitchFamily="2" charset="2"/>
              <a:buChar char=""/>
            </a:pPr>
            <a:r>
              <a:rPr lang="en-US" sz="2800" b="0" i="1" strike="noStrike" spc="-1">
                <a:solidFill>
                  <a:srgbClr val="CC0000"/>
                </a:solidFill>
                <a:latin typeface="Gill Sans MT"/>
                <a:ea typeface="MS PGothic"/>
              </a:rPr>
              <a:t>throughput:</a:t>
            </a:r>
            <a:r>
              <a:rPr lang="en-US" sz="2800" b="0" strike="noStrike" spc="-1">
                <a:solidFill>
                  <a:srgbClr val="000000"/>
                </a:solidFill>
                <a:latin typeface="Gill Sans MT"/>
                <a:ea typeface="MS PGothic"/>
              </a:rPr>
              <a:t> rate (bits/time unit) at which bits transferred between sender/receiver</a:t>
            </a:r>
            <a:endParaRPr lang="en-US" sz="28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i="1" strike="noStrike" spc="-1">
                <a:solidFill>
                  <a:srgbClr val="CC0000"/>
                </a:solidFill>
                <a:latin typeface="Gill Sans MT"/>
                <a:ea typeface="Arial"/>
              </a:rPr>
              <a:t>instantaneous:</a:t>
            </a:r>
            <a:r>
              <a:rPr lang="en-US" sz="2400" b="0" strike="noStrike" spc="-1">
                <a:solidFill>
                  <a:srgbClr val="000000"/>
                </a:solidFill>
                <a:latin typeface="Gill Sans MT"/>
                <a:ea typeface="Arial"/>
              </a:rPr>
              <a:t> rate at given point in time</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i="1" strike="noStrike" spc="-1">
                <a:solidFill>
                  <a:srgbClr val="CC0000"/>
                </a:solidFill>
                <a:latin typeface="Gill Sans MT"/>
                <a:ea typeface="Arial"/>
              </a:rPr>
              <a:t>average:</a:t>
            </a:r>
            <a:r>
              <a:rPr lang="en-US" sz="2400" b="0" strike="noStrike" spc="-1">
                <a:solidFill>
                  <a:srgbClr val="000000"/>
                </a:solidFill>
                <a:latin typeface="Gill Sans MT"/>
                <a:ea typeface="Arial"/>
              </a:rPr>
              <a:t> rate over longer period of time</a:t>
            </a:r>
            <a:endParaRPr lang="en-US" sz="2400" b="0" strike="noStrike" spc="-1">
              <a:latin typeface="Arial"/>
            </a:endParaRPr>
          </a:p>
        </p:txBody>
      </p:sp>
      <p:sp>
        <p:nvSpPr>
          <p:cNvPr id="4999" name="CustomShape 34"/>
          <p:cNvSpPr/>
          <p:nvPr/>
        </p:nvSpPr>
        <p:spPr>
          <a:xfrm>
            <a:off x="184680" y="5043600"/>
            <a:ext cx="2240280" cy="910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85000"/>
              </a:lnSpc>
            </a:pPr>
            <a:r>
              <a:rPr lang="en-US" sz="2000" b="0" strike="noStrike" spc="-1">
                <a:solidFill>
                  <a:srgbClr val="000000"/>
                </a:solidFill>
                <a:latin typeface="Gill Sans MT"/>
                <a:ea typeface="MS PGothic"/>
              </a:rPr>
              <a:t>server, with</a:t>
            </a:r>
            <a:endParaRPr lang="en-US" sz="2000" b="0" strike="noStrike" spc="-1">
              <a:latin typeface="Arial"/>
            </a:endParaRPr>
          </a:p>
          <a:p>
            <a:pPr algn="ctr">
              <a:lnSpc>
                <a:spcPct val="85000"/>
              </a:lnSpc>
            </a:pPr>
            <a:r>
              <a:rPr lang="en-US" sz="2000" b="0" strike="noStrike" spc="-1">
                <a:solidFill>
                  <a:srgbClr val="000000"/>
                </a:solidFill>
                <a:latin typeface="Gill Sans MT"/>
                <a:ea typeface="MS PGothic"/>
              </a:rPr>
              <a:t>file of F bits </a:t>
            </a:r>
            <a:endParaRPr lang="en-US" sz="2000" b="0" strike="noStrike" spc="-1">
              <a:latin typeface="Arial"/>
            </a:endParaRPr>
          </a:p>
          <a:p>
            <a:pPr algn="ctr">
              <a:lnSpc>
                <a:spcPct val="85000"/>
              </a:lnSpc>
            </a:pPr>
            <a:r>
              <a:rPr lang="en-US" sz="2000" b="0" strike="noStrike" spc="-1">
                <a:solidFill>
                  <a:srgbClr val="000000"/>
                </a:solidFill>
                <a:latin typeface="Gill Sans MT"/>
                <a:ea typeface="MS PGothic"/>
              </a:rPr>
              <a:t>to send to client</a:t>
            </a:r>
            <a:endParaRPr lang="en-US" sz="2000" b="0" strike="noStrike" spc="-1">
              <a:latin typeface="Arial"/>
            </a:endParaRPr>
          </a:p>
        </p:txBody>
      </p:sp>
      <p:sp>
        <p:nvSpPr>
          <p:cNvPr id="5000" name="CustomShape 35"/>
          <p:cNvSpPr/>
          <p:nvPr/>
        </p:nvSpPr>
        <p:spPr>
          <a:xfrm>
            <a:off x="2608200" y="5040360"/>
            <a:ext cx="1781280" cy="805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85000"/>
              </a:lnSpc>
            </a:pPr>
            <a:r>
              <a:rPr lang="en-US" sz="2000" b="0" strike="noStrike" spc="-1">
                <a:solidFill>
                  <a:srgbClr val="000000"/>
                </a:solidFill>
                <a:latin typeface="Gill Sans MT"/>
                <a:ea typeface="MS PGothic"/>
              </a:rPr>
              <a:t>link capacity</a:t>
            </a:r>
            <a:endParaRPr lang="en-US" sz="2000" b="0" strike="noStrike" spc="-1">
              <a:latin typeface="Arial"/>
            </a:endParaRPr>
          </a:p>
          <a:p>
            <a:pPr algn="ctr">
              <a:lnSpc>
                <a:spcPct val="85000"/>
              </a:lnSpc>
            </a:pPr>
            <a:r>
              <a:rPr lang="en-US" sz="2000" b="0" strike="noStrike" spc="-1">
                <a:solidFill>
                  <a:srgbClr val="000000"/>
                </a:solidFill>
                <a:latin typeface="Gill Sans MT"/>
                <a:ea typeface="MS PGothic"/>
              </a:rPr>
              <a:t> R</a:t>
            </a:r>
            <a:r>
              <a:rPr lang="en-US" sz="2800" b="0" strike="noStrike" spc="-1" baseline="-25000">
                <a:solidFill>
                  <a:srgbClr val="000000"/>
                </a:solidFill>
                <a:latin typeface="Gill Sans MT"/>
                <a:ea typeface="MS PGothic"/>
              </a:rPr>
              <a:t>s</a:t>
            </a:r>
            <a:r>
              <a:rPr lang="en-US" sz="2000" b="0" strike="noStrike" spc="-1" baseline="-25000">
                <a:solidFill>
                  <a:srgbClr val="000000"/>
                </a:solidFill>
                <a:latin typeface="Gill Sans MT"/>
                <a:ea typeface="MS PGothic"/>
              </a:rPr>
              <a:t> </a:t>
            </a:r>
            <a:r>
              <a:rPr lang="en-US" sz="2000" b="0" strike="noStrike" spc="-1">
                <a:solidFill>
                  <a:srgbClr val="000000"/>
                </a:solidFill>
                <a:latin typeface="Gill Sans MT"/>
                <a:ea typeface="MS PGothic"/>
              </a:rPr>
              <a:t>bits/sec</a:t>
            </a:r>
            <a:endParaRPr lang="en-US" sz="2000" b="0" strike="noStrike" spc="-1">
              <a:latin typeface="Arial"/>
            </a:endParaRPr>
          </a:p>
        </p:txBody>
      </p:sp>
      <p:sp>
        <p:nvSpPr>
          <p:cNvPr id="5001" name="CustomShape 36"/>
          <p:cNvSpPr/>
          <p:nvPr/>
        </p:nvSpPr>
        <p:spPr>
          <a:xfrm>
            <a:off x="5476680" y="5048280"/>
            <a:ext cx="1781280" cy="805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85000"/>
              </a:lnSpc>
            </a:pPr>
            <a:r>
              <a:rPr lang="en-US" sz="2000" b="0" strike="noStrike" spc="-1">
                <a:solidFill>
                  <a:srgbClr val="000000"/>
                </a:solidFill>
                <a:latin typeface="Gill Sans MT"/>
                <a:ea typeface="MS PGothic"/>
              </a:rPr>
              <a:t>link capacity</a:t>
            </a:r>
            <a:endParaRPr lang="en-US" sz="2000" b="0" strike="noStrike" spc="-1">
              <a:latin typeface="Arial"/>
            </a:endParaRPr>
          </a:p>
          <a:p>
            <a:pPr algn="ctr">
              <a:lnSpc>
                <a:spcPct val="85000"/>
              </a:lnSpc>
            </a:pPr>
            <a:r>
              <a:rPr lang="en-US" sz="2000" b="0" strike="noStrike" spc="-1">
                <a:solidFill>
                  <a:srgbClr val="000000"/>
                </a:solidFill>
                <a:latin typeface="Gill Sans MT"/>
                <a:ea typeface="MS PGothic"/>
              </a:rPr>
              <a:t> R</a:t>
            </a:r>
            <a:r>
              <a:rPr lang="en-US" sz="2800" b="0" strike="noStrike" spc="-1" baseline="-25000">
                <a:solidFill>
                  <a:srgbClr val="000000"/>
                </a:solidFill>
                <a:latin typeface="Gill Sans MT"/>
                <a:ea typeface="MS PGothic"/>
              </a:rPr>
              <a:t>c</a:t>
            </a:r>
            <a:r>
              <a:rPr lang="en-US" sz="2000" b="0" strike="noStrike" spc="-1" baseline="-25000">
                <a:solidFill>
                  <a:srgbClr val="000000"/>
                </a:solidFill>
                <a:latin typeface="Gill Sans MT"/>
                <a:ea typeface="MS PGothic"/>
              </a:rPr>
              <a:t> </a:t>
            </a:r>
            <a:r>
              <a:rPr lang="en-US" sz="2000" b="0" strike="noStrike" spc="-1">
                <a:solidFill>
                  <a:srgbClr val="000000"/>
                </a:solidFill>
                <a:latin typeface="Gill Sans MT"/>
                <a:ea typeface="MS PGothic"/>
              </a:rPr>
              <a:t>bits/sec</a:t>
            </a:r>
            <a:endParaRPr lang="en-US" sz="2000" b="0" strike="noStrike" spc="-1">
              <a:latin typeface="Arial"/>
            </a:endParaRPr>
          </a:p>
        </p:txBody>
      </p:sp>
      <p:sp>
        <p:nvSpPr>
          <p:cNvPr id="5002" name="Line 37"/>
          <p:cNvSpPr/>
          <p:nvPr/>
        </p:nvSpPr>
        <p:spPr>
          <a:xfrm flipH="1" flipV="1">
            <a:off x="2997000" y="4806720"/>
            <a:ext cx="282600" cy="303120"/>
          </a:xfrm>
          <a:prstGeom prst="line">
            <a:avLst/>
          </a:prstGeom>
          <a:ln w="9360">
            <a:solidFill>
              <a:srgbClr val="CC0000"/>
            </a:solidFill>
            <a:round/>
          </a:ln>
        </p:spPr>
        <p:style>
          <a:lnRef idx="0">
            <a:scrgbClr r="0" g="0" b="0"/>
          </a:lnRef>
          <a:fillRef idx="0">
            <a:scrgbClr r="0" g="0" b="0"/>
          </a:fillRef>
          <a:effectRef idx="0">
            <a:scrgbClr r="0" g="0" b="0"/>
          </a:effectRef>
          <a:fontRef idx="minor"/>
        </p:style>
      </p:sp>
      <p:sp>
        <p:nvSpPr>
          <p:cNvPr id="5003" name="Line 38"/>
          <p:cNvSpPr/>
          <p:nvPr/>
        </p:nvSpPr>
        <p:spPr>
          <a:xfrm flipH="1" flipV="1">
            <a:off x="6119640" y="4876560"/>
            <a:ext cx="193680" cy="203400"/>
          </a:xfrm>
          <a:prstGeom prst="line">
            <a:avLst/>
          </a:prstGeom>
          <a:ln w="9360">
            <a:solidFill>
              <a:srgbClr val="CC0000"/>
            </a:solidFill>
            <a:round/>
          </a:ln>
        </p:spPr>
        <p:style>
          <a:lnRef idx="0">
            <a:scrgbClr r="0" g="0" b="0"/>
          </a:lnRef>
          <a:fillRef idx="0">
            <a:scrgbClr r="0" g="0" b="0"/>
          </a:fillRef>
          <a:effectRef idx="0">
            <a:scrgbClr r="0" g="0" b="0"/>
          </a:effectRef>
          <a:fontRef idx="minor"/>
        </p:style>
      </p:sp>
      <p:sp>
        <p:nvSpPr>
          <p:cNvPr id="5004" name="Line 39"/>
          <p:cNvSpPr/>
          <p:nvPr/>
        </p:nvSpPr>
        <p:spPr>
          <a:xfrm flipH="1">
            <a:off x="801360" y="4716360"/>
            <a:ext cx="11160" cy="411120"/>
          </a:xfrm>
          <a:prstGeom prst="line">
            <a:avLst/>
          </a:prstGeom>
          <a:ln w="9360">
            <a:solidFill>
              <a:srgbClr val="CC0000"/>
            </a:solidFill>
            <a:round/>
          </a:ln>
        </p:spPr>
        <p:style>
          <a:lnRef idx="0">
            <a:scrgbClr r="0" g="0" b="0"/>
          </a:lnRef>
          <a:fillRef idx="0">
            <a:scrgbClr r="0" g="0" b="0"/>
          </a:fillRef>
          <a:effectRef idx="0">
            <a:scrgbClr r="0" g="0" b="0"/>
          </a:effectRef>
          <a:fontRef idx="minor"/>
        </p:style>
      </p:sp>
      <p:sp>
        <p:nvSpPr>
          <p:cNvPr id="5005" name="Line 40"/>
          <p:cNvSpPr/>
          <p:nvPr/>
        </p:nvSpPr>
        <p:spPr>
          <a:xfrm>
            <a:off x="1441440" y="4530600"/>
            <a:ext cx="63165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006" name="CustomShape 41"/>
          <p:cNvSpPr/>
          <p:nvPr/>
        </p:nvSpPr>
        <p:spPr>
          <a:xfrm>
            <a:off x="3815640" y="4554720"/>
            <a:ext cx="1045080" cy="19800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5007" name="Line 42"/>
          <p:cNvSpPr/>
          <p:nvPr/>
        </p:nvSpPr>
        <p:spPr>
          <a:xfrm>
            <a:off x="3815280" y="4538160"/>
            <a:ext cx="360" cy="12348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008" name="Line 43"/>
          <p:cNvSpPr/>
          <p:nvPr/>
        </p:nvSpPr>
        <p:spPr>
          <a:xfrm>
            <a:off x="4862160" y="4538160"/>
            <a:ext cx="360" cy="12348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009" name="CustomShape 44"/>
          <p:cNvSpPr/>
          <p:nvPr/>
        </p:nvSpPr>
        <p:spPr>
          <a:xfrm>
            <a:off x="3815640" y="4538520"/>
            <a:ext cx="1036440" cy="11952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5010" name="CustomShape 45"/>
          <p:cNvSpPr/>
          <p:nvPr/>
        </p:nvSpPr>
        <p:spPr>
          <a:xfrm>
            <a:off x="3807000" y="4394160"/>
            <a:ext cx="1045080" cy="23076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5011" name="Line 46"/>
          <p:cNvSpPr/>
          <p:nvPr/>
        </p:nvSpPr>
        <p:spPr>
          <a:xfrm flipV="1">
            <a:off x="4059000" y="4445640"/>
            <a:ext cx="185040" cy="25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012" name="Line 47"/>
          <p:cNvSpPr/>
          <p:nvPr/>
        </p:nvSpPr>
        <p:spPr>
          <a:xfrm>
            <a:off x="4414680" y="4581360"/>
            <a:ext cx="16308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013" name="Line 48"/>
          <p:cNvSpPr/>
          <p:nvPr/>
        </p:nvSpPr>
        <p:spPr>
          <a:xfrm>
            <a:off x="4229280" y="4448160"/>
            <a:ext cx="192960" cy="1332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014" name="Line 49"/>
          <p:cNvSpPr/>
          <p:nvPr/>
        </p:nvSpPr>
        <p:spPr>
          <a:xfrm>
            <a:off x="4059000" y="4576680"/>
            <a:ext cx="185040" cy="252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015" name="Line 50"/>
          <p:cNvSpPr/>
          <p:nvPr/>
        </p:nvSpPr>
        <p:spPr>
          <a:xfrm>
            <a:off x="4414680" y="4443480"/>
            <a:ext cx="16308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016" name="Line 51"/>
          <p:cNvSpPr/>
          <p:nvPr/>
        </p:nvSpPr>
        <p:spPr>
          <a:xfrm flipV="1">
            <a:off x="4229280" y="4443480"/>
            <a:ext cx="192960" cy="1332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017" name="CustomShape 52"/>
          <p:cNvSpPr/>
          <p:nvPr/>
        </p:nvSpPr>
        <p:spPr>
          <a:xfrm>
            <a:off x="7286760" y="4325760"/>
            <a:ext cx="887040" cy="483840"/>
          </a:xfrm>
          <a:prstGeom prst="rightArrow">
            <a:avLst>
              <a:gd name="adj1" fmla="val 50000"/>
              <a:gd name="adj2" fmla="val 45752"/>
            </a:avLst>
          </a:prstGeom>
          <a:gradFill>
            <a:gsLst>
              <a:gs pos="0">
                <a:srgbClr val="FFFFFF"/>
              </a:gs>
              <a:gs pos="100000">
                <a:srgbClr val="CC0000"/>
              </a:gs>
            </a:gsLst>
            <a:lin ang="0"/>
          </a:gradFill>
          <a:ln w="9360">
            <a:solidFill>
              <a:srgbClr val="CC0000"/>
            </a:solidFill>
            <a:miter/>
          </a:ln>
        </p:spPr>
        <p:style>
          <a:lnRef idx="0">
            <a:scrgbClr r="0" g="0" b="0"/>
          </a:lnRef>
          <a:fillRef idx="0">
            <a:scrgbClr r="0" g="0" b="0"/>
          </a:fillRef>
          <a:effectRef idx="0">
            <a:scrgbClr r="0" g="0" b="0"/>
          </a:effectRef>
          <a:fontRef idx="minor"/>
        </p:style>
      </p:sp>
      <p:sp>
        <p:nvSpPr>
          <p:cNvPr id="5018" name="CustomShape 53"/>
          <p:cNvSpPr/>
          <p:nvPr/>
        </p:nvSpPr>
        <p:spPr>
          <a:xfrm>
            <a:off x="3612240" y="4365360"/>
            <a:ext cx="113400" cy="385560"/>
          </a:xfrm>
          <a:prstGeom prst="ellipse">
            <a:avLst/>
          </a:prstGeom>
          <a:gradFill>
            <a:gsLst>
              <a:gs pos="0">
                <a:schemeClr val="bg1"/>
              </a:gs>
              <a:gs pos="50000">
                <a:schemeClr val="folHlink"/>
              </a:gs>
              <a:gs pos="100000">
                <a:schemeClr val="bg1"/>
              </a:gs>
            </a:gsLst>
            <a:lin ang="5400000"/>
          </a:gradFill>
          <a:ln w="9360">
            <a:solidFill>
              <a:schemeClr val="tx1"/>
            </a:solidFill>
            <a:round/>
          </a:ln>
        </p:spPr>
        <p:style>
          <a:lnRef idx="0">
            <a:scrgbClr r="0" g="0" b="0"/>
          </a:lnRef>
          <a:fillRef idx="0">
            <a:scrgbClr r="0" g="0" b="0"/>
          </a:fillRef>
          <a:effectRef idx="0">
            <a:scrgbClr r="0" g="0" b="0"/>
          </a:effectRef>
          <a:fontRef idx="minor"/>
        </p:style>
      </p:sp>
      <p:sp>
        <p:nvSpPr>
          <p:cNvPr id="5019" name="CustomShape 54"/>
          <p:cNvSpPr/>
          <p:nvPr/>
        </p:nvSpPr>
        <p:spPr>
          <a:xfrm>
            <a:off x="1448280" y="4365360"/>
            <a:ext cx="2215440" cy="385560"/>
          </a:xfrm>
          <a:prstGeom prst="rect">
            <a:avLst/>
          </a:prstGeom>
          <a:gradFill>
            <a:gsLst>
              <a:gs pos="0">
                <a:schemeClr val="bg1"/>
              </a:gs>
              <a:gs pos="50000">
                <a:schemeClr val="folHlink"/>
              </a:gs>
              <a:gs pos="100000">
                <a:schemeClr val="bg1"/>
              </a:gs>
            </a:gsLst>
            <a:lin ang="5400000"/>
          </a:gradFill>
          <a:ln w="9360">
            <a:solidFill>
              <a:schemeClr val="tx1"/>
            </a:solidFill>
            <a:miter/>
          </a:ln>
        </p:spPr>
        <p:style>
          <a:lnRef idx="0">
            <a:scrgbClr r="0" g="0" b="0"/>
          </a:lnRef>
          <a:fillRef idx="0">
            <a:scrgbClr r="0" g="0" b="0"/>
          </a:fillRef>
          <a:effectRef idx="0">
            <a:scrgbClr r="0" g="0" b="0"/>
          </a:effectRef>
          <a:fontRef idx="minor"/>
        </p:style>
      </p:sp>
      <p:sp>
        <p:nvSpPr>
          <p:cNvPr id="5020" name="CustomShape 55"/>
          <p:cNvSpPr/>
          <p:nvPr/>
        </p:nvSpPr>
        <p:spPr>
          <a:xfrm>
            <a:off x="1405080" y="4361040"/>
            <a:ext cx="113400" cy="385560"/>
          </a:xfrm>
          <a:prstGeom prst="ellipse">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021" name="CustomShape 56"/>
          <p:cNvSpPr/>
          <p:nvPr/>
        </p:nvSpPr>
        <p:spPr>
          <a:xfrm>
            <a:off x="3600360" y="4373280"/>
            <a:ext cx="71640" cy="375120"/>
          </a:xfrm>
          <a:prstGeom prst="rect">
            <a:avLst/>
          </a:prstGeom>
          <a:gradFill>
            <a:gsLst>
              <a:gs pos="0">
                <a:schemeClr val="bg1"/>
              </a:gs>
              <a:gs pos="50000">
                <a:schemeClr val="folHlink"/>
              </a:gs>
              <a:gs pos="100000">
                <a:schemeClr val="bg1"/>
              </a:gs>
            </a:gsLst>
            <a:lin ang="5400000"/>
          </a:gradFill>
          <a:ln w="9360">
            <a:noFill/>
          </a:ln>
        </p:spPr>
        <p:style>
          <a:lnRef idx="0">
            <a:scrgbClr r="0" g="0" b="0"/>
          </a:lnRef>
          <a:fillRef idx="0">
            <a:scrgbClr r="0" g="0" b="0"/>
          </a:fillRef>
          <a:effectRef idx="0">
            <a:scrgbClr r="0" g="0" b="0"/>
          </a:effectRef>
          <a:fontRef idx="minor"/>
        </p:style>
      </p:sp>
      <p:sp>
        <p:nvSpPr>
          <p:cNvPr id="5022" name="CustomShape 57"/>
          <p:cNvSpPr/>
          <p:nvPr/>
        </p:nvSpPr>
        <p:spPr>
          <a:xfrm>
            <a:off x="7572960" y="4254840"/>
            <a:ext cx="137520" cy="572400"/>
          </a:xfrm>
          <a:prstGeom prst="ellipse">
            <a:avLst/>
          </a:prstGeom>
          <a:gradFill>
            <a:gsLst>
              <a:gs pos="0">
                <a:schemeClr val="bg1"/>
              </a:gs>
              <a:gs pos="50000">
                <a:schemeClr val="folHlink"/>
              </a:gs>
              <a:gs pos="100000">
                <a:schemeClr val="bg1"/>
              </a:gs>
            </a:gsLst>
            <a:lin ang="5400000"/>
          </a:gradFill>
          <a:ln w="9360">
            <a:solidFill>
              <a:schemeClr val="tx1"/>
            </a:solidFill>
            <a:round/>
          </a:ln>
        </p:spPr>
        <p:style>
          <a:lnRef idx="0">
            <a:scrgbClr r="0" g="0" b="0"/>
          </a:lnRef>
          <a:fillRef idx="0">
            <a:scrgbClr r="0" g="0" b="0"/>
          </a:fillRef>
          <a:effectRef idx="0">
            <a:scrgbClr r="0" g="0" b="0"/>
          </a:effectRef>
          <a:fontRef idx="minor"/>
        </p:style>
      </p:sp>
      <p:sp>
        <p:nvSpPr>
          <p:cNvPr id="5023" name="CustomShape 58"/>
          <p:cNvSpPr/>
          <p:nvPr/>
        </p:nvSpPr>
        <p:spPr>
          <a:xfrm>
            <a:off x="4962600" y="4254840"/>
            <a:ext cx="2673000" cy="572400"/>
          </a:xfrm>
          <a:prstGeom prst="rect">
            <a:avLst/>
          </a:prstGeom>
          <a:gradFill>
            <a:gsLst>
              <a:gs pos="0">
                <a:schemeClr val="bg1"/>
              </a:gs>
              <a:gs pos="50000">
                <a:schemeClr val="folHlink"/>
              </a:gs>
              <a:gs pos="100000">
                <a:schemeClr val="bg1"/>
              </a:gs>
            </a:gsLst>
            <a:lin ang="5400000"/>
          </a:gradFill>
          <a:ln w="9360">
            <a:solidFill>
              <a:schemeClr val="tx1"/>
            </a:solidFill>
            <a:miter/>
          </a:ln>
        </p:spPr>
        <p:style>
          <a:lnRef idx="0">
            <a:scrgbClr r="0" g="0" b="0"/>
          </a:lnRef>
          <a:fillRef idx="0">
            <a:scrgbClr r="0" g="0" b="0"/>
          </a:fillRef>
          <a:effectRef idx="0">
            <a:scrgbClr r="0" g="0" b="0"/>
          </a:effectRef>
          <a:fontRef idx="minor"/>
        </p:style>
      </p:sp>
      <p:sp>
        <p:nvSpPr>
          <p:cNvPr id="5024" name="CustomShape 59"/>
          <p:cNvSpPr/>
          <p:nvPr/>
        </p:nvSpPr>
        <p:spPr>
          <a:xfrm>
            <a:off x="4910040" y="4248000"/>
            <a:ext cx="137520" cy="572400"/>
          </a:xfrm>
          <a:prstGeom prst="ellipse">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025" name="CustomShape 60"/>
          <p:cNvSpPr/>
          <p:nvPr/>
        </p:nvSpPr>
        <p:spPr>
          <a:xfrm>
            <a:off x="7558920" y="4266360"/>
            <a:ext cx="87120" cy="556560"/>
          </a:xfrm>
          <a:prstGeom prst="rect">
            <a:avLst/>
          </a:prstGeom>
          <a:gradFill>
            <a:gsLst>
              <a:gs pos="0">
                <a:schemeClr val="bg1"/>
              </a:gs>
              <a:gs pos="50000">
                <a:schemeClr val="folHlink"/>
              </a:gs>
              <a:gs pos="100000">
                <a:schemeClr val="bg1"/>
              </a:gs>
            </a:gsLst>
            <a:lin ang="5400000"/>
          </a:gradFill>
          <a:ln w="9360">
            <a:noFill/>
          </a:ln>
        </p:spPr>
        <p:style>
          <a:lnRef idx="0">
            <a:scrgbClr r="0" g="0" b="0"/>
          </a:lnRef>
          <a:fillRef idx="0">
            <a:scrgbClr r="0" g="0" b="0"/>
          </a:fillRef>
          <a:effectRef idx="0">
            <a:scrgbClr r="0" g="0" b="0"/>
          </a:effectRef>
          <a:fontRef idx="minor"/>
        </p:style>
      </p:sp>
      <p:sp>
        <p:nvSpPr>
          <p:cNvPr id="5026" name="CustomShape 61"/>
          <p:cNvSpPr/>
          <p:nvPr/>
        </p:nvSpPr>
        <p:spPr>
          <a:xfrm>
            <a:off x="239760" y="5140440"/>
            <a:ext cx="2317680" cy="116964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85000"/>
              </a:lnSpc>
            </a:pPr>
            <a:r>
              <a:rPr lang="en-US" sz="2000" b="0" strike="noStrike" spc="-1">
                <a:solidFill>
                  <a:srgbClr val="000000"/>
                </a:solidFill>
                <a:latin typeface="Gill Sans MT"/>
                <a:ea typeface="MS PGothic"/>
              </a:rPr>
              <a:t>server sends bits </a:t>
            </a:r>
            <a:endParaRPr lang="en-US" sz="2000" b="0" strike="noStrike" spc="-1">
              <a:latin typeface="Arial"/>
            </a:endParaRPr>
          </a:p>
          <a:p>
            <a:pPr algn="ctr">
              <a:lnSpc>
                <a:spcPct val="85000"/>
              </a:lnSpc>
            </a:pPr>
            <a:r>
              <a:rPr lang="en-US" sz="2000" b="0" strike="noStrike" spc="-1">
                <a:solidFill>
                  <a:srgbClr val="000000"/>
                </a:solidFill>
                <a:latin typeface="Gill Sans MT"/>
                <a:ea typeface="MS PGothic"/>
              </a:rPr>
              <a:t>(fluid) into pipe</a:t>
            </a:r>
            <a:endParaRPr lang="en-US" sz="2000" b="0" strike="noStrike" spc="-1">
              <a:latin typeface="Arial"/>
            </a:endParaRPr>
          </a:p>
          <a:p>
            <a:pPr algn="ctr">
              <a:lnSpc>
                <a:spcPct val="85000"/>
              </a:lnSpc>
            </a:pPr>
            <a:endParaRPr lang="en-US" sz="2000" b="0" strike="noStrike" spc="-1">
              <a:latin typeface="Arial"/>
            </a:endParaRPr>
          </a:p>
        </p:txBody>
      </p:sp>
      <p:sp>
        <p:nvSpPr>
          <p:cNvPr id="5027" name="CustomShape 62"/>
          <p:cNvSpPr/>
          <p:nvPr/>
        </p:nvSpPr>
        <p:spPr>
          <a:xfrm>
            <a:off x="2736720" y="5111640"/>
            <a:ext cx="2806560" cy="106452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85000"/>
              </a:lnSpc>
            </a:pPr>
            <a:r>
              <a:rPr lang="en-US" sz="2000" b="0" strike="noStrike" spc="-1">
                <a:solidFill>
                  <a:srgbClr val="000000"/>
                </a:solidFill>
                <a:latin typeface="Gill Sans MT"/>
                <a:ea typeface="MS PGothic"/>
              </a:rPr>
              <a:t> pipe that can carry</a:t>
            </a:r>
            <a:endParaRPr lang="en-US" sz="2000" b="0" strike="noStrike" spc="-1">
              <a:latin typeface="Arial"/>
            </a:endParaRPr>
          </a:p>
          <a:p>
            <a:pPr algn="ctr">
              <a:lnSpc>
                <a:spcPct val="85000"/>
              </a:lnSpc>
            </a:pPr>
            <a:r>
              <a:rPr lang="en-US" sz="2000" b="0" strike="noStrike" spc="-1">
                <a:solidFill>
                  <a:srgbClr val="000000"/>
                </a:solidFill>
                <a:latin typeface="Gill Sans MT"/>
                <a:ea typeface="MS PGothic"/>
              </a:rPr>
              <a:t>fluid at rate</a:t>
            </a:r>
            <a:endParaRPr lang="en-US" sz="2000" b="0" strike="noStrike" spc="-1">
              <a:latin typeface="Arial"/>
            </a:endParaRPr>
          </a:p>
          <a:p>
            <a:pPr algn="ctr">
              <a:lnSpc>
                <a:spcPct val="85000"/>
              </a:lnSpc>
            </a:pPr>
            <a:r>
              <a:rPr lang="en-US" sz="2000" b="0" strike="noStrike" spc="-1">
                <a:solidFill>
                  <a:srgbClr val="000000"/>
                </a:solidFill>
                <a:latin typeface="Gill Sans MT"/>
                <a:ea typeface="MS PGothic"/>
              </a:rPr>
              <a:t> R</a:t>
            </a:r>
            <a:r>
              <a:rPr lang="en-US" sz="2800" b="0" strike="noStrike" spc="-1" baseline="-25000">
                <a:solidFill>
                  <a:srgbClr val="000000"/>
                </a:solidFill>
                <a:latin typeface="Gill Sans MT"/>
                <a:ea typeface="MS PGothic"/>
              </a:rPr>
              <a:t>s</a:t>
            </a:r>
            <a:r>
              <a:rPr lang="en-US" sz="2000" b="0" strike="noStrike" spc="-1" baseline="-25000">
                <a:solidFill>
                  <a:srgbClr val="000000"/>
                </a:solidFill>
                <a:latin typeface="Gill Sans MT"/>
                <a:ea typeface="MS PGothic"/>
              </a:rPr>
              <a:t> </a:t>
            </a:r>
            <a:r>
              <a:rPr lang="en-US" sz="2000" b="0" strike="noStrike" spc="-1">
                <a:solidFill>
                  <a:srgbClr val="000000"/>
                </a:solidFill>
                <a:latin typeface="Gill Sans MT"/>
                <a:ea typeface="MS PGothic"/>
              </a:rPr>
              <a:t>bits/sec)</a:t>
            </a:r>
            <a:endParaRPr lang="en-US" sz="2000" b="0" strike="noStrike" spc="-1">
              <a:latin typeface="Arial"/>
            </a:endParaRPr>
          </a:p>
        </p:txBody>
      </p:sp>
      <p:sp>
        <p:nvSpPr>
          <p:cNvPr id="5028" name="CustomShape 63"/>
          <p:cNvSpPr/>
          <p:nvPr/>
        </p:nvSpPr>
        <p:spPr>
          <a:xfrm>
            <a:off x="5522760" y="5126040"/>
            <a:ext cx="2950920" cy="106452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85000"/>
              </a:lnSpc>
            </a:pPr>
            <a:r>
              <a:rPr lang="en-US" sz="2000" b="0" strike="noStrike" spc="-1">
                <a:solidFill>
                  <a:srgbClr val="000000"/>
                </a:solidFill>
                <a:latin typeface="Gill Sans MT"/>
                <a:ea typeface="MS PGothic"/>
              </a:rPr>
              <a:t> pipe that can carry</a:t>
            </a:r>
            <a:endParaRPr lang="en-US" sz="2000" b="0" strike="noStrike" spc="-1">
              <a:latin typeface="Arial"/>
            </a:endParaRPr>
          </a:p>
          <a:p>
            <a:pPr algn="ctr">
              <a:lnSpc>
                <a:spcPct val="85000"/>
              </a:lnSpc>
            </a:pPr>
            <a:r>
              <a:rPr lang="en-US" sz="2000" b="0" strike="noStrike" spc="-1">
                <a:solidFill>
                  <a:srgbClr val="000000"/>
                </a:solidFill>
                <a:latin typeface="Gill Sans MT"/>
                <a:ea typeface="MS PGothic"/>
              </a:rPr>
              <a:t>fluid at rate</a:t>
            </a:r>
            <a:endParaRPr lang="en-US" sz="2000" b="0" strike="noStrike" spc="-1">
              <a:latin typeface="Arial"/>
            </a:endParaRPr>
          </a:p>
          <a:p>
            <a:pPr algn="ctr">
              <a:lnSpc>
                <a:spcPct val="85000"/>
              </a:lnSpc>
            </a:pPr>
            <a:r>
              <a:rPr lang="en-US" sz="2000" b="0" strike="noStrike" spc="-1">
                <a:solidFill>
                  <a:srgbClr val="000000"/>
                </a:solidFill>
                <a:latin typeface="Gill Sans MT"/>
                <a:ea typeface="MS PGothic"/>
              </a:rPr>
              <a:t> R</a:t>
            </a:r>
            <a:r>
              <a:rPr lang="en-US" sz="2800" b="0" strike="noStrike" spc="-1" baseline="-25000">
                <a:solidFill>
                  <a:srgbClr val="000000"/>
                </a:solidFill>
                <a:latin typeface="Gill Sans MT"/>
                <a:ea typeface="MS PGothic"/>
              </a:rPr>
              <a:t>c</a:t>
            </a:r>
            <a:r>
              <a:rPr lang="en-US" sz="2000" b="0" strike="noStrike" spc="-1" baseline="-25000">
                <a:solidFill>
                  <a:srgbClr val="000000"/>
                </a:solidFill>
                <a:latin typeface="Gill Sans MT"/>
                <a:ea typeface="MS PGothic"/>
              </a:rPr>
              <a:t> </a:t>
            </a:r>
            <a:r>
              <a:rPr lang="en-US" sz="2000" b="0" strike="noStrike" spc="-1">
                <a:solidFill>
                  <a:srgbClr val="000000"/>
                </a:solidFill>
                <a:latin typeface="Gill Sans MT"/>
                <a:ea typeface="MS PGothic"/>
              </a:rPr>
              <a:t>bits/sec)</a:t>
            </a:r>
            <a:endParaRPr lang="en-US" sz="2000" b="0" strike="noStrike" spc="-1">
              <a:latin typeface="Arial"/>
            </a:endParaRPr>
          </a:p>
        </p:txBody>
      </p:sp>
      <p:pic>
        <p:nvPicPr>
          <p:cNvPr id="5029" name="Picture 60"/>
          <p:cNvPicPr/>
          <p:nvPr/>
        </p:nvPicPr>
        <p:blipFill>
          <a:blip r:embed="rId2"/>
          <a:stretch>
            <a:fillRect/>
          </a:stretch>
        </p:blipFill>
        <p:spPr>
          <a:xfrm>
            <a:off x="430200" y="932040"/>
            <a:ext cx="2911320" cy="158400"/>
          </a:xfrm>
          <a:prstGeom prst="rect">
            <a:avLst/>
          </a:prstGeom>
          <a:ln>
            <a:noFill/>
          </a:ln>
        </p:spPr>
      </p:pic>
      <p:sp>
        <p:nvSpPr>
          <p:cNvPr id="5030" name="CustomShape 64"/>
          <p:cNvSpPr/>
          <p:nvPr/>
        </p:nvSpPr>
        <p:spPr>
          <a:xfrm>
            <a:off x="3732120" y="4308480"/>
            <a:ext cx="1277640" cy="483840"/>
          </a:xfrm>
          <a:prstGeom prst="rightArrow">
            <a:avLst>
              <a:gd name="adj1" fmla="val 50000"/>
              <a:gd name="adj2" fmla="val 65850"/>
            </a:avLst>
          </a:prstGeom>
          <a:gradFill>
            <a:gsLst>
              <a:gs pos="0">
                <a:srgbClr val="FFFFFF"/>
              </a:gs>
              <a:gs pos="100000">
                <a:srgbClr val="CC0000"/>
              </a:gs>
            </a:gsLst>
            <a:lin ang="0"/>
          </a:gradFill>
          <a:ln w="9360">
            <a:solidFill>
              <a:srgbClr val="CC0000"/>
            </a:solidFill>
            <a:miter/>
          </a:ln>
        </p:spPr>
        <p:style>
          <a:lnRef idx="0">
            <a:scrgbClr r="0" g="0" b="0"/>
          </a:lnRef>
          <a:fillRef idx="0">
            <a:scrgbClr r="0" g="0" b="0"/>
          </a:fillRef>
          <a:effectRef idx="0">
            <a:scrgbClr r="0" g="0" b="0"/>
          </a:effectRef>
          <a:fontRef idx="minor"/>
        </p:style>
      </p:sp>
      <p:sp>
        <p:nvSpPr>
          <p:cNvPr id="5031" name="CustomShape 65"/>
          <p:cNvSpPr/>
          <p:nvPr/>
        </p:nvSpPr>
        <p:spPr>
          <a:xfrm flipV="1">
            <a:off x="507960" y="4061880"/>
            <a:ext cx="973080" cy="718920"/>
          </a:xfrm>
          <a:custGeom>
            <a:avLst/>
            <a:gdLst/>
            <a:ahLst/>
            <a:cxnLst/>
            <a:rect l="l" t="t"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a:gsLst>
              <a:gs pos="0">
                <a:srgbClr val="FFFFFF"/>
              </a:gs>
              <a:gs pos="100000">
                <a:srgbClr val="CC0000"/>
              </a:gs>
            </a:gsLst>
            <a:lin ang="0"/>
          </a:gradFill>
          <a:ln w="9360">
            <a:solidFill>
              <a:srgbClr val="CC0000"/>
            </a:solidFill>
            <a:miter/>
          </a:ln>
        </p:spPr>
        <p:style>
          <a:lnRef idx="0">
            <a:scrgbClr r="0" g="0" b="0"/>
          </a:lnRef>
          <a:fillRef idx="0">
            <a:scrgbClr r="0" g="0" b="0"/>
          </a:fillRef>
          <a:effectRef idx="0">
            <a:scrgbClr r="0" g="0" b="0"/>
          </a:effectRef>
          <a:fontRef idx="minor"/>
        </p:style>
      </p:sp>
      <p:sp>
        <p:nvSpPr>
          <p:cNvPr id="5032" name="CustomShape 66"/>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2995D192-C5AC-4737-A82D-8CDB20D0F8C5}"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3"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034" name="Picture 208"/>
          <p:cNvPicPr/>
          <p:nvPr/>
        </p:nvPicPr>
        <p:blipFill>
          <a:blip r:embed="rId1"/>
          <a:stretch>
            <a:fillRect/>
          </a:stretch>
        </p:blipFill>
        <p:spPr>
          <a:xfrm>
            <a:off x="380880" y="892080"/>
            <a:ext cx="4568760" cy="171360"/>
          </a:xfrm>
          <a:prstGeom prst="rect">
            <a:avLst/>
          </a:prstGeom>
          <a:ln>
            <a:noFill/>
          </a:ln>
        </p:spPr>
      </p:pic>
      <p:sp>
        <p:nvSpPr>
          <p:cNvPr id="5035" name="CustomShape 2"/>
          <p:cNvSpPr/>
          <p:nvPr/>
        </p:nvSpPr>
        <p:spPr>
          <a:xfrm>
            <a:off x="1893600" y="2255760"/>
            <a:ext cx="68040" cy="83412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5036" name="CustomShape 3"/>
          <p:cNvSpPr/>
          <p:nvPr/>
        </p:nvSpPr>
        <p:spPr>
          <a:xfrm>
            <a:off x="1630440" y="2254320"/>
            <a:ext cx="257040" cy="8330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037" name="CustomShape 4"/>
          <p:cNvSpPr/>
          <p:nvPr/>
        </p:nvSpPr>
        <p:spPr>
          <a:xfrm>
            <a:off x="1906560" y="2305800"/>
            <a:ext cx="39960" cy="7718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5038" name="CustomShape 5"/>
          <p:cNvSpPr/>
          <p:nvPr/>
        </p:nvSpPr>
        <p:spPr>
          <a:xfrm>
            <a:off x="1897560" y="2697120"/>
            <a:ext cx="63360" cy="6732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039" name="CustomShape 6"/>
          <p:cNvSpPr/>
          <p:nvPr/>
        </p:nvSpPr>
        <p:spPr>
          <a:xfrm>
            <a:off x="1631880" y="2351160"/>
            <a:ext cx="14580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040" name="CustomShape 7"/>
          <p:cNvSpPr/>
          <p:nvPr/>
        </p:nvSpPr>
        <p:spPr>
          <a:xfrm>
            <a:off x="1765440" y="2341800"/>
            <a:ext cx="141120" cy="504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041" name="CustomShape 8"/>
          <p:cNvSpPr/>
          <p:nvPr/>
        </p:nvSpPr>
        <p:spPr>
          <a:xfrm>
            <a:off x="1768320" y="2347920"/>
            <a:ext cx="134640" cy="363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042" name="CustomShape 9"/>
          <p:cNvSpPr/>
          <p:nvPr/>
        </p:nvSpPr>
        <p:spPr>
          <a:xfrm>
            <a:off x="1635120" y="2469960"/>
            <a:ext cx="14580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043" name="CustomShape 10"/>
          <p:cNvSpPr/>
          <p:nvPr/>
        </p:nvSpPr>
        <p:spPr>
          <a:xfrm>
            <a:off x="1765080" y="2460600"/>
            <a:ext cx="141120" cy="4752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044" name="CustomShape 11"/>
          <p:cNvSpPr/>
          <p:nvPr/>
        </p:nvSpPr>
        <p:spPr>
          <a:xfrm>
            <a:off x="1768680" y="2466720"/>
            <a:ext cx="134640" cy="349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045" name="CustomShape 12"/>
          <p:cNvSpPr/>
          <p:nvPr/>
        </p:nvSpPr>
        <p:spPr>
          <a:xfrm>
            <a:off x="1633680" y="2594160"/>
            <a:ext cx="14580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046" name="CustomShape 13"/>
          <p:cNvSpPr/>
          <p:nvPr/>
        </p:nvSpPr>
        <p:spPr>
          <a:xfrm>
            <a:off x="1636920" y="2701800"/>
            <a:ext cx="14580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047" name="CustomShape 14"/>
          <p:cNvSpPr/>
          <p:nvPr/>
        </p:nvSpPr>
        <p:spPr>
          <a:xfrm>
            <a:off x="1762200" y="2692440"/>
            <a:ext cx="141120" cy="540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048" name="CustomShape 15"/>
          <p:cNvSpPr/>
          <p:nvPr/>
        </p:nvSpPr>
        <p:spPr>
          <a:xfrm>
            <a:off x="1765080" y="2698920"/>
            <a:ext cx="134640" cy="4104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049" name="CustomShape 16"/>
          <p:cNvSpPr/>
          <p:nvPr/>
        </p:nvSpPr>
        <p:spPr>
          <a:xfrm>
            <a:off x="1898280" y="2592720"/>
            <a:ext cx="63360" cy="6696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050" name="CustomShape 17"/>
          <p:cNvSpPr/>
          <p:nvPr/>
        </p:nvSpPr>
        <p:spPr>
          <a:xfrm>
            <a:off x="1762200" y="2583000"/>
            <a:ext cx="142560" cy="489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051" name="CustomShape 18"/>
          <p:cNvSpPr/>
          <p:nvPr/>
        </p:nvSpPr>
        <p:spPr>
          <a:xfrm>
            <a:off x="1765080" y="2589120"/>
            <a:ext cx="136440" cy="363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052" name="CustomShape 19"/>
          <p:cNvSpPr/>
          <p:nvPr/>
        </p:nvSpPr>
        <p:spPr>
          <a:xfrm>
            <a:off x="1888920" y="2254320"/>
            <a:ext cx="15840" cy="83448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5053" name="CustomShape 20"/>
          <p:cNvSpPr/>
          <p:nvPr/>
        </p:nvSpPr>
        <p:spPr>
          <a:xfrm>
            <a:off x="1904400" y="2465640"/>
            <a:ext cx="56880" cy="7596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054" name="CustomShape 21"/>
          <p:cNvSpPr/>
          <p:nvPr/>
        </p:nvSpPr>
        <p:spPr>
          <a:xfrm>
            <a:off x="1905120" y="2346120"/>
            <a:ext cx="58680" cy="860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055" name="CustomShape 22"/>
          <p:cNvSpPr/>
          <p:nvPr/>
        </p:nvSpPr>
        <p:spPr>
          <a:xfrm>
            <a:off x="1955880" y="3052800"/>
            <a:ext cx="9360" cy="3312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5056" name="CustomShape 23"/>
          <p:cNvSpPr/>
          <p:nvPr/>
        </p:nvSpPr>
        <p:spPr>
          <a:xfrm>
            <a:off x="1901880" y="3053520"/>
            <a:ext cx="58680" cy="7128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5057" name="CustomShape 24"/>
          <p:cNvSpPr/>
          <p:nvPr/>
        </p:nvSpPr>
        <p:spPr>
          <a:xfrm>
            <a:off x="1614600" y="3076560"/>
            <a:ext cx="294840" cy="5220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058" name="CustomShape 25"/>
          <p:cNvSpPr/>
          <p:nvPr/>
        </p:nvSpPr>
        <p:spPr>
          <a:xfrm>
            <a:off x="1630440" y="3089160"/>
            <a:ext cx="263160" cy="2808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5059" name="CustomShape 26"/>
          <p:cNvSpPr/>
          <p:nvPr/>
        </p:nvSpPr>
        <p:spPr>
          <a:xfrm>
            <a:off x="1655640" y="2968560"/>
            <a:ext cx="37800" cy="5040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060" name="CustomShape 27"/>
          <p:cNvSpPr/>
          <p:nvPr/>
        </p:nvSpPr>
        <p:spPr>
          <a:xfrm>
            <a:off x="1700280" y="2968560"/>
            <a:ext cx="37800" cy="5040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5061" name="CustomShape 28"/>
          <p:cNvSpPr/>
          <p:nvPr/>
        </p:nvSpPr>
        <p:spPr>
          <a:xfrm>
            <a:off x="1743120" y="2968560"/>
            <a:ext cx="37800" cy="4896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062" name="CustomShape 29"/>
          <p:cNvSpPr/>
          <p:nvPr/>
        </p:nvSpPr>
        <p:spPr>
          <a:xfrm>
            <a:off x="1842840" y="2768400"/>
            <a:ext cx="18720" cy="27612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5063" name="CustomShape 30"/>
          <p:cNvSpPr/>
          <p:nvPr/>
        </p:nvSpPr>
        <p:spPr>
          <a:xfrm>
            <a:off x="276120" y="10008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Throughput (more)</a:t>
            </a:r>
            <a:endParaRPr lang="en-US" sz="4400" b="0" strike="noStrike" spc="-1">
              <a:latin typeface="Arial"/>
            </a:endParaRPr>
          </a:p>
        </p:txBody>
      </p:sp>
      <p:sp>
        <p:nvSpPr>
          <p:cNvPr id="5064" name="CustomShape 31"/>
          <p:cNvSpPr/>
          <p:nvPr/>
        </p:nvSpPr>
        <p:spPr>
          <a:xfrm>
            <a:off x="519120" y="1447920"/>
            <a:ext cx="8148600" cy="55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buClr>
                <a:srgbClr val="000099"/>
              </a:buClr>
              <a:buSzPct val="75000"/>
              <a:buFont typeface="Wingdings" panose="05000000000000000000" pitchFamily="2" charset="2"/>
              <a:buChar char=""/>
            </a:pPr>
            <a:r>
              <a:rPr lang="en-US" sz="2200" b="0" i="1" strike="noStrike" spc="-1">
                <a:solidFill>
                  <a:srgbClr val="CC0000"/>
                </a:solidFill>
                <a:latin typeface="Gill Sans MT"/>
                <a:ea typeface="MS PGothic"/>
              </a:rPr>
              <a:t>R</a:t>
            </a:r>
            <a:r>
              <a:rPr lang="en-US" sz="2200" b="0" i="1" strike="noStrike" spc="-1" baseline="-25000">
                <a:solidFill>
                  <a:srgbClr val="CC0000"/>
                </a:solidFill>
                <a:latin typeface="Gill Sans MT"/>
                <a:ea typeface="MS PGothic"/>
              </a:rPr>
              <a:t>s</a:t>
            </a:r>
            <a:r>
              <a:rPr lang="en-US" sz="2200" b="0" i="1" strike="noStrike" spc="-1">
                <a:solidFill>
                  <a:srgbClr val="CC0000"/>
                </a:solidFill>
                <a:latin typeface="Gill Sans MT"/>
                <a:ea typeface="MS PGothic"/>
              </a:rPr>
              <a:t> &lt; R</a:t>
            </a:r>
            <a:r>
              <a:rPr lang="en-US" sz="2200" b="0" i="1" strike="noStrike" spc="-1" baseline="-25000">
                <a:solidFill>
                  <a:srgbClr val="CC0000"/>
                </a:solidFill>
                <a:latin typeface="Gill Sans MT"/>
                <a:ea typeface="MS PGothic"/>
              </a:rPr>
              <a:t>c</a:t>
            </a:r>
            <a:r>
              <a:rPr lang="en-US" sz="2200" b="0" i="1" strike="noStrike" spc="-1">
                <a:solidFill>
                  <a:srgbClr val="FF3300"/>
                </a:solidFill>
                <a:latin typeface="Gill Sans MT"/>
                <a:ea typeface="MS PGothic"/>
              </a:rPr>
              <a:t>  </a:t>
            </a:r>
            <a:r>
              <a:rPr lang="en-US" sz="2200" b="0" strike="noStrike" spc="-1">
                <a:solidFill>
                  <a:srgbClr val="000000"/>
                </a:solidFill>
                <a:latin typeface="Gill Sans MT"/>
                <a:ea typeface="MS PGothic"/>
              </a:rPr>
              <a:t>What is average end-end throughput?</a:t>
            </a:r>
            <a:endParaRPr lang="en-US" sz="2200" b="0" strike="noStrike" spc="-1">
              <a:latin typeface="Arial"/>
            </a:endParaRPr>
          </a:p>
        </p:txBody>
      </p:sp>
      <p:sp>
        <p:nvSpPr>
          <p:cNvPr id="5065" name="CustomShape 32"/>
          <p:cNvSpPr/>
          <p:nvPr/>
        </p:nvSpPr>
        <p:spPr>
          <a:xfrm>
            <a:off x="4097520" y="2610360"/>
            <a:ext cx="104400" cy="302400"/>
          </a:xfrm>
          <a:prstGeom prst="ellipse">
            <a:avLst/>
          </a:prstGeom>
          <a:gradFill>
            <a:gsLst>
              <a:gs pos="0">
                <a:schemeClr val="bg1"/>
              </a:gs>
              <a:gs pos="50000">
                <a:schemeClr val="folHlink"/>
              </a:gs>
              <a:gs pos="100000">
                <a:schemeClr val="bg1"/>
              </a:gs>
            </a:gsLst>
            <a:lin ang="5400000"/>
          </a:gradFill>
          <a:ln w="9360">
            <a:solidFill>
              <a:schemeClr val="tx1"/>
            </a:solidFill>
            <a:round/>
          </a:ln>
        </p:spPr>
        <p:style>
          <a:lnRef idx="0">
            <a:scrgbClr r="0" g="0" b="0"/>
          </a:lnRef>
          <a:fillRef idx="0">
            <a:scrgbClr r="0" g="0" b="0"/>
          </a:fillRef>
          <a:effectRef idx="0">
            <a:scrgbClr r="0" g="0" b="0"/>
          </a:effectRef>
          <a:fontRef idx="minor"/>
        </p:style>
      </p:sp>
      <p:sp>
        <p:nvSpPr>
          <p:cNvPr id="5066" name="CustomShape 33"/>
          <p:cNvSpPr/>
          <p:nvPr/>
        </p:nvSpPr>
        <p:spPr>
          <a:xfrm>
            <a:off x="2107080" y="2610360"/>
            <a:ext cx="2037960" cy="302400"/>
          </a:xfrm>
          <a:prstGeom prst="rect">
            <a:avLst/>
          </a:prstGeom>
          <a:gradFill>
            <a:gsLst>
              <a:gs pos="0">
                <a:schemeClr val="bg1"/>
              </a:gs>
              <a:gs pos="50000">
                <a:schemeClr val="folHlink"/>
              </a:gs>
              <a:gs pos="100000">
                <a:schemeClr val="bg1"/>
              </a:gs>
            </a:gsLst>
            <a:lin ang="5400000"/>
          </a:gradFill>
          <a:ln w="9360">
            <a:solidFill>
              <a:schemeClr val="tx1"/>
            </a:solidFill>
            <a:miter/>
          </a:ln>
        </p:spPr>
        <p:style>
          <a:lnRef idx="0">
            <a:scrgbClr r="0" g="0" b="0"/>
          </a:lnRef>
          <a:fillRef idx="0">
            <a:scrgbClr r="0" g="0" b="0"/>
          </a:fillRef>
          <a:effectRef idx="0">
            <a:scrgbClr r="0" g="0" b="0"/>
          </a:effectRef>
          <a:fontRef idx="minor"/>
        </p:style>
      </p:sp>
      <p:sp>
        <p:nvSpPr>
          <p:cNvPr id="5067" name="CustomShape 34"/>
          <p:cNvSpPr/>
          <p:nvPr/>
        </p:nvSpPr>
        <p:spPr>
          <a:xfrm>
            <a:off x="2066760" y="2606760"/>
            <a:ext cx="104400" cy="302400"/>
          </a:xfrm>
          <a:prstGeom prst="ellipse">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068" name="CustomShape 35"/>
          <p:cNvSpPr/>
          <p:nvPr/>
        </p:nvSpPr>
        <p:spPr>
          <a:xfrm>
            <a:off x="4086720" y="2616120"/>
            <a:ext cx="65880" cy="293040"/>
          </a:xfrm>
          <a:prstGeom prst="rect">
            <a:avLst/>
          </a:prstGeom>
          <a:gradFill>
            <a:gsLst>
              <a:gs pos="0">
                <a:schemeClr val="bg1"/>
              </a:gs>
              <a:gs pos="50000">
                <a:schemeClr val="folHlink"/>
              </a:gs>
              <a:gs pos="100000">
                <a:schemeClr val="bg1"/>
              </a:gs>
            </a:gsLst>
            <a:lin ang="5400000"/>
          </a:gradFill>
          <a:ln w="9360">
            <a:noFill/>
          </a:ln>
        </p:spPr>
        <p:style>
          <a:lnRef idx="0">
            <a:scrgbClr r="0" g="0" b="0"/>
          </a:lnRef>
          <a:fillRef idx="0">
            <a:scrgbClr r="0" g="0" b="0"/>
          </a:fillRef>
          <a:effectRef idx="0">
            <a:scrgbClr r="0" g="0" b="0"/>
          </a:effectRef>
          <a:fontRef idx="minor"/>
        </p:style>
      </p:sp>
      <p:sp>
        <p:nvSpPr>
          <p:cNvPr id="5069" name="CustomShape 36"/>
          <p:cNvSpPr/>
          <p:nvPr/>
        </p:nvSpPr>
        <p:spPr>
          <a:xfrm>
            <a:off x="1855800" y="2562120"/>
            <a:ext cx="2584080" cy="57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000000"/>
                </a:solidFill>
                <a:latin typeface="Arial"/>
                <a:ea typeface="MS PGothic"/>
              </a:rPr>
              <a:t>  R</a:t>
            </a:r>
            <a:r>
              <a:rPr lang="en-US" sz="2800" b="0" strike="noStrike" spc="-1" baseline="-25000">
                <a:solidFill>
                  <a:srgbClr val="000000"/>
                </a:solidFill>
                <a:latin typeface="Arial"/>
                <a:ea typeface="MS PGothic"/>
              </a:rPr>
              <a:t>s</a:t>
            </a:r>
            <a:r>
              <a:rPr lang="en-US" sz="2000" b="0" strike="noStrike" spc="-1" baseline="-25000">
                <a:solidFill>
                  <a:srgbClr val="000000"/>
                </a:solidFill>
                <a:latin typeface="Arial"/>
                <a:ea typeface="MS PGothic"/>
              </a:rPr>
              <a:t> </a:t>
            </a:r>
            <a:r>
              <a:rPr lang="en-US" sz="2000" b="0" strike="noStrike" spc="-1">
                <a:solidFill>
                  <a:srgbClr val="000000"/>
                </a:solidFill>
                <a:latin typeface="Arial"/>
                <a:ea typeface="MS PGothic"/>
              </a:rPr>
              <a:t>bits/sec</a:t>
            </a:r>
            <a:endParaRPr lang="en-US" sz="2000" b="0" strike="noStrike" spc="-1">
              <a:latin typeface="Arial"/>
            </a:endParaRPr>
          </a:p>
        </p:txBody>
      </p:sp>
      <p:sp>
        <p:nvSpPr>
          <p:cNvPr id="5070" name="CustomShape 37"/>
          <p:cNvSpPr/>
          <p:nvPr/>
        </p:nvSpPr>
        <p:spPr>
          <a:xfrm flipV="1">
            <a:off x="1255680" y="2372760"/>
            <a:ext cx="893520" cy="563400"/>
          </a:xfrm>
          <a:custGeom>
            <a:avLst/>
            <a:gdLst/>
            <a:ahLst/>
            <a:cxnLst/>
            <a:rect l="l" t="t"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a:gsLst>
              <a:gs pos="0">
                <a:srgbClr val="FFFFFF"/>
              </a:gs>
              <a:gs pos="100000">
                <a:srgbClr val="CC0000"/>
              </a:gs>
            </a:gsLst>
            <a:lin ang="0"/>
          </a:gradFill>
          <a:ln w="9360">
            <a:solidFill>
              <a:srgbClr val="CC0000"/>
            </a:solidFill>
            <a:miter/>
          </a:ln>
        </p:spPr>
        <p:style>
          <a:lnRef idx="0">
            <a:scrgbClr r="0" g="0" b="0"/>
          </a:lnRef>
          <a:fillRef idx="0">
            <a:scrgbClr r="0" g="0" b="0"/>
          </a:fillRef>
          <a:effectRef idx="0">
            <a:scrgbClr r="0" g="0" b="0"/>
          </a:effectRef>
          <a:fontRef idx="minor"/>
        </p:style>
      </p:sp>
      <p:sp>
        <p:nvSpPr>
          <p:cNvPr id="5071" name="CustomShape 38"/>
          <p:cNvSpPr/>
          <p:nvPr/>
        </p:nvSpPr>
        <p:spPr>
          <a:xfrm>
            <a:off x="7489800" y="2581200"/>
            <a:ext cx="815760" cy="377640"/>
          </a:xfrm>
          <a:prstGeom prst="rightArrow">
            <a:avLst>
              <a:gd name="adj1" fmla="val 50000"/>
              <a:gd name="adj2" fmla="val 53870"/>
            </a:avLst>
          </a:prstGeom>
          <a:gradFill>
            <a:gsLst>
              <a:gs pos="0">
                <a:srgbClr val="FFFFFF"/>
              </a:gs>
              <a:gs pos="100000">
                <a:srgbClr val="CC0000"/>
              </a:gs>
            </a:gsLst>
            <a:lin ang="0"/>
          </a:gradFill>
          <a:ln w="9360">
            <a:solidFill>
              <a:srgbClr val="CC0000"/>
            </a:solidFill>
            <a:miter/>
          </a:ln>
        </p:spPr>
        <p:style>
          <a:lnRef idx="0">
            <a:scrgbClr r="0" g="0" b="0"/>
          </a:lnRef>
          <a:fillRef idx="0">
            <a:scrgbClr r="0" g="0" b="0"/>
          </a:fillRef>
          <a:effectRef idx="0">
            <a:scrgbClr r="0" g="0" b="0"/>
          </a:effectRef>
          <a:fontRef idx="minor"/>
        </p:style>
      </p:sp>
      <p:sp>
        <p:nvSpPr>
          <p:cNvPr id="5072" name="CustomShape 39"/>
          <p:cNvSpPr/>
          <p:nvPr/>
        </p:nvSpPr>
        <p:spPr>
          <a:xfrm>
            <a:off x="7889760" y="2480040"/>
            <a:ext cx="126360" cy="561600"/>
          </a:xfrm>
          <a:prstGeom prst="ellipse">
            <a:avLst/>
          </a:prstGeom>
          <a:gradFill>
            <a:gsLst>
              <a:gs pos="0">
                <a:schemeClr val="bg1"/>
              </a:gs>
              <a:gs pos="50000">
                <a:schemeClr val="folHlink"/>
              </a:gs>
              <a:gs pos="100000">
                <a:schemeClr val="bg1"/>
              </a:gs>
            </a:gsLst>
            <a:lin ang="5400000"/>
          </a:gradFill>
          <a:ln w="9360">
            <a:solidFill>
              <a:schemeClr val="tx1"/>
            </a:solidFill>
            <a:round/>
          </a:ln>
        </p:spPr>
        <p:style>
          <a:lnRef idx="0">
            <a:scrgbClr r="0" g="0" b="0"/>
          </a:lnRef>
          <a:fillRef idx="0">
            <a:scrgbClr r="0" g="0" b="0"/>
          </a:fillRef>
          <a:effectRef idx="0">
            <a:scrgbClr r="0" g="0" b="0"/>
          </a:effectRef>
          <a:fontRef idx="minor"/>
        </p:style>
      </p:sp>
      <p:sp>
        <p:nvSpPr>
          <p:cNvPr id="5073" name="CustomShape 40"/>
          <p:cNvSpPr/>
          <p:nvPr/>
        </p:nvSpPr>
        <p:spPr>
          <a:xfrm>
            <a:off x="5488560" y="2480040"/>
            <a:ext cx="2464560" cy="561600"/>
          </a:xfrm>
          <a:prstGeom prst="rect">
            <a:avLst/>
          </a:prstGeom>
          <a:gradFill>
            <a:gsLst>
              <a:gs pos="0">
                <a:schemeClr val="bg1"/>
              </a:gs>
              <a:gs pos="50000">
                <a:schemeClr val="folHlink"/>
              </a:gs>
              <a:gs pos="100000">
                <a:schemeClr val="bg1"/>
              </a:gs>
            </a:gsLst>
            <a:lin ang="5400000"/>
          </a:gradFill>
          <a:ln w="9360">
            <a:solidFill>
              <a:schemeClr val="tx1"/>
            </a:solidFill>
            <a:miter/>
          </a:ln>
        </p:spPr>
        <p:style>
          <a:lnRef idx="0">
            <a:scrgbClr r="0" g="0" b="0"/>
          </a:lnRef>
          <a:fillRef idx="0">
            <a:scrgbClr r="0" g="0" b="0"/>
          </a:fillRef>
          <a:effectRef idx="0">
            <a:scrgbClr r="0" g="0" b="0"/>
          </a:effectRef>
          <a:fontRef idx="minor"/>
        </p:style>
      </p:sp>
      <p:sp>
        <p:nvSpPr>
          <p:cNvPr id="5074" name="CustomShape 41"/>
          <p:cNvSpPr/>
          <p:nvPr/>
        </p:nvSpPr>
        <p:spPr>
          <a:xfrm>
            <a:off x="5440320" y="2473200"/>
            <a:ext cx="126360" cy="561600"/>
          </a:xfrm>
          <a:prstGeom prst="ellipse">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075" name="CustomShape 42"/>
          <p:cNvSpPr/>
          <p:nvPr/>
        </p:nvSpPr>
        <p:spPr>
          <a:xfrm>
            <a:off x="7876800" y="2491200"/>
            <a:ext cx="79920" cy="545760"/>
          </a:xfrm>
          <a:prstGeom prst="rect">
            <a:avLst/>
          </a:prstGeom>
          <a:gradFill>
            <a:gsLst>
              <a:gs pos="0">
                <a:schemeClr val="bg1"/>
              </a:gs>
              <a:gs pos="50000">
                <a:schemeClr val="folHlink"/>
              </a:gs>
              <a:gs pos="100000">
                <a:schemeClr val="bg1"/>
              </a:gs>
            </a:gsLst>
            <a:lin ang="5400000"/>
          </a:gradFill>
          <a:ln w="9360">
            <a:noFill/>
          </a:ln>
        </p:spPr>
        <p:style>
          <a:lnRef idx="0">
            <a:scrgbClr r="0" g="0" b="0"/>
          </a:lnRef>
          <a:fillRef idx="0">
            <a:scrgbClr r="0" g="0" b="0"/>
          </a:fillRef>
          <a:effectRef idx="0">
            <a:scrgbClr r="0" g="0" b="0"/>
          </a:effectRef>
          <a:fontRef idx="minor"/>
        </p:style>
      </p:sp>
      <p:sp>
        <p:nvSpPr>
          <p:cNvPr id="5076" name="CustomShape 43"/>
          <p:cNvSpPr/>
          <p:nvPr/>
        </p:nvSpPr>
        <p:spPr>
          <a:xfrm>
            <a:off x="5514840" y="2576160"/>
            <a:ext cx="2714400" cy="57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000000"/>
                </a:solidFill>
                <a:latin typeface="Arial"/>
                <a:ea typeface="MS PGothic"/>
              </a:rPr>
              <a:t>R</a:t>
            </a:r>
            <a:r>
              <a:rPr lang="en-US" sz="2800" b="0" strike="noStrike" spc="-1" baseline="-25000">
                <a:solidFill>
                  <a:srgbClr val="000000"/>
                </a:solidFill>
                <a:latin typeface="Arial"/>
                <a:ea typeface="MS PGothic"/>
              </a:rPr>
              <a:t>c</a:t>
            </a:r>
            <a:r>
              <a:rPr lang="en-US" sz="2000" b="0" strike="noStrike" spc="-1" baseline="-25000">
                <a:solidFill>
                  <a:srgbClr val="000000"/>
                </a:solidFill>
                <a:latin typeface="Arial"/>
                <a:ea typeface="MS PGothic"/>
              </a:rPr>
              <a:t> </a:t>
            </a:r>
            <a:r>
              <a:rPr lang="en-US" sz="2000" b="0" strike="noStrike" spc="-1">
                <a:solidFill>
                  <a:srgbClr val="000000"/>
                </a:solidFill>
                <a:latin typeface="Arial"/>
                <a:ea typeface="MS PGothic"/>
              </a:rPr>
              <a:t>bits/sec</a:t>
            </a:r>
            <a:endParaRPr lang="en-US" sz="2000" b="0" strike="noStrike" spc="-1">
              <a:latin typeface="Arial"/>
            </a:endParaRPr>
          </a:p>
        </p:txBody>
      </p:sp>
      <p:sp>
        <p:nvSpPr>
          <p:cNvPr id="5077" name="CustomShape 44"/>
          <p:cNvSpPr/>
          <p:nvPr/>
        </p:nvSpPr>
        <p:spPr>
          <a:xfrm>
            <a:off x="4297680" y="2759760"/>
            <a:ext cx="961560" cy="15480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5078" name="Line 45"/>
          <p:cNvSpPr/>
          <p:nvPr/>
        </p:nvSpPr>
        <p:spPr>
          <a:xfrm>
            <a:off x="4297320" y="2746440"/>
            <a:ext cx="360" cy="968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079" name="Line 46"/>
          <p:cNvSpPr/>
          <p:nvPr/>
        </p:nvSpPr>
        <p:spPr>
          <a:xfrm>
            <a:off x="5260680" y="2746440"/>
            <a:ext cx="360" cy="968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080" name="CustomShape 47"/>
          <p:cNvSpPr/>
          <p:nvPr/>
        </p:nvSpPr>
        <p:spPr>
          <a:xfrm>
            <a:off x="4297680" y="2746800"/>
            <a:ext cx="953640" cy="9360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5081" name="CustomShape 48"/>
          <p:cNvSpPr/>
          <p:nvPr/>
        </p:nvSpPr>
        <p:spPr>
          <a:xfrm>
            <a:off x="4289400" y="2633760"/>
            <a:ext cx="961560" cy="18072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5082" name="Line 49"/>
          <p:cNvSpPr/>
          <p:nvPr/>
        </p:nvSpPr>
        <p:spPr>
          <a:xfrm flipV="1">
            <a:off x="4521240" y="2673720"/>
            <a:ext cx="170640" cy="21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083" name="Line 50"/>
          <p:cNvSpPr/>
          <p:nvPr/>
        </p:nvSpPr>
        <p:spPr>
          <a:xfrm>
            <a:off x="4848840" y="2780280"/>
            <a:ext cx="15012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084" name="Line 51"/>
          <p:cNvSpPr/>
          <p:nvPr/>
        </p:nvSpPr>
        <p:spPr>
          <a:xfrm>
            <a:off x="4678200" y="2675880"/>
            <a:ext cx="177480" cy="1044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085" name="Line 52"/>
          <p:cNvSpPr/>
          <p:nvPr/>
        </p:nvSpPr>
        <p:spPr>
          <a:xfrm>
            <a:off x="4521240" y="2776680"/>
            <a:ext cx="170640" cy="21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086" name="Line 53"/>
          <p:cNvSpPr/>
          <p:nvPr/>
        </p:nvSpPr>
        <p:spPr>
          <a:xfrm>
            <a:off x="4848840" y="2672280"/>
            <a:ext cx="15012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087" name="Line 54"/>
          <p:cNvSpPr/>
          <p:nvPr/>
        </p:nvSpPr>
        <p:spPr>
          <a:xfrm flipV="1">
            <a:off x="4678200" y="2672280"/>
            <a:ext cx="177480" cy="1044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088" name="CustomShape 55"/>
          <p:cNvSpPr/>
          <p:nvPr/>
        </p:nvSpPr>
        <p:spPr>
          <a:xfrm>
            <a:off x="555480" y="3330720"/>
            <a:ext cx="8061120" cy="55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buClr>
                <a:srgbClr val="000099"/>
              </a:buClr>
              <a:buSzPct val="75000"/>
              <a:buFont typeface="Wingdings" panose="05000000000000000000" pitchFamily="2" charset="2"/>
              <a:buChar char=""/>
            </a:pPr>
            <a:r>
              <a:rPr lang="en-US" sz="2200" b="0" i="1" strike="noStrike" spc="-1">
                <a:solidFill>
                  <a:srgbClr val="CC0000"/>
                </a:solidFill>
                <a:latin typeface="Gill Sans MT"/>
                <a:ea typeface="MS PGothic"/>
              </a:rPr>
              <a:t>R</a:t>
            </a:r>
            <a:r>
              <a:rPr lang="en-US" sz="2200" b="0" i="1" strike="noStrike" spc="-1" baseline="-25000">
                <a:solidFill>
                  <a:srgbClr val="CC0000"/>
                </a:solidFill>
                <a:latin typeface="Gill Sans MT"/>
                <a:ea typeface="MS PGothic"/>
              </a:rPr>
              <a:t>s</a:t>
            </a:r>
            <a:r>
              <a:rPr lang="en-US" sz="2200" b="0" i="1" strike="noStrike" spc="-1">
                <a:solidFill>
                  <a:srgbClr val="CC0000"/>
                </a:solidFill>
                <a:latin typeface="Gill Sans MT"/>
                <a:ea typeface="MS PGothic"/>
              </a:rPr>
              <a:t> &gt; R</a:t>
            </a:r>
            <a:r>
              <a:rPr lang="en-US" sz="2200" b="0" i="1" strike="noStrike" spc="-1" baseline="-25000">
                <a:solidFill>
                  <a:srgbClr val="CC0000"/>
                </a:solidFill>
                <a:latin typeface="Gill Sans MT"/>
                <a:ea typeface="MS PGothic"/>
              </a:rPr>
              <a:t>c</a:t>
            </a:r>
            <a:r>
              <a:rPr lang="en-US" sz="2200" b="0" i="1" strike="noStrike" spc="-1">
                <a:solidFill>
                  <a:srgbClr val="FF3300"/>
                </a:solidFill>
                <a:latin typeface="Gill Sans MT"/>
                <a:ea typeface="MS PGothic"/>
              </a:rPr>
              <a:t>  </a:t>
            </a:r>
            <a:r>
              <a:rPr lang="en-US" sz="2200" b="0" strike="noStrike" spc="-1">
                <a:solidFill>
                  <a:srgbClr val="000000"/>
                </a:solidFill>
                <a:latin typeface="Gill Sans MT"/>
                <a:ea typeface="MS PGothic"/>
              </a:rPr>
              <a:t>What is average end-end throughput?</a:t>
            </a:r>
            <a:endParaRPr lang="en-US" sz="2200" b="0" strike="noStrike" spc="-1">
              <a:latin typeface="Arial"/>
            </a:endParaRPr>
          </a:p>
        </p:txBody>
      </p:sp>
      <p:sp>
        <p:nvSpPr>
          <p:cNvPr id="5089" name="CustomShape 56"/>
          <p:cNvSpPr/>
          <p:nvPr/>
        </p:nvSpPr>
        <p:spPr>
          <a:xfrm>
            <a:off x="295200" y="5434560"/>
            <a:ext cx="8575560" cy="1014120"/>
          </a:xfrm>
          <a:prstGeom prst="rect">
            <a:avLst/>
          </a:prstGeom>
          <a:solidFill>
            <a:schemeClr val="bg1"/>
          </a:solidFill>
          <a:ln w="28440">
            <a:solidFill>
              <a:srgbClr val="CC0000"/>
            </a:solidFill>
            <a:miter/>
          </a:ln>
        </p:spPr>
        <p:style>
          <a:lnRef idx="0">
            <a:scrgbClr r="0" g="0" b="0"/>
          </a:lnRef>
          <a:fillRef idx="0">
            <a:scrgbClr r="0" g="0" b="0"/>
          </a:fillRef>
          <a:effectRef idx="0">
            <a:scrgbClr r="0" g="0" b="0"/>
          </a:effectRef>
          <a:fontRef idx="minor"/>
        </p:style>
      </p:sp>
      <p:sp>
        <p:nvSpPr>
          <p:cNvPr id="5090" name="CustomShape 57"/>
          <p:cNvSpPr/>
          <p:nvPr/>
        </p:nvSpPr>
        <p:spPr>
          <a:xfrm>
            <a:off x="366840" y="5634000"/>
            <a:ext cx="847872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latin typeface="Arial"/>
            </a:endParaRPr>
          </a:p>
          <a:p>
            <a:pPr>
              <a:lnSpc>
                <a:spcPct val="100000"/>
              </a:lnSpc>
            </a:pPr>
            <a:r>
              <a:rPr lang="en-US" sz="2200" b="0" strike="noStrike" spc="-1">
                <a:solidFill>
                  <a:srgbClr val="000000"/>
                </a:solidFill>
                <a:latin typeface="Gill Sans MT"/>
                <a:ea typeface="MS PGothic"/>
              </a:rPr>
              <a:t>link on end-end path that constrains  end-end throughput</a:t>
            </a:r>
            <a:endParaRPr lang="en-US" sz="2200" b="0" strike="noStrike" spc="-1">
              <a:latin typeface="Arial"/>
            </a:endParaRPr>
          </a:p>
        </p:txBody>
      </p:sp>
      <p:sp>
        <p:nvSpPr>
          <p:cNvPr id="5091" name="CustomShape 58"/>
          <p:cNvSpPr/>
          <p:nvPr/>
        </p:nvSpPr>
        <p:spPr>
          <a:xfrm>
            <a:off x="739800" y="5167440"/>
            <a:ext cx="2225520" cy="9414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0" i="1" strike="noStrike" spc="-1">
                <a:solidFill>
                  <a:srgbClr val="CC0000"/>
                </a:solidFill>
                <a:latin typeface="Gill Sans MT"/>
                <a:ea typeface="MS PGothic"/>
              </a:rPr>
              <a:t>bottleneck link</a:t>
            </a:r>
            <a:endParaRPr lang="en-US" sz="2800" b="0" strike="noStrike" spc="-1">
              <a:latin typeface="Arial"/>
            </a:endParaRPr>
          </a:p>
        </p:txBody>
      </p:sp>
      <p:sp>
        <p:nvSpPr>
          <p:cNvPr id="5092" name="CustomShape 59"/>
          <p:cNvSpPr/>
          <p:nvPr/>
        </p:nvSpPr>
        <p:spPr>
          <a:xfrm>
            <a:off x="4205160" y="2575080"/>
            <a:ext cx="1363320" cy="379080"/>
          </a:xfrm>
          <a:prstGeom prst="rightArrow">
            <a:avLst>
              <a:gd name="adj1" fmla="val 50000"/>
              <a:gd name="adj2" fmla="val 89583"/>
            </a:avLst>
          </a:prstGeom>
          <a:gradFill>
            <a:gsLst>
              <a:gs pos="0">
                <a:srgbClr val="FFFFFF"/>
              </a:gs>
              <a:gs pos="100000">
                <a:srgbClr val="CC0000"/>
              </a:gs>
            </a:gsLst>
            <a:lin ang="0"/>
          </a:gradFill>
          <a:ln w="9360">
            <a:solidFill>
              <a:srgbClr val="CC0000"/>
            </a:solidFill>
            <a:miter/>
          </a:ln>
        </p:spPr>
        <p:style>
          <a:lnRef idx="0">
            <a:scrgbClr r="0" g="0" b="0"/>
          </a:lnRef>
          <a:fillRef idx="0">
            <a:scrgbClr r="0" g="0" b="0"/>
          </a:fillRef>
          <a:effectRef idx="0">
            <a:scrgbClr r="0" g="0" b="0"/>
          </a:effectRef>
          <a:fontRef idx="minor"/>
        </p:style>
      </p:sp>
      <p:pic>
        <p:nvPicPr>
          <p:cNvPr id="5093" name="Picture 133"/>
          <p:cNvPicPr/>
          <p:nvPr/>
        </p:nvPicPr>
        <p:blipFill>
          <a:blip r:embed="rId2"/>
          <a:stretch>
            <a:fillRect/>
          </a:stretch>
        </p:blipFill>
        <p:spPr>
          <a:xfrm>
            <a:off x="8232840" y="2421000"/>
            <a:ext cx="869760" cy="884160"/>
          </a:xfrm>
          <a:prstGeom prst="rect">
            <a:avLst/>
          </a:prstGeom>
          <a:ln>
            <a:noFill/>
          </a:ln>
        </p:spPr>
      </p:pic>
      <p:sp>
        <p:nvSpPr>
          <p:cNvPr id="5094" name="CustomShape 60"/>
          <p:cNvSpPr/>
          <p:nvPr/>
        </p:nvSpPr>
        <p:spPr>
          <a:xfrm flipH="1">
            <a:off x="8307360" y="2505960"/>
            <a:ext cx="422640" cy="4039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5095" name="CustomShape 61"/>
          <p:cNvSpPr/>
          <p:nvPr/>
        </p:nvSpPr>
        <p:spPr>
          <a:xfrm>
            <a:off x="1168560" y="2117880"/>
            <a:ext cx="406080" cy="429840"/>
          </a:xfrm>
          <a:prstGeom prst="can">
            <a:avLst>
              <a:gd name="adj" fmla="val 21398"/>
            </a:avLst>
          </a:prstGeom>
          <a:gradFill>
            <a:gsLst>
              <a:gs pos="0">
                <a:srgbClr val="000099"/>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5096" name="CustomShape 62"/>
          <p:cNvSpPr/>
          <p:nvPr/>
        </p:nvSpPr>
        <p:spPr>
          <a:xfrm>
            <a:off x="1955520" y="4111560"/>
            <a:ext cx="68040" cy="83412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5097" name="CustomShape 63"/>
          <p:cNvSpPr/>
          <p:nvPr/>
        </p:nvSpPr>
        <p:spPr>
          <a:xfrm>
            <a:off x="1692360" y="4110120"/>
            <a:ext cx="257040" cy="8330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098" name="CustomShape 64"/>
          <p:cNvSpPr/>
          <p:nvPr/>
        </p:nvSpPr>
        <p:spPr>
          <a:xfrm>
            <a:off x="1968480" y="4161600"/>
            <a:ext cx="39960" cy="7718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5099" name="CustomShape 65"/>
          <p:cNvSpPr/>
          <p:nvPr/>
        </p:nvSpPr>
        <p:spPr>
          <a:xfrm>
            <a:off x="1959480" y="4552920"/>
            <a:ext cx="63360" cy="6732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100" name="CustomShape 66"/>
          <p:cNvSpPr/>
          <p:nvPr/>
        </p:nvSpPr>
        <p:spPr>
          <a:xfrm>
            <a:off x="1693800" y="4206960"/>
            <a:ext cx="14580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101" name="CustomShape 67"/>
          <p:cNvSpPr/>
          <p:nvPr/>
        </p:nvSpPr>
        <p:spPr>
          <a:xfrm>
            <a:off x="1827360" y="4197600"/>
            <a:ext cx="141120" cy="504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102" name="CustomShape 68"/>
          <p:cNvSpPr/>
          <p:nvPr/>
        </p:nvSpPr>
        <p:spPr>
          <a:xfrm>
            <a:off x="1830240" y="4203720"/>
            <a:ext cx="134640" cy="363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103" name="CustomShape 69"/>
          <p:cNvSpPr/>
          <p:nvPr/>
        </p:nvSpPr>
        <p:spPr>
          <a:xfrm>
            <a:off x="1697040" y="4325760"/>
            <a:ext cx="14580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104" name="CustomShape 70"/>
          <p:cNvSpPr/>
          <p:nvPr/>
        </p:nvSpPr>
        <p:spPr>
          <a:xfrm>
            <a:off x="1827000" y="4316400"/>
            <a:ext cx="141120" cy="4752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105" name="CustomShape 71"/>
          <p:cNvSpPr/>
          <p:nvPr/>
        </p:nvSpPr>
        <p:spPr>
          <a:xfrm>
            <a:off x="1830600" y="4322520"/>
            <a:ext cx="134640" cy="349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106" name="CustomShape 72"/>
          <p:cNvSpPr/>
          <p:nvPr/>
        </p:nvSpPr>
        <p:spPr>
          <a:xfrm>
            <a:off x="1695600" y="4449960"/>
            <a:ext cx="14580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107" name="CustomShape 73"/>
          <p:cNvSpPr/>
          <p:nvPr/>
        </p:nvSpPr>
        <p:spPr>
          <a:xfrm>
            <a:off x="1698480" y="4557600"/>
            <a:ext cx="14580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108" name="CustomShape 74"/>
          <p:cNvSpPr/>
          <p:nvPr/>
        </p:nvSpPr>
        <p:spPr>
          <a:xfrm>
            <a:off x="1824120" y="4548240"/>
            <a:ext cx="141120" cy="540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109" name="CustomShape 75"/>
          <p:cNvSpPr/>
          <p:nvPr/>
        </p:nvSpPr>
        <p:spPr>
          <a:xfrm>
            <a:off x="1827000" y="4554720"/>
            <a:ext cx="134640" cy="4104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110" name="CustomShape 76"/>
          <p:cNvSpPr/>
          <p:nvPr/>
        </p:nvSpPr>
        <p:spPr>
          <a:xfrm>
            <a:off x="1960200" y="4448520"/>
            <a:ext cx="63360" cy="6696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111" name="CustomShape 77"/>
          <p:cNvSpPr/>
          <p:nvPr/>
        </p:nvSpPr>
        <p:spPr>
          <a:xfrm>
            <a:off x="1824120" y="4438440"/>
            <a:ext cx="142560" cy="489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112" name="CustomShape 78"/>
          <p:cNvSpPr/>
          <p:nvPr/>
        </p:nvSpPr>
        <p:spPr>
          <a:xfrm>
            <a:off x="1827000" y="4444920"/>
            <a:ext cx="136440" cy="363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113" name="CustomShape 79"/>
          <p:cNvSpPr/>
          <p:nvPr/>
        </p:nvSpPr>
        <p:spPr>
          <a:xfrm>
            <a:off x="1950840" y="4110120"/>
            <a:ext cx="15840" cy="83448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5114" name="CustomShape 80"/>
          <p:cNvSpPr/>
          <p:nvPr/>
        </p:nvSpPr>
        <p:spPr>
          <a:xfrm>
            <a:off x="1966320" y="4321440"/>
            <a:ext cx="56880" cy="7596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115" name="CustomShape 81"/>
          <p:cNvSpPr/>
          <p:nvPr/>
        </p:nvSpPr>
        <p:spPr>
          <a:xfrm>
            <a:off x="1967040" y="4201920"/>
            <a:ext cx="58680" cy="860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116" name="CustomShape 82"/>
          <p:cNvSpPr/>
          <p:nvPr/>
        </p:nvSpPr>
        <p:spPr>
          <a:xfrm>
            <a:off x="2017800" y="4908600"/>
            <a:ext cx="9360" cy="3312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5117" name="CustomShape 83"/>
          <p:cNvSpPr/>
          <p:nvPr/>
        </p:nvSpPr>
        <p:spPr>
          <a:xfrm>
            <a:off x="1963800" y="4909320"/>
            <a:ext cx="58680" cy="7128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5118" name="CustomShape 84"/>
          <p:cNvSpPr/>
          <p:nvPr/>
        </p:nvSpPr>
        <p:spPr>
          <a:xfrm>
            <a:off x="1676520" y="4932360"/>
            <a:ext cx="294840" cy="5220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119" name="CustomShape 85"/>
          <p:cNvSpPr/>
          <p:nvPr/>
        </p:nvSpPr>
        <p:spPr>
          <a:xfrm>
            <a:off x="1692360" y="4944960"/>
            <a:ext cx="263160" cy="2808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5120" name="CustomShape 86"/>
          <p:cNvSpPr/>
          <p:nvPr/>
        </p:nvSpPr>
        <p:spPr>
          <a:xfrm>
            <a:off x="1717560" y="4824360"/>
            <a:ext cx="37800" cy="5040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121" name="CustomShape 87"/>
          <p:cNvSpPr/>
          <p:nvPr/>
        </p:nvSpPr>
        <p:spPr>
          <a:xfrm>
            <a:off x="1762200" y="4824360"/>
            <a:ext cx="37800" cy="5040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5122" name="CustomShape 88"/>
          <p:cNvSpPr/>
          <p:nvPr/>
        </p:nvSpPr>
        <p:spPr>
          <a:xfrm>
            <a:off x="1805040" y="4824360"/>
            <a:ext cx="37800" cy="4896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123" name="CustomShape 89"/>
          <p:cNvSpPr/>
          <p:nvPr/>
        </p:nvSpPr>
        <p:spPr>
          <a:xfrm>
            <a:off x="1904760" y="4624200"/>
            <a:ext cx="18720" cy="27612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5124" name="Line 90"/>
          <p:cNvSpPr/>
          <p:nvPr/>
        </p:nvSpPr>
        <p:spPr>
          <a:xfrm>
            <a:off x="2149200" y="4624200"/>
            <a:ext cx="58118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125" name="CustomShape 91"/>
          <p:cNvSpPr/>
          <p:nvPr/>
        </p:nvSpPr>
        <p:spPr>
          <a:xfrm>
            <a:off x="4334040" y="4642560"/>
            <a:ext cx="961560" cy="15480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5126" name="Line 92"/>
          <p:cNvSpPr/>
          <p:nvPr/>
        </p:nvSpPr>
        <p:spPr>
          <a:xfrm>
            <a:off x="4333680" y="4629240"/>
            <a:ext cx="360" cy="968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127" name="Line 93"/>
          <p:cNvSpPr/>
          <p:nvPr/>
        </p:nvSpPr>
        <p:spPr>
          <a:xfrm>
            <a:off x="5297400" y="4629240"/>
            <a:ext cx="360" cy="968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128" name="CustomShape 94"/>
          <p:cNvSpPr/>
          <p:nvPr/>
        </p:nvSpPr>
        <p:spPr>
          <a:xfrm>
            <a:off x="4334040" y="4629600"/>
            <a:ext cx="953640" cy="93600"/>
          </a:xfrm>
          <a:prstGeom prst="rect">
            <a:avLst/>
          </a:prstGeom>
          <a:solidFill>
            <a:schemeClr val="hlink"/>
          </a:solidFill>
          <a:ln>
            <a:noFill/>
          </a:ln>
        </p:spPr>
        <p:style>
          <a:lnRef idx="0">
            <a:scrgbClr r="0" g="0" b="0"/>
          </a:lnRef>
          <a:fillRef idx="0">
            <a:scrgbClr r="0" g="0" b="0"/>
          </a:fillRef>
          <a:effectRef idx="0">
            <a:scrgbClr r="0" g="0" b="0"/>
          </a:effectRef>
          <a:fontRef idx="minor"/>
        </p:style>
      </p:sp>
      <p:sp>
        <p:nvSpPr>
          <p:cNvPr id="5129" name="CustomShape 95"/>
          <p:cNvSpPr/>
          <p:nvPr/>
        </p:nvSpPr>
        <p:spPr>
          <a:xfrm>
            <a:off x="4325760" y="4516560"/>
            <a:ext cx="961560" cy="180720"/>
          </a:xfrm>
          <a:prstGeom prst="ellipse">
            <a:avLst/>
          </a:prstGeom>
          <a:solidFill>
            <a:schemeClr val="hlink"/>
          </a:solidFill>
          <a:ln w="12600">
            <a:solidFill>
              <a:schemeClr val="tx1"/>
            </a:solidFill>
            <a:round/>
          </a:ln>
        </p:spPr>
        <p:style>
          <a:lnRef idx="0">
            <a:scrgbClr r="0" g="0" b="0"/>
          </a:lnRef>
          <a:fillRef idx="0">
            <a:scrgbClr r="0" g="0" b="0"/>
          </a:fillRef>
          <a:effectRef idx="0">
            <a:scrgbClr r="0" g="0" b="0"/>
          </a:effectRef>
          <a:fontRef idx="minor"/>
        </p:style>
      </p:sp>
      <p:sp>
        <p:nvSpPr>
          <p:cNvPr id="5130" name="Line 96"/>
          <p:cNvSpPr/>
          <p:nvPr/>
        </p:nvSpPr>
        <p:spPr>
          <a:xfrm flipV="1">
            <a:off x="4557960" y="4556520"/>
            <a:ext cx="170640" cy="21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131" name="Line 97"/>
          <p:cNvSpPr/>
          <p:nvPr/>
        </p:nvSpPr>
        <p:spPr>
          <a:xfrm>
            <a:off x="4885560" y="4663080"/>
            <a:ext cx="15012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132" name="Line 98"/>
          <p:cNvSpPr/>
          <p:nvPr/>
        </p:nvSpPr>
        <p:spPr>
          <a:xfrm>
            <a:off x="4714920" y="4558680"/>
            <a:ext cx="177480" cy="1044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133" name="Line 99"/>
          <p:cNvSpPr/>
          <p:nvPr/>
        </p:nvSpPr>
        <p:spPr>
          <a:xfrm>
            <a:off x="4557960" y="4659480"/>
            <a:ext cx="170640" cy="21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134" name="Line 100"/>
          <p:cNvSpPr/>
          <p:nvPr/>
        </p:nvSpPr>
        <p:spPr>
          <a:xfrm>
            <a:off x="4885560" y="4555080"/>
            <a:ext cx="15012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135" name="Line 101"/>
          <p:cNvSpPr/>
          <p:nvPr/>
        </p:nvSpPr>
        <p:spPr>
          <a:xfrm flipV="1">
            <a:off x="4714920" y="4555080"/>
            <a:ext cx="177480" cy="10440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136" name="CustomShape 102"/>
          <p:cNvSpPr/>
          <p:nvPr/>
        </p:nvSpPr>
        <p:spPr>
          <a:xfrm>
            <a:off x="7526160" y="4464000"/>
            <a:ext cx="815760" cy="377640"/>
          </a:xfrm>
          <a:prstGeom prst="rightArrow">
            <a:avLst>
              <a:gd name="adj1" fmla="val 50000"/>
              <a:gd name="adj2" fmla="val 53870"/>
            </a:avLst>
          </a:prstGeom>
          <a:gradFill>
            <a:gsLst>
              <a:gs pos="0">
                <a:srgbClr val="FFFFFF"/>
              </a:gs>
              <a:gs pos="100000">
                <a:srgbClr val="CC0000"/>
              </a:gs>
            </a:gsLst>
            <a:lin ang="0"/>
          </a:gradFill>
          <a:ln w="9360">
            <a:solidFill>
              <a:srgbClr val="CC0000"/>
            </a:solidFill>
            <a:miter/>
          </a:ln>
        </p:spPr>
        <p:style>
          <a:lnRef idx="0">
            <a:scrgbClr r="0" g="0" b="0"/>
          </a:lnRef>
          <a:fillRef idx="0">
            <a:scrgbClr r="0" g="0" b="0"/>
          </a:fillRef>
          <a:effectRef idx="0">
            <a:scrgbClr r="0" g="0" b="0"/>
          </a:effectRef>
          <a:fontRef idx="minor"/>
        </p:style>
      </p:sp>
      <p:sp>
        <p:nvSpPr>
          <p:cNvPr id="5137" name="CustomShape 103"/>
          <p:cNvSpPr/>
          <p:nvPr/>
        </p:nvSpPr>
        <p:spPr>
          <a:xfrm>
            <a:off x="4140360" y="4304160"/>
            <a:ext cx="104400" cy="561600"/>
          </a:xfrm>
          <a:prstGeom prst="ellipse">
            <a:avLst/>
          </a:prstGeom>
          <a:gradFill>
            <a:gsLst>
              <a:gs pos="0">
                <a:schemeClr val="bg1"/>
              </a:gs>
              <a:gs pos="50000">
                <a:schemeClr val="folHlink"/>
              </a:gs>
              <a:gs pos="100000">
                <a:schemeClr val="bg1"/>
              </a:gs>
            </a:gsLst>
            <a:lin ang="5400000"/>
          </a:gradFill>
          <a:ln w="9360">
            <a:solidFill>
              <a:schemeClr val="tx1"/>
            </a:solidFill>
            <a:round/>
          </a:ln>
        </p:spPr>
        <p:style>
          <a:lnRef idx="0">
            <a:scrgbClr r="0" g="0" b="0"/>
          </a:lnRef>
          <a:fillRef idx="0">
            <a:scrgbClr r="0" g="0" b="0"/>
          </a:fillRef>
          <a:effectRef idx="0">
            <a:scrgbClr r="0" g="0" b="0"/>
          </a:effectRef>
          <a:fontRef idx="minor"/>
        </p:style>
      </p:sp>
      <p:sp>
        <p:nvSpPr>
          <p:cNvPr id="5138" name="CustomShape 104"/>
          <p:cNvSpPr/>
          <p:nvPr/>
        </p:nvSpPr>
        <p:spPr>
          <a:xfrm>
            <a:off x="2148120" y="4304160"/>
            <a:ext cx="2039400" cy="561600"/>
          </a:xfrm>
          <a:prstGeom prst="rect">
            <a:avLst/>
          </a:prstGeom>
          <a:gradFill>
            <a:gsLst>
              <a:gs pos="0">
                <a:schemeClr val="bg1"/>
              </a:gs>
              <a:gs pos="50000">
                <a:schemeClr val="folHlink"/>
              </a:gs>
              <a:gs pos="100000">
                <a:schemeClr val="bg1"/>
              </a:gs>
            </a:gsLst>
            <a:lin ang="5400000"/>
          </a:gradFill>
          <a:ln w="9360">
            <a:solidFill>
              <a:schemeClr val="tx1"/>
            </a:solidFill>
            <a:miter/>
          </a:ln>
        </p:spPr>
        <p:style>
          <a:lnRef idx="0">
            <a:scrgbClr r="0" g="0" b="0"/>
          </a:lnRef>
          <a:fillRef idx="0">
            <a:scrgbClr r="0" g="0" b="0"/>
          </a:fillRef>
          <a:effectRef idx="0">
            <a:scrgbClr r="0" g="0" b="0"/>
          </a:effectRef>
          <a:fontRef idx="minor"/>
        </p:style>
      </p:sp>
      <p:sp>
        <p:nvSpPr>
          <p:cNvPr id="5139" name="CustomShape 105"/>
          <p:cNvSpPr/>
          <p:nvPr/>
        </p:nvSpPr>
        <p:spPr>
          <a:xfrm>
            <a:off x="2108160" y="4297320"/>
            <a:ext cx="104400" cy="561600"/>
          </a:xfrm>
          <a:prstGeom prst="ellipse">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140" name="CustomShape 106"/>
          <p:cNvSpPr/>
          <p:nvPr/>
        </p:nvSpPr>
        <p:spPr>
          <a:xfrm>
            <a:off x="4129560" y="4315320"/>
            <a:ext cx="65880" cy="545760"/>
          </a:xfrm>
          <a:prstGeom prst="rect">
            <a:avLst/>
          </a:prstGeom>
          <a:gradFill>
            <a:gsLst>
              <a:gs pos="0">
                <a:schemeClr val="bg1"/>
              </a:gs>
              <a:gs pos="50000">
                <a:schemeClr val="folHlink"/>
              </a:gs>
              <a:gs pos="100000">
                <a:schemeClr val="bg1"/>
              </a:gs>
            </a:gsLst>
            <a:lin ang="5400000"/>
          </a:gradFill>
          <a:ln w="9360">
            <a:noFill/>
          </a:ln>
        </p:spPr>
        <p:style>
          <a:lnRef idx="0">
            <a:scrgbClr r="0" g="0" b="0"/>
          </a:lnRef>
          <a:fillRef idx="0">
            <a:scrgbClr r="0" g="0" b="0"/>
          </a:fillRef>
          <a:effectRef idx="0">
            <a:scrgbClr r="0" g="0" b="0"/>
          </a:effectRef>
          <a:fontRef idx="minor"/>
        </p:style>
      </p:sp>
      <p:sp>
        <p:nvSpPr>
          <p:cNvPr id="5141" name="CustomShape 107"/>
          <p:cNvSpPr/>
          <p:nvPr/>
        </p:nvSpPr>
        <p:spPr>
          <a:xfrm>
            <a:off x="2084400" y="4414680"/>
            <a:ext cx="2250720" cy="57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000000"/>
                </a:solidFill>
                <a:latin typeface="Arial"/>
                <a:ea typeface="MS PGothic"/>
              </a:rPr>
              <a:t>R</a:t>
            </a:r>
            <a:r>
              <a:rPr lang="en-US" sz="2800" b="0" strike="noStrike" spc="-1" baseline="-25000">
                <a:solidFill>
                  <a:srgbClr val="000000"/>
                </a:solidFill>
                <a:latin typeface="Arial"/>
                <a:ea typeface="MS PGothic"/>
              </a:rPr>
              <a:t>s</a:t>
            </a:r>
            <a:r>
              <a:rPr lang="en-US" sz="2000" b="0" strike="noStrike" spc="-1" baseline="-25000">
                <a:solidFill>
                  <a:srgbClr val="000000"/>
                </a:solidFill>
                <a:latin typeface="Arial"/>
                <a:ea typeface="MS PGothic"/>
              </a:rPr>
              <a:t> </a:t>
            </a:r>
            <a:r>
              <a:rPr lang="en-US" sz="2000" b="0" strike="noStrike" spc="-1">
                <a:solidFill>
                  <a:srgbClr val="000000"/>
                </a:solidFill>
                <a:latin typeface="Arial"/>
                <a:ea typeface="MS PGothic"/>
              </a:rPr>
              <a:t>bits/sec</a:t>
            </a:r>
            <a:endParaRPr lang="en-US" sz="2000" b="0" strike="noStrike" spc="-1">
              <a:latin typeface="Arial"/>
            </a:endParaRPr>
          </a:p>
        </p:txBody>
      </p:sp>
      <p:sp>
        <p:nvSpPr>
          <p:cNvPr id="5142" name="CustomShape 108"/>
          <p:cNvSpPr/>
          <p:nvPr/>
        </p:nvSpPr>
        <p:spPr>
          <a:xfrm>
            <a:off x="7873200" y="4493160"/>
            <a:ext cx="126000" cy="302400"/>
          </a:xfrm>
          <a:prstGeom prst="ellipse">
            <a:avLst/>
          </a:prstGeom>
          <a:gradFill>
            <a:gsLst>
              <a:gs pos="0">
                <a:schemeClr val="bg1"/>
              </a:gs>
              <a:gs pos="50000">
                <a:schemeClr val="folHlink"/>
              </a:gs>
              <a:gs pos="100000">
                <a:schemeClr val="bg1"/>
              </a:gs>
            </a:gsLst>
            <a:lin ang="5400000"/>
          </a:gradFill>
          <a:ln w="9360">
            <a:solidFill>
              <a:schemeClr val="tx1"/>
            </a:solidFill>
            <a:round/>
          </a:ln>
        </p:spPr>
        <p:style>
          <a:lnRef idx="0">
            <a:scrgbClr r="0" g="0" b="0"/>
          </a:lnRef>
          <a:fillRef idx="0">
            <a:scrgbClr r="0" g="0" b="0"/>
          </a:fillRef>
          <a:effectRef idx="0">
            <a:scrgbClr r="0" g="0" b="0"/>
          </a:effectRef>
          <a:fontRef idx="minor"/>
        </p:style>
      </p:sp>
      <p:sp>
        <p:nvSpPr>
          <p:cNvPr id="5143" name="CustomShape 109"/>
          <p:cNvSpPr/>
          <p:nvPr/>
        </p:nvSpPr>
        <p:spPr>
          <a:xfrm>
            <a:off x="5475960" y="4493160"/>
            <a:ext cx="2454840" cy="302400"/>
          </a:xfrm>
          <a:prstGeom prst="rect">
            <a:avLst/>
          </a:prstGeom>
          <a:gradFill>
            <a:gsLst>
              <a:gs pos="0">
                <a:schemeClr val="bg1"/>
              </a:gs>
              <a:gs pos="50000">
                <a:schemeClr val="folHlink"/>
              </a:gs>
              <a:gs pos="100000">
                <a:schemeClr val="bg1"/>
              </a:gs>
            </a:gsLst>
            <a:lin ang="5400000"/>
          </a:gradFill>
          <a:ln w="9360">
            <a:solidFill>
              <a:schemeClr val="tx1"/>
            </a:solidFill>
            <a:miter/>
          </a:ln>
        </p:spPr>
        <p:style>
          <a:lnRef idx="0">
            <a:scrgbClr r="0" g="0" b="0"/>
          </a:lnRef>
          <a:fillRef idx="0">
            <a:scrgbClr r="0" g="0" b="0"/>
          </a:fillRef>
          <a:effectRef idx="0">
            <a:scrgbClr r="0" g="0" b="0"/>
          </a:effectRef>
          <a:fontRef idx="minor"/>
        </p:style>
      </p:sp>
      <p:sp>
        <p:nvSpPr>
          <p:cNvPr id="5144" name="CustomShape 110"/>
          <p:cNvSpPr/>
          <p:nvPr/>
        </p:nvSpPr>
        <p:spPr>
          <a:xfrm>
            <a:off x="5427720" y="4489560"/>
            <a:ext cx="126000" cy="302400"/>
          </a:xfrm>
          <a:prstGeom prst="ellipse">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145" name="CustomShape 111"/>
          <p:cNvSpPr/>
          <p:nvPr/>
        </p:nvSpPr>
        <p:spPr>
          <a:xfrm>
            <a:off x="7860240" y="4498920"/>
            <a:ext cx="81720" cy="293040"/>
          </a:xfrm>
          <a:prstGeom prst="rect">
            <a:avLst/>
          </a:prstGeom>
          <a:gradFill>
            <a:gsLst>
              <a:gs pos="0">
                <a:schemeClr val="bg1"/>
              </a:gs>
              <a:gs pos="50000">
                <a:schemeClr val="folHlink"/>
              </a:gs>
              <a:gs pos="100000">
                <a:schemeClr val="bg1"/>
              </a:gs>
            </a:gsLst>
            <a:lin ang="5400000"/>
          </a:gradFill>
          <a:ln w="9360">
            <a:noFill/>
          </a:ln>
        </p:spPr>
        <p:style>
          <a:lnRef idx="0">
            <a:scrgbClr r="0" g="0" b="0"/>
          </a:lnRef>
          <a:fillRef idx="0">
            <a:scrgbClr r="0" g="0" b="0"/>
          </a:fillRef>
          <a:effectRef idx="0">
            <a:scrgbClr r="0" g="0" b="0"/>
          </a:effectRef>
          <a:fontRef idx="minor"/>
        </p:style>
      </p:sp>
      <p:sp>
        <p:nvSpPr>
          <p:cNvPr id="5146" name="CustomShape 112"/>
          <p:cNvSpPr/>
          <p:nvPr/>
        </p:nvSpPr>
        <p:spPr>
          <a:xfrm>
            <a:off x="5516640" y="4444920"/>
            <a:ext cx="2584080" cy="57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000000"/>
                </a:solidFill>
                <a:latin typeface="Arial"/>
                <a:ea typeface="MS PGothic"/>
              </a:rPr>
              <a:t>  R</a:t>
            </a:r>
            <a:r>
              <a:rPr lang="en-US" sz="2800" b="0" strike="noStrike" spc="-1" baseline="-25000">
                <a:solidFill>
                  <a:srgbClr val="000000"/>
                </a:solidFill>
                <a:latin typeface="Arial"/>
                <a:ea typeface="MS PGothic"/>
              </a:rPr>
              <a:t>c</a:t>
            </a:r>
            <a:r>
              <a:rPr lang="en-US" sz="2000" b="0" strike="noStrike" spc="-1" baseline="-25000">
                <a:solidFill>
                  <a:srgbClr val="000000"/>
                </a:solidFill>
                <a:latin typeface="Arial"/>
                <a:ea typeface="MS PGothic"/>
              </a:rPr>
              <a:t> </a:t>
            </a:r>
            <a:r>
              <a:rPr lang="en-US" sz="2000" b="0" strike="noStrike" spc="-1">
                <a:solidFill>
                  <a:srgbClr val="000000"/>
                </a:solidFill>
                <a:latin typeface="Arial"/>
                <a:ea typeface="MS PGothic"/>
              </a:rPr>
              <a:t>bits/sec</a:t>
            </a:r>
            <a:endParaRPr lang="en-US" sz="2000" b="0" strike="noStrike" spc="-1">
              <a:latin typeface="Arial"/>
            </a:endParaRPr>
          </a:p>
        </p:txBody>
      </p:sp>
      <p:sp>
        <p:nvSpPr>
          <p:cNvPr id="5147" name="CustomShape 113"/>
          <p:cNvSpPr/>
          <p:nvPr/>
        </p:nvSpPr>
        <p:spPr>
          <a:xfrm>
            <a:off x="4235400" y="4457880"/>
            <a:ext cx="1363320" cy="379080"/>
          </a:xfrm>
          <a:prstGeom prst="rightArrow">
            <a:avLst>
              <a:gd name="adj1" fmla="val 50000"/>
              <a:gd name="adj2" fmla="val 89583"/>
            </a:avLst>
          </a:prstGeom>
          <a:gradFill>
            <a:gsLst>
              <a:gs pos="0">
                <a:srgbClr val="FFFFFF"/>
              </a:gs>
              <a:gs pos="100000">
                <a:srgbClr val="CC0000"/>
              </a:gs>
            </a:gsLst>
            <a:lin ang="0"/>
          </a:gradFill>
          <a:ln w="9360">
            <a:solidFill>
              <a:srgbClr val="CC0000"/>
            </a:solidFill>
            <a:miter/>
          </a:ln>
        </p:spPr>
        <p:style>
          <a:lnRef idx="0">
            <a:scrgbClr r="0" g="0" b="0"/>
          </a:lnRef>
          <a:fillRef idx="0">
            <a:scrgbClr r="0" g="0" b="0"/>
          </a:fillRef>
          <a:effectRef idx="0">
            <a:scrgbClr r="0" g="0" b="0"/>
          </a:effectRef>
          <a:fontRef idx="minor"/>
        </p:style>
      </p:sp>
      <p:sp>
        <p:nvSpPr>
          <p:cNvPr id="5148" name="CustomShape 114"/>
          <p:cNvSpPr/>
          <p:nvPr/>
        </p:nvSpPr>
        <p:spPr>
          <a:xfrm flipV="1">
            <a:off x="1292400" y="4255560"/>
            <a:ext cx="893520" cy="563400"/>
          </a:xfrm>
          <a:custGeom>
            <a:avLst/>
            <a:gdLst/>
            <a:ahLst/>
            <a:cxnLst/>
            <a:rect l="l" t="t"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a:gsLst>
              <a:gs pos="0">
                <a:srgbClr val="FFFFFF"/>
              </a:gs>
              <a:gs pos="100000">
                <a:srgbClr val="CC0000"/>
              </a:gs>
            </a:gsLst>
            <a:lin ang="0"/>
          </a:gradFill>
          <a:ln w="9360">
            <a:solidFill>
              <a:srgbClr val="CC0000"/>
            </a:solidFill>
            <a:miter/>
          </a:ln>
        </p:spPr>
        <p:style>
          <a:lnRef idx="0">
            <a:scrgbClr r="0" g="0" b="0"/>
          </a:lnRef>
          <a:fillRef idx="0">
            <a:scrgbClr r="0" g="0" b="0"/>
          </a:fillRef>
          <a:effectRef idx="0">
            <a:scrgbClr r="0" g="0" b="0"/>
          </a:effectRef>
          <a:fontRef idx="minor"/>
        </p:style>
      </p:sp>
      <p:pic>
        <p:nvPicPr>
          <p:cNvPr id="5149" name="Picture 136"/>
          <p:cNvPicPr/>
          <p:nvPr/>
        </p:nvPicPr>
        <p:blipFill>
          <a:blip r:embed="rId2"/>
          <a:stretch>
            <a:fillRect/>
          </a:stretch>
        </p:blipFill>
        <p:spPr>
          <a:xfrm>
            <a:off x="8294760" y="4208400"/>
            <a:ext cx="869760" cy="884160"/>
          </a:xfrm>
          <a:prstGeom prst="rect">
            <a:avLst/>
          </a:prstGeom>
          <a:ln>
            <a:noFill/>
          </a:ln>
        </p:spPr>
      </p:pic>
      <p:sp>
        <p:nvSpPr>
          <p:cNvPr id="5150" name="CustomShape 115"/>
          <p:cNvSpPr/>
          <p:nvPr/>
        </p:nvSpPr>
        <p:spPr>
          <a:xfrm flipH="1">
            <a:off x="8369280" y="4293360"/>
            <a:ext cx="422640" cy="4039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5151" name="CustomShape 116"/>
          <p:cNvSpPr/>
          <p:nvPr/>
        </p:nvSpPr>
        <p:spPr>
          <a:xfrm>
            <a:off x="1230480" y="3927600"/>
            <a:ext cx="406080" cy="429840"/>
          </a:xfrm>
          <a:prstGeom prst="can">
            <a:avLst>
              <a:gd name="adj" fmla="val 21398"/>
            </a:avLst>
          </a:prstGeom>
          <a:gradFill>
            <a:gsLst>
              <a:gs pos="0">
                <a:srgbClr val="000099"/>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5152" name="CustomShape 117"/>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4233AC27-B728-4528-86F2-8F396987FC16}"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8">
                                            <p:txEl>
                                              <p:pRg st="0" end="4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3"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5154" name="CustomShape 2"/>
          <p:cNvSpPr/>
          <p:nvPr/>
        </p:nvSpPr>
        <p:spPr>
          <a:xfrm>
            <a:off x="276120" y="125280"/>
            <a:ext cx="7770600" cy="90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Throughput: Internet scenario</a:t>
            </a:r>
            <a:endParaRPr lang="en-US" sz="4000" b="0" strike="noStrike" spc="-1">
              <a:latin typeface="Arial"/>
            </a:endParaRPr>
          </a:p>
        </p:txBody>
      </p:sp>
      <p:sp>
        <p:nvSpPr>
          <p:cNvPr id="5155" name="CustomShape 3"/>
          <p:cNvSpPr/>
          <p:nvPr/>
        </p:nvSpPr>
        <p:spPr>
          <a:xfrm>
            <a:off x="4384800" y="5672160"/>
            <a:ext cx="4462200" cy="73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000000"/>
                </a:solidFill>
                <a:latin typeface="Arial"/>
                <a:ea typeface="MS PGothic"/>
              </a:rPr>
              <a:t>10 connections (fairly) share backbone bottleneck link R</a:t>
            </a:r>
            <a:r>
              <a:rPr lang="en-US" sz="2000" b="0" strike="noStrike" spc="-1" baseline="-25000">
                <a:solidFill>
                  <a:srgbClr val="000000"/>
                </a:solidFill>
                <a:latin typeface="Arial"/>
                <a:ea typeface="MS PGothic"/>
              </a:rPr>
              <a:t> </a:t>
            </a:r>
            <a:r>
              <a:rPr lang="en-US" sz="2000" b="0" strike="noStrike" spc="-1">
                <a:solidFill>
                  <a:srgbClr val="000000"/>
                </a:solidFill>
                <a:latin typeface="Arial"/>
                <a:ea typeface="MS PGothic"/>
              </a:rPr>
              <a:t>bits/sec</a:t>
            </a:r>
            <a:endParaRPr lang="en-US" sz="2000" b="0" strike="noStrike" spc="-1">
              <a:latin typeface="Arial"/>
            </a:endParaRPr>
          </a:p>
        </p:txBody>
      </p:sp>
      <p:sp>
        <p:nvSpPr>
          <p:cNvPr id="5156" name="CustomShape 4"/>
          <p:cNvSpPr/>
          <p:nvPr/>
        </p:nvSpPr>
        <p:spPr>
          <a:xfrm>
            <a:off x="4883040" y="2720880"/>
            <a:ext cx="3125520" cy="1496880"/>
          </a:xfrm>
          <a:custGeom>
            <a:avLst/>
            <a:gdLst/>
            <a:ahLst/>
            <a:cxnLst/>
            <a:rect l="l" t="t" r="r" b="b"/>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5157" name="CustomShape 5"/>
          <p:cNvSpPr/>
          <p:nvPr/>
        </p:nvSpPr>
        <p:spPr>
          <a:xfrm>
            <a:off x="4746600" y="2344680"/>
            <a:ext cx="674640" cy="57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000000"/>
                </a:solidFill>
                <a:latin typeface="Arial"/>
                <a:ea typeface="MS PGothic"/>
              </a:rPr>
              <a:t>R</a:t>
            </a:r>
            <a:r>
              <a:rPr lang="en-US" sz="2800" b="0" strike="noStrike" spc="-1" baseline="-25000">
                <a:solidFill>
                  <a:srgbClr val="000000"/>
                </a:solidFill>
                <a:latin typeface="Arial"/>
                <a:ea typeface="MS PGothic"/>
              </a:rPr>
              <a:t>s</a:t>
            </a:r>
            <a:endParaRPr lang="en-US" sz="2800" b="0" strike="noStrike" spc="-1">
              <a:latin typeface="Arial"/>
            </a:endParaRPr>
          </a:p>
        </p:txBody>
      </p:sp>
      <p:sp>
        <p:nvSpPr>
          <p:cNvPr id="5158" name="CustomShape 6"/>
          <p:cNvSpPr/>
          <p:nvPr/>
        </p:nvSpPr>
        <p:spPr>
          <a:xfrm rot="5400000">
            <a:off x="6612840" y="3772440"/>
            <a:ext cx="48960" cy="523800"/>
          </a:xfrm>
          <a:prstGeom prst="ellipse">
            <a:avLst/>
          </a:prstGeom>
          <a:gradFill>
            <a:gsLst>
              <a:gs pos="0">
                <a:schemeClr val="bg1"/>
              </a:gs>
              <a:gs pos="50000">
                <a:schemeClr val="folHlink"/>
              </a:gs>
              <a:gs pos="100000">
                <a:schemeClr val="bg1"/>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5159" name="CustomShape 7"/>
          <p:cNvSpPr/>
          <p:nvPr/>
        </p:nvSpPr>
        <p:spPr>
          <a:xfrm rot="5400000">
            <a:off x="6146280" y="3278880"/>
            <a:ext cx="982440" cy="523800"/>
          </a:xfrm>
          <a:prstGeom prst="rect">
            <a:avLst/>
          </a:prstGeom>
          <a:gradFill>
            <a:gsLst>
              <a:gs pos="0">
                <a:schemeClr val="bg1"/>
              </a:gs>
              <a:gs pos="50000">
                <a:schemeClr val="folHlink"/>
              </a:gs>
              <a:gs pos="100000">
                <a:schemeClr val="bg1"/>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5160" name="CustomShape 8"/>
          <p:cNvSpPr/>
          <p:nvPr/>
        </p:nvSpPr>
        <p:spPr>
          <a:xfrm rot="5400000">
            <a:off x="6616800" y="2793960"/>
            <a:ext cx="50760" cy="523800"/>
          </a:xfrm>
          <a:prstGeom prst="ellipse">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161" name="CustomShape 9"/>
          <p:cNvSpPr/>
          <p:nvPr/>
        </p:nvSpPr>
        <p:spPr>
          <a:xfrm rot="5400000">
            <a:off x="6616800" y="3765600"/>
            <a:ext cx="29880" cy="509400"/>
          </a:xfrm>
          <a:prstGeom prst="rect">
            <a:avLst/>
          </a:prstGeom>
          <a:gradFill>
            <a:gsLst>
              <a:gs pos="0">
                <a:schemeClr val="bg1"/>
              </a:gs>
              <a:gs pos="50000">
                <a:schemeClr val="folHlink"/>
              </a:gs>
              <a:gs pos="100000">
                <a:schemeClr val="bg1"/>
              </a:gs>
            </a:gsLst>
            <a:lin ang="0"/>
          </a:gradFill>
          <a:ln w="9360">
            <a:noFill/>
          </a:ln>
        </p:spPr>
        <p:style>
          <a:lnRef idx="0">
            <a:scrgbClr r="0" g="0" b="0"/>
          </a:lnRef>
          <a:fillRef idx="0">
            <a:scrgbClr r="0" g="0" b="0"/>
          </a:fillRef>
          <a:effectRef idx="0">
            <a:scrgbClr r="0" g="0" b="0"/>
          </a:effectRef>
          <a:fontRef idx="minor"/>
        </p:style>
      </p:sp>
      <p:sp>
        <p:nvSpPr>
          <p:cNvPr id="5162" name="CustomShape 10"/>
          <p:cNvSpPr/>
          <p:nvPr/>
        </p:nvSpPr>
        <p:spPr>
          <a:xfrm rot="1792800">
            <a:off x="5621400" y="2667240"/>
            <a:ext cx="36360" cy="156960"/>
          </a:xfrm>
          <a:prstGeom prst="ellipse">
            <a:avLst/>
          </a:prstGeom>
          <a:gradFill>
            <a:gsLst>
              <a:gs pos="0">
                <a:schemeClr val="bg1"/>
              </a:gs>
              <a:gs pos="50000">
                <a:schemeClr val="folHlink"/>
              </a:gs>
              <a:gs pos="100000">
                <a:schemeClr val="bg1"/>
              </a:gs>
            </a:gsLst>
            <a:lin ang="3606000"/>
          </a:gradFill>
          <a:ln w="9360">
            <a:solidFill>
              <a:schemeClr val="tx1"/>
            </a:solidFill>
            <a:round/>
          </a:ln>
        </p:spPr>
        <p:style>
          <a:lnRef idx="0">
            <a:scrgbClr r="0" g="0" b="0"/>
          </a:lnRef>
          <a:fillRef idx="0">
            <a:scrgbClr r="0" g="0" b="0"/>
          </a:fillRef>
          <a:effectRef idx="0">
            <a:scrgbClr r="0" g="0" b="0"/>
          </a:effectRef>
          <a:fontRef idx="minor"/>
        </p:style>
      </p:sp>
      <p:sp>
        <p:nvSpPr>
          <p:cNvPr id="5163" name="CustomShape 11"/>
          <p:cNvSpPr/>
          <p:nvPr/>
        </p:nvSpPr>
        <p:spPr>
          <a:xfrm rot="1792800">
            <a:off x="4955400" y="2464200"/>
            <a:ext cx="728280" cy="156960"/>
          </a:xfrm>
          <a:prstGeom prst="rect">
            <a:avLst/>
          </a:prstGeom>
          <a:gradFill>
            <a:gsLst>
              <a:gs pos="0">
                <a:schemeClr val="bg1"/>
              </a:gs>
              <a:gs pos="50000">
                <a:schemeClr val="folHlink"/>
              </a:gs>
              <a:gs pos="100000">
                <a:schemeClr val="bg1"/>
              </a:gs>
            </a:gsLst>
            <a:lin ang="3606000"/>
          </a:gradFill>
          <a:ln w="9360">
            <a:solidFill>
              <a:schemeClr val="tx1"/>
            </a:solidFill>
            <a:miter/>
          </a:ln>
        </p:spPr>
        <p:style>
          <a:lnRef idx="0">
            <a:scrgbClr r="0" g="0" b="0"/>
          </a:lnRef>
          <a:fillRef idx="0">
            <a:scrgbClr r="0" g="0" b="0"/>
          </a:fillRef>
          <a:effectRef idx="0">
            <a:scrgbClr r="0" g="0" b="0"/>
          </a:effectRef>
          <a:fontRef idx="minor"/>
        </p:style>
      </p:sp>
      <p:sp>
        <p:nvSpPr>
          <p:cNvPr id="5164" name="CustomShape 12"/>
          <p:cNvSpPr/>
          <p:nvPr/>
        </p:nvSpPr>
        <p:spPr>
          <a:xfrm rot="1792800">
            <a:off x="4991040" y="2264040"/>
            <a:ext cx="36360" cy="156960"/>
          </a:xfrm>
          <a:prstGeom prst="ellipse">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165" name="CustomShape 13"/>
          <p:cNvSpPr/>
          <p:nvPr/>
        </p:nvSpPr>
        <p:spPr>
          <a:xfrm rot="1792800">
            <a:off x="5617800" y="2664360"/>
            <a:ext cx="21960" cy="152280"/>
          </a:xfrm>
          <a:prstGeom prst="rect">
            <a:avLst/>
          </a:prstGeom>
          <a:gradFill>
            <a:gsLst>
              <a:gs pos="0">
                <a:schemeClr val="bg1"/>
              </a:gs>
              <a:gs pos="50000">
                <a:schemeClr val="folHlink"/>
              </a:gs>
              <a:gs pos="100000">
                <a:schemeClr val="bg1"/>
              </a:gs>
            </a:gsLst>
            <a:lin ang="3606000"/>
          </a:gradFill>
          <a:ln w="9360">
            <a:noFill/>
          </a:ln>
        </p:spPr>
        <p:style>
          <a:lnRef idx="0">
            <a:scrgbClr r="0" g="0" b="0"/>
          </a:lnRef>
          <a:fillRef idx="0">
            <a:scrgbClr r="0" g="0" b="0"/>
          </a:fillRef>
          <a:effectRef idx="0">
            <a:scrgbClr r="0" g="0" b="0"/>
          </a:effectRef>
          <a:fontRef idx="minor"/>
        </p:style>
      </p:sp>
      <p:sp>
        <p:nvSpPr>
          <p:cNvPr id="5166" name="Line 14"/>
          <p:cNvSpPr/>
          <p:nvPr/>
        </p:nvSpPr>
        <p:spPr>
          <a:xfrm>
            <a:off x="4890960" y="2298600"/>
            <a:ext cx="828720" cy="475920"/>
          </a:xfrm>
          <a:prstGeom prst="line">
            <a:avLst/>
          </a:prstGeom>
          <a:ln w="38160">
            <a:solidFill>
              <a:srgbClr val="FF3300"/>
            </a:solidFill>
            <a:round/>
          </a:ln>
        </p:spPr>
        <p:style>
          <a:lnRef idx="0">
            <a:scrgbClr r="0" g="0" b="0"/>
          </a:lnRef>
          <a:fillRef idx="0">
            <a:scrgbClr r="0" g="0" b="0"/>
          </a:fillRef>
          <a:effectRef idx="0">
            <a:scrgbClr r="0" g="0" b="0"/>
          </a:effectRef>
          <a:fontRef idx="minor"/>
        </p:style>
      </p:sp>
      <p:sp>
        <p:nvSpPr>
          <p:cNvPr id="5167" name="CustomShape 15"/>
          <p:cNvSpPr/>
          <p:nvPr/>
        </p:nvSpPr>
        <p:spPr>
          <a:xfrm rot="2768400">
            <a:off x="6131160" y="2670840"/>
            <a:ext cx="45720" cy="141120"/>
          </a:xfrm>
          <a:prstGeom prst="ellipse">
            <a:avLst/>
          </a:prstGeom>
          <a:gradFill>
            <a:gsLst>
              <a:gs pos="0">
                <a:schemeClr val="bg1"/>
              </a:gs>
              <a:gs pos="50000">
                <a:schemeClr val="folHlink"/>
              </a:gs>
              <a:gs pos="100000">
                <a:schemeClr val="bg1"/>
              </a:gs>
            </a:gsLst>
            <a:lin ang="2628000"/>
          </a:gradFill>
          <a:ln w="9360">
            <a:solidFill>
              <a:schemeClr val="tx1"/>
            </a:solidFill>
            <a:round/>
          </a:ln>
        </p:spPr>
        <p:style>
          <a:lnRef idx="0">
            <a:scrgbClr r="0" g="0" b="0"/>
          </a:lnRef>
          <a:fillRef idx="0">
            <a:scrgbClr r="0" g="0" b="0"/>
          </a:fillRef>
          <a:effectRef idx="0">
            <a:scrgbClr r="0" g="0" b="0"/>
          </a:effectRef>
          <a:fontRef idx="minor"/>
        </p:style>
      </p:sp>
      <p:sp>
        <p:nvSpPr>
          <p:cNvPr id="5168" name="CustomShape 16"/>
          <p:cNvSpPr/>
          <p:nvPr/>
        </p:nvSpPr>
        <p:spPr>
          <a:xfrm rot="2768400">
            <a:off x="5409360" y="2337480"/>
            <a:ext cx="914040" cy="141120"/>
          </a:xfrm>
          <a:prstGeom prst="rect">
            <a:avLst/>
          </a:prstGeom>
          <a:gradFill>
            <a:gsLst>
              <a:gs pos="0">
                <a:schemeClr val="bg1"/>
              </a:gs>
              <a:gs pos="50000">
                <a:schemeClr val="folHlink"/>
              </a:gs>
              <a:gs pos="100000">
                <a:schemeClr val="bg1"/>
              </a:gs>
            </a:gsLst>
            <a:lin ang="2628000"/>
          </a:gradFill>
          <a:ln w="9360">
            <a:solidFill>
              <a:schemeClr val="tx1"/>
            </a:solidFill>
            <a:miter/>
          </a:ln>
        </p:spPr>
        <p:style>
          <a:lnRef idx="0">
            <a:scrgbClr r="0" g="0" b="0"/>
          </a:lnRef>
          <a:fillRef idx="0">
            <a:scrgbClr r="0" g="0" b="0"/>
          </a:fillRef>
          <a:effectRef idx="0">
            <a:scrgbClr r="0" g="0" b="0"/>
          </a:effectRef>
          <a:fontRef idx="minor"/>
        </p:style>
      </p:sp>
      <p:sp>
        <p:nvSpPr>
          <p:cNvPr id="5169" name="CustomShape 17"/>
          <p:cNvSpPr/>
          <p:nvPr/>
        </p:nvSpPr>
        <p:spPr>
          <a:xfrm rot="2768400">
            <a:off x="5561280" y="2012040"/>
            <a:ext cx="45720" cy="141120"/>
          </a:xfrm>
          <a:prstGeom prst="ellipse">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170" name="CustomShape 18"/>
          <p:cNvSpPr/>
          <p:nvPr/>
        </p:nvSpPr>
        <p:spPr>
          <a:xfrm rot="2768400">
            <a:off x="6131160" y="2662560"/>
            <a:ext cx="28440" cy="136440"/>
          </a:xfrm>
          <a:prstGeom prst="rect">
            <a:avLst/>
          </a:prstGeom>
          <a:gradFill>
            <a:gsLst>
              <a:gs pos="0">
                <a:schemeClr val="bg1"/>
              </a:gs>
              <a:gs pos="50000">
                <a:schemeClr val="folHlink"/>
              </a:gs>
              <a:gs pos="100000">
                <a:schemeClr val="bg1"/>
              </a:gs>
            </a:gsLst>
            <a:lin ang="2628000"/>
          </a:gradFill>
          <a:ln w="9360">
            <a:noFill/>
          </a:ln>
        </p:spPr>
        <p:style>
          <a:lnRef idx="0">
            <a:scrgbClr r="0" g="0" b="0"/>
          </a:lnRef>
          <a:fillRef idx="0">
            <a:scrgbClr r="0" g="0" b="0"/>
          </a:fillRef>
          <a:effectRef idx="0">
            <a:scrgbClr r="0" g="0" b="0"/>
          </a:effectRef>
          <a:fontRef idx="minor"/>
        </p:style>
      </p:sp>
      <p:sp>
        <p:nvSpPr>
          <p:cNvPr id="5171" name="Line 19"/>
          <p:cNvSpPr/>
          <p:nvPr/>
        </p:nvSpPr>
        <p:spPr>
          <a:xfrm>
            <a:off x="5436720" y="1963800"/>
            <a:ext cx="829440" cy="862920"/>
          </a:xfrm>
          <a:prstGeom prst="line">
            <a:avLst/>
          </a:prstGeom>
          <a:ln w="38160">
            <a:solidFill>
              <a:srgbClr val="FF3300"/>
            </a:solidFill>
            <a:round/>
          </a:ln>
        </p:spPr>
        <p:style>
          <a:lnRef idx="0">
            <a:scrgbClr r="0" g="0" b="0"/>
          </a:lnRef>
          <a:fillRef idx="0">
            <a:scrgbClr r="0" g="0" b="0"/>
          </a:fillRef>
          <a:effectRef idx="0">
            <a:scrgbClr r="0" g="0" b="0"/>
          </a:effectRef>
          <a:fontRef idx="minor"/>
        </p:style>
      </p:sp>
      <p:sp>
        <p:nvSpPr>
          <p:cNvPr id="5172" name="CustomShape 20"/>
          <p:cNvSpPr/>
          <p:nvPr/>
        </p:nvSpPr>
        <p:spPr>
          <a:xfrm rot="19807200" flipH="1">
            <a:off x="5082480" y="4521240"/>
            <a:ext cx="36360" cy="156240"/>
          </a:xfrm>
          <a:prstGeom prst="ellipse">
            <a:avLst/>
          </a:prstGeom>
          <a:gradFill>
            <a:gsLst>
              <a:gs pos="0">
                <a:schemeClr val="bg1"/>
              </a:gs>
              <a:gs pos="50000">
                <a:schemeClr val="folHlink"/>
              </a:gs>
              <a:gs pos="100000">
                <a:schemeClr val="bg1"/>
              </a:gs>
            </a:gsLst>
            <a:lin ang="14406000"/>
          </a:gradFill>
          <a:ln w="9360">
            <a:solidFill>
              <a:schemeClr val="tx1"/>
            </a:solidFill>
            <a:round/>
          </a:ln>
        </p:spPr>
        <p:style>
          <a:lnRef idx="0">
            <a:scrgbClr r="0" g="0" b="0"/>
          </a:lnRef>
          <a:fillRef idx="0">
            <a:scrgbClr r="0" g="0" b="0"/>
          </a:fillRef>
          <a:effectRef idx="0">
            <a:scrgbClr r="0" g="0" b="0"/>
          </a:effectRef>
          <a:fontRef idx="minor"/>
        </p:style>
      </p:sp>
      <p:sp>
        <p:nvSpPr>
          <p:cNvPr id="5173" name="CustomShape 21"/>
          <p:cNvSpPr/>
          <p:nvPr/>
        </p:nvSpPr>
        <p:spPr>
          <a:xfrm rot="19807200" flipH="1">
            <a:off x="5054400" y="4317840"/>
            <a:ext cx="728280" cy="156600"/>
          </a:xfrm>
          <a:prstGeom prst="rect">
            <a:avLst/>
          </a:prstGeom>
          <a:gradFill>
            <a:gsLst>
              <a:gs pos="0">
                <a:schemeClr val="bg1"/>
              </a:gs>
              <a:gs pos="50000">
                <a:schemeClr val="folHlink"/>
              </a:gs>
              <a:gs pos="100000">
                <a:schemeClr val="bg1"/>
              </a:gs>
            </a:gsLst>
            <a:lin ang="14406000"/>
          </a:gradFill>
          <a:ln w="9360">
            <a:solidFill>
              <a:schemeClr val="tx1"/>
            </a:solidFill>
            <a:miter/>
          </a:ln>
        </p:spPr>
        <p:style>
          <a:lnRef idx="0">
            <a:scrgbClr r="0" g="0" b="0"/>
          </a:lnRef>
          <a:fillRef idx="0">
            <a:scrgbClr r="0" g="0" b="0"/>
          </a:fillRef>
          <a:effectRef idx="0">
            <a:scrgbClr r="0" g="0" b="0"/>
          </a:effectRef>
          <a:fontRef idx="minor"/>
        </p:style>
      </p:sp>
      <p:sp>
        <p:nvSpPr>
          <p:cNvPr id="5174" name="CustomShape 22"/>
          <p:cNvSpPr/>
          <p:nvPr/>
        </p:nvSpPr>
        <p:spPr>
          <a:xfrm rot="19807200" flipH="1">
            <a:off x="5713560" y="4117680"/>
            <a:ext cx="34560" cy="156960"/>
          </a:xfrm>
          <a:prstGeom prst="ellipse">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175" name="CustomShape 23"/>
          <p:cNvSpPr/>
          <p:nvPr/>
        </p:nvSpPr>
        <p:spPr>
          <a:xfrm rot="19807200" flipH="1">
            <a:off x="5098320" y="4518720"/>
            <a:ext cx="21600" cy="151920"/>
          </a:xfrm>
          <a:prstGeom prst="rect">
            <a:avLst/>
          </a:prstGeom>
          <a:gradFill>
            <a:gsLst>
              <a:gs pos="0">
                <a:schemeClr val="bg1"/>
              </a:gs>
              <a:gs pos="50000">
                <a:schemeClr val="folHlink"/>
              </a:gs>
              <a:gs pos="100000">
                <a:schemeClr val="bg1"/>
              </a:gs>
            </a:gsLst>
            <a:lin ang="14406000"/>
          </a:gradFill>
          <a:ln w="9360">
            <a:noFill/>
          </a:ln>
        </p:spPr>
        <p:style>
          <a:lnRef idx="0">
            <a:scrgbClr r="0" g="0" b="0"/>
          </a:lnRef>
          <a:fillRef idx="0">
            <a:scrgbClr r="0" g="0" b="0"/>
          </a:fillRef>
          <a:effectRef idx="0">
            <a:scrgbClr r="0" g="0" b="0"/>
          </a:effectRef>
          <a:fontRef idx="minor"/>
        </p:style>
      </p:sp>
      <p:sp>
        <p:nvSpPr>
          <p:cNvPr id="5176" name="Line 24"/>
          <p:cNvSpPr/>
          <p:nvPr/>
        </p:nvSpPr>
        <p:spPr>
          <a:xfrm flipH="1">
            <a:off x="5025960" y="4151160"/>
            <a:ext cx="828720" cy="476280"/>
          </a:xfrm>
          <a:prstGeom prst="line">
            <a:avLst/>
          </a:prstGeom>
          <a:ln w="38160">
            <a:solidFill>
              <a:srgbClr val="FF3300"/>
            </a:solidFill>
            <a:round/>
            <a:tailEnd type="triangle" w="med" len="med"/>
          </a:ln>
        </p:spPr>
        <p:style>
          <a:lnRef idx="0">
            <a:scrgbClr r="0" g="0" b="0"/>
          </a:lnRef>
          <a:fillRef idx="0">
            <a:scrgbClr r="0" g="0" b="0"/>
          </a:fillRef>
          <a:effectRef idx="0">
            <a:scrgbClr r="0" g="0" b="0"/>
          </a:effectRef>
          <a:fontRef idx="minor"/>
        </p:style>
      </p:sp>
      <p:sp>
        <p:nvSpPr>
          <p:cNvPr id="5177" name="CustomShape 25"/>
          <p:cNvSpPr/>
          <p:nvPr/>
        </p:nvSpPr>
        <p:spPr>
          <a:xfrm rot="18831600" flipV="1">
            <a:off x="6337800" y="4292640"/>
            <a:ext cx="45720" cy="140400"/>
          </a:xfrm>
          <a:prstGeom prst="ellipse">
            <a:avLst/>
          </a:prstGeom>
          <a:gradFill>
            <a:gsLst>
              <a:gs pos="0">
                <a:schemeClr val="bg1"/>
              </a:gs>
              <a:gs pos="50000">
                <a:schemeClr val="folHlink"/>
              </a:gs>
              <a:gs pos="100000">
                <a:schemeClr val="bg1"/>
              </a:gs>
            </a:gsLst>
            <a:lin ang="2628000"/>
          </a:gradFill>
          <a:ln w="9360">
            <a:solidFill>
              <a:schemeClr val="tx1"/>
            </a:solidFill>
            <a:round/>
          </a:ln>
        </p:spPr>
        <p:style>
          <a:lnRef idx="0">
            <a:scrgbClr r="0" g="0" b="0"/>
          </a:lnRef>
          <a:fillRef idx="0">
            <a:scrgbClr r="0" g="0" b="0"/>
          </a:fillRef>
          <a:effectRef idx="0">
            <a:scrgbClr r="0" g="0" b="0"/>
          </a:effectRef>
          <a:fontRef idx="minor"/>
        </p:style>
      </p:sp>
      <p:sp>
        <p:nvSpPr>
          <p:cNvPr id="5178" name="CustomShape 26"/>
          <p:cNvSpPr/>
          <p:nvPr/>
        </p:nvSpPr>
        <p:spPr>
          <a:xfrm rot="18831600" flipV="1">
            <a:off x="5615280" y="4623480"/>
            <a:ext cx="915840" cy="140760"/>
          </a:xfrm>
          <a:prstGeom prst="rect">
            <a:avLst/>
          </a:prstGeom>
          <a:gradFill>
            <a:gsLst>
              <a:gs pos="0">
                <a:schemeClr val="bg1"/>
              </a:gs>
              <a:gs pos="50000">
                <a:schemeClr val="folHlink"/>
              </a:gs>
              <a:gs pos="100000">
                <a:schemeClr val="bg1"/>
              </a:gs>
            </a:gsLst>
            <a:lin ang="2628000"/>
          </a:gradFill>
          <a:ln w="9360">
            <a:solidFill>
              <a:schemeClr val="tx1"/>
            </a:solidFill>
            <a:miter/>
          </a:ln>
        </p:spPr>
        <p:style>
          <a:lnRef idx="0">
            <a:scrgbClr r="0" g="0" b="0"/>
          </a:lnRef>
          <a:fillRef idx="0">
            <a:scrgbClr r="0" g="0" b="0"/>
          </a:fillRef>
          <a:effectRef idx="0">
            <a:scrgbClr r="0" g="0" b="0"/>
          </a:effectRef>
          <a:fontRef idx="minor"/>
        </p:style>
      </p:sp>
      <p:sp>
        <p:nvSpPr>
          <p:cNvPr id="5179" name="CustomShape 27"/>
          <p:cNvSpPr/>
          <p:nvPr/>
        </p:nvSpPr>
        <p:spPr>
          <a:xfrm rot="18831600" flipV="1">
            <a:off x="5769720" y="4951440"/>
            <a:ext cx="45720" cy="140400"/>
          </a:xfrm>
          <a:prstGeom prst="ellipse">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180" name="CustomShape 28"/>
          <p:cNvSpPr/>
          <p:nvPr/>
        </p:nvSpPr>
        <p:spPr>
          <a:xfrm rot="18831600" flipV="1">
            <a:off x="6337800" y="4302360"/>
            <a:ext cx="28440" cy="136440"/>
          </a:xfrm>
          <a:prstGeom prst="rect">
            <a:avLst/>
          </a:prstGeom>
          <a:gradFill>
            <a:gsLst>
              <a:gs pos="0">
                <a:schemeClr val="bg1"/>
              </a:gs>
              <a:gs pos="50000">
                <a:schemeClr val="folHlink"/>
              </a:gs>
              <a:gs pos="100000">
                <a:schemeClr val="bg1"/>
              </a:gs>
            </a:gsLst>
            <a:lin ang="2628000"/>
          </a:gradFill>
          <a:ln w="9360">
            <a:noFill/>
          </a:ln>
        </p:spPr>
        <p:style>
          <a:lnRef idx="0">
            <a:scrgbClr r="0" g="0" b="0"/>
          </a:lnRef>
          <a:fillRef idx="0">
            <a:scrgbClr r="0" g="0" b="0"/>
          </a:fillRef>
          <a:effectRef idx="0">
            <a:scrgbClr r="0" g="0" b="0"/>
          </a:effectRef>
          <a:fontRef idx="minor"/>
        </p:style>
      </p:sp>
      <p:sp>
        <p:nvSpPr>
          <p:cNvPr id="5181" name="Line 29"/>
          <p:cNvSpPr/>
          <p:nvPr/>
        </p:nvSpPr>
        <p:spPr>
          <a:xfrm flipV="1">
            <a:off x="5644440" y="4280040"/>
            <a:ext cx="829440" cy="862920"/>
          </a:xfrm>
          <a:prstGeom prst="line">
            <a:avLst/>
          </a:prstGeom>
          <a:ln w="38160">
            <a:solidFill>
              <a:srgbClr val="FF3300"/>
            </a:solidFill>
            <a:round/>
            <a:headEnd type="triangle" w="med" len="med"/>
          </a:ln>
        </p:spPr>
        <p:style>
          <a:lnRef idx="0">
            <a:scrgbClr r="0" g="0" b="0"/>
          </a:lnRef>
          <a:fillRef idx="0">
            <a:scrgbClr r="0" g="0" b="0"/>
          </a:fillRef>
          <a:effectRef idx="0">
            <a:scrgbClr r="0" g="0" b="0"/>
          </a:effectRef>
          <a:fontRef idx="minor"/>
        </p:style>
      </p:sp>
      <p:sp>
        <p:nvSpPr>
          <p:cNvPr id="5182" name="CustomShape 30"/>
          <p:cNvSpPr/>
          <p:nvPr/>
        </p:nvSpPr>
        <p:spPr>
          <a:xfrm rot="19807200" flipH="1">
            <a:off x="7288920" y="2639880"/>
            <a:ext cx="36360" cy="156240"/>
          </a:xfrm>
          <a:prstGeom prst="ellipse">
            <a:avLst/>
          </a:prstGeom>
          <a:gradFill>
            <a:gsLst>
              <a:gs pos="0">
                <a:schemeClr val="bg1"/>
              </a:gs>
              <a:gs pos="50000">
                <a:schemeClr val="folHlink"/>
              </a:gs>
              <a:gs pos="100000">
                <a:schemeClr val="bg1"/>
              </a:gs>
            </a:gsLst>
            <a:lin ang="14406000"/>
          </a:gradFill>
          <a:ln w="9360">
            <a:solidFill>
              <a:schemeClr val="tx1"/>
            </a:solidFill>
            <a:round/>
          </a:ln>
        </p:spPr>
        <p:style>
          <a:lnRef idx="0">
            <a:scrgbClr r="0" g="0" b="0"/>
          </a:lnRef>
          <a:fillRef idx="0">
            <a:scrgbClr r="0" g="0" b="0"/>
          </a:fillRef>
          <a:effectRef idx="0">
            <a:scrgbClr r="0" g="0" b="0"/>
          </a:effectRef>
          <a:fontRef idx="minor"/>
        </p:style>
      </p:sp>
      <p:sp>
        <p:nvSpPr>
          <p:cNvPr id="5183" name="CustomShape 31"/>
          <p:cNvSpPr/>
          <p:nvPr/>
        </p:nvSpPr>
        <p:spPr>
          <a:xfrm rot="19807200" flipH="1">
            <a:off x="7261200" y="2436480"/>
            <a:ext cx="728280" cy="156600"/>
          </a:xfrm>
          <a:prstGeom prst="rect">
            <a:avLst/>
          </a:prstGeom>
          <a:gradFill>
            <a:gsLst>
              <a:gs pos="0">
                <a:schemeClr val="bg1"/>
              </a:gs>
              <a:gs pos="50000">
                <a:schemeClr val="folHlink"/>
              </a:gs>
              <a:gs pos="100000">
                <a:schemeClr val="bg1"/>
              </a:gs>
            </a:gsLst>
            <a:lin ang="14406000"/>
          </a:gradFill>
          <a:ln w="9360">
            <a:solidFill>
              <a:schemeClr val="tx1"/>
            </a:solidFill>
            <a:miter/>
          </a:ln>
        </p:spPr>
        <p:style>
          <a:lnRef idx="0">
            <a:scrgbClr r="0" g="0" b="0"/>
          </a:lnRef>
          <a:fillRef idx="0">
            <a:scrgbClr r="0" g="0" b="0"/>
          </a:fillRef>
          <a:effectRef idx="0">
            <a:scrgbClr r="0" g="0" b="0"/>
          </a:effectRef>
          <a:fontRef idx="minor"/>
        </p:style>
      </p:sp>
      <p:sp>
        <p:nvSpPr>
          <p:cNvPr id="5184" name="CustomShape 32"/>
          <p:cNvSpPr/>
          <p:nvPr/>
        </p:nvSpPr>
        <p:spPr>
          <a:xfrm rot="19807200" flipH="1">
            <a:off x="7920360" y="2236680"/>
            <a:ext cx="34560" cy="156960"/>
          </a:xfrm>
          <a:prstGeom prst="ellipse">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185" name="CustomShape 33"/>
          <p:cNvSpPr/>
          <p:nvPr/>
        </p:nvSpPr>
        <p:spPr>
          <a:xfrm rot="19807200" flipH="1">
            <a:off x="7304400" y="2637000"/>
            <a:ext cx="23760" cy="151560"/>
          </a:xfrm>
          <a:prstGeom prst="rect">
            <a:avLst/>
          </a:prstGeom>
          <a:gradFill>
            <a:gsLst>
              <a:gs pos="0">
                <a:schemeClr val="bg1"/>
              </a:gs>
              <a:gs pos="50000">
                <a:schemeClr val="folHlink"/>
              </a:gs>
              <a:gs pos="100000">
                <a:schemeClr val="bg1"/>
              </a:gs>
            </a:gsLst>
            <a:lin ang="14406000"/>
          </a:gradFill>
          <a:ln w="9360">
            <a:noFill/>
          </a:ln>
        </p:spPr>
        <p:style>
          <a:lnRef idx="0">
            <a:scrgbClr r="0" g="0" b="0"/>
          </a:lnRef>
          <a:fillRef idx="0">
            <a:scrgbClr r="0" g="0" b="0"/>
          </a:fillRef>
          <a:effectRef idx="0">
            <a:scrgbClr r="0" g="0" b="0"/>
          </a:effectRef>
          <a:fontRef idx="minor"/>
        </p:style>
      </p:sp>
      <p:sp>
        <p:nvSpPr>
          <p:cNvPr id="5186" name="Line 34"/>
          <p:cNvSpPr/>
          <p:nvPr/>
        </p:nvSpPr>
        <p:spPr>
          <a:xfrm flipH="1">
            <a:off x="7232400" y="2270160"/>
            <a:ext cx="828720" cy="475920"/>
          </a:xfrm>
          <a:prstGeom prst="line">
            <a:avLst/>
          </a:prstGeom>
          <a:ln w="38160">
            <a:solidFill>
              <a:srgbClr val="FF3300"/>
            </a:solidFill>
            <a:round/>
          </a:ln>
        </p:spPr>
        <p:style>
          <a:lnRef idx="0">
            <a:scrgbClr r="0" g="0" b="0"/>
          </a:lnRef>
          <a:fillRef idx="0">
            <a:scrgbClr r="0" g="0" b="0"/>
          </a:fillRef>
          <a:effectRef idx="0">
            <a:scrgbClr r="0" g="0" b="0"/>
          </a:effectRef>
          <a:fontRef idx="minor"/>
        </p:style>
      </p:sp>
      <p:sp>
        <p:nvSpPr>
          <p:cNvPr id="5187" name="CustomShape 35"/>
          <p:cNvSpPr/>
          <p:nvPr/>
        </p:nvSpPr>
        <p:spPr>
          <a:xfrm rot="1792800">
            <a:off x="8048520" y="4599000"/>
            <a:ext cx="36360" cy="156960"/>
          </a:xfrm>
          <a:prstGeom prst="ellipse">
            <a:avLst/>
          </a:prstGeom>
          <a:gradFill>
            <a:gsLst>
              <a:gs pos="0">
                <a:schemeClr val="bg1"/>
              </a:gs>
              <a:gs pos="50000">
                <a:schemeClr val="folHlink"/>
              </a:gs>
              <a:gs pos="100000">
                <a:schemeClr val="bg1"/>
              </a:gs>
            </a:gsLst>
            <a:lin ang="3606000"/>
          </a:gradFill>
          <a:ln w="9360">
            <a:solidFill>
              <a:schemeClr val="tx1"/>
            </a:solidFill>
            <a:round/>
          </a:ln>
        </p:spPr>
        <p:style>
          <a:lnRef idx="0">
            <a:scrgbClr r="0" g="0" b="0"/>
          </a:lnRef>
          <a:fillRef idx="0">
            <a:scrgbClr r="0" g="0" b="0"/>
          </a:fillRef>
          <a:effectRef idx="0">
            <a:scrgbClr r="0" g="0" b="0"/>
          </a:effectRef>
          <a:fontRef idx="minor"/>
        </p:style>
      </p:sp>
      <p:sp>
        <p:nvSpPr>
          <p:cNvPr id="5188" name="CustomShape 36"/>
          <p:cNvSpPr/>
          <p:nvPr/>
        </p:nvSpPr>
        <p:spPr>
          <a:xfrm rot="1792800">
            <a:off x="7381440" y="4394520"/>
            <a:ext cx="730080" cy="156960"/>
          </a:xfrm>
          <a:prstGeom prst="rect">
            <a:avLst/>
          </a:prstGeom>
          <a:gradFill>
            <a:gsLst>
              <a:gs pos="0">
                <a:schemeClr val="bg1"/>
              </a:gs>
              <a:gs pos="50000">
                <a:schemeClr val="folHlink"/>
              </a:gs>
              <a:gs pos="100000">
                <a:schemeClr val="bg1"/>
              </a:gs>
            </a:gsLst>
            <a:lin ang="3606000"/>
          </a:gradFill>
          <a:ln w="9360">
            <a:solidFill>
              <a:schemeClr val="tx1"/>
            </a:solidFill>
            <a:miter/>
          </a:ln>
        </p:spPr>
        <p:style>
          <a:lnRef idx="0">
            <a:scrgbClr r="0" g="0" b="0"/>
          </a:lnRef>
          <a:fillRef idx="0">
            <a:scrgbClr r="0" g="0" b="0"/>
          </a:fillRef>
          <a:effectRef idx="0">
            <a:scrgbClr r="0" g="0" b="0"/>
          </a:effectRef>
          <a:fontRef idx="minor"/>
        </p:style>
      </p:sp>
      <p:sp>
        <p:nvSpPr>
          <p:cNvPr id="5189" name="CustomShape 37"/>
          <p:cNvSpPr/>
          <p:nvPr/>
        </p:nvSpPr>
        <p:spPr>
          <a:xfrm rot="1792800">
            <a:off x="7416720" y="4194360"/>
            <a:ext cx="36360" cy="156960"/>
          </a:xfrm>
          <a:prstGeom prst="ellipse">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190" name="CustomShape 38"/>
          <p:cNvSpPr/>
          <p:nvPr/>
        </p:nvSpPr>
        <p:spPr>
          <a:xfrm rot="1792800">
            <a:off x="8043480" y="4596480"/>
            <a:ext cx="23760" cy="150480"/>
          </a:xfrm>
          <a:prstGeom prst="rect">
            <a:avLst/>
          </a:prstGeom>
          <a:gradFill>
            <a:gsLst>
              <a:gs pos="0">
                <a:schemeClr val="bg1"/>
              </a:gs>
              <a:gs pos="50000">
                <a:schemeClr val="folHlink"/>
              </a:gs>
              <a:gs pos="100000">
                <a:schemeClr val="bg1"/>
              </a:gs>
            </a:gsLst>
            <a:lin ang="3606000"/>
          </a:gradFill>
          <a:ln w="9360">
            <a:noFill/>
          </a:ln>
        </p:spPr>
        <p:style>
          <a:lnRef idx="0">
            <a:scrgbClr r="0" g="0" b="0"/>
          </a:lnRef>
          <a:fillRef idx="0">
            <a:scrgbClr r="0" g="0" b="0"/>
          </a:fillRef>
          <a:effectRef idx="0">
            <a:scrgbClr r="0" g="0" b="0"/>
          </a:effectRef>
          <a:fontRef idx="minor"/>
        </p:style>
      </p:sp>
      <p:sp>
        <p:nvSpPr>
          <p:cNvPr id="5191" name="Line 39"/>
          <p:cNvSpPr/>
          <p:nvPr/>
        </p:nvSpPr>
        <p:spPr>
          <a:xfrm>
            <a:off x="7317360" y="4231800"/>
            <a:ext cx="914400" cy="540360"/>
          </a:xfrm>
          <a:prstGeom prst="line">
            <a:avLst/>
          </a:prstGeom>
          <a:ln w="38160">
            <a:solidFill>
              <a:srgbClr val="FF3300"/>
            </a:solidFill>
            <a:round/>
            <a:tailEnd type="triangle" w="med" len="med"/>
          </a:ln>
        </p:spPr>
        <p:style>
          <a:lnRef idx="0">
            <a:scrgbClr r="0" g="0" b="0"/>
          </a:lnRef>
          <a:fillRef idx="0">
            <a:scrgbClr r="0" g="0" b="0"/>
          </a:fillRef>
          <a:effectRef idx="0">
            <a:scrgbClr r="0" g="0" b="0"/>
          </a:effectRef>
          <a:fontRef idx="minor"/>
        </p:style>
      </p:sp>
      <p:sp>
        <p:nvSpPr>
          <p:cNvPr id="5192" name="CustomShape 40"/>
          <p:cNvSpPr/>
          <p:nvPr/>
        </p:nvSpPr>
        <p:spPr>
          <a:xfrm>
            <a:off x="5716440" y="1903320"/>
            <a:ext cx="674640" cy="57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000000"/>
                </a:solidFill>
                <a:latin typeface="Arial"/>
                <a:ea typeface="MS PGothic"/>
              </a:rPr>
              <a:t>R</a:t>
            </a:r>
            <a:r>
              <a:rPr lang="en-US" sz="2800" b="0" strike="noStrike" spc="-1" baseline="-25000">
                <a:solidFill>
                  <a:srgbClr val="000000"/>
                </a:solidFill>
                <a:latin typeface="Arial"/>
                <a:ea typeface="MS PGothic"/>
              </a:rPr>
              <a:t>s</a:t>
            </a:r>
            <a:endParaRPr lang="en-US" sz="2800" b="0" strike="noStrike" spc="-1">
              <a:latin typeface="Arial"/>
            </a:endParaRPr>
          </a:p>
        </p:txBody>
      </p:sp>
      <p:sp>
        <p:nvSpPr>
          <p:cNvPr id="5193" name="CustomShape 41"/>
          <p:cNvSpPr/>
          <p:nvPr/>
        </p:nvSpPr>
        <p:spPr>
          <a:xfrm>
            <a:off x="7543800" y="2411280"/>
            <a:ext cx="674640" cy="57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000000"/>
                </a:solidFill>
                <a:latin typeface="Arial"/>
                <a:ea typeface="MS PGothic"/>
              </a:rPr>
              <a:t>R</a:t>
            </a:r>
            <a:r>
              <a:rPr lang="en-US" sz="2800" b="0" strike="noStrike" spc="-1" baseline="-25000">
                <a:solidFill>
                  <a:srgbClr val="000000"/>
                </a:solidFill>
                <a:latin typeface="Arial"/>
                <a:ea typeface="MS PGothic"/>
              </a:rPr>
              <a:t>s</a:t>
            </a:r>
            <a:endParaRPr lang="en-US" sz="2800" b="0" strike="noStrike" spc="-1">
              <a:latin typeface="Arial"/>
            </a:endParaRPr>
          </a:p>
        </p:txBody>
      </p:sp>
      <p:sp>
        <p:nvSpPr>
          <p:cNvPr id="5194" name="CustomShape 42"/>
          <p:cNvSpPr/>
          <p:nvPr/>
        </p:nvSpPr>
        <p:spPr>
          <a:xfrm>
            <a:off x="5710320" y="2771640"/>
            <a:ext cx="798480" cy="1379160"/>
          </a:xfrm>
          <a:custGeom>
            <a:avLst/>
            <a:gdLst/>
            <a:ahLst/>
            <a:cxnLst/>
            <a:rect l="l" t="t" r="r" b="b"/>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60">
            <a:solidFill>
              <a:srgbClr val="FF3300"/>
            </a:solidFill>
            <a:round/>
          </a:ln>
        </p:spPr>
        <p:style>
          <a:lnRef idx="0">
            <a:scrgbClr r="0" g="0" b="0"/>
          </a:lnRef>
          <a:fillRef idx="0">
            <a:scrgbClr r="0" g="0" b="0"/>
          </a:fillRef>
          <a:effectRef idx="0">
            <a:scrgbClr r="0" g="0" b="0"/>
          </a:effectRef>
          <a:fontRef idx="minor"/>
        </p:style>
      </p:sp>
      <p:sp>
        <p:nvSpPr>
          <p:cNvPr id="5195" name="CustomShape 43"/>
          <p:cNvSpPr/>
          <p:nvPr/>
        </p:nvSpPr>
        <p:spPr>
          <a:xfrm>
            <a:off x="4724280" y="3960720"/>
            <a:ext cx="672840" cy="57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000000"/>
                </a:solidFill>
                <a:latin typeface="Arial"/>
                <a:ea typeface="MS PGothic"/>
              </a:rPr>
              <a:t>R</a:t>
            </a:r>
            <a:r>
              <a:rPr lang="en-US" sz="2800" b="0" strike="noStrike" spc="-1" baseline="-25000">
                <a:solidFill>
                  <a:srgbClr val="000000"/>
                </a:solidFill>
                <a:latin typeface="Arial"/>
                <a:ea typeface="MS PGothic"/>
              </a:rPr>
              <a:t>c</a:t>
            </a:r>
            <a:endParaRPr lang="en-US" sz="2800" b="0" strike="noStrike" spc="-1">
              <a:latin typeface="Arial"/>
            </a:endParaRPr>
          </a:p>
        </p:txBody>
      </p:sp>
      <p:sp>
        <p:nvSpPr>
          <p:cNvPr id="5196" name="CustomShape 44"/>
          <p:cNvSpPr/>
          <p:nvPr/>
        </p:nvSpPr>
        <p:spPr>
          <a:xfrm>
            <a:off x="6173640" y="2749680"/>
            <a:ext cx="429840" cy="1568160"/>
          </a:xfrm>
          <a:custGeom>
            <a:avLst/>
            <a:gdLst/>
            <a:ahLst/>
            <a:cxnLst/>
            <a:rect l="l" t="t" r="r" b="b"/>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60">
            <a:solidFill>
              <a:srgbClr val="FF3300"/>
            </a:solidFill>
            <a:round/>
          </a:ln>
        </p:spPr>
        <p:style>
          <a:lnRef idx="0">
            <a:scrgbClr r="0" g="0" b="0"/>
          </a:lnRef>
          <a:fillRef idx="0">
            <a:scrgbClr r="0" g="0" b="0"/>
          </a:fillRef>
          <a:effectRef idx="0">
            <a:scrgbClr r="0" g="0" b="0"/>
          </a:effectRef>
          <a:fontRef idx="minor"/>
        </p:style>
      </p:sp>
      <p:sp>
        <p:nvSpPr>
          <p:cNvPr id="5197" name="CustomShape 45"/>
          <p:cNvSpPr/>
          <p:nvPr/>
        </p:nvSpPr>
        <p:spPr>
          <a:xfrm>
            <a:off x="6757920" y="2733840"/>
            <a:ext cx="636480" cy="1536480"/>
          </a:xfrm>
          <a:custGeom>
            <a:avLst/>
            <a:gdLst/>
            <a:ahLst/>
            <a:cxnLst/>
            <a:rect l="l" t="t" r="r" b="b"/>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60">
            <a:solidFill>
              <a:srgbClr val="FF3300"/>
            </a:solidFill>
            <a:round/>
          </a:ln>
        </p:spPr>
        <p:style>
          <a:lnRef idx="0">
            <a:scrgbClr r="0" g="0" b="0"/>
          </a:lnRef>
          <a:fillRef idx="0">
            <a:scrgbClr r="0" g="0" b="0"/>
          </a:fillRef>
          <a:effectRef idx="0">
            <a:scrgbClr r="0" g="0" b="0"/>
          </a:effectRef>
          <a:fontRef idx="minor"/>
        </p:style>
      </p:sp>
      <p:sp>
        <p:nvSpPr>
          <p:cNvPr id="5198" name="CustomShape 46"/>
          <p:cNvSpPr/>
          <p:nvPr/>
        </p:nvSpPr>
        <p:spPr>
          <a:xfrm>
            <a:off x="5983200" y="4498920"/>
            <a:ext cx="674640" cy="57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000000"/>
                </a:solidFill>
                <a:latin typeface="Arial"/>
                <a:ea typeface="MS PGothic"/>
              </a:rPr>
              <a:t>R</a:t>
            </a:r>
            <a:r>
              <a:rPr lang="en-US" sz="2800" b="0" strike="noStrike" spc="-1" baseline="-25000">
                <a:solidFill>
                  <a:srgbClr val="000000"/>
                </a:solidFill>
                <a:latin typeface="Arial"/>
                <a:ea typeface="MS PGothic"/>
              </a:rPr>
              <a:t>c</a:t>
            </a:r>
            <a:endParaRPr lang="en-US" sz="2800" b="0" strike="noStrike" spc="-1">
              <a:latin typeface="Arial"/>
            </a:endParaRPr>
          </a:p>
        </p:txBody>
      </p:sp>
      <p:sp>
        <p:nvSpPr>
          <p:cNvPr id="5199" name="CustomShape 47"/>
          <p:cNvSpPr/>
          <p:nvPr/>
        </p:nvSpPr>
        <p:spPr>
          <a:xfrm>
            <a:off x="7670880" y="3986280"/>
            <a:ext cx="672840" cy="57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000000"/>
                </a:solidFill>
                <a:latin typeface="Arial"/>
                <a:ea typeface="MS PGothic"/>
              </a:rPr>
              <a:t>R</a:t>
            </a:r>
            <a:r>
              <a:rPr lang="en-US" sz="2800" b="0" strike="noStrike" spc="-1" baseline="-25000">
                <a:solidFill>
                  <a:srgbClr val="000000"/>
                </a:solidFill>
                <a:latin typeface="Arial"/>
                <a:ea typeface="MS PGothic"/>
              </a:rPr>
              <a:t>c</a:t>
            </a:r>
            <a:endParaRPr lang="en-US" sz="2800" b="0" strike="noStrike" spc="-1">
              <a:latin typeface="Arial"/>
            </a:endParaRPr>
          </a:p>
        </p:txBody>
      </p:sp>
      <p:sp>
        <p:nvSpPr>
          <p:cNvPr id="5200" name="CustomShape 48"/>
          <p:cNvSpPr/>
          <p:nvPr/>
        </p:nvSpPr>
        <p:spPr>
          <a:xfrm>
            <a:off x="6699240" y="3357720"/>
            <a:ext cx="6746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000000"/>
                </a:solidFill>
                <a:latin typeface="Arial"/>
                <a:ea typeface="MS PGothic"/>
              </a:rPr>
              <a:t>R</a:t>
            </a:r>
            <a:endParaRPr lang="en-US" sz="2000" b="0" strike="noStrike" spc="-1">
              <a:latin typeface="Arial"/>
            </a:endParaRPr>
          </a:p>
        </p:txBody>
      </p:sp>
      <p:sp>
        <p:nvSpPr>
          <p:cNvPr id="5201" name="CustomShape 49"/>
          <p:cNvSpPr/>
          <p:nvPr/>
        </p:nvSpPr>
        <p:spPr>
          <a:xfrm>
            <a:off x="533520" y="1611360"/>
            <a:ext cx="3595320" cy="411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buClr>
                <a:srgbClr val="000099"/>
              </a:buClr>
              <a:buSzPct val="75000"/>
              <a:buFont typeface="Wingdings" panose="05000000000000000000" pitchFamily="2" charset="2"/>
              <a:buChar char=""/>
            </a:pPr>
            <a:r>
              <a:rPr lang="en-US" sz="2800" b="0" strike="noStrike" spc="-1">
                <a:solidFill>
                  <a:srgbClr val="000000"/>
                </a:solidFill>
                <a:latin typeface="Gill Sans MT"/>
                <a:ea typeface="MS PGothic"/>
              </a:rPr>
              <a:t>per-connection end-end throughput: min(R</a:t>
            </a:r>
            <a:r>
              <a:rPr lang="en-US" sz="2800" b="0" strike="noStrike" spc="-1" baseline="-25000">
                <a:solidFill>
                  <a:srgbClr val="000000"/>
                </a:solidFill>
                <a:latin typeface="Gill Sans MT"/>
                <a:ea typeface="MS PGothic"/>
              </a:rPr>
              <a:t>c</a:t>
            </a:r>
            <a:r>
              <a:rPr lang="en-US" sz="2800" b="0" strike="noStrike" spc="-1">
                <a:solidFill>
                  <a:srgbClr val="000000"/>
                </a:solidFill>
                <a:latin typeface="Gill Sans MT"/>
                <a:ea typeface="MS PGothic"/>
              </a:rPr>
              <a:t>,R</a:t>
            </a:r>
            <a:r>
              <a:rPr lang="en-US" sz="2800" b="0" strike="noStrike" spc="-1" baseline="-25000">
                <a:solidFill>
                  <a:srgbClr val="000000"/>
                </a:solidFill>
                <a:latin typeface="Gill Sans MT"/>
                <a:ea typeface="MS PGothic"/>
              </a:rPr>
              <a:t>s</a:t>
            </a:r>
            <a:r>
              <a:rPr lang="en-US" sz="2800" b="0" strike="noStrike" spc="-1">
                <a:solidFill>
                  <a:srgbClr val="000000"/>
                </a:solidFill>
                <a:latin typeface="Gill Sans MT"/>
                <a:ea typeface="MS PGothic"/>
              </a:rPr>
              <a:t>,R/10)</a:t>
            </a:r>
            <a:endParaRPr lang="en-US" sz="2800" b="0" strike="noStrike" spc="-1">
              <a:latin typeface="Arial"/>
            </a:endParaRPr>
          </a:p>
          <a:p>
            <a:pPr marL="342900" indent="-340995">
              <a:lnSpc>
                <a:spcPct val="100000"/>
              </a:lnSpc>
              <a:spcBef>
                <a:spcPts val="560"/>
              </a:spcBef>
              <a:buClr>
                <a:srgbClr val="000099"/>
              </a:buClr>
              <a:buSzPct val="75000"/>
              <a:buFont typeface="Wingdings" panose="05000000000000000000" pitchFamily="2" charset="2"/>
              <a:buChar char=""/>
            </a:pPr>
            <a:r>
              <a:rPr lang="en-US" sz="2800" b="0" strike="noStrike" spc="-1">
                <a:solidFill>
                  <a:srgbClr val="000000"/>
                </a:solidFill>
                <a:latin typeface="Gill Sans MT"/>
                <a:ea typeface="MS PGothic"/>
              </a:rPr>
              <a:t>in practice: R</a:t>
            </a:r>
            <a:r>
              <a:rPr lang="en-US" sz="2800" b="0" strike="noStrike" spc="-1" baseline="-25000">
                <a:solidFill>
                  <a:srgbClr val="000000"/>
                </a:solidFill>
                <a:latin typeface="Gill Sans MT"/>
                <a:ea typeface="MS PGothic"/>
              </a:rPr>
              <a:t>c</a:t>
            </a:r>
            <a:r>
              <a:rPr lang="en-US" sz="2800" b="0" strike="noStrike" spc="-1">
                <a:solidFill>
                  <a:srgbClr val="000000"/>
                </a:solidFill>
                <a:latin typeface="Gill Sans MT"/>
                <a:ea typeface="MS PGothic"/>
              </a:rPr>
              <a:t> or R</a:t>
            </a:r>
            <a:r>
              <a:rPr lang="en-US" sz="2800" b="0" strike="noStrike" spc="-1" baseline="-25000">
                <a:solidFill>
                  <a:srgbClr val="000000"/>
                </a:solidFill>
                <a:latin typeface="Gill Sans MT"/>
                <a:ea typeface="MS PGothic"/>
              </a:rPr>
              <a:t>s</a:t>
            </a:r>
            <a:r>
              <a:rPr lang="en-US" sz="2800" b="0" strike="noStrike" spc="-1">
                <a:solidFill>
                  <a:srgbClr val="000000"/>
                </a:solidFill>
                <a:latin typeface="Gill Sans MT"/>
                <a:ea typeface="MS PGothic"/>
              </a:rPr>
              <a:t> is often bottleneck</a:t>
            </a:r>
            <a:endParaRPr lang="en-US" sz="2800" b="0" strike="noStrike" spc="-1">
              <a:latin typeface="Arial"/>
            </a:endParaRPr>
          </a:p>
        </p:txBody>
      </p:sp>
      <p:sp>
        <p:nvSpPr>
          <p:cNvPr id="5202" name="CustomShape 50"/>
          <p:cNvSpPr/>
          <p:nvPr/>
        </p:nvSpPr>
        <p:spPr>
          <a:xfrm>
            <a:off x="4855680" y="1785600"/>
            <a:ext cx="68040" cy="6282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5203" name="CustomShape 51"/>
          <p:cNvSpPr/>
          <p:nvPr/>
        </p:nvSpPr>
        <p:spPr>
          <a:xfrm>
            <a:off x="4592520" y="1784520"/>
            <a:ext cx="257040" cy="62856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04" name="CustomShape 52"/>
          <p:cNvSpPr/>
          <p:nvPr/>
        </p:nvSpPr>
        <p:spPr>
          <a:xfrm>
            <a:off x="4869000" y="1823040"/>
            <a:ext cx="39960" cy="5810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5205" name="CustomShape 53"/>
          <p:cNvSpPr/>
          <p:nvPr/>
        </p:nvSpPr>
        <p:spPr>
          <a:xfrm>
            <a:off x="4859640" y="2118240"/>
            <a:ext cx="63360" cy="504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06" name="CustomShape 54"/>
          <p:cNvSpPr/>
          <p:nvPr/>
        </p:nvSpPr>
        <p:spPr>
          <a:xfrm>
            <a:off x="4594320" y="1857240"/>
            <a:ext cx="145800" cy="108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07" name="CustomShape 55"/>
          <p:cNvSpPr/>
          <p:nvPr/>
        </p:nvSpPr>
        <p:spPr>
          <a:xfrm>
            <a:off x="4727520" y="1847880"/>
            <a:ext cx="141120" cy="410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08" name="CustomShape 56"/>
          <p:cNvSpPr/>
          <p:nvPr/>
        </p:nvSpPr>
        <p:spPr>
          <a:xfrm>
            <a:off x="4730760" y="1854360"/>
            <a:ext cx="134640" cy="298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09" name="CustomShape 57"/>
          <p:cNvSpPr/>
          <p:nvPr/>
        </p:nvSpPr>
        <p:spPr>
          <a:xfrm>
            <a:off x="4597200" y="1946160"/>
            <a:ext cx="145800" cy="126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10" name="CustomShape 58"/>
          <p:cNvSpPr/>
          <p:nvPr/>
        </p:nvSpPr>
        <p:spPr>
          <a:xfrm>
            <a:off x="4727520" y="1939680"/>
            <a:ext cx="141120" cy="345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11" name="CustomShape 59"/>
          <p:cNvSpPr/>
          <p:nvPr/>
        </p:nvSpPr>
        <p:spPr>
          <a:xfrm>
            <a:off x="4730760" y="1944720"/>
            <a:ext cx="134640" cy="2520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12" name="CustomShape 60"/>
          <p:cNvSpPr/>
          <p:nvPr/>
        </p:nvSpPr>
        <p:spPr>
          <a:xfrm>
            <a:off x="4595760" y="2039760"/>
            <a:ext cx="145800" cy="108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13" name="CustomShape 61"/>
          <p:cNvSpPr/>
          <p:nvPr/>
        </p:nvSpPr>
        <p:spPr>
          <a:xfrm>
            <a:off x="4599000" y="2122560"/>
            <a:ext cx="145800" cy="108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14" name="CustomShape 62"/>
          <p:cNvSpPr/>
          <p:nvPr/>
        </p:nvSpPr>
        <p:spPr>
          <a:xfrm>
            <a:off x="4724280" y="2114640"/>
            <a:ext cx="141120" cy="396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15" name="CustomShape 63"/>
          <p:cNvSpPr/>
          <p:nvPr/>
        </p:nvSpPr>
        <p:spPr>
          <a:xfrm>
            <a:off x="4727520" y="2119320"/>
            <a:ext cx="134640" cy="298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16" name="CustomShape 64"/>
          <p:cNvSpPr/>
          <p:nvPr/>
        </p:nvSpPr>
        <p:spPr>
          <a:xfrm>
            <a:off x="4860720" y="2039400"/>
            <a:ext cx="63360" cy="5004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17" name="CustomShape 65"/>
          <p:cNvSpPr/>
          <p:nvPr/>
        </p:nvSpPr>
        <p:spPr>
          <a:xfrm>
            <a:off x="4724280" y="2032200"/>
            <a:ext cx="142560" cy="363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18" name="CustomShape 66"/>
          <p:cNvSpPr/>
          <p:nvPr/>
        </p:nvSpPr>
        <p:spPr>
          <a:xfrm>
            <a:off x="4727520" y="2036880"/>
            <a:ext cx="136440" cy="2700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19" name="CustomShape 67"/>
          <p:cNvSpPr/>
          <p:nvPr/>
        </p:nvSpPr>
        <p:spPr>
          <a:xfrm>
            <a:off x="4851360" y="1784520"/>
            <a:ext cx="15840" cy="62856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5220" name="CustomShape 68"/>
          <p:cNvSpPr/>
          <p:nvPr/>
        </p:nvSpPr>
        <p:spPr>
          <a:xfrm>
            <a:off x="4866480" y="1943640"/>
            <a:ext cx="56880" cy="5688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21" name="CustomShape 69"/>
          <p:cNvSpPr/>
          <p:nvPr/>
        </p:nvSpPr>
        <p:spPr>
          <a:xfrm>
            <a:off x="4867200" y="1853640"/>
            <a:ext cx="58680" cy="644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22" name="CustomShape 70"/>
          <p:cNvSpPr/>
          <p:nvPr/>
        </p:nvSpPr>
        <p:spPr>
          <a:xfrm>
            <a:off x="4917960" y="2386080"/>
            <a:ext cx="9360" cy="2520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5223" name="CustomShape 71"/>
          <p:cNvSpPr/>
          <p:nvPr/>
        </p:nvSpPr>
        <p:spPr>
          <a:xfrm>
            <a:off x="4864320" y="2386440"/>
            <a:ext cx="58680" cy="5328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5224" name="CustomShape 72"/>
          <p:cNvSpPr/>
          <p:nvPr/>
        </p:nvSpPr>
        <p:spPr>
          <a:xfrm>
            <a:off x="4576680" y="2403360"/>
            <a:ext cx="294840" cy="3960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225" name="CustomShape 73"/>
          <p:cNvSpPr/>
          <p:nvPr/>
        </p:nvSpPr>
        <p:spPr>
          <a:xfrm>
            <a:off x="4592520" y="2413080"/>
            <a:ext cx="263160" cy="2052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5226" name="CustomShape 74"/>
          <p:cNvSpPr/>
          <p:nvPr/>
        </p:nvSpPr>
        <p:spPr>
          <a:xfrm>
            <a:off x="4618080" y="2322720"/>
            <a:ext cx="37800" cy="3780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227" name="CustomShape 75"/>
          <p:cNvSpPr/>
          <p:nvPr/>
        </p:nvSpPr>
        <p:spPr>
          <a:xfrm>
            <a:off x="4662720" y="2322720"/>
            <a:ext cx="37800" cy="3780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5228" name="CustomShape 76"/>
          <p:cNvSpPr/>
          <p:nvPr/>
        </p:nvSpPr>
        <p:spPr>
          <a:xfrm>
            <a:off x="4705200" y="2322720"/>
            <a:ext cx="37800" cy="3636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229" name="CustomShape 77"/>
          <p:cNvSpPr/>
          <p:nvPr/>
        </p:nvSpPr>
        <p:spPr>
          <a:xfrm>
            <a:off x="4805280" y="2171520"/>
            <a:ext cx="18720" cy="20772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5230" name="CustomShape 78"/>
          <p:cNvSpPr/>
          <p:nvPr/>
        </p:nvSpPr>
        <p:spPr>
          <a:xfrm>
            <a:off x="5430240" y="1445760"/>
            <a:ext cx="68040" cy="6282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5231" name="CustomShape 79"/>
          <p:cNvSpPr/>
          <p:nvPr/>
        </p:nvSpPr>
        <p:spPr>
          <a:xfrm>
            <a:off x="5167440" y="1444680"/>
            <a:ext cx="257040" cy="62856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32" name="CustomShape 80"/>
          <p:cNvSpPr/>
          <p:nvPr/>
        </p:nvSpPr>
        <p:spPr>
          <a:xfrm>
            <a:off x="5443560" y="1483560"/>
            <a:ext cx="39960" cy="5810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5233" name="CustomShape 81"/>
          <p:cNvSpPr/>
          <p:nvPr/>
        </p:nvSpPr>
        <p:spPr>
          <a:xfrm>
            <a:off x="5434200" y="1778400"/>
            <a:ext cx="63360" cy="504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34" name="CustomShape 82"/>
          <p:cNvSpPr/>
          <p:nvPr/>
        </p:nvSpPr>
        <p:spPr>
          <a:xfrm>
            <a:off x="5168880" y="1517760"/>
            <a:ext cx="145800" cy="108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35" name="CustomShape 83"/>
          <p:cNvSpPr/>
          <p:nvPr/>
        </p:nvSpPr>
        <p:spPr>
          <a:xfrm>
            <a:off x="5302080" y="1508040"/>
            <a:ext cx="141120" cy="410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36" name="CustomShape 84"/>
          <p:cNvSpPr/>
          <p:nvPr/>
        </p:nvSpPr>
        <p:spPr>
          <a:xfrm>
            <a:off x="5305320" y="1514520"/>
            <a:ext cx="134640" cy="298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37" name="CustomShape 85"/>
          <p:cNvSpPr/>
          <p:nvPr/>
        </p:nvSpPr>
        <p:spPr>
          <a:xfrm>
            <a:off x="5172120" y="1606320"/>
            <a:ext cx="145800" cy="126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38" name="CustomShape 86"/>
          <p:cNvSpPr/>
          <p:nvPr/>
        </p:nvSpPr>
        <p:spPr>
          <a:xfrm>
            <a:off x="5302080" y="1600200"/>
            <a:ext cx="141120" cy="345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39" name="CustomShape 87"/>
          <p:cNvSpPr/>
          <p:nvPr/>
        </p:nvSpPr>
        <p:spPr>
          <a:xfrm>
            <a:off x="5305680" y="1604880"/>
            <a:ext cx="134640" cy="2520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40" name="CustomShape 88"/>
          <p:cNvSpPr/>
          <p:nvPr/>
        </p:nvSpPr>
        <p:spPr>
          <a:xfrm>
            <a:off x="5170320" y="1700280"/>
            <a:ext cx="145800" cy="108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41" name="CustomShape 89"/>
          <p:cNvSpPr/>
          <p:nvPr/>
        </p:nvSpPr>
        <p:spPr>
          <a:xfrm>
            <a:off x="5173560" y="1782720"/>
            <a:ext cx="145800" cy="108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42" name="CustomShape 90"/>
          <p:cNvSpPr/>
          <p:nvPr/>
        </p:nvSpPr>
        <p:spPr>
          <a:xfrm>
            <a:off x="5298840" y="1774800"/>
            <a:ext cx="141120" cy="396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43" name="CustomShape 91"/>
          <p:cNvSpPr/>
          <p:nvPr/>
        </p:nvSpPr>
        <p:spPr>
          <a:xfrm>
            <a:off x="5302080" y="1779480"/>
            <a:ext cx="134640" cy="298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44" name="CustomShape 92"/>
          <p:cNvSpPr/>
          <p:nvPr/>
        </p:nvSpPr>
        <p:spPr>
          <a:xfrm>
            <a:off x="5435280" y="1699560"/>
            <a:ext cx="63360" cy="5004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45" name="CustomShape 93"/>
          <p:cNvSpPr/>
          <p:nvPr/>
        </p:nvSpPr>
        <p:spPr>
          <a:xfrm>
            <a:off x="5298840" y="1692360"/>
            <a:ext cx="142560" cy="363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46" name="CustomShape 94"/>
          <p:cNvSpPr/>
          <p:nvPr/>
        </p:nvSpPr>
        <p:spPr>
          <a:xfrm>
            <a:off x="5302080" y="1697040"/>
            <a:ext cx="136440" cy="2700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47" name="CustomShape 95"/>
          <p:cNvSpPr/>
          <p:nvPr/>
        </p:nvSpPr>
        <p:spPr>
          <a:xfrm>
            <a:off x="5425920" y="1444680"/>
            <a:ext cx="15840" cy="62856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5248" name="CustomShape 96"/>
          <p:cNvSpPr/>
          <p:nvPr/>
        </p:nvSpPr>
        <p:spPr>
          <a:xfrm>
            <a:off x="5441400" y="1603800"/>
            <a:ext cx="56880" cy="5688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49" name="CustomShape 97"/>
          <p:cNvSpPr/>
          <p:nvPr/>
        </p:nvSpPr>
        <p:spPr>
          <a:xfrm>
            <a:off x="5442120" y="1513800"/>
            <a:ext cx="58680" cy="644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50" name="CustomShape 98"/>
          <p:cNvSpPr/>
          <p:nvPr/>
        </p:nvSpPr>
        <p:spPr>
          <a:xfrm>
            <a:off x="5492880" y="2046240"/>
            <a:ext cx="9360" cy="2520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5251" name="CustomShape 99"/>
          <p:cNvSpPr/>
          <p:nvPr/>
        </p:nvSpPr>
        <p:spPr>
          <a:xfrm>
            <a:off x="5438880" y="2046960"/>
            <a:ext cx="58680" cy="5328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5252" name="CustomShape 100"/>
          <p:cNvSpPr/>
          <p:nvPr/>
        </p:nvSpPr>
        <p:spPr>
          <a:xfrm>
            <a:off x="5151600" y="2063520"/>
            <a:ext cx="294840" cy="3960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253" name="CustomShape 101"/>
          <p:cNvSpPr/>
          <p:nvPr/>
        </p:nvSpPr>
        <p:spPr>
          <a:xfrm>
            <a:off x="5167440" y="2073240"/>
            <a:ext cx="263160" cy="2052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5254" name="CustomShape 102"/>
          <p:cNvSpPr/>
          <p:nvPr/>
        </p:nvSpPr>
        <p:spPr>
          <a:xfrm>
            <a:off x="5192640" y="1982880"/>
            <a:ext cx="37800" cy="3780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255" name="CustomShape 103"/>
          <p:cNvSpPr/>
          <p:nvPr/>
        </p:nvSpPr>
        <p:spPr>
          <a:xfrm>
            <a:off x="5237280" y="1982880"/>
            <a:ext cx="37800" cy="3780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5256" name="CustomShape 104"/>
          <p:cNvSpPr/>
          <p:nvPr/>
        </p:nvSpPr>
        <p:spPr>
          <a:xfrm>
            <a:off x="5280120" y="1982880"/>
            <a:ext cx="37800" cy="3636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257" name="CustomShape 105"/>
          <p:cNvSpPr/>
          <p:nvPr/>
        </p:nvSpPr>
        <p:spPr>
          <a:xfrm>
            <a:off x="5379840" y="1832040"/>
            <a:ext cx="18720" cy="20772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5258" name="CustomShape 106"/>
          <p:cNvSpPr/>
          <p:nvPr/>
        </p:nvSpPr>
        <p:spPr>
          <a:xfrm>
            <a:off x="8281440" y="1701360"/>
            <a:ext cx="68040" cy="6282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5259" name="CustomShape 107"/>
          <p:cNvSpPr/>
          <p:nvPr/>
        </p:nvSpPr>
        <p:spPr>
          <a:xfrm>
            <a:off x="8018280" y="1700280"/>
            <a:ext cx="257040" cy="62856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60" name="CustomShape 108"/>
          <p:cNvSpPr/>
          <p:nvPr/>
        </p:nvSpPr>
        <p:spPr>
          <a:xfrm>
            <a:off x="8294760" y="1739160"/>
            <a:ext cx="39960" cy="5810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5261" name="CustomShape 109"/>
          <p:cNvSpPr/>
          <p:nvPr/>
        </p:nvSpPr>
        <p:spPr>
          <a:xfrm>
            <a:off x="8285400" y="2034000"/>
            <a:ext cx="63360" cy="504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62" name="CustomShape 110"/>
          <p:cNvSpPr/>
          <p:nvPr/>
        </p:nvSpPr>
        <p:spPr>
          <a:xfrm>
            <a:off x="8020080" y="1773360"/>
            <a:ext cx="145800" cy="108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63" name="CustomShape 111"/>
          <p:cNvSpPr/>
          <p:nvPr/>
        </p:nvSpPr>
        <p:spPr>
          <a:xfrm>
            <a:off x="8153280" y="1763640"/>
            <a:ext cx="141120" cy="410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64" name="CustomShape 112"/>
          <p:cNvSpPr/>
          <p:nvPr/>
        </p:nvSpPr>
        <p:spPr>
          <a:xfrm>
            <a:off x="8156520" y="1770120"/>
            <a:ext cx="134640" cy="298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65" name="CustomShape 113"/>
          <p:cNvSpPr/>
          <p:nvPr/>
        </p:nvSpPr>
        <p:spPr>
          <a:xfrm>
            <a:off x="8022960" y="1861920"/>
            <a:ext cx="145800" cy="126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66" name="CustomShape 114"/>
          <p:cNvSpPr/>
          <p:nvPr/>
        </p:nvSpPr>
        <p:spPr>
          <a:xfrm>
            <a:off x="8153280" y="1855800"/>
            <a:ext cx="141120" cy="345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67" name="CustomShape 115"/>
          <p:cNvSpPr/>
          <p:nvPr/>
        </p:nvSpPr>
        <p:spPr>
          <a:xfrm>
            <a:off x="8156520" y="1860480"/>
            <a:ext cx="134640" cy="2520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68" name="CustomShape 116"/>
          <p:cNvSpPr/>
          <p:nvPr/>
        </p:nvSpPr>
        <p:spPr>
          <a:xfrm>
            <a:off x="8021520" y="1955880"/>
            <a:ext cx="145800" cy="108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69" name="CustomShape 117"/>
          <p:cNvSpPr/>
          <p:nvPr/>
        </p:nvSpPr>
        <p:spPr>
          <a:xfrm>
            <a:off x="8024760" y="2038320"/>
            <a:ext cx="145800" cy="108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70" name="CustomShape 118"/>
          <p:cNvSpPr/>
          <p:nvPr/>
        </p:nvSpPr>
        <p:spPr>
          <a:xfrm>
            <a:off x="8150040" y="2030400"/>
            <a:ext cx="141120" cy="396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71" name="CustomShape 119"/>
          <p:cNvSpPr/>
          <p:nvPr/>
        </p:nvSpPr>
        <p:spPr>
          <a:xfrm>
            <a:off x="8153280" y="2035080"/>
            <a:ext cx="134640" cy="298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72" name="CustomShape 120"/>
          <p:cNvSpPr/>
          <p:nvPr/>
        </p:nvSpPr>
        <p:spPr>
          <a:xfrm>
            <a:off x="8286480" y="1955160"/>
            <a:ext cx="63360" cy="5004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73" name="CustomShape 121"/>
          <p:cNvSpPr/>
          <p:nvPr/>
        </p:nvSpPr>
        <p:spPr>
          <a:xfrm>
            <a:off x="8150040" y="1947960"/>
            <a:ext cx="142560" cy="363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74" name="CustomShape 122"/>
          <p:cNvSpPr/>
          <p:nvPr/>
        </p:nvSpPr>
        <p:spPr>
          <a:xfrm>
            <a:off x="8153280" y="1952640"/>
            <a:ext cx="136440" cy="2700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75" name="CustomShape 123"/>
          <p:cNvSpPr/>
          <p:nvPr/>
        </p:nvSpPr>
        <p:spPr>
          <a:xfrm>
            <a:off x="8277120" y="1700280"/>
            <a:ext cx="15840" cy="62856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5276" name="CustomShape 124"/>
          <p:cNvSpPr/>
          <p:nvPr/>
        </p:nvSpPr>
        <p:spPr>
          <a:xfrm>
            <a:off x="8292600" y="1859400"/>
            <a:ext cx="56880" cy="5688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77" name="CustomShape 125"/>
          <p:cNvSpPr/>
          <p:nvPr/>
        </p:nvSpPr>
        <p:spPr>
          <a:xfrm>
            <a:off x="8293320" y="1769400"/>
            <a:ext cx="58680" cy="644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278" name="CustomShape 126"/>
          <p:cNvSpPr/>
          <p:nvPr/>
        </p:nvSpPr>
        <p:spPr>
          <a:xfrm>
            <a:off x="8343720" y="2301840"/>
            <a:ext cx="9360" cy="2520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5279" name="CustomShape 127"/>
          <p:cNvSpPr/>
          <p:nvPr/>
        </p:nvSpPr>
        <p:spPr>
          <a:xfrm>
            <a:off x="8290080" y="2302560"/>
            <a:ext cx="58680" cy="5328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5280" name="CustomShape 128"/>
          <p:cNvSpPr/>
          <p:nvPr/>
        </p:nvSpPr>
        <p:spPr>
          <a:xfrm>
            <a:off x="8002440" y="2319120"/>
            <a:ext cx="294840" cy="3960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281" name="CustomShape 129"/>
          <p:cNvSpPr/>
          <p:nvPr/>
        </p:nvSpPr>
        <p:spPr>
          <a:xfrm>
            <a:off x="8018280" y="2328840"/>
            <a:ext cx="263160" cy="2052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5282" name="CustomShape 130"/>
          <p:cNvSpPr/>
          <p:nvPr/>
        </p:nvSpPr>
        <p:spPr>
          <a:xfrm>
            <a:off x="8043840" y="2238480"/>
            <a:ext cx="37800" cy="3780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283" name="CustomShape 131"/>
          <p:cNvSpPr/>
          <p:nvPr/>
        </p:nvSpPr>
        <p:spPr>
          <a:xfrm>
            <a:off x="8088480" y="2238480"/>
            <a:ext cx="37800" cy="3780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5284" name="CustomShape 132"/>
          <p:cNvSpPr/>
          <p:nvPr/>
        </p:nvSpPr>
        <p:spPr>
          <a:xfrm>
            <a:off x="8131320" y="2238480"/>
            <a:ext cx="37800" cy="3636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285" name="CustomShape 133"/>
          <p:cNvSpPr/>
          <p:nvPr/>
        </p:nvSpPr>
        <p:spPr>
          <a:xfrm>
            <a:off x="8231040" y="2087640"/>
            <a:ext cx="18720" cy="20772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pic>
        <p:nvPicPr>
          <p:cNvPr id="5286" name="Picture 181"/>
          <p:cNvPicPr/>
          <p:nvPr/>
        </p:nvPicPr>
        <p:blipFill>
          <a:blip r:embed="rId1"/>
          <a:stretch>
            <a:fillRect/>
          </a:stretch>
        </p:blipFill>
        <p:spPr>
          <a:xfrm>
            <a:off x="8151840" y="4489560"/>
            <a:ext cx="801360" cy="769680"/>
          </a:xfrm>
          <a:prstGeom prst="rect">
            <a:avLst/>
          </a:prstGeom>
          <a:ln>
            <a:noFill/>
          </a:ln>
        </p:spPr>
      </p:pic>
      <p:sp>
        <p:nvSpPr>
          <p:cNvPr id="5287" name="CustomShape 134"/>
          <p:cNvSpPr/>
          <p:nvPr/>
        </p:nvSpPr>
        <p:spPr>
          <a:xfrm flipH="1">
            <a:off x="8220240" y="4563360"/>
            <a:ext cx="389520" cy="3513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288" name="Picture 184"/>
          <p:cNvPicPr/>
          <p:nvPr/>
        </p:nvPicPr>
        <p:blipFill>
          <a:blip r:embed="rId1"/>
          <a:stretch>
            <a:fillRect/>
          </a:stretch>
        </p:blipFill>
        <p:spPr>
          <a:xfrm>
            <a:off x="4237560" y="4470480"/>
            <a:ext cx="801360" cy="769680"/>
          </a:xfrm>
          <a:prstGeom prst="rect">
            <a:avLst/>
          </a:prstGeom>
          <a:ln>
            <a:noFill/>
          </a:ln>
        </p:spPr>
      </p:pic>
      <p:sp>
        <p:nvSpPr>
          <p:cNvPr id="5289" name="CustomShape 135"/>
          <p:cNvSpPr/>
          <p:nvPr/>
        </p:nvSpPr>
        <p:spPr>
          <a:xfrm flipH="1">
            <a:off x="4577760" y="4544280"/>
            <a:ext cx="388800" cy="3513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290" name="Picture 187"/>
          <p:cNvPicPr/>
          <p:nvPr/>
        </p:nvPicPr>
        <p:blipFill>
          <a:blip r:embed="rId1"/>
          <a:stretch>
            <a:fillRect/>
          </a:stretch>
        </p:blipFill>
        <p:spPr>
          <a:xfrm>
            <a:off x="4859640" y="4919760"/>
            <a:ext cx="801360" cy="769680"/>
          </a:xfrm>
          <a:prstGeom prst="rect">
            <a:avLst/>
          </a:prstGeom>
          <a:ln>
            <a:noFill/>
          </a:ln>
        </p:spPr>
      </p:pic>
      <p:sp>
        <p:nvSpPr>
          <p:cNvPr id="5291" name="CustomShape 136"/>
          <p:cNvSpPr/>
          <p:nvPr/>
        </p:nvSpPr>
        <p:spPr>
          <a:xfrm flipH="1">
            <a:off x="5200200" y="4993560"/>
            <a:ext cx="388800" cy="3513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5292" name="CustomShape 137"/>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71970074-DC03-4C67-829F-20A785F2F547}"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3"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294" name="Picture 2"/>
          <p:cNvPicPr/>
          <p:nvPr/>
        </p:nvPicPr>
        <p:blipFill>
          <a:blip r:embed="rId1"/>
          <a:stretch>
            <a:fillRect/>
          </a:stretch>
        </p:blipFill>
        <p:spPr>
          <a:xfrm>
            <a:off x="679320" y="1028880"/>
            <a:ext cx="4568760" cy="171360"/>
          </a:xfrm>
          <a:prstGeom prst="rect">
            <a:avLst/>
          </a:prstGeom>
          <a:ln>
            <a:noFill/>
          </a:ln>
        </p:spPr>
      </p:pic>
      <p:sp>
        <p:nvSpPr>
          <p:cNvPr id="5295" name="CustomShape 2"/>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Chapter 1: roadmap</a:t>
            </a:r>
            <a:endParaRPr lang="en-US" sz="4400" b="0" strike="noStrike" spc="-1">
              <a:latin typeface="Arial"/>
            </a:endParaRPr>
          </a:p>
        </p:txBody>
      </p:sp>
      <p:sp>
        <p:nvSpPr>
          <p:cNvPr id="5296" name="CustomShape 3"/>
          <p:cNvSpPr/>
          <p:nvPr/>
        </p:nvSpPr>
        <p:spPr>
          <a:xfrm>
            <a:off x="487440" y="1406520"/>
            <a:ext cx="820548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000099"/>
                </a:solidFill>
                <a:latin typeface="Gill Sans MT"/>
                <a:ea typeface="Arial"/>
              </a:rPr>
              <a:t>1.1 what </a:t>
            </a:r>
            <a:r>
              <a:rPr lang="en-US" sz="2800" b="0" i="1" strike="noStrike" spc="-1">
                <a:solidFill>
                  <a:srgbClr val="000099"/>
                </a:solidFill>
                <a:latin typeface="Gill Sans MT"/>
                <a:ea typeface="Arial"/>
              </a:rPr>
              <a:t>is</a:t>
            </a:r>
            <a:r>
              <a:rPr lang="en-US" sz="2800" b="0" strike="noStrike" spc="-1">
                <a:solidFill>
                  <a:srgbClr val="000099"/>
                </a:solidFill>
                <a:latin typeface="Gill Sans MT"/>
                <a:ea typeface="Arial"/>
              </a:rPr>
              <a:t> the Internet?</a:t>
            </a:r>
            <a:endParaRPr lang="en-US" sz="2800" b="0" strike="noStrike" spc="-1">
              <a:latin typeface="Arial"/>
            </a:endParaRPr>
          </a:p>
          <a:p>
            <a:r>
              <a:rPr lang="en-US" sz="2800" b="0" strike="noStrike" spc="-1">
                <a:solidFill>
                  <a:srgbClr val="000099"/>
                </a:solidFill>
                <a:latin typeface="Gill Sans MT"/>
                <a:ea typeface="Arial"/>
              </a:rPr>
              <a:t>1.2</a:t>
            </a:r>
            <a:r>
              <a:rPr lang="en-US" sz="2800" b="0" strike="noStrike" spc="-1">
                <a:solidFill>
                  <a:srgbClr val="000000"/>
                </a:solidFill>
                <a:latin typeface="Gill Sans MT"/>
                <a:ea typeface="Arial"/>
              </a:rPr>
              <a:t> network edge</a:t>
            </a:r>
            <a:endParaRPr lang="en-US" sz="2800" b="0" strike="noStrike" spc="-1">
              <a:latin typeface="Arial"/>
            </a:endParaRPr>
          </a:p>
          <a:p>
            <a:pPr marL="1143000" lvl="2" indent="-22669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 </a:t>
            </a:r>
            <a:r>
              <a:rPr lang="en-US" sz="2400" b="0" strike="noStrike" spc="-1">
                <a:solidFill>
                  <a:srgbClr val="000000"/>
                </a:solidFill>
                <a:latin typeface="Gill Sans MT"/>
                <a:ea typeface="Arial"/>
              </a:rPr>
              <a:t>end systems, access networks, links</a:t>
            </a:r>
            <a:endParaRPr lang="en-US" sz="2400" b="0" strike="noStrike" spc="-1">
              <a:latin typeface="Arial"/>
            </a:endParaRPr>
          </a:p>
          <a:p>
            <a:pPr>
              <a:lnSpc>
                <a:spcPct val="100000"/>
              </a:lnSpc>
            </a:pPr>
            <a:r>
              <a:rPr lang="en-US" sz="2800" b="0" strike="noStrike" spc="-1">
                <a:solidFill>
                  <a:srgbClr val="000099"/>
                </a:solidFill>
                <a:latin typeface="Gill Sans MT"/>
                <a:ea typeface="Arial"/>
              </a:rPr>
              <a:t>1.3 </a:t>
            </a:r>
            <a:r>
              <a:rPr lang="en-US" sz="2800" b="0" strike="noStrike" spc="-1">
                <a:solidFill>
                  <a:srgbClr val="000000"/>
                </a:solidFill>
                <a:latin typeface="Gill Sans MT"/>
                <a:ea typeface="Arial"/>
              </a:rPr>
              <a:t>network core</a:t>
            </a:r>
            <a:endParaRPr lang="en-US" sz="2800" b="0" strike="noStrike" spc="-1">
              <a:latin typeface="Arial"/>
            </a:endParaRPr>
          </a:p>
          <a:p>
            <a:pPr marL="1143000" lvl="2" indent="-22669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 </a:t>
            </a:r>
            <a:r>
              <a:rPr lang="en-US" sz="2400" b="0" strike="noStrike" spc="-1">
                <a:solidFill>
                  <a:srgbClr val="000000"/>
                </a:solidFill>
                <a:latin typeface="Gill Sans MT"/>
                <a:ea typeface="Arial"/>
              </a:rPr>
              <a:t>packet switching, circuit switching, network structure</a:t>
            </a:r>
            <a:endParaRPr lang="en-US" sz="2400" b="0" strike="noStrike" spc="-1">
              <a:latin typeface="Arial"/>
            </a:endParaRPr>
          </a:p>
          <a:p>
            <a:pPr>
              <a:lnSpc>
                <a:spcPct val="100000"/>
              </a:lnSpc>
            </a:pPr>
            <a:r>
              <a:rPr lang="en-US" sz="2800" b="0" strike="noStrike" spc="-1">
                <a:solidFill>
                  <a:srgbClr val="000099"/>
                </a:solidFill>
                <a:latin typeface="Gill Sans MT"/>
                <a:ea typeface="Arial"/>
              </a:rPr>
              <a:t>1.4 </a:t>
            </a:r>
            <a:r>
              <a:rPr lang="en-US" sz="2800" b="0" strike="noStrike" spc="-1">
                <a:solidFill>
                  <a:srgbClr val="000000"/>
                </a:solidFill>
                <a:latin typeface="Gill Sans MT"/>
                <a:ea typeface="Arial"/>
              </a:rPr>
              <a:t>delay, loss, throughput in networks</a:t>
            </a:r>
            <a:endParaRPr lang="en-US" sz="2800" b="0" strike="noStrike" spc="-1">
              <a:latin typeface="Arial"/>
            </a:endParaRPr>
          </a:p>
          <a:p>
            <a:pPr>
              <a:lnSpc>
                <a:spcPct val="100000"/>
              </a:lnSpc>
            </a:pPr>
            <a:r>
              <a:rPr lang="en-US" sz="2800" b="0" strike="noStrike" spc="-1">
                <a:solidFill>
                  <a:srgbClr val="CC0000"/>
                </a:solidFill>
                <a:latin typeface="Gill Sans MT"/>
                <a:ea typeface="Arial"/>
              </a:rPr>
              <a:t>1.5 protocol layers, service models</a:t>
            </a:r>
            <a:endParaRPr lang="en-US" sz="2800" b="0" strike="noStrike" spc="-1">
              <a:latin typeface="Arial"/>
            </a:endParaRPr>
          </a:p>
          <a:p>
            <a:pPr>
              <a:lnSpc>
                <a:spcPct val="100000"/>
              </a:lnSpc>
            </a:pPr>
            <a:r>
              <a:rPr lang="en-US" sz="2800" b="0" strike="noStrike" spc="-1">
                <a:solidFill>
                  <a:srgbClr val="000099"/>
                </a:solidFill>
                <a:latin typeface="Gill Sans MT"/>
                <a:ea typeface="Arial"/>
              </a:rPr>
              <a:t>1.6</a:t>
            </a:r>
            <a:r>
              <a:rPr lang="en-US" sz="2800" b="0" strike="noStrike" spc="-1">
                <a:solidFill>
                  <a:srgbClr val="000000"/>
                </a:solidFill>
                <a:latin typeface="Gill Sans MT"/>
                <a:ea typeface="Arial"/>
              </a:rPr>
              <a:t> networks under attack: security</a:t>
            </a:r>
            <a:endParaRPr lang="en-US" sz="2800" b="0" strike="noStrike" spc="-1">
              <a:latin typeface="Arial"/>
            </a:endParaRPr>
          </a:p>
          <a:p>
            <a:pPr>
              <a:lnSpc>
                <a:spcPct val="100000"/>
              </a:lnSpc>
            </a:pPr>
            <a:r>
              <a:rPr lang="en-US" sz="2800" b="0" strike="noStrike" spc="-1">
                <a:solidFill>
                  <a:srgbClr val="000099"/>
                </a:solidFill>
                <a:latin typeface="Gill Sans MT"/>
                <a:ea typeface="Arial"/>
              </a:rPr>
              <a:t>1.7</a:t>
            </a:r>
            <a:r>
              <a:rPr lang="en-US" sz="2800" b="0" strike="noStrike" spc="-1">
                <a:solidFill>
                  <a:srgbClr val="000000"/>
                </a:solidFill>
                <a:latin typeface="Gill Sans MT"/>
                <a:ea typeface="Arial"/>
              </a:rPr>
              <a:t> history</a:t>
            </a:r>
            <a:endParaRPr lang="en-US" sz="2800" b="0" strike="noStrike" spc="-1">
              <a:latin typeface="Arial"/>
            </a:endParaRPr>
          </a:p>
          <a:p>
            <a:pPr>
              <a:lnSpc>
                <a:spcPct val="100000"/>
              </a:lnSpc>
              <a:spcBef>
                <a:spcPts val="560"/>
              </a:spcBef>
            </a:pPr>
            <a:endParaRPr lang="en-US" sz="2800" b="0" strike="noStrike" spc="-1">
              <a:latin typeface="Arial"/>
            </a:endParaRPr>
          </a:p>
        </p:txBody>
      </p:sp>
      <p:sp>
        <p:nvSpPr>
          <p:cNvPr id="5297"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BE6601B5-B2CB-405D-91FE-0BA30CE549FC}"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8"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299" name="Picture 9"/>
          <p:cNvPicPr/>
          <p:nvPr/>
        </p:nvPicPr>
        <p:blipFill>
          <a:blip r:embed="rId1"/>
          <a:stretch>
            <a:fillRect/>
          </a:stretch>
        </p:blipFill>
        <p:spPr>
          <a:xfrm>
            <a:off x="430200" y="936720"/>
            <a:ext cx="4111560" cy="171360"/>
          </a:xfrm>
          <a:prstGeom prst="rect">
            <a:avLst/>
          </a:prstGeom>
          <a:ln>
            <a:noFill/>
          </a:ln>
        </p:spPr>
      </p:pic>
      <p:sp>
        <p:nvSpPr>
          <p:cNvPr id="5300" name="CustomShape 2"/>
          <p:cNvSpPr/>
          <p:nvPr/>
        </p:nvSpPr>
        <p:spPr>
          <a:xfrm>
            <a:off x="333360" y="12852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Protocol “layers”</a:t>
            </a:r>
            <a:endParaRPr lang="en-US" sz="4400" b="0" strike="noStrike" spc="-1">
              <a:latin typeface="Arial"/>
            </a:endParaRPr>
          </a:p>
        </p:txBody>
      </p:sp>
      <p:sp>
        <p:nvSpPr>
          <p:cNvPr id="5301" name="CustomShape 3"/>
          <p:cNvSpPr/>
          <p:nvPr/>
        </p:nvSpPr>
        <p:spPr>
          <a:xfrm>
            <a:off x="533520" y="1371600"/>
            <a:ext cx="357948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75000"/>
              </a:lnSpc>
              <a:spcBef>
                <a:spcPts val="560"/>
              </a:spcBef>
            </a:pPr>
            <a:r>
              <a:rPr lang="en-US" sz="2800" b="0" i="1" strike="noStrike" spc="-1">
                <a:solidFill>
                  <a:srgbClr val="CC0000"/>
                </a:solidFill>
                <a:latin typeface="Gill Sans MT"/>
                <a:ea typeface="MS PGothic"/>
              </a:rPr>
              <a:t>Networks are complex,</a:t>
            </a:r>
            <a:endParaRPr lang="en-US" sz="2800" b="0" strike="noStrike" spc="-1">
              <a:latin typeface="Arial"/>
            </a:endParaRPr>
          </a:p>
          <a:p>
            <a:pPr marL="342900" indent="-340995">
              <a:lnSpc>
                <a:spcPct val="75000"/>
              </a:lnSpc>
              <a:spcBef>
                <a:spcPts val="560"/>
              </a:spcBef>
            </a:pPr>
            <a:r>
              <a:rPr lang="en-US" sz="2800" b="0" i="1" strike="noStrike" spc="-1">
                <a:solidFill>
                  <a:srgbClr val="CC0000"/>
                </a:solidFill>
                <a:latin typeface="Gill Sans MT"/>
                <a:ea typeface="MS PGothic"/>
              </a:rPr>
              <a:t>with many “pieces”:</a:t>
            </a:r>
            <a:endParaRPr lang="en-US" sz="2800" b="0" strike="noStrike" spc="-1">
              <a:latin typeface="Arial"/>
            </a:endParaRPr>
          </a:p>
          <a:p>
            <a:pPr marL="742950" lvl="1" indent="-28384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hosts</a:t>
            </a:r>
            <a:endParaRPr lang="en-US" sz="2800" b="0" strike="noStrike" spc="-1">
              <a:latin typeface="Arial"/>
            </a:endParaRPr>
          </a:p>
          <a:p>
            <a:pPr marL="742950" lvl="1" indent="-28384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routers</a:t>
            </a:r>
            <a:endParaRPr lang="en-US" sz="2800" b="0" strike="noStrike" spc="-1">
              <a:latin typeface="Arial"/>
            </a:endParaRPr>
          </a:p>
          <a:p>
            <a:pPr marL="742950" lvl="1" indent="-28384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links of various media</a:t>
            </a:r>
            <a:endParaRPr lang="en-US" sz="2800" b="0" strike="noStrike" spc="-1">
              <a:latin typeface="Arial"/>
            </a:endParaRPr>
          </a:p>
          <a:p>
            <a:pPr marL="742950" lvl="1" indent="-28384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applications</a:t>
            </a:r>
            <a:endParaRPr lang="en-US" sz="2800" b="0" strike="noStrike" spc="-1">
              <a:latin typeface="Arial"/>
            </a:endParaRPr>
          </a:p>
          <a:p>
            <a:pPr marL="742950" lvl="1" indent="-28384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protocols</a:t>
            </a:r>
            <a:endParaRPr lang="en-US" sz="2800" b="0" strike="noStrike" spc="-1">
              <a:latin typeface="Arial"/>
            </a:endParaRPr>
          </a:p>
          <a:p>
            <a:pPr marL="742950" lvl="1" indent="-28384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hardware, software</a:t>
            </a:r>
            <a:endParaRPr lang="en-US" sz="2800" b="0" strike="noStrike" spc="-1">
              <a:latin typeface="Arial"/>
            </a:endParaRPr>
          </a:p>
        </p:txBody>
      </p:sp>
      <p:sp>
        <p:nvSpPr>
          <p:cNvPr id="5302" name="CustomShape 4"/>
          <p:cNvSpPr/>
          <p:nvPr/>
        </p:nvSpPr>
        <p:spPr>
          <a:xfrm>
            <a:off x="4552920" y="2266920"/>
            <a:ext cx="4055760" cy="261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gn="ctr">
              <a:lnSpc>
                <a:spcPct val="100000"/>
              </a:lnSpc>
              <a:spcBef>
                <a:spcPts val="640"/>
              </a:spcBef>
            </a:pPr>
            <a:r>
              <a:rPr lang="en-US" sz="3200" b="0" i="1" strike="noStrike" spc="-1">
                <a:solidFill>
                  <a:srgbClr val="CC0000"/>
                </a:solidFill>
                <a:latin typeface="Gill Sans MT"/>
                <a:ea typeface="MS PGothic"/>
              </a:rPr>
              <a:t>Question:</a:t>
            </a:r>
            <a:r>
              <a:rPr lang="en-US" sz="2400" b="0" u="sng" strike="noStrike" spc="-1">
                <a:solidFill>
                  <a:srgbClr val="FF0000"/>
                </a:solidFill>
                <a:uFillTx/>
                <a:latin typeface="Gill Sans MT"/>
                <a:ea typeface="MS PGothic"/>
              </a:rPr>
              <a:t> </a:t>
            </a:r>
            <a:endParaRPr lang="en-US" sz="2400" b="0" strike="noStrike" spc="-1">
              <a:latin typeface="Arial"/>
            </a:endParaRPr>
          </a:p>
          <a:p>
            <a:pPr marL="342900" indent="-340995" algn="ctr">
              <a:lnSpc>
                <a:spcPct val="100000"/>
              </a:lnSpc>
              <a:spcBef>
                <a:spcPts val="560"/>
              </a:spcBef>
            </a:pPr>
            <a:r>
              <a:rPr lang="en-US" sz="2800" b="0" strike="noStrike" spc="-1">
                <a:solidFill>
                  <a:srgbClr val="000000"/>
                </a:solidFill>
                <a:latin typeface="Gill Sans MT"/>
                <a:ea typeface="MS PGothic"/>
              </a:rPr>
              <a:t>is there any hope of </a:t>
            </a:r>
            <a:r>
              <a:rPr lang="en-US" sz="2800" b="0" i="1" strike="noStrike" spc="-1">
                <a:solidFill>
                  <a:srgbClr val="000000"/>
                </a:solidFill>
                <a:latin typeface="Gill Sans MT"/>
                <a:ea typeface="MS PGothic"/>
              </a:rPr>
              <a:t>organizing</a:t>
            </a:r>
            <a:r>
              <a:rPr lang="en-US" sz="2800" b="0" strike="noStrike" spc="-1">
                <a:solidFill>
                  <a:srgbClr val="000000"/>
                </a:solidFill>
                <a:latin typeface="Gill Sans MT"/>
                <a:ea typeface="MS PGothic"/>
              </a:rPr>
              <a:t> structure of network?</a:t>
            </a:r>
            <a:endParaRPr lang="en-US" sz="2800" b="0" strike="noStrike" spc="-1">
              <a:latin typeface="Arial"/>
            </a:endParaRPr>
          </a:p>
          <a:p>
            <a:pPr marL="342900" indent="-340995" algn="ctr">
              <a:lnSpc>
                <a:spcPct val="100000"/>
              </a:lnSpc>
              <a:spcBef>
                <a:spcPts val="560"/>
              </a:spcBef>
            </a:pPr>
            <a:endParaRPr lang="en-US" sz="2800" b="0" strike="noStrike" spc="-1">
              <a:latin typeface="Arial"/>
            </a:endParaRPr>
          </a:p>
          <a:p>
            <a:pPr marL="342900" indent="-340995" algn="ctr">
              <a:lnSpc>
                <a:spcPct val="100000"/>
              </a:lnSpc>
              <a:spcBef>
                <a:spcPts val="560"/>
              </a:spcBef>
            </a:pPr>
            <a:r>
              <a:rPr lang="en-US" sz="2800" b="0" strike="noStrike" spc="-1">
                <a:solidFill>
                  <a:srgbClr val="000000"/>
                </a:solidFill>
                <a:latin typeface="Gill Sans MT"/>
                <a:ea typeface="MS PGothic"/>
              </a:rPr>
              <a:t>…. or at least our discussion of networks?</a:t>
            </a:r>
            <a:endParaRPr lang="en-US" sz="2800" b="0" strike="noStrike" spc="-1">
              <a:latin typeface="Arial"/>
            </a:endParaRPr>
          </a:p>
        </p:txBody>
      </p:sp>
      <p:sp>
        <p:nvSpPr>
          <p:cNvPr id="5303" name="CustomShape 5"/>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340A2352-A88A-4ACF-ABB2-4FCE8A1ADC85}"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305" name="Picture 14"/>
          <p:cNvPicPr/>
          <p:nvPr/>
        </p:nvPicPr>
        <p:blipFill>
          <a:blip r:embed="rId1"/>
          <a:stretch>
            <a:fillRect/>
          </a:stretch>
        </p:blipFill>
        <p:spPr>
          <a:xfrm>
            <a:off x="312840" y="928800"/>
            <a:ext cx="5483160" cy="171360"/>
          </a:xfrm>
          <a:prstGeom prst="rect">
            <a:avLst/>
          </a:prstGeom>
          <a:ln>
            <a:noFill/>
          </a:ln>
        </p:spPr>
      </p:pic>
      <p:sp>
        <p:nvSpPr>
          <p:cNvPr id="5306" name="CustomShape 2"/>
          <p:cNvSpPr/>
          <p:nvPr/>
        </p:nvSpPr>
        <p:spPr>
          <a:xfrm>
            <a:off x="276120" y="14292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Organization of air travel</a:t>
            </a:r>
            <a:endParaRPr lang="en-US" sz="4000" b="0" strike="noStrike" spc="-1">
              <a:latin typeface="Arial"/>
            </a:endParaRPr>
          </a:p>
        </p:txBody>
      </p:sp>
      <p:sp>
        <p:nvSpPr>
          <p:cNvPr id="5307" name="CustomShape 3"/>
          <p:cNvSpPr/>
          <p:nvPr/>
        </p:nvSpPr>
        <p:spPr>
          <a:xfrm>
            <a:off x="838080" y="5489640"/>
            <a:ext cx="7770600" cy="54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buClr>
                <a:srgbClr val="000099"/>
              </a:buClr>
              <a:buSzPct val="75000"/>
              <a:buFont typeface="Wingdings" panose="05000000000000000000" pitchFamily="2" charset="2"/>
              <a:buChar char=""/>
            </a:pPr>
            <a:r>
              <a:rPr lang="en-US" sz="2800" b="0" strike="noStrike" spc="-1">
                <a:solidFill>
                  <a:srgbClr val="000000"/>
                </a:solidFill>
                <a:latin typeface="Gill Sans MT"/>
                <a:ea typeface="MS PGothic"/>
              </a:rPr>
              <a:t>a series of steps</a:t>
            </a:r>
            <a:endParaRPr lang="en-US" sz="2800" b="0" strike="noStrike" spc="-1">
              <a:latin typeface="Arial"/>
            </a:endParaRPr>
          </a:p>
        </p:txBody>
      </p:sp>
      <p:sp>
        <p:nvSpPr>
          <p:cNvPr id="5308" name="CustomShape 4"/>
          <p:cNvSpPr/>
          <p:nvPr/>
        </p:nvSpPr>
        <p:spPr>
          <a:xfrm>
            <a:off x="1340640" y="1598760"/>
            <a:ext cx="2078640" cy="2833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0099"/>
                </a:solidFill>
                <a:latin typeface="Arial"/>
                <a:ea typeface="MS PGothic"/>
              </a:rPr>
              <a:t>ticket (purchase)</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99"/>
                </a:solidFill>
                <a:latin typeface="Arial"/>
                <a:ea typeface="MS PGothic"/>
              </a:rPr>
              <a:t>baggage (check)</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99"/>
                </a:solidFill>
                <a:latin typeface="Arial"/>
                <a:ea typeface="MS PGothic"/>
              </a:rPr>
              <a:t>gates (load)</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99"/>
                </a:solidFill>
                <a:latin typeface="Arial"/>
                <a:ea typeface="MS PGothic"/>
              </a:rPr>
              <a:t>runway takeoff</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99"/>
                </a:solidFill>
                <a:latin typeface="Arial"/>
                <a:ea typeface="MS PGothic"/>
              </a:rPr>
              <a:t>airplane routing</a:t>
            </a:r>
            <a:endParaRPr lang="en-US" sz="2000" b="0" strike="noStrike" spc="-1">
              <a:latin typeface="Arial"/>
            </a:endParaRPr>
          </a:p>
        </p:txBody>
      </p:sp>
      <p:sp>
        <p:nvSpPr>
          <p:cNvPr id="5309" name="CustomShape 5"/>
          <p:cNvSpPr/>
          <p:nvPr/>
        </p:nvSpPr>
        <p:spPr>
          <a:xfrm>
            <a:off x="5145120" y="1589040"/>
            <a:ext cx="2032920" cy="2833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0099"/>
                </a:solidFill>
                <a:latin typeface="Arial"/>
                <a:ea typeface="MS PGothic"/>
              </a:rPr>
              <a:t>ticket (complain)</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99"/>
                </a:solidFill>
                <a:latin typeface="Arial"/>
                <a:ea typeface="MS PGothic"/>
              </a:rPr>
              <a:t>baggage (claim)</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99"/>
                </a:solidFill>
                <a:latin typeface="Arial"/>
                <a:ea typeface="MS PGothic"/>
              </a:rPr>
              <a:t>gates (unload)</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99"/>
                </a:solidFill>
                <a:latin typeface="Arial"/>
                <a:ea typeface="MS PGothic"/>
              </a:rPr>
              <a:t>runway landing</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99"/>
                </a:solidFill>
                <a:latin typeface="Arial"/>
                <a:ea typeface="MS PGothic"/>
              </a:rPr>
              <a:t>airplane routing</a:t>
            </a:r>
            <a:endParaRPr lang="en-US" sz="2000" b="0" strike="noStrike" spc="-1">
              <a:latin typeface="Arial"/>
            </a:endParaRPr>
          </a:p>
        </p:txBody>
      </p:sp>
      <p:sp>
        <p:nvSpPr>
          <p:cNvPr id="5310" name="CustomShape 6"/>
          <p:cNvSpPr/>
          <p:nvPr/>
        </p:nvSpPr>
        <p:spPr>
          <a:xfrm>
            <a:off x="3292200" y="4484520"/>
            <a:ext cx="193392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0099"/>
                </a:solidFill>
                <a:latin typeface="Arial"/>
                <a:ea typeface="MS PGothic"/>
              </a:rPr>
              <a:t>airplane routing</a:t>
            </a:r>
            <a:endParaRPr lang="en-US" sz="2000" b="0" strike="noStrike" spc="-1">
              <a:latin typeface="Arial"/>
            </a:endParaRPr>
          </a:p>
        </p:txBody>
      </p:sp>
      <p:sp>
        <p:nvSpPr>
          <p:cNvPr id="5311" name="CustomShape 7"/>
          <p:cNvSpPr/>
          <p:nvPr/>
        </p:nvSpPr>
        <p:spPr>
          <a:xfrm>
            <a:off x="1111320" y="1587600"/>
            <a:ext cx="6507000" cy="3287520"/>
          </a:xfrm>
          <a:custGeom>
            <a:avLst/>
            <a:gdLst/>
            <a:ahLst/>
            <a:cxnLst/>
            <a:rect l="l" t="t" r="r" b="b"/>
            <a:pathLst>
              <a:path w="4100" h="2072">
                <a:moveTo>
                  <a:pt x="0" y="0"/>
                </a:moveTo>
                <a:lnTo>
                  <a:pt x="4" y="1736"/>
                </a:lnTo>
                <a:lnTo>
                  <a:pt x="804" y="2064"/>
                </a:lnTo>
                <a:lnTo>
                  <a:pt x="3468" y="2072"/>
                </a:lnTo>
                <a:lnTo>
                  <a:pt x="4100" y="1736"/>
                </a:lnTo>
                <a:lnTo>
                  <a:pt x="4100" y="96"/>
                </a:lnTo>
              </a:path>
            </a:pathLst>
          </a:custGeom>
          <a:noFill/>
          <a:ln w="38160">
            <a:solidFill>
              <a:schemeClr val="accent2"/>
            </a:solidFill>
            <a:round/>
            <a:tailEnd type="triangle" w="med" len="med"/>
          </a:ln>
        </p:spPr>
        <p:style>
          <a:lnRef idx="0">
            <a:scrgbClr r="0" g="0" b="0"/>
          </a:lnRef>
          <a:fillRef idx="0">
            <a:scrgbClr r="0" g="0" b="0"/>
          </a:fillRef>
          <a:effectRef idx="0">
            <a:scrgbClr r="0" g="0" b="0"/>
          </a:effectRef>
          <a:fontRef idx="minor"/>
        </p:style>
      </p:sp>
      <p:sp>
        <p:nvSpPr>
          <p:cNvPr id="5312" name="CustomShape 8"/>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6B41B521-6EA8-4D1E-883A-6E7B8E35AE4F}"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3"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314" name="Picture 45"/>
          <p:cNvPicPr/>
          <p:nvPr/>
        </p:nvPicPr>
        <p:blipFill>
          <a:blip r:embed="rId1"/>
          <a:stretch>
            <a:fillRect/>
          </a:stretch>
        </p:blipFill>
        <p:spPr>
          <a:xfrm>
            <a:off x="407880" y="819000"/>
            <a:ext cx="7311960" cy="171360"/>
          </a:xfrm>
          <a:prstGeom prst="rect">
            <a:avLst/>
          </a:prstGeom>
          <a:ln>
            <a:noFill/>
          </a:ln>
        </p:spPr>
      </p:pic>
      <p:sp>
        <p:nvSpPr>
          <p:cNvPr id="5315" name="CustomShape 2"/>
          <p:cNvSpPr/>
          <p:nvPr/>
        </p:nvSpPr>
        <p:spPr>
          <a:xfrm>
            <a:off x="444600" y="1838160"/>
            <a:ext cx="1630080" cy="1715760"/>
          </a:xfrm>
          <a:prstGeom prst="rect">
            <a:avLst/>
          </a:prstGeom>
          <a:solidFill>
            <a:schemeClr val="bg1"/>
          </a:solidFill>
          <a:ln w="19080">
            <a:solidFill>
              <a:schemeClr val="tx1"/>
            </a:solidFill>
            <a:miter/>
          </a:ln>
        </p:spPr>
        <p:style>
          <a:lnRef idx="0">
            <a:scrgbClr r="0" g="0" b="0"/>
          </a:lnRef>
          <a:fillRef idx="0">
            <a:scrgbClr r="0" g="0" b="0"/>
          </a:fillRef>
          <a:effectRef idx="0">
            <a:scrgbClr r="0" g="0" b="0"/>
          </a:effectRef>
          <a:fontRef idx="minor"/>
        </p:style>
      </p:sp>
      <p:sp>
        <p:nvSpPr>
          <p:cNvPr id="5316" name="CustomShape 3"/>
          <p:cNvSpPr/>
          <p:nvPr/>
        </p:nvSpPr>
        <p:spPr>
          <a:xfrm>
            <a:off x="434880" y="1922400"/>
            <a:ext cx="1698480" cy="166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80000"/>
              </a:lnSpc>
            </a:pPr>
            <a:r>
              <a:rPr lang="en-US" sz="1400" b="0" strike="noStrike" spc="-1">
                <a:solidFill>
                  <a:srgbClr val="000000"/>
                </a:solidFill>
                <a:latin typeface="Arial"/>
                <a:ea typeface="MS PGothic"/>
              </a:rPr>
              <a:t>ticket (purchase)</a:t>
            </a:r>
            <a:endParaRPr lang="en-US" sz="1400" b="0" strike="noStrike" spc="-1">
              <a:latin typeface="Arial"/>
            </a:endParaRPr>
          </a:p>
          <a:p>
            <a:pPr algn="ctr">
              <a:lnSpc>
                <a:spcPct val="80000"/>
              </a:lnSpc>
            </a:pPr>
            <a:endParaRPr lang="en-US" sz="1400" b="0" strike="noStrike" spc="-1">
              <a:latin typeface="Arial"/>
            </a:endParaRPr>
          </a:p>
          <a:p>
            <a:pPr algn="ctr">
              <a:lnSpc>
                <a:spcPct val="80000"/>
              </a:lnSpc>
            </a:pPr>
            <a:r>
              <a:rPr lang="en-US" sz="1400" b="0" strike="noStrike" spc="-1">
                <a:solidFill>
                  <a:srgbClr val="000000"/>
                </a:solidFill>
                <a:latin typeface="Arial"/>
                <a:ea typeface="MS PGothic"/>
              </a:rPr>
              <a:t>baggage (check)</a:t>
            </a:r>
            <a:endParaRPr lang="en-US" sz="1400" b="0" strike="noStrike" spc="-1">
              <a:latin typeface="Arial"/>
            </a:endParaRPr>
          </a:p>
          <a:p>
            <a:pPr algn="ctr">
              <a:lnSpc>
                <a:spcPct val="80000"/>
              </a:lnSpc>
            </a:pPr>
            <a:endParaRPr lang="en-US" sz="1400" b="0" strike="noStrike" spc="-1">
              <a:latin typeface="Arial"/>
            </a:endParaRPr>
          </a:p>
          <a:p>
            <a:pPr algn="ctr">
              <a:lnSpc>
                <a:spcPct val="80000"/>
              </a:lnSpc>
            </a:pPr>
            <a:r>
              <a:rPr lang="en-US" sz="1400" b="0" strike="noStrike" spc="-1">
                <a:solidFill>
                  <a:srgbClr val="000000"/>
                </a:solidFill>
                <a:latin typeface="Arial"/>
                <a:ea typeface="MS PGothic"/>
              </a:rPr>
              <a:t>gates (load)</a:t>
            </a:r>
            <a:endParaRPr lang="en-US" sz="1400" b="0" strike="noStrike" spc="-1">
              <a:latin typeface="Arial"/>
            </a:endParaRPr>
          </a:p>
          <a:p>
            <a:pPr algn="ctr">
              <a:lnSpc>
                <a:spcPct val="80000"/>
              </a:lnSpc>
            </a:pPr>
            <a:endParaRPr lang="en-US" sz="1400" b="0" strike="noStrike" spc="-1">
              <a:latin typeface="Arial"/>
            </a:endParaRPr>
          </a:p>
          <a:p>
            <a:pPr algn="ctr">
              <a:lnSpc>
                <a:spcPct val="80000"/>
              </a:lnSpc>
            </a:pPr>
            <a:r>
              <a:rPr lang="en-US" sz="1400" b="0" strike="noStrike" spc="-1">
                <a:solidFill>
                  <a:srgbClr val="000000"/>
                </a:solidFill>
                <a:latin typeface="Arial"/>
                <a:ea typeface="MS PGothic"/>
              </a:rPr>
              <a:t>runway (takeoff)</a:t>
            </a:r>
            <a:endParaRPr lang="en-US" sz="1400" b="0" strike="noStrike" spc="-1">
              <a:latin typeface="Arial"/>
            </a:endParaRPr>
          </a:p>
          <a:p>
            <a:pPr algn="ctr">
              <a:lnSpc>
                <a:spcPct val="80000"/>
              </a:lnSpc>
            </a:pPr>
            <a:endParaRPr lang="en-US" sz="1400" b="0" strike="noStrike" spc="-1">
              <a:latin typeface="Arial"/>
            </a:endParaRPr>
          </a:p>
          <a:p>
            <a:pPr algn="ctr">
              <a:lnSpc>
                <a:spcPct val="80000"/>
              </a:lnSpc>
            </a:pPr>
            <a:r>
              <a:rPr lang="en-US" sz="1400" b="0" strike="noStrike" spc="-1">
                <a:solidFill>
                  <a:srgbClr val="000000"/>
                </a:solidFill>
                <a:latin typeface="Arial"/>
                <a:ea typeface="MS PGothic"/>
              </a:rPr>
              <a:t>airplane routing</a:t>
            </a:r>
            <a:endParaRPr lang="en-US" sz="1400" b="0" strike="noStrike" spc="-1">
              <a:latin typeface="Arial"/>
            </a:endParaRPr>
          </a:p>
        </p:txBody>
      </p:sp>
      <p:sp>
        <p:nvSpPr>
          <p:cNvPr id="5317" name="Line 4"/>
          <p:cNvSpPr/>
          <p:nvPr/>
        </p:nvSpPr>
        <p:spPr>
          <a:xfrm>
            <a:off x="455400" y="2197080"/>
            <a:ext cx="1620720" cy="14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5318" name="Line 5"/>
          <p:cNvSpPr/>
          <p:nvPr/>
        </p:nvSpPr>
        <p:spPr>
          <a:xfrm>
            <a:off x="461880" y="2544480"/>
            <a:ext cx="1620720" cy="1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5319" name="Line 6"/>
          <p:cNvSpPr/>
          <p:nvPr/>
        </p:nvSpPr>
        <p:spPr>
          <a:xfrm>
            <a:off x="455400" y="2890800"/>
            <a:ext cx="1620720" cy="14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5320" name="Line 7"/>
          <p:cNvSpPr/>
          <p:nvPr/>
        </p:nvSpPr>
        <p:spPr>
          <a:xfrm>
            <a:off x="468000" y="3238200"/>
            <a:ext cx="1621080" cy="1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5321" name="CustomShape 8"/>
          <p:cNvSpPr/>
          <p:nvPr/>
        </p:nvSpPr>
        <p:spPr>
          <a:xfrm>
            <a:off x="807480" y="3683160"/>
            <a:ext cx="833400" cy="45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200" b="0" strike="noStrike" spc="-1">
                <a:solidFill>
                  <a:srgbClr val="000000"/>
                </a:solidFill>
                <a:latin typeface="Arial"/>
                <a:ea typeface="MS PGothic"/>
              </a:rPr>
              <a:t>departure</a:t>
            </a:r>
            <a:endParaRPr lang="en-US" sz="1200" b="0" strike="noStrike" spc="-1">
              <a:latin typeface="Arial"/>
            </a:endParaRPr>
          </a:p>
          <a:p>
            <a:pPr algn="ctr">
              <a:lnSpc>
                <a:spcPct val="100000"/>
              </a:lnSpc>
            </a:pPr>
            <a:r>
              <a:rPr lang="en-US" sz="1200" b="0" strike="noStrike" spc="-1">
                <a:solidFill>
                  <a:srgbClr val="000000"/>
                </a:solidFill>
                <a:latin typeface="Arial"/>
                <a:ea typeface="MS PGothic"/>
              </a:rPr>
              <a:t>airport</a:t>
            </a:r>
            <a:endParaRPr lang="en-US" sz="1200" b="0" strike="noStrike" spc="-1">
              <a:latin typeface="Arial"/>
            </a:endParaRPr>
          </a:p>
        </p:txBody>
      </p:sp>
      <p:sp>
        <p:nvSpPr>
          <p:cNvPr id="5322" name="CustomShape 9"/>
          <p:cNvSpPr/>
          <p:nvPr/>
        </p:nvSpPr>
        <p:spPr>
          <a:xfrm>
            <a:off x="5987880" y="3692520"/>
            <a:ext cx="612360" cy="45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200" b="0" strike="noStrike" spc="-1">
                <a:solidFill>
                  <a:srgbClr val="000000"/>
                </a:solidFill>
                <a:latin typeface="Arial"/>
                <a:ea typeface="MS PGothic"/>
              </a:rPr>
              <a:t>arrival</a:t>
            </a:r>
            <a:endParaRPr lang="en-US" sz="1200" b="0" strike="noStrike" spc="-1">
              <a:latin typeface="Arial"/>
            </a:endParaRPr>
          </a:p>
          <a:p>
            <a:pPr algn="ctr">
              <a:lnSpc>
                <a:spcPct val="100000"/>
              </a:lnSpc>
            </a:pPr>
            <a:r>
              <a:rPr lang="en-US" sz="1200" b="0" strike="noStrike" spc="-1">
                <a:solidFill>
                  <a:srgbClr val="000000"/>
                </a:solidFill>
                <a:latin typeface="Arial"/>
                <a:ea typeface="MS PGothic"/>
              </a:rPr>
              <a:t>airport</a:t>
            </a:r>
            <a:endParaRPr lang="en-US" sz="1200" b="0" strike="noStrike" spc="-1">
              <a:latin typeface="Arial"/>
            </a:endParaRPr>
          </a:p>
        </p:txBody>
      </p:sp>
      <p:sp>
        <p:nvSpPr>
          <p:cNvPr id="5323" name="CustomShape 10"/>
          <p:cNvSpPr/>
          <p:nvPr/>
        </p:nvSpPr>
        <p:spPr>
          <a:xfrm>
            <a:off x="2976480" y="3687840"/>
            <a:ext cx="1652400" cy="45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200" b="0" strike="noStrike" spc="-1">
                <a:solidFill>
                  <a:srgbClr val="000000"/>
                </a:solidFill>
                <a:latin typeface="Arial"/>
                <a:ea typeface="MS PGothic"/>
              </a:rPr>
              <a:t>intermediate air-traffic</a:t>
            </a:r>
            <a:endParaRPr lang="en-US" sz="1200" b="0" strike="noStrike" spc="-1">
              <a:latin typeface="Arial"/>
            </a:endParaRPr>
          </a:p>
          <a:p>
            <a:pPr algn="ctr">
              <a:lnSpc>
                <a:spcPct val="100000"/>
              </a:lnSpc>
            </a:pPr>
            <a:r>
              <a:rPr lang="en-US" sz="1200" b="0" strike="noStrike" spc="-1">
                <a:solidFill>
                  <a:srgbClr val="000000"/>
                </a:solidFill>
                <a:latin typeface="Arial"/>
                <a:ea typeface="MS PGothic"/>
              </a:rPr>
              <a:t>control centers</a:t>
            </a:r>
            <a:endParaRPr lang="en-US" sz="1200" b="0" strike="noStrike" spc="-1">
              <a:latin typeface="Arial"/>
            </a:endParaRPr>
          </a:p>
        </p:txBody>
      </p:sp>
      <p:pic>
        <p:nvPicPr>
          <p:cNvPr id="5324" name="Picture 11"/>
          <p:cNvPicPr/>
          <p:nvPr/>
        </p:nvPicPr>
        <p:blipFill>
          <a:blip r:embed="rId2"/>
          <a:stretch>
            <a:fillRect/>
          </a:stretch>
        </p:blipFill>
        <p:spPr>
          <a:xfrm>
            <a:off x="2930760" y="1474920"/>
            <a:ext cx="1527120" cy="458640"/>
          </a:xfrm>
          <a:prstGeom prst="rect">
            <a:avLst/>
          </a:prstGeom>
          <a:ln>
            <a:noFill/>
          </a:ln>
        </p:spPr>
      </p:pic>
      <p:sp>
        <p:nvSpPr>
          <p:cNvPr id="5325" name="Line 11"/>
          <p:cNvSpPr/>
          <p:nvPr/>
        </p:nvSpPr>
        <p:spPr>
          <a:xfrm>
            <a:off x="3411360" y="1314360"/>
            <a:ext cx="450720" cy="1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326" name="Line 12"/>
          <p:cNvSpPr/>
          <p:nvPr/>
        </p:nvSpPr>
        <p:spPr>
          <a:xfrm>
            <a:off x="3563640" y="1466640"/>
            <a:ext cx="451080" cy="1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327" name="Line 13"/>
          <p:cNvSpPr/>
          <p:nvPr/>
        </p:nvSpPr>
        <p:spPr>
          <a:xfrm>
            <a:off x="3716280" y="1618920"/>
            <a:ext cx="4507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328" name="CustomShape 14"/>
          <p:cNvSpPr/>
          <p:nvPr/>
        </p:nvSpPr>
        <p:spPr>
          <a:xfrm>
            <a:off x="2311560" y="3262320"/>
            <a:ext cx="1380960" cy="29340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329" name="CustomShape 15"/>
          <p:cNvSpPr/>
          <p:nvPr/>
        </p:nvSpPr>
        <p:spPr>
          <a:xfrm>
            <a:off x="2305080" y="3282840"/>
            <a:ext cx="1698480" cy="30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400" b="0" strike="noStrike" spc="-1">
                <a:solidFill>
                  <a:srgbClr val="000000"/>
                </a:solidFill>
                <a:latin typeface="Arial"/>
                <a:ea typeface="MS PGothic"/>
              </a:rPr>
              <a:t>airplane routing</a:t>
            </a:r>
            <a:endParaRPr lang="en-US" sz="1400" b="0" strike="noStrike" spc="-1">
              <a:latin typeface="Arial"/>
            </a:endParaRPr>
          </a:p>
        </p:txBody>
      </p:sp>
      <p:sp>
        <p:nvSpPr>
          <p:cNvPr id="5330" name="CustomShape 16"/>
          <p:cNvSpPr/>
          <p:nvPr/>
        </p:nvSpPr>
        <p:spPr>
          <a:xfrm>
            <a:off x="3868560" y="3262320"/>
            <a:ext cx="1380960" cy="29340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331" name="CustomShape 17"/>
          <p:cNvSpPr/>
          <p:nvPr/>
        </p:nvSpPr>
        <p:spPr>
          <a:xfrm>
            <a:off x="3862440" y="3282840"/>
            <a:ext cx="1698480" cy="30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400" b="0" strike="noStrike" spc="-1">
                <a:solidFill>
                  <a:srgbClr val="000000"/>
                </a:solidFill>
                <a:latin typeface="Arial"/>
                <a:ea typeface="MS PGothic"/>
              </a:rPr>
              <a:t>airplane routing</a:t>
            </a:r>
            <a:endParaRPr lang="en-US" sz="1400" b="0" strike="noStrike" spc="-1">
              <a:latin typeface="Arial"/>
            </a:endParaRPr>
          </a:p>
        </p:txBody>
      </p:sp>
      <p:sp>
        <p:nvSpPr>
          <p:cNvPr id="5332" name="CustomShape 18"/>
          <p:cNvSpPr/>
          <p:nvPr/>
        </p:nvSpPr>
        <p:spPr>
          <a:xfrm>
            <a:off x="5495760" y="1849320"/>
            <a:ext cx="1630080" cy="1715760"/>
          </a:xfrm>
          <a:prstGeom prst="rect">
            <a:avLst/>
          </a:prstGeom>
          <a:solidFill>
            <a:schemeClr val="bg1"/>
          </a:solidFill>
          <a:ln w="19080">
            <a:solidFill>
              <a:schemeClr val="tx1"/>
            </a:solidFill>
            <a:miter/>
          </a:ln>
        </p:spPr>
        <p:style>
          <a:lnRef idx="0">
            <a:scrgbClr r="0" g="0" b="0"/>
          </a:lnRef>
          <a:fillRef idx="0">
            <a:scrgbClr r="0" g="0" b="0"/>
          </a:fillRef>
          <a:effectRef idx="0">
            <a:scrgbClr r="0" g="0" b="0"/>
          </a:effectRef>
          <a:fontRef idx="minor"/>
        </p:style>
      </p:sp>
      <p:sp>
        <p:nvSpPr>
          <p:cNvPr id="5333" name="CustomShape 19"/>
          <p:cNvSpPr/>
          <p:nvPr/>
        </p:nvSpPr>
        <p:spPr>
          <a:xfrm>
            <a:off x="5442120" y="1924200"/>
            <a:ext cx="1698480" cy="166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80000"/>
              </a:lnSpc>
            </a:pPr>
            <a:r>
              <a:rPr lang="en-US" sz="1400" b="0" strike="noStrike" spc="-1">
                <a:solidFill>
                  <a:srgbClr val="000000"/>
                </a:solidFill>
                <a:latin typeface="Arial"/>
                <a:ea typeface="MS PGothic"/>
              </a:rPr>
              <a:t>ticket (complain)</a:t>
            </a:r>
            <a:endParaRPr lang="en-US" sz="1400" b="0" strike="noStrike" spc="-1">
              <a:latin typeface="Arial"/>
            </a:endParaRPr>
          </a:p>
          <a:p>
            <a:pPr algn="ctr">
              <a:lnSpc>
                <a:spcPct val="80000"/>
              </a:lnSpc>
            </a:pPr>
            <a:endParaRPr lang="en-US" sz="1400" b="0" strike="noStrike" spc="-1">
              <a:latin typeface="Arial"/>
            </a:endParaRPr>
          </a:p>
          <a:p>
            <a:pPr algn="ctr">
              <a:lnSpc>
                <a:spcPct val="80000"/>
              </a:lnSpc>
            </a:pPr>
            <a:r>
              <a:rPr lang="en-US" sz="1400" b="0" strike="noStrike" spc="-1">
                <a:solidFill>
                  <a:srgbClr val="000000"/>
                </a:solidFill>
                <a:latin typeface="Arial"/>
                <a:ea typeface="MS PGothic"/>
              </a:rPr>
              <a:t>baggage (claim</a:t>
            </a:r>
            <a:endParaRPr lang="en-US" sz="1400" b="0" strike="noStrike" spc="-1">
              <a:latin typeface="Arial"/>
            </a:endParaRPr>
          </a:p>
          <a:p>
            <a:pPr algn="ctr">
              <a:lnSpc>
                <a:spcPct val="80000"/>
              </a:lnSpc>
            </a:pPr>
            <a:endParaRPr lang="en-US" sz="1400" b="0" strike="noStrike" spc="-1">
              <a:latin typeface="Arial"/>
            </a:endParaRPr>
          </a:p>
          <a:p>
            <a:pPr algn="ctr">
              <a:lnSpc>
                <a:spcPct val="80000"/>
              </a:lnSpc>
            </a:pPr>
            <a:r>
              <a:rPr lang="en-US" sz="1400" b="0" strike="noStrike" spc="-1">
                <a:solidFill>
                  <a:srgbClr val="000000"/>
                </a:solidFill>
                <a:latin typeface="Arial"/>
                <a:ea typeface="MS PGothic"/>
              </a:rPr>
              <a:t>gates (unload)</a:t>
            </a:r>
            <a:endParaRPr lang="en-US" sz="1400" b="0" strike="noStrike" spc="-1">
              <a:latin typeface="Arial"/>
            </a:endParaRPr>
          </a:p>
          <a:p>
            <a:pPr algn="ctr">
              <a:lnSpc>
                <a:spcPct val="80000"/>
              </a:lnSpc>
            </a:pPr>
            <a:endParaRPr lang="en-US" sz="1400" b="0" strike="noStrike" spc="-1">
              <a:latin typeface="Arial"/>
            </a:endParaRPr>
          </a:p>
          <a:p>
            <a:pPr algn="ctr">
              <a:lnSpc>
                <a:spcPct val="80000"/>
              </a:lnSpc>
            </a:pPr>
            <a:r>
              <a:rPr lang="en-US" sz="1400" b="0" strike="noStrike" spc="-1">
                <a:solidFill>
                  <a:srgbClr val="000000"/>
                </a:solidFill>
                <a:latin typeface="Arial"/>
                <a:ea typeface="MS PGothic"/>
              </a:rPr>
              <a:t>runway (land)</a:t>
            </a:r>
            <a:endParaRPr lang="en-US" sz="1400" b="0" strike="noStrike" spc="-1">
              <a:latin typeface="Arial"/>
            </a:endParaRPr>
          </a:p>
          <a:p>
            <a:pPr algn="ctr">
              <a:lnSpc>
                <a:spcPct val="80000"/>
              </a:lnSpc>
            </a:pPr>
            <a:endParaRPr lang="en-US" sz="1400" b="0" strike="noStrike" spc="-1">
              <a:latin typeface="Arial"/>
            </a:endParaRPr>
          </a:p>
          <a:p>
            <a:pPr algn="ctr">
              <a:lnSpc>
                <a:spcPct val="80000"/>
              </a:lnSpc>
            </a:pPr>
            <a:r>
              <a:rPr lang="en-US" sz="1400" b="0" strike="noStrike" spc="-1">
                <a:solidFill>
                  <a:srgbClr val="000000"/>
                </a:solidFill>
                <a:latin typeface="Arial"/>
                <a:ea typeface="MS PGothic"/>
              </a:rPr>
              <a:t>airplane routing</a:t>
            </a:r>
            <a:endParaRPr lang="en-US" sz="1400" b="0" strike="noStrike" spc="-1">
              <a:latin typeface="Arial"/>
            </a:endParaRPr>
          </a:p>
        </p:txBody>
      </p:sp>
      <p:sp>
        <p:nvSpPr>
          <p:cNvPr id="5334" name="Line 20"/>
          <p:cNvSpPr/>
          <p:nvPr/>
        </p:nvSpPr>
        <p:spPr>
          <a:xfrm>
            <a:off x="5506920" y="2207880"/>
            <a:ext cx="1620720" cy="1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5335" name="Line 21"/>
          <p:cNvSpPr/>
          <p:nvPr/>
        </p:nvSpPr>
        <p:spPr>
          <a:xfrm>
            <a:off x="5513040" y="2555640"/>
            <a:ext cx="1621080" cy="1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5336" name="Line 22"/>
          <p:cNvSpPr/>
          <p:nvPr/>
        </p:nvSpPr>
        <p:spPr>
          <a:xfrm>
            <a:off x="5506920" y="2901600"/>
            <a:ext cx="1620720" cy="1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5337" name="Line 23"/>
          <p:cNvSpPr/>
          <p:nvPr/>
        </p:nvSpPr>
        <p:spPr>
          <a:xfrm>
            <a:off x="5519520" y="3249360"/>
            <a:ext cx="1620720" cy="1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5338" name="CustomShape 24"/>
          <p:cNvSpPr/>
          <p:nvPr/>
        </p:nvSpPr>
        <p:spPr>
          <a:xfrm>
            <a:off x="450720" y="3317760"/>
            <a:ext cx="8400960" cy="182520"/>
          </a:xfrm>
          <a:prstGeom prst="rect">
            <a:avLst/>
          </a:prstGeom>
          <a:gradFill>
            <a:gsLst>
              <a:gs pos="0">
                <a:schemeClr val="accent1">
                  <a:alpha val="50000"/>
                </a:schemeClr>
              </a:gs>
              <a:gs pos="100000">
                <a:schemeClr val="accent1">
                  <a:alpha val="53000"/>
                </a:schemeClr>
              </a:gs>
            </a:gsLst>
            <a:lin ang="5400000"/>
          </a:gradFill>
          <a:ln>
            <a:noFill/>
          </a:ln>
        </p:spPr>
        <p:style>
          <a:lnRef idx="0">
            <a:scrgbClr r="0" g="0" b="0"/>
          </a:lnRef>
          <a:fillRef idx="0">
            <a:scrgbClr r="0" g="0" b="0"/>
          </a:fillRef>
          <a:effectRef idx="0">
            <a:scrgbClr r="0" g="0" b="0"/>
          </a:effectRef>
          <a:fontRef idx="minor"/>
        </p:style>
      </p:sp>
      <p:sp>
        <p:nvSpPr>
          <p:cNvPr id="5339" name="CustomShape 25"/>
          <p:cNvSpPr/>
          <p:nvPr/>
        </p:nvSpPr>
        <p:spPr>
          <a:xfrm>
            <a:off x="450720" y="2968560"/>
            <a:ext cx="8400960" cy="193320"/>
          </a:xfrm>
          <a:prstGeom prst="rect">
            <a:avLst/>
          </a:prstGeom>
          <a:gradFill>
            <a:gsLst>
              <a:gs pos="0">
                <a:schemeClr val="accent1">
                  <a:alpha val="50000"/>
                </a:schemeClr>
              </a:gs>
              <a:gs pos="100000">
                <a:schemeClr val="accent1">
                  <a:alpha val="53000"/>
                </a:schemeClr>
              </a:gs>
            </a:gsLst>
            <a:lin ang="5400000"/>
          </a:gradFill>
          <a:ln>
            <a:noFill/>
          </a:ln>
        </p:spPr>
        <p:style>
          <a:lnRef idx="0">
            <a:scrgbClr r="0" g="0" b="0"/>
          </a:lnRef>
          <a:fillRef idx="0">
            <a:scrgbClr r="0" g="0" b="0"/>
          </a:fillRef>
          <a:effectRef idx="0">
            <a:scrgbClr r="0" g="0" b="0"/>
          </a:effectRef>
          <a:fontRef idx="minor"/>
        </p:style>
      </p:sp>
      <p:sp>
        <p:nvSpPr>
          <p:cNvPr id="5340" name="CustomShape 26"/>
          <p:cNvSpPr/>
          <p:nvPr/>
        </p:nvSpPr>
        <p:spPr>
          <a:xfrm>
            <a:off x="450720" y="2641680"/>
            <a:ext cx="8400960" cy="182520"/>
          </a:xfrm>
          <a:prstGeom prst="rect">
            <a:avLst/>
          </a:prstGeom>
          <a:gradFill>
            <a:gsLst>
              <a:gs pos="0">
                <a:schemeClr val="accent1">
                  <a:alpha val="50000"/>
                </a:schemeClr>
              </a:gs>
              <a:gs pos="100000">
                <a:schemeClr val="accent1">
                  <a:alpha val="53000"/>
                </a:schemeClr>
              </a:gs>
            </a:gsLst>
            <a:lin ang="5400000"/>
          </a:gradFill>
          <a:ln>
            <a:noFill/>
          </a:ln>
        </p:spPr>
        <p:style>
          <a:lnRef idx="0">
            <a:scrgbClr r="0" g="0" b="0"/>
          </a:lnRef>
          <a:fillRef idx="0">
            <a:scrgbClr r="0" g="0" b="0"/>
          </a:fillRef>
          <a:effectRef idx="0">
            <a:scrgbClr r="0" g="0" b="0"/>
          </a:effectRef>
          <a:fontRef idx="minor"/>
        </p:style>
      </p:sp>
      <p:sp>
        <p:nvSpPr>
          <p:cNvPr id="5341" name="CustomShape 27"/>
          <p:cNvSpPr/>
          <p:nvPr/>
        </p:nvSpPr>
        <p:spPr>
          <a:xfrm>
            <a:off x="450720" y="2292480"/>
            <a:ext cx="8389800" cy="193320"/>
          </a:xfrm>
          <a:prstGeom prst="rect">
            <a:avLst/>
          </a:prstGeom>
          <a:gradFill>
            <a:gsLst>
              <a:gs pos="0">
                <a:schemeClr val="accent1">
                  <a:alpha val="50000"/>
                </a:schemeClr>
              </a:gs>
              <a:gs pos="100000">
                <a:schemeClr val="accent1">
                  <a:alpha val="53000"/>
                </a:schemeClr>
              </a:gs>
            </a:gsLst>
            <a:lin ang="5400000"/>
          </a:gradFill>
          <a:ln>
            <a:noFill/>
          </a:ln>
        </p:spPr>
        <p:style>
          <a:lnRef idx="0">
            <a:scrgbClr r="0" g="0" b="0"/>
          </a:lnRef>
          <a:fillRef idx="0">
            <a:scrgbClr r="0" g="0" b="0"/>
          </a:fillRef>
          <a:effectRef idx="0">
            <a:scrgbClr r="0" g="0" b="0"/>
          </a:effectRef>
          <a:fontRef idx="minor"/>
        </p:style>
      </p:sp>
      <p:sp>
        <p:nvSpPr>
          <p:cNvPr id="5342" name="CustomShape 28"/>
          <p:cNvSpPr/>
          <p:nvPr/>
        </p:nvSpPr>
        <p:spPr>
          <a:xfrm>
            <a:off x="450720" y="1954080"/>
            <a:ext cx="8391240" cy="193320"/>
          </a:xfrm>
          <a:prstGeom prst="rect">
            <a:avLst/>
          </a:prstGeom>
          <a:gradFill>
            <a:gsLst>
              <a:gs pos="0">
                <a:schemeClr val="accent1">
                  <a:alpha val="50000"/>
                </a:schemeClr>
              </a:gs>
              <a:gs pos="100000">
                <a:schemeClr val="accent1">
                  <a:alpha val="53000"/>
                </a:schemeClr>
              </a:gs>
            </a:gsLst>
            <a:lin ang="5400000"/>
          </a:gradFill>
          <a:ln>
            <a:noFill/>
          </a:ln>
        </p:spPr>
        <p:style>
          <a:lnRef idx="0">
            <a:scrgbClr r="0" g="0" b="0"/>
          </a:lnRef>
          <a:fillRef idx="0">
            <a:scrgbClr r="0" g="0" b="0"/>
          </a:fillRef>
          <a:effectRef idx="0">
            <a:scrgbClr r="0" g="0" b="0"/>
          </a:effectRef>
          <a:fontRef idx="minor"/>
        </p:style>
      </p:sp>
      <p:sp>
        <p:nvSpPr>
          <p:cNvPr id="5343" name="CustomShape 29"/>
          <p:cNvSpPr/>
          <p:nvPr/>
        </p:nvSpPr>
        <p:spPr>
          <a:xfrm>
            <a:off x="7607880" y="1908000"/>
            <a:ext cx="536400" cy="271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200" b="0" strike="noStrike" spc="-1">
                <a:solidFill>
                  <a:srgbClr val="000000"/>
                </a:solidFill>
                <a:latin typeface="Arial"/>
                <a:ea typeface="MS PGothic"/>
              </a:rPr>
              <a:t>ticket</a:t>
            </a:r>
            <a:endParaRPr lang="en-US" sz="1200" b="0" strike="noStrike" spc="-1">
              <a:latin typeface="Arial"/>
            </a:endParaRPr>
          </a:p>
        </p:txBody>
      </p:sp>
      <p:sp>
        <p:nvSpPr>
          <p:cNvPr id="5344" name="CustomShape 30"/>
          <p:cNvSpPr/>
          <p:nvPr/>
        </p:nvSpPr>
        <p:spPr>
          <a:xfrm>
            <a:off x="7602480" y="2246400"/>
            <a:ext cx="775440" cy="271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200" b="0" strike="noStrike" spc="-1">
                <a:solidFill>
                  <a:srgbClr val="000000"/>
                </a:solidFill>
                <a:latin typeface="Arial"/>
                <a:ea typeface="MS PGothic"/>
              </a:rPr>
              <a:t>baggage</a:t>
            </a:r>
            <a:endParaRPr lang="en-US" sz="1200" b="0" strike="noStrike" spc="-1">
              <a:latin typeface="Arial"/>
            </a:endParaRPr>
          </a:p>
        </p:txBody>
      </p:sp>
      <p:sp>
        <p:nvSpPr>
          <p:cNvPr id="5345" name="CustomShape 31"/>
          <p:cNvSpPr/>
          <p:nvPr/>
        </p:nvSpPr>
        <p:spPr>
          <a:xfrm>
            <a:off x="7601040" y="2583000"/>
            <a:ext cx="477720" cy="271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200" b="0" strike="noStrike" spc="-1">
                <a:solidFill>
                  <a:srgbClr val="000000"/>
                </a:solidFill>
                <a:latin typeface="Arial"/>
                <a:ea typeface="MS PGothic"/>
              </a:rPr>
              <a:t>gate</a:t>
            </a:r>
            <a:endParaRPr lang="en-US" sz="1200" b="0" strike="noStrike" spc="-1">
              <a:latin typeface="Arial"/>
            </a:endParaRPr>
          </a:p>
        </p:txBody>
      </p:sp>
      <p:sp>
        <p:nvSpPr>
          <p:cNvPr id="5346" name="CustomShape 32"/>
          <p:cNvSpPr/>
          <p:nvPr/>
        </p:nvSpPr>
        <p:spPr>
          <a:xfrm>
            <a:off x="7592040" y="2919240"/>
            <a:ext cx="1171800" cy="271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200" b="0" strike="noStrike" spc="-1">
                <a:solidFill>
                  <a:srgbClr val="000000"/>
                </a:solidFill>
                <a:latin typeface="Arial"/>
                <a:ea typeface="MS PGothic"/>
              </a:rPr>
              <a:t>takeoff/landing</a:t>
            </a:r>
            <a:endParaRPr lang="en-US" sz="1200" b="0" strike="noStrike" spc="-1">
              <a:latin typeface="Arial"/>
            </a:endParaRPr>
          </a:p>
        </p:txBody>
      </p:sp>
      <p:sp>
        <p:nvSpPr>
          <p:cNvPr id="5347" name="CustomShape 33"/>
          <p:cNvSpPr/>
          <p:nvPr/>
        </p:nvSpPr>
        <p:spPr>
          <a:xfrm>
            <a:off x="7593480" y="3267000"/>
            <a:ext cx="1232640" cy="271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200" b="0" strike="noStrike" spc="-1">
                <a:solidFill>
                  <a:srgbClr val="000000"/>
                </a:solidFill>
                <a:latin typeface="Arial"/>
                <a:ea typeface="MS PGothic"/>
              </a:rPr>
              <a:t>airplane routing</a:t>
            </a:r>
            <a:endParaRPr lang="en-US" sz="1200" b="0" strike="noStrike" spc="-1">
              <a:latin typeface="Arial"/>
            </a:endParaRPr>
          </a:p>
        </p:txBody>
      </p:sp>
      <p:sp>
        <p:nvSpPr>
          <p:cNvPr id="5348" name="CustomShape 34"/>
          <p:cNvSpPr/>
          <p:nvPr/>
        </p:nvSpPr>
        <p:spPr>
          <a:xfrm>
            <a:off x="318960" y="324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Layering of airline functionality</a:t>
            </a:r>
            <a:endParaRPr lang="en-US" sz="4400" b="0" strike="noStrike" spc="-1">
              <a:latin typeface="Arial"/>
            </a:endParaRPr>
          </a:p>
        </p:txBody>
      </p:sp>
      <p:sp>
        <p:nvSpPr>
          <p:cNvPr id="5349" name="CustomShape 35"/>
          <p:cNvSpPr/>
          <p:nvPr/>
        </p:nvSpPr>
        <p:spPr>
          <a:xfrm>
            <a:off x="533520" y="4441680"/>
            <a:ext cx="7611840" cy="176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800" b="0" i="1" strike="noStrike" spc="-1">
                <a:solidFill>
                  <a:srgbClr val="CC0000"/>
                </a:solidFill>
                <a:latin typeface="Gill Sans MT"/>
                <a:ea typeface="MS PGothic"/>
              </a:rPr>
              <a:t>layers:</a:t>
            </a:r>
            <a:r>
              <a:rPr lang="en-US" sz="2800" b="0" strike="noStrike" spc="-1">
                <a:solidFill>
                  <a:srgbClr val="FF0000"/>
                </a:solidFill>
                <a:latin typeface="Gill Sans MT"/>
                <a:ea typeface="MS PGothic"/>
              </a:rPr>
              <a:t> </a:t>
            </a:r>
            <a:r>
              <a:rPr lang="en-US" sz="2800" b="0" strike="noStrike" spc="-1">
                <a:solidFill>
                  <a:srgbClr val="000000"/>
                </a:solidFill>
                <a:latin typeface="Gill Sans MT"/>
                <a:ea typeface="MS PGothic"/>
              </a:rPr>
              <a:t>each layer implements a service</a:t>
            </a:r>
            <a:endParaRPr lang="en-US" sz="2800" b="0" strike="noStrike" spc="-1">
              <a:latin typeface="Arial"/>
            </a:endParaRPr>
          </a:p>
          <a:p>
            <a:pPr marL="742950" lvl="1" indent="-28384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via its own internal-layer actions</a:t>
            </a:r>
            <a:endParaRPr lang="en-US" sz="2800" b="0" strike="noStrike" spc="-1">
              <a:latin typeface="Arial"/>
            </a:endParaRPr>
          </a:p>
          <a:p>
            <a:pPr marL="742950" lvl="1" indent="-28384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relying on services provided by layer below</a:t>
            </a:r>
            <a:endParaRPr lang="en-US" sz="2800" b="0" strike="noStrike" spc="-1">
              <a:latin typeface="Arial"/>
            </a:endParaRPr>
          </a:p>
          <a:p>
            <a:pPr marL="342900" indent="-340995">
              <a:lnSpc>
                <a:spcPct val="100000"/>
              </a:lnSpc>
              <a:spcBef>
                <a:spcPts val="560"/>
              </a:spcBef>
            </a:pPr>
            <a:endParaRPr lang="en-US" sz="2800" b="0" strike="noStrike" spc="-1">
              <a:latin typeface="Arial"/>
            </a:endParaRPr>
          </a:p>
        </p:txBody>
      </p:sp>
      <p:sp>
        <p:nvSpPr>
          <p:cNvPr id="5350" name="CustomShape 36"/>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C64A8D85-D6B3-4240-A7DD-7EDB9DA1E338}"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1"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352" name="Picture 9"/>
          <p:cNvPicPr/>
          <p:nvPr/>
        </p:nvPicPr>
        <p:blipFill>
          <a:blip r:embed="rId1"/>
          <a:stretch>
            <a:fillRect/>
          </a:stretch>
        </p:blipFill>
        <p:spPr>
          <a:xfrm>
            <a:off x="647640" y="1022400"/>
            <a:ext cx="3654360" cy="171360"/>
          </a:xfrm>
          <a:prstGeom prst="rect">
            <a:avLst/>
          </a:prstGeom>
          <a:ln>
            <a:noFill/>
          </a:ln>
        </p:spPr>
      </p:pic>
      <p:sp>
        <p:nvSpPr>
          <p:cNvPr id="5353" name="CustomShape 2"/>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Why layering?</a:t>
            </a:r>
            <a:endParaRPr lang="en-US" sz="4400" b="0" strike="noStrike" spc="-1">
              <a:latin typeface="Arial"/>
            </a:endParaRPr>
          </a:p>
        </p:txBody>
      </p:sp>
      <p:sp>
        <p:nvSpPr>
          <p:cNvPr id="5354" name="CustomShape 3"/>
          <p:cNvSpPr/>
          <p:nvPr/>
        </p:nvSpPr>
        <p:spPr>
          <a:xfrm>
            <a:off x="546120" y="1434960"/>
            <a:ext cx="777060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640"/>
              </a:spcBef>
            </a:pPr>
            <a:r>
              <a:rPr lang="en-US" sz="3200" b="0" strike="noStrike" spc="-1">
                <a:solidFill>
                  <a:srgbClr val="000000"/>
                </a:solidFill>
                <a:latin typeface="Gill Sans MT"/>
                <a:ea typeface="MS PGothic"/>
              </a:rPr>
              <a:t>dealing with complex systems:</a:t>
            </a:r>
            <a:endParaRPr lang="en-US" sz="3200" b="0" strike="noStrike" spc="-1">
              <a:latin typeface="Arial"/>
            </a:endParaRPr>
          </a:p>
          <a:p>
            <a:pPr marL="342900" indent="-340995">
              <a:lnSpc>
                <a:spcPct val="100000"/>
              </a:lnSpc>
              <a:spcBef>
                <a:spcPts val="560"/>
              </a:spcBef>
              <a:buClr>
                <a:srgbClr val="000099"/>
              </a:buClr>
              <a:buSzPct val="75000"/>
              <a:buFont typeface="Wingdings" panose="05000000000000000000" pitchFamily="2" charset="2"/>
              <a:buChar char=""/>
            </a:pPr>
            <a:r>
              <a:rPr lang="en-US" sz="2800" b="0" strike="noStrike" spc="-1">
                <a:solidFill>
                  <a:srgbClr val="000000"/>
                </a:solidFill>
                <a:latin typeface="Gill Sans MT"/>
                <a:ea typeface="MS PGothic"/>
              </a:rPr>
              <a:t>explicit structure allows identification, relationship of complex system’s pieces</a:t>
            </a:r>
            <a:endParaRPr lang="en-US" sz="28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layered </a:t>
            </a:r>
            <a:r>
              <a:rPr lang="en-US" sz="2400" b="0" i="1" strike="noStrike" spc="-1">
                <a:solidFill>
                  <a:srgbClr val="CC0000"/>
                </a:solidFill>
                <a:latin typeface="Gill Sans MT"/>
                <a:ea typeface="Arial"/>
              </a:rPr>
              <a:t>reference model</a:t>
            </a:r>
            <a:r>
              <a:rPr lang="en-US" sz="2400" b="0" strike="noStrike" spc="-1">
                <a:solidFill>
                  <a:srgbClr val="000000"/>
                </a:solidFill>
                <a:latin typeface="Gill Sans MT"/>
                <a:ea typeface="Arial"/>
              </a:rPr>
              <a:t> for discussion</a:t>
            </a:r>
            <a:endParaRPr lang="en-US" sz="2400" b="0" strike="noStrike" spc="-1">
              <a:latin typeface="Arial"/>
            </a:endParaRPr>
          </a:p>
          <a:p>
            <a:pPr marL="342900" indent="-340995">
              <a:lnSpc>
                <a:spcPct val="100000"/>
              </a:lnSpc>
              <a:spcBef>
                <a:spcPts val="560"/>
              </a:spcBef>
              <a:buClr>
                <a:srgbClr val="000099"/>
              </a:buClr>
              <a:buSzPct val="75000"/>
              <a:buFont typeface="Wingdings" panose="05000000000000000000" pitchFamily="2" charset="2"/>
              <a:buChar char=""/>
            </a:pPr>
            <a:r>
              <a:rPr lang="en-US" sz="2800" b="0" strike="noStrike" spc="-1">
                <a:solidFill>
                  <a:srgbClr val="000000"/>
                </a:solidFill>
                <a:latin typeface="Gill Sans MT"/>
                <a:ea typeface="MS PGothic"/>
              </a:rPr>
              <a:t>modularization eases maintenance, updating of system</a:t>
            </a:r>
            <a:endParaRPr lang="en-US" sz="28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change of implementation of layer</a:t>
            </a:r>
            <a:r>
              <a:rPr lang="en-US" sz="2400" b="0" strike="noStrike" spc="-1">
                <a:solidFill>
                  <a:srgbClr val="000000"/>
                </a:solidFill>
                <a:latin typeface="Gill Sans MT"/>
                <a:ea typeface="MS PGothic"/>
              </a:rPr>
              <a:t>’s service transparent to rest of system</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e.g., change in gate procedure doesn</a:t>
            </a:r>
            <a:r>
              <a:rPr lang="en-US" sz="2400" b="0" strike="noStrike" spc="-1">
                <a:solidFill>
                  <a:srgbClr val="000000"/>
                </a:solidFill>
                <a:latin typeface="Gill Sans MT"/>
                <a:ea typeface="MS PGothic"/>
              </a:rPr>
              <a:t>’t affect rest of system</a:t>
            </a:r>
            <a:endParaRPr lang="en-US" sz="2400" b="0" strike="noStrike" spc="-1">
              <a:latin typeface="Arial"/>
            </a:endParaRPr>
          </a:p>
          <a:p>
            <a:pPr marL="342900" indent="-340995">
              <a:lnSpc>
                <a:spcPct val="100000"/>
              </a:lnSpc>
              <a:spcBef>
                <a:spcPts val="560"/>
              </a:spcBef>
              <a:buClr>
                <a:srgbClr val="000099"/>
              </a:buClr>
              <a:buSzPct val="75000"/>
              <a:buFont typeface="Wingdings" panose="05000000000000000000" pitchFamily="2" charset="2"/>
              <a:buChar char=""/>
            </a:pPr>
            <a:r>
              <a:rPr lang="en-US" sz="2800" b="0" strike="noStrike" spc="-1">
                <a:solidFill>
                  <a:srgbClr val="000000"/>
                </a:solidFill>
                <a:latin typeface="Gill Sans MT"/>
                <a:ea typeface="MS PGothic"/>
              </a:rPr>
              <a:t>layering considered harmful?</a:t>
            </a:r>
            <a:endParaRPr lang="en-US" sz="2800" b="0" strike="noStrike" spc="-1">
              <a:latin typeface="Arial"/>
            </a:endParaRPr>
          </a:p>
        </p:txBody>
      </p:sp>
      <p:sp>
        <p:nvSpPr>
          <p:cNvPr id="5355"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6ABC04E1-8526-4131-8A32-D7574F65BD0B}"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6"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357" name="Picture 16"/>
          <p:cNvPicPr/>
          <p:nvPr/>
        </p:nvPicPr>
        <p:blipFill>
          <a:blip r:embed="rId1"/>
          <a:stretch>
            <a:fillRect/>
          </a:stretch>
        </p:blipFill>
        <p:spPr>
          <a:xfrm>
            <a:off x="528480" y="873000"/>
            <a:ext cx="5483160" cy="171360"/>
          </a:xfrm>
          <a:prstGeom prst="rect">
            <a:avLst/>
          </a:prstGeom>
          <a:ln>
            <a:noFill/>
          </a:ln>
        </p:spPr>
      </p:pic>
      <p:sp>
        <p:nvSpPr>
          <p:cNvPr id="5358" name="CustomShape 2"/>
          <p:cNvSpPr/>
          <p:nvPr/>
        </p:nvSpPr>
        <p:spPr>
          <a:xfrm>
            <a:off x="6575400" y="1727280"/>
            <a:ext cx="1890360" cy="3528720"/>
          </a:xfrm>
          <a:prstGeom prst="rect">
            <a:avLst/>
          </a:prstGeom>
          <a:solidFill>
            <a:srgbClr val="000099"/>
          </a:solidFill>
          <a:ln>
            <a:noFill/>
          </a:ln>
        </p:spPr>
        <p:style>
          <a:lnRef idx="0">
            <a:scrgbClr r="0" g="0" b="0"/>
          </a:lnRef>
          <a:fillRef idx="0">
            <a:scrgbClr r="0" g="0" b="0"/>
          </a:fillRef>
          <a:effectRef idx="0">
            <a:scrgbClr r="0" g="0" b="0"/>
          </a:effectRef>
          <a:fontRef idx="minor"/>
        </p:style>
      </p:sp>
      <p:sp>
        <p:nvSpPr>
          <p:cNvPr id="5359" name="CustomShape 3"/>
          <p:cNvSpPr/>
          <p:nvPr/>
        </p:nvSpPr>
        <p:spPr>
          <a:xfrm>
            <a:off x="433440" y="114480"/>
            <a:ext cx="7770600" cy="102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Internet protocol stack</a:t>
            </a:r>
            <a:endParaRPr lang="en-US" sz="4400" b="0" strike="noStrike" spc="-1">
              <a:latin typeface="Arial"/>
            </a:endParaRPr>
          </a:p>
        </p:txBody>
      </p:sp>
      <p:sp>
        <p:nvSpPr>
          <p:cNvPr id="5360" name="CustomShape 4"/>
          <p:cNvSpPr/>
          <p:nvPr/>
        </p:nvSpPr>
        <p:spPr>
          <a:xfrm>
            <a:off x="527040" y="1333440"/>
            <a:ext cx="555300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80000"/>
              </a:lnSpc>
              <a:spcBef>
                <a:spcPts val="560"/>
              </a:spcBef>
              <a:buClr>
                <a:srgbClr val="000099"/>
              </a:buClr>
              <a:buSzPct val="75000"/>
              <a:buFont typeface="Wingdings" panose="05000000000000000000" pitchFamily="2" charset="2"/>
              <a:buChar char=""/>
            </a:pPr>
            <a:r>
              <a:rPr lang="en-US" sz="2800" b="0" i="1" strike="noStrike" spc="-1">
                <a:solidFill>
                  <a:srgbClr val="CC0000"/>
                </a:solidFill>
                <a:latin typeface="Gill Sans MT"/>
                <a:ea typeface="MS PGothic"/>
              </a:rPr>
              <a:t>application:</a:t>
            </a:r>
            <a:r>
              <a:rPr lang="en-US" sz="2800" b="0" strike="noStrike" spc="-1">
                <a:solidFill>
                  <a:srgbClr val="000000"/>
                </a:solidFill>
                <a:latin typeface="Gill Sans MT"/>
                <a:ea typeface="MS PGothic"/>
              </a:rPr>
              <a:t> supporting network applications</a:t>
            </a:r>
            <a:endParaRPr lang="en-US" sz="2800" b="0" strike="noStrike" spc="-1">
              <a:latin typeface="Arial"/>
            </a:endParaRPr>
          </a:p>
          <a:p>
            <a:pPr marL="742950" lvl="1" indent="-283845">
              <a:lnSpc>
                <a:spcPct val="8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FTP, SMTP, HTTP</a:t>
            </a:r>
            <a:endParaRPr lang="en-US" sz="2400" b="0" strike="noStrike" spc="-1">
              <a:latin typeface="Arial"/>
            </a:endParaRPr>
          </a:p>
          <a:p>
            <a:pPr marL="342900" indent="-340995">
              <a:lnSpc>
                <a:spcPct val="80000"/>
              </a:lnSpc>
              <a:spcBef>
                <a:spcPts val="560"/>
              </a:spcBef>
              <a:buClr>
                <a:srgbClr val="000099"/>
              </a:buClr>
              <a:buSzPct val="75000"/>
              <a:buFont typeface="Wingdings" panose="05000000000000000000" pitchFamily="2" charset="2"/>
              <a:buChar char=""/>
            </a:pPr>
            <a:r>
              <a:rPr lang="en-US" sz="2800" b="0" i="1" strike="noStrike" spc="-1">
                <a:solidFill>
                  <a:srgbClr val="CC0000"/>
                </a:solidFill>
                <a:latin typeface="Gill Sans MT"/>
                <a:ea typeface="MS PGothic"/>
              </a:rPr>
              <a:t>transport:</a:t>
            </a:r>
            <a:r>
              <a:rPr lang="en-US" sz="2800" b="0" strike="noStrike" spc="-1">
                <a:solidFill>
                  <a:srgbClr val="000000"/>
                </a:solidFill>
                <a:latin typeface="Gill Sans MT"/>
                <a:ea typeface="MS PGothic"/>
              </a:rPr>
              <a:t> process-process data transfer</a:t>
            </a:r>
            <a:endParaRPr lang="en-US" sz="2800" b="0" strike="noStrike" spc="-1">
              <a:latin typeface="Arial"/>
            </a:endParaRPr>
          </a:p>
          <a:p>
            <a:pPr marL="742950" lvl="1" indent="-283845">
              <a:lnSpc>
                <a:spcPct val="8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TCP, UDP</a:t>
            </a:r>
            <a:endParaRPr lang="en-US" sz="2400" b="0" strike="noStrike" spc="-1">
              <a:latin typeface="Arial"/>
            </a:endParaRPr>
          </a:p>
          <a:p>
            <a:pPr marL="342900" indent="-340995">
              <a:lnSpc>
                <a:spcPct val="80000"/>
              </a:lnSpc>
              <a:spcBef>
                <a:spcPts val="560"/>
              </a:spcBef>
              <a:buClr>
                <a:srgbClr val="000099"/>
              </a:buClr>
              <a:buSzPct val="75000"/>
              <a:buFont typeface="Wingdings" panose="05000000000000000000" pitchFamily="2" charset="2"/>
              <a:buChar char=""/>
            </a:pPr>
            <a:r>
              <a:rPr lang="en-US" sz="2800" b="0" i="1" strike="noStrike" spc="-1">
                <a:solidFill>
                  <a:srgbClr val="CC0000"/>
                </a:solidFill>
                <a:latin typeface="Gill Sans MT"/>
                <a:ea typeface="MS PGothic"/>
              </a:rPr>
              <a:t>network:</a:t>
            </a:r>
            <a:r>
              <a:rPr lang="en-US" sz="2800" b="0" strike="noStrike" spc="-1">
                <a:solidFill>
                  <a:srgbClr val="000000"/>
                </a:solidFill>
                <a:latin typeface="Gill Sans MT"/>
                <a:ea typeface="MS PGothic"/>
              </a:rPr>
              <a:t> routing of datagrams from source to destination</a:t>
            </a:r>
            <a:endParaRPr lang="en-US" sz="2800" b="0" strike="noStrike" spc="-1">
              <a:latin typeface="Arial"/>
            </a:endParaRPr>
          </a:p>
          <a:p>
            <a:pPr marL="742950" lvl="1" indent="-283845">
              <a:lnSpc>
                <a:spcPct val="8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IP, routing protocols</a:t>
            </a:r>
            <a:endParaRPr lang="en-US" sz="2400" b="0" strike="noStrike" spc="-1">
              <a:latin typeface="Arial"/>
            </a:endParaRPr>
          </a:p>
          <a:p>
            <a:pPr marL="342900" indent="-340995">
              <a:lnSpc>
                <a:spcPct val="80000"/>
              </a:lnSpc>
              <a:spcBef>
                <a:spcPts val="560"/>
              </a:spcBef>
              <a:buClr>
                <a:srgbClr val="000099"/>
              </a:buClr>
              <a:buSzPct val="75000"/>
              <a:buFont typeface="Wingdings" panose="05000000000000000000" pitchFamily="2" charset="2"/>
              <a:buChar char=""/>
            </a:pPr>
            <a:r>
              <a:rPr lang="en-US" sz="2800" b="0" i="1" strike="noStrike" spc="-1">
                <a:solidFill>
                  <a:srgbClr val="CC0000"/>
                </a:solidFill>
                <a:latin typeface="Gill Sans MT"/>
                <a:ea typeface="MS PGothic"/>
              </a:rPr>
              <a:t>link:</a:t>
            </a:r>
            <a:r>
              <a:rPr lang="en-US" sz="2800" b="0" strike="noStrike" spc="-1">
                <a:solidFill>
                  <a:srgbClr val="000000"/>
                </a:solidFill>
                <a:latin typeface="Gill Sans MT"/>
                <a:ea typeface="MS PGothic"/>
              </a:rPr>
              <a:t> data transfer between neighboring  network elements</a:t>
            </a:r>
            <a:endParaRPr lang="en-US" sz="2800" b="0" strike="noStrike" spc="-1">
              <a:latin typeface="Arial"/>
            </a:endParaRPr>
          </a:p>
          <a:p>
            <a:pPr marL="742950" lvl="1" indent="-283845">
              <a:lnSpc>
                <a:spcPct val="8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Ethernet, 802.111 (WiFi), PPP</a:t>
            </a:r>
            <a:endParaRPr lang="en-US" sz="2400" b="0" strike="noStrike" spc="-1">
              <a:latin typeface="Arial"/>
            </a:endParaRPr>
          </a:p>
          <a:p>
            <a:pPr marL="342900" indent="-340995">
              <a:lnSpc>
                <a:spcPct val="80000"/>
              </a:lnSpc>
              <a:spcBef>
                <a:spcPts val="560"/>
              </a:spcBef>
              <a:buClr>
                <a:srgbClr val="000099"/>
              </a:buClr>
              <a:buSzPct val="75000"/>
              <a:buFont typeface="Wingdings" panose="05000000000000000000" pitchFamily="2" charset="2"/>
              <a:buChar char=""/>
            </a:pPr>
            <a:r>
              <a:rPr lang="en-US" sz="2800" b="0" i="1" strike="noStrike" spc="-1">
                <a:solidFill>
                  <a:srgbClr val="CC0000"/>
                </a:solidFill>
                <a:latin typeface="Gill Sans MT"/>
                <a:ea typeface="MS PGothic"/>
              </a:rPr>
              <a:t>physical:</a:t>
            </a:r>
            <a:r>
              <a:rPr lang="en-US" sz="2800" b="0" strike="noStrike" spc="-1">
                <a:solidFill>
                  <a:srgbClr val="000000"/>
                </a:solidFill>
                <a:latin typeface="Gill Sans MT"/>
                <a:ea typeface="MS PGothic"/>
              </a:rPr>
              <a:t> bits “on the wire”</a:t>
            </a:r>
            <a:endParaRPr lang="en-US" sz="2800" b="0" strike="noStrike" spc="-1">
              <a:latin typeface="Arial"/>
            </a:endParaRPr>
          </a:p>
          <a:p>
            <a:pPr>
              <a:lnSpc>
                <a:spcPct val="80000"/>
              </a:lnSpc>
              <a:spcBef>
                <a:spcPts val="560"/>
              </a:spcBef>
            </a:pPr>
            <a:endParaRPr lang="en-US" sz="2800" b="0" strike="noStrike" spc="-1">
              <a:latin typeface="Arial"/>
            </a:endParaRPr>
          </a:p>
        </p:txBody>
      </p:sp>
      <p:sp>
        <p:nvSpPr>
          <p:cNvPr id="5361" name="CustomShape 5"/>
          <p:cNvSpPr/>
          <p:nvPr/>
        </p:nvSpPr>
        <p:spPr>
          <a:xfrm>
            <a:off x="6458040" y="1824120"/>
            <a:ext cx="1890360" cy="352872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5362" name="CustomShape 6"/>
          <p:cNvSpPr/>
          <p:nvPr/>
        </p:nvSpPr>
        <p:spPr>
          <a:xfrm>
            <a:off x="6567120" y="1920960"/>
            <a:ext cx="1633680" cy="3380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400" b="0" strike="noStrike" spc="-1">
                <a:solidFill>
                  <a:srgbClr val="000000"/>
                </a:solidFill>
                <a:latin typeface="Arial"/>
                <a:ea typeface="MS PGothic"/>
              </a:rPr>
              <a:t>application</a:t>
            </a:r>
            <a:endParaRPr lang="en-US" sz="2400" b="0" strike="noStrike" spc="-1">
              <a:latin typeface="Arial"/>
            </a:endParaRPr>
          </a:p>
          <a:p>
            <a:pPr algn="ctr">
              <a:lnSpc>
                <a:spcPct val="100000"/>
              </a:lnSpc>
            </a:pPr>
            <a:endParaRPr lang="en-US" sz="2400" b="0" strike="noStrike" spc="-1">
              <a:latin typeface="Arial"/>
            </a:endParaRPr>
          </a:p>
          <a:p>
            <a:pPr algn="ctr">
              <a:lnSpc>
                <a:spcPct val="100000"/>
              </a:lnSpc>
            </a:pPr>
            <a:r>
              <a:rPr lang="en-US" sz="2400" b="0" strike="noStrike" spc="-1">
                <a:solidFill>
                  <a:srgbClr val="000000"/>
                </a:solidFill>
                <a:latin typeface="Arial"/>
                <a:ea typeface="MS PGothic"/>
              </a:rPr>
              <a:t>transport</a:t>
            </a:r>
            <a:endParaRPr lang="en-US" sz="2400" b="0" strike="noStrike" spc="-1">
              <a:latin typeface="Arial"/>
            </a:endParaRPr>
          </a:p>
          <a:p>
            <a:pPr algn="ctr">
              <a:lnSpc>
                <a:spcPct val="100000"/>
              </a:lnSpc>
            </a:pPr>
            <a:endParaRPr lang="en-US" sz="2400" b="0" strike="noStrike" spc="-1">
              <a:latin typeface="Arial"/>
            </a:endParaRPr>
          </a:p>
          <a:p>
            <a:pPr algn="ctr">
              <a:lnSpc>
                <a:spcPct val="100000"/>
              </a:lnSpc>
            </a:pPr>
            <a:r>
              <a:rPr lang="en-US" sz="2400" b="0" strike="noStrike" spc="-1">
                <a:solidFill>
                  <a:srgbClr val="000000"/>
                </a:solidFill>
                <a:latin typeface="Arial"/>
                <a:ea typeface="MS PGothic"/>
              </a:rPr>
              <a:t>network</a:t>
            </a:r>
            <a:endParaRPr lang="en-US" sz="2400" b="0" strike="noStrike" spc="-1">
              <a:latin typeface="Arial"/>
            </a:endParaRPr>
          </a:p>
          <a:p>
            <a:pPr algn="ctr">
              <a:lnSpc>
                <a:spcPct val="100000"/>
              </a:lnSpc>
            </a:pPr>
            <a:endParaRPr lang="en-US" sz="2400" b="0" strike="noStrike" spc="-1">
              <a:latin typeface="Arial"/>
            </a:endParaRPr>
          </a:p>
          <a:p>
            <a:pPr algn="ctr">
              <a:lnSpc>
                <a:spcPct val="100000"/>
              </a:lnSpc>
            </a:pPr>
            <a:r>
              <a:rPr lang="en-US" sz="2400" b="0" strike="noStrike" spc="-1">
                <a:solidFill>
                  <a:srgbClr val="000000"/>
                </a:solidFill>
                <a:latin typeface="Arial"/>
                <a:ea typeface="MS PGothic"/>
              </a:rPr>
              <a:t>link</a:t>
            </a:r>
            <a:endParaRPr lang="en-US" sz="2400" b="0" strike="noStrike" spc="-1">
              <a:latin typeface="Arial"/>
            </a:endParaRPr>
          </a:p>
          <a:p>
            <a:pPr algn="ctr">
              <a:lnSpc>
                <a:spcPct val="100000"/>
              </a:lnSpc>
            </a:pPr>
            <a:endParaRPr lang="en-US" sz="2400" b="0" strike="noStrike" spc="-1">
              <a:latin typeface="Arial"/>
            </a:endParaRPr>
          </a:p>
          <a:p>
            <a:pPr algn="ctr">
              <a:lnSpc>
                <a:spcPct val="100000"/>
              </a:lnSpc>
            </a:pPr>
            <a:r>
              <a:rPr lang="en-US" sz="2400" b="0" strike="noStrike" spc="-1">
                <a:solidFill>
                  <a:srgbClr val="000000"/>
                </a:solidFill>
                <a:latin typeface="Arial"/>
                <a:ea typeface="MS PGothic"/>
              </a:rPr>
              <a:t>physical</a:t>
            </a:r>
            <a:endParaRPr lang="en-US" sz="2400" b="0" strike="noStrike" spc="-1">
              <a:latin typeface="Arial"/>
            </a:endParaRPr>
          </a:p>
        </p:txBody>
      </p:sp>
      <p:sp>
        <p:nvSpPr>
          <p:cNvPr id="5363" name="Line 7"/>
          <p:cNvSpPr/>
          <p:nvPr/>
        </p:nvSpPr>
        <p:spPr>
          <a:xfrm>
            <a:off x="6451560" y="2516040"/>
            <a:ext cx="188568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364" name="Line 8"/>
          <p:cNvSpPr/>
          <p:nvPr/>
        </p:nvSpPr>
        <p:spPr>
          <a:xfrm>
            <a:off x="6451560" y="3220920"/>
            <a:ext cx="188568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365" name="Line 9"/>
          <p:cNvSpPr/>
          <p:nvPr/>
        </p:nvSpPr>
        <p:spPr>
          <a:xfrm>
            <a:off x="6451560" y="3931920"/>
            <a:ext cx="188568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366" name="Line 10"/>
          <p:cNvSpPr/>
          <p:nvPr/>
        </p:nvSpPr>
        <p:spPr>
          <a:xfrm>
            <a:off x="6451560" y="4643280"/>
            <a:ext cx="188568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367" name="CustomShape 11"/>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F04F857E-86B0-41B5-8511-82D44700A1C0}"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8"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5369" name="CustomShape 2"/>
          <p:cNvSpPr/>
          <p:nvPr/>
        </p:nvSpPr>
        <p:spPr>
          <a:xfrm>
            <a:off x="6505560" y="1638360"/>
            <a:ext cx="1890360" cy="3528720"/>
          </a:xfrm>
          <a:prstGeom prst="rect">
            <a:avLst/>
          </a:prstGeom>
          <a:solidFill>
            <a:srgbClr val="000099"/>
          </a:solidFill>
          <a:ln>
            <a:noFill/>
          </a:ln>
        </p:spPr>
        <p:style>
          <a:lnRef idx="0">
            <a:scrgbClr r="0" g="0" b="0"/>
          </a:lnRef>
          <a:fillRef idx="0">
            <a:scrgbClr r="0" g="0" b="0"/>
          </a:fillRef>
          <a:effectRef idx="0">
            <a:scrgbClr r="0" g="0" b="0"/>
          </a:effectRef>
          <a:fontRef idx="minor"/>
        </p:style>
      </p:sp>
      <p:sp>
        <p:nvSpPr>
          <p:cNvPr id="5370" name="CustomShape 3"/>
          <p:cNvSpPr/>
          <p:nvPr/>
        </p:nvSpPr>
        <p:spPr>
          <a:xfrm>
            <a:off x="399960" y="85680"/>
            <a:ext cx="650232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ISO/OSI reference model</a:t>
            </a:r>
            <a:endParaRPr lang="en-US" sz="4400" b="0" strike="noStrike" spc="-1">
              <a:latin typeface="Arial"/>
            </a:endParaRPr>
          </a:p>
        </p:txBody>
      </p:sp>
      <p:sp>
        <p:nvSpPr>
          <p:cNvPr id="5371" name="CustomShape 4"/>
          <p:cNvSpPr/>
          <p:nvPr/>
        </p:nvSpPr>
        <p:spPr>
          <a:xfrm>
            <a:off x="584280" y="1422360"/>
            <a:ext cx="515268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buClr>
                <a:srgbClr val="000099"/>
              </a:buClr>
              <a:buSzPct val="75000"/>
              <a:buFont typeface="Wingdings" panose="05000000000000000000" pitchFamily="2" charset="2"/>
              <a:buChar char=""/>
            </a:pPr>
            <a:r>
              <a:rPr lang="en-US" sz="2800" b="0" i="1" strike="noStrike" spc="-1">
                <a:solidFill>
                  <a:srgbClr val="CC0000"/>
                </a:solidFill>
                <a:latin typeface="Gill Sans MT"/>
                <a:ea typeface="MS PGothic"/>
              </a:rPr>
              <a:t>presentation:</a:t>
            </a:r>
            <a:r>
              <a:rPr lang="en-US" sz="2800" b="0" strike="noStrike" spc="-1">
                <a:solidFill>
                  <a:srgbClr val="000000"/>
                </a:solidFill>
                <a:latin typeface="Gill Sans MT"/>
                <a:ea typeface="MS PGothic"/>
              </a:rPr>
              <a:t> allow applications to interpret meaning of data, e.g., encryption, compression, machine-specific conventions</a:t>
            </a:r>
            <a:endParaRPr lang="en-US" sz="2800" b="0" strike="noStrike" spc="-1">
              <a:latin typeface="Arial"/>
            </a:endParaRPr>
          </a:p>
          <a:p>
            <a:pPr marL="342900" indent="-340995">
              <a:lnSpc>
                <a:spcPct val="100000"/>
              </a:lnSpc>
              <a:spcBef>
                <a:spcPts val="560"/>
              </a:spcBef>
              <a:buClr>
                <a:srgbClr val="000099"/>
              </a:buClr>
              <a:buSzPct val="75000"/>
              <a:buFont typeface="Wingdings" panose="05000000000000000000" pitchFamily="2" charset="2"/>
              <a:buChar char=""/>
            </a:pPr>
            <a:r>
              <a:rPr lang="en-US" sz="2800" b="0" i="1" strike="noStrike" spc="-1">
                <a:solidFill>
                  <a:srgbClr val="CC0000"/>
                </a:solidFill>
                <a:latin typeface="Gill Sans MT"/>
                <a:ea typeface="MS PGothic"/>
              </a:rPr>
              <a:t>session:</a:t>
            </a:r>
            <a:r>
              <a:rPr lang="en-US" sz="2800" b="0" strike="noStrike" spc="-1">
                <a:solidFill>
                  <a:srgbClr val="000000"/>
                </a:solidFill>
                <a:latin typeface="Gill Sans MT"/>
                <a:ea typeface="MS PGothic"/>
              </a:rPr>
              <a:t> synchronization, checkpointing, recovery of data exchange</a:t>
            </a:r>
            <a:endParaRPr lang="en-US" sz="2800" b="0" strike="noStrike" spc="-1">
              <a:latin typeface="Arial"/>
            </a:endParaRPr>
          </a:p>
          <a:p>
            <a:pPr marL="342900" indent="-340995">
              <a:lnSpc>
                <a:spcPct val="100000"/>
              </a:lnSpc>
              <a:spcBef>
                <a:spcPts val="560"/>
              </a:spcBef>
              <a:buClr>
                <a:srgbClr val="000099"/>
              </a:buClr>
              <a:buSzPct val="75000"/>
              <a:buFont typeface="Wingdings" panose="05000000000000000000" pitchFamily="2" charset="2"/>
              <a:buChar char=""/>
            </a:pPr>
            <a:r>
              <a:rPr lang="en-US" sz="2800" b="0" strike="noStrike" spc="-1">
                <a:solidFill>
                  <a:srgbClr val="000000"/>
                </a:solidFill>
                <a:latin typeface="Gill Sans MT"/>
                <a:ea typeface="MS PGothic"/>
              </a:rPr>
              <a:t>Internet stack “missing” these layers!</a:t>
            </a:r>
            <a:endParaRPr lang="en-US" sz="28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these services, </a:t>
            </a:r>
            <a:r>
              <a:rPr lang="en-US" sz="2400" b="0" i="1" strike="noStrike" spc="-1">
                <a:solidFill>
                  <a:srgbClr val="000000"/>
                </a:solidFill>
                <a:latin typeface="Gill Sans MT"/>
                <a:ea typeface="Arial"/>
              </a:rPr>
              <a:t>if needed,</a:t>
            </a:r>
            <a:r>
              <a:rPr lang="en-US" sz="2400" b="0" strike="noStrike" spc="-1">
                <a:solidFill>
                  <a:srgbClr val="000000"/>
                </a:solidFill>
                <a:latin typeface="Gill Sans MT"/>
                <a:ea typeface="Arial"/>
              </a:rPr>
              <a:t> must be implemented in application</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needed?</a:t>
            </a:r>
            <a:endParaRPr lang="en-US" sz="2400" b="0" strike="noStrike" spc="-1">
              <a:latin typeface="Arial"/>
            </a:endParaRPr>
          </a:p>
        </p:txBody>
      </p:sp>
      <p:sp>
        <p:nvSpPr>
          <p:cNvPr id="5372" name="CustomShape 5"/>
          <p:cNvSpPr/>
          <p:nvPr/>
        </p:nvSpPr>
        <p:spPr>
          <a:xfrm>
            <a:off x="6391440" y="1774800"/>
            <a:ext cx="1890360" cy="358452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5373" name="CustomShape 6"/>
          <p:cNvSpPr/>
          <p:nvPr/>
        </p:nvSpPr>
        <p:spPr>
          <a:xfrm>
            <a:off x="6348240" y="1946160"/>
            <a:ext cx="1981080" cy="352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2400" b="0" strike="noStrike" spc="-1">
                <a:solidFill>
                  <a:srgbClr val="000000"/>
                </a:solidFill>
                <a:latin typeface="Arial"/>
                <a:ea typeface="MS PGothic"/>
              </a:rPr>
              <a:t>application</a:t>
            </a:r>
            <a:endParaRPr lang="en-US" sz="2400" b="0" strike="noStrike" spc="-1">
              <a:latin typeface="Arial"/>
            </a:endParaRPr>
          </a:p>
          <a:p>
            <a:pPr algn="ctr">
              <a:lnSpc>
                <a:spcPct val="70000"/>
              </a:lnSpc>
            </a:pPr>
            <a:endParaRPr lang="en-US" sz="2400" b="0" strike="noStrike" spc="-1">
              <a:latin typeface="Arial"/>
            </a:endParaRPr>
          </a:p>
          <a:p>
            <a:pPr algn="ctr">
              <a:lnSpc>
                <a:spcPct val="70000"/>
              </a:lnSpc>
            </a:pPr>
            <a:r>
              <a:rPr lang="en-US" sz="2400" b="0" strike="noStrike" spc="-1">
                <a:solidFill>
                  <a:srgbClr val="000000"/>
                </a:solidFill>
                <a:latin typeface="Arial"/>
                <a:ea typeface="MS PGothic"/>
              </a:rPr>
              <a:t>presentation</a:t>
            </a:r>
            <a:endParaRPr lang="en-US" sz="2400" b="0" strike="noStrike" spc="-1">
              <a:latin typeface="Arial"/>
            </a:endParaRPr>
          </a:p>
          <a:p>
            <a:pPr algn="ctr">
              <a:lnSpc>
                <a:spcPct val="70000"/>
              </a:lnSpc>
            </a:pPr>
            <a:endParaRPr lang="en-US" sz="2400" b="0" strike="noStrike" spc="-1">
              <a:latin typeface="Arial"/>
            </a:endParaRPr>
          </a:p>
          <a:p>
            <a:pPr algn="ctr">
              <a:lnSpc>
                <a:spcPct val="70000"/>
              </a:lnSpc>
            </a:pPr>
            <a:r>
              <a:rPr lang="en-US" sz="2400" b="0" strike="noStrike" spc="-1">
                <a:solidFill>
                  <a:srgbClr val="000000"/>
                </a:solidFill>
                <a:latin typeface="Arial"/>
                <a:ea typeface="MS PGothic"/>
              </a:rPr>
              <a:t>session</a:t>
            </a:r>
            <a:endParaRPr lang="en-US" sz="2400" b="0" strike="noStrike" spc="-1">
              <a:latin typeface="Arial"/>
            </a:endParaRPr>
          </a:p>
          <a:p>
            <a:pPr algn="ctr">
              <a:lnSpc>
                <a:spcPct val="70000"/>
              </a:lnSpc>
            </a:pPr>
            <a:endParaRPr lang="en-US" sz="2400" b="0" strike="noStrike" spc="-1">
              <a:latin typeface="Arial"/>
            </a:endParaRPr>
          </a:p>
          <a:p>
            <a:pPr algn="ctr">
              <a:lnSpc>
                <a:spcPct val="70000"/>
              </a:lnSpc>
            </a:pPr>
            <a:r>
              <a:rPr lang="en-US" sz="2400" b="0" strike="noStrike" spc="-1">
                <a:solidFill>
                  <a:srgbClr val="000000"/>
                </a:solidFill>
                <a:latin typeface="Arial"/>
                <a:ea typeface="MS PGothic"/>
              </a:rPr>
              <a:t>transport</a:t>
            </a:r>
            <a:endParaRPr lang="en-US" sz="2400" b="0" strike="noStrike" spc="-1">
              <a:latin typeface="Arial"/>
            </a:endParaRPr>
          </a:p>
          <a:p>
            <a:pPr algn="ctr">
              <a:lnSpc>
                <a:spcPct val="70000"/>
              </a:lnSpc>
            </a:pPr>
            <a:endParaRPr lang="en-US" sz="2400" b="0" strike="noStrike" spc="-1">
              <a:latin typeface="Arial"/>
            </a:endParaRPr>
          </a:p>
          <a:p>
            <a:pPr algn="ctr">
              <a:lnSpc>
                <a:spcPct val="70000"/>
              </a:lnSpc>
            </a:pPr>
            <a:r>
              <a:rPr lang="en-US" sz="2400" b="0" strike="noStrike" spc="-1">
                <a:solidFill>
                  <a:srgbClr val="000000"/>
                </a:solidFill>
                <a:latin typeface="Arial"/>
                <a:ea typeface="MS PGothic"/>
              </a:rPr>
              <a:t>network</a:t>
            </a:r>
            <a:endParaRPr lang="en-US" sz="2400" b="0" strike="noStrike" spc="-1">
              <a:latin typeface="Arial"/>
            </a:endParaRPr>
          </a:p>
          <a:p>
            <a:pPr algn="ctr">
              <a:lnSpc>
                <a:spcPct val="70000"/>
              </a:lnSpc>
            </a:pPr>
            <a:endParaRPr lang="en-US" sz="2400" b="0" strike="noStrike" spc="-1">
              <a:latin typeface="Arial"/>
            </a:endParaRPr>
          </a:p>
          <a:p>
            <a:pPr algn="ctr">
              <a:lnSpc>
                <a:spcPct val="70000"/>
              </a:lnSpc>
            </a:pPr>
            <a:r>
              <a:rPr lang="en-US" sz="2400" b="0" strike="noStrike" spc="-1">
                <a:solidFill>
                  <a:srgbClr val="000000"/>
                </a:solidFill>
                <a:latin typeface="Arial"/>
                <a:ea typeface="MS PGothic"/>
              </a:rPr>
              <a:t>link</a:t>
            </a:r>
            <a:endParaRPr lang="en-US" sz="2400" b="0" strike="noStrike" spc="-1">
              <a:latin typeface="Arial"/>
            </a:endParaRPr>
          </a:p>
          <a:p>
            <a:pPr algn="ctr">
              <a:lnSpc>
                <a:spcPct val="70000"/>
              </a:lnSpc>
            </a:pPr>
            <a:endParaRPr lang="en-US" sz="2400" b="0" strike="noStrike" spc="-1">
              <a:latin typeface="Arial"/>
            </a:endParaRPr>
          </a:p>
          <a:p>
            <a:pPr algn="ctr">
              <a:lnSpc>
                <a:spcPct val="70000"/>
              </a:lnSpc>
            </a:pPr>
            <a:r>
              <a:rPr lang="en-US" sz="2400" b="0" strike="noStrike" spc="-1">
                <a:solidFill>
                  <a:srgbClr val="000000"/>
                </a:solidFill>
                <a:latin typeface="Arial"/>
                <a:ea typeface="MS PGothic"/>
              </a:rPr>
              <a:t>physical</a:t>
            </a:r>
            <a:endParaRPr lang="en-US" sz="2400" b="0" strike="noStrike" spc="-1">
              <a:latin typeface="Arial"/>
            </a:endParaRPr>
          </a:p>
        </p:txBody>
      </p:sp>
      <p:sp>
        <p:nvSpPr>
          <p:cNvPr id="5374" name="Line 7"/>
          <p:cNvSpPr/>
          <p:nvPr/>
        </p:nvSpPr>
        <p:spPr>
          <a:xfrm>
            <a:off x="6370560" y="2366640"/>
            <a:ext cx="188568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375" name="Line 8"/>
          <p:cNvSpPr/>
          <p:nvPr/>
        </p:nvSpPr>
        <p:spPr>
          <a:xfrm>
            <a:off x="6384600" y="3342960"/>
            <a:ext cx="188604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376" name="Line 9"/>
          <p:cNvSpPr/>
          <p:nvPr/>
        </p:nvSpPr>
        <p:spPr>
          <a:xfrm>
            <a:off x="6384600" y="3882960"/>
            <a:ext cx="188604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377" name="Line 10"/>
          <p:cNvSpPr/>
          <p:nvPr/>
        </p:nvSpPr>
        <p:spPr>
          <a:xfrm>
            <a:off x="6386400" y="4898880"/>
            <a:ext cx="188604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378" name="Line 11"/>
          <p:cNvSpPr/>
          <p:nvPr/>
        </p:nvSpPr>
        <p:spPr>
          <a:xfrm>
            <a:off x="6370560" y="4416120"/>
            <a:ext cx="188568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379" name="Line 12"/>
          <p:cNvSpPr/>
          <p:nvPr/>
        </p:nvSpPr>
        <p:spPr>
          <a:xfrm>
            <a:off x="6368760" y="2885760"/>
            <a:ext cx="188604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pic>
        <p:nvPicPr>
          <p:cNvPr id="5380" name="Picture 18"/>
          <p:cNvPicPr/>
          <p:nvPr/>
        </p:nvPicPr>
        <p:blipFill>
          <a:blip r:embed="rId1"/>
          <a:stretch>
            <a:fillRect/>
          </a:stretch>
        </p:blipFill>
        <p:spPr>
          <a:xfrm>
            <a:off x="490680" y="895320"/>
            <a:ext cx="5986080" cy="182520"/>
          </a:xfrm>
          <a:prstGeom prst="rect">
            <a:avLst/>
          </a:prstGeom>
          <a:ln>
            <a:noFill/>
          </a:ln>
        </p:spPr>
      </p:pic>
      <p:sp>
        <p:nvSpPr>
          <p:cNvPr id="5381" name="CustomShape 13"/>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E1536AFB-2DE0-4CA6-A82A-4D67E021B644}"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143" name="Picture 9"/>
          <p:cNvPicPr/>
          <p:nvPr/>
        </p:nvPicPr>
        <p:blipFill>
          <a:blip r:embed="rId1"/>
          <a:stretch>
            <a:fillRect/>
          </a:stretch>
        </p:blipFill>
        <p:spPr>
          <a:xfrm>
            <a:off x="679320" y="1028880"/>
            <a:ext cx="4568760" cy="171360"/>
          </a:xfrm>
          <a:prstGeom prst="rect">
            <a:avLst/>
          </a:prstGeom>
          <a:ln>
            <a:noFill/>
          </a:ln>
        </p:spPr>
      </p:pic>
      <p:sp>
        <p:nvSpPr>
          <p:cNvPr id="144" name="CustomShape 2"/>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Chapter 1: roadmap</a:t>
            </a:r>
            <a:endParaRPr lang="en-US" sz="4400" b="0" strike="noStrike" spc="-1">
              <a:latin typeface="Arial"/>
            </a:endParaRPr>
          </a:p>
        </p:txBody>
      </p:sp>
      <p:sp>
        <p:nvSpPr>
          <p:cNvPr id="145" name="CustomShape 3"/>
          <p:cNvSpPr/>
          <p:nvPr/>
        </p:nvSpPr>
        <p:spPr>
          <a:xfrm>
            <a:off x="487440" y="1406520"/>
            <a:ext cx="820548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b="0" strike="noStrike" spc="-1">
                <a:solidFill>
                  <a:srgbClr val="CC0000"/>
                </a:solidFill>
                <a:latin typeface="Gill Sans MT"/>
                <a:ea typeface="Arial"/>
              </a:rPr>
              <a:t>1.1 what </a:t>
            </a:r>
            <a:r>
              <a:rPr lang="en-US" sz="2000" b="0" i="1" strike="noStrike" spc="-1">
                <a:solidFill>
                  <a:srgbClr val="CC0000"/>
                </a:solidFill>
                <a:latin typeface="Gill Sans MT"/>
                <a:ea typeface="Arial"/>
              </a:rPr>
              <a:t>is</a:t>
            </a:r>
            <a:r>
              <a:rPr lang="en-US" sz="2000" b="0" strike="noStrike" spc="-1">
                <a:solidFill>
                  <a:srgbClr val="CC0000"/>
                </a:solidFill>
                <a:latin typeface="Gill Sans MT"/>
                <a:ea typeface="Arial"/>
              </a:rPr>
              <a:t> the Internet?</a:t>
            </a:r>
            <a:endParaRPr lang="en-US" sz="2000" b="0" strike="noStrike" spc="-1">
              <a:latin typeface="Arial"/>
            </a:endParaRPr>
          </a:p>
          <a:p>
            <a:r>
              <a:rPr lang="en-US" sz="2000" b="0" strike="noStrike" spc="-1">
                <a:solidFill>
                  <a:srgbClr val="000099"/>
                </a:solidFill>
                <a:latin typeface="Gill Sans MT"/>
                <a:ea typeface="Arial"/>
              </a:rPr>
              <a:t>1.2</a:t>
            </a:r>
            <a:r>
              <a:rPr lang="en-US" sz="2000" b="0" strike="noStrike" spc="-1">
                <a:solidFill>
                  <a:srgbClr val="000000"/>
                </a:solidFill>
                <a:latin typeface="Gill Sans MT"/>
                <a:ea typeface="Arial"/>
              </a:rPr>
              <a:t> network edge</a:t>
            </a:r>
            <a:endParaRPr lang="en-US" sz="2000" b="0" strike="noStrike" spc="-1">
              <a:latin typeface="Arial"/>
            </a:endParaRPr>
          </a:p>
          <a:p>
            <a:pPr marL="1143000" lvl="2" indent="-226695">
              <a:lnSpc>
                <a:spcPct val="100000"/>
              </a:lnSpc>
              <a:spcBef>
                <a:spcPts val="560"/>
              </a:spcBef>
              <a:buClr>
                <a:srgbClr val="000099"/>
              </a:buClr>
              <a:buFont typeface="Wingdings" panose="05000000000000000000" pitchFamily="2" charset="2"/>
              <a:buChar char=""/>
            </a:pPr>
            <a:r>
              <a:rPr lang="en-US" sz="2000" b="0" strike="noStrike" spc="-1">
                <a:solidFill>
                  <a:srgbClr val="000000"/>
                </a:solidFill>
                <a:latin typeface="Gill Sans MT"/>
                <a:ea typeface="Arial"/>
              </a:rPr>
              <a:t> end systems, access networks, links</a:t>
            </a:r>
            <a:endParaRPr lang="en-US" b="0" strike="noStrike" spc="-1">
              <a:latin typeface="Arial"/>
            </a:endParaRPr>
          </a:p>
          <a:p>
            <a:pPr>
              <a:lnSpc>
                <a:spcPct val="100000"/>
              </a:lnSpc>
            </a:pPr>
            <a:r>
              <a:rPr lang="en-US" sz="2000" b="0" strike="noStrike" spc="-1">
                <a:solidFill>
                  <a:srgbClr val="000099"/>
                </a:solidFill>
                <a:latin typeface="Gill Sans MT"/>
                <a:ea typeface="Arial"/>
              </a:rPr>
              <a:t>1.3 </a:t>
            </a:r>
            <a:r>
              <a:rPr lang="en-US" sz="2000" b="0" strike="noStrike" spc="-1">
                <a:solidFill>
                  <a:srgbClr val="000000"/>
                </a:solidFill>
                <a:latin typeface="Gill Sans MT"/>
                <a:ea typeface="Arial"/>
              </a:rPr>
              <a:t>network core</a:t>
            </a:r>
            <a:endParaRPr lang="en-US" sz="2000" b="0" strike="noStrike" spc="-1">
              <a:latin typeface="Arial"/>
            </a:endParaRPr>
          </a:p>
          <a:p>
            <a:pPr marL="1143000" lvl="2" indent="-226695">
              <a:lnSpc>
                <a:spcPct val="100000"/>
              </a:lnSpc>
              <a:spcBef>
                <a:spcPts val="480"/>
              </a:spcBef>
              <a:buClr>
                <a:srgbClr val="000099"/>
              </a:buClr>
              <a:buFont typeface="Wingdings" panose="05000000000000000000" pitchFamily="2" charset="2"/>
              <a:buChar char=""/>
            </a:pPr>
            <a:r>
              <a:rPr lang="en-US" b="0" strike="noStrike" spc="-1">
                <a:solidFill>
                  <a:srgbClr val="000000"/>
                </a:solidFill>
                <a:latin typeface="Gill Sans MT"/>
                <a:ea typeface="Arial"/>
              </a:rPr>
              <a:t>packet switching, circuit switching, network structure</a:t>
            </a:r>
            <a:endParaRPr lang="en-US" b="0" strike="noStrike" spc="-1">
              <a:latin typeface="Arial"/>
            </a:endParaRPr>
          </a:p>
          <a:p>
            <a:pPr>
              <a:lnSpc>
                <a:spcPct val="100000"/>
              </a:lnSpc>
            </a:pPr>
            <a:r>
              <a:rPr lang="en-US" sz="2000" b="0" strike="noStrike" spc="-1">
                <a:solidFill>
                  <a:srgbClr val="000099"/>
                </a:solidFill>
                <a:latin typeface="Gill Sans MT"/>
                <a:ea typeface="Arial"/>
              </a:rPr>
              <a:t>1.4 </a:t>
            </a:r>
            <a:r>
              <a:rPr lang="en-US" sz="2000" b="0" strike="noStrike" spc="-1">
                <a:solidFill>
                  <a:srgbClr val="000000"/>
                </a:solidFill>
                <a:latin typeface="Gill Sans MT"/>
                <a:ea typeface="Arial"/>
              </a:rPr>
              <a:t>delay, loss, throughput in networks</a:t>
            </a:r>
            <a:endParaRPr lang="en-US" sz="2000" b="0" strike="noStrike" spc="-1">
              <a:latin typeface="Arial"/>
            </a:endParaRPr>
          </a:p>
          <a:p>
            <a:pPr>
              <a:lnSpc>
                <a:spcPct val="100000"/>
              </a:lnSpc>
            </a:pPr>
            <a:r>
              <a:rPr lang="en-US" sz="2000" b="0" strike="noStrike" spc="-1">
                <a:solidFill>
                  <a:srgbClr val="000099"/>
                </a:solidFill>
                <a:latin typeface="Gill Sans MT"/>
                <a:ea typeface="Arial"/>
              </a:rPr>
              <a:t>1.5</a:t>
            </a:r>
            <a:r>
              <a:rPr lang="en-US" sz="2000" b="0" strike="noStrike" spc="-1">
                <a:solidFill>
                  <a:srgbClr val="000000"/>
                </a:solidFill>
                <a:latin typeface="Gill Sans MT"/>
                <a:ea typeface="Arial"/>
              </a:rPr>
              <a:t> protocol layers, service models</a:t>
            </a:r>
            <a:endParaRPr lang="en-US" sz="2000" b="0" strike="noStrike" spc="-1">
              <a:latin typeface="Arial"/>
            </a:endParaRPr>
          </a:p>
          <a:p>
            <a:pPr>
              <a:lnSpc>
                <a:spcPct val="100000"/>
              </a:lnSpc>
            </a:pPr>
            <a:r>
              <a:rPr lang="en-US" sz="2000" b="0" strike="noStrike" spc="-1">
                <a:solidFill>
                  <a:srgbClr val="000099"/>
                </a:solidFill>
                <a:latin typeface="Gill Sans MT"/>
                <a:ea typeface="Arial"/>
              </a:rPr>
              <a:t>1.6</a:t>
            </a:r>
            <a:r>
              <a:rPr lang="en-US" sz="2000" b="0" strike="noStrike" spc="-1">
                <a:solidFill>
                  <a:srgbClr val="000000"/>
                </a:solidFill>
                <a:latin typeface="Gill Sans MT"/>
                <a:ea typeface="Arial"/>
              </a:rPr>
              <a:t> networks under attack: security</a:t>
            </a:r>
            <a:endParaRPr lang="en-US" sz="2000" b="0" strike="noStrike" spc="-1">
              <a:latin typeface="Arial"/>
            </a:endParaRPr>
          </a:p>
          <a:p>
            <a:pPr>
              <a:lnSpc>
                <a:spcPct val="100000"/>
              </a:lnSpc>
            </a:pPr>
            <a:r>
              <a:rPr lang="en-US" sz="2000" b="0" strike="noStrike" spc="-1">
                <a:solidFill>
                  <a:srgbClr val="000099"/>
                </a:solidFill>
                <a:latin typeface="Gill Sans MT"/>
                <a:ea typeface="Arial"/>
              </a:rPr>
              <a:t>1.7</a:t>
            </a:r>
            <a:r>
              <a:rPr lang="en-US" sz="2000" b="0" strike="noStrike" spc="-1">
                <a:solidFill>
                  <a:srgbClr val="000000"/>
                </a:solidFill>
                <a:latin typeface="Gill Sans MT"/>
                <a:ea typeface="Arial"/>
              </a:rPr>
              <a:t> history</a:t>
            </a:r>
            <a:endParaRPr lang="en-US" sz="2000" b="0" strike="noStrike" spc="-1">
              <a:latin typeface="Arial"/>
            </a:endParaRPr>
          </a:p>
          <a:p>
            <a:pPr>
              <a:lnSpc>
                <a:spcPct val="100000"/>
              </a:lnSpc>
              <a:spcBef>
                <a:spcPts val="560"/>
              </a:spcBef>
            </a:pPr>
            <a:endParaRPr lang="en-US" sz="2000" b="0" strike="noStrike" spc="-1">
              <a:latin typeface="Arial"/>
            </a:endParaRPr>
          </a:p>
        </p:txBody>
      </p:sp>
      <p:sp>
        <p:nvSpPr>
          <p:cNvPr id="146"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13FBFAAC-FCF1-492B-BD1D-8BF52C5E8D2F}"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2"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383" name="Picture 193"/>
          <p:cNvPicPr/>
          <p:nvPr/>
        </p:nvPicPr>
        <p:blipFill>
          <a:blip r:embed="rId1"/>
          <a:stretch>
            <a:fillRect/>
          </a:stretch>
        </p:blipFill>
        <p:spPr>
          <a:xfrm>
            <a:off x="5083200" y="795240"/>
            <a:ext cx="3368520" cy="182520"/>
          </a:xfrm>
          <a:prstGeom prst="rect">
            <a:avLst/>
          </a:prstGeom>
          <a:ln>
            <a:noFill/>
          </a:ln>
        </p:spPr>
      </p:pic>
      <p:sp>
        <p:nvSpPr>
          <p:cNvPr id="5384" name="CustomShape 2"/>
          <p:cNvSpPr/>
          <p:nvPr/>
        </p:nvSpPr>
        <p:spPr>
          <a:xfrm>
            <a:off x="6978600" y="4156200"/>
            <a:ext cx="653760" cy="1133280"/>
          </a:xfrm>
          <a:custGeom>
            <a:avLst/>
            <a:gdLst/>
            <a:ahLst/>
            <a:cxnLst/>
            <a:rect l="l" t="t" r="r" b="b"/>
            <a:pathLst>
              <a:path w="413" h="715">
                <a:moveTo>
                  <a:pt x="413" y="570"/>
                </a:moveTo>
                <a:lnTo>
                  <a:pt x="9" y="0"/>
                </a:lnTo>
                <a:lnTo>
                  <a:pt x="0" y="604"/>
                </a:lnTo>
                <a:lnTo>
                  <a:pt x="397" y="715"/>
                </a:lnTo>
                <a:lnTo>
                  <a:pt x="413" y="570"/>
                </a:lnTo>
                <a:close/>
              </a:path>
            </a:pathLst>
          </a:custGeom>
          <a:gradFill>
            <a:gsLst>
              <a:gs pos="0">
                <a:schemeClr val="accent2"/>
              </a:gs>
              <a:gs pos="100000">
                <a:schemeClr val="bg1"/>
              </a:gs>
            </a:gsLst>
            <a:lin ang="0"/>
          </a:gradFill>
          <a:ln>
            <a:noFill/>
          </a:ln>
        </p:spPr>
        <p:style>
          <a:lnRef idx="0">
            <a:scrgbClr r="0" g="0" b="0"/>
          </a:lnRef>
          <a:fillRef idx="0">
            <a:scrgbClr r="0" g="0" b="0"/>
          </a:fillRef>
          <a:effectRef idx="0">
            <a:scrgbClr r="0" g="0" b="0"/>
          </a:effectRef>
          <a:fontRef idx="minor"/>
        </p:style>
      </p:sp>
      <p:sp>
        <p:nvSpPr>
          <p:cNvPr id="5385" name="CustomShape 3"/>
          <p:cNvSpPr/>
          <p:nvPr/>
        </p:nvSpPr>
        <p:spPr>
          <a:xfrm>
            <a:off x="7129440" y="2246400"/>
            <a:ext cx="636480" cy="850680"/>
          </a:xfrm>
          <a:custGeom>
            <a:avLst/>
            <a:gdLst/>
            <a:ahLst/>
            <a:cxnLst/>
            <a:rect l="l" t="t" r="r" b="b"/>
            <a:pathLst>
              <a:path w="402" h="537">
                <a:moveTo>
                  <a:pt x="402" y="363"/>
                </a:moveTo>
                <a:lnTo>
                  <a:pt x="28" y="0"/>
                </a:lnTo>
                <a:lnTo>
                  <a:pt x="0" y="470"/>
                </a:lnTo>
                <a:lnTo>
                  <a:pt x="242" y="537"/>
                </a:lnTo>
                <a:lnTo>
                  <a:pt x="402" y="363"/>
                </a:lnTo>
                <a:close/>
              </a:path>
            </a:pathLst>
          </a:custGeom>
          <a:gradFill>
            <a:gsLst>
              <a:gs pos="0">
                <a:schemeClr val="accent2"/>
              </a:gs>
              <a:gs pos="100000">
                <a:schemeClr val="bg1"/>
              </a:gs>
            </a:gsLst>
            <a:lin ang="0"/>
          </a:gradFill>
          <a:ln>
            <a:noFill/>
          </a:ln>
        </p:spPr>
        <p:style>
          <a:lnRef idx="0">
            <a:scrgbClr r="0" g="0" b="0"/>
          </a:lnRef>
          <a:fillRef idx="0">
            <a:scrgbClr r="0" g="0" b="0"/>
          </a:fillRef>
          <a:effectRef idx="0">
            <a:scrgbClr r="0" g="0" b="0"/>
          </a:effectRef>
          <a:fontRef idx="minor"/>
        </p:style>
      </p:sp>
      <p:sp>
        <p:nvSpPr>
          <p:cNvPr id="5386" name="CustomShape 4"/>
          <p:cNvSpPr/>
          <p:nvPr/>
        </p:nvSpPr>
        <p:spPr>
          <a:xfrm>
            <a:off x="7329600" y="2968560"/>
            <a:ext cx="784080" cy="136440"/>
          </a:xfrm>
          <a:prstGeom prst="rect">
            <a:avLst/>
          </a:prstGeom>
          <a:gradFill>
            <a:gsLst>
              <a:gs pos="0">
                <a:srgbClr val="009999"/>
              </a:gs>
              <a:gs pos="100000">
                <a:srgbClr val="FFFFFF"/>
              </a:gs>
            </a:gsLst>
            <a:lin ang="0"/>
          </a:gradFill>
          <a:ln w="9360">
            <a:solidFill>
              <a:srgbClr val="000000"/>
            </a:solidFill>
            <a:miter/>
          </a:ln>
        </p:spPr>
        <p:style>
          <a:lnRef idx="0">
            <a:scrgbClr r="0" g="0" b="0"/>
          </a:lnRef>
          <a:fillRef idx="0">
            <a:scrgbClr r="0" g="0" b="0"/>
          </a:fillRef>
          <a:effectRef idx="0">
            <a:scrgbClr r="0" g="0" b="0"/>
          </a:effectRef>
          <a:fontRef idx="minor"/>
        </p:style>
      </p:sp>
      <p:sp>
        <p:nvSpPr>
          <p:cNvPr id="5387" name="CustomShape 5"/>
          <p:cNvSpPr/>
          <p:nvPr/>
        </p:nvSpPr>
        <p:spPr>
          <a:xfrm>
            <a:off x="7329600" y="2759040"/>
            <a:ext cx="1050840" cy="212400"/>
          </a:xfrm>
          <a:prstGeom prst="parallelogram">
            <a:avLst>
              <a:gd name="adj" fmla="val 122778"/>
            </a:avLst>
          </a:prstGeom>
          <a:gradFill>
            <a:gsLst>
              <a:gs pos="0">
                <a:srgbClr val="009999"/>
              </a:gs>
              <a:gs pos="100000">
                <a:srgbClr val="FFFFFF"/>
              </a:gs>
            </a:gsLst>
            <a:lin ang="0"/>
          </a:gradFill>
          <a:ln w="9360">
            <a:solidFill>
              <a:srgbClr val="000000"/>
            </a:solidFill>
            <a:miter/>
          </a:ln>
        </p:spPr>
        <p:style>
          <a:lnRef idx="0">
            <a:scrgbClr r="0" g="0" b="0"/>
          </a:lnRef>
          <a:fillRef idx="0">
            <a:scrgbClr r="0" g="0" b="0"/>
          </a:fillRef>
          <a:effectRef idx="0">
            <a:scrgbClr r="0" g="0" b="0"/>
          </a:effectRef>
          <a:fontRef idx="minor"/>
        </p:style>
      </p:sp>
      <p:sp>
        <p:nvSpPr>
          <p:cNvPr id="5388" name="CustomShape 6"/>
          <p:cNvSpPr/>
          <p:nvPr/>
        </p:nvSpPr>
        <p:spPr>
          <a:xfrm>
            <a:off x="8113680" y="2754360"/>
            <a:ext cx="266400" cy="353880"/>
          </a:xfrm>
          <a:custGeom>
            <a:avLst/>
            <a:gdLst/>
            <a:ahLst/>
            <a:cxnLst/>
            <a:rect l="l" t="t" r="r" b="b"/>
            <a:pathLst>
              <a:path w="169" h="224">
                <a:moveTo>
                  <a:pt x="0" y="138"/>
                </a:moveTo>
                <a:lnTo>
                  <a:pt x="0" y="224"/>
                </a:lnTo>
                <a:lnTo>
                  <a:pt x="169" y="77"/>
                </a:lnTo>
                <a:lnTo>
                  <a:pt x="169" y="0"/>
                </a:lnTo>
                <a:lnTo>
                  <a:pt x="0" y="138"/>
                </a:lnTo>
                <a:close/>
              </a:path>
            </a:pathLst>
          </a:custGeom>
          <a:solidFill>
            <a:srgbClr val="BBE0E3"/>
          </a:solidFill>
          <a:ln w="6480">
            <a:solidFill>
              <a:srgbClr val="000000"/>
            </a:solidFill>
            <a:round/>
          </a:ln>
        </p:spPr>
        <p:style>
          <a:lnRef idx="0">
            <a:scrgbClr r="0" g="0" b="0"/>
          </a:lnRef>
          <a:fillRef idx="0">
            <a:scrgbClr r="0" g="0" b="0"/>
          </a:fillRef>
          <a:effectRef idx="0">
            <a:scrgbClr r="0" g="0" b="0"/>
          </a:effectRef>
          <a:fontRef idx="minor"/>
        </p:style>
      </p:sp>
      <p:sp>
        <p:nvSpPr>
          <p:cNvPr id="5389" name="CustomShape 7"/>
          <p:cNvSpPr/>
          <p:nvPr/>
        </p:nvSpPr>
        <p:spPr>
          <a:xfrm>
            <a:off x="7432560" y="2801880"/>
            <a:ext cx="801360" cy="125280"/>
          </a:xfrm>
          <a:custGeom>
            <a:avLst/>
            <a:gdLst/>
            <a:ahLst/>
            <a:cxnLst/>
            <a:rect l="l" t="t" r="r" b="b"/>
            <a:pathLst>
              <a:path w="280" h="63">
                <a:moveTo>
                  <a:pt x="0" y="63"/>
                </a:moveTo>
                <a:lnTo>
                  <a:pt x="37" y="62"/>
                </a:lnTo>
                <a:lnTo>
                  <a:pt x="219" y="0"/>
                </a:lnTo>
                <a:lnTo>
                  <a:pt x="280" y="0"/>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5390" name="CustomShape 8"/>
          <p:cNvSpPr/>
          <p:nvPr/>
        </p:nvSpPr>
        <p:spPr>
          <a:xfrm>
            <a:off x="7620120" y="2795760"/>
            <a:ext cx="463320" cy="145800"/>
          </a:xfrm>
          <a:custGeom>
            <a:avLst/>
            <a:gdLst/>
            <a:ahLst/>
            <a:cxnLst/>
            <a:rect l="l" t="t" r="r" b="b"/>
            <a:pathLst>
              <a:path w="293" h="93">
                <a:moveTo>
                  <a:pt x="0" y="0"/>
                </a:moveTo>
                <a:lnTo>
                  <a:pt x="67" y="1"/>
                </a:lnTo>
                <a:lnTo>
                  <a:pt x="195" y="93"/>
                </a:lnTo>
                <a:lnTo>
                  <a:pt x="293" y="93"/>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5391" name="CustomShape 9"/>
          <p:cNvSpPr/>
          <p:nvPr/>
        </p:nvSpPr>
        <p:spPr>
          <a:xfrm>
            <a:off x="7394400" y="5198400"/>
            <a:ext cx="873000" cy="235440"/>
          </a:xfrm>
          <a:prstGeom prst="ellipse">
            <a:avLst/>
          </a:prstGeom>
          <a:gradFill>
            <a:gsLst>
              <a:gs pos="0">
                <a:srgbClr val="009999"/>
              </a:gs>
              <a:gs pos="100000">
                <a:srgbClr val="FFFFFF"/>
              </a:gs>
            </a:gsLst>
            <a:lin ang="0"/>
          </a:gradFill>
          <a:ln w="9360">
            <a:solidFill>
              <a:srgbClr val="000000"/>
            </a:solidFill>
            <a:round/>
          </a:ln>
        </p:spPr>
        <p:style>
          <a:lnRef idx="0">
            <a:scrgbClr r="0" g="0" b="0"/>
          </a:lnRef>
          <a:fillRef idx="0">
            <a:scrgbClr r="0" g="0" b="0"/>
          </a:fillRef>
          <a:effectRef idx="0">
            <a:scrgbClr r="0" g="0" b="0"/>
          </a:effectRef>
          <a:fontRef idx="minor"/>
        </p:style>
      </p:sp>
      <p:sp>
        <p:nvSpPr>
          <p:cNvPr id="5392" name="CustomShape 10"/>
          <p:cNvSpPr/>
          <p:nvPr/>
        </p:nvSpPr>
        <p:spPr>
          <a:xfrm>
            <a:off x="7394400" y="5174280"/>
            <a:ext cx="877680" cy="141840"/>
          </a:xfrm>
          <a:prstGeom prst="rect">
            <a:avLst/>
          </a:prstGeom>
          <a:gradFill>
            <a:gsLst>
              <a:gs pos="0">
                <a:srgbClr val="009999"/>
              </a:gs>
              <a:gs pos="100000">
                <a:srgbClr val="FFFFFF"/>
              </a:gs>
            </a:gsLst>
            <a:lin ang="0"/>
          </a:gradFill>
          <a:ln>
            <a:noFill/>
          </a:ln>
        </p:spPr>
        <p:style>
          <a:lnRef idx="0">
            <a:scrgbClr r="0" g="0" b="0"/>
          </a:lnRef>
          <a:fillRef idx="0">
            <a:scrgbClr r="0" g="0" b="0"/>
          </a:fillRef>
          <a:effectRef idx="0">
            <a:scrgbClr r="0" g="0" b="0"/>
          </a:effectRef>
          <a:fontRef idx="minor"/>
        </p:style>
      </p:sp>
      <p:sp>
        <p:nvSpPr>
          <p:cNvPr id="5393" name="CustomShape 11"/>
          <p:cNvSpPr/>
          <p:nvPr/>
        </p:nvSpPr>
        <p:spPr>
          <a:xfrm>
            <a:off x="7392960" y="5013360"/>
            <a:ext cx="873000" cy="274680"/>
          </a:xfrm>
          <a:prstGeom prst="ellipse">
            <a:avLst/>
          </a:prstGeom>
          <a:gradFill>
            <a:gsLst>
              <a:gs pos="0">
                <a:srgbClr val="009999"/>
              </a:gs>
              <a:gs pos="100000">
                <a:srgbClr val="FFFFFF"/>
              </a:gs>
            </a:gsLst>
            <a:lin ang="0"/>
          </a:gradFill>
          <a:ln w="9360">
            <a:solidFill>
              <a:srgbClr val="000000"/>
            </a:solidFill>
            <a:round/>
          </a:ln>
        </p:spPr>
        <p:style>
          <a:lnRef idx="0">
            <a:scrgbClr r="0" g="0" b="0"/>
          </a:lnRef>
          <a:fillRef idx="0">
            <a:scrgbClr r="0" g="0" b="0"/>
          </a:fillRef>
          <a:effectRef idx="0">
            <a:scrgbClr r="0" g="0" b="0"/>
          </a:effectRef>
          <a:fontRef idx="minor"/>
        </p:style>
      </p:sp>
      <p:sp>
        <p:nvSpPr>
          <p:cNvPr id="5394" name="CustomShape 12"/>
          <p:cNvSpPr/>
          <p:nvPr/>
        </p:nvSpPr>
        <p:spPr>
          <a:xfrm>
            <a:off x="7570800" y="5082840"/>
            <a:ext cx="490320" cy="128880"/>
          </a:xfrm>
          <a:custGeom>
            <a:avLst/>
            <a:gdLst/>
            <a:ahLst/>
            <a:cxnLst/>
            <a:rect l="l" t="t" r="r" b="b"/>
            <a:pathLst>
              <a:path w="310" h="60">
                <a:moveTo>
                  <a:pt x="0" y="60"/>
                </a:moveTo>
                <a:lnTo>
                  <a:pt x="96" y="60"/>
                </a:lnTo>
                <a:lnTo>
                  <a:pt x="192" y="0"/>
                </a:lnTo>
                <a:lnTo>
                  <a:pt x="310"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5395" name="CustomShape 13"/>
          <p:cNvSpPr/>
          <p:nvPr/>
        </p:nvSpPr>
        <p:spPr>
          <a:xfrm>
            <a:off x="7593120" y="5082840"/>
            <a:ext cx="446040" cy="128880"/>
          </a:xfrm>
          <a:custGeom>
            <a:avLst/>
            <a:gdLst/>
            <a:ahLst/>
            <a:cxnLst/>
            <a:rect l="l" t="t" r="r" b="b"/>
            <a:pathLst>
              <a:path w="282" h="60">
                <a:moveTo>
                  <a:pt x="0" y="0"/>
                </a:moveTo>
                <a:lnTo>
                  <a:pt x="96" y="0"/>
                </a:lnTo>
                <a:lnTo>
                  <a:pt x="192" y="60"/>
                </a:lnTo>
                <a:lnTo>
                  <a:pt x="282" y="6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5396" name="Line 14"/>
          <p:cNvSpPr/>
          <p:nvPr/>
        </p:nvSpPr>
        <p:spPr>
          <a:xfrm>
            <a:off x="7394400" y="5145840"/>
            <a:ext cx="360" cy="18288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5397" name="Line 15"/>
          <p:cNvSpPr/>
          <p:nvPr/>
        </p:nvSpPr>
        <p:spPr>
          <a:xfrm>
            <a:off x="8267400" y="5150160"/>
            <a:ext cx="360" cy="1850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5398" name="CustomShape 16"/>
          <p:cNvSpPr/>
          <p:nvPr/>
        </p:nvSpPr>
        <p:spPr>
          <a:xfrm>
            <a:off x="3817800" y="1447920"/>
            <a:ext cx="4046400" cy="3831840"/>
          </a:xfrm>
          <a:custGeom>
            <a:avLst/>
            <a:gdLst/>
            <a:ahLst/>
            <a:cxnLst/>
            <a:rect l="l" t="t" r="r" b="b"/>
            <a:pathLst>
              <a:path w="2550" h="2415">
                <a:moveTo>
                  <a:pt x="592" y="0"/>
                </a:moveTo>
                <a:lnTo>
                  <a:pt x="2544" y="0"/>
                </a:lnTo>
                <a:lnTo>
                  <a:pt x="2550" y="2415"/>
                </a:lnTo>
                <a:lnTo>
                  <a:pt x="0" y="2415"/>
                </a:lnTo>
              </a:path>
            </a:pathLst>
          </a:custGeom>
          <a:noFill/>
          <a:ln w="9360">
            <a:solidFill>
              <a:schemeClr val="bg2"/>
            </a:solidFill>
            <a:round/>
          </a:ln>
        </p:spPr>
        <p:style>
          <a:lnRef idx="0">
            <a:scrgbClr r="0" g="0" b="0"/>
          </a:lnRef>
          <a:fillRef idx="0">
            <a:scrgbClr r="0" g="0" b="0"/>
          </a:fillRef>
          <a:effectRef idx="0">
            <a:scrgbClr r="0" g="0" b="0"/>
          </a:effectRef>
          <a:fontRef idx="minor"/>
        </p:style>
      </p:sp>
      <p:sp>
        <p:nvSpPr>
          <p:cNvPr id="5399" name="CustomShape 17"/>
          <p:cNvSpPr/>
          <p:nvPr/>
        </p:nvSpPr>
        <p:spPr>
          <a:xfrm>
            <a:off x="2718360" y="223920"/>
            <a:ext cx="109404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i="1" strike="noStrike" spc="-1">
                <a:solidFill>
                  <a:srgbClr val="000099"/>
                </a:solidFill>
                <a:latin typeface="Arial"/>
                <a:ea typeface="MS PGothic"/>
              </a:rPr>
              <a:t>source</a:t>
            </a:r>
            <a:endParaRPr lang="en-US" sz="2400" b="0" strike="noStrike" spc="-1">
              <a:latin typeface="Arial"/>
            </a:endParaRPr>
          </a:p>
        </p:txBody>
      </p:sp>
      <p:sp>
        <p:nvSpPr>
          <p:cNvPr id="5400" name="CustomShape 18"/>
          <p:cNvSpPr/>
          <p:nvPr/>
        </p:nvSpPr>
        <p:spPr>
          <a:xfrm>
            <a:off x="3868560" y="650880"/>
            <a:ext cx="358560" cy="1576080"/>
          </a:xfrm>
          <a:custGeom>
            <a:avLst/>
            <a:gdLst/>
            <a:ahLst/>
            <a:cxnLst/>
            <a:rect l="l" t="t" r="r" b="b"/>
            <a:pathLst>
              <a:path w="267" h="1186">
                <a:moveTo>
                  <a:pt x="254" y="466"/>
                </a:moveTo>
                <a:lnTo>
                  <a:pt x="0" y="0"/>
                </a:lnTo>
                <a:lnTo>
                  <a:pt x="0" y="1186"/>
                </a:lnTo>
                <a:lnTo>
                  <a:pt x="267" y="652"/>
                </a:lnTo>
                <a:lnTo>
                  <a:pt x="254" y="466"/>
                </a:lnTo>
                <a:close/>
              </a:path>
            </a:pathLst>
          </a:custGeom>
          <a:gradFill>
            <a:gsLst>
              <a:gs pos="0">
                <a:schemeClr val="accent2"/>
              </a:gs>
              <a:gs pos="100000">
                <a:schemeClr val="bg1"/>
              </a:gs>
            </a:gsLst>
            <a:lin ang="0"/>
          </a:gradFill>
          <a:ln>
            <a:noFill/>
          </a:ln>
        </p:spPr>
        <p:style>
          <a:lnRef idx="0">
            <a:scrgbClr r="0" g="0" b="0"/>
          </a:lnRef>
          <a:fillRef idx="0">
            <a:scrgbClr r="0" g="0" b="0"/>
          </a:fillRef>
          <a:effectRef idx="0">
            <a:scrgbClr r="0" g="0" b="0"/>
          </a:effectRef>
          <a:fontRef idx="minor"/>
        </p:style>
      </p:sp>
      <p:sp>
        <p:nvSpPr>
          <p:cNvPr id="5401" name="CustomShape 19"/>
          <p:cNvSpPr/>
          <p:nvPr/>
        </p:nvSpPr>
        <p:spPr>
          <a:xfrm>
            <a:off x="2644920" y="660240"/>
            <a:ext cx="1295280" cy="1544400"/>
          </a:xfrm>
          <a:prstGeom prst="rect">
            <a:avLst/>
          </a:prstGeom>
          <a:solidFill>
            <a:srgbClr val="000099"/>
          </a:solidFill>
          <a:ln>
            <a:noFill/>
          </a:ln>
        </p:spPr>
        <p:style>
          <a:lnRef idx="0">
            <a:scrgbClr r="0" g="0" b="0"/>
          </a:lnRef>
          <a:fillRef idx="0">
            <a:scrgbClr r="0" g="0" b="0"/>
          </a:fillRef>
          <a:effectRef idx="0">
            <a:scrgbClr r="0" g="0" b="0"/>
          </a:effectRef>
          <a:fontRef idx="minor"/>
        </p:style>
      </p:sp>
      <p:sp>
        <p:nvSpPr>
          <p:cNvPr id="5402" name="CustomShape 20"/>
          <p:cNvSpPr/>
          <p:nvPr/>
        </p:nvSpPr>
        <p:spPr>
          <a:xfrm>
            <a:off x="2597040" y="731880"/>
            <a:ext cx="1271520" cy="1535040"/>
          </a:xfrm>
          <a:prstGeom prst="rect">
            <a:avLst/>
          </a:prstGeom>
          <a:solidFill>
            <a:schemeClr val="bg1"/>
          </a:solidFill>
          <a:ln w="28440">
            <a:solidFill>
              <a:schemeClr val="tx1"/>
            </a:solidFill>
            <a:miter/>
          </a:ln>
        </p:spPr>
        <p:style>
          <a:lnRef idx="0">
            <a:scrgbClr r="0" g="0" b="0"/>
          </a:lnRef>
          <a:fillRef idx="0">
            <a:scrgbClr r="0" g="0" b="0"/>
          </a:fillRef>
          <a:effectRef idx="0">
            <a:scrgbClr r="0" g="0" b="0"/>
          </a:effectRef>
          <a:fontRef idx="minor"/>
        </p:style>
      </p:sp>
      <p:sp>
        <p:nvSpPr>
          <p:cNvPr id="5403" name="Line 21"/>
          <p:cNvSpPr/>
          <p:nvPr/>
        </p:nvSpPr>
        <p:spPr>
          <a:xfrm>
            <a:off x="2597040" y="1049040"/>
            <a:ext cx="1263600" cy="32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404" name="CustomShape 22"/>
          <p:cNvSpPr/>
          <p:nvPr/>
        </p:nvSpPr>
        <p:spPr>
          <a:xfrm>
            <a:off x="2554200" y="698400"/>
            <a:ext cx="1315800" cy="156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0000"/>
              </a:lnSpc>
            </a:pPr>
            <a:r>
              <a:rPr lang="en-US" sz="1800" b="0" strike="noStrike" spc="-1">
                <a:solidFill>
                  <a:srgbClr val="000000"/>
                </a:solidFill>
                <a:latin typeface="Arial"/>
                <a:ea typeface="MS PGothic"/>
              </a:rPr>
              <a:t>application</a:t>
            </a:r>
            <a:endParaRPr lang="en-US" sz="1800" b="0" strike="noStrike" spc="-1">
              <a:latin typeface="Arial"/>
            </a:endParaRPr>
          </a:p>
          <a:p>
            <a:pPr algn="ctr">
              <a:lnSpc>
                <a:spcPct val="110000"/>
              </a:lnSpc>
            </a:pPr>
            <a:r>
              <a:rPr lang="en-US" sz="1800" b="0" strike="noStrike" spc="-1">
                <a:solidFill>
                  <a:srgbClr val="000000"/>
                </a:solidFill>
                <a:latin typeface="Arial"/>
                <a:ea typeface="MS PGothic"/>
              </a:rPr>
              <a:t>transport</a:t>
            </a:r>
            <a:endParaRPr lang="en-US" sz="1800" b="0" strike="noStrike" spc="-1">
              <a:latin typeface="Arial"/>
            </a:endParaRPr>
          </a:p>
          <a:p>
            <a:pPr algn="ctr">
              <a:lnSpc>
                <a:spcPct val="110000"/>
              </a:lnSpc>
            </a:pPr>
            <a:r>
              <a:rPr lang="en-US" sz="1800" b="0" strike="noStrike" spc="-1">
                <a:solidFill>
                  <a:srgbClr val="000000"/>
                </a:solidFill>
                <a:latin typeface="Arial"/>
                <a:ea typeface="MS PGothic"/>
              </a:rPr>
              <a:t>network</a:t>
            </a:r>
            <a:endParaRPr lang="en-US" sz="1800" b="0" strike="noStrike" spc="-1">
              <a:latin typeface="Arial"/>
            </a:endParaRPr>
          </a:p>
          <a:p>
            <a:pPr algn="ctr">
              <a:lnSpc>
                <a:spcPct val="110000"/>
              </a:lnSpc>
            </a:pPr>
            <a:r>
              <a:rPr lang="en-US" sz="1800" b="0" strike="noStrike" spc="-1">
                <a:solidFill>
                  <a:srgbClr val="000000"/>
                </a:solidFill>
                <a:latin typeface="Arial"/>
                <a:ea typeface="MS PGothic"/>
              </a:rPr>
              <a:t>link</a:t>
            </a:r>
            <a:endParaRPr lang="en-US" sz="1800" b="0" strike="noStrike" spc="-1">
              <a:latin typeface="Arial"/>
            </a:endParaRPr>
          </a:p>
          <a:p>
            <a:pPr algn="ctr">
              <a:lnSpc>
                <a:spcPct val="110000"/>
              </a:lnSpc>
            </a:pPr>
            <a:r>
              <a:rPr lang="en-US" sz="1800" b="0" strike="noStrike" spc="-1">
                <a:solidFill>
                  <a:srgbClr val="000000"/>
                </a:solidFill>
                <a:latin typeface="Arial"/>
                <a:ea typeface="MS PGothic"/>
              </a:rPr>
              <a:t>physical</a:t>
            </a:r>
            <a:endParaRPr lang="en-US" sz="1800" b="0" strike="noStrike" spc="-1">
              <a:latin typeface="Arial"/>
            </a:endParaRPr>
          </a:p>
        </p:txBody>
      </p:sp>
      <p:sp>
        <p:nvSpPr>
          <p:cNvPr id="5405" name="Line 23"/>
          <p:cNvSpPr/>
          <p:nvPr/>
        </p:nvSpPr>
        <p:spPr>
          <a:xfrm>
            <a:off x="2604960" y="1369800"/>
            <a:ext cx="1263600" cy="32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406" name="Line 24"/>
          <p:cNvSpPr/>
          <p:nvPr/>
        </p:nvSpPr>
        <p:spPr>
          <a:xfrm>
            <a:off x="2609640" y="1650960"/>
            <a:ext cx="1263600" cy="288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407" name="Line 25"/>
          <p:cNvSpPr/>
          <p:nvPr/>
        </p:nvSpPr>
        <p:spPr>
          <a:xfrm>
            <a:off x="2609640" y="1927080"/>
            <a:ext cx="1263600" cy="32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408" name="CustomShape 26"/>
          <p:cNvSpPr/>
          <p:nvPr/>
        </p:nvSpPr>
        <p:spPr>
          <a:xfrm>
            <a:off x="1219320" y="1395360"/>
            <a:ext cx="108072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09" name="CustomShape 27"/>
          <p:cNvSpPr/>
          <p:nvPr/>
        </p:nvSpPr>
        <p:spPr>
          <a:xfrm>
            <a:off x="1541520" y="136836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t</a:t>
            </a:r>
            <a:endParaRPr lang="en-US" sz="1800" b="0" strike="noStrike" spc="-1">
              <a:latin typeface="Arial"/>
            </a:endParaRPr>
          </a:p>
        </p:txBody>
      </p:sp>
      <p:sp>
        <p:nvSpPr>
          <p:cNvPr id="5410" name="CustomShape 28"/>
          <p:cNvSpPr/>
          <p:nvPr/>
        </p:nvSpPr>
        <p:spPr>
          <a:xfrm>
            <a:off x="1246320" y="136836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n</a:t>
            </a:r>
            <a:endParaRPr lang="en-US" sz="1800" b="0" strike="noStrike" spc="-1">
              <a:latin typeface="Arial"/>
            </a:endParaRPr>
          </a:p>
        </p:txBody>
      </p:sp>
      <p:sp>
        <p:nvSpPr>
          <p:cNvPr id="5411" name="CustomShape 29"/>
          <p:cNvSpPr/>
          <p:nvPr/>
        </p:nvSpPr>
        <p:spPr>
          <a:xfrm>
            <a:off x="1747800" y="1370160"/>
            <a:ext cx="67752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M</a:t>
            </a:r>
            <a:endParaRPr lang="en-US" sz="1400" b="0" strike="noStrike" spc="-1">
              <a:latin typeface="Arial"/>
            </a:endParaRPr>
          </a:p>
        </p:txBody>
      </p:sp>
      <p:sp>
        <p:nvSpPr>
          <p:cNvPr id="5412" name="Line 30"/>
          <p:cNvSpPr/>
          <p:nvPr/>
        </p:nvSpPr>
        <p:spPr>
          <a:xfrm>
            <a:off x="1515960" y="1404720"/>
            <a:ext cx="360" cy="244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13" name="Line 31"/>
          <p:cNvSpPr/>
          <p:nvPr/>
        </p:nvSpPr>
        <p:spPr>
          <a:xfrm>
            <a:off x="1820520" y="1400040"/>
            <a:ext cx="360" cy="247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14" name="CustomShape 32"/>
          <p:cNvSpPr/>
          <p:nvPr/>
        </p:nvSpPr>
        <p:spPr>
          <a:xfrm>
            <a:off x="397080" y="996840"/>
            <a:ext cx="95832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CC0000"/>
                </a:solidFill>
                <a:latin typeface="Arial"/>
                <a:ea typeface="MS PGothic"/>
              </a:rPr>
              <a:t>segment</a:t>
            </a:r>
            <a:endParaRPr lang="en-US" sz="1600" b="0" strike="noStrike" spc="-1">
              <a:latin typeface="Arial"/>
            </a:endParaRPr>
          </a:p>
        </p:txBody>
      </p:sp>
      <p:sp>
        <p:nvSpPr>
          <p:cNvPr id="5415" name="CustomShape 33"/>
          <p:cNvSpPr/>
          <p:nvPr/>
        </p:nvSpPr>
        <p:spPr>
          <a:xfrm>
            <a:off x="1533600" y="1060560"/>
            <a:ext cx="27936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16" name="CustomShape 34"/>
          <p:cNvSpPr/>
          <p:nvPr/>
        </p:nvSpPr>
        <p:spPr>
          <a:xfrm>
            <a:off x="1538280" y="103356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t</a:t>
            </a:r>
            <a:endParaRPr lang="en-US" sz="1800" b="0" strike="noStrike" spc="-1">
              <a:latin typeface="Arial"/>
            </a:endParaRPr>
          </a:p>
        </p:txBody>
      </p:sp>
      <p:sp>
        <p:nvSpPr>
          <p:cNvPr id="5417" name="CustomShape 35"/>
          <p:cNvSpPr/>
          <p:nvPr/>
        </p:nvSpPr>
        <p:spPr>
          <a:xfrm>
            <a:off x="197640" y="1336680"/>
            <a:ext cx="103608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CC0000"/>
                </a:solidFill>
                <a:latin typeface="Arial"/>
                <a:ea typeface="MS PGothic"/>
              </a:rPr>
              <a:t>datagram</a:t>
            </a:r>
            <a:endParaRPr lang="en-US" sz="1600" b="0" strike="noStrike" spc="-1">
              <a:latin typeface="Arial"/>
            </a:endParaRPr>
          </a:p>
        </p:txBody>
      </p:sp>
      <p:sp>
        <p:nvSpPr>
          <p:cNvPr id="5418" name="CustomShape 36"/>
          <p:cNvSpPr/>
          <p:nvPr/>
        </p:nvSpPr>
        <p:spPr>
          <a:xfrm>
            <a:off x="1547640" y="4157640"/>
            <a:ext cx="141120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i="1" strike="noStrike" spc="-1">
                <a:solidFill>
                  <a:srgbClr val="000099"/>
                </a:solidFill>
                <a:latin typeface="Arial"/>
                <a:ea typeface="MS PGothic"/>
              </a:rPr>
              <a:t>destination</a:t>
            </a:r>
            <a:endParaRPr lang="en-US" sz="2000" b="0" strike="noStrike" spc="-1">
              <a:latin typeface="Arial"/>
            </a:endParaRPr>
          </a:p>
        </p:txBody>
      </p:sp>
      <p:sp>
        <p:nvSpPr>
          <p:cNvPr id="5419" name="CustomShape 37"/>
          <p:cNvSpPr/>
          <p:nvPr/>
        </p:nvSpPr>
        <p:spPr>
          <a:xfrm>
            <a:off x="2979720" y="4540320"/>
            <a:ext cx="358560" cy="1576080"/>
          </a:xfrm>
          <a:custGeom>
            <a:avLst/>
            <a:gdLst/>
            <a:ahLst/>
            <a:cxnLst/>
            <a:rect l="l" t="t" r="r" b="b"/>
            <a:pathLst>
              <a:path w="267" h="1186">
                <a:moveTo>
                  <a:pt x="254" y="466"/>
                </a:moveTo>
                <a:lnTo>
                  <a:pt x="0" y="0"/>
                </a:lnTo>
                <a:lnTo>
                  <a:pt x="0" y="1186"/>
                </a:lnTo>
                <a:lnTo>
                  <a:pt x="267" y="652"/>
                </a:lnTo>
                <a:lnTo>
                  <a:pt x="254" y="466"/>
                </a:lnTo>
                <a:close/>
              </a:path>
            </a:pathLst>
          </a:custGeom>
          <a:gradFill>
            <a:gsLst>
              <a:gs pos="0">
                <a:schemeClr val="accent2"/>
              </a:gs>
              <a:gs pos="100000">
                <a:schemeClr val="bg1"/>
              </a:gs>
            </a:gsLst>
            <a:lin ang="0"/>
          </a:gradFill>
          <a:ln>
            <a:noFill/>
          </a:ln>
        </p:spPr>
        <p:style>
          <a:lnRef idx="0">
            <a:scrgbClr r="0" g="0" b="0"/>
          </a:lnRef>
          <a:fillRef idx="0">
            <a:scrgbClr r="0" g="0" b="0"/>
          </a:fillRef>
          <a:effectRef idx="0">
            <a:scrgbClr r="0" g="0" b="0"/>
          </a:effectRef>
          <a:fontRef idx="minor"/>
        </p:style>
      </p:sp>
      <p:sp>
        <p:nvSpPr>
          <p:cNvPr id="5420" name="CustomShape 38"/>
          <p:cNvSpPr/>
          <p:nvPr/>
        </p:nvSpPr>
        <p:spPr>
          <a:xfrm>
            <a:off x="1755720" y="4546440"/>
            <a:ext cx="1295280" cy="1544400"/>
          </a:xfrm>
          <a:prstGeom prst="rect">
            <a:avLst/>
          </a:prstGeom>
          <a:solidFill>
            <a:srgbClr val="000099"/>
          </a:solidFill>
          <a:ln>
            <a:noFill/>
          </a:ln>
        </p:spPr>
        <p:style>
          <a:lnRef idx="0">
            <a:scrgbClr r="0" g="0" b="0"/>
          </a:lnRef>
          <a:fillRef idx="0">
            <a:scrgbClr r="0" g="0" b="0"/>
          </a:fillRef>
          <a:effectRef idx="0">
            <a:scrgbClr r="0" g="0" b="0"/>
          </a:effectRef>
          <a:fontRef idx="minor"/>
        </p:style>
      </p:sp>
      <p:sp>
        <p:nvSpPr>
          <p:cNvPr id="5421" name="CustomShape 39"/>
          <p:cNvSpPr/>
          <p:nvPr/>
        </p:nvSpPr>
        <p:spPr>
          <a:xfrm>
            <a:off x="1708200" y="4618080"/>
            <a:ext cx="1271520" cy="1535040"/>
          </a:xfrm>
          <a:prstGeom prst="rect">
            <a:avLst/>
          </a:prstGeom>
          <a:solidFill>
            <a:schemeClr val="bg1"/>
          </a:solidFill>
          <a:ln w="28440">
            <a:solidFill>
              <a:schemeClr val="tx1"/>
            </a:solidFill>
            <a:miter/>
          </a:ln>
        </p:spPr>
        <p:style>
          <a:lnRef idx="0">
            <a:scrgbClr r="0" g="0" b="0"/>
          </a:lnRef>
          <a:fillRef idx="0">
            <a:scrgbClr r="0" g="0" b="0"/>
          </a:fillRef>
          <a:effectRef idx="0">
            <a:scrgbClr r="0" g="0" b="0"/>
          </a:effectRef>
          <a:fontRef idx="minor"/>
        </p:style>
      </p:sp>
      <p:sp>
        <p:nvSpPr>
          <p:cNvPr id="5422" name="Line 40"/>
          <p:cNvSpPr/>
          <p:nvPr/>
        </p:nvSpPr>
        <p:spPr>
          <a:xfrm>
            <a:off x="1707840" y="4935240"/>
            <a:ext cx="1263960" cy="32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423" name="CustomShape 41"/>
          <p:cNvSpPr/>
          <p:nvPr/>
        </p:nvSpPr>
        <p:spPr>
          <a:xfrm>
            <a:off x="1665360" y="4584600"/>
            <a:ext cx="1315800" cy="156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0000"/>
              </a:lnSpc>
            </a:pPr>
            <a:r>
              <a:rPr lang="en-US" sz="1800" b="0" strike="noStrike" spc="-1">
                <a:solidFill>
                  <a:srgbClr val="000000"/>
                </a:solidFill>
                <a:latin typeface="Arial"/>
                <a:ea typeface="MS PGothic"/>
              </a:rPr>
              <a:t>application</a:t>
            </a:r>
            <a:endParaRPr lang="en-US" sz="1800" b="0" strike="noStrike" spc="-1">
              <a:latin typeface="Arial"/>
            </a:endParaRPr>
          </a:p>
          <a:p>
            <a:pPr algn="ctr">
              <a:lnSpc>
                <a:spcPct val="110000"/>
              </a:lnSpc>
            </a:pPr>
            <a:r>
              <a:rPr lang="en-US" sz="1800" b="0" strike="noStrike" spc="-1">
                <a:solidFill>
                  <a:srgbClr val="000000"/>
                </a:solidFill>
                <a:latin typeface="Arial"/>
                <a:ea typeface="MS PGothic"/>
              </a:rPr>
              <a:t>transport</a:t>
            </a:r>
            <a:endParaRPr lang="en-US" sz="1800" b="0" strike="noStrike" spc="-1">
              <a:latin typeface="Arial"/>
            </a:endParaRPr>
          </a:p>
          <a:p>
            <a:pPr algn="ctr">
              <a:lnSpc>
                <a:spcPct val="110000"/>
              </a:lnSpc>
            </a:pPr>
            <a:r>
              <a:rPr lang="en-US" sz="1800" b="0" strike="noStrike" spc="-1">
                <a:solidFill>
                  <a:srgbClr val="000000"/>
                </a:solidFill>
                <a:latin typeface="Arial"/>
                <a:ea typeface="MS PGothic"/>
              </a:rPr>
              <a:t>network</a:t>
            </a:r>
            <a:endParaRPr lang="en-US" sz="1800" b="0" strike="noStrike" spc="-1">
              <a:latin typeface="Arial"/>
            </a:endParaRPr>
          </a:p>
          <a:p>
            <a:pPr algn="ctr">
              <a:lnSpc>
                <a:spcPct val="110000"/>
              </a:lnSpc>
            </a:pPr>
            <a:r>
              <a:rPr lang="en-US" sz="1800" b="0" strike="noStrike" spc="-1">
                <a:solidFill>
                  <a:srgbClr val="000000"/>
                </a:solidFill>
                <a:latin typeface="Arial"/>
                <a:ea typeface="MS PGothic"/>
              </a:rPr>
              <a:t>link</a:t>
            </a:r>
            <a:endParaRPr lang="en-US" sz="1800" b="0" strike="noStrike" spc="-1">
              <a:latin typeface="Arial"/>
            </a:endParaRPr>
          </a:p>
          <a:p>
            <a:pPr algn="ctr">
              <a:lnSpc>
                <a:spcPct val="110000"/>
              </a:lnSpc>
            </a:pPr>
            <a:r>
              <a:rPr lang="en-US" sz="1800" b="0" strike="noStrike" spc="-1">
                <a:solidFill>
                  <a:srgbClr val="000000"/>
                </a:solidFill>
                <a:latin typeface="Arial"/>
                <a:ea typeface="MS PGothic"/>
              </a:rPr>
              <a:t>physical</a:t>
            </a:r>
            <a:endParaRPr lang="en-US" sz="1800" b="0" strike="noStrike" spc="-1">
              <a:latin typeface="Arial"/>
            </a:endParaRPr>
          </a:p>
        </p:txBody>
      </p:sp>
      <p:sp>
        <p:nvSpPr>
          <p:cNvPr id="5424" name="Line 42"/>
          <p:cNvSpPr/>
          <p:nvPr/>
        </p:nvSpPr>
        <p:spPr>
          <a:xfrm>
            <a:off x="1715760" y="5256000"/>
            <a:ext cx="1263960" cy="32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425" name="Line 43"/>
          <p:cNvSpPr/>
          <p:nvPr/>
        </p:nvSpPr>
        <p:spPr>
          <a:xfrm>
            <a:off x="1720800" y="5537160"/>
            <a:ext cx="1263600" cy="288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426" name="Line 44"/>
          <p:cNvSpPr/>
          <p:nvPr/>
        </p:nvSpPr>
        <p:spPr>
          <a:xfrm>
            <a:off x="1720800" y="5813280"/>
            <a:ext cx="1263600" cy="32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427" name="CustomShape 45"/>
          <p:cNvSpPr/>
          <p:nvPr/>
        </p:nvSpPr>
        <p:spPr>
          <a:xfrm>
            <a:off x="173160" y="5554800"/>
            <a:ext cx="133164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28" name="CustomShape 46"/>
          <p:cNvSpPr/>
          <p:nvPr/>
        </p:nvSpPr>
        <p:spPr>
          <a:xfrm>
            <a:off x="746280" y="552780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t</a:t>
            </a:r>
            <a:endParaRPr lang="en-US" sz="1800" b="0" strike="noStrike" spc="-1">
              <a:latin typeface="Arial"/>
            </a:endParaRPr>
          </a:p>
        </p:txBody>
      </p:sp>
      <p:sp>
        <p:nvSpPr>
          <p:cNvPr id="5429" name="CustomShape 47"/>
          <p:cNvSpPr/>
          <p:nvPr/>
        </p:nvSpPr>
        <p:spPr>
          <a:xfrm>
            <a:off x="450720" y="552780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n</a:t>
            </a:r>
            <a:endParaRPr lang="en-US" sz="1800" b="0" strike="noStrike" spc="-1">
              <a:latin typeface="Arial"/>
            </a:endParaRPr>
          </a:p>
        </p:txBody>
      </p:sp>
      <p:sp>
        <p:nvSpPr>
          <p:cNvPr id="5430" name="CustomShape 48"/>
          <p:cNvSpPr/>
          <p:nvPr/>
        </p:nvSpPr>
        <p:spPr>
          <a:xfrm>
            <a:off x="152280" y="552780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l</a:t>
            </a:r>
            <a:endParaRPr lang="en-US" sz="1800" b="0" strike="noStrike" spc="-1">
              <a:latin typeface="Arial"/>
            </a:endParaRPr>
          </a:p>
        </p:txBody>
      </p:sp>
      <p:sp>
        <p:nvSpPr>
          <p:cNvPr id="5431" name="CustomShape 49"/>
          <p:cNvSpPr/>
          <p:nvPr/>
        </p:nvSpPr>
        <p:spPr>
          <a:xfrm>
            <a:off x="952560" y="5529240"/>
            <a:ext cx="67752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M</a:t>
            </a:r>
            <a:endParaRPr lang="en-US" sz="1400" b="0" strike="noStrike" spc="-1">
              <a:latin typeface="Arial"/>
            </a:endParaRPr>
          </a:p>
        </p:txBody>
      </p:sp>
      <p:sp>
        <p:nvSpPr>
          <p:cNvPr id="5432" name="Line 50"/>
          <p:cNvSpPr/>
          <p:nvPr/>
        </p:nvSpPr>
        <p:spPr>
          <a:xfrm>
            <a:off x="434880" y="5554440"/>
            <a:ext cx="360" cy="257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33" name="Line 51"/>
          <p:cNvSpPr/>
          <p:nvPr/>
        </p:nvSpPr>
        <p:spPr>
          <a:xfrm>
            <a:off x="720720" y="5564160"/>
            <a:ext cx="360" cy="244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34" name="Line 52"/>
          <p:cNvSpPr/>
          <p:nvPr/>
        </p:nvSpPr>
        <p:spPr>
          <a:xfrm>
            <a:off x="1025280" y="5559120"/>
            <a:ext cx="360" cy="247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35" name="CustomShape 53"/>
          <p:cNvSpPr/>
          <p:nvPr/>
        </p:nvSpPr>
        <p:spPr>
          <a:xfrm>
            <a:off x="420840" y="5256360"/>
            <a:ext cx="108072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36" name="CustomShape 54"/>
          <p:cNvSpPr/>
          <p:nvPr/>
        </p:nvSpPr>
        <p:spPr>
          <a:xfrm>
            <a:off x="743040" y="522936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t</a:t>
            </a:r>
            <a:endParaRPr lang="en-US" sz="1800" b="0" strike="noStrike" spc="-1">
              <a:latin typeface="Arial"/>
            </a:endParaRPr>
          </a:p>
        </p:txBody>
      </p:sp>
      <p:sp>
        <p:nvSpPr>
          <p:cNvPr id="5437" name="CustomShape 55"/>
          <p:cNvSpPr/>
          <p:nvPr/>
        </p:nvSpPr>
        <p:spPr>
          <a:xfrm>
            <a:off x="447840" y="522936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n</a:t>
            </a:r>
            <a:endParaRPr lang="en-US" sz="1800" b="0" strike="noStrike" spc="-1">
              <a:latin typeface="Arial"/>
            </a:endParaRPr>
          </a:p>
        </p:txBody>
      </p:sp>
      <p:sp>
        <p:nvSpPr>
          <p:cNvPr id="5438" name="CustomShape 56"/>
          <p:cNvSpPr/>
          <p:nvPr/>
        </p:nvSpPr>
        <p:spPr>
          <a:xfrm>
            <a:off x="949320" y="5230800"/>
            <a:ext cx="67752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M</a:t>
            </a:r>
            <a:endParaRPr lang="en-US" sz="1400" b="0" strike="noStrike" spc="-1">
              <a:latin typeface="Arial"/>
            </a:endParaRPr>
          </a:p>
        </p:txBody>
      </p:sp>
      <p:sp>
        <p:nvSpPr>
          <p:cNvPr id="5439" name="Line 57"/>
          <p:cNvSpPr/>
          <p:nvPr/>
        </p:nvSpPr>
        <p:spPr>
          <a:xfrm>
            <a:off x="717480" y="5265720"/>
            <a:ext cx="360" cy="244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40" name="Line 58"/>
          <p:cNvSpPr/>
          <p:nvPr/>
        </p:nvSpPr>
        <p:spPr>
          <a:xfrm>
            <a:off x="1022040" y="5260680"/>
            <a:ext cx="360" cy="247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41" name="CustomShape 59"/>
          <p:cNvSpPr/>
          <p:nvPr/>
        </p:nvSpPr>
        <p:spPr>
          <a:xfrm>
            <a:off x="723960" y="4948200"/>
            <a:ext cx="76320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42" name="CustomShape 60"/>
          <p:cNvSpPr/>
          <p:nvPr/>
        </p:nvSpPr>
        <p:spPr>
          <a:xfrm>
            <a:off x="728640" y="492120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t</a:t>
            </a:r>
            <a:endParaRPr lang="en-US" sz="1800" b="0" strike="noStrike" spc="-1">
              <a:latin typeface="Arial"/>
            </a:endParaRPr>
          </a:p>
        </p:txBody>
      </p:sp>
      <p:sp>
        <p:nvSpPr>
          <p:cNvPr id="5443" name="CustomShape 61"/>
          <p:cNvSpPr/>
          <p:nvPr/>
        </p:nvSpPr>
        <p:spPr>
          <a:xfrm>
            <a:off x="934920" y="4923000"/>
            <a:ext cx="67752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M</a:t>
            </a:r>
            <a:endParaRPr lang="en-US" sz="1400" b="0" strike="noStrike" spc="-1">
              <a:latin typeface="Arial"/>
            </a:endParaRPr>
          </a:p>
        </p:txBody>
      </p:sp>
      <p:sp>
        <p:nvSpPr>
          <p:cNvPr id="5444" name="Line 62"/>
          <p:cNvSpPr/>
          <p:nvPr/>
        </p:nvSpPr>
        <p:spPr>
          <a:xfrm>
            <a:off x="1008000" y="4952880"/>
            <a:ext cx="360" cy="247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45" name="CustomShape 63"/>
          <p:cNvSpPr/>
          <p:nvPr/>
        </p:nvSpPr>
        <p:spPr>
          <a:xfrm>
            <a:off x="988920" y="4635360"/>
            <a:ext cx="49356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46" name="CustomShape 64"/>
          <p:cNvSpPr/>
          <p:nvPr/>
        </p:nvSpPr>
        <p:spPr>
          <a:xfrm>
            <a:off x="930240" y="4610160"/>
            <a:ext cx="67752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M</a:t>
            </a:r>
            <a:endParaRPr lang="en-US" sz="1400" b="0" strike="noStrike" spc="-1">
              <a:latin typeface="Arial"/>
            </a:endParaRPr>
          </a:p>
        </p:txBody>
      </p:sp>
      <p:sp>
        <p:nvSpPr>
          <p:cNvPr id="5447" name="CustomShape 65"/>
          <p:cNvSpPr/>
          <p:nvPr/>
        </p:nvSpPr>
        <p:spPr>
          <a:xfrm>
            <a:off x="5745240" y="4164120"/>
            <a:ext cx="1295280" cy="944280"/>
          </a:xfrm>
          <a:prstGeom prst="rect">
            <a:avLst/>
          </a:prstGeom>
          <a:solidFill>
            <a:srgbClr val="000099"/>
          </a:solidFill>
          <a:ln>
            <a:noFill/>
          </a:ln>
        </p:spPr>
        <p:style>
          <a:lnRef idx="0">
            <a:scrgbClr r="0" g="0" b="0"/>
          </a:lnRef>
          <a:fillRef idx="0">
            <a:scrgbClr r="0" g="0" b="0"/>
          </a:fillRef>
          <a:effectRef idx="0">
            <a:scrgbClr r="0" g="0" b="0"/>
          </a:effectRef>
          <a:fontRef idx="minor"/>
        </p:style>
      </p:sp>
      <p:sp>
        <p:nvSpPr>
          <p:cNvPr id="5448" name="CustomShape 66"/>
          <p:cNvSpPr/>
          <p:nvPr/>
        </p:nvSpPr>
        <p:spPr>
          <a:xfrm>
            <a:off x="5697360" y="4235400"/>
            <a:ext cx="1271520" cy="944280"/>
          </a:xfrm>
          <a:prstGeom prst="rect">
            <a:avLst/>
          </a:prstGeom>
          <a:solidFill>
            <a:schemeClr val="bg1"/>
          </a:solidFill>
          <a:ln w="28440">
            <a:solidFill>
              <a:schemeClr val="tx1"/>
            </a:solidFill>
            <a:miter/>
          </a:ln>
        </p:spPr>
        <p:style>
          <a:lnRef idx="0">
            <a:scrgbClr r="0" g="0" b="0"/>
          </a:lnRef>
          <a:fillRef idx="0">
            <a:scrgbClr r="0" g="0" b="0"/>
          </a:fillRef>
          <a:effectRef idx="0">
            <a:scrgbClr r="0" g="0" b="0"/>
          </a:effectRef>
          <a:fontRef idx="minor"/>
        </p:style>
      </p:sp>
      <p:sp>
        <p:nvSpPr>
          <p:cNvPr id="5449" name="Line 67"/>
          <p:cNvSpPr/>
          <p:nvPr/>
        </p:nvSpPr>
        <p:spPr>
          <a:xfrm>
            <a:off x="5697360" y="4552920"/>
            <a:ext cx="1263600" cy="288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450" name="CustomShape 68"/>
          <p:cNvSpPr/>
          <p:nvPr/>
        </p:nvSpPr>
        <p:spPr>
          <a:xfrm>
            <a:off x="5654520" y="4202280"/>
            <a:ext cx="1315800" cy="96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0000"/>
              </a:lnSpc>
            </a:pPr>
            <a:r>
              <a:rPr lang="en-US" sz="1800" b="0" strike="noStrike" spc="-1">
                <a:solidFill>
                  <a:srgbClr val="000000"/>
                </a:solidFill>
                <a:latin typeface="Arial"/>
                <a:ea typeface="MS PGothic"/>
              </a:rPr>
              <a:t>network</a:t>
            </a:r>
            <a:endParaRPr lang="en-US" sz="1800" b="0" strike="noStrike" spc="-1">
              <a:latin typeface="Arial"/>
            </a:endParaRPr>
          </a:p>
          <a:p>
            <a:pPr algn="ctr">
              <a:lnSpc>
                <a:spcPct val="110000"/>
              </a:lnSpc>
            </a:pPr>
            <a:r>
              <a:rPr lang="en-US" sz="1800" b="0" strike="noStrike" spc="-1">
                <a:solidFill>
                  <a:srgbClr val="000000"/>
                </a:solidFill>
                <a:latin typeface="Arial"/>
                <a:ea typeface="MS PGothic"/>
              </a:rPr>
              <a:t>link</a:t>
            </a:r>
            <a:endParaRPr lang="en-US" sz="1800" b="0" strike="noStrike" spc="-1">
              <a:latin typeface="Arial"/>
            </a:endParaRPr>
          </a:p>
          <a:p>
            <a:pPr algn="ctr">
              <a:lnSpc>
                <a:spcPct val="110000"/>
              </a:lnSpc>
            </a:pPr>
            <a:r>
              <a:rPr lang="en-US" sz="1800" b="0" strike="noStrike" spc="-1">
                <a:solidFill>
                  <a:srgbClr val="000000"/>
                </a:solidFill>
                <a:latin typeface="Arial"/>
                <a:ea typeface="MS PGothic"/>
              </a:rPr>
              <a:t>physical</a:t>
            </a:r>
            <a:endParaRPr lang="en-US" sz="1800" b="0" strike="noStrike" spc="-1">
              <a:latin typeface="Arial"/>
            </a:endParaRPr>
          </a:p>
        </p:txBody>
      </p:sp>
      <p:sp>
        <p:nvSpPr>
          <p:cNvPr id="5451" name="Line 69"/>
          <p:cNvSpPr/>
          <p:nvPr/>
        </p:nvSpPr>
        <p:spPr>
          <a:xfrm>
            <a:off x="5705280" y="4873320"/>
            <a:ext cx="1263600" cy="32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452" name="CustomShape 70"/>
          <p:cNvSpPr/>
          <p:nvPr/>
        </p:nvSpPr>
        <p:spPr>
          <a:xfrm>
            <a:off x="5911920" y="2271600"/>
            <a:ext cx="1295280" cy="658440"/>
          </a:xfrm>
          <a:prstGeom prst="rect">
            <a:avLst/>
          </a:prstGeom>
          <a:solidFill>
            <a:srgbClr val="000099"/>
          </a:solidFill>
          <a:ln>
            <a:noFill/>
          </a:ln>
        </p:spPr>
        <p:style>
          <a:lnRef idx="0">
            <a:scrgbClr r="0" g="0" b="0"/>
          </a:lnRef>
          <a:fillRef idx="0">
            <a:scrgbClr r="0" g="0" b="0"/>
          </a:fillRef>
          <a:effectRef idx="0">
            <a:scrgbClr r="0" g="0" b="0"/>
          </a:effectRef>
          <a:fontRef idx="minor"/>
        </p:style>
      </p:sp>
      <p:sp>
        <p:nvSpPr>
          <p:cNvPr id="5453" name="CustomShape 71"/>
          <p:cNvSpPr/>
          <p:nvPr/>
        </p:nvSpPr>
        <p:spPr>
          <a:xfrm>
            <a:off x="5864400" y="2343240"/>
            <a:ext cx="1271520" cy="653760"/>
          </a:xfrm>
          <a:prstGeom prst="rect">
            <a:avLst/>
          </a:prstGeom>
          <a:solidFill>
            <a:schemeClr val="bg1"/>
          </a:solidFill>
          <a:ln w="28440">
            <a:solidFill>
              <a:schemeClr val="tx1"/>
            </a:solidFill>
            <a:miter/>
          </a:ln>
        </p:spPr>
        <p:style>
          <a:lnRef idx="0">
            <a:scrgbClr r="0" g="0" b="0"/>
          </a:lnRef>
          <a:fillRef idx="0">
            <a:scrgbClr r="0" g="0" b="0"/>
          </a:fillRef>
          <a:effectRef idx="0">
            <a:scrgbClr r="0" g="0" b="0"/>
          </a:effectRef>
          <a:fontRef idx="minor"/>
        </p:style>
      </p:sp>
      <p:sp>
        <p:nvSpPr>
          <p:cNvPr id="5454" name="Line 72"/>
          <p:cNvSpPr/>
          <p:nvPr/>
        </p:nvSpPr>
        <p:spPr>
          <a:xfrm>
            <a:off x="5864040" y="2660400"/>
            <a:ext cx="1263600" cy="32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455" name="CustomShape 73"/>
          <p:cNvSpPr/>
          <p:nvPr/>
        </p:nvSpPr>
        <p:spPr>
          <a:xfrm>
            <a:off x="5821200" y="2309760"/>
            <a:ext cx="1315800" cy="6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0000"/>
              </a:lnSpc>
            </a:pPr>
            <a:r>
              <a:rPr lang="en-US" sz="1800" b="0" strike="noStrike" spc="-1">
                <a:solidFill>
                  <a:srgbClr val="000000"/>
                </a:solidFill>
                <a:latin typeface="Arial"/>
                <a:ea typeface="MS PGothic"/>
              </a:rPr>
              <a:t>link</a:t>
            </a:r>
            <a:endParaRPr lang="en-US" sz="1800" b="0" strike="noStrike" spc="-1">
              <a:latin typeface="Arial"/>
            </a:endParaRPr>
          </a:p>
          <a:p>
            <a:pPr algn="ctr">
              <a:lnSpc>
                <a:spcPct val="110000"/>
              </a:lnSpc>
            </a:pPr>
            <a:r>
              <a:rPr lang="en-US" sz="1800" b="0" strike="noStrike" spc="-1">
                <a:solidFill>
                  <a:srgbClr val="000000"/>
                </a:solidFill>
                <a:latin typeface="Arial"/>
                <a:ea typeface="MS PGothic"/>
              </a:rPr>
              <a:t>physical</a:t>
            </a:r>
            <a:endParaRPr lang="en-US" sz="1800" b="0" strike="noStrike" spc="-1">
              <a:latin typeface="Arial"/>
            </a:endParaRPr>
          </a:p>
        </p:txBody>
      </p:sp>
      <p:sp>
        <p:nvSpPr>
          <p:cNvPr id="5456" name="CustomShape 74"/>
          <p:cNvSpPr/>
          <p:nvPr/>
        </p:nvSpPr>
        <p:spPr>
          <a:xfrm>
            <a:off x="1828800" y="533520"/>
            <a:ext cx="5262480" cy="5492520"/>
          </a:xfrm>
          <a:custGeom>
            <a:avLst/>
            <a:gdLst/>
            <a:ahLst/>
            <a:cxnLst/>
            <a:rect l="l" t="t" r="r" b="b"/>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440">
            <a:solidFill>
              <a:srgbClr val="CC0000"/>
            </a:solidFill>
            <a:round/>
            <a:tailEnd type="triangle" w="med" len="med"/>
          </a:ln>
        </p:spPr>
        <p:style>
          <a:lnRef idx="0">
            <a:scrgbClr r="0" g="0" b="0"/>
          </a:lnRef>
          <a:fillRef idx="0">
            <a:scrgbClr r="0" g="0" b="0"/>
          </a:fillRef>
          <a:effectRef idx="0">
            <a:scrgbClr r="0" g="0" b="0"/>
          </a:effectRef>
          <a:fontRef idx="minor"/>
        </p:style>
      </p:sp>
      <p:sp>
        <p:nvSpPr>
          <p:cNvPr id="5457" name="CustomShape 75"/>
          <p:cNvSpPr/>
          <p:nvPr/>
        </p:nvSpPr>
        <p:spPr>
          <a:xfrm>
            <a:off x="4259160" y="4573440"/>
            <a:ext cx="133164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58" name="CustomShape 76"/>
          <p:cNvSpPr/>
          <p:nvPr/>
        </p:nvSpPr>
        <p:spPr>
          <a:xfrm>
            <a:off x="4832280" y="454644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t</a:t>
            </a:r>
            <a:endParaRPr lang="en-US" sz="1800" b="0" strike="noStrike" spc="-1">
              <a:latin typeface="Arial"/>
            </a:endParaRPr>
          </a:p>
        </p:txBody>
      </p:sp>
      <p:sp>
        <p:nvSpPr>
          <p:cNvPr id="5459" name="CustomShape 77"/>
          <p:cNvSpPr/>
          <p:nvPr/>
        </p:nvSpPr>
        <p:spPr>
          <a:xfrm>
            <a:off x="4537080" y="454644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n</a:t>
            </a:r>
            <a:endParaRPr lang="en-US" sz="1800" b="0" strike="noStrike" spc="-1">
              <a:latin typeface="Arial"/>
            </a:endParaRPr>
          </a:p>
        </p:txBody>
      </p:sp>
      <p:sp>
        <p:nvSpPr>
          <p:cNvPr id="5460" name="CustomShape 78"/>
          <p:cNvSpPr/>
          <p:nvPr/>
        </p:nvSpPr>
        <p:spPr>
          <a:xfrm>
            <a:off x="4238640" y="454644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l</a:t>
            </a:r>
            <a:endParaRPr lang="en-US" sz="1800" b="0" strike="noStrike" spc="-1">
              <a:latin typeface="Arial"/>
            </a:endParaRPr>
          </a:p>
        </p:txBody>
      </p:sp>
      <p:sp>
        <p:nvSpPr>
          <p:cNvPr id="5461" name="CustomShape 79"/>
          <p:cNvSpPr/>
          <p:nvPr/>
        </p:nvSpPr>
        <p:spPr>
          <a:xfrm>
            <a:off x="5038560" y="4548240"/>
            <a:ext cx="67752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M</a:t>
            </a:r>
            <a:endParaRPr lang="en-US" sz="1400" b="0" strike="noStrike" spc="-1">
              <a:latin typeface="Arial"/>
            </a:endParaRPr>
          </a:p>
        </p:txBody>
      </p:sp>
      <p:sp>
        <p:nvSpPr>
          <p:cNvPr id="5462" name="Line 80"/>
          <p:cNvSpPr/>
          <p:nvPr/>
        </p:nvSpPr>
        <p:spPr>
          <a:xfrm>
            <a:off x="4520880" y="4573440"/>
            <a:ext cx="360" cy="257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63" name="Line 81"/>
          <p:cNvSpPr/>
          <p:nvPr/>
        </p:nvSpPr>
        <p:spPr>
          <a:xfrm>
            <a:off x="4806720" y="4582800"/>
            <a:ext cx="360" cy="244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64" name="Line 82"/>
          <p:cNvSpPr/>
          <p:nvPr/>
        </p:nvSpPr>
        <p:spPr>
          <a:xfrm>
            <a:off x="5111640" y="4578120"/>
            <a:ext cx="360" cy="247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65" name="CustomShape 83"/>
          <p:cNvSpPr/>
          <p:nvPr/>
        </p:nvSpPr>
        <p:spPr>
          <a:xfrm>
            <a:off x="4497480" y="4267080"/>
            <a:ext cx="108072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66" name="CustomShape 84"/>
          <p:cNvSpPr/>
          <p:nvPr/>
        </p:nvSpPr>
        <p:spPr>
          <a:xfrm>
            <a:off x="4819680" y="424008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t</a:t>
            </a:r>
            <a:endParaRPr lang="en-US" sz="1800" b="0" strike="noStrike" spc="-1">
              <a:latin typeface="Arial"/>
            </a:endParaRPr>
          </a:p>
        </p:txBody>
      </p:sp>
      <p:sp>
        <p:nvSpPr>
          <p:cNvPr id="5467" name="CustomShape 85"/>
          <p:cNvSpPr/>
          <p:nvPr/>
        </p:nvSpPr>
        <p:spPr>
          <a:xfrm>
            <a:off x="4524480" y="424008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n</a:t>
            </a:r>
            <a:endParaRPr lang="en-US" sz="1800" b="0" strike="noStrike" spc="-1">
              <a:latin typeface="Arial"/>
            </a:endParaRPr>
          </a:p>
        </p:txBody>
      </p:sp>
      <p:sp>
        <p:nvSpPr>
          <p:cNvPr id="5468" name="CustomShape 86"/>
          <p:cNvSpPr/>
          <p:nvPr/>
        </p:nvSpPr>
        <p:spPr>
          <a:xfrm>
            <a:off x="5025960" y="4241880"/>
            <a:ext cx="67752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M</a:t>
            </a:r>
            <a:endParaRPr lang="en-US" sz="1400" b="0" strike="noStrike" spc="-1">
              <a:latin typeface="Arial"/>
            </a:endParaRPr>
          </a:p>
        </p:txBody>
      </p:sp>
      <p:sp>
        <p:nvSpPr>
          <p:cNvPr id="5469" name="Line 87"/>
          <p:cNvSpPr/>
          <p:nvPr/>
        </p:nvSpPr>
        <p:spPr>
          <a:xfrm>
            <a:off x="4794120" y="4276440"/>
            <a:ext cx="360" cy="244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70" name="Line 88"/>
          <p:cNvSpPr/>
          <p:nvPr/>
        </p:nvSpPr>
        <p:spPr>
          <a:xfrm>
            <a:off x="5099040" y="4271760"/>
            <a:ext cx="360" cy="247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71" name="CustomShape 89"/>
          <p:cNvSpPr/>
          <p:nvPr/>
        </p:nvSpPr>
        <p:spPr>
          <a:xfrm>
            <a:off x="7269120" y="4633920"/>
            <a:ext cx="108072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72" name="CustomShape 90"/>
          <p:cNvSpPr/>
          <p:nvPr/>
        </p:nvSpPr>
        <p:spPr>
          <a:xfrm>
            <a:off x="7591320" y="460692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t</a:t>
            </a:r>
            <a:endParaRPr lang="en-US" sz="1800" b="0" strike="noStrike" spc="-1">
              <a:latin typeface="Arial"/>
            </a:endParaRPr>
          </a:p>
        </p:txBody>
      </p:sp>
      <p:sp>
        <p:nvSpPr>
          <p:cNvPr id="5473" name="CustomShape 91"/>
          <p:cNvSpPr/>
          <p:nvPr/>
        </p:nvSpPr>
        <p:spPr>
          <a:xfrm>
            <a:off x="7296120" y="460692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n</a:t>
            </a:r>
            <a:endParaRPr lang="en-US" sz="1800" b="0" strike="noStrike" spc="-1">
              <a:latin typeface="Arial"/>
            </a:endParaRPr>
          </a:p>
        </p:txBody>
      </p:sp>
      <p:sp>
        <p:nvSpPr>
          <p:cNvPr id="5474" name="CustomShape 92"/>
          <p:cNvSpPr/>
          <p:nvPr/>
        </p:nvSpPr>
        <p:spPr>
          <a:xfrm>
            <a:off x="7797960" y="4608360"/>
            <a:ext cx="67752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M</a:t>
            </a:r>
            <a:endParaRPr lang="en-US" sz="1400" b="0" strike="noStrike" spc="-1">
              <a:latin typeface="Arial"/>
            </a:endParaRPr>
          </a:p>
        </p:txBody>
      </p:sp>
      <p:sp>
        <p:nvSpPr>
          <p:cNvPr id="5475" name="Line 93"/>
          <p:cNvSpPr/>
          <p:nvPr/>
        </p:nvSpPr>
        <p:spPr>
          <a:xfrm>
            <a:off x="7565760" y="4643280"/>
            <a:ext cx="360" cy="244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76" name="Line 94"/>
          <p:cNvSpPr/>
          <p:nvPr/>
        </p:nvSpPr>
        <p:spPr>
          <a:xfrm>
            <a:off x="7870680" y="4638600"/>
            <a:ext cx="360" cy="247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77" name="CustomShape 95"/>
          <p:cNvSpPr/>
          <p:nvPr/>
        </p:nvSpPr>
        <p:spPr>
          <a:xfrm>
            <a:off x="958680" y="1692360"/>
            <a:ext cx="133164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78" name="CustomShape 96"/>
          <p:cNvSpPr/>
          <p:nvPr/>
        </p:nvSpPr>
        <p:spPr>
          <a:xfrm>
            <a:off x="1531800" y="166536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t</a:t>
            </a:r>
            <a:endParaRPr lang="en-US" sz="1800" b="0" strike="noStrike" spc="-1">
              <a:latin typeface="Arial"/>
            </a:endParaRPr>
          </a:p>
        </p:txBody>
      </p:sp>
      <p:sp>
        <p:nvSpPr>
          <p:cNvPr id="5479" name="CustomShape 97"/>
          <p:cNvSpPr/>
          <p:nvPr/>
        </p:nvSpPr>
        <p:spPr>
          <a:xfrm>
            <a:off x="1236600" y="166536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n</a:t>
            </a:r>
            <a:endParaRPr lang="en-US" sz="1800" b="0" strike="noStrike" spc="-1">
              <a:latin typeface="Arial"/>
            </a:endParaRPr>
          </a:p>
        </p:txBody>
      </p:sp>
      <p:sp>
        <p:nvSpPr>
          <p:cNvPr id="5480" name="CustomShape 98"/>
          <p:cNvSpPr/>
          <p:nvPr/>
        </p:nvSpPr>
        <p:spPr>
          <a:xfrm>
            <a:off x="938160" y="166536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l</a:t>
            </a:r>
            <a:endParaRPr lang="en-US" sz="1800" b="0" strike="noStrike" spc="-1">
              <a:latin typeface="Arial"/>
            </a:endParaRPr>
          </a:p>
        </p:txBody>
      </p:sp>
      <p:sp>
        <p:nvSpPr>
          <p:cNvPr id="5481" name="CustomShape 99"/>
          <p:cNvSpPr/>
          <p:nvPr/>
        </p:nvSpPr>
        <p:spPr>
          <a:xfrm>
            <a:off x="1738440" y="1666800"/>
            <a:ext cx="67752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M</a:t>
            </a:r>
            <a:endParaRPr lang="en-US" sz="1400" b="0" strike="noStrike" spc="-1">
              <a:latin typeface="Arial"/>
            </a:endParaRPr>
          </a:p>
        </p:txBody>
      </p:sp>
      <p:sp>
        <p:nvSpPr>
          <p:cNvPr id="5482" name="Line 100"/>
          <p:cNvSpPr/>
          <p:nvPr/>
        </p:nvSpPr>
        <p:spPr>
          <a:xfrm>
            <a:off x="1220760" y="1692000"/>
            <a:ext cx="360" cy="257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83" name="Line 101"/>
          <p:cNvSpPr/>
          <p:nvPr/>
        </p:nvSpPr>
        <p:spPr>
          <a:xfrm>
            <a:off x="1506240" y="1701720"/>
            <a:ext cx="360" cy="244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84" name="Line 102"/>
          <p:cNvSpPr/>
          <p:nvPr/>
        </p:nvSpPr>
        <p:spPr>
          <a:xfrm>
            <a:off x="1811160" y="1696680"/>
            <a:ext cx="360" cy="247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485" name="CustomShape 103"/>
          <p:cNvSpPr/>
          <p:nvPr/>
        </p:nvSpPr>
        <p:spPr>
          <a:xfrm>
            <a:off x="7923240" y="5411880"/>
            <a:ext cx="83952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latin typeface="Arial"/>
                <a:ea typeface="MS PGothic"/>
              </a:rPr>
              <a:t>router</a:t>
            </a:r>
            <a:endParaRPr lang="en-US" sz="1800" b="0" strike="noStrike" spc="-1">
              <a:latin typeface="Arial"/>
            </a:endParaRPr>
          </a:p>
        </p:txBody>
      </p:sp>
      <p:sp>
        <p:nvSpPr>
          <p:cNvPr id="5486" name="CustomShape 104"/>
          <p:cNvSpPr/>
          <p:nvPr/>
        </p:nvSpPr>
        <p:spPr>
          <a:xfrm>
            <a:off x="7936920" y="3098880"/>
            <a:ext cx="89136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latin typeface="Arial"/>
                <a:ea typeface="MS PGothic"/>
              </a:rPr>
              <a:t>switch</a:t>
            </a:r>
            <a:endParaRPr lang="en-US" sz="1800" b="0" strike="noStrike" spc="-1">
              <a:latin typeface="Arial"/>
            </a:endParaRPr>
          </a:p>
        </p:txBody>
      </p:sp>
      <p:sp>
        <p:nvSpPr>
          <p:cNvPr id="5487" name="CustomShape 105"/>
          <p:cNvSpPr/>
          <p:nvPr/>
        </p:nvSpPr>
        <p:spPr>
          <a:xfrm>
            <a:off x="4995720" y="0"/>
            <a:ext cx="38034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Encapsulation</a:t>
            </a:r>
            <a:endParaRPr lang="en-US" sz="4400" b="0" strike="noStrike" spc="-1">
              <a:latin typeface="Arial"/>
            </a:endParaRPr>
          </a:p>
        </p:txBody>
      </p:sp>
      <p:sp>
        <p:nvSpPr>
          <p:cNvPr id="5488" name="CustomShape 106"/>
          <p:cNvSpPr/>
          <p:nvPr/>
        </p:nvSpPr>
        <p:spPr>
          <a:xfrm>
            <a:off x="704520" y="692280"/>
            <a:ext cx="100404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CC0000"/>
                </a:solidFill>
                <a:latin typeface="Arial"/>
                <a:ea typeface="MS PGothic"/>
              </a:rPr>
              <a:t>message</a:t>
            </a:r>
            <a:endParaRPr lang="en-US" sz="1600" b="0" strike="noStrike" spc="-1">
              <a:latin typeface="Arial"/>
            </a:endParaRPr>
          </a:p>
        </p:txBody>
      </p:sp>
      <p:sp>
        <p:nvSpPr>
          <p:cNvPr id="5489" name="CustomShape 107"/>
          <p:cNvSpPr/>
          <p:nvPr/>
        </p:nvSpPr>
        <p:spPr>
          <a:xfrm>
            <a:off x="1822320" y="744480"/>
            <a:ext cx="49356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90" name="CustomShape 108"/>
          <p:cNvSpPr/>
          <p:nvPr/>
        </p:nvSpPr>
        <p:spPr>
          <a:xfrm>
            <a:off x="1763640" y="719280"/>
            <a:ext cx="67752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M</a:t>
            </a:r>
            <a:endParaRPr lang="en-US" sz="1400" b="0" strike="noStrike" spc="-1">
              <a:latin typeface="Arial"/>
            </a:endParaRPr>
          </a:p>
        </p:txBody>
      </p:sp>
      <p:sp>
        <p:nvSpPr>
          <p:cNvPr id="5491" name="CustomShape 109"/>
          <p:cNvSpPr/>
          <p:nvPr/>
        </p:nvSpPr>
        <p:spPr>
          <a:xfrm>
            <a:off x="1528920" y="1068480"/>
            <a:ext cx="27936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92" name="CustomShape 110"/>
          <p:cNvSpPr/>
          <p:nvPr/>
        </p:nvSpPr>
        <p:spPr>
          <a:xfrm>
            <a:off x="1533600" y="104148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t</a:t>
            </a:r>
            <a:endParaRPr lang="en-US" sz="1800" b="0" strike="noStrike" spc="-1">
              <a:latin typeface="Arial"/>
            </a:endParaRPr>
          </a:p>
        </p:txBody>
      </p:sp>
      <p:sp>
        <p:nvSpPr>
          <p:cNvPr id="5493" name="CustomShape 111"/>
          <p:cNvSpPr/>
          <p:nvPr/>
        </p:nvSpPr>
        <p:spPr>
          <a:xfrm>
            <a:off x="1811160" y="1065240"/>
            <a:ext cx="49356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94" name="CustomShape 112"/>
          <p:cNvSpPr/>
          <p:nvPr/>
        </p:nvSpPr>
        <p:spPr>
          <a:xfrm>
            <a:off x="1752480" y="1039680"/>
            <a:ext cx="67752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M</a:t>
            </a:r>
            <a:endParaRPr lang="en-US" sz="1400" b="0" strike="noStrike" spc="-1">
              <a:latin typeface="Arial"/>
            </a:endParaRPr>
          </a:p>
        </p:txBody>
      </p:sp>
      <p:sp>
        <p:nvSpPr>
          <p:cNvPr id="5495" name="CustomShape 113"/>
          <p:cNvSpPr/>
          <p:nvPr/>
        </p:nvSpPr>
        <p:spPr>
          <a:xfrm>
            <a:off x="1235160" y="1390680"/>
            <a:ext cx="279360" cy="25524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sp>
      <p:sp>
        <p:nvSpPr>
          <p:cNvPr id="5496" name="CustomShape 114"/>
          <p:cNvSpPr/>
          <p:nvPr/>
        </p:nvSpPr>
        <p:spPr>
          <a:xfrm>
            <a:off x="1239840" y="1363680"/>
            <a:ext cx="295200" cy="290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MS PGothic"/>
              </a:rPr>
              <a:t>H</a:t>
            </a:r>
            <a:r>
              <a:rPr lang="en-US" sz="1800" b="0" strike="noStrike" spc="-1" baseline="-25000">
                <a:solidFill>
                  <a:srgbClr val="000000"/>
                </a:solidFill>
                <a:latin typeface="Arial"/>
                <a:ea typeface="MS PGothic"/>
              </a:rPr>
              <a:t>n</a:t>
            </a:r>
            <a:endParaRPr lang="en-US" sz="1800" b="0" strike="noStrike" spc="-1">
              <a:latin typeface="Arial"/>
            </a:endParaRPr>
          </a:p>
        </p:txBody>
      </p:sp>
      <p:sp>
        <p:nvSpPr>
          <p:cNvPr id="5497" name="CustomShape 115"/>
          <p:cNvSpPr/>
          <p:nvPr/>
        </p:nvSpPr>
        <p:spPr>
          <a:xfrm>
            <a:off x="159840" y="1643040"/>
            <a:ext cx="69768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CC0000"/>
                </a:solidFill>
                <a:latin typeface="Arial"/>
                <a:ea typeface="MS PGothic"/>
              </a:rPr>
              <a:t>frame</a:t>
            </a:r>
            <a:endParaRPr lang="en-US" sz="1600" b="0" strike="noStrike" spc="-1">
              <a:latin typeface="Arial"/>
            </a:endParaRPr>
          </a:p>
        </p:txBody>
      </p:sp>
      <p:pic>
        <p:nvPicPr>
          <p:cNvPr id="5498" name="Picture 188"/>
          <p:cNvPicPr/>
          <p:nvPr/>
        </p:nvPicPr>
        <p:blipFill>
          <a:blip r:embed="rId2"/>
          <a:stretch>
            <a:fillRect/>
          </a:stretch>
        </p:blipFill>
        <p:spPr>
          <a:xfrm>
            <a:off x="3178080" y="4970520"/>
            <a:ext cx="801360" cy="769680"/>
          </a:xfrm>
          <a:prstGeom prst="rect">
            <a:avLst/>
          </a:prstGeom>
          <a:ln>
            <a:noFill/>
          </a:ln>
        </p:spPr>
      </p:pic>
      <p:sp>
        <p:nvSpPr>
          <p:cNvPr id="5499" name="CustomShape 116"/>
          <p:cNvSpPr/>
          <p:nvPr/>
        </p:nvSpPr>
        <p:spPr>
          <a:xfrm flipH="1">
            <a:off x="3246840" y="5044320"/>
            <a:ext cx="389520" cy="3513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500" name="Picture 191"/>
          <p:cNvPicPr/>
          <p:nvPr/>
        </p:nvPicPr>
        <p:blipFill>
          <a:blip r:embed="rId2"/>
          <a:stretch>
            <a:fillRect/>
          </a:stretch>
        </p:blipFill>
        <p:spPr>
          <a:xfrm>
            <a:off x="4140360" y="1087560"/>
            <a:ext cx="801360" cy="769680"/>
          </a:xfrm>
          <a:prstGeom prst="rect">
            <a:avLst/>
          </a:prstGeom>
          <a:ln>
            <a:noFill/>
          </a:ln>
        </p:spPr>
      </p:pic>
      <p:sp>
        <p:nvSpPr>
          <p:cNvPr id="5501" name="CustomShape 117"/>
          <p:cNvSpPr/>
          <p:nvPr/>
        </p:nvSpPr>
        <p:spPr>
          <a:xfrm flipH="1">
            <a:off x="4208760" y="1161360"/>
            <a:ext cx="389520" cy="3513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5502" name="CustomShape 118"/>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D3A50980-13E5-4F38-97D8-78D33ADC843E}"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in" filter="fade">
                                      <p:cBhvr additive="repl">
                                        <p:cTn id="6" dur="2000"/>
                                        <p:tgtEl>
                                          <p:spTgt spid="5488"/>
                                        </p:tgtEl>
                                      </p:cBhvr>
                                    </p:animEffect>
                                    <p:set>
                                      <p:cBhvr>
                                        <p:cTn id="7" dur="1" fill="hold">
                                          <p:stCondLst>
                                            <p:cond delay="1999"/>
                                          </p:stCondLst>
                                        </p:cTn>
                                        <p:tgtEl>
                                          <p:spTgt spid="5488"/>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5414"/>
                                        </p:tgtEl>
                                        <p:attrNameLst>
                                          <p:attrName>style.visibility</p:attrName>
                                        </p:attrNameLst>
                                      </p:cBhvr>
                                      <p:to>
                                        <p:strVal val="visible"/>
                                      </p:to>
                                    </p:set>
                                  </p:childTnLst>
                                </p:cTn>
                              </p:par>
                              <p:par>
                                <p:cTn id="10" presetID="1" presetClass="exit" presetSubtype="0" fill="hold" nodeType="withEffect">
                                  <p:stCondLst>
                                    <p:cond delay="0"/>
                                  </p:stCondLst>
                                  <p:childTnLst>
                                    <p:set>
                                      <p:cBhvr>
                                        <p:cTn id="11" dur="1" fill="hold">
                                          <p:stCondLst>
                                            <p:cond delay="0"/>
                                          </p:stCondLst>
                                        </p:cTn>
                                        <p:tgtEl>
                                          <p:spTgt spid="5414"/>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5417"/>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5417"/>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5497"/>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54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3"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504" name="Picture 2"/>
          <p:cNvPicPr/>
          <p:nvPr/>
        </p:nvPicPr>
        <p:blipFill>
          <a:blip r:embed="rId1"/>
          <a:stretch>
            <a:fillRect/>
          </a:stretch>
        </p:blipFill>
        <p:spPr>
          <a:xfrm>
            <a:off x="679320" y="1028880"/>
            <a:ext cx="4568760" cy="171360"/>
          </a:xfrm>
          <a:prstGeom prst="rect">
            <a:avLst/>
          </a:prstGeom>
          <a:ln>
            <a:noFill/>
          </a:ln>
        </p:spPr>
      </p:pic>
      <p:sp>
        <p:nvSpPr>
          <p:cNvPr id="5505" name="CustomShape 2"/>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Chapter 1: roadmap</a:t>
            </a:r>
            <a:endParaRPr lang="en-US" sz="4400" b="0" strike="noStrike" spc="-1">
              <a:latin typeface="Arial"/>
            </a:endParaRPr>
          </a:p>
        </p:txBody>
      </p:sp>
      <p:sp>
        <p:nvSpPr>
          <p:cNvPr id="5506" name="CustomShape 3"/>
          <p:cNvSpPr/>
          <p:nvPr/>
        </p:nvSpPr>
        <p:spPr>
          <a:xfrm>
            <a:off x="487440" y="1406520"/>
            <a:ext cx="820548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000099"/>
                </a:solidFill>
                <a:latin typeface="Gill Sans MT"/>
                <a:ea typeface="Arial"/>
              </a:rPr>
              <a:t>1.1 what </a:t>
            </a:r>
            <a:r>
              <a:rPr lang="en-US" sz="2800" b="0" i="1" strike="noStrike" spc="-1">
                <a:solidFill>
                  <a:srgbClr val="000099"/>
                </a:solidFill>
                <a:latin typeface="Gill Sans MT"/>
                <a:ea typeface="Arial"/>
              </a:rPr>
              <a:t>is</a:t>
            </a:r>
            <a:r>
              <a:rPr lang="en-US" sz="2800" b="0" strike="noStrike" spc="-1">
                <a:solidFill>
                  <a:srgbClr val="000099"/>
                </a:solidFill>
                <a:latin typeface="Gill Sans MT"/>
                <a:ea typeface="Arial"/>
              </a:rPr>
              <a:t> the Internet?</a:t>
            </a:r>
            <a:endParaRPr lang="en-US" sz="2800" b="0" strike="noStrike" spc="-1">
              <a:latin typeface="Arial"/>
            </a:endParaRPr>
          </a:p>
          <a:p>
            <a:r>
              <a:rPr lang="en-US" sz="2800" b="0" strike="noStrike" spc="-1">
                <a:solidFill>
                  <a:srgbClr val="000099"/>
                </a:solidFill>
                <a:latin typeface="Gill Sans MT"/>
                <a:ea typeface="Arial"/>
              </a:rPr>
              <a:t>1.2</a:t>
            </a:r>
            <a:r>
              <a:rPr lang="en-US" sz="2800" b="0" strike="noStrike" spc="-1">
                <a:solidFill>
                  <a:srgbClr val="000000"/>
                </a:solidFill>
                <a:latin typeface="Gill Sans MT"/>
                <a:ea typeface="Arial"/>
              </a:rPr>
              <a:t> network edge</a:t>
            </a:r>
            <a:endParaRPr lang="en-US" sz="2800" b="0" strike="noStrike" spc="-1">
              <a:latin typeface="Arial"/>
            </a:endParaRPr>
          </a:p>
          <a:p>
            <a:pPr marL="1143000" lvl="2" indent="-22669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 </a:t>
            </a:r>
            <a:r>
              <a:rPr lang="en-US" sz="2400" b="0" strike="noStrike" spc="-1">
                <a:solidFill>
                  <a:srgbClr val="000000"/>
                </a:solidFill>
                <a:latin typeface="Gill Sans MT"/>
                <a:ea typeface="Arial"/>
              </a:rPr>
              <a:t>end systems, access networks, links</a:t>
            </a:r>
            <a:endParaRPr lang="en-US" sz="2400" b="0" strike="noStrike" spc="-1">
              <a:latin typeface="Arial"/>
            </a:endParaRPr>
          </a:p>
          <a:p>
            <a:pPr>
              <a:lnSpc>
                <a:spcPct val="100000"/>
              </a:lnSpc>
            </a:pPr>
            <a:r>
              <a:rPr lang="en-US" sz="2800" b="0" strike="noStrike" spc="-1">
                <a:solidFill>
                  <a:srgbClr val="000099"/>
                </a:solidFill>
                <a:latin typeface="Gill Sans MT"/>
                <a:ea typeface="Arial"/>
              </a:rPr>
              <a:t>1.3 </a:t>
            </a:r>
            <a:r>
              <a:rPr lang="en-US" sz="2800" b="0" strike="noStrike" spc="-1">
                <a:solidFill>
                  <a:srgbClr val="000000"/>
                </a:solidFill>
                <a:latin typeface="Gill Sans MT"/>
                <a:ea typeface="Arial"/>
              </a:rPr>
              <a:t>network core</a:t>
            </a:r>
            <a:endParaRPr lang="en-US" sz="2800" b="0" strike="noStrike" spc="-1">
              <a:latin typeface="Arial"/>
            </a:endParaRPr>
          </a:p>
          <a:p>
            <a:pPr marL="1143000" lvl="2" indent="-22669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packet switching, circuit switching, network structure</a:t>
            </a:r>
            <a:endParaRPr lang="en-US" sz="2400" b="0" strike="noStrike" spc="-1">
              <a:latin typeface="Arial"/>
            </a:endParaRPr>
          </a:p>
          <a:p>
            <a:pPr>
              <a:lnSpc>
                <a:spcPct val="100000"/>
              </a:lnSpc>
            </a:pPr>
            <a:r>
              <a:rPr lang="en-US" sz="2800" b="0" strike="noStrike" spc="-1">
                <a:solidFill>
                  <a:srgbClr val="000099"/>
                </a:solidFill>
                <a:latin typeface="Gill Sans MT"/>
                <a:ea typeface="Arial"/>
              </a:rPr>
              <a:t>1.4 </a:t>
            </a:r>
            <a:r>
              <a:rPr lang="en-US" sz="2800" b="0" strike="noStrike" spc="-1">
                <a:solidFill>
                  <a:srgbClr val="000000"/>
                </a:solidFill>
                <a:latin typeface="Gill Sans MT"/>
                <a:ea typeface="Arial"/>
              </a:rPr>
              <a:t>delay, loss, throughput in networks</a:t>
            </a:r>
            <a:endParaRPr lang="en-US" sz="2800" b="0" strike="noStrike" spc="-1">
              <a:latin typeface="Arial"/>
            </a:endParaRPr>
          </a:p>
          <a:p>
            <a:pPr>
              <a:lnSpc>
                <a:spcPct val="100000"/>
              </a:lnSpc>
            </a:pPr>
            <a:r>
              <a:rPr lang="en-US" sz="2800" b="0" strike="noStrike" spc="-1">
                <a:solidFill>
                  <a:srgbClr val="000099"/>
                </a:solidFill>
                <a:latin typeface="Gill Sans MT"/>
                <a:ea typeface="Arial"/>
              </a:rPr>
              <a:t>1.5</a:t>
            </a:r>
            <a:r>
              <a:rPr lang="en-US" sz="2800" b="0" strike="noStrike" spc="-1">
                <a:solidFill>
                  <a:srgbClr val="000000"/>
                </a:solidFill>
                <a:latin typeface="Gill Sans MT"/>
                <a:ea typeface="Arial"/>
              </a:rPr>
              <a:t> protocol layers, service models</a:t>
            </a:r>
            <a:endParaRPr lang="en-US" sz="2800" b="0" strike="noStrike" spc="-1">
              <a:latin typeface="Arial"/>
            </a:endParaRPr>
          </a:p>
          <a:p>
            <a:pPr>
              <a:lnSpc>
                <a:spcPct val="100000"/>
              </a:lnSpc>
            </a:pPr>
            <a:r>
              <a:rPr lang="en-US" sz="2800" b="0" strike="noStrike" spc="-1">
                <a:solidFill>
                  <a:srgbClr val="CC0000"/>
                </a:solidFill>
                <a:latin typeface="Gill Sans MT"/>
                <a:ea typeface="Arial"/>
              </a:rPr>
              <a:t>1.6 networks under attack: security</a:t>
            </a:r>
            <a:endParaRPr lang="en-US" sz="2800" b="0" strike="noStrike" spc="-1">
              <a:latin typeface="Arial"/>
            </a:endParaRPr>
          </a:p>
          <a:p>
            <a:pPr>
              <a:lnSpc>
                <a:spcPct val="100000"/>
              </a:lnSpc>
            </a:pPr>
            <a:r>
              <a:rPr lang="en-US" sz="2800" b="0" strike="noStrike" spc="-1">
                <a:solidFill>
                  <a:srgbClr val="000099"/>
                </a:solidFill>
                <a:latin typeface="Gill Sans MT"/>
                <a:ea typeface="Arial"/>
              </a:rPr>
              <a:t>1.7</a:t>
            </a:r>
            <a:r>
              <a:rPr lang="en-US" sz="2800" b="0" strike="noStrike" spc="-1">
                <a:solidFill>
                  <a:srgbClr val="000000"/>
                </a:solidFill>
                <a:latin typeface="Gill Sans MT"/>
                <a:ea typeface="Arial"/>
              </a:rPr>
              <a:t> history</a:t>
            </a:r>
            <a:endParaRPr lang="en-US" sz="2800" b="0" strike="noStrike" spc="-1">
              <a:latin typeface="Arial"/>
            </a:endParaRPr>
          </a:p>
          <a:p>
            <a:pPr>
              <a:lnSpc>
                <a:spcPct val="100000"/>
              </a:lnSpc>
              <a:spcBef>
                <a:spcPts val="560"/>
              </a:spcBef>
            </a:pPr>
            <a:endParaRPr lang="en-US" sz="2800" b="0" strike="noStrike" spc="-1">
              <a:latin typeface="Arial"/>
            </a:endParaRPr>
          </a:p>
        </p:txBody>
      </p:sp>
      <p:sp>
        <p:nvSpPr>
          <p:cNvPr id="5507"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1A73A5EB-6467-4F55-BD64-737AF4629176}"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08"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509" name="Picture 9"/>
          <p:cNvPicPr/>
          <p:nvPr/>
        </p:nvPicPr>
        <p:blipFill>
          <a:blip r:embed="rId1"/>
          <a:stretch>
            <a:fillRect/>
          </a:stretch>
        </p:blipFill>
        <p:spPr>
          <a:xfrm>
            <a:off x="374760" y="892080"/>
            <a:ext cx="4111560" cy="171360"/>
          </a:xfrm>
          <a:prstGeom prst="rect">
            <a:avLst/>
          </a:prstGeom>
          <a:ln>
            <a:noFill/>
          </a:ln>
        </p:spPr>
      </p:pic>
      <p:sp>
        <p:nvSpPr>
          <p:cNvPr id="5510" name="CustomShape 2"/>
          <p:cNvSpPr/>
          <p:nvPr/>
        </p:nvSpPr>
        <p:spPr>
          <a:xfrm>
            <a:off x="333360" y="7776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Network security</a:t>
            </a:r>
            <a:endParaRPr lang="en-US" sz="4400" b="0" strike="noStrike" spc="-1">
              <a:latin typeface="Arial"/>
            </a:endParaRPr>
          </a:p>
        </p:txBody>
      </p:sp>
      <p:sp>
        <p:nvSpPr>
          <p:cNvPr id="5511" name="CustomShape 3"/>
          <p:cNvSpPr/>
          <p:nvPr/>
        </p:nvSpPr>
        <p:spPr>
          <a:xfrm>
            <a:off x="533520" y="1365120"/>
            <a:ext cx="7770600" cy="511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buClr>
                <a:srgbClr val="000099"/>
              </a:buClr>
              <a:buSzPct val="75000"/>
              <a:buFont typeface="Wingdings" panose="05000000000000000000" pitchFamily="2" charset="2"/>
              <a:buChar char=""/>
            </a:pPr>
            <a:r>
              <a:rPr lang="en-US" b="0" strike="noStrike" spc="-1">
                <a:solidFill>
                  <a:srgbClr val="CC0000"/>
                </a:solidFill>
                <a:latin typeface="Gill Sans MT"/>
                <a:ea typeface="MS PGothic"/>
              </a:rPr>
              <a:t>field of network security:</a:t>
            </a:r>
            <a:endParaRPr lang="en-US"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b="0" strike="noStrike" spc="-1">
                <a:solidFill>
                  <a:srgbClr val="000000"/>
                </a:solidFill>
                <a:latin typeface="Gill Sans MT"/>
                <a:ea typeface="Arial"/>
              </a:rPr>
              <a:t>how bad guys can attack computer networks</a:t>
            </a:r>
            <a:endParaRPr lang="en-US"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b="0" strike="noStrike" spc="-1">
                <a:solidFill>
                  <a:srgbClr val="000000"/>
                </a:solidFill>
                <a:latin typeface="Gill Sans MT"/>
                <a:ea typeface="Arial"/>
              </a:rPr>
              <a:t>how we can defend networks against attacks</a:t>
            </a:r>
            <a:endParaRPr lang="en-US"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b="0" strike="noStrike" spc="-1">
                <a:solidFill>
                  <a:srgbClr val="000000"/>
                </a:solidFill>
                <a:latin typeface="Gill Sans MT"/>
                <a:ea typeface="Arial"/>
              </a:rPr>
              <a:t>how to design architectures that are immune to attacks</a:t>
            </a:r>
            <a:endParaRPr lang="en-US" b="0" strike="noStrike" spc="-1">
              <a:latin typeface="Arial"/>
            </a:endParaRPr>
          </a:p>
          <a:p>
            <a:pPr marL="342900" indent="-340995">
              <a:lnSpc>
                <a:spcPct val="100000"/>
              </a:lnSpc>
              <a:spcBef>
                <a:spcPts val="560"/>
              </a:spcBef>
              <a:buClr>
                <a:srgbClr val="000099"/>
              </a:buClr>
              <a:buSzPct val="75000"/>
              <a:buFont typeface="Wingdings" panose="05000000000000000000" pitchFamily="2" charset="2"/>
              <a:buChar char=""/>
            </a:pPr>
            <a:r>
              <a:rPr lang="en-US" b="0" strike="noStrike" spc="-1">
                <a:solidFill>
                  <a:srgbClr val="CC0000"/>
                </a:solidFill>
                <a:latin typeface="Gill Sans MT"/>
                <a:ea typeface="MS PGothic"/>
              </a:rPr>
              <a:t>Internet not originally designed with (much) security in mind</a:t>
            </a:r>
            <a:endParaRPr lang="en-US"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b="0" i="1" strike="noStrike" spc="-1">
                <a:solidFill>
                  <a:srgbClr val="000000"/>
                </a:solidFill>
                <a:latin typeface="Gill Sans MT"/>
                <a:ea typeface="Arial"/>
              </a:rPr>
              <a:t>original vision:</a:t>
            </a:r>
            <a:r>
              <a:rPr lang="en-US" b="0" strike="noStrike" spc="-1">
                <a:solidFill>
                  <a:srgbClr val="000000"/>
                </a:solidFill>
                <a:latin typeface="Gill Sans MT"/>
                <a:ea typeface="Arial"/>
              </a:rPr>
              <a:t> </a:t>
            </a:r>
            <a:r>
              <a:rPr lang="en-US" b="0" strike="noStrike" spc="-1">
                <a:solidFill>
                  <a:srgbClr val="000000"/>
                </a:solidFill>
                <a:latin typeface="Gill Sans MT"/>
                <a:ea typeface="MS PGothic"/>
              </a:rPr>
              <a:t>“a group of mutually trusting users attached to a transparent network” </a:t>
            </a:r>
            <a:r>
              <a:rPr lang="en-US" b="0" strike="noStrike" spc="-1">
                <a:solidFill>
                  <a:srgbClr val="000000"/>
                </a:solidFill>
                <a:latin typeface="Wingdings"/>
                <a:ea typeface="MS PGothic"/>
              </a:rPr>
              <a:t></a:t>
            </a:r>
            <a:endParaRPr lang="en-US"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b="0" strike="noStrike" spc="-1">
                <a:solidFill>
                  <a:srgbClr val="000000"/>
                </a:solidFill>
                <a:latin typeface="Gill Sans MT"/>
                <a:ea typeface="Arial"/>
              </a:rPr>
              <a:t>Internet protocol designers playing </a:t>
            </a:r>
            <a:r>
              <a:rPr lang="en-US" b="0" strike="noStrike" spc="-1">
                <a:solidFill>
                  <a:srgbClr val="000000"/>
                </a:solidFill>
                <a:latin typeface="Gill Sans MT"/>
                <a:ea typeface="MS PGothic"/>
              </a:rPr>
              <a:t>“catch-up”</a:t>
            </a:r>
            <a:endParaRPr lang="en-US"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b="0" strike="noStrike" spc="-1">
                <a:solidFill>
                  <a:srgbClr val="000000"/>
                </a:solidFill>
                <a:latin typeface="Gill Sans MT"/>
                <a:ea typeface="Arial"/>
              </a:rPr>
              <a:t>security considerations in all layers!</a:t>
            </a:r>
            <a:endParaRPr lang="en-US" b="0" strike="noStrike" spc="-1">
              <a:latin typeface="Arial"/>
            </a:endParaRPr>
          </a:p>
          <a:p>
            <a:pPr>
              <a:lnSpc>
                <a:spcPct val="100000"/>
              </a:lnSpc>
              <a:spcBef>
                <a:spcPts val="560"/>
              </a:spcBef>
            </a:pPr>
            <a:endParaRPr lang="en-US" b="0" strike="noStrike" spc="-1">
              <a:latin typeface="Arial"/>
            </a:endParaRPr>
          </a:p>
        </p:txBody>
      </p:sp>
      <p:sp>
        <p:nvSpPr>
          <p:cNvPr id="5512"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F5C80454-0CF1-4132-A82F-549CBCAF35F8}"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13"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514" name="Picture 8"/>
          <p:cNvPicPr/>
          <p:nvPr/>
        </p:nvPicPr>
        <p:blipFill>
          <a:blip r:embed="rId1"/>
          <a:stretch>
            <a:fillRect/>
          </a:stretch>
        </p:blipFill>
        <p:spPr>
          <a:xfrm>
            <a:off x="298515" y="1059185"/>
            <a:ext cx="8546760" cy="177480"/>
          </a:xfrm>
          <a:prstGeom prst="rect">
            <a:avLst/>
          </a:prstGeom>
          <a:ln>
            <a:noFill/>
          </a:ln>
        </p:spPr>
      </p:pic>
      <p:sp>
        <p:nvSpPr>
          <p:cNvPr id="5515" name="CustomShape 2"/>
          <p:cNvSpPr/>
          <p:nvPr/>
        </p:nvSpPr>
        <p:spPr>
          <a:xfrm>
            <a:off x="169920" y="95400"/>
            <a:ext cx="8994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000099"/>
                </a:solidFill>
                <a:latin typeface="Gill Sans MT"/>
                <a:ea typeface="MS PGothic"/>
              </a:rPr>
              <a:t>Bad guys: put malware into hosts via Internet</a:t>
            </a:r>
            <a:endParaRPr lang="en-US" sz="2800" b="0" strike="noStrike" spc="-1">
              <a:latin typeface="Arial"/>
            </a:endParaRPr>
          </a:p>
        </p:txBody>
      </p:sp>
      <p:sp>
        <p:nvSpPr>
          <p:cNvPr id="5516" name="CustomShape 3"/>
          <p:cNvSpPr/>
          <p:nvPr/>
        </p:nvSpPr>
        <p:spPr>
          <a:xfrm>
            <a:off x="574560" y="1406520"/>
            <a:ext cx="7708680" cy="477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1400"/>
              </a:spcBef>
              <a:buClr>
                <a:srgbClr val="000099"/>
              </a:buClr>
              <a:buSzPct val="75000"/>
              <a:buFont typeface="Wingdings" panose="05000000000000000000" pitchFamily="2" charset="2"/>
              <a:buChar char=""/>
            </a:pPr>
            <a:r>
              <a:rPr lang="en-US" b="0" strike="noStrike" spc="-1">
                <a:solidFill>
                  <a:srgbClr val="000000"/>
                </a:solidFill>
                <a:latin typeface="Gill Sans MT"/>
                <a:ea typeface="MS PGothic"/>
              </a:rPr>
              <a:t>malware can get in host from:</a:t>
            </a:r>
            <a:endParaRPr lang="en-US" b="0" strike="noStrike" spc="-1">
              <a:latin typeface="Arial"/>
            </a:endParaRPr>
          </a:p>
          <a:p>
            <a:pPr marL="742950" lvl="1" indent="-283845">
              <a:lnSpc>
                <a:spcPct val="100000"/>
              </a:lnSpc>
              <a:spcBef>
                <a:spcPts val="1200"/>
              </a:spcBef>
              <a:buClr>
                <a:srgbClr val="000099"/>
              </a:buClr>
              <a:buSzPct val="75000"/>
              <a:buFont typeface="Wingdings" panose="05000000000000000000" pitchFamily="2" charset="2"/>
              <a:buChar char=""/>
            </a:pPr>
            <a:r>
              <a:rPr lang="en-US" b="0" i="1" strike="noStrike" spc="-1">
                <a:solidFill>
                  <a:srgbClr val="000099"/>
                </a:solidFill>
                <a:latin typeface="Gill Sans MT"/>
                <a:ea typeface="Arial"/>
              </a:rPr>
              <a:t>virus: </a:t>
            </a:r>
            <a:r>
              <a:rPr lang="en-US" b="0" strike="noStrike" spc="-1">
                <a:solidFill>
                  <a:srgbClr val="000000"/>
                </a:solidFill>
                <a:latin typeface="Gill Sans MT"/>
                <a:ea typeface="Arial"/>
              </a:rPr>
              <a:t>self-replicating infection by receiving/executing  object (e.g., e-mail attachment)</a:t>
            </a:r>
            <a:endParaRPr lang="en-US" b="0" strike="noStrike" spc="-1">
              <a:latin typeface="Arial"/>
            </a:endParaRPr>
          </a:p>
          <a:p>
            <a:pPr marL="742950" lvl="1" indent="-283845">
              <a:lnSpc>
                <a:spcPct val="100000"/>
              </a:lnSpc>
              <a:spcBef>
                <a:spcPts val="1200"/>
              </a:spcBef>
              <a:buClr>
                <a:srgbClr val="000099"/>
              </a:buClr>
              <a:buSzPct val="75000"/>
              <a:buFont typeface="Wingdings" panose="05000000000000000000" pitchFamily="2" charset="2"/>
              <a:buChar char=""/>
            </a:pPr>
            <a:r>
              <a:rPr lang="en-US" b="0" i="1" strike="noStrike" spc="-1">
                <a:solidFill>
                  <a:srgbClr val="000099"/>
                </a:solidFill>
                <a:latin typeface="Gill Sans MT"/>
                <a:ea typeface="Arial"/>
              </a:rPr>
              <a:t>worm: </a:t>
            </a:r>
            <a:r>
              <a:rPr lang="en-US" b="0" strike="noStrike" spc="-1">
                <a:solidFill>
                  <a:srgbClr val="000000"/>
                </a:solidFill>
                <a:latin typeface="Gill Sans MT"/>
                <a:ea typeface="Arial"/>
              </a:rPr>
              <a:t>self-replicating infection by passively receiving object that gets itself executed</a:t>
            </a:r>
            <a:endParaRPr lang="en-US" b="0" strike="noStrike" spc="-1">
              <a:latin typeface="Arial"/>
            </a:endParaRPr>
          </a:p>
          <a:p>
            <a:pPr marL="342900" indent="-340995">
              <a:lnSpc>
                <a:spcPct val="100000"/>
              </a:lnSpc>
              <a:spcBef>
                <a:spcPts val="1400"/>
              </a:spcBef>
              <a:buClr>
                <a:srgbClr val="000099"/>
              </a:buClr>
              <a:buSzPct val="75000"/>
              <a:buFont typeface="Wingdings" panose="05000000000000000000" pitchFamily="2" charset="2"/>
              <a:buChar char=""/>
            </a:pPr>
            <a:r>
              <a:rPr lang="en-US" b="0" strike="noStrike" spc="-1">
                <a:solidFill>
                  <a:srgbClr val="000099"/>
                </a:solidFill>
                <a:latin typeface="Gill Sans MT"/>
                <a:ea typeface="MS PGothic"/>
              </a:rPr>
              <a:t>spyware malware</a:t>
            </a:r>
            <a:r>
              <a:rPr lang="en-US" b="0" strike="noStrike" spc="-1">
                <a:solidFill>
                  <a:srgbClr val="000000"/>
                </a:solidFill>
                <a:latin typeface="Gill Sans MT"/>
                <a:ea typeface="MS PGothic"/>
              </a:rPr>
              <a:t> can record keystrokes, web sites visited, upload info to collection site</a:t>
            </a:r>
            <a:endParaRPr lang="en-US" b="0" strike="noStrike" spc="-1">
              <a:latin typeface="Arial"/>
            </a:endParaRPr>
          </a:p>
          <a:p>
            <a:pPr marL="342900" indent="-340995">
              <a:lnSpc>
                <a:spcPct val="100000"/>
              </a:lnSpc>
              <a:spcBef>
                <a:spcPts val="1400"/>
              </a:spcBef>
              <a:buClr>
                <a:srgbClr val="000099"/>
              </a:buClr>
              <a:buSzPct val="75000"/>
              <a:buFont typeface="Wingdings" panose="05000000000000000000" pitchFamily="2" charset="2"/>
              <a:buChar char=""/>
            </a:pPr>
            <a:r>
              <a:rPr lang="en-US" b="0" strike="noStrike" spc="-1">
                <a:solidFill>
                  <a:srgbClr val="000000"/>
                </a:solidFill>
                <a:latin typeface="Gill Sans MT"/>
                <a:ea typeface="MS PGothic"/>
              </a:rPr>
              <a:t>infected host can be enrolled in  </a:t>
            </a:r>
            <a:r>
              <a:rPr lang="en-US" b="0" strike="noStrike" spc="-1">
                <a:solidFill>
                  <a:srgbClr val="000099"/>
                </a:solidFill>
                <a:latin typeface="Gill Sans MT"/>
                <a:ea typeface="MS PGothic"/>
              </a:rPr>
              <a:t>botnet,</a:t>
            </a:r>
            <a:r>
              <a:rPr lang="en-US" b="0" strike="noStrike" spc="-1">
                <a:solidFill>
                  <a:srgbClr val="000000"/>
                </a:solidFill>
                <a:latin typeface="Gill Sans MT"/>
                <a:ea typeface="MS PGothic"/>
              </a:rPr>
              <a:t> used for spam. DDoS attacks</a:t>
            </a:r>
            <a:endParaRPr lang="en-US" b="0" strike="noStrike" spc="-1">
              <a:latin typeface="Arial"/>
            </a:endParaRPr>
          </a:p>
        </p:txBody>
      </p:sp>
      <p:sp>
        <p:nvSpPr>
          <p:cNvPr id="5517"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DAF60736-DCBE-4375-BE69-6BBF95AB481A}"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18"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519" name="Picture 132"/>
          <p:cNvPicPr/>
          <p:nvPr/>
        </p:nvPicPr>
        <p:blipFill>
          <a:blip r:embed="rId1"/>
          <a:stretch>
            <a:fillRect/>
          </a:stretch>
        </p:blipFill>
        <p:spPr>
          <a:xfrm>
            <a:off x="5716440" y="3614760"/>
            <a:ext cx="733320" cy="679320"/>
          </a:xfrm>
          <a:prstGeom prst="rect">
            <a:avLst/>
          </a:prstGeom>
          <a:ln>
            <a:noFill/>
          </a:ln>
        </p:spPr>
      </p:pic>
      <p:sp>
        <p:nvSpPr>
          <p:cNvPr id="5520" name="CustomShape 2"/>
          <p:cNvSpPr/>
          <p:nvPr/>
        </p:nvSpPr>
        <p:spPr>
          <a:xfrm flipH="1">
            <a:off x="5779080" y="367992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5521" name="CustomShape 3"/>
          <p:cNvSpPr/>
          <p:nvPr/>
        </p:nvSpPr>
        <p:spPr>
          <a:xfrm>
            <a:off x="6257880" y="4721400"/>
            <a:ext cx="83016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0" strike="noStrike" spc="-1">
                <a:solidFill>
                  <a:srgbClr val="000000"/>
                </a:solidFill>
                <a:latin typeface="Arial"/>
                <a:ea typeface="MS PGothic"/>
              </a:rPr>
              <a:t>target</a:t>
            </a:r>
            <a:endParaRPr lang="en-US" b="0" strike="noStrike" spc="-1">
              <a:solidFill>
                <a:srgbClr val="000000"/>
              </a:solidFill>
              <a:latin typeface="Arial"/>
              <a:ea typeface="MS PGothic"/>
            </a:endParaRPr>
          </a:p>
        </p:txBody>
      </p:sp>
      <p:sp>
        <p:nvSpPr>
          <p:cNvPr id="5522" name="CustomShape 4"/>
          <p:cNvSpPr/>
          <p:nvPr/>
        </p:nvSpPr>
        <p:spPr>
          <a:xfrm>
            <a:off x="6789960" y="3859200"/>
            <a:ext cx="79560" cy="8676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5523" name="CustomShape 5"/>
          <p:cNvSpPr/>
          <p:nvPr/>
        </p:nvSpPr>
        <p:spPr>
          <a:xfrm>
            <a:off x="6484680" y="3857760"/>
            <a:ext cx="299880" cy="86652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524" name="CustomShape 6"/>
          <p:cNvSpPr/>
          <p:nvPr/>
        </p:nvSpPr>
        <p:spPr>
          <a:xfrm>
            <a:off x="6805440" y="3911400"/>
            <a:ext cx="46800" cy="8024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5525" name="CustomShape 7"/>
          <p:cNvSpPr/>
          <p:nvPr/>
        </p:nvSpPr>
        <p:spPr>
          <a:xfrm>
            <a:off x="6794640" y="4318200"/>
            <a:ext cx="73800" cy="702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526" name="CustomShape 8"/>
          <p:cNvSpPr/>
          <p:nvPr/>
        </p:nvSpPr>
        <p:spPr>
          <a:xfrm>
            <a:off x="6486480" y="3957480"/>
            <a:ext cx="169920" cy="1728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527" name="CustomShape 9"/>
          <p:cNvSpPr/>
          <p:nvPr/>
        </p:nvSpPr>
        <p:spPr>
          <a:xfrm>
            <a:off x="6640560" y="3948120"/>
            <a:ext cx="164880" cy="536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528" name="CustomShape 10"/>
          <p:cNvSpPr/>
          <p:nvPr/>
        </p:nvSpPr>
        <p:spPr>
          <a:xfrm>
            <a:off x="6643800" y="3954600"/>
            <a:ext cx="156960" cy="4104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529" name="CustomShape 11"/>
          <p:cNvSpPr/>
          <p:nvPr/>
        </p:nvSpPr>
        <p:spPr>
          <a:xfrm>
            <a:off x="6489720" y="4081680"/>
            <a:ext cx="169920" cy="1728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530" name="CustomShape 12"/>
          <p:cNvSpPr/>
          <p:nvPr/>
        </p:nvSpPr>
        <p:spPr>
          <a:xfrm>
            <a:off x="6640560" y="4071600"/>
            <a:ext cx="164880" cy="4932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531" name="CustomShape 13"/>
          <p:cNvSpPr/>
          <p:nvPr/>
        </p:nvSpPr>
        <p:spPr>
          <a:xfrm>
            <a:off x="6643440" y="4078440"/>
            <a:ext cx="156960" cy="363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532" name="CustomShape 14"/>
          <p:cNvSpPr/>
          <p:nvPr/>
        </p:nvSpPr>
        <p:spPr>
          <a:xfrm>
            <a:off x="6487920" y="4211640"/>
            <a:ext cx="16992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533" name="CustomShape 15"/>
          <p:cNvSpPr/>
          <p:nvPr/>
        </p:nvSpPr>
        <p:spPr>
          <a:xfrm>
            <a:off x="6491160" y="4324320"/>
            <a:ext cx="169920" cy="1584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534" name="CustomShape 16"/>
          <p:cNvSpPr/>
          <p:nvPr/>
        </p:nvSpPr>
        <p:spPr>
          <a:xfrm>
            <a:off x="6637320" y="4313160"/>
            <a:ext cx="164880" cy="5508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535" name="CustomShape 17"/>
          <p:cNvSpPr/>
          <p:nvPr/>
        </p:nvSpPr>
        <p:spPr>
          <a:xfrm>
            <a:off x="6640560" y="4319280"/>
            <a:ext cx="156960" cy="4284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536" name="CustomShape 18"/>
          <p:cNvSpPr/>
          <p:nvPr/>
        </p:nvSpPr>
        <p:spPr>
          <a:xfrm>
            <a:off x="6795720" y="4209480"/>
            <a:ext cx="73800" cy="6984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537" name="CustomShape 19"/>
          <p:cNvSpPr/>
          <p:nvPr/>
        </p:nvSpPr>
        <p:spPr>
          <a:xfrm>
            <a:off x="6637320" y="4198680"/>
            <a:ext cx="166320" cy="507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538" name="CustomShape 20"/>
          <p:cNvSpPr/>
          <p:nvPr/>
        </p:nvSpPr>
        <p:spPr>
          <a:xfrm>
            <a:off x="6640560" y="4205160"/>
            <a:ext cx="158400" cy="363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539" name="CustomShape 21"/>
          <p:cNvSpPr/>
          <p:nvPr/>
        </p:nvSpPr>
        <p:spPr>
          <a:xfrm>
            <a:off x="6784920" y="3857760"/>
            <a:ext cx="17280" cy="86796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5540" name="CustomShape 22"/>
          <p:cNvSpPr/>
          <p:nvPr/>
        </p:nvSpPr>
        <p:spPr>
          <a:xfrm>
            <a:off x="6802920" y="4077360"/>
            <a:ext cx="66240" cy="7920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541" name="CustomShape 23"/>
          <p:cNvSpPr/>
          <p:nvPr/>
        </p:nvSpPr>
        <p:spPr>
          <a:xfrm>
            <a:off x="6803640" y="3953160"/>
            <a:ext cx="68400" cy="896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542" name="CustomShape 24"/>
          <p:cNvSpPr/>
          <p:nvPr/>
        </p:nvSpPr>
        <p:spPr>
          <a:xfrm>
            <a:off x="6861240" y="4687920"/>
            <a:ext cx="12600" cy="3456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5543" name="CustomShape 25"/>
          <p:cNvSpPr/>
          <p:nvPr/>
        </p:nvSpPr>
        <p:spPr>
          <a:xfrm>
            <a:off x="6800040" y="4688640"/>
            <a:ext cx="68760" cy="7416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5544" name="CustomShape 26"/>
          <p:cNvSpPr/>
          <p:nvPr/>
        </p:nvSpPr>
        <p:spPr>
          <a:xfrm>
            <a:off x="6465960" y="4713480"/>
            <a:ext cx="342720" cy="5364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545" name="CustomShape 27"/>
          <p:cNvSpPr/>
          <p:nvPr/>
        </p:nvSpPr>
        <p:spPr>
          <a:xfrm>
            <a:off x="6484680" y="4725720"/>
            <a:ext cx="306360" cy="2808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5546" name="CustomShape 28"/>
          <p:cNvSpPr/>
          <p:nvPr/>
        </p:nvSpPr>
        <p:spPr>
          <a:xfrm>
            <a:off x="6513480" y="4600800"/>
            <a:ext cx="44280" cy="5220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547" name="CustomShape 29"/>
          <p:cNvSpPr/>
          <p:nvPr/>
        </p:nvSpPr>
        <p:spPr>
          <a:xfrm>
            <a:off x="6566040" y="4600800"/>
            <a:ext cx="44280" cy="5364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5548" name="CustomShape 30"/>
          <p:cNvSpPr/>
          <p:nvPr/>
        </p:nvSpPr>
        <p:spPr>
          <a:xfrm>
            <a:off x="6616800" y="4600800"/>
            <a:ext cx="42840" cy="5076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549" name="CustomShape 31"/>
          <p:cNvSpPr/>
          <p:nvPr/>
        </p:nvSpPr>
        <p:spPr>
          <a:xfrm>
            <a:off x="6730920" y="4392720"/>
            <a:ext cx="21960" cy="28728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5550" name="CustomShape 32"/>
          <p:cNvSpPr/>
          <p:nvPr/>
        </p:nvSpPr>
        <p:spPr>
          <a:xfrm>
            <a:off x="387360" y="1212840"/>
            <a:ext cx="8130960" cy="116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b="0" i="1" strike="noStrike" spc="-1">
                <a:solidFill>
                  <a:srgbClr val="CC0000"/>
                </a:solidFill>
                <a:latin typeface="Gill Sans MT"/>
                <a:ea typeface="MS PGothic"/>
              </a:rPr>
              <a:t>Denial of Service (DoS):</a:t>
            </a:r>
            <a:r>
              <a:rPr lang="en-US" b="0" strike="noStrike" spc="-1">
                <a:solidFill>
                  <a:srgbClr val="000000"/>
                </a:solidFill>
                <a:latin typeface="Gill Sans MT"/>
                <a:ea typeface="MS PGothic"/>
              </a:rPr>
              <a:t> attackers make resources (server, bandwidth) unavailable to legitimate traffic by overwhelming resource with bogus traffic</a:t>
            </a:r>
            <a:endParaRPr lang="en-US" b="0" strike="noStrike" spc="-1">
              <a:latin typeface="Arial"/>
            </a:endParaRPr>
          </a:p>
        </p:txBody>
      </p:sp>
      <p:sp>
        <p:nvSpPr>
          <p:cNvPr id="5551" name="CustomShape 33"/>
          <p:cNvSpPr/>
          <p:nvPr/>
        </p:nvSpPr>
        <p:spPr>
          <a:xfrm>
            <a:off x="353880" y="2652840"/>
            <a:ext cx="4113000" cy="53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295">
              <a:lnSpc>
                <a:spcPct val="100000"/>
              </a:lnSpc>
              <a:spcBef>
                <a:spcPts val="480"/>
              </a:spcBef>
            </a:pPr>
            <a:r>
              <a:rPr lang="en-US" b="0" strike="noStrike" spc="-1">
                <a:solidFill>
                  <a:srgbClr val="000099"/>
                </a:solidFill>
                <a:latin typeface="Gill Sans MT"/>
                <a:ea typeface="MS PGothic"/>
              </a:rPr>
              <a:t>1.</a:t>
            </a:r>
            <a:r>
              <a:rPr lang="en-US" b="0" strike="noStrike" spc="-1">
                <a:solidFill>
                  <a:srgbClr val="000000"/>
                </a:solidFill>
                <a:latin typeface="Gill Sans MT"/>
                <a:ea typeface="MS PGothic"/>
              </a:rPr>
              <a:t> select target</a:t>
            </a:r>
            <a:endParaRPr lang="en-US" b="0" strike="noStrike" spc="-1">
              <a:latin typeface="Arial"/>
            </a:endParaRPr>
          </a:p>
        </p:txBody>
      </p:sp>
      <p:sp>
        <p:nvSpPr>
          <p:cNvPr id="5552" name="CustomShape 34"/>
          <p:cNvSpPr/>
          <p:nvPr/>
        </p:nvSpPr>
        <p:spPr>
          <a:xfrm>
            <a:off x="380880" y="3171960"/>
            <a:ext cx="37940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295">
              <a:lnSpc>
                <a:spcPct val="100000"/>
              </a:lnSpc>
              <a:spcBef>
                <a:spcPts val="480"/>
              </a:spcBef>
            </a:pPr>
            <a:r>
              <a:rPr lang="en-US" b="0" strike="noStrike" spc="-1">
                <a:solidFill>
                  <a:srgbClr val="000099"/>
                </a:solidFill>
                <a:latin typeface="Gill Sans MT"/>
                <a:ea typeface="MS PGothic"/>
              </a:rPr>
              <a:t>2.</a:t>
            </a:r>
            <a:r>
              <a:rPr lang="en-US" b="0" strike="noStrike" spc="-1">
                <a:solidFill>
                  <a:srgbClr val="000000"/>
                </a:solidFill>
                <a:latin typeface="Gill Sans MT"/>
                <a:ea typeface="MS PGothic"/>
              </a:rPr>
              <a:t> break into hosts around the network (see botnet)</a:t>
            </a:r>
            <a:endParaRPr lang="en-US" b="0" strike="noStrike" spc="-1">
              <a:latin typeface="Arial"/>
            </a:endParaRPr>
          </a:p>
          <a:p>
            <a:pPr marL="457200" indent="-455295">
              <a:lnSpc>
                <a:spcPct val="100000"/>
              </a:lnSpc>
              <a:spcBef>
                <a:spcPts val="480"/>
              </a:spcBef>
            </a:pPr>
            <a:endParaRPr lang="en-US" b="0" strike="noStrike" spc="-1">
              <a:latin typeface="Arial"/>
            </a:endParaRPr>
          </a:p>
        </p:txBody>
      </p:sp>
      <p:sp>
        <p:nvSpPr>
          <p:cNvPr id="5553" name="CustomShape 35"/>
          <p:cNvSpPr/>
          <p:nvPr/>
        </p:nvSpPr>
        <p:spPr>
          <a:xfrm>
            <a:off x="372960" y="4040280"/>
            <a:ext cx="4113000" cy="121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295">
              <a:lnSpc>
                <a:spcPct val="100000"/>
              </a:lnSpc>
              <a:spcBef>
                <a:spcPts val="480"/>
              </a:spcBef>
            </a:pPr>
            <a:r>
              <a:rPr lang="en-US" b="0" strike="noStrike" spc="-1">
                <a:solidFill>
                  <a:srgbClr val="000099"/>
                </a:solidFill>
                <a:latin typeface="Gill Sans MT"/>
                <a:ea typeface="MS PGothic"/>
              </a:rPr>
              <a:t>3.</a:t>
            </a:r>
            <a:r>
              <a:rPr lang="en-US" b="0" strike="noStrike" spc="-1">
                <a:solidFill>
                  <a:srgbClr val="000000"/>
                </a:solidFill>
                <a:latin typeface="Gill Sans MT"/>
                <a:ea typeface="MS PGothic"/>
              </a:rPr>
              <a:t> send packets to target from compromised hosts</a:t>
            </a:r>
            <a:endParaRPr lang="en-US" b="0" strike="noStrike" spc="-1">
              <a:latin typeface="Arial"/>
            </a:endParaRPr>
          </a:p>
        </p:txBody>
      </p:sp>
      <p:sp>
        <p:nvSpPr>
          <p:cNvPr id="5554" name="CustomShape 36"/>
          <p:cNvSpPr/>
          <p:nvPr/>
        </p:nvSpPr>
        <p:spPr>
          <a:xfrm>
            <a:off x="289080" y="146160"/>
            <a:ext cx="8434080" cy="83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99"/>
                </a:solidFill>
                <a:latin typeface="Gill Sans MT"/>
                <a:ea typeface="MS PGothic"/>
              </a:rPr>
              <a:t>Bad guys: attack server, network infrastructure</a:t>
            </a:r>
            <a:endParaRPr lang="en-US" sz="2400" b="0" strike="noStrike" spc="-1">
              <a:latin typeface="Arial"/>
            </a:endParaRPr>
          </a:p>
        </p:txBody>
      </p:sp>
      <p:sp>
        <p:nvSpPr>
          <p:cNvPr id="5555" name="Line 37"/>
          <p:cNvSpPr/>
          <p:nvPr/>
        </p:nvSpPr>
        <p:spPr>
          <a:xfrm flipV="1">
            <a:off x="5716440" y="4273200"/>
            <a:ext cx="692280" cy="263520"/>
          </a:xfrm>
          <a:prstGeom prst="line">
            <a:avLst/>
          </a:prstGeom>
          <a:ln w="57240">
            <a:solidFill>
              <a:srgbClr val="FF0000"/>
            </a:solidFill>
            <a:round/>
            <a:tailEnd type="triangle" w="med" len="med"/>
          </a:ln>
        </p:spPr>
        <p:style>
          <a:lnRef idx="0">
            <a:scrgbClr r="0" g="0" b="0"/>
          </a:lnRef>
          <a:fillRef idx="0">
            <a:scrgbClr r="0" g="0" b="0"/>
          </a:fillRef>
          <a:effectRef idx="0">
            <a:scrgbClr r="0" g="0" b="0"/>
          </a:effectRef>
          <a:fontRef idx="minor"/>
        </p:style>
      </p:sp>
      <p:sp>
        <p:nvSpPr>
          <p:cNvPr id="5556" name="Line 38"/>
          <p:cNvSpPr/>
          <p:nvPr/>
        </p:nvSpPr>
        <p:spPr>
          <a:xfrm flipV="1">
            <a:off x="6118200" y="4605120"/>
            <a:ext cx="358560" cy="514440"/>
          </a:xfrm>
          <a:prstGeom prst="line">
            <a:avLst/>
          </a:prstGeom>
          <a:ln w="57240">
            <a:solidFill>
              <a:srgbClr val="FF0000"/>
            </a:solidFill>
            <a:round/>
            <a:tailEnd type="triangle" w="med" len="med"/>
          </a:ln>
        </p:spPr>
        <p:style>
          <a:lnRef idx="0">
            <a:scrgbClr r="0" g="0" b="0"/>
          </a:lnRef>
          <a:fillRef idx="0">
            <a:scrgbClr r="0" g="0" b="0"/>
          </a:fillRef>
          <a:effectRef idx="0">
            <a:scrgbClr r="0" g="0" b="0"/>
          </a:effectRef>
          <a:fontRef idx="minor"/>
        </p:style>
      </p:sp>
      <p:sp>
        <p:nvSpPr>
          <p:cNvPr id="5557" name="Line 39"/>
          <p:cNvSpPr/>
          <p:nvPr/>
        </p:nvSpPr>
        <p:spPr>
          <a:xfrm flipH="1" flipV="1">
            <a:off x="6822720" y="4510080"/>
            <a:ext cx="944640" cy="723600"/>
          </a:xfrm>
          <a:prstGeom prst="line">
            <a:avLst/>
          </a:prstGeom>
          <a:ln w="57240">
            <a:solidFill>
              <a:srgbClr val="FF0000"/>
            </a:solidFill>
            <a:round/>
            <a:tailEnd type="triangle" w="med" len="med"/>
          </a:ln>
        </p:spPr>
        <p:style>
          <a:lnRef idx="0">
            <a:scrgbClr r="0" g="0" b="0"/>
          </a:lnRef>
          <a:fillRef idx="0">
            <a:scrgbClr r="0" g="0" b="0"/>
          </a:fillRef>
          <a:effectRef idx="0">
            <a:scrgbClr r="0" g="0" b="0"/>
          </a:effectRef>
          <a:fontRef idx="minor"/>
        </p:style>
      </p:sp>
      <p:sp>
        <p:nvSpPr>
          <p:cNvPr id="5558" name="Line 40"/>
          <p:cNvSpPr/>
          <p:nvPr/>
        </p:nvSpPr>
        <p:spPr>
          <a:xfrm>
            <a:off x="6629400" y="3152520"/>
            <a:ext cx="25200" cy="730440"/>
          </a:xfrm>
          <a:prstGeom prst="line">
            <a:avLst/>
          </a:prstGeom>
          <a:ln w="57240">
            <a:solidFill>
              <a:srgbClr val="FF0000"/>
            </a:solidFill>
            <a:round/>
            <a:tailEnd type="triangle" w="med" len="med"/>
          </a:ln>
        </p:spPr>
        <p:style>
          <a:lnRef idx="0">
            <a:scrgbClr r="0" g="0" b="0"/>
          </a:lnRef>
          <a:fillRef idx="0">
            <a:scrgbClr r="0" g="0" b="0"/>
          </a:fillRef>
          <a:effectRef idx="0">
            <a:scrgbClr r="0" g="0" b="0"/>
          </a:effectRef>
          <a:fontRef idx="minor"/>
        </p:style>
      </p:sp>
      <p:sp>
        <p:nvSpPr>
          <p:cNvPr id="5559" name="Line 41"/>
          <p:cNvSpPr/>
          <p:nvPr/>
        </p:nvSpPr>
        <p:spPr>
          <a:xfrm flipH="1">
            <a:off x="6778440" y="3876480"/>
            <a:ext cx="750960" cy="287280"/>
          </a:xfrm>
          <a:prstGeom prst="line">
            <a:avLst/>
          </a:prstGeom>
          <a:ln w="57240">
            <a:solidFill>
              <a:srgbClr val="FF0000"/>
            </a:solidFill>
            <a:round/>
            <a:tailEnd type="triangle" w="med" len="med"/>
          </a:ln>
        </p:spPr>
        <p:style>
          <a:lnRef idx="0">
            <a:scrgbClr r="0" g="0" b="0"/>
          </a:lnRef>
          <a:fillRef idx="0">
            <a:scrgbClr r="0" g="0" b="0"/>
          </a:fillRef>
          <a:effectRef idx="0">
            <a:scrgbClr r="0" g="0" b="0"/>
          </a:effectRef>
          <a:fontRef idx="minor"/>
        </p:style>
      </p:sp>
      <p:sp>
        <p:nvSpPr>
          <p:cNvPr id="5560" name="Line 42"/>
          <p:cNvSpPr/>
          <p:nvPr/>
        </p:nvSpPr>
        <p:spPr>
          <a:xfrm>
            <a:off x="5046480" y="3990960"/>
            <a:ext cx="1395360" cy="176040"/>
          </a:xfrm>
          <a:prstGeom prst="line">
            <a:avLst/>
          </a:prstGeom>
          <a:ln w="57240">
            <a:solidFill>
              <a:srgbClr val="FF0000"/>
            </a:solidFill>
            <a:round/>
            <a:tailEnd type="triangle" w="med" len="med"/>
          </a:ln>
        </p:spPr>
        <p:style>
          <a:lnRef idx="0">
            <a:scrgbClr r="0" g="0" b="0"/>
          </a:lnRef>
          <a:fillRef idx="0">
            <a:scrgbClr r="0" g="0" b="0"/>
          </a:fillRef>
          <a:effectRef idx="0">
            <a:scrgbClr r="0" g="0" b="0"/>
          </a:effectRef>
          <a:fontRef idx="minor"/>
        </p:style>
      </p:sp>
      <p:sp>
        <p:nvSpPr>
          <p:cNvPr id="5561" name="Line 43"/>
          <p:cNvSpPr/>
          <p:nvPr/>
        </p:nvSpPr>
        <p:spPr>
          <a:xfrm flipV="1">
            <a:off x="5143320" y="4433760"/>
            <a:ext cx="1270080" cy="1030320"/>
          </a:xfrm>
          <a:prstGeom prst="line">
            <a:avLst/>
          </a:prstGeom>
          <a:ln w="57240">
            <a:solidFill>
              <a:srgbClr val="FF0000"/>
            </a:solidFill>
            <a:round/>
            <a:tailEnd type="triangle" w="med" len="med"/>
          </a:ln>
        </p:spPr>
        <p:style>
          <a:lnRef idx="0">
            <a:scrgbClr r="0" g="0" b="0"/>
          </a:lnRef>
          <a:fillRef idx="0">
            <a:scrgbClr r="0" g="0" b="0"/>
          </a:fillRef>
          <a:effectRef idx="0">
            <a:scrgbClr r="0" g="0" b="0"/>
          </a:effectRef>
          <a:fontRef idx="minor"/>
        </p:style>
      </p:sp>
      <p:sp>
        <p:nvSpPr>
          <p:cNvPr id="5562" name="Line 44"/>
          <p:cNvSpPr/>
          <p:nvPr/>
        </p:nvSpPr>
        <p:spPr>
          <a:xfrm flipH="1">
            <a:off x="6814800" y="3260520"/>
            <a:ext cx="559080" cy="631800"/>
          </a:xfrm>
          <a:prstGeom prst="line">
            <a:avLst/>
          </a:prstGeom>
          <a:ln w="57240">
            <a:solidFill>
              <a:srgbClr val="FF0000"/>
            </a:solidFill>
            <a:round/>
            <a:tailEnd type="triangle" w="med" len="med"/>
          </a:ln>
        </p:spPr>
        <p:style>
          <a:lnRef idx="0">
            <a:scrgbClr r="0" g="0" b="0"/>
          </a:lnRef>
          <a:fillRef idx="0">
            <a:scrgbClr r="0" g="0" b="0"/>
          </a:fillRef>
          <a:effectRef idx="0">
            <a:scrgbClr r="0" g="0" b="0"/>
          </a:effectRef>
          <a:fontRef idx="minor"/>
        </p:style>
      </p:sp>
      <p:sp>
        <p:nvSpPr>
          <p:cNvPr id="5563" name="Line 45"/>
          <p:cNvSpPr/>
          <p:nvPr/>
        </p:nvSpPr>
        <p:spPr>
          <a:xfrm flipV="1">
            <a:off x="6246720" y="4782960"/>
            <a:ext cx="314280" cy="1044720"/>
          </a:xfrm>
          <a:prstGeom prst="line">
            <a:avLst/>
          </a:prstGeom>
          <a:ln w="57240">
            <a:solidFill>
              <a:srgbClr val="FF0000"/>
            </a:solidFill>
            <a:round/>
            <a:tailEnd type="triangle" w="med" len="med"/>
          </a:ln>
        </p:spPr>
        <p:style>
          <a:lnRef idx="0">
            <a:scrgbClr r="0" g="0" b="0"/>
          </a:lnRef>
          <a:fillRef idx="0">
            <a:scrgbClr r="0" g="0" b="0"/>
          </a:fillRef>
          <a:effectRef idx="0">
            <a:scrgbClr r="0" g="0" b="0"/>
          </a:effectRef>
          <a:fontRef idx="minor"/>
        </p:style>
      </p:sp>
      <p:sp>
        <p:nvSpPr>
          <p:cNvPr id="5564" name="Line 46"/>
          <p:cNvSpPr/>
          <p:nvPr/>
        </p:nvSpPr>
        <p:spPr>
          <a:xfrm>
            <a:off x="5719680" y="3443040"/>
            <a:ext cx="660240" cy="409680"/>
          </a:xfrm>
          <a:prstGeom prst="line">
            <a:avLst/>
          </a:prstGeom>
          <a:ln w="57240">
            <a:solidFill>
              <a:srgbClr val="FF0000"/>
            </a:solidFill>
            <a:round/>
            <a:tailEnd type="triangle" w="med" len="med"/>
          </a:ln>
        </p:spPr>
        <p:style>
          <a:lnRef idx="0">
            <a:scrgbClr r="0" g="0" b="0"/>
          </a:lnRef>
          <a:fillRef idx="0">
            <a:scrgbClr r="0" g="0" b="0"/>
          </a:fillRef>
          <a:effectRef idx="0">
            <a:scrgbClr r="0" g="0" b="0"/>
          </a:effectRef>
          <a:fontRef idx="minor"/>
        </p:style>
      </p:sp>
      <p:pic>
        <p:nvPicPr>
          <p:cNvPr id="5565" name="Picture 112"/>
          <p:cNvPicPr/>
          <p:nvPr/>
        </p:nvPicPr>
        <p:blipFill>
          <a:blip r:embed="rId2"/>
          <a:stretch>
            <a:fillRect/>
          </a:stretch>
        </p:blipFill>
        <p:spPr>
          <a:xfrm>
            <a:off x="393375" y="984540"/>
            <a:ext cx="8226360" cy="171360"/>
          </a:xfrm>
          <a:prstGeom prst="rect">
            <a:avLst/>
          </a:prstGeom>
          <a:ln>
            <a:noFill/>
          </a:ln>
        </p:spPr>
      </p:pic>
      <p:pic>
        <p:nvPicPr>
          <p:cNvPr id="5566" name="Picture 114"/>
          <p:cNvPicPr/>
          <p:nvPr/>
        </p:nvPicPr>
        <p:blipFill>
          <a:blip r:embed="rId1"/>
          <a:stretch>
            <a:fillRect/>
          </a:stretch>
        </p:blipFill>
        <p:spPr>
          <a:xfrm>
            <a:off x="7211880" y="2792520"/>
            <a:ext cx="733320" cy="679320"/>
          </a:xfrm>
          <a:prstGeom prst="rect">
            <a:avLst/>
          </a:prstGeom>
          <a:ln>
            <a:noFill/>
          </a:ln>
        </p:spPr>
      </p:pic>
      <p:sp>
        <p:nvSpPr>
          <p:cNvPr id="5567" name="CustomShape 47"/>
          <p:cNvSpPr/>
          <p:nvPr/>
        </p:nvSpPr>
        <p:spPr>
          <a:xfrm flipH="1">
            <a:off x="7274520" y="285768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568" name="Picture 117"/>
          <p:cNvPicPr/>
          <p:nvPr/>
        </p:nvPicPr>
        <p:blipFill>
          <a:blip r:embed="rId1"/>
          <a:stretch>
            <a:fillRect/>
          </a:stretch>
        </p:blipFill>
        <p:spPr>
          <a:xfrm>
            <a:off x="7499520" y="3629160"/>
            <a:ext cx="733320" cy="679320"/>
          </a:xfrm>
          <a:prstGeom prst="rect">
            <a:avLst/>
          </a:prstGeom>
          <a:ln>
            <a:noFill/>
          </a:ln>
        </p:spPr>
      </p:pic>
      <p:sp>
        <p:nvSpPr>
          <p:cNvPr id="5569" name="CustomShape 48"/>
          <p:cNvSpPr/>
          <p:nvPr/>
        </p:nvSpPr>
        <p:spPr>
          <a:xfrm flipH="1">
            <a:off x="7561800" y="369432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570" name="Picture 120"/>
          <p:cNvPicPr/>
          <p:nvPr/>
        </p:nvPicPr>
        <p:blipFill>
          <a:blip r:embed="rId1"/>
          <a:stretch>
            <a:fillRect/>
          </a:stretch>
        </p:blipFill>
        <p:spPr>
          <a:xfrm>
            <a:off x="7558200" y="4330800"/>
            <a:ext cx="733320" cy="679320"/>
          </a:xfrm>
          <a:prstGeom prst="rect">
            <a:avLst/>
          </a:prstGeom>
          <a:ln>
            <a:noFill/>
          </a:ln>
        </p:spPr>
      </p:pic>
      <p:sp>
        <p:nvSpPr>
          <p:cNvPr id="5571" name="CustomShape 49"/>
          <p:cNvSpPr/>
          <p:nvPr/>
        </p:nvSpPr>
        <p:spPr>
          <a:xfrm flipH="1">
            <a:off x="7620480" y="439596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572" name="Picture 123"/>
          <p:cNvPicPr/>
          <p:nvPr/>
        </p:nvPicPr>
        <p:blipFill>
          <a:blip r:embed="rId1"/>
          <a:stretch>
            <a:fillRect/>
          </a:stretch>
        </p:blipFill>
        <p:spPr>
          <a:xfrm>
            <a:off x="7594560" y="5111640"/>
            <a:ext cx="733320" cy="679320"/>
          </a:xfrm>
          <a:prstGeom prst="rect">
            <a:avLst/>
          </a:prstGeom>
          <a:ln>
            <a:noFill/>
          </a:ln>
        </p:spPr>
      </p:pic>
      <p:sp>
        <p:nvSpPr>
          <p:cNvPr id="5573" name="CustomShape 50"/>
          <p:cNvSpPr/>
          <p:nvPr/>
        </p:nvSpPr>
        <p:spPr>
          <a:xfrm flipH="1">
            <a:off x="7657200" y="517716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574" name="Picture 126"/>
          <p:cNvPicPr/>
          <p:nvPr/>
        </p:nvPicPr>
        <p:blipFill>
          <a:blip r:embed="rId1"/>
          <a:stretch>
            <a:fillRect/>
          </a:stretch>
        </p:blipFill>
        <p:spPr>
          <a:xfrm>
            <a:off x="6249960" y="2921040"/>
            <a:ext cx="733320" cy="679320"/>
          </a:xfrm>
          <a:prstGeom prst="rect">
            <a:avLst/>
          </a:prstGeom>
          <a:ln>
            <a:noFill/>
          </a:ln>
        </p:spPr>
      </p:pic>
      <p:sp>
        <p:nvSpPr>
          <p:cNvPr id="5575" name="CustomShape 51"/>
          <p:cNvSpPr/>
          <p:nvPr/>
        </p:nvSpPr>
        <p:spPr>
          <a:xfrm flipH="1">
            <a:off x="6312600" y="298620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576" name="Picture 129"/>
          <p:cNvPicPr/>
          <p:nvPr/>
        </p:nvPicPr>
        <p:blipFill>
          <a:blip r:embed="rId1"/>
          <a:stretch>
            <a:fillRect/>
          </a:stretch>
        </p:blipFill>
        <p:spPr>
          <a:xfrm>
            <a:off x="5245200" y="2982960"/>
            <a:ext cx="733320" cy="679320"/>
          </a:xfrm>
          <a:prstGeom prst="rect">
            <a:avLst/>
          </a:prstGeom>
          <a:ln>
            <a:noFill/>
          </a:ln>
        </p:spPr>
      </p:pic>
      <p:sp>
        <p:nvSpPr>
          <p:cNvPr id="5577" name="CustomShape 52"/>
          <p:cNvSpPr/>
          <p:nvPr/>
        </p:nvSpPr>
        <p:spPr>
          <a:xfrm flipH="1">
            <a:off x="5307480" y="304812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578" name="Picture 135"/>
          <p:cNvPicPr/>
          <p:nvPr/>
        </p:nvPicPr>
        <p:blipFill>
          <a:blip r:embed="rId1"/>
          <a:stretch>
            <a:fillRect/>
          </a:stretch>
        </p:blipFill>
        <p:spPr>
          <a:xfrm>
            <a:off x="4529160" y="3687840"/>
            <a:ext cx="733320" cy="679320"/>
          </a:xfrm>
          <a:prstGeom prst="rect">
            <a:avLst/>
          </a:prstGeom>
          <a:ln>
            <a:noFill/>
          </a:ln>
        </p:spPr>
      </p:pic>
      <p:sp>
        <p:nvSpPr>
          <p:cNvPr id="5579" name="CustomShape 53"/>
          <p:cNvSpPr/>
          <p:nvPr/>
        </p:nvSpPr>
        <p:spPr>
          <a:xfrm flipH="1">
            <a:off x="4591800" y="375300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580" name="Picture 138"/>
          <p:cNvPicPr/>
          <p:nvPr/>
        </p:nvPicPr>
        <p:blipFill>
          <a:blip r:embed="rId1"/>
          <a:stretch>
            <a:fillRect/>
          </a:stretch>
        </p:blipFill>
        <p:spPr>
          <a:xfrm>
            <a:off x="5160960" y="4422600"/>
            <a:ext cx="733320" cy="679320"/>
          </a:xfrm>
          <a:prstGeom prst="rect">
            <a:avLst/>
          </a:prstGeom>
          <a:ln>
            <a:noFill/>
          </a:ln>
        </p:spPr>
      </p:pic>
      <p:sp>
        <p:nvSpPr>
          <p:cNvPr id="5581" name="CustomShape 54"/>
          <p:cNvSpPr/>
          <p:nvPr/>
        </p:nvSpPr>
        <p:spPr>
          <a:xfrm flipH="1">
            <a:off x="5223600" y="448812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582" name="Picture 141"/>
          <p:cNvPicPr/>
          <p:nvPr/>
        </p:nvPicPr>
        <p:blipFill>
          <a:blip r:embed="rId1"/>
          <a:stretch>
            <a:fillRect/>
          </a:stretch>
        </p:blipFill>
        <p:spPr>
          <a:xfrm>
            <a:off x="5691240" y="5032440"/>
            <a:ext cx="733320" cy="679320"/>
          </a:xfrm>
          <a:prstGeom prst="rect">
            <a:avLst/>
          </a:prstGeom>
          <a:ln>
            <a:noFill/>
          </a:ln>
        </p:spPr>
      </p:pic>
      <p:sp>
        <p:nvSpPr>
          <p:cNvPr id="5583" name="CustomShape 55"/>
          <p:cNvSpPr/>
          <p:nvPr/>
        </p:nvSpPr>
        <p:spPr>
          <a:xfrm flipH="1">
            <a:off x="5753880" y="509760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584" name="Picture 144"/>
          <p:cNvPicPr/>
          <p:nvPr/>
        </p:nvPicPr>
        <p:blipFill>
          <a:blip r:embed="rId1"/>
          <a:stretch>
            <a:fillRect/>
          </a:stretch>
        </p:blipFill>
        <p:spPr>
          <a:xfrm>
            <a:off x="4768920" y="5322960"/>
            <a:ext cx="733320" cy="679320"/>
          </a:xfrm>
          <a:prstGeom prst="rect">
            <a:avLst/>
          </a:prstGeom>
          <a:ln>
            <a:noFill/>
          </a:ln>
        </p:spPr>
      </p:pic>
      <p:sp>
        <p:nvSpPr>
          <p:cNvPr id="5585" name="CustomShape 56"/>
          <p:cNvSpPr/>
          <p:nvPr/>
        </p:nvSpPr>
        <p:spPr>
          <a:xfrm flipH="1">
            <a:off x="4831560" y="538812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586" name="Picture 147"/>
          <p:cNvPicPr/>
          <p:nvPr/>
        </p:nvPicPr>
        <p:blipFill>
          <a:blip r:embed="rId1"/>
          <a:stretch>
            <a:fillRect/>
          </a:stretch>
        </p:blipFill>
        <p:spPr>
          <a:xfrm>
            <a:off x="5961240" y="5829480"/>
            <a:ext cx="733320" cy="679320"/>
          </a:xfrm>
          <a:prstGeom prst="rect">
            <a:avLst/>
          </a:prstGeom>
          <a:ln>
            <a:noFill/>
          </a:ln>
        </p:spPr>
      </p:pic>
      <p:sp>
        <p:nvSpPr>
          <p:cNvPr id="5587" name="CustomShape 57"/>
          <p:cNvSpPr/>
          <p:nvPr/>
        </p:nvSpPr>
        <p:spPr>
          <a:xfrm flipH="1">
            <a:off x="6023520" y="589464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588" name="Picture 150"/>
          <p:cNvPicPr/>
          <p:nvPr/>
        </p:nvPicPr>
        <p:blipFill>
          <a:blip r:embed="rId1"/>
          <a:stretch>
            <a:fillRect/>
          </a:stretch>
        </p:blipFill>
        <p:spPr>
          <a:xfrm>
            <a:off x="6705720" y="5440320"/>
            <a:ext cx="733320" cy="679320"/>
          </a:xfrm>
          <a:prstGeom prst="rect">
            <a:avLst/>
          </a:prstGeom>
          <a:ln>
            <a:noFill/>
          </a:ln>
        </p:spPr>
      </p:pic>
      <p:sp>
        <p:nvSpPr>
          <p:cNvPr id="5589" name="CustomShape 58"/>
          <p:cNvSpPr/>
          <p:nvPr/>
        </p:nvSpPr>
        <p:spPr>
          <a:xfrm flipH="1">
            <a:off x="6768000" y="550584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pic>
        <p:nvPicPr>
          <p:cNvPr id="5590" name="Picture 7"/>
          <p:cNvPicPr/>
          <p:nvPr/>
        </p:nvPicPr>
        <p:blipFill>
          <a:blip r:embed="rId3"/>
          <a:stretch>
            <a:fillRect/>
          </a:stretch>
        </p:blipFill>
        <p:spPr>
          <a:xfrm>
            <a:off x="6216480" y="3016080"/>
            <a:ext cx="469800" cy="441000"/>
          </a:xfrm>
          <a:prstGeom prst="rect">
            <a:avLst/>
          </a:prstGeom>
          <a:ln>
            <a:noFill/>
          </a:ln>
        </p:spPr>
      </p:pic>
      <p:pic>
        <p:nvPicPr>
          <p:cNvPr id="5591" name="Picture 54"/>
          <p:cNvPicPr/>
          <p:nvPr/>
        </p:nvPicPr>
        <p:blipFill>
          <a:blip r:embed="rId3"/>
          <a:stretch>
            <a:fillRect/>
          </a:stretch>
        </p:blipFill>
        <p:spPr>
          <a:xfrm>
            <a:off x="5191200" y="3016080"/>
            <a:ext cx="469800" cy="441000"/>
          </a:xfrm>
          <a:prstGeom prst="rect">
            <a:avLst/>
          </a:prstGeom>
          <a:ln>
            <a:noFill/>
          </a:ln>
        </p:spPr>
      </p:pic>
      <p:pic>
        <p:nvPicPr>
          <p:cNvPr id="5592" name="Picture 55"/>
          <p:cNvPicPr/>
          <p:nvPr/>
        </p:nvPicPr>
        <p:blipFill>
          <a:blip r:embed="rId3"/>
          <a:stretch>
            <a:fillRect/>
          </a:stretch>
        </p:blipFill>
        <p:spPr>
          <a:xfrm>
            <a:off x="4554360" y="3736800"/>
            <a:ext cx="469800" cy="441000"/>
          </a:xfrm>
          <a:prstGeom prst="rect">
            <a:avLst/>
          </a:prstGeom>
          <a:ln>
            <a:noFill/>
          </a:ln>
        </p:spPr>
      </p:pic>
      <p:pic>
        <p:nvPicPr>
          <p:cNvPr id="5593" name="Picture 56"/>
          <p:cNvPicPr/>
          <p:nvPr/>
        </p:nvPicPr>
        <p:blipFill>
          <a:blip r:embed="rId3"/>
          <a:stretch>
            <a:fillRect/>
          </a:stretch>
        </p:blipFill>
        <p:spPr>
          <a:xfrm>
            <a:off x="5110200" y="4414680"/>
            <a:ext cx="469800" cy="441000"/>
          </a:xfrm>
          <a:prstGeom prst="rect">
            <a:avLst/>
          </a:prstGeom>
          <a:ln>
            <a:noFill/>
          </a:ln>
        </p:spPr>
      </p:pic>
      <p:pic>
        <p:nvPicPr>
          <p:cNvPr id="5594" name="Picture 57"/>
          <p:cNvPicPr/>
          <p:nvPr/>
        </p:nvPicPr>
        <p:blipFill>
          <a:blip r:embed="rId3"/>
          <a:stretch>
            <a:fillRect/>
          </a:stretch>
        </p:blipFill>
        <p:spPr>
          <a:xfrm>
            <a:off x="5665680" y="5092560"/>
            <a:ext cx="469800" cy="441000"/>
          </a:xfrm>
          <a:prstGeom prst="rect">
            <a:avLst/>
          </a:prstGeom>
          <a:ln>
            <a:noFill/>
          </a:ln>
        </p:spPr>
      </p:pic>
      <p:pic>
        <p:nvPicPr>
          <p:cNvPr id="5595" name="Picture 58"/>
          <p:cNvPicPr/>
          <p:nvPr/>
        </p:nvPicPr>
        <p:blipFill>
          <a:blip r:embed="rId3"/>
          <a:stretch>
            <a:fillRect/>
          </a:stretch>
        </p:blipFill>
        <p:spPr>
          <a:xfrm>
            <a:off x="5931000" y="5826240"/>
            <a:ext cx="469800" cy="441000"/>
          </a:xfrm>
          <a:prstGeom prst="rect">
            <a:avLst/>
          </a:prstGeom>
          <a:ln>
            <a:noFill/>
          </a:ln>
        </p:spPr>
      </p:pic>
      <p:pic>
        <p:nvPicPr>
          <p:cNvPr id="5596" name="Picture 59"/>
          <p:cNvPicPr/>
          <p:nvPr/>
        </p:nvPicPr>
        <p:blipFill>
          <a:blip r:embed="rId3"/>
          <a:stretch>
            <a:fillRect/>
          </a:stretch>
        </p:blipFill>
        <p:spPr>
          <a:xfrm>
            <a:off x="7608960" y="5216400"/>
            <a:ext cx="469800" cy="441000"/>
          </a:xfrm>
          <a:prstGeom prst="rect">
            <a:avLst/>
          </a:prstGeom>
          <a:ln>
            <a:noFill/>
          </a:ln>
        </p:spPr>
      </p:pic>
      <p:pic>
        <p:nvPicPr>
          <p:cNvPr id="5597" name="Picture 60"/>
          <p:cNvPicPr/>
          <p:nvPr/>
        </p:nvPicPr>
        <p:blipFill>
          <a:blip r:embed="rId3"/>
          <a:stretch>
            <a:fillRect/>
          </a:stretch>
        </p:blipFill>
        <p:spPr>
          <a:xfrm>
            <a:off x="7472520" y="3678120"/>
            <a:ext cx="469800" cy="441000"/>
          </a:xfrm>
          <a:prstGeom prst="rect">
            <a:avLst/>
          </a:prstGeom>
          <a:ln>
            <a:noFill/>
          </a:ln>
        </p:spPr>
      </p:pic>
      <p:pic>
        <p:nvPicPr>
          <p:cNvPr id="5598" name="Picture 61"/>
          <p:cNvPicPr/>
          <p:nvPr/>
        </p:nvPicPr>
        <p:blipFill>
          <a:blip r:embed="rId3"/>
          <a:stretch>
            <a:fillRect/>
          </a:stretch>
        </p:blipFill>
        <p:spPr>
          <a:xfrm>
            <a:off x="4703760" y="5354640"/>
            <a:ext cx="469800" cy="441000"/>
          </a:xfrm>
          <a:prstGeom prst="rect">
            <a:avLst/>
          </a:prstGeom>
          <a:ln>
            <a:noFill/>
          </a:ln>
        </p:spPr>
      </p:pic>
      <p:pic>
        <p:nvPicPr>
          <p:cNvPr id="5599" name="Picture 62"/>
          <p:cNvPicPr/>
          <p:nvPr/>
        </p:nvPicPr>
        <p:blipFill>
          <a:blip r:embed="rId3"/>
          <a:stretch>
            <a:fillRect/>
          </a:stretch>
        </p:blipFill>
        <p:spPr>
          <a:xfrm>
            <a:off x="7145280" y="2860560"/>
            <a:ext cx="469800" cy="441000"/>
          </a:xfrm>
          <a:prstGeom prst="rect">
            <a:avLst/>
          </a:prstGeom>
          <a:ln>
            <a:noFill/>
          </a:ln>
        </p:spPr>
      </p:pic>
      <p:sp>
        <p:nvSpPr>
          <p:cNvPr id="5600" name="CustomShape 59"/>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0026DABF-C238-4FAC-83C5-507BA67B4676}"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551">
                                            <p:txEl>
                                              <p:pRg st="0" end="1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5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5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01"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602" name="Picture 91"/>
          <p:cNvPicPr/>
          <p:nvPr/>
        </p:nvPicPr>
        <p:blipFill>
          <a:blip r:embed="rId1"/>
          <a:stretch>
            <a:fillRect/>
          </a:stretch>
        </p:blipFill>
        <p:spPr>
          <a:xfrm>
            <a:off x="4510080" y="3351240"/>
            <a:ext cx="733320" cy="679320"/>
          </a:xfrm>
          <a:prstGeom prst="rect">
            <a:avLst/>
          </a:prstGeom>
          <a:ln>
            <a:noFill/>
          </a:ln>
        </p:spPr>
      </p:pic>
      <p:sp>
        <p:nvSpPr>
          <p:cNvPr id="5603" name="CustomShape 2"/>
          <p:cNvSpPr/>
          <p:nvPr/>
        </p:nvSpPr>
        <p:spPr>
          <a:xfrm flipH="1">
            <a:off x="4572720" y="341640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5604" name="CustomShape 3"/>
          <p:cNvSpPr/>
          <p:nvPr/>
        </p:nvSpPr>
        <p:spPr>
          <a:xfrm>
            <a:off x="460440" y="11448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Bad guys can sniff packets</a:t>
            </a:r>
            <a:endParaRPr lang="en-US" sz="4400" b="0" strike="noStrike" spc="-1">
              <a:latin typeface="Arial"/>
            </a:endParaRPr>
          </a:p>
        </p:txBody>
      </p:sp>
      <p:sp>
        <p:nvSpPr>
          <p:cNvPr id="5605" name="CustomShape 4"/>
          <p:cNvSpPr/>
          <p:nvPr/>
        </p:nvSpPr>
        <p:spPr>
          <a:xfrm>
            <a:off x="493560" y="1355760"/>
            <a:ext cx="8075520" cy="148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640"/>
              </a:spcBef>
            </a:pPr>
            <a:r>
              <a:rPr lang="en-US" sz="3200" b="0" i="1" strike="noStrike" spc="-1">
                <a:solidFill>
                  <a:srgbClr val="CC0000"/>
                </a:solidFill>
                <a:latin typeface="Gill Sans MT"/>
                <a:ea typeface="MS PGothic"/>
              </a:rPr>
              <a:t>packet “sniffing”:</a:t>
            </a:r>
            <a:r>
              <a:rPr lang="en-US" sz="2800" b="0" i="1" strike="noStrike" spc="-1">
                <a:solidFill>
                  <a:srgbClr val="FF0000"/>
                </a:solidFill>
                <a:latin typeface="Gill Sans MT"/>
                <a:ea typeface="MS PGothic"/>
              </a:rPr>
              <a:t> </a:t>
            </a:r>
            <a:endParaRPr lang="en-US" sz="28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broadcast media (shared ethernet, wireless)</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promiscuous network interface reads/records all packets (e.g., including passwords!) passing by</a:t>
            </a:r>
            <a:endParaRPr lang="en-US" sz="2400" b="0" strike="noStrike" spc="-1">
              <a:latin typeface="Arial"/>
            </a:endParaRPr>
          </a:p>
        </p:txBody>
      </p:sp>
      <p:sp>
        <p:nvSpPr>
          <p:cNvPr id="5606" name="CustomShape 5"/>
          <p:cNvSpPr/>
          <p:nvPr/>
        </p:nvSpPr>
        <p:spPr>
          <a:xfrm>
            <a:off x="2004840" y="4086360"/>
            <a:ext cx="4586040" cy="726840"/>
          </a:xfrm>
          <a:custGeom>
            <a:avLst/>
            <a:gdLst/>
            <a:ahLst/>
            <a:cxnLst/>
            <a:rect l="l" t="t" r="r" b="b"/>
            <a:pathLst>
              <a:path w="2620" h="459">
                <a:moveTo>
                  <a:pt x="2" y="0"/>
                </a:moveTo>
                <a:lnTo>
                  <a:pt x="0" y="253"/>
                </a:lnTo>
                <a:lnTo>
                  <a:pt x="2620" y="253"/>
                </a:lnTo>
                <a:lnTo>
                  <a:pt x="2620" y="459"/>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5607" name="CustomShape 6"/>
          <p:cNvSpPr/>
          <p:nvPr/>
        </p:nvSpPr>
        <p:spPr>
          <a:xfrm>
            <a:off x="4836960" y="3956040"/>
            <a:ext cx="2880" cy="520560"/>
          </a:xfrm>
          <a:custGeom>
            <a:avLst/>
            <a:gdLst/>
            <a:ahLst/>
            <a:cxnLst/>
            <a:rect l="l" t="t" r="r" b="b"/>
            <a:pathLst>
              <a:path w="3" h="329">
                <a:moveTo>
                  <a:pt x="0" y="329"/>
                </a:moveTo>
                <a:lnTo>
                  <a:pt x="3"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5608" name="Line 7"/>
          <p:cNvSpPr/>
          <p:nvPr/>
        </p:nvSpPr>
        <p:spPr>
          <a:xfrm flipV="1">
            <a:off x="3179520" y="4478040"/>
            <a:ext cx="360" cy="3747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5609" name="Line 8"/>
          <p:cNvSpPr/>
          <p:nvPr/>
        </p:nvSpPr>
        <p:spPr>
          <a:xfrm flipV="1">
            <a:off x="3198600" y="5189400"/>
            <a:ext cx="360" cy="241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5610" name="CustomShape 9"/>
          <p:cNvSpPr/>
          <p:nvPr/>
        </p:nvSpPr>
        <p:spPr>
          <a:xfrm>
            <a:off x="1463400" y="337500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400" b="0" strike="noStrike" spc="-1">
                <a:solidFill>
                  <a:srgbClr val="000000"/>
                </a:solidFill>
                <a:latin typeface="Arial"/>
                <a:ea typeface="MS PGothic"/>
              </a:rPr>
              <a:t>A</a:t>
            </a:r>
            <a:endParaRPr lang="en-US" sz="2400" b="0" strike="noStrike" spc="-1">
              <a:latin typeface="Arial"/>
            </a:endParaRPr>
          </a:p>
        </p:txBody>
      </p:sp>
      <p:sp>
        <p:nvSpPr>
          <p:cNvPr id="5611" name="CustomShape 10"/>
          <p:cNvSpPr/>
          <p:nvPr/>
        </p:nvSpPr>
        <p:spPr>
          <a:xfrm>
            <a:off x="6931080" y="4838760"/>
            <a:ext cx="38700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400" b="0" strike="noStrike" spc="-1">
                <a:solidFill>
                  <a:srgbClr val="000000"/>
                </a:solidFill>
                <a:latin typeface="Comic Sans MS"/>
                <a:ea typeface="MS PGothic"/>
              </a:rPr>
              <a:t>B</a:t>
            </a:r>
            <a:endParaRPr lang="en-US" sz="2400" b="0" strike="noStrike" spc="-1">
              <a:latin typeface="Arial"/>
            </a:endParaRPr>
          </a:p>
        </p:txBody>
      </p:sp>
      <p:sp>
        <p:nvSpPr>
          <p:cNvPr id="5612" name="CustomShape 11"/>
          <p:cNvSpPr/>
          <p:nvPr/>
        </p:nvSpPr>
        <p:spPr>
          <a:xfrm>
            <a:off x="5031000" y="3352680"/>
            <a:ext cx="39924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400" b="0" strike="noStrike" spc="-1">
                <a:solidFill>
                  <a:srgbClr val="000000"/>
                </a:solidFill>
                <a:latin typeface="Arial"/>
                <a:ea typeface="MS PGothic"/>
              </a:rPr>
              <a:t>C</a:t>
            </a:r>
            <a:endParaRPr lang="en-US" sz="2400" b="0" strike="noStrike" spc="-1">
              <a:latin typeface="Arial"/>
            </a:endParaRPr>
          </a:p>
        </p:txBody>
      </p:sp>
      <p:sp>
        <p:nvSpPr>
          <p:cNvPr id="5613" name="CustomShape 12"/>
          <p:cNvSpPr/>
          <p:nvPr/>
        </p:nvSpPr>
        <p:spPr>
          <a:xfrm>
            <a:off x="3905280" y="4643280"/>
            <a:ext cx="2151000" cy="274320"/>
          </a:xfrm>
          <a:prstGeom prst="rect">
            <a:avLst/>
          </a:prstGeom>
          <a:solidFill>
            <a:srgbClr val="FFFFFF"/>
          </a:solidFill>
          <a:ln w="12600">
            <a:solidFill>
              <a:schemeClr val="tx1"/>
            </a:solidFill>
            <a:miter/>
          </a:ln>
        </p:spPr>
        <p:style>
          <a:lnRef idx="0">
            <a:scrgbClr r="0" g="0" b="0"/>
          </a:lnRef>
          <a:fillRef idx="0">
            <a:scrgbClr r="0" g="0" b="0"/>
          </a:fillRef>
          <a:effectRef idx="0">
            <a:scrgbClr r="0" g="0" b="0"/>
          </a:effectRef>
          <a:fontRef idx="minor"/>
        </p:style>
      </p:sp>
      <p:sp>
        <p:nvSpPr>
          <p:cNvPr id="5614" name="Line 13"/>
          <p:cNvSpPr/>
          <p:nvPr/>
        </p:nvSpPr>
        <p:spPr>
          <a:xfrm>
            <a:off x="4414680" y="4652640"/>
            <a:ext cx="360" cy="2667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615" name="Line 14"/>
          <p:cNvSpPr/>
          <p:nvPr/>
        </p:nvSpPr>
        <p:spPr>
          <a:xfrm>
            <a:off x="5052960" y="4657680"/>
            <a:ext cx="360" cy="2664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616" name="Line 15"/>
          <p:cNvSpPr/>
          <p:nvPr/>
        </p:nvSpPr>
        <p:spPr>
          <a:xfrm>
            <a:off x="5267160" y="4657680"/>
            <a:ext cx="360" cy="2664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617" name="CustomShape 16"/>
          <p:cNvSpPr/>
          <p:nvPr/>
        </p:nvSpPr>
        <p:spPr>
          <a:xfrm>
            <a:off x="3833640" y="4605480"/>
            <a:ext cx="2293560" cy="33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0" strike="noStrike" spc="-1">
                <a:solidFill>
                  <a:srgbClr val="000000"/>
                </a:solidFill>
                <a:latin typeface="Arial"/>
                <a:ea typeface="MS PGothic"/>
              </a:rPr>
              <a:t>src:B dest:A     payload</a:t>
            </a:r>
            <a:endParaRPr lang="en-US" sz="1600" b="0" strike="noStrike" spc="-1">
              <a:latin typeface="Arial"/>
            </a:endParaRPr>
          </a:p>
        </p:txBody>
      </p:sp>
      <p:sp>
        <p:nvSpPr>
          <p:cNvPr id="5618" name="CustomShape 17"/>
          <p:cNvSpPr/>
          <p:nvPr/>
        </p:nvSpPr>
        <p:spPr>
          <a:xfrm>
            <a:off x="3801960" y="4560840"/>
            <a:ext cx="2633400" cy="239400"/>
          </a:xfrm>
          <a:custGeom>
            <a:avLst/>
            <a:gdLst/>
            <a:ahLst/>
            <a:cxnLst/>
            <a:rect l="l" t="t" r="r" b="b"/>
            <a:pathLst>
              <a:path w="1660" h="152">
                <a:moveTo>
                  <a:pt x="1660" y="152"/>
                </a:moveTo>
                <a:lnTo>
                  <a:pt x="1660" y="0"/>
                </a:lnTo>
                <a:lnTo>
                  <a:pt x="0" y="4"/>
                </a:lnTo>
              </a:path>
            </a:pathLst>
          </a:custGeom>
          <a:noFill/>
          <a:ln w="28440">
            <a:solidFill>
              <a:srgbClr val="CC0000"/>
            </a:solidFill>
            <a:round/>
            <a:tailEnd type="triangle" w="med" len="med"/>
          </a:ln>
        </p:spPr>
        <p:style>
          <a:lnRef idx="0">
            <a:scrgbClr r="0" g="0" b="0"/>
          </a:lnRef>
          <a:fillRef idx="0">
            <a:scrgbClr r="0" g="0" b="0"/>
          </a:fillRef>
          <a:effectRef idx="0">
            <a:scrgbClr r="0" g="0" b="0"/>
          </a:effectRef>
          <a:fontRef idx="minor"/>
        </p:style>
      </p:sp>
      <p:sp>
        <p:nvSpPr>
          <p:cNvPr id="5619" name="Line 18"/>
          <p:cNvSpPr/>
          <p:nvPr/>
        </p:nvSpPr>
        <p:spPr>
          <a:xfrm flipV="1">
            <a:off x="4944960" y="3957480"/>
            <a:ext cx="360" cy="603360"/>
          </a:xfrm>
          <a:prstGeom prst="line">
            <a:avLst/>
          </a:prstGeom>
          <a:ln w="28440">
            <a:solidFill>
              <a:srgbClr val="CC0000"/>
            </a:solidFill>
            <a:round/>
            <a:tailEnd type="triangle" w="med" len="med"/>
          </a:ln>
        </p:spPr>
        <p:style>
          <a:lnRef idx="0">
            <a:scrgbClr r="0" g="0" b="0"/>
          </a:lnRef>
          <a:fillRef idx="0">
            <a:scrgbClr r="0" g="0" b="0"/>
          </a:fillRef>
          <a:effectRef idx="0">
            <a:scrgbClr r="0" g="0" b="0"/>
          </a:effectRef>
          <a:fontRef idx="minor"/>
        </p:style>
      </p:sp>
      <p:sp>
        <p:nvSpPr>
          <p:cNvPr id="5620" name="CustomShape 19"/>
          <p:cNvSpPr/>
          <p:nvPr/>
        </p:nvSpPr>
        <p:spPr>
          <a:xfrm>
            <a:off x="596880" y="5479920"/>
            <a:ext cx="7770600" cy="91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42950" lvl="1" indent="-283845">
              <a:lnSpc>
                <a:spcPct val="100000"/>
              </a:lnSpc>
              <a:spcBef>
                <a:spcPts val="480"/>
              </a:spcBef>
              <a:buClr>
                <a:srgbClr val="3333CC"/>
              </a:buClr>
              <a:buSzPct val="75000"/>
              <a:buFont typeface="Wingdings" panose="05000000000000000000" pitchFamily="2" charset="2"/>
              <a:buChar char=""/>
            </a:pPr>
            <a:r>
              <a:rPr lang="en-US" sz="2400" b="0" strike="noStrike" spc="-1">
                <a:solidFill>
                  <a:srgbClr val="000000"/>
                </a:solidFill>
                <a:latin typeface="Gill Sans MT"/>
                <a:ea typeface="MS PGothic"/>
              </a:rPr>
              <a:t>wireshark software used for end-of-chapter labs is a (free) packet-sniffer</a:t>
            </a:r>
            <a:endParaRPr lang="en-US" sz="2400" b="0" strike="noStrike" spc="-1">
              <a:latin typeface="Arial"/>
            </a:endParaRPr>
          </a:p>
          <a:p>
            <a:pPr marL="742950" indent="-283845">
              <a:lnSpc>
                <a:spcPct val="100000"/>
              </a:lnSpc>
              <a:spcBef>
                <a:spcPts val="480"/>
              </a:spcBef>
            </a:pPr>
            <a:endParaRPr lang="en-US" sz="2400" b="0" strike="noStrike" spc="-1">
              <a:latin typeface="Arial"/>
            </a:endParaRPr>
          </a:p>
        </p:txBody>
      </p:sp>
      <p:pic>
        <p:nvPicPr>
          <p:cNvPr id="5621" name="Picture 60"/>
          <p:cNvPicPr/>
          <p:nvPr/>
        </p:nvPicPr>
        <p:blipFill>
          <a:blip r:embed="rId2"/>
          <a:stretch>
            <a:fillRect/>
          </a:stretch>
        </p:blipFill>
        <p:spPr>
          <a:xfrm>
            <a:off x="4537080" y="3419640"/>
            <a:ext cx="469800" cy="441000"/>
          </a:xfrm>
          <a:prstGeom prst="rect">
            <a:avLst/>
          </a:prstGeom>
          <a:ln>
            <a:noFill/>
          </a:ln>
        </p:spPr>
      </p:pic>
      <p:pic>
        <p:nvPicPr>
          <p:cNvPr id="5622" name="Picture 51"/>
          <p:cNvPicPr/>
          <p:nvPr/>
        </p:nvPicPr>
        <p:blipFill>
          <a:blip r:embed="rId3"/>
          <a:stretch>
            <a:fillRect/>
          </a:stretch>
        </p:blipFill>
        <p:spPr>
          <a:xfrm>
            <a:off x="596880" y="898560"/>
            <a:ext cx="5975280" cy="171360"/>
          </a:xfrm>
          <a:prstGeom prst="rect">
            <a:avLst/>
          </a:prstGeom>
          <a:ln>
            <a:noFill/>
          </a:ln>
        </p:spPr>
      </p:pic>
      <p:sp>
        <p:nvSpPr>
          <p:cNvPr id="5623" name="CustomShape 20"/>
          <p:cNvSpPr/>
          <p:nvPr/>
        </p:nvSpPr>
        <p:spPr>
          <a:xfrm>
            <a:off x="2119320" y="3414240"/>
            <a:ext cx="70560" cy="67824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5624" name="CustomShape 21"/>
          <p:cNvSpPr/>
          <p:nvPr/>
        </p:nvSpPr>
        <p:spPr>
          <a:xfrm>
            <a:off x="1847880" y="3413160"/>
            <a:ext cx="266400" cy="67752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625" name="CustomShape 22"/>
          <p:cNvSpPr/>
          <p:nvPr/>
        </p:nvSpPr>
        <p:spPr>
          <a:xfrm>
            <a:off x="2133000" y="3454920"/>
            <a:ext cx="41400" cy="62748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5626" name="CustomShape 23"/>
          <p:cNvSpPr/>
          <p:nvPr/>
        </p:nvSpPr>
        <p:spPr>
          <a:xfrm>
            <a:off x="2123640" y="3773520"/>
            <a:ext cx="65520" cy="5436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627" name="CustomShape 24"/>
          <p:cNvSpPr/>
          <p:nvPr/>
        </p:nvSpPr>
        <p:spPr>
          <a:xfrm>
            <a:off x="1849320" y="3490920"/>
            <a:ext cx="150480" cy="126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628" name="CustomShape 25"/>
          <p:cNvSpPr/>
          <p:nvPr/>
        </p:nvSpPr>
        <p:spPr>
          <a:xfrm>
            <a:off x="1986120" y="3484440"/>
            <a:ext cx="147600" cy="410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629" name="CustomShape 26"/>
          <p:cNvSpPr/>
          <p:nvPr/>
        </p:nvSpPr>
        <p:spPr>
          <a:xfrm>
            <a:off x="1989000" y="3489120"/>
            <a:ext cx="141120" cy="313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630" name="CustomShape 27"/>
          <p:cNvSpPr/>
          <p:nvPr/>
        </p:nvSpPr>
        <p:spPr>
          <a:xfrm>
            <a:off x="1852560" y="3589200"/>
            <a:ext cx="150480" cy="111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631" name="CustomShape 28"/>
          <p:cNvSpPr/>
          <p:nvPr/>
        </p:nvSpPr>
        <p:spPr>
          <a:xfrm>
            <a:off x="1985760" y="3581640"/>
            <a:ext cx="147600" cy="378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632" name="CustomShape 29"/>
          <p:cNvSpPr/>
          <p:nvPr/>
        </p:nvSpPr>
        <p:spPr>
          <a:xfrm>
            <a:off x="1989360" y="3585960"/>
            <a:ext cx="141120" cy="2844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633" name="CustomShape 30"/>
          <p:cNvSpPr/>
          <p:nvPr/>
        </p:nvSpPr>
        <p:spPr>
          <a:xfrm>
            <a:off x="1849320" y="3689640"/>
            <a:ext cx="152280" cy="126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634" name="CustomShape 31"/>
          <p:cNvSpPr/>
          <p:nvPr/>
        </p:nvSpPr>
        <p:spPr>
          <a:xfrm>
            <a:off x="1852560" y="3778200"/>
            <a:ext cx="150480" cy="126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635" name="CustomShape 32"/>
          <p:cNvSpPr/>
          <p:nvPr/>
        </p:nvSpPr>
        <p:spPr>
          <a:xfrm>
            <a:off x="1982880" y="3770280"/>
            <a:ext cx="147240" cy="428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636" name="CustomShape 33"/>
          <p:cNvSpPr/>
          <p:nvPr/>
        </p:nvSpPr>
        <p:spPr>
          <a:xfrm>
            <a:off x="1985760" y="3774960"/>
            <a:ext cx="141120" cy="331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637" name="CustomShape 34"/>
          <p:cNvSpPr/>
          <p:nvPr/>
        </p:nvSpPr>
        <p:spPr>
          <a:xfrm>
            <a:off x="2124360" y="3688200"/>
            <a:ext cx="65520" cy="54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638" name="CustomShape 35"/>
          <p:cNvSpPr/>
          <p:nvPr/>
        </p:nvSpPr>
        <p:spPr>
          <a:xfrm>
            <a:off x="1984320" y="3679560"/>
            <a:ext cx="147240" cy="396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639" name="CustomShape 36"/>
          <p:cNvSpPr/>
          <p:nvPr/>
        </p:nvSpPr>
        <p:spPr>
          <a:xfrm>
            <a:off x="1987560" y="3684600"/>
            <a:ext cx="141120" cy="298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640" name="CustomShape 37"/>
          <p:cNvSpPr/>
          <p:nvPr/>
        </p:nvSpPr>
        <p:spPr>
          <a:xfrm>
            <a:off x="2114640" y="3413160"/>
            <a:ext cx="15480" cy="67932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5641" name="CustomShape 38"/>
          <p:cNvSpPr/>
          <p:nvPr/>
        </p:nvSpPr>
        <p:spPr>
          <a:xfrm>
            <a:off x="2130840" y="3585240"/>
            <a:ext cx="59040" cy="6156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642" name="CustomShape 39"/>
          <p:cNvSpPr/>
          <p:nvPr/>
        </p:nvSpPr>
        <p:spPr>
          <a:xfrm>
            <a:off x="2131560" y="3487680"/>
            <a:ext cx="60840" cy="6948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643" name="CustomShape 40"/>
          <p:cNvSpPr/>
          <p:nvPr/>
        </p:nvSpPr>
        <p:spPr>
          <a:xfrm>
            <a:off x="2182680" y="4062600"/>
            <a:ext cx="11160" cy="2664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5644" name="CustomShape 41"/>
          <p:cNvSpPr/>
          <p:nvPr/>
        </p:nvSpPr>
        <p:spPr>
          <a:xfrm>
            <a:off x="2127960" y="4063320"/>
            <a:ext cx="60840" cy="5760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5645" name="CustomShape 42"/>
          <p:cNvSpPr/>
          <p:nvPr/>
        </p:nvSpPr>
        <p:spPr>
          <a:xfrm>
            <a:off x="1830240" y="4081680"/>
            <a:ext cx="306360" cy="4248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646" name="CustomShape 43"/>
          <p:cNvSpPr/>
          <p:nvPr/>
        </p:nvSpPr>
        <p:spPr>
          <a:xfrm>
            <a:off x="1847880" y="4092480"/>
            <a:ext cx="271440" cy="2196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5647" name="CustomShape 44"/>
          <p:cNvSpPr/>
          <p:nvPr/>
        </p:nvSpPr>
        <p:spPr>
          <a:xfrm>
            <a:off x="1873080" y="3994200"/>
            <a:ext cx="39600" cy="410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648" name="CustomShape 45"/>
          <p:cNvSpPr/>
          <p:nvPr/>
        </p:nvSpPr>
        <p:spPr>
          <a:xfrm>
            <a:off x="1919160" y="3994200"/>
            <a:ext cx="39600" cy="4104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5649" name="CustomShape 46"/>
          <p:cNvSpPr/>
          <p:nvPr/>
        </p:nvSpPr>
        <p:spPr>
          <a:xfrm>
            <a:off x="1963800" y="3994200"/>
            <a:ext cx="39600" cy="3960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650" name="CustomShape 47"/>
          <p:cNvSpPr/>
          <p:nvPr/>
        </p:nvSpPr>
        <p:spPr>
          <a:xfrm>
            <a:off x="2066760" y="3830400"/>
            <a:ext cx="20520" cy="22536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pic>
        <p:nvPicPr>
          <p:cNvPr id="5651" name="Picture 88"/>
          <p:cNvPicPr/>
          <p:nvPr/>
        </p:nvPicPr>
        <p:blipFill>
          <a:blip r:embed="rId1"/>
          <a:stretch>
            <a:fillRect/>
          </a:stretch>
        </p:blipFill>
        <p:spPr>
          <a:xfrm>
            <a:off x="6323040" y="4730760"/>
            <a:ext cx="733320" cy="679320"/>
          </a:xfrm>
          <a:prstGeom prst="rect">
            <a:avLst/>
          </a:prstGeom>
          <a:ln>
            <a:noFill/>
          </a:ln>
        </p:spPr>
      </p:pic>
      <p:sp>
        <p:nvSpPr>
          <p:cNvPr id="5652" name="CustomShape 48"/>
          <p:cNvSpPr/>
          <p:nvPr/>
        </p:nvSpPr>
        <p:spPr>
          <a:xfrm flipH="1">
            <a:off x="6385680" y="479592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5653" name="CustomShape 49"/>
          <p:cNvSpPr/>
          <p:nvPr/>
        </p:nvSpPr>
        <p:spPr>
          <a:xfrm>
            <a:off x="2749680" y="5009760"/>
            <a:ext cx="873000" cy="203400"/>
          </a:xfrm>
          <a:prstGeom prst="ellipse">
            <a:avLst/>
          </a:prstGeom>
          <a:gradFill>
            <a:gsLst>
              <a:gs pos="0">
                <a:srgbClr val="009999"/>
              </a:gs>
              <a:gs pos="100000">
                <a:srgbClr val="FFFFFF"/>
              </a:gs>
            </a:gsLst>
            <a:lin ang="0"/>
          </a:gradFill>
          <a:ln w="9360">
            <a:solidFill>
              <a:srgbClr val="000000"/>
            </a:solidFill>
            <a:round/>
          </a:ln>
        </p:spPr>
        <p:style>
          <a:lnRef idx="0">
            <a:scrgbClr r="0" g="0" b="0"/>
          </a:lnRef>
          <a:fillRef idx="0">
            <a:scrgbClr r="0" g="0" b="0"/>
          </a:fillRef>
          <a:effectRef idx="0">
            <a:scrgbClr r="0" g="0" b="0"/>
          </a:effectRef>
          <a:fontRef idx="minor"/>
        </p:style>
      </p:sp>
      <p:sp>
        <p:nvSpPr>
          <p:cNvPr id="5654" name="CustomShape 50"/>
          <p:cNvSpPr/>
          <p:nvPr/>
        </p:nvSpPr>
        <p:spPr>
          <a:xfrm>
            <a:off x="2749680" y="4989240"/>
            <a:ext cx="877680" cy="122400"/>
          </a:xfrm>
          <a:prstGeom prst="rect">
            <a:avLst/>
          </a:prstGeom>
          <a:gradFill>
            <a:gsLst>
              <a:gs pos="0">
                <a:srgbClr val="009999"/>
              </a:gs>
              <a:gs pos="100000">
                <a:srgbClr val="FFFFFF"/>
              </a:gs>
            </a:gsLst>
            <a:lin ang="0"/>
          </a:gradFill>
          <a:ln>
            <a:noFill/>
          </a:ln>
        </p:spPr>
        <p:style>
          <a:lnRef idx="0">
            <a:scrgbClr r="0" g="0" b="0"/>
          </a:lnRef>
          <a:fillRef idx="0">
            <a:scrgbClr r="0" g="0" b="0"/>
          </a:fillRef>
          <a:effectRef idx="0">
            <a:scrgbClr r="0" g="0" b="0"/>
          </a:effectRef>
          <a:fontRef idx="minor"/>
        </p:style>
      </p:sp>
      <p:sp>
        <p:nvSpPr>
          <p:cNvPr id="5655" name="CustomShape 51"/>
          <p:cNvSpPr/>
          <p:nvPr/>
        </p:nvSpPr>
        <p:spPr>
          <a:xfrm>
            <a:off x="2747880" y="4849920"/>
            <a:ext cx="873000" cy="237240"/>
          </a:xfrm>
          <a:prstGeom prst="ellipse">
            <a:avLst/>
          </a:prstGeom>
          <a:gradFill>
            <a:gsLst>
              <a:gs pos="0">
                <a:srgbClr val="009999"/>
              </a:gs>
              <a:gs pos="100000">
                <a:srgbClr val="FFFFFF"/>
              </a:gs>
            </a:gsLst>
            <a:lin ang="0"/>
          </a:gradFill>
          <a:ln w="9360">
            <a:solidFill>
              <a:srgbClr val="000000"/>
            </a:solidFill>
            <a:round/>
          </a:ln>
        </p:spPr>
        <p:style>
          <a:lnRef idx="0">
            <a:scrgbClr r="0" g="0" b="0"/>
          </a:lnRef>
          <a:fillRef idx="0">
            <a:scrgbClr r="0" g="0" b="0"/>
          </a:fillRef>
          <a:effectRef idx="0">
            <a:scrgbClr r="0" g="0" b="0"/>
          </a:effectRef>
          <a:fontRef idx="minor"/>
        </p:style>
      </p:sp>
      <p:sp>
        <p:nvSpPr>
          <p:cNvPr id="5656" name="CustomShape 52"/>
          <p:cNvSpPr/>
          <p:nvPr/>
        </p:nvSpPr>
        <p:spPr>
          <a:xfrm>
            <a:off x="2925720" y="4910040"/>
            <a:ext cx="490320" cy="111240"/>
          </a:xfrm>
          <a:custGeom>
            <a:avLst/>
            <a:gdLst/>
            <a:ahLst/>
            <a:cxnLst/>
            <a:rect l="l" t="t" r="r" b="b"/>
            <a:pathLst>
              <a:path w="310" h="60">
                <a:moveTo>
                  <a:pt x="0" y="60"/>
                </a:moveTo>
                <a:lnTo>
                  <a:pt x="96" y="60"/>
                </a:lnTo>
                <a:lnTo>
                  <a:pt x="192" y="0"/>
                </a:lnTo>
                <a:lnTo>
                  <a:pt x="310"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5657" name="CustomShape 53"/>
          <p:cNvSpPr/>
          <p:nvPr/>
        </p:nvSpPr>
        <p:spPr>
          <a:xfrm>
            <a:off x="2948040" y="4910040"/>
            <a:ext cx="446040" cy="111240"/>
          </a:xfrm>
          <a:custGeom>
            <a:avLst/>
            <a:gdLst/>
            <a:ahLst/>
            <a:cxnLst/>
            <a:rect l="l" t="t" r="r" b="b"/>
            <a:pathLst>
              <a:path w="282" h="60">
                <a:moveTo>
                  <a:pt x="0" y="0"/>
                </a:moveTo>
                <a:lnTo>
                  <a:pt x="96" y="0"/>
                </a:lnTo>
                <a:lnTo>
                  <a:pt x="192" y="60"/>
                </a:lnTo>
                <a:lnTo>
                  <a:pt x="282" y="6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5658" name="Line 54"/>
          <p:cNvSpPr/>
          <p:nvPr/>
        </p:nvSpPr>
        <p:spPr>
          <a:xfrm>
            <a:off x="2749320" y="4964400"/>
            <a:ext cx="360" cy="1580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5659" name="Line 55"/>
          <p:cNvSpPr/>
          <p:nvPr/>
        </p:nvSpPr>
        <p:spPr>
          <a:xfrm>
            <a:off x="3622320" y="4968360"/>
            <a:ext cx="360" cy="1580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5660" name="CustomShape 56"/>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BCA52096-D6AF-4EAD-B008-0644868E01A3}"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61"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662" name="Picture 97"/>
          <p:cNvPicPr/>
          <p:nvPr/>
        </p:nvPicPr>
        <p:blipFill>
          <a:blip r:embed="rId1"/>
          <a:stretch>
            <a:fillRect/>
          </a:stretch>
        </p:blipFill>
        <p:spPr>
          <a:xfrm>
            <a:off x="503280" y="954000"/>
            <a:ext cx="7380000" cy="183960"/>
          </a:xfrm>
          <a:prstGeom prst="rect">
            <a:avLst/>
          </a:prstGeom>
          <a:ln>
            <a:noFill/>
          </a:ln>
        </p:spPr>
      </p:pic>
      <p:pic>
        <p:nvPicPr>
          <p:cNvPr id="5663" name="Picture 52"/>
          <p:cNvPicPr/>
          <p:nvPr/>
        </p:nvPicPr>
        <p:blipFill>
          <a:blip r:embed="rId2"/>
          <a:stretch>
            <a:fillRect/>
          </a:stretch>
        </p:blipFill>
        <p:spPr>
          <a:xfrm>
            <a:off x="4792680" y="2470320"/>
            <a:ext cx="733320" cy="679320"/>
          </a:xfrm>
          <a:prstGeom prst="rect">
            <a:avLst/>
          </a:prstGeom>
          <a:ln>
            <a:noFill/>
          </a:ln>
        </p:spPr>
      </p:pic>
      <p:sp>
        <p:nvSpPr>
          <p:cNvPr id="5664" name="CustomShape 2"/>
          <p:cNvSpPr/>
          <p:nvPr/>
        </p:nvSpPr>
        <p:spPr>
          <a:xfrm flipH="1">
            <a:off x="4855320" y="253548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5665" name="CustomShape 3"/>
          <p:cNvSpPr/>
          <p:nvPr/>
        </p:nvSpPr>
        <p:spPr>
          <a:xfrm>
            <a:off x="488880" y="252360"/>
            <a:ext cx="7770600" cy="94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Bad guys can use fake addresses</a:t>
            </a:r>
            <a:endParaRPr lang="en-US" sz="4400" b="0" strike="noStrike" spc="-1">
              <a:latin typeface="Arial"/>
            </a:endParaRPr>
          </a:p>
        </p:txBody>
      </p:sp>
      <p:sp>
        <p:nvSpPr>
          <p:cNvPr id="5666" name="CustomShape 4"/>
          <p:cNvSpPr/>
          <p:nvPr/>
        </p:nvSpPr>
        <p:spPr>
          <a:xfrm>
            <a:off x="596880" y="1662120"/>
            <a:ext cx="8075520" cy="148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640"/>
              </a:spcBef>
            </a:pPr>
            <a:r>
              <a:rPr lang="en-US" sz="3200" b="0" i="1" strike="noStrike" spc="-1">
                <a:solidFill>
                  <a:srgbClr val="CC0000"/>
                </a:solidFill>
                <a:latin typeface="Gill Sans MT"/>
                <a:ea typeface="MS PGothic"/>
              </a:rPr>
              <a:t>IP spoofing:</a:t>
            </a:r>
            <a:r>
              <a:rPr lang="en-US" sz="2800" b="0" i="1" strike="noStrike" spc="-1">
                <a:solidFill>
                  <a:srgbClr val="FF3300"/>
                </a:solidFill>
                <a:latin typeface="Gill Sans MT"/>
                <a:ea typeface="MS PGothic"/>
              </a:rPr>
              <a:t> </a:t>
            </a:r>
            <a:r>
              <a:rPr lang="en-US" sz="2800" b="0" strike="noStrike" spc="-1">
                <a:solidFill>
                  <a:srgbClr val="000000"/>
                </a:solidFill>
                <a:latin typeface="Gill Sans MT"/>
                <a:ea typeface="MS PGothic"/>
              </a:rPr>
              <a:t>send packet with false source address</a:t>
            </a:r>
            <a:endParaRPr lang="en-US" sz="2800" b="0" strike="noStrike" spc="-1">
              <a:latin typeface="Arial"/>
            </a:endParaRPr>
          </a:p>
        </p:txBody>
      </p:sp>
      <p:sp>
        <p:nvSpPr>
          <p:cNvPr id="5667" name="CustomShape 5"/>
          <p:cNvSpPr/>
          <p:nvPr/>
        </p:nvSpPr>
        <p:spPr>
          <a:xfrm>
            <a:off x="2225520" y="3171960"/>
            <a:ext cx="4586040" cy="726840"/>
          </a:xfrm>
          <a:custGeom>
            <a:avLst/>
            <a:gdLst/>
            <a:ahLst/>
            <a:cxnLst/>
            <a:rect l="l" t="t" r="r" b="b"/>
            <a:pathLst>
              <a:path w="2620" h="459">
                <a:moveTo>
                  <a:pt x="2" y="0"/>
                </a:moveTo>
                <a:lnTo>
                  <a:pt x="0" y="253"/>
                </a:lnTo>
                <a:lnTo>
                  <a:pt x="2620" y="253"/>
                </a:lnTo>
                <a:lnTo>
                  <a:pt x="2620" y="459"/>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5668" name="CustomShape 6"/>
          <p:cNvSpPr/>
          <p:nvPr/>
        </p:nvSpPr>
        <p:spPr>
          <a:xfrm>
            <a:off x="5057640" y="3041640"/>
            <a:ext cx="2880" cy="520560"/>
          </a:xfrm>
          <a:custGeom>
            <a:avLst/>
            <a:gdLst/>
            <a:ahLst/>
            <a:cxnLst/>
            <a:rect l="l" t="t" r="r" b="b"/>
            <a:pathLst>
              <a:path w="3" h="329">
                <a:moveTo>
                  <a:pt x="0" y="329"/>
                </a:moveTo>
                <a:lnTo>
                  <a:pt x="3" y="0"/>
                </a:lnTo>
              </a:path>
            </a:pathLst>
          </a:custGeom>
          <a:noFill/>
          <a:ln w="19080">
            <a:solidFill>
              <a:schemeClr val="tx1"/>
            </a:solidFill>
            <a:round/>
          </a:ln>
        </p:spPr>
        <p:style>
          <a:lnRef idx="0">
            <a:scrgbClr r="0" g="0" b="0"/>
          </a:lnRef>
          <a:fillRef idx="0">
            <a:scrgbClr r="0" g="0" b="0"/>
          </a:fillRef>
          <a:effectRef idx="0">
            <a:scrgbClr r="0" g="0" b="0"/>
          </a:effectRef>
          <a:fontRef idx="minor"/>
        </p:style>
      </p:sp>
      <p:sp>
        <p:nvSpPr>
          <p:cNvPr id="5669" name="Line 7"/>
          <p:cNvSpPr/>
          <p:nvPr/>
        </p:nvSpPr>
        <p:spPr>
          <a:xfrm flipV="1">
            <a:off x="3400200" y="3563640"/>
            <a:ext cx="360" cy="3747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5670" name="Line 8"/>
          <p:cNvSpPr/>
          <p:nvPr/>
        </p:nvSpPr>
        <p:spPr>
          <a:xfrm flipV="1">
            <a:off x="3419280" y="4275000"/>
            <a:ext cx="360" cy="241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5671" name="CustomShape 9"/>
          <p:cNvSpPr/>
          <p:nvPr/>
        </p:nvSpPr>
        <p:spPr>
          <a:xfrm>
            <a:off x="1684080" y="246060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400" b="0" strike="noStrike" spc="-1">
                <a:solidFill>
                  <a:srgbClr val="000000"/>
                </a:solidFill>
                <a:latin typeface="Arial"/>
                <a:ea typeface="MS PGothic"/>
              </a:rPr>
              <a:t>A</a:t>
            </a:r>
            <a:endParaRPr lang="en-US" sz="2400" b="0" strike="noStrike" spc="-1">
              <a:latin typeface="Arial"/>
            </a:endParaRPr>
          </a:p>
        </p:txBody>
      </p:sp>
      <p:sp>
        <p:nvSpPr>
          <p:cNvPr id="5672" name="CustomShape 10"/>
          <p:cNvSpPr/>
          <p:nvPr/>
        </p:nvSpPr>
        <p:spPr>
          <a:xfrm>
            <a:off x="7088040" y="3879720"/>
            <a:ext cx="3823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400" b="0" strike="noStrike" spc="-1">
                <a:solidFill>
                  <a:srgbClr val="000000"/>
                </a:solidFill>
                <a:latin typeface="Arial"/>
                <a:ea typeface="MS PGothic"/>
              </a:rPr>
              <a:t>B</a:t>
            </a:r>
            <a:endParaRPr lang="en-US" sz="2400" b="0" strike="noStrike" spc="-1">
              <a:latin typeface="Arial"/>
            </a:endParaRPr>
          </a:p>
        </p:txBody>
      </p:sp>
      <p:sp>
        <p:nvSpPr>
          <p:cNvPr id="5673" name="CustomShape 11"/>
          <p:cNvSpPr/>
          <p:nvPr/>
        </p:nvSpPr>
        <p:spPr>
          <a:xfrm>
            <a:off x="5251680" y="2438280"/>
            <a:ext cx="39924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400" b="0" strike="noStrike" spc="-1">
                <a:solidFill>
                  <a:srgbClr val="000000"/>
                </a:solidFill>
                <a:latin typeface="Arial"/>
                <a:ea typeface="MS PGothic"/>
              </a:rPr>
              <a:t>C</a:t>
            </a:r>
            <a:endParaRPr lang="en-US" sz="2400" b="0" strike="noStrike" spc="-1">
              <a:latin typeface="Arial"/>
            </a:endParaRPr>
          </a:p>
        </p:txBody>
      </p:sp>
      <p:sp>
        <p:nvSpPr>
          <p:cNvPr id="5674" name="CustomShape 12"/>
          <p:cNvSpPr/>
          <p:nvPr/>
        </p:nvSpPr>
        <p:spPr>
          <a:xfrm>
            <a:off x="2235240" y="3019320"/>
            <a:ext cx="2965320" cy="703080"/>
          </a:xfrm>
          <a:custGeom>
            <a:avLst/>
            <a:gdLst/>
            <a:ahLst/>
            <a:cxnLst/>
            <a:rect l="l" t="t" r="r" b="b"/>
            <a:pathLst>
              <a:path w="1869" h="444">
                <a:moveTo>
                  <a:pt x="1869" y="0"/>
                </a:moveTo>
                <a:lnTo>
                  <a:pt x="1869" y="444"/>
                </a:lnTo>
                <a:lnTo>
                  <a:pt x="0" y="444"/>
                </a:lnTo>
              </a:path>
            </a:pathLst>
          </a:custGeom>
          <a:noFill/>
          <a:ln w="28440">
            <a:solidFill>
              <a:srgbClr val="CC0000"/>
            </a:solidFill>
            <a:round/>
            <a:tailEnd type="triangle" w="med" len="med"/>
          </a:ln>
        </p:spPr>
        <p:style>
          <a:lnRef idx="0">
            <a:scrgbClr r="0" g="0" b="0"/>
          </a:lnRef>
          <a:fillRef idx="0">
            <a:scrgbClr r="0" g="0" b="0"/>
          </a:fillRef>
          <a:effectRef idx="0">
            <a:scrgbClr r="0" g="0" b="0"/>
          </a:effectRef>
          <a:fontRef idx="minor"/>
        </p:style>
      </p:sp>
      <p:sp>
        <p:nvSpPr>
          <p:cNvPr id="5675" name="CustomShape 13"/>
          <p:cNvSpPr/>
          <p:nvPr/>
        </p:nvSpPr>
        <p:spPr>
          <a:xfrm>
            <a:off x="2773440" y="3540240"/>
            <a:ext cx="2151000" cy="274320"/>
          </a:xfrm>
          <a:prstGeom prst="rect">
            <a:avLst/>
          </a:prstGeom>
          <a:solidFill>
            <a:srgbClr val="FFFFFF"/>
          </a:solidFill>
          <a:ln w="12600">
            <a:solidFill>
              <a:schemeClr val="tx1"/>
            </a:solidFill>
            <a:miter/>
          </a:ln>
        </p:spPr>
        <p:style>
          <a:lnRef idx="0">
            <a:scrgbClr r="0" g="0" b="0"/>
          </a:lnRef>
          <a:fillRef idx="0">
            <a:scrgbClr r="0" g="0" b="0"/>
          </a:fillRef>
          <a:effectRef idx="0">
            <a:scrgbClr r="0" g="0" b="0"/>
          </a:effectRef>
          <a:fontRef idx="minor"/>
        </p:style>
      </p:sp>
      <p:sp>
        <p:nvSpPr>
          <p:cNvPr id="5676" name="Line 14"/>
          <p:cNvSpPr/>
          <p:nvPr/>
        </p:nvSpPr>
        <p:spPr>
          <a:xfrm>
            <a:off x="3282840" y="3549600"/>
            <a:ext cx="360" cy="2664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677" name="Line 15"/>
          <p:cNvSpPr/>
          <p:nvPr/>
        </p:nvSpPr>
        <p:spPr>
          <a:xfrm>
            <a:off x="3921120" y="3554280"/>
            <a:ext cx="360" cy="2667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678" name="Line 16"/>
          <p:cNvSpPr/>
          <p:nvPr/>
        </p:nvSpPr>
        <p:spPr>
          <a:xfrm>
            <a:off x="4135320" y="3554280"/>
            <a:ext cx="360" cy="2667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679" name="CustomShape 17"/>
          <p:cNvSpPr/>
          <p:nvPr/>
        </p:nvSpPr>
        <p:spPr>
          <a:xfrm>
            <a:off x="2701800" y="3502080"/>
            <a:ext cx="2293560" cy="33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0" strike="noStrike" spc="-1">
                <a:solidFill>
                  <a:srgbClr val="CC0000"/>
                </a:solidFill>
                <a:latin typeface="Arial"/>
                <a:ea typeface="MS PGothic"/>
              </a:rPr>
              <a:t>src:B</a:t>
            </a:r>
            <a:r>
              <a:rPr lang="en-US" sz="1600" b="0" strike="noStrike" spc="-1">
                <a:solidFill>
                  <a:srgbClr val="000000"/>
                </a:solidFill>
                <a:latin typeface="Arial"/>
                <a:ea typeface="MS PGothic"/>
              </a:rPr>
              <a:t> dest:A     payload</a:t>
            </a:r>
            <a:endParaRPr lang="en-US" sz="1600" b="0" strike="noStrike" spc="-1">
              <a:latin typeface="Arial"/>
            </a:endParaRPr>
          </a:p>
        </p:txBody>
      </p:sp>
      <p:pic>
        <p:nvPicPr>
          <p:cNvPr id="5680" name="Picture 84"/>
          <p:cNvPicPr/>
          <p:nvPr/>
        </p:nvPicPr>
        <p:blipFill>
          <a:blip r:embed="rId3"/>
          <a:stretch>
            <a:fillRect/>
          </a:stretch>
        </p:blipFill>
        <p:spPr>
          <a:xfrm>
            <a:off x="4834080" y="2533680"/>
            <a:ext cx="469800" cy="441000"/>
          </a:xfrm>
          <a:prstGeom prst="rect">
            <a:avLst/>
          </a:prstGeom>
          <a:ln>
            <a:noFill/>
          </a:ln>
        </p:spPr>
      </p:pic>
      <p:pic>
        <p:nvPicPr>
          <p:cNvPr id="5681" name="Picture 49"/>
          <p:cNvPicPr/>
          <p:nvPr/>
        </p:nvPicPr>
        <p:blipFill>
          <a:blip r:embed="rId2"/>
          <a:stretch>
            <a:fillRect/>
          </a:stretch>
        </p:blipFill>
        <p:spPr>
          <a:xfrm>
            <a:off x="6575400" y="3886200"/>
            <a:ext cx="733320" cy="679320"/>
          </a:xfrm>
          <a:prstGeom prst="rect">
            <a:avLst/>
          </a:prstGeom>
          <a:ln>
            <a:noFill/>
          </a:ln>
        </p:spPr>
      </p:pic>
      <p:sp>
        <p:nvSpPr>
          <p:cNvPr id="5682" name="CustomShape 18"/>
          <p:cNvSpPr/>
          <p:nvPr/>
        </p:nvSpPr>
        <p:spPr>
          <a:xfrm flipH="1">
            <a:off x="6638040" y="3951360"/>
            <a:ext cx="356400" cy="30996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13500000"/>
          </a:gradFill>
          <a:ln>
            <a:noFill/>
          </a:ln>
        </p:spPr>
        <p:style>
          <a:lnRef idx="0">
            <a:scrgbClr r="0" g="0" b="0"/>
          </a:lnRef>
          <a:fillRef idx="0">
            <a:scrgbClr r="0" g="0" b="0"/>
          </a:fillRef>
          <a:effectRef idx="0">
            <a:scrgbClr r="0" g="0" b="0"/>
          </a:effectRef>
          <a:fontRef idx="minor"/>
        </p:style>
      </p:sp>
      <p:sp>
        <p:nvSpPr>
          <p:cNvPr id="5683" name="CustomShape 19"/>
          <p:cNvSpPr/>
          <p:nvPr/>
        </p:nvSpPr>
        <p:spPr>
          <a:xfrm>
            <a:off x="2373480" y="2545920"/>
            <a:ext cx="70560" cy="67824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5684" name="CustomShape 20"/>
          <p:cNvSpPr/>
          <p:nvPr/>
        </p:nvSpPr>
        <p:spPr>
          <a:xfrm>
            <a:off x="2101680" y="2544840"/>
            <a:ext cx="266400" cy="67752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685" name="CustomShape 21"/>
          <p:cNvSpPr/>
          <p:nvPr/>
        </p:nvSpPr>
        <p:spPr>
          <a:xfrm>
            <a:off x="2387160" y="2586600"/>
            <a:ext cx="41400" cy="62748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5686" name="CustomShape 22"/>
          <p:cNvSpPr/>
          <p:nvPr/>
        </p:nvSpPr>
        <p:spPr>
          <a:xfrm>
            <a:off x="2377440" y="2905200"/>
            <a:ext cx="65520" cy="5436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687" name="CustomShape 23"/>
          <p:cNvSpPr/>
          <p:nvPr/>
        </p:nvSpPr>
        <p:spPr>
          <a:xfrm>
            <a:off x="2103480" y="2622240"/>
            <a:ext cx="150480" cy="126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688" name="CustomShape 24"/>
          <p:cNvSpPr/>
          <p:nvPr/>
        </p:nvSpPr>
        <p:spPr>
          <a:xfrm>
            <a:off x="2239920" y="2616120"/>
            <a:ext cx="147600" cy="410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689" name="CustomShape 25"/>
          <p:cNvSpPr/>
          <p:nvPr/>
        </p:nvSpPr>
        <p:spPr>
          <a:xfrm>
            <a:off x="2243160" y="2620800"/>
            <a:ext cx="141120" cy="313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690" name="CustomShape 26"/>
          <p:cNvSpPr/>
          <p:nvPr/>
        </p:nvSpPr>
        <p:spPr>
          <a:xfrm>
            <a:off x="2106720" y="2720880"/>
            <a:ext cx="150480" cy="111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691" name="CustomShape 27"/>
          <p:cNvSpPr/>
          <p:nvPr/>
        </p:nvSpPr>
        <p:spPr>
          <a:xfrm>
            <a:off x="2239920" y="2712960"/>
            <a:ext cx="147600" cy="378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692" name="CustomShape 28"/>
          <p:cNvSpPr/>
          <p:nvPr/>
        </p:nvSpPr>
        <p:spPr>
          <a:xfrm>
            <a:off x="2243160" y="2717640"/>
            <a:ext cx="141120" cy="2844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693" name="CustomShape 29"/>
          <p:cNvSpPr/>
          <p:nvPr/>
        </p:nvSpPr>
        <p:spPr>
          <a:xfrm>
            <a:off x="2103480" y="2820960"/>
            <a:ext cx="152280" cy="126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694" name="CustomShape 30"/>
          <p:cNvSpPr/>
          <p:nvPr/>
        </p:nvSpPr>
        <p:spPr>
          <a:xfrm>
            <a:off x="2106720" y="2909880"/>
            <a:ext cx="150480" cy="1260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695" name="CustomShape 31"/>
          <p:cNvSpPr/>
          <p:nvPr/>
        </p:nvSpPr>
        <p:spPr>
          <a:xfrm>
            <a:off x="2236680" y="2901960"/>
            <a:ext cx="147240" cy="428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696" name="CustomShape 32"/>
          <p:cNvSpPr/>
          <p:nvPr/>
        </p:nvSpPr>
        <p:spPr>
          <a:xfrm>
            <a:off x="2239920" y="2906640"/>
            <a:ext cx="141120" cy="331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697" name="CustomShape 33"/>
          <p:cNvSpPr/>
          <p:nvPr/>
        </p:nvSpPr>
        <p:spPr>
          <a:xfrm>
            <a:off x="2378520" y="2819880"/>
            <a:ext cx="65520" cy="54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698" name="CustomShape 34"/>
          <p:cNvSpPr/>
          <p:nvPr/>
        </p:nvSpPr>
        <p:spPr>
          <a:xfrm>
            <a:off x="2238120" y="2811600"/>
            <a:ext cx="147240" cy="396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699" name="CustomShape 35"/>
          <p:cNvSpPr/>
          <p:nvPr/>
        </p:nvSpPr>
        <p:spPr>
          <a:xfrm>
            <a:off x="2241720" y="2816280"/>
            <a:ext cx="141120" cy="298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700" name="CustomShape 36"/>
          <p:cNvSpPr/>
          <p:nvPr/>
        </p:nvSpPr>
        <p:spPr>
          <a:xfrm>
            <a:off x="2368440" y="2544840"/>
            <a:ext cx="15480" cy="67932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5701" name="CustomShape 37"/>
          <p:cNvSpPr/>
          <p:nvPr/>
        </p:nvSpPr>
        <p:spPr>
          <a:xfrm>
            <a:off x="2384640" y="2716560"/>
            <a:ext cx="59040" cy="6156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702" name="CustomShape 38"/>
          <p:cNvSpPr/>
          <p:nvPr/>
        </p:nvSpPr>
        <p:spPr>
          <a:xfrm>
            <a:off x="2385360" y="2619360"/>
            <a:ext cx="60840" cy="6948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703" name="CustomShape 39"/>
          <p:cNvSpPr/>
          <p:nvPr/>
        </p:nvSpPr>
        <p:spPr>
          <a:xfrm>
            <a:off x="2436840" y="3194280"/>
            <a:ext cx="11160" cy="2664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5704" name="CustomShape 40"/>
          <p:cNvSpPr/>
          <p:nvPr/>
        </p:nvSpPr>
        <p:spPr>
          <a:xfrm>
            <a:off x="2382120" y="3194640"/>
            <a:ext cx="60840" cy="5760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5705" name="CustomShape 41"/>
          <p:cNvSpPr/>
          <p:nvPr/>
        </p:nvSpPr>
        <p:spPr>
          <a:xfrm>
            <a:off x="2084400" y="3213360"/>
            <a:ext cx="306360" cy="4248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706" name="CustomShape 42"/>
          <p:cNvSpPr/>
          <p:nvPr/>
        </p:nvSpPr>
        <p:spPr>
          <a:xfrm>
            <a:off x="2101680" y="3224160"/>
            <a:ext cx="271440" cy="2196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5707" name="CustomShape 43"/>
          <p:cNvSpPr/>
          <p:nvPr/>
        </p:nvSpPr>
        <p:spPr>
          <a:xfrm>
            <a:off x="2127240" y="3125880"/>
            <a:ext cx="39600" cy="410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708" name="CustomShape 44"/>
          <p:cNvSpPr/>
          <p:nvPr/>
        </p:nvSpPr>
        <p:spPr>
          <a:xfrm>
            <a:off x="2173320" y="3125880"/>
            <a:ext cx="39600" cy="4104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5709" name="CustomShape 45"/>
          <p:cNvSpPr/>
          <p:nvPr/>
        </p:nvSpPr>
        <p:spPr>
          <a:xfrm>
            <a:off x="2217600" y="3125880"/>
            <a:ext cx="39600" cy="3960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710" name="CustomShape 46"/>
          <p:cNvSpPr/>
          <p:nvPr/>
        </p:nvSpPr>
        <p:spPr>
          <a:xfrm>
            <a:off x="2320920" y="2962080"/>
            <a:ext cx="20520" cy="22536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5711" name="CustomShape 47"/>
          <p:cNvSpPr/>
          <p:nvPr/>
        </p:nvSpPr>
        <p:spPr>
          <a:xfrm>
            <a:off x="3013200" y="4106520"/>
            <a:ext cx="873000" cy="203400"/>
          </a:xfrm>
          <a:prstGeom prst="ellipse">
            <a:avLst/>
          </a:prstGeom>
          <a:gradFill>
            <a:gsLst>
              <a:gs pos="0">
                <a:srgbClr val="009999"/>
              </a:gs>
              <a:gs pos="100000">
                <a:srgbClr val="FFFFFF"/>
              </a:gs>
            </a:gsLst>
            <a:lin ang="0"/>
          </a:gradFill>
          <a:ln w="9360">
            <a:solidFill>
              <a:srgbClr val="000000"/>
            </a:solidFill>
            <a:round/>
          </a:ln>
        </p:spPr>
        <p:style>
          <a:lnRef idx="0">
            <a:scrgbClr r="0" g="0" b="0"/>
          </a:lnRef>
          <a:fillRef idx="0">
            <a:scrgbClr r="0" g="0" b="0"/>
          </a:fillRef>
          <a:effectRef idx="0">
            <a:scrgbClr r="0" g="0" b="0"/>
          </a:effectRef>
          <a:fontRef idx="minor"/>
        </p:style>
      </p:sp>
      <p:sp>
        <p:nvSpPr>
          <p:cNvPr id="5712" name="CustomShape 48"/>
          <p:cNvSpPr/>
          <p:nvPr/>
        </p:nvSpPr>
        <p:spPr>
          <a:xfrm>
            <a:off x="3013200" y="4085640"/>
            <a:ext cx="877680" cy="122400"/>
          </a:xfrm>
          <a:prstGeom prst="rect">
            <a:avLst/>
          </a:prstGeom>
          <a:gradFill>
            <a:gsLst>
              <a:gs pos="0">
                <a:srgbClr val="009999"/>
              </a:gs>
              <a:gs pos="100000">
                <a:srgbClr val="FFFFFF"/>
              </a:gs>
            </a:gsLst>
            <a:lin ang="0"/>
          </a:gradFill>
          <a:ln>
            <a:noFill/>
          </a:ln>
        </p:spPr>
        <p:style>
          <a:lnRef idx="0">
            <a:scrgbClr r="0" g="0" b="0"/>
          </a:lnRef>
          <a:fillRef idx="0">
            <a:scrgbClr r="0" g="0" b="0"/>
          </a:fillRef>
          <a:effectRef idx="0">
            <a:scrgbClr r="0" g="0" b="0"/>
          </a:effectRef>
          <a:fontRef idx="minor"/>
        </p:style>
      </p:sp>
      <p:sp>
        <p:nvSpPr>
          <p:cNvPr id="5713" name="CustomShape 49"/>
          <p:cNvSpPr/>
          <p:nvPr/>
        </p:nvSpPr>
        <p:spPr>
          <a:xfrm>
            <a:off x="3011400" y="3946680"/>
            <a:ext cx="873000" cy="237240"/>
          </a:xfrm>
          <a:prstGeom prst="ellipse">
            <a:avLst/>
          </a:prstGeom>
          <a:gradFill>
            <a:gsLst>
              <a:gs pos="0">
                <a:srgbClr val="009999"/>
              </a:gs>
              <a:gs pos="100000">
                <a:srgbClr val="FFFFFF"/>
              </a:gs>
            </a:gsLst>
            <a:lin ang="0"/>
          </a:gradFill>
          <a:ln w="9360">
            <a:solidFill>
              <a:srgbClr val="000000"/>
            </a:solidFill>
            <a:round/>
          </a:ln>
        </p:spPr>
        <p:style>
          <a:lnRef idx="0">
            <a:scrgbClr r="0" g="0" b="0"/>
          </a:lnRef>
          <a:fillRef idx="0">
            <a:scrgbClr r="0" g="0" b="0"/>
          </a:fillRef>
          <a:effectRef idx="0">
            <a:scrgbClr r="0" g="0" b="0"/>
          </a:effectRef>
          <a:fontRef idx="minor"/>
        </p:style>
      </p:sp>
      <p:sp>
        <p:nvSpPr>
          <p:cNvPr id="5714" name="CustomShape 50"/>
          <p:cNvSpPr/>
          <p:nvPr/>
        </p:nvSpPr>
        <p:spPr>
          <a:xfrm>
            <a:off x="3189240" y="4006800"/>
            <a:ext cx="490320" cy="111240"/>
          </a:xfrm>
          <a:custGeom>
            <a:avLst/>
            <a:gdLst/>
            <a:ahLst/>
            <a:cxnLst/>
            <a:rect l="l" t="t" r="r" b="b"/>
            <a:pathLst>
              <a:path w="310" h="60">
                <a:moveTo>
                  <a:pt x="0" y="60"/>
                </a:moveTo>
                <a:lnTo>
                  <a:pt x="96" y="60"/>
                </a:lnTo>
                <a:lnTo>
                  <a:pt x="192" y="0"/>
                </a:lnTo>
                <a:lnTo>
                  <a:pt x="310"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5715" name="CustomShape 51"/>
          <p:cNvSpPr/>
          <p:nvPr/>
        </p:nvSpPr>
        <p:spPr>
          <a:xfrm>
            <a:off x="3211560" y="4006800"/>
            <a:ext cx="446040" cy="111240"/>
          </a:xfrm>
          <a:custGeom>
            <a:avLst/>
            <a:gdLst/>
            <a:ahLst/>
            <a:cxnLst/>
            <a:rect l="l" t="t" r="r" b="b"/>
            <a:pathLst>
              <a:path w="282" h="60">
                <a:moveTo>
                  <a:pt x="0" y="0"/>
                </a:moveTo>
                <a:lnTo>
                  <a:pt x="96" y="0"/>
                </a:lnTo>
                <a:lnTo>
                  <a:pt x="192" y="60"/>
                </a:lnTo>
                <a:lnTo>
                  <a:pt x="282" y="6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5716" name="Line 52"/>
          <p:cNvSpPr/>
          <p:nvPr/>
        </p:nvSpPr>
        <p:spPr>
          <a:xfrm>
            <a:off x="3012840" y="4061160"/>
            <a:ext cx="360" cy="1580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5717" name="Line 53"/>
          <p:cNvSpPr/>
          <p:nvPr/>
        </p:nvSpPr>
        <p:spPr>
          <a:xfrm>
            <a:off x="3886200" y="4064760"/>
            <a:ext cx="360" cy="1584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5718" name="CustomShape 5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572D68D2-2CB0-4A4C-858C-73495988FC6E}" type="slidenum">
              <a:rPr lang="en-US" sz="1200" b="0" strike="noStrike" spc="-1">
                <a:solidFill>
                  <a:srgbClr val="000000"/>
                </a:solidFill>
                <a:latin typeface="Tahoma"/>
                <a:ea typeface="MS PGothic"/>
              </a:rPr>
            </a:fld>
            <a:endParaRPr lang="en-US" sz="1200" b="0" strike="noStrike" spc="-1">
              <a:latin typeface="Arial"/>
            </a:endParaRPr>
          </a:p>
        </p:txBody>
      </p:sp>
      <p:sp>
        <p:nvSpPr>
          <p:cNvPr id="5719" name="CustomShape 55"/>
          <p:cNvSpPr/>
          <p:nvPr/>
        </p:nvSpPr>
        <p:spPr>
          <a:xfrm>
            <a:off x="-106920" y="5562720"/>
            <a:ext cx="8775360" cy="515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i="1" strike="noStrike" spc="-1">
                <a:solidFill>
                  <a:srgbClr val="000000"/>
                </a:solidFill>
                <a:latin typeface="Gill Sans MT"/>
                <a:ea typeface="MS PGothic"/>
              </a:rPr>
              <a:t>… lots more on security (throughout, Chapter 8)</a:t>
            </a:r>
            <a:endParaRPr lang="en-US" sz="2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0"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721" name="Picture 2"/>
          <p:cNvPicPr/>
          <p:nvPr/>
        </p:nvPicPr>
        <p:blipFill>
          <a:blip r:embed="rId1"/>
          <a:stretch>
            <a:fillRect/>
          </a:stretch>
        </p:blipFill>
        <p:spPr>
          <a:xfrm>
            <a:off x="679320" y="1028880"/>
            <a:ext cx="4568760" cy="171360"/>
          </a:xfrm>
          <a:prstGeom prst="rect">
            <a:avLst/>
          </a:prstGeom>
          <a:ln>
            <a:noFill/>
          </a:ln>
        </p:spPr>
      </p:pic>
      <p:sp>
        <p:nvSpPr>
          <p:cNvPr id="5722" name="CustomShape 2"/>
          <p:cNvSpPr/>
          <p:nvPr/>
        </p:nvSpPr>
        <p:spPr>
          <a:xfrm>
            <a:off x="533520" y="2286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Chapter 1: roadmap</a:t>
            </a:r>
            <a:endParaRPr lang="en-US" sz="4400" b="0" strike="noStrike" spc="-1">
              <a:latin typeface="Arial"/>
            </a:endParaRPr>
          </a:p>
        </p:txBody>
      </p:sp>
      <p:sp>
        <p:nvSpPr>
          <p:cNvPr id="5723" name="CustomShape 3"/>
          <p:cNvSpPr/>
          <p:nvPr/>
        </p:nvSpPr>
        <p:spPr>
          <a:xfrm>
            <a:off x="487440" y="1406520"/>
            <a:ext cx="820548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000099"/>
                </a:solidFill>
                <a:latin typeface="Gill Sans MT"/>
                <a:ea typeface="Arial"/>
              </a:rPr>
              <a:t>1.1 what </a:t>
            </a:r>
            <a:r>
              <a:rPr lang="en-US" sz="2800" b="0" i="1" strike="noStrike" spc="-1">
                <a:solidFill>
                  <a:srgbClr val="000099"/>
                </a:solidFill>
                <a:latin typeface="Gill Sans MT"/>
                <a:ea typeface="Arial"/>
              </a:rPr>
              <a:t>is</a:t>
            </a:r>
            <a:r>
              <a:rPr lang="en-US" sz="2800" b="0" strike="noStrike" spc="-1">
                <a:solidFill>
                  <a:srgbClr val="000099"/>
                </a:solidFill>
                <a:latin typeface="Gill Sans MT"/>
                <a:ea typeface="Arial"/>
              </a:rPr>
              <a:t> the Internet?</a:t>
            </a:r>
            <a:endParaRPr lang="en-US" sz="2800" b="0" strike="noStrike" spc="-1">
              <a:latin typeface="Arial"/>
            </a:endParaRPr>
          </a:p>
          <a:p>
            <a:r>
              <a:rPr lang="en-US" sz="2800" b="0" strike="noStrike" spc="-1">
                <a:solidFill>
                  <a:srgbClr val="000099"/>
                </a:solidFill>
                <a:latin typeface="Gill Sans MT"/>
                <a:ea typeface="Arial"/>
              </a:rPr>
              <a:t>1.2</a:t>
            </a:r>
            <a:r>
              <a:rPr lang="en-US" sz="2800" b="0" strike="noStrike" spc="-1">
                <a:solidFill>
                  <a:srgbClr val="000000"/>
                </a:solidFill>
                <a:latin typeface="Gill Sans MT"/>
                <a:ea typeface="Arial"/>
              </a:rPr>
              <a:t> network edge</a:t>
            </a:r>
            <a:endParaRPr lang="en-US" sz="2800" b="0" strike="noStrike" spc="-1">
              <a:latin typeface="Arial"/>
            </a:endParaRPr>
          </a:p>
          <a:p>
            <a:pPr marL="1143000" lvl="2" indent="-22669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 </a:t>
            </a:r>
            <a:r>
              <a:rPr lang="en-US" sz="2400" b="0" strike="noStrike" spc="-1">
                <a:solidFill>
                  <a:srgbClr val="000000"/>
                </a:solidFill>
                <a:latin typeface="Gill Sans MT"/>
                <a:ea typeface="Arial"/>
              </a:rPr>
              <a:t>end systems, access networks, links</a:t>
            </a:r>
            <a:endParaRPr lang="en-US" sz="2400" b="0" strike="noStrike" spc="-1">
              <a:latin typeface="Arial"/>
            </a:endParaRPr>
          </a:p>
          <a:p>
            <a:pPr>
              <a:lnSpc>
                <a:spcPct val="100000"/>
              </a:lnSpc>
            </a:pPr>
            <a:r>
              <a:rPr lang="en-US" sz="2800" b="0" strike="noStrike" spc="-1">
                <a:solidFill>
                  <a:srgbClr val="000099"/>
                </a:solidFill>
                <a:latin typeface="Gill Sans MT"/>
                <a:ea typeface="Arial"/>
              </a:rPr>
              <a:t>1.3 </a:t>
            </a:r>
            <a:r>
              <a:rPr lang="en-US" sz="2800" b="0" strike="noStrike" spc="-1">
                <a:solidFill>
                  <a:srgbClr val="000000"/>
                </a:solidFill>
                <a:latin typeface="Gill Sans MT"/>
                <a:ea typeface="Arial"/>
              </a:rPr>
              <a:t>network core</a:t>
            </a:r>
            <a:endParaRPr lang="en-US" sz="2800" b="0" strike="noStrike" spc="-1">
              <a:latin typeface="Arial"/>
            </a:endParaRPr>
          </a:p>
          <a:p>
            <a:pPr marL="1143000" lvl="2" indent="-226695">
              <a:lnSpc>
                <a:spcPct val="100000"/>
              </a:lnSpc>
              <a:spcBef>
                <a:spcPts val="560"/>
              </a:spcBef>
              <a:buClr>
                <a:srgbClr val="000099"/>
              </a:buClr>
              <a:buFont typeface="Wingdings" panose="05000000000000000000" pitchFamily="2" charset="2"/>
              <a:buChar char=""/>
            </a:pPr>
            <a:r>
              <a:rPr lang="en-US" sz="2800" b="0" strike="noStrike" spc="-1">
                <a:solidFill>
                  <a:srgbClr val="000000"/>
                </a:solidFill>
                <a:latin typeface="Gill Sans MT"/>
                <a:ea typeface="Arial"/>
              </a:rPr>
              <a:t> </a:t>
            </a:r>
            <a:r>
              <a:rPr lang="en-US" sz="2400" b="0" strike="noStrike" spc="-1">
                <a:solidFill>
                  <a:srgbClr val="000000"/>
                </a:solidFill>
                <a:latin typeface="Gill Sans MT"/>
                <a:ea typeface="Arial"/>
              </a:rPr>
              <a:t>packet switching, circuit switching, network structure</a:t>
            </a:r>
            <a:endParaRPr lang="en-US" sz="2400" b="0" strike="noStrike" spc="-1">
              <a:latin typeface="Arial"/>
            </a:endParaRPr>
          </a:p>
          <a:p>
            <a:pPr>
              <a:lnSpc>
                <a:spcPct val="100000"/>
              </a:lnSpc>
            </a:pPr>
            <a:r>
              <a:rPr lang="en-US" sz="2800" b="0" strike="noStrike" spc="-1">
                <a:solidFill>
                  <a:srgbClr val="000099"/>
                </a:solidFill>
                <a:latin typeface="Gill Sans MT"/>
                <a:ea typeface="Arial"/>
              </a:rPr>
              <a:t>1.4 </a:t>
            </a:r>
            <a:r>
              <a:rPr lang="en-US" sz="2800" b="0" strike="noStrike" spc="-1">
                <a:solidFill>
                  <a:srgbClr val="000000"/>
                </a:solidFill>
                <a:latin typeface="Gill Sans MT"/>
                <a:ea typeface="Arial"/>
              </a:rPr>
              <a:t>delay, loss, throughput in networks</a:t>
            </a:r>
            <a:endParaRPr lang="en-US" sz="2800" b="0" strike="noStrike" spc="-1">
              <a:latin typeface="Arial"/>
            </a:endParaRPr>
          </a:p>
          <a:p>
            <a:pPr>
              <a:lnSpc>
                <a:spcPct val="100000"/>
              </a:lnSpc>
            </a:pPr>
            <a:r>
              <a:rPr lang="en-US" sz="2800" b="0" strike="noStrike" spc="-1">
                <a:solidFill>
                  <a:srgbClr val="000099"/>
                </a:solidFill>
                <a:latin typeface="Gill Sans MT"/>
                <a:ea typeface="Arial"/>
              </a:rPr>
              <a:t>1.5</a:t>
            </a:r>
            <a:r>
              <a:rPr lang="en-US" sz="2800" b="0" strike="noStrike" spc="-1">
                <a:solidFill>
                  <a:srgbClr val="000000"/>
                </a:solidFill>
                <a:latin typeface="Gill Sans MT"/>
                <a:ea typeface="Arial"/>
              </a:rPr>
              <a:t> protocol layers, service models</a:t>
            </a:r>
            <a:endParaRPr lang="en-US" sz="2800" b="0" strike="noStrike" spc="-1">
              <a:latin typeface="Arial"/>
            </a:endParaRPr>
          </a:p>
          <a:p>
            <a:pPr>
              <a:lnSpc>
                <a:spcPct val="100000"/>
              </a:lnSpc>
            </a:pPr>
            <a:r>
              <a:rPr lang="en-US" sz="2800" b="0" strike="noStrike" spc="-1">
                <a:solidFill>
                  <a:srgbClr val="000099"/>
                </a:solidFill>
                <a:latin typeface="Gill Sans MT"/>
                <a:ea typeface="Arial"/>
              </a:rPr>
              <a:t>1.6</a:t>
            </a:r>
            <a:r>
              <a:rPr lang="en-US" sz="2800" b="0" strike="noStrike" spc="-1">
                <a:solidFill>
                  <a:srgbClr val="000000"/>
                </a:solidFill>
                <a:latin typeface="Gill Sans MT"/>
                <a:ea typeface="Arial"/>
              </a:rPr>
              <a:t> networks under attack: security</a:t>
            </a:r>
            <a:endParaRPr lang="en-US" sz="2800" b="0" strike="noStrike" spc="-1">
              <a:latin typeface="Arial"/>
            </a:endParaRPr>
          </a:p>
          <a:p>
            <a:pPr>
              <a:lnSpc>
                <a:spcPct val="100000"/>
              </a:lnSpc>
            </a:pPr>
            <a:r>
              <a:rPr lang="en-US" sz="2800" b="0" strike="noStrike" spc="-1">
                <a:solidFill>
                  <a:srgbClr val="CC0000"/>
                </a:solidFill>
                <a:latin typeface="Gill Sans MT"/>
                <a:ea typeface="Arial"/>
              </a:rPr>
              <a:t>1.7 history</a:t>
            </a:r>
            <a:endParaRPr lang="en-US" sz="2800" b="0" strike="noStrike" spc="-1">
              <a:latin typeface="Arial"/>
            </a:endParaRPr>
          </a:p>
          <a:p>
            <a:pPr>
              <a:lnSpc>
                <a:spcPct val="100000"/>
              </a:lnSpc>
              <a:spcBef>
                <a:spcPts val="560"/>
              </a:spcBef>
            </a:pPr>
            <a:endParaRPr lang="en-US" sz="2800" b="0" strike="noStrike" spc="-1">
              <a:latin typeface="Arial"/>
            </a:endParaRPr>
          </a:p>
        </p:txBody>
      </p:sp>
      <p:sp>
        <p:nvSpPr>
          <p:cNvPr id="5724"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E171ED53-AE92-40DD-AB74-1CEDF2F0ADB3}"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5"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726" name="Picture 6"/>
          <p:cNvPicPr/>
          <p:nvPr/>
        </p:nvPicPr>
        <p:blipFill>
          <a:blip r:embed="rId1"/>
          <a:srcRect b="8463"/>
          <a:stretch>
            <a:fillRect/>
          </a:stretch>
        </p:blipFill>
        <p:spPr>
          <a:xfrm>
            <a:off x="4495680" y="4222800"/>
            <a:ext cx="2714400" cy="2633400"/>
          </a:xfrm>
          <a:prstGeom prst="rect">
            <a:avLst/>
          </a:prstGeom>
          <a:ln>
            <a:noFill/>
          </a:ln>
        </p:spPr>
      </p:pic>
      <p:sp>
        <p:nvSpPr>
          <p:cNvPr id="5727" name="CustomShape 2"/>
          <p:cNvSpPr/>
          <p:nvPr/>
        </p:nvSpPr>
        <p:spPr>
          <a:xfrm>
            <a:off x="378000" y="252360"/>
            <a:ext cx="7770600" cy="64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Internet history</a:t>
            </a:r>
            <a:endParaRPr lang="en-US" sz="4000" b="0" strike="noStrike" spc="-1">
              <a:latin typeface="Arial"/>
            </a:endParaRPr>
          </a:p>
        </p:txBody>
      </p:sp>
      <p:sp>
        <p:nvSpPr>
          <p:cNvPr id="5728" name="CustomShape 3"/>
          <p:cNvSpPr/>
          <p:nvPr/>
        </p:nvSpPr>
        <p:spPr>
          <a:xfrm>
            <a:off x="635040" y="1725480"/>
            <a:ext cx="3655800" cy="441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1961:</a:t>
            </a:r>
            <a:r>
              <a:rPr lang="en-US" sz="2400" b="0" strike="noStrike" spc="-1">
                <a:solidFill>
                  <a:srgbClr val="000000"/>
                </a:solidFill>
                <a:latin typeface="Gill Sans MT"/>
                <a:ea typeface="MS PGothic"/>
              </a:rPr>
              <a:t> Kleinrock - queueing theory shows effectiveness of packet-switching</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1964:</a:t>
            </a:r>
            <a:r>
              <a:rPr lang="en-US" sz="2400" b="0" strike="noStrike" spc="-1">
                <a:solidFill>
                  <a:srgbClr val="000000"/>
                </a:solidFill>
                <a:latin typeface="Gill Sans MT"/>
                <a:ea typeface="MS PGothic"/>
              </a:rPr>
              <a:t> Baran - packet-switching in military nets</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1967:</a:t>
            </a:r>
            <a:r>
              <a:rPr lang="en-US" sz="2400" b="0" strike="noStrike" spc="-1">
                <a:solidFill>
                  <a:srgbClr val="000000"/>
                </a:solidFill>
                <a:latin typeface="Gill Sans MT"/>
                <a:ea typeface="MS PGothic"/>
              </a:rPr>
              <a:t> ARPAnet conceived by Advanced Research Projects Agency</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1969:</a:t>
            </a:r>
            <a:r>
              <a:rPr lang="en-US" sz="2400" b="0" strike="noStrike" spc="-1">
                <a:solidFill>
                  <a:srgbClr val="000000"/>
                </a:solidFill>
                <a:latin typeface="Gill Sans MT"/>
                <a:ea typeface="MS PGothic"/>
              </a:rPr>
              <a:t> first ARPAnet node operational</a:t>
            </a:r>
            <a:endParaRPr lang="en-US" sz="2400" b="0" strike="noStrike" spc="-1">
              <a:latin typeface="Arial"/>
            </a:endParaRPr>
          </a:p>
          <a:p>
            <a:pPr>
              <a:lnSpc>
                <a:spcPct val="100000"/>
              </a:lnSpc>
              <a:spcBef>
                <a:spcPts val="480"/>
              </a:spcBef>
            </a:pPr>
            <a:endParaRPr lang="en-US" sz="2400" b="0" strike="noStrike" spc="-1">
              <a:latin typeface="Arial"/>
            </a:endParaRPr>
          </a:p>
        </p:txBody>
      </p:sp>
      <p:sp>
        <p:nvSpPr>
          <p:cNvPr id="5729" name="CustomShape 4"/>
          <p:cNvSpPr/>
          <p:nvPr/>
        </p:nvSpPr>
        <p:spPr>
          <a:xfrm>
            <a:off x="4255920" y="1722600"/>
            <a:ext cx="4784400" cy="286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1972:</a:t>
            </a:r>
            <a:r>
              <a:rPr lang="en-US" sz="2400" b="0" strike="noStrike" spc="-1">
                <a:solidFill>
                  <a:srgbClr val="000000"/>
                </a:solidFill>
                <a:latin typeface="Gill Sans MT"/>
                <a:ea typeface="MS PGothic"/>
              </a:rPr>
              <a:t> </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ARPAnet public demo</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NCP (Network Control Protocol) first host-host protocol </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first e-mail program</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ARPAnet has 15 nodes</a:t>
            </a:r>
            <a:endParaRPr lang="en-US" sz="2400" b="0" strike="noStrike" spc="-1">
              <a:latin typeface="Arial"/>
            </a:endParaRPr>
          </a:p>
        </p:txBody>
      </p:sp>
      <p:sp>
        <p:nvSpPr>
          <p:cNvPr id="5730" name="CustomShape 5"/>
          <p:cNvSpPr/>
          <p:nvPr/>
        </p:nvSpPr>
        <p:spPr>
          <a:xfrm>
            <a:off x="523800" y="1028880"/>
            <a:ext cx="7770600" cy="64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800" b="0" i="1" strike="noStrike" spc="-1">
                <a:solidFill>
                  <a:srgbClr val="CC0000"/>
                </a:solidFill>
                <a:latin typeface="Comic Sans MS"/>
                <a:ea typeface="MS PGothic"/>
              </a:rPr>
              <a:t>1961-1972: Early packet-switching principles</a:t>
            </a:r>
            <a:endParaRPr lang="en-US" sz="2800" b="0" strike="noStrike" spc="-1">
              <a:latin typeface="Arial"/>
            </a:endParaRPr>
          </a:p>
        </p:txBody>
      </p:sp>
      <p:pic>
        <p:nvPicPr>
          <p:cNvPr id="5731" name="Picture 11"/>
          <p:cNvPicPr/>
          <p:nvPr/>
        </p:nvPicPr>
        <p:blipFill>
          <a:blip r:embed="rId2"/>
          <a:stretch>
            <a:fillRect/>
          </a:stretch>
        </p:blipFill>
        <p:spPr>
          <a:xfrm>
            <a:off x="417600" y="771480"/>
            <a:ext cx="3654360" cy="171360"/>
          </a:xfrm>
          <a:prstGeom prst="rect">
            <a:avLst/>
          </a:prstGeom>
          <a:ln>
            <a:noFill/>
          </a:ln>
        </p:spPr>
      </p:pic>
      <p:sp>
        <p:nvSpPr>
          <p:cNvPr id="5732" name="CustomShape 6"/>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DE4EB9FE-7C09-44E5-8AB1-5B8E205D37BC}"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3"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5734" name="CustomShape 2"/>
          <p:cNvSpPr/>
          <p:nvPr/>
        </p:nvSpPr>
        <p:spPr>
          <a:xfrm>
            <a:off x="298440" y="1795320"/>
            <a:ext cx="4505040" cy="445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1970:</a:t>
            </a:r>
            <a:r>
              <a:rPr lang="en-US" sz="2400" b="0" strike="noStrike" spc="-1">
                <a:solidFill>
                  <a:srgbClr val="000000"/>
                </a:solidFill>
                <a:latin typeface="Gill Sans MT"/>
                <a:ea typeface="MS PGothic"/>
              </a:rPr>
              <a:t> ALOHAnet satellite network in Hawaii</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1974:</a:t>
            </a:r>
            <a:r>
              <a:rPr lang="en-US" sz="2400" b="0" strike="noStrike" spc="-1">
                <a:solidFill>
                  <a:srgbClr val="000000"/>
                </a:solidFill>
                <a:latin typeface="Gill Sans MT"/>
                <a:ea typeface="MS PGothic"/>
              </a:rPr>
              <a:t> Cerf and Kahn - architecture for interconnecting networks</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1976:</a:t>
            </a:r>
            <a:r>
              <a:rPr lang="en-US" sz="2400" b="0" strike="noStrike" spc="-1">
                <a:solidFill>
                  <a:srgbClr val="000000"/>
                </a:solidFill>
                <a:latin typeface="Gill Sans MT"/>
                <a:ea typeface="MS PGothic"/>
              </a:rPr>
              <a:t> Ethernet at Xerox PARC</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late70’s:</a:t>
            </a:r>
            <a:r>
              <a:rPr lang="en-US" sz="2400" b="0" strike="noStrike" spc="-1">
                <a:solidFill>
                  <a:srgbClr val="000000"/>
                </a:solidFill>
                <a:latin typeface="Gill Sans MT"/>
                <a:ea typeface="MS PGothic"/>
              </a:rPr>
              <a:t> proprietary architectures: DECnet, SNA, XNA</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late 70’s:</a:t>
            </a:r>
            <a:r>
              <a:rPr lang="en-US" sz="2400" b="0" strike="noStrike" spc="-1">
                <a:solidFill>
                  <a:srgbClr val="000000"/>
                </a:solidFill>
                <a:latin typeface="Gill Sans MT"/>
                <a:ea typeface="MS PGothic"/>
              </a:rPr>
              <a:t> switching fixed length packets (ATM precursor)</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1979:</a:t>
            </a:r>
            <a:r>
              <a:rPr lang="en-US" sz="2400" b="0" strike="noStrike" spc="-1">
                <a:solidFill>
                  <a:srgbClr val="000000"/>
                </a:solidFill>
                <a:latin typeface="Gill Sans MT"/>
                <a:ea typeface="MS PGothic"/>
              </a:rPr>
              <a:t> ARPAnet has 200 nodes</a:t>
            </a:r>
            <a:endParaRPr lang="en-US" sz="2400" b="0" strike="noStrike" spc="-1">
              <a:latin typeface="Arial"/>
            </a:endParaRPr>
          </a:p>
        </p:txBody>
      </p:sp>
      <p:sp>
        <p:nvSpPr>
          <p:cNvPr id="5735" name="CustomShape 3"/>
          <p:cNvSpPr/>
          <p:nvPr/>
        </p:nvSpPr>
        <p:spPr>
          <a:xfrm>
            <a:off x="4998960" y="2155680"/>
            <a:ext cx="3922560" cy="34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90000"/>
              </a:lnSpc>
              <a:spcBef>
                <a:spcPts val="480"/>
              </a:spcBef>
            </a:pPr>
            <a:r>
              <a:rPr lang="en-US" sz="2400" b="0" strike="noStrike" spc="-1">
                <a:solidFill>
                  <a:srgbClr val="CC0000"/>
                </a:solidFill>
                <a:latin typeface="Gill Sans MT"/>
                <a:ea typeface="MS PGothic"/>
              </a:rPr>
              <a:t>Cerf and Kahn’s internetworking principles</a:t>
            </a:r>
            <a:r>
              <a:rPr lang="en-US" sz="2400" b="0" strike="noStrike" spc="-1">
                <a:solidFill>
                  <a:srgbClr val="FF0000"/>
                </a:solidFill>
                <a:latin typeface="Gill Sans MT"/>
                <a:ea typeface="MS PGothic"/>
              </a:rPr>
              <a:t>:</a:t>
            </a:r>
            <a:endParaRPr lang="en-US" sz="2400" b="0" strike="noStrike" spc="-1">
              <a:latin typeface="Arial"/>
            </a:endParaRPr>
          </a:p>
          <a:p>
            <a:pPr marL="742950" lvl="1" indent="-283845">
              <a:lnSpc>
                <a:spcPct val="90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Arial"/>
              </a:rPr>
              <a:t>minimalism, autonomy - no internal changes required to interconnect networks</a:t>
            </a:r>
            <a:endParaRPr lang="en-US" sz="2000" b="0" strike="noStrike" spc="-1">
              <a:latin typeface="Arial"/>
            </a:endParaRPr>
          </a:p>
          <a:p>
            <a:pPr marL="742950" lvl="1" indent="-283845">
              <a:lnSpc>
                <a:spcPct val="90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Arial"/>
              </a:rPr>
              <a:t>best effort service model</a:t>
            </a:r>
            <a:endParaRPr lang="en-US" sz="2000" b="0" strike="noStrike" spc="-1">
              <a:latin typeface="Arial"/>
            </a:endParaRPr>
          </a:p>
          <a:p>
            <a:pPr marL="742950" lvl="1" indent="-283845">
              <a:lnSpc>
                <a:spcPct val="90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Arial"/>
              </a:rPr>
              <a:t>stateless routers</a:t>
            </a:r>
            <a:endParaRPr lang="en-US" sz="2000" b="0" strike="noStrike" spc="-1">
              <a:latin typeface="Arial"/>
            </a:endParaRPr>
          </a:p>
          <a:p>
            <a:pPr marL="742950" lvl="1" indent="-283845">
              <a:lnSpc>
                <a:spcPct val="90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Arial"/>
              </a:rPr>
              <a:t>decentralized control</a:t>
            </a:r>
            <a:endParaRPr lang="en-US" sz="2000" b="0" strike="noStrike" spc="-1">
              <a:latin typeface="Arial"/>
            </a:endParaRPr>
          </a:p>
          <a:p>
            <a:pPr marL="342900" indent="-340995">
              <a:lnSpc>
                <a:spcPct val="90000"/>
              </a:lnSpc>
              <a:spcBef>
                <a:spcPts val="480"/>
              </a:spcBef>
            </a:pPr>
            <a:r>
              <a:rPr lang="en-US" sz="2400" b="0" strike="noStrike" spc="-1">
                <a:solidFill>
                  <a:srgbClr val="CC0000"/>
                </a:solidFill>
                <a:latin typeface="Gill Sans MT"/>
                <a:ea typeface="MS PGothic"/>
              </a:rPr>
              <a:t>define today’s Internet architecture</a:t>
            </a:r>
            <a:endParaRPr lang="en-US" sz="2400" b="0" strike="noStrike" spc="-1">
              <a:latin typeface="Arial"/>
            </a:endParaRPr>
          </a:p>
        </p:txBody>
      </p:sp>
      <p:sp>
        <p:nvSpPr>
          <p:cNvPr id="5736" name="CustomShape 4"/>
          <p:cNvSpPr/>
          <p:nvPr/>
        </p:nvSpPr>
        <p:spPr>
          <a:xfrm>
            <a:off x="523800" y="1028880"/>
            <a:ext cx="7970760" cy="64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400" b="0" i="1" strike="noStrike" spc="-1">
                <a:solidFill>
                  <a:srgbClr val="CC0000"/>
                </a:solidFill>
                <a:latin typeface="Comic Sans MS"/>
                <a:ea typeface="MS PGothic"/>
              </a:rPr>
              <a:t>1972-1980: Internetworking, new and proprietary nets</a:t>
            </a:r>
            <a:endParaRPr lang="en-US" sz="2400" b="0" strike="noStrike" spc="-1">
              <a:latin typeface="Arial"/>
            </a:endParaRPr>
          </a:p>
        </p:txBody>
      </p:sp>
      <p:sp>
        <p:nvSpPr>
          <p:cNvPr id="5737" name="CustomShape 5"/>
          <p:cNvSpPr/>
          <p:nvPr/>
        </p:nvSpPr>
        <p:spPr>
          <a:xfrm>
            <a:off x="4970520" y="1982880"/>
            <a:ext cx="3876480" cy="3617640"/>
          </a:xfrm>
          <a:prstGeom prst="rect">
            <a:avLst/>
          </a:prstGeom>
          <a:noFill/>
          <a:ln w="28440">
            <a:solidFill>
              <a:srgbClr val="CC0000"/>
            </a:solidFill>
            <a:miter/>
          </a:ln>
        </p:spPr>
        <p:style>
          <a:lnRef idx="0">
            <a:scrgbClr r="0" g="0" b="0"/>
          </a:lnRef>
          <a:fillRef idx="0">
            <a:scrgbClr r="0" g="0" b="0"/>
          </a:fillRef>
          <a:effectRef idx="0">
            <a:scrgbClr r="0" g="0" b="0"/>
          </a:effectRef>
          <a:fontRef idx="minor"/>
        </p:style>
      </p:sp>
      <p:sp>
        <p:nvSpPr>
          <p:cNvPr id="5738" name="CustomShape 6"/>
          <p:cNvSpPr/>
          <p:nvPr/>
        </p:nvSpPr>
        <p:spPr>
          <a:xfrm>
            <a:off x="378000" y="252360"/>
            <a:ext cx="7770600" cy="64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Internet history</a:t>
            </a:r>
            <a:endParaRPr lang="en-US" sz="4000" b="0" strike="noStrike" spc="-1">
              <a:latin typeface="Arial"/>
            </a:endParaRPr>
          </a:p>
        </p:txBody>
      </p:sp>
      <p:pic>
        <p:nvPicPr>
          <p:cNvPr id="5739" name="Picture 12"/>
          <p:cNvPicPr/>
          <p:nvPr/>
        </p:nvPicPr>
        <p:blipFill>
          <a:blip r:embed="rId1"/>
          <a:stretch>
            <a:fillRect/>
          </a:stretch>
        </p:blipFill>
        <p:spPr>
          <a:xfrm>
            <a:off x="417600" y="771480"/>
            <a:ext cx="3654360" cy="171360"/>
          </a:xfrm>
          <a:prstGeom prst="rect">
            <a:avLst/>
          </a:prstGeom>
          <a:ln>
            <a:noFill/>
          </a:ln>
        </p:spPr>
      </p:pic>
      <p:sp>
        <p:nvSpPr>
          <p:cNvPr id="5740" name="CustomShape 7"/>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2B4E4041-A953-4B13-851A-E57E4E742EDF}"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148" name="CustomShape 2"/>
          <p:cNvSpPr/>
          <p:nvPr/>
        </p:nvSpPr>
        <p:spPr>
          <a:xfrm>
            <a:off x="212760" y="190440"/>
            <a:ext cx="8380080" cy="93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000" b="0" strike="noStrike" spc="-1">
                <a:solidFill>
                  <a:srgbClr val="000099"/>
                </a:solidFill>
                <a:latin typeface="Gill Sans MT"/>
                <a:ea typeface="MS PGothic"/>
              </a:rPr>
              <a:t>What’s the Internet: “nuts and bolts” view</a:t>
            </a:r>
            <a:endParaRPr lang="en-US" sz="2000" b="0" strike="noStrike" spc="-1">
              <a:solidFill>
                <a:srgbClr val="000099"/>
              </a:solidFill>
              <a:latin typeface="Gill Sans MT"/>
              <a:ea typeface="MS PGothic"/>
            </a:endParaRPr>
          </a:p>
        </p:txBody>
      </p:sp>
      <p:sp>
        <p:nvSpPr>
          <p:cNvPr id="149" name="CustomShape 3"/>
          <p:cNvSpPr/>
          <p:nvPr/>
        </p:nvSpPr>
        <p:spPr>
          <a:xfrm>
            <a:off x="1657440" y="1112760"/>
            <a:ext cx="3778200" cy="126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31775" indent="-229870">
              <a:lnSpc>
                <a:spcPct val="100000"/>
              </a:lnSpc>
              <a:spcBef>
                <a:spcPts val="360"/>
              </a:spcBef>
              <a:buClr>
                <a:srgbClr val="000099"/>
              </a:buClr>
              <a:buSzPct val="75000"/>
              <a:buFont typeface="Wingdings" panose="05000000000000000000" pitchFamily="2" charset="2"/>
              <a:buChar char=""/>
            </a:pPr>
            <a:r>
              <a:rPr lang="en-US" b="0" strike="noStrike" spc="-1">
                <a:solidFill>
                  <a:srgbClr val="000000"/>
                </a:solidFill>
                <a:latin typeface="Gill Sans MT"/>
                <a:ea typeface="MS PGothic"/>
              </a:rPr>
              <a:t>millions of connected computing devices: </a:t>
            </a:r>
            <a:endParaRPr lang="en-US" b="0" strike="noStrike" spc="-1">
              <a:latin typeface="Arial"/>
            </a:endParaRPr>
          </a:p>
          <a:p>
            <a:pPr marL="631825" lvl="1" indent="-229870">
              <a:lnSpc>
                <a:spcPct val="100000"/>
              </a:lnSpc>
              <a:spcBef>
                <a:spcPts val="360"/>
              </a:spcBef>
              <a:buClr>
                <a:srgbClr val="000099"/>
              </a:buClr>
              <a:buSzPct val="75000"/>
              <a:buFont typeface="Wingdings" panose="05000000000000000000" pitchFamily="2" charset="2"/>
              <a:buChar char=""/>
            </a:pPr>
            <a:r>
              <a:rPr lang="en-US" b="0" i="1" strike="noStrike" spc="-1">
                <a:solidFill>
                  <a:srgbClr val="CC0000"/>
                </a:solidFill>
                <a:latin typeface="Gill Sans MT"/>
                <a:ea typeface="MS PGothic"/>
              </a:rPr>
              <a:t>hosts </a:t>
            </a:r>
            <a:r>
              <a:rPr lang="en-US" b="0" i="1" strike="noStrike" spc="-1">
                <a:solidFill>
                  <a:srgbClr val="000000"/>
                </a:solidFill>
                <a:latin typeface="Gill Sans MT"/>
                <a:ea typeface="MS PGothic"/>
              </a:rPr>
              <a:t>=</a:t>
            </a:r>
            <a:r>
              <a:rPr lang="en-US" b="0" i="1" strike="noStrike" spc="-1">
                <a:solidFill>
                  <a:srgbClr val="CC0000"/>
                </a:solidFill>
                <a:latin typeface="Gill Sans MT"/>
                <a:ea typeface="MS PGothic"/>
              </a:rPr>
              <a:t> end systems</a:t>
            </a:r>
            <a:r>
              <a:rPr lang="en-US" b="0" i="1" strike="noStrike" spc="-1">
                <a:solidFill>
                  <a:srgbClr val="FF0000"/>
                </a:solidFill>
                <a:latin typeface="Gill Sans MT"/>
                <a:ea typeface="MS PGothic"/>
              </a:rPr>
              <a:t> </a:t>
            </a:r>
            <a:endParaRPr lang="en-US" b="0" strike="noStrike" spc="-1">
              <a:latin typeface="Arial"/>
            </a:endParaRPr>
          </a:p>
          <a:p>
            <a:pPr marL="631825" lvl="1" indent="-229870">
              <a:lnSpc>
                <a:spcPct val="100000"/>
              </a:lnSpc>
              <a:spcBef>
                <a:spcPts val="480"/>
              </a:spcBef>
              <a:buClr>
                <a:srgbClr val="000099"/>
              </a:buClr>
              <a:buSzPct val="75000"/>
              <a:buFont typeface="Wingdings" panose="05000000000000000000" pitchFamily="2" charset="2"/>
              <a:buChar char=""/>
            </a:pPr>
            <a:r>
              <a:rPr lang="en-US" b="0" strike="noStrike" spc="-1">
                <a:solidFill>
                  <a:srgbClr val="000000"/>
                </a:solidFill>
                <a:latin typeface="Gill Sans MT"/>
                <a:ea typeface="Arial"/>
              </a:rPr>
              <a:t>running </a:t>
            </a:r>
            <a:r>
              <a:rPr lang="en-US" b="0" i="1" strike="noStrike" spc="-1">
                <a:solidFill>
                  <a:srgbClr val="CC0000"/>
                </a:solidFill>
                <a:latin typeface="Gill Sans MT"/>
                <a:ea typeface="Arial"/>
              </a:rPr>
              <a:t>network apps</a:t>
            </a:r>
            <a:endParaRPr lang="en-US" b="0" i="1" strike="noStrike" spc="-1">
              <a:solidFill>
                <a:srgbClr val="CC0000"/>
              </a:solidFill>
              <a:latin typeface="Gill Sans MT"/>
              <a:ea typeface="Arial"/>
            </a:endParaRPr>
          </a:p>
        </p:txBody>
      </p:sp>
      <p:sp>
        <p:nvSpPr>
          <p:cNvPr id="150" name="CustomShape 4"/>
          <p:cNvSpPr/>
          <p:nvPr/>
        </p:nvSpPr>
        <p:spPr>
          <a:xfrm>
            <a:off x="1935630" y="2824490"/>
            <a:ext cx="3366720" cy="188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31775" indent="-229870">
              <a:lnSpc>
                <a:spcPct val="85000"/>
              </a:lnSpc>
              <a:spcBef>
                <a:spcPts val="480"/>
              </a:spcBef>
              <a:buClr>
                <a:srgbClr val="000099"/>
              </a:buClr>
              <a:buSzPct val="75000"/>
              <a:buFont typeface="Wingdings" panose="05000000000000000000" pitchFamily="2" charset="2"/>
              <a:buChar char=""/>
            </a:pPr>
            <a:r>
              <a:rPr lang="en-US" sz="1600" b="0" i="1" strike="noStrike" spc="-1">
                <a:solidFill>
                  <a:srgbClr val="CC0000"/>
                </a:solidFill>
                <a:latin typeface="Gill Sans MT"/>
                <a:ea typeface="MS PGothic"/>
              </a:rPr>
              <a:t>communication </a:t>
            </a:r>
            <a:r>
              <a:rPr lang="en-US" sz="2000" b="0" i="1" strike="noStrike" spc="-1">
                <a:solidFill>
                  <a:srgbClr val="CC0000"/>
                </a:solidFill>
                <a:latin typeface="Gill Sans MT"/>
                <a:ea typeface="MS PGothic"/>
              </a:rPr>
              <a:t>links</a:t>
            </a:r>
            <a:endParaRPr lang="en-US" sz="2000" b="0" strike="noStrike" spc="-1">
              <a:latin typeface="Arial"/>
            </a:endParaRPr>
          </a:p>
          <a:p>
            <a:pPr marL="748030" lvl="1" indent="-283845">
              <a:lnSpc>
                <a:spcPct val="80000"/>
              </a:lnSpc>
              <a:spcBef>
                <a:spcPts val="240"/>
              </a:spcBef>
              <a:buClr>
                <a:srgbClr val="000099"/>
              </a:buClr>
              <a:buFont typeface="Wingdings" panose="05000000000000000000" pitchFamily="2" charset="2"/>
              <a:buChar char=""/>
            </a:pPr>
            <a:r>
              <a:rPr lang="en-US" b="0" strike="noStrike" spc="-1">
                <a:solidFill>
                  <a:srgbClr val="000000"/>
                </a:solidFill>
                <a:latin typeface="Gill Sans MT"/>
                <a:ea typeface="MS PGothic"/>
              </a:rPr>
              <a:t>fiber, copper, radio, satellite</a:t>
            </a:r>
            <a:endParaRPr lang="en-US" b="0" strike="noStrike" spc="-1">
              <a:latin typeface="Arial"/>
            </a:endParaRPr>
          </a:p>
          <a:p>
            <a:pPr marL="748030" lvl="1" indent="-283845">
              <a:lnSpc>
                <a:spcPct val="80000"/>
              </a:lnSpc>
              <a:spcBef>
                <a:spcPts val="240"/>
              </a:spcBef>
              <a:buClr>
                <a:srgbClr val="000099"/>
              </a:buClr>
              <a:buFont typeface="Wingdings" panose="05000000000000000000" pitchFamily="2" charset="2"/>
              <a:buChar char=""/>
            </a:pPr>
            <a:r>
              <a:rPr lang="en-US" b="0" strike="noStrike" spc="-1">
                <a:solidFill>
                  <a:srgbClr val="000000"/>
                </a:solidFill>
                <a:latin typeface="Gill Sans MT"/>
                <a:ea typeface="MS PGothic"/>
              </a:rPr>
              <a:t>transmission rate: </a:t>
            </a:r>
            <a:r>
              <a:rPr lang="en-US" b="0" i="1" strike="noStrike" spc="-1">
                <a:solidFill>
                  <a:srgbClr val="CC0000"/>
                </a:solidFill>
                <a:latin typeface="Gill Sans MT"/>
                <a:ea typeface="MS PGothic"/>
              </a:rPr>
              <a:t>bandwidth</a:t>
            </a:r>
            <a:endParaRPr lang="en-US" b="0" i="1" strike="noStrike" spc="-1">
              <a:solidFill>
                <a:srgbClr val="CC0000"/>
              </a:solidFill>
              <a:latin typeface="Gill Sans MT"/>
              <a:ea typeface="MS PGothic"/>
            </a:endParaRPr>
          </a:p>
        </p:txBody>
      </p:sp>
      <p:sp>
        <p:nvSpPr>
          <p:cNvPr id="151" name="CustomShape 5"/>
          <p:cNvSpPr/>
          <p:nvPr/>
        </p:nvSpPr>
        <p:spPr>
          <a:xfrm>
            <a:off x="1988325" y="4467650"/>
            <a:ext cx="3778200" cy="154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31775" indent="-229870">
              <a:lnSpc>
                <a:spcPct val="85000"/>
              </a:lnSpc>
              <a:spcBef>
                <a:spcPts val="480"/>
              </a:spcBef>
              <a:buClr>
                <a:srgbClr val="000099"/>
              </a:buClr>
              <a:buSzPct val="75000"/>
              <a:buFont typeface="Wingdings" panose="05000000000000000000" pitchFamily="2" charset="2"/>
              <a:buChar char=""/>
            </a:pPr>
            <a:r>
              <a:rPr lang="en-US" b="0" i="1" strike="noStrike" spc="-1">
                <a:solidFill>
                  <a:srgbClr val="CC0000"/>
                </a:solidFill>
                <a:latin typeface="Gill Sans MT"/>
                <a:ea typeface="MS PGothic"/>
              </a:rPr>
              <a:t>Packet switches:</a:t>
            </a:r>
            <a:r>
              <a:rPr lang="en-US" b="0" strike="noStrike" spc="-1">
                <a:solidFill>
                  <a:srgbClr val="000000"/>
                </a:solidFill>
                <a:latin typeface="Gill Sans MT"/>
                <a:ea typeface="MS PGothic"/>
              </a:rPr>
              <a:t> forward packets (chunks of data)</a:t>
            </a:r>
            <a:endParaRPr lang="en-US" b="0" strike="noStrike" spc="-1">
              <a:latin typeface="Arial"/>
            </a:endParaRPr>
          </a:p>
          <a:p>
            <a:pPr marL="688975" lvl="1" indent="-229870">
              <a:lnSpc>
                <a:spcPct val="85000"/>
              </a:lnSpc>
              <a:spcBef>
                <a:spcPts val="480"/>
              </a:spcBef>
              <a:buClr>
                <a:srgbClr val="000099"/>
              </a:buClr>
              <a:buSzPct val="75000"/>
              <a:buFont typeface="Wingdings" panose="05000000000000000000" pitchFamily="2" charset="2"/>
              <a:buChar char=""/>
            </a:pPr>
            <a:r>
              <a:rPr lang="en-US" b="0" i="1" strike="noStrike" spc="-1">
                <a:solidFill>
                  <a:srgbClr val="C00000"/>
                </a:solidFill>
                <a:latin typeface="Gill Sans MT"/>
                <a:ea typeface="MS PGothic"/>
              </a:rPr>
              <a:t>routers</a:t>
            </a:r>
            <a:r>
              <a:rPr lang="en-US" b="0" strike="noStrike" spc="-1">
                <a:solidFill>
                  <a:srgbClr val="000000"/>
                </a:solidFill>
                <a:latin typeface="Gill Sans MT"/>
                <a:ea typeface="MS PGothic"/>
              </a:rPr>
              <a:t> and </a:t>
            </a:r>
            <a:r>
              <a:rPr lang="en-US" b="0" i="1" strike="noStrike" spc="-1">
                <a:solidFill>
                  <a:srgbClr val="C00000"/>
                </a:solidFill>
                <a:latin typeface="Gill Sans MT"/>
                <a:ea typeface="MS PGothic"/>
              </a:rPr>
              <a:t>switches</a:t>
            </a:r>
            <a:endParaRPr lang="en-US" b="0" strike="noStrike" spc="-1">
              <a:latin typeface="Arial"/>
            </a:endParaRPr>
          </a:p>
          <a:p>
            <a:pPr marL="231775" indent="-229870">
              <a:lnSpc>
                <a:spcPct val="85000"/>
              </a:lnSpc>
              <a:spcBef>
                <a:spcPts val="480"/>
              </a:spcBef>
            </a:pPr>
            <a:endParaRPr lang="en-US" b="0" strike="noStrike" spc="-1">
              <a:latin typeface="Arial"/>
            </a:endParaRPr>
          </a:p>
        </p:txBody>
      </p:sp>
      <p:sp>
        <p:nvSpPr>
          <p:cNvPr id="152" name="CustomShape 6"/>
          <p:cNvSpPr/>
          <p:nvPr/>
        </p:nvSpPr>
        <p:spPr>
          <a:xfrm>
            <a:off x="1078560" y="4102200"/>
            <a:ext cx="604800" cy="461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75000"/>
              </a:lnSpc>
            </a:pPr>
            <a:r>
              <a:rPr lang="en-US" sz="1400" b="0" strike="noStrike" spc="-1">
                <a:solidFill>
                  <a:srgbClr val="000000"/>
                </a:solidFill>
                <a:latin typeface="Arial"/>
                <a:ea typeface="MS PGothic"/>
              </a:rPr>
              <a:t>wired</a:t>
            </a:r>
            <a:endParaRPr lang="en-US" sz="1400" b="0" strike="noStrike" spc="-1">
              <a:latin typeface="Arial"/>
            </a:endParaRPr>
          </a:p>
          <a:p>
            <a:pPr>
              <a:lnSpc>
                <a:spcPct val="75000"/>
              </a:lnSpc>
            </a:pPr>
            <a:r>
              <a:rPr lang="en-US" sz="1400" b="0" strike="noStrike" spc="-1">
                <a:solidFill>
                  <a:srgbClr val="000000"/>
                </a:solidFill>
                <a:latin typeface="Arial"/>
                <a:ea typeface="MS PGothic"/>
              </a:rPr>
              <a:t>links</a:t>
            </a:r>
            <a:endParaRPr lang="en-US" sz="1400" b="0" strike="noStrike" spc="-1">
              <a:latin typeface="Arial"/>
            </a:endParaRPr>
          </a:p>
        </p:txBody>
      </p:sp>
      <p:sp>
        <p:nvSpPr>
          <p:cNvPr id="153" name="CustomShape 7"/>
          <p:cNvSpPr/>
          <p:nvPr/>
        </p:nvSpPr>
        <p:spPr>
          <a:xfrm>
            <a:off x="1085760" y="3684600"/>
            <a:ext cx="823680" cy="461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75000"/>
              </a:lnSpc>
            </a:pPr>
            <a:r>
              <a:rPr lang="en-US" sz="1400" b="0" strike="noStrike" spc="-1">
                <a:solidFill>
                  <a:srgbClr val="000000"/>
                </a:solidFill>
                <a:latin typeface="Arial"/>
                <a:ea typeface="MS PGothic"/>
              </a:rPr>
              <a:t>wireless</a:t>
            </a:r>
            <a:endParaRPr lang="en-US" sz="1400" b="0" strike="noStrike" spc="-1">
              <a:latin typeface="Arial"/>
            </a:endParaRPr>
          </a:p>
          <a:p>
            <a:pPr>
              <a:lnSpc>
                <a:spcPct val="75000"/>
              </a:lnSpc>
            </a:pPr>
            <a:r>
              <a:rPr lang="en-US" sz="1400" b="0" strike="noStrike" spc="-1">
                <a:solidFill>
                  <a:srgbClr val="000000"/>
                </a:solidFill>
                <a:latin typeface="Arial"/>
                <a:ea typeface="MS PGothic"/>
              </a:rPr>
              <a:t>links</a:t>
            </a:r>
            <a:endParaRPr lang="en-US" sz="1400" b="0" strike="noStrike" spc="-1">
              <a:latin typeface="Arial"/>
            </a:endParaRPr>
          </a:p>
        </p:txBody>
      </p:sp>
      <p:sp>
        <p:nvSpPr>
          <p:cNvPr id="154" name="Line 8"/>
          <p:cNvSpPr/>
          <p:nvPr/>
        </p:nvSpPr>
        <p:spPr>
          <a:xfrm flipH="1">
            <a:off x="843480" y="3573000"/>
            <a:ext cx="104040" cy="2977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55" name="Line 9"/>
          <p:cNvSpPr/>
          <p:nvPr/>
        </p:nvSpPr>
        <p:spPr>
          <a:xfrm>
            <a:off x="947520" y="3573000"/>
            <a:ext cx="104040" cy="2966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56" name="Line 10"/>
          <p:cNvSpPr/>
          <p:nvPr/>
        </p:nvSpPr>
        <p:spPr>
          <a:xfrm>
            <a:off x="843480" y="3869640"/>
            <a:ext cx="104040" cy="324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57" name="Line 11"/>
          <p:cNvSpPr/>
          <p:nvPr/>
        </p:nvSpPr>
        <p:spPr>
          <a:xfrm flipH="1">
            <a:off x="947520" y="3869640"/>
            <a:ext cx="104040" cy="324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58" name="Line 12"/>
          <p:cNvSpPr/>
          <p:nvPr/>
        </p:nvSpPr>
        <p:spPr>
          <a:xfrm>
            <a:off x="947520" y="3579840"/>
            <a:ext cx="360" cy="322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59" name="Line 13"/>
          <p:cNvSpPr/>
          <p:nvPr/>
        </p:nvSpPr>
        <p:spPr>
          <a:xfrm flipV="1">
            <a:off x="843480" y="3839040"/>
            <a:ext cx="104040" cy="316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0" name="Line 14"/>
          <p:cNvSpPr/>
          <p:nvPr/>
        </p:nvSpPr>
        <p:spPr>
          <a:xfrm flipH="1" flipV="1">
            <a:off x="947520" y="3839040"/>
            <a:ext cx="104040" cy="306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1" name="Line 15"/>
          <p:cNvSpPr/>
          <p:nvPr/>
        </p:nvSpPr>
        <p:spPr>
          <a:xfrm>
            <a:off x="887760" y="3741480"/>
            <a:ext cx="59760" cy="244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2" name="Line 16"/>
          <p:cNvSpPr/>
          <p:nvPr/>
        </p:nvSpPr>
        <p:spPr>
          <a:xfrm flipV="1">
            <a:off x="947520" y="3741480"/>
            <a:ext cx="63000" cy="244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3" name="Line 17"/>
          <p:cNvSpPr/>
          <p:nvPr/>
        </p:nvSpPr>
        <p:spPr>
          <a:xfrm>
            <a:off x="867960" y="3785040"/>
            <a:ext cx="77040" cy="331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4" name="Line 18"/>
          <p:cNvSpPr/>
          <p:nvPr/>
        </p:nvSpPr>
        <p:spPr>
          <a:xfrm flipV="1">
            <a:off x="947520" y="3791520"/>
            <a:ext cx="77760" cy="291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5" name="Line 19"/>
          <p:cNvSpPr/>
          <p:nvPr/>
        </p:nvSpPr>
        <p:spPr>
          <a:xfrm flipV="1">
            <a:off x="947520" y="3696840"/>
            <a:ext cx="39600" cy="118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6" name="Line 20"/>
          <p:cNvSpPr/>
          <p:nvPr/>
        </p:nvSpPr>
        <p:spPr>
          <a:xfrm flipV="1">
            <a:off x="947520" y="3635280"/>
            <a:ext cx="24840" cy="93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7" name="Line 21"/>
          <p:cNvSpPr/>
          <p:nvPr/>
        </p:nvSpPr>
        <p:spPr>
          <a:xfrm>
            <a:off x="902880" y="3692880"/>
            <a:ext cx="48240" cy="158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68" name="Line 22"/>
          <p:cNvSpPr/>
          <p:nvPr/>
        </p:nvSpPr>
        <p:spPr>
          <a:xfrm>
            <a:off x="924120" y="3632400"/>
            <a:ext cx="28080" cy="16200"/>
          </a:xfrm>
          <a:prstGeom prst="line">
            <a:avLst/>
          </a:prstGeom>
          <a:ln w="19080">
            <a:solidFill>
              <a:schemeClr val="tx1"/>
            </a:solidFill>
            <a:round/>
          </a:ln>
        </p:spPr>
        <p:style>
          <a:lnRef idx="0">
            <a:scrgbClr r="0" g="0" b="0"/>
          </a:lnRef>
          <a:fillRef idx="0">
            <a:scrgbClr r="0" g="0" b="0"/>
          </a:fillRef>
          <a:effectRef idx="0">
            <a:scrgbClr r="0" g="0" b="0"/>
          </a:effectRef>
          <a:fontRef idx="minor"/>
        </p:style>
      </p:sp>
      <p:pic>
        <p:nvPicPr>
          <p:cNvPr id="169" name="Picture 836"/>
          <p:cNvPicPr/>
          <p:nvPr/>
        </p:nvPicPr>
        <p:blipFill>
          <a:blip r:embed="rId1"/>
          <a:stretch>
            <a:fillRect/>
          </a:stretch>
        </p:blipFill>
        <p:spPr>
          <a:xfrm>
            <a:off x="793800" y="3454560"/>
            <a:ext cx="317160" cy="234000"/>
          </a:xfrm>
          <a:prstGeom prst="rect">
            <a:avLst/>
          </a:prstGeom>
          <a:ln>
            <a:noFill/>
          </a:ln>
        </p:spPr>
      </p:pic>
      <p:sp>
        <p:nvSpPr>
          <p:cNvPr id="170" name="CustomShape 23"/>
          <p:cNvSpPr/>
          <p:nvPr/>
        </p:nvSpPr>
        <p:spPr>
          <a:xfrm>
            <a:off x="928800" y="3549600"/>
            <a:ext cx="34920" cy="33120"/>
          </a:xfrm>
          <a:prstGeom prst="ellipse">
            <a:avLst/>
          </a:prstGeom>
          <a:solidFill>
            <a:schemeClr val="tx2"/>
          </a:solidFill>
          <a:ln w="9360">
            <a:solidFill>
              <a:schemeClr val="tx1"/>
            </a:solidFill>
            <a:round/>
          </a:ln>
        </p:spPr>
        <p:style>
          <a:lnRef idx="0">
            <a:scrgbClr r="0" g="0" b="0"/>
          </a:lnRef>
          <a:fillRef idx="0">
            <a:scrgbClr r="0" g="0" b="0"/>
          </a:fillRef>
          <a:effectRef idx="0">
            <a:scrgbClr r="0" g="0" b="0"/>
          </a:effectRef>
          <a:fontRef idx="minor"/>
        </p:style>
      </p:sp>
      <p:pic>
        <p:nvPicPr>
          <p:cNvPr id="171" name="Picture 839"/>
          <p:cNvPicPr/>
          <p:nvPr/>
        </p:nvPicPr>
        <p:blipFill>
          <a:blip r:embed="rId2"/>
          <a:stretch>
            <a:fillRect/>
          </a:stretch>
        </p:blipFill>
        <p:spPr>
          <a:xfrm>
            <a:off x="370440" y="3705840"/>
            <a:ext cx="410040" cy="364320"/>
          </a:xfrm>
          <a:prstGeom prst="rect">
            <a:avLst/>
          </a:prstGeom>
          <a:ln>
            <a:noFill/>
          </a:ln>
        </p:spPr>
      </p:pic>
      <p:pic>
        <p:nvPicPr>
          <p:cNvPr id="172" name="Picture 840"/>
          <p:cNvPicPr/>
          <p:nvPr/>
        </p:nvPicPr>
        <p:blipFill>
          <a:blip r:embed="rId3"/>
          <a:stretch>
            <a:fillRect/>
          </a:stretch>
        </p:blipFill>
        <p:spPr>
          <a:xfrm>
            <a:off x="338040" y="3651120"/>
            <a:ext cx="561600" cy="124920"/>
          </a:xfrm>
          <a:prstGeom prst="rect">
            <a:avLst/>
          </a:prstGeom>
          <a:ln>
            <a:noFill/>
          </a:ln>
        </p:spPr>
      </p:pic>
      <p:sp>
        <p:nvSpPr>
          <p:cNvPr id="173" name="Line 24"/>
          <p:cNvSpPr/>
          <p:nvPr/>
        </p:nvSpPr>
        <p:spPr>
          <a:xfrm>
            <a:off x="639720" y="4263840"/>
            <a:ext cx="42228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74" name="CustomShape 25"/>
          <p:cNvSpPr/>
          <p:nvPr/>
        </p:nvSpPr>
        <p:spPr>
          <a:xfrm>
            <a:off x="633240" y="5630760"/>
            <a:ext cx="644400" cy="30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Arial"/>
                <a:ea typeface="MS PGothic"/>
              </a:rPr>
              <a:t>router</a:t>
            </a:r>
            <a:endParaRPr lang="en-US" sz="1400" b="0" strike="noStrike" spc="-1">
              <a:latin typeface="Arial"/>
            </a:endParaRPr>
          </a:p>
        </p:txBody>
      </p:sp>
      <p:sp>
        <p:nvSpPr>
          <p:cNvPr id="175" name="CustomShape 26"/>
          <p:cNvSpPr/>
          <p:nvPr/>
        </p:nvSpPr>
        <p:spPr>
          <a:xfrm>
            <a:off x="705240" y="5547600"/>
            <a:ext cx="479880" cy="111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76" name="CustomShape 27"/>
          <p:cNvSpPr/>
          <p:nvPr/>
        </p:nvSpPr>
        <p:spPr>
          <a:xfrm>
            <a:off x="705240" y="5535000"/>
            <a:ext cx="482040" cy="687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177" name="CustomShape 28"/>
          <p:cNvSpPr/>
          <p:nvPr/>
        </p:nvSpPr>
        <p:spPr>
          <a:xfrm>
            <a:off x="703440" y="5457960"/>
            <a:ext cx="479880" cy="130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178" name="CustomShape 29"/>
          <p:cNvSpPr/>
          <p:nvPr/>
        </p:nvSpPr>
        <p:spPr>
          <a:xfrm>
            <a:off x="799920" y="5492160"/>
            <a:ext cx="270720" cy="6012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79" name="CustomShape 30"/>
          <p:cNvSpPr/>
          <p:nvPr/>
        </p:nvSpPr>
        <p:spPr>
          <a:xfrm>
            <a:off x="812160" y="5492160"/>
            <a:ext cx="246240" cy="6012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180" name="Line 31"/>
          <p:cNvSpPr/>
          <p:nvPr/>
        </p:nvSpPr>
        <p:spPr>
          <a:xfrm>
            <a:off x="704880" y="5519520"/>
            <a:ext cx="360" cy="90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81" name="Line 32"/>
          <p:cNvSpPr/>
          <p:nvPr/>
        </p:nvSpPr>
        <p:spPr>
          <a:xfrm>
            <a:off x="1184760" y="5523840"/>
            <a:ext cx="360" cy="8784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182" name="Picture 853"/>
          <p:cNvPicPr/>
          <p:nvPr/>
        </p:nvPicPr>
        <p:blipFill>
          <a:blip r:embed="rId4"/>
          <a:stretch>
            <a:fillRect/>
          </a:stretch>
        </p:blipFill>
        <p:spPr>
          <a:xfrm>
            <a:off x="330120" y="846000"/>
            <a:ext cx="8226360" cy="139320"/>
          </a:xfrm>
          <a:prstGeom prst="rect">
            <a:avLst/>
          </a:prstGeom>
          <a:ln>
            <a:noFill/>
          </a:ln>
        </p:spPr>
      </p:pic>
      <p:sp>
        <p:nvSpPr>
          <p:cNvPr id="183" name="CustomShape 33"/>
          <p:cNvSpPr/>
          <p:nvPr/>
        </p:nvSpPr>
        <p:spPr>
          <a:xfrm>
            <a:off x="7004160" y="3527280"/>
            <a:ext cx="1312560" cy="672840"/>
          </a:xfrm>
          <a:custGeom>
            <a:avLst/>
            <a:gdLst/>
            <a:ahLst/>
            <a:cxnLst/>
            <a:rect l="l" t="t"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184" name="CustomShape 34"/>
          <p:cNvSpPr/>
          <p:nvPr/>
        </p:nvSpPr>
        <p:spPr>
          <a:xfrm>
            <a:off x="7023240" y="2001960"/>
            <a:ext cx="1728720" cy="1123560"/>
          </a:xfrm>
          <a:custGeom>
            <a:avLst/>
            <a:gdLst/>
            <a:ahLst/>
            <a:cxnLst/>
            <a:rect l="l" t="t"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rgbClr val="00CCFF"/>
              </a:gs>
              <a:gs pos="100000">
                <a:schemeClr val="bg1"/>
              </a:gs>
            </a:gsLst>
            <a:lin ang="0"/>
          </a:gradFill>
          <a:ln>
            <a:noFill/>
          </a:ln>
        </p:spPr>
        <p:style>
          <a:lnRef idx="0">
            <a:scrgbClr r="0" g="0" b="0"/>
          </a:lnRef>
          <a:fillRef idx="0">
            <a:scrgbClr r="0" g="0" b="0"/>
          </a:fillRef>
          <a:effectRef idx="0">
            <a:scrgbClr r="0" g="0" b="0"/>
          </a:effectRef>
          <a:fontRef idx="minor"/>
        </p:style>
      </p:sp>
      <p:sp>
        <p:nvSpPr>
          <p:cNvPr id="185" name="CustomShape 35"/>
          <p:cNvSpPr/>
          <p:nvPr/>
        </p:nvSpPr>
        <p:spPr>
          <a:xfrm>
            <a:off x="5202360" y="1709640"/>
            <a:ext cx="1734840" cy="10699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186" name="CustomShape 36"/>
          <p:cNvSpPr/>
          <p:nvPr/>
        </p:nvSpPr>
        <p:spPr>
          <a:xfrm>
            <a:off x="5512320" y="3238920"/>
            <a:ext cx="985320" cy="667800"/>
          </a:xfrm>
          <a:prstGeom prst="rect">
            <a:avLst/>
          </a:prstGeom>
          <a:solidFill>
            <a:srgbClr val="00CCFF"/>
          </a:solidFill>
          <a:ln>
            <a:noFill/>
          </a:ln>
        </p:spPr>
        <p:style>
          <a:lnRef idx="0">
            <a:scrgbClr r="0" g="0" b="0"/>
          </a:lnRef>
          <a:fillRef idx="0">
            <a:scrgbClr r="0" g="0" b="0"/>
          </a:fillRef>
          <a:effectRef idx="0">
            <a:scrgbClr r="0" g="0" b="0"/>
          </a:effectRef>
          <a:fontRef idx="minor"/>
        </p:style>
      </p:sp>
      <p:sp>
        <p:nvSpPr>
          <p:cNvPr id="187" name="CustomShape 37"/>
          <p:cNvSpPr/>
          <p:nvPr/>
        </p:nvSpPr>
        <p:spPr>
          <a:xfrm>
            <a:off x="5278320" y="2975040"/>
            <a:ext cx="1457280" cy="316080"/>
          </a:xfrm>
          <a:prstGeom prst="triangle">
            <a:avLst>
              <a:gd name="adj" fmla="val 50000"/>
            </a:avLst>
          </a:prstGeom>
          <a:solidFill>
            <a:srgbClr val="00CCFF"/>
          </a:solidFill>
          <a:ln>
            <a:noFill/>
          </a:ln>
        </p:spPr>
        <p:style>
          <a:lnRef idx="0">
            <a:scrgbClr r="0" g="0" b="0"/>
          </a:lnRef>
          <a:fillRef idx="0">
            <a:scrgbClr r="0" g="0" b="0"/>
          </a:fillRef>
          <a:effectRef idx="0">
            <a:scrgbClr r="0" g="0" b="0"/>
          </a:effectRef>
          <a:fontRef idx="minor"/>
        </p:style>
      </p:sp>
      <p:sp>
        <p:nvSpPr>
          <p:cNvPr id="188" name="Line 38"/>
          <p:cNvSpPr/>
          <p:nvPr/>
        </p:nvSpPr>
        <p:spPr>
          <a:xfrm>
            <a:off x="7395840" y="3813120"/>
            <a:ext cx="163800" cy="120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89" name="Line 39"/>
          <p:cNvSpPr/>
          <p:nvPr/>
        </p:nvSpPr>
        <p:spPr>
          <a:xfrm>
            <a:off x="7492680" y="3733560"/>
            <a:ext cx="2797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0" name="Line 40"/>
          <p:cNvSpPr/>
          <p:nvPr/>
        </p:nvSpPr>
        <p:spPr>
          <a:xfrm flipV="1">
            <a:off x="7729200" y="3819240"/>
            <a:ext cx="13500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1" name="Line 41"/>
          <p:cNvSpPr/>
          <p:nvPr/>
        </p:nvSpPr>
        <p:spPr>
          <a:xfrm>
            <a:off x="6427440" y="3740040"/>
            <a:ext cx="67968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2" name="Line 42"/>
          <p:cNvSpPr/>
          <p:nvPr/>
        </p:nvSpPr>
        <p:spPr>
          <a:xfrm>
            <a:off x="6723000" y="2587320"/>
            <a:ext cx="509400" cy="3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3" name="Line 43"/>
          <p:cNvSpPr/>
          <p:nvPr/>
        </p:nvSpPr>
        <p:spPr>
          <a:xfrm>
            <a:off x="6289560" y="2403360"/>
            <a:ext cx="152280" cy="95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4" name="CustomShape 44"/>
          <p:cNvSpPr/>
          <p:nvPr/>
        </p:nvSpPr>
        <p:spPr>
          <a:xfrm>
            <a:off x="5497560" y="4378320"/>
            <a:ext cx="3078000" cy="1663560"/>
          </a:xfrm>
          <a:custGeom>
            <a:avLst/>
            <a:gdLst/>
            <a:ahLst/>
            <a:cxnLst/>
            <a:rect l="l" t="t" r="r" b="b"/>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195" name="Line 45"/>
          <p:cNvSpPr/>
          <p:nvPr/>
        </p:nvSpPr>
        <p:spPr>
          <a:xfrm flipV="1">
            <a:off x="8037360" y="4967280"/>
            <a:ext cx="139680" cy="5238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96" name="Line 46"/>
          <p:cNvSpPr/>
          <p:nvPr/>
        </p:nvSpPr>
        <p:spPr>
          <a:xfrm>
            <a:off x="7949880" y="5481360"/>
            <a:ext cx="86040" cy="3240"/>
          </a:xfrm>
          <a:prstGeom prst="line">
            <a:avLst/>
          </a:prstGeom>
          <a:ln w="12600">
            <a:solidFill>
              <a:schemeClr val="bg2"/>
            </a:solidFill>
            <a:round/>
          </a:ln>
        </p:spPr>
        <p:style>
          <a:lnRef idx="0">
            <a:scrgbClr r="0" g="0" b="0"/>
          </a:lnRef>
          <a:fillRef idx="0">
            <a:scrgbClr r="0" g="0" b="0"/>
          </a:fillRef>
          <a:effectRef idx="0">
            <a:scrgbClr r="0" g="0" b="0"/>
          </a:effectRef>
          <a:fontRef idx="minor"/>
        </p:style>
      </p:sp>
      <p:sp>
        <p:nvSpPr>
          <p:cNvPr id="197" name="Line 47"/>
          <p:cNvSpPr/>
          <p:nvPr/>
        </p:nvSpPr>
        <p:spPr>
          <a:xfrm>
            <a:off x="8119800" y="5173560"/>
            <a:ext cx="11448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98" name="Line 48"/>
          <p:cNvSpPr/>
          <p:nvPr/>
        </p:nvSpPr>
        <p:spPr>
          <a:xfrm>
            <a:off x="7358040" y="4697280"/>
            <a:ext cx="390240" cy="183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9" name="Line 49"/>
          <p:cNvSpPr/>
          <p:nvPr/>
        </p:nvSpPr>
        <p:spPr>
          <a:xfrm flipV="1">
            <a:off x="6737040" y="4684680"/>
            <a:ext cx="322560" cy="198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0" name="Line 50"/>
          <p:cNvSpPr/>
          <p:nvPr/>
        </p:nvSpPr>
        <p:spPr>
          <a:xfrm>
            <a:off x="6779880" y="4976640"/>
            <a:ext cx="9716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1" name="Line 51"/>
          <p:cNvSpPr/>
          <p:nvPr/>
        </p:nvSpPr>
        <p:spPr>
          <a:xfrm>
            <a:off x="6100560" y="4773600"/>
            <a:ext cx="263520" cy="85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2" name="Line 52"/>
          <p:cNvSpPr/>
          <p:nvPr/>
        </p:nvSpPr>
        <p:spPr>
          <a:xfrm flipV="1">
            <a:off x="5841720" y="4983120"/>
            <a:ext cx="412920" cy="126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3" name="Line 53"/>
          <p:cNvSpPr/>
          <p:nvPr/>
        </p:nvSpPr>
        <p:spPr>
          <a:xfrm flipH="1">
            <a:off x="6267240" y="5070240"/>
            <a:ext cx="142920" cy="198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4" name="Line 54"/>
          <p:cNvSpPr/>
          <p:nvPr/>
        </p:nvSpPr>
        <p:spPr>
          <a:xfrm flipH="1" flipV="1">
            <a:off x="6588000" y="5097240"/>
            <a:ext cx="74520" cy="173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5" name="Line 55"/>
          <p:cNvSpPr/>
          <p:nvPr/>
        </p:nvSpPr>
        <p:spPr>
          <a:xfrm>
            <a:off x="6743520" y="5052960"/>
            <a:ext cx="503280" cy="269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6" name="Line 56"/>
          <p:cNvSpPr/>
          <p:nvPr/>
        </p:nvSpPr>
        <p:spPr>
          <a:xfrm>
            <a:off x="6281640" y="3522600"/>
            <a:ext cx="360" cy="131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7" name="Line 57"/>
          <p:cNvSpPr/>
          <p:nvPr/>
        </p:nvSpPr>
        <p:spPr>
          <a:xfrm flipV="1">
            <a:off x="7576920" y="2492280"/>
            <a:ext cx="123840" cy="87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8" name="Line 58"/>
          <p:cNvSpPr/>
          <p:nvPr/>
        </p:nvSpPr>
        <p:spPr>
          <a:xfrm>
            <a:off x="7405560" y="2665080"/>
            <a:ext cx="360" cy="82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09" name="Line 59"/>
          <p:cNvSpPr/>
          <p:nvPr/>
        </p:nvSpPr>
        <p:spPr>
          <a:xfrm flipV="1">
            <a:off x="7576920" y="2562120"/>
            <a:ext cx="263520" cy="288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10" name="Line 60"/>
          <p:cNvSpPr/>
          <p:nvPr/>
        </p:nvSpPr>
        <p:spPr>
          <a:xfrm>
            <a:off x="7941960" y="2560320"/>
            <a:ext cx="360" cy="196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11" name="Line 61"/>
          <p:cNvSpPr/>
          <p:nvPr/>
        </p:nvSpPr>
        <p:spPr>
          <a:xfrm>
            <a:off x="7596000" y="2866680"/>
            <a:ext cx="18900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12" name="Line 62"/>
          <p:cNvSpPr/>
          <p:nvPr/>
        </p:nvSpPr>
        <p:spPr>
          <a:xfrm flipV="1">
            <a:off x="5891040" y="3733560"/>
            <a:ext cx="168120" cy="3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13" name="Line 63"/>
          <p:cNvSpPr/>
          <p:nvPr/>
        </p:nvSpPr>
        <p:spPr>
          <a:xfrm>
            <a:off x="8150040" y="2857320"/>
            <a:ext cx="1778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14" name="Line 64"/>
          <p:cNvSpPr/>
          <p:nvPr/>
        </p:nvSpPr>
        <p:spPr>
          <a:xfrm flipH="1">
            <a:off x="7296120" y="2933640"/>
            <a:ext cx="98280" cy="704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15" name="Line 65"/>
          <p:cNvSpPr/>
          <p:nvPr/>
        </p:nvSpPr>
        <p:spPr>
          <a:xfrm flipH="1">
            <a:off x="7887960" y="2933640"/>
            <a:ext cx="111240" cy="726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16" name="Line 66"/>
          <p:cNvSpPr/>
          <p:nvPr/>
        </p:nvSpPr>
        <p:spPr>
          <a:xfrm flipV="1">
            <a:off x="7272000" y="4074840"/>
            <a:ext cx="227160" cy="43668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217" name="Picture 591"/>
          <p:cNvPicPr/>
          <p:nvPr/>
        </p:nvPicPr>
        <p:blipFill>
          <a:blip r:embed="rId5"/>
          <a:stretch>
            <a:fillRect/>
          </a:stretch>
        </p:blipFill>
        <p:spPr>
          <a:xfrm>
            <a:off x="5775840" y="4533840"/>
            <a:ext cx="412560" cy="371160"/>
          </a:xfrm>
          <a:prstGeom prst="rect">
            <a:avLst/>
          </a:prstGeom>
          <a:ln>
            <a:noFill/>
          </a:ln>
        </p:spPr>
      </p:pic>
      <p:sp>
        <p:nvSpPr>
          <p:cNvPr id="218" name="CustomShape 67"/>
          <p:cNvSpPr/>
          <p:nvPr/>
        </p:nvSpPr>
        <p:spPr>
          <a:xfrm>
            <a:off x="5951520" y="4569840"/>
            <a:ext cx="194400" cy="1692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219" name="Picture 594"/>
          <p:cNvPicPr/>
          <p:nvPr/>
        </p:nvPicPr>
        <p:blipFill>
          <a:blip r:embed="rId6"/>
          <a:stretch>
            <a:fillRect/>
          </a:stretch>
        </p:blipFill>
        <p:spPr>
          <a:xfrm>
            <a:off x="5457960" y="4954680"/>
            <a:ext cx="480960" cy="404640"/>
          </a:xfrm>
          <a:prstGeom prst="rect">
            <a:avLst/>
          </a:prstGeom>
          <a:ln>
            <a:noFill/>
          </a:ln>
        </p:spPr>
      </p:pic>
      <p:sp>
        <p:nvSpPr>
          <p:cNvPr id="220" name="CustomShape 68"/>
          <p:cNvSpPr/>
          <p:nvPr/>
        </p:nvSpPr>
        <p:spPr>
          <a:xfrm>
            <a:off x="5663160" y="4993560"/>
            <a:ext cx="226440" cy="1843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221" name="Picture 597"/>
          <p:cNvPicPr/>
          <p:nvPr/>
        </p:nvPicPr>
        <p:blipFill>
          <a:blip r:embed="rId7"/>
          <a:stretch>
            <a:fillRect/>
          </a:stretch>
        </p:blipFill>
        <p:spPr>
          <a:xfrm>
            <a:off x="5936040" y="5256360"/>
            <a:ext cx="425160" cy="347400"/>
          </a:xfrm>
          <a:prstGeom prst="rect">
            <a:avLst/>
          </a:prstGeom>
          <a:ln>
            <a:noFill/>
          </a:ln>
        </p:spPr>
      </p:pic>
      <p:sp>
        <p:nvSpPr>
          <p:cNvPr id="222" name="CustomShape 69"/>
          <p:cNvSpPr/>
          <p:nvPr/>
        </p:nvSpPr>
        <p:spPr>
          <a:xfrm>
            <a:off x="6117480" y="5289840"/>
            <a:ext cx="200160" cy="1584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223" name="Picture 600"/>
          <p:cNvPicPr/>
          <p:nvPr/>
        </p:nvPicPr>
        <p:blipFill>
          <a:blip r:embed="rId7"/>
          <a:stretch>
            <a:fillRect/>
          </a:stretch>
        </p:blipFill>
        <p:spPr>
          <a:xfrm>
            <a:off x="6550200" y="5238720"/>
            <a:ext cx="425160" cy="349200"/>
          </a:xfrm>
          <a:prstGeom prst="rect">
            <a:avLst/>
          </a:prstGeom>
          <a:ln>
            <a:noFill/>
          </a:ln>
        </p:spPr>
      </p:pic>
      <p:sp>
        <p:nvSpPr>
          <p:cNvPr id="224" name="CustomShape 70"/>
          <p:cNvSpPr/>
          <p:nvPr/>
        </p:nvSpPr>
        <p:spPr>
          <a:xfrm>
            <a:off x="6593400" y="5272560"/>
            <a:ext cx="199440" cy="1591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225" name="Picture 603"/>
          <p:cNvPicPr/>
          <p:nvPr/>
        </p:nvPicPr>
        <p:blipFill>
          <a:blip r:embed="rId8"/>
          <a:stretch>
            <a:fillRect/>
          </a:stretch>
        </p:blipFill>
        <p:spPr>
          <a:xfrm>
            <a:off x="6342120" y="1720800"/>
            <a:ext cx="847440" cy="166320"/>
          </a:xfrm>
          <a:prstGeom prst="rect">
            <a:avLst/>
          </a:prstGeom>
          <a:ln>
            <a:noFill/>
          </a:ln>
        </p:spPr>
      </p:pic>
      <p:pic>
        <p:nvPicPr>
          <p:cNvPr id="226" name="Picture 653"/>
          <p:cNvPicPr/>
          <p:nvPr/>
        </p:nvPicPr>
        <p:blipFill>
          <a:blip r:embed="rId9"/>
          <a:stretch>
            <a:fillRect/>
          </a:stretch>
        </p:blipFill>
        <p:spPr>
          <a:xfrm>
            <a:off x="5772600" y="1603440"/>
            <a:ext cx="135000" cy="326520"/>
          </a:xfrm>
          <a:prstGeom prst="rect">
            <a:avLst/>
          </a:prstGeom>
          <a:ln>
            <a:noFill/>
          </a:ln>
        </p:spPr>
      </p:pic>
      <p:pic>
        <p:nvPicPr>
          <p:cNvPr id="227" name="Picture 654"/>
          <p:cNvPicPr/>
          <p:nvPr/>
        </p:nvPicPr>
        <p:blipFill>
          <a:blip r:embed="rId10"/>
          <a:stretch>
            <a:fillRect/>
          </a:stretch>
        </p:blipFill>
        <p:spPr>
          <a:xfrm>
            <a:off x="5613480" y="1546200"/>
            <a:ext cx="414000" cy="87120"/>
          </a:xfrm>
          <a:prstGeom prst="rect">
            <a:avLst/>
          </a:prstGeom>
          <a:ln>
            <a:noFill/>
          </a:ln>
        </p:spPr>
      </p:pic>
      <p:sp>
        <p:nvSpPr>
          <p:cNvPr id="228" name="CustomShape 71"/>
          <p:cNvSpPr/>
          <p:nvPr/>
        </p:nvSpPr>
        <p:spPr>
          <a:xfrm>
            <a:off x="7691400" y="247068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29" name="CustomShape 72"/>
          <p:cNvSpPr/>
          <p:nvPr/>
        </p:nvSpPr>
        <p:spPr>
          <a:xfrm>
            <a:off x="7691400" y="245988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30" name="CustomShape 73"/>
          <p:cNvSpPr/>
          <p:nvPr/>
        </p:nvSpPr>
        <p:spPr>
          <a:xfrm>
            <a:off x="7689960" y="239544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31" name="CustomShape 74"/>
          <p:cNvSpPr/>
          <p:nvPr/>
        </p:nvSpPr>
        <p:spPr>
          <a:xfrm>
            <a:off x="7767720" y="242424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32" name="CustomShape 75"/>
          <p:cNvSpPr/>
          <p:nvPr/>
        </p:nvSpPr>
        <p:spPr>
          <a:xfrm>
            <a:off x="7777440" y="242424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33" name="Line 76"/>
          <p:cNvSpPr/>
          <p:nvPr/>
        </p:nvSpPr>
        <p:spPr>
          <a:xfrm>
            <a:off x="7691400" y="2447280"/>
            <a:ext cx="360" cy="74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34" name="Line 77"/>
          <p:cNvSpPr/>
          <p:nvPr/>
        </p:nvSpPr>
        <p:spPr>
          <a:xfrm>
            <a:off x="8076960" y="2450880"/>
            <a:ext cx="360" cy="73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35" name="CustomShape 78"/>
          <p:cNvSpPr/>
          <p:nvPr/>
        </p:nvSpPr>
        <p:spPr>
          <a:xfrm>
            <a:off x="7764480" y="2835360"/>
            <a:ext cx="385560" cy="964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36" name="CustomShape 79"/>
          <p:cNvSpPr/>
          <p:nvPr/>
        </p:nvSpPr>
        <p:spPr>
          <a:xfrm>
            <a:off x="7764480" y="2824200"/>
            <a:ext cx="387000" cy="5940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37" name="CustomShape 80"/>
          <p:cNvSpPr/>
          <p:nvPr/>
        </p:nvSpPr>
        <p:spPr>
          <a:xfrm>
            <a:off x="7763040" y="2757600"/>
            <a:ext cx="385560" cy="1130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38" name="CustomShape 81"/>
          <p:cNvSpPr/>
          <p:nvPr/>
        </p:nvSpPr>
        <p:spPr>
          <a:xfrm>
            <a:off x="7840800" y="2787120"/>
            <a:ext cx="217440" cy="518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39" name="CustomShape 82"/>
          <p:cNvSpPr/>
          <p:nvPr/>
        </p:nvSpPr>
        <p:spPr>
          <a:xfrm>
            <a:off x="7850520" y="2787120"/>
            <a:ext cx="197640" cy="518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40" name="Line 83"/>
          <p:cNvSpPr/>
          <p:nvPr/>
        </p:nvSpPr>
        <p:spPr>
          <a:xfrm>
            <a:off x="7764120" y="2811240"/>
            <a:ext cx="360" cy="77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41" name="Line 84"/>
          <p:cNvSpPr/>
          <p:nvPr/>
        </p:nvSpPr>
        <p:spPr>
          <a:xfrm>
            <a:off x="8150040" y="2814840"/>
            <a:ext cx="360" cy="75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42" name="CustomShape 85"/>
          <p:cNvSpPr/>
          <p:nvPr/>
        </p:nvSpPr>
        <p:spPr>
          <a:xfrm>
            <a:off x="7205760" y="256896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43" name="CustomShape 86"/>
          <p:cNvSpPr/>
          <p:nvPr/>
        </p:nvSpPr>
        <p:spPr>
          <a:xfrm>
            <a:off x="7205760" y="255816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44" name="CustomShape 87"/>
          <p:cNvSpPr/>
          <p:nvPr/>
        </p:nvSpPr>
        <p:spPr>
          <a:xfrm>
            <a:off x="7203960" y="249408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45" name="CustomShape 88"/>
          <p:cNvSpPr/>
          <p:nvPr/>
        </p:nvSpPr>
        <p:spPr>
          <a:xfrm>
            <a:off x="7281720" y="252252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46" name="CustomShape 89"/>
          <p:cNvSpPr/>
          <p:nvPr/>
        </p:nvSpPr>
        <p:spPr>
          <a:xfrm>
            <a:off x="7291800" y="252252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47" name="Line 90"/>
          <p:cNvSpPr/>
          <p:nvPr/>
        </p:nvSpPr>
        <p:spPr>
          <a:xfrm>
            <a:off x="7205400" y="254556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48" name="Line 91"/>
          <p:cNvSpPr/>
          <p:nvPr/>
        </p:nvSpPr>
        <p:spPr>
          <a:xfrm>
            <a:off x="7591320" y="254916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49" name="CustomShape 92"/>
          <p:cNvSpPr/>
          <p:nvPr/>
        </p:nvSpPr>
        <p:spPr>
          <a:xfrm>
            <a:off x="7216920" y="283248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50" name="CustomShape 93"/>
          <p:cNvSpPr/>
          <p:nvPr/>
        </p:nvSpPr>
        <p:spPr>
          <a:xfrm>
            <a:off x="7216920" y="282168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51" name="CustomShape 94"/>
          <p:cNvSpPr/>
          <p:nvPr/>
        </p:nvSpPr>
        <p:spPr>
          <a:xfrm>
            <a:off x="7215120" y="275760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52" name="CustomShape 95"/>
          <p:cNvSpPr/>
          <p:nvPr/>
        </p:nvSpPr>
        <p:spPr>
          <a:xfrm>
            <a:off x="7292880" y="278604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53" name="CustomShape 96"/>
          <p:cNvSpPr/>
          <p:nvPr/>
        </p:nvSpPr>
        <p:spPr>
          <a:xfrm>
            <a:off x="7302960" y="278604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54" name="Line 97"/>
          <p:cNvSpPr/>
          <p:nvPr/>
        </p:nvSpPr>
        <p:spPr>
          <a:xfrm>
            <a:off x="7216560" y="280908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55" name="Line 98"/>
          <p:cNvSpPr/>
          <p:nvPr/>
        </p:nvSpPr>
        <p:spPr>
          <a:xfrm>
            <a:off x="7602480" y="281268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56" name="Line 99"/>
          <p:cNvSpPr/>
          <p:nvPr/>
        </p:nvSpPr>
        <p:spPr>
          <a:xfrm>
            <a:off x="8345160" y="2855880"/>
            <a:ext cx="177840" cy="360"/>
          </a:xfrm>
          <a:prstGeom prst="line">
            <a:avLst/>
          </a:prstGeom>
          <a:ln w="9360" cap="rnd">
            <a:solidFill>
              <a:schemeClr val="bg2"/>
            </a:solidFill>
            <a:custDash>
              <a:ds d="1300000" sp="1000000"/>
            </a:custDash>
            <a:round/>
          </a:ln>
        </p:spPr>
        <p:style>
          <a:lnRef idx="0">
            <a:scrgbClr r="0" g="0" b="0"/>
          </a:lnRef>
          <a:fillRef idx="0">
            <a:scrgbClr r="0" g="0" b="0"/>
          </a:fillRef>
          <a:effectRef idx="0">
            <a:scrgbClr r="0" g="0" b="0"/>
          </a:effectRef>
          <a:fontRef idx="minor"/>
        </p:style>
      </p:sp>
      <p:sp>
        <p:nvSpPr>
          <p:cNvPr id="257" name="CustomShape 100"/>
          <p:cNvSpPr/>
          <p:nvPr/>
        </p:nvSpPr>
        <p:spPr>
          <a:xfrm>
            <a:off x="7403040" y="4001400"/>
            <a:ext cx="479880" cy="111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58" name="CustomShape 101"/>
          <p:cNvSpPr/>
          <p:nvPr/>
        </p:nvSpPr>
        <p:spPr>
          <a:xfrm>
            <a:off x="7403040" y="3988440"/>
            <a:ext cx="482040" cy="687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59" name="CustomShape 102"/>
          <p:cNvSpPr/>
          <p:nvPr/>
        </p:nvSpPr>
        <p:spPr>
          <a:xfrm>
            <a:off x="7400880" y="3911760"/>
            <a:ext cx="479880" cy="130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60" name="CustomShape 103"/>
          <p:cNvSpPr/>
          <p:nvPr/>
        </p:nvSpPr>
        <p:spPr>
          <a:xfrm>
            <a:off x="7497720" y="3945960"/>
            <a:ext cx="270720" cy="6012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61" name="CustomShape 104"/>
          <p:cNvSpPr/>
          <p:nvPr/>
        </p:nvSpPr>
        <p:spPr>
          <a:xfrm>
            <a:off x="7509960" y="3945960"/>
            <a:ext cx="246240" cy="6012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62" name="Line 105"/>
          <p:cNvSpPr/>
          <p:nvPr/>
        </p:nvSpPr>
        <p:spPr>
          <a:xfrm>
            <a:off x="7402680" y="3973320"/>
            <a:ext cx="360" cy="90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63" name="Line 106"/>
          <p:cNvSpPr/>
          <p:nvPr/>
        </p:nvSpPr>
        <p:spPr>
          <a:xfrm>
            <a:off x="7882560" y="3977640"/>
            <a:ext cx="360" cy="87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64" name="CustomShape 107"/>
          <p:cNvSpPr/>
          <p:nvPr/>
        </p:nvSpPr>
        <p:spPr>
          <a:xfrm>
            <a:off x="7083720" y="3720600"/>
            <a:ext cx="479880" cy="111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65" name="CustomShape 108"/>
          <p:cNvSpPr/>
          <p:nvPr/>
        </p:nvSpPr>
        <p:spPr>
          <a:xfrm>
            <a:off x="7083720" y="3707640"/>
            <a:ext cx="482040" cy="687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66" name="CustomShape 109"/>
          <p:cNvSpPr/>
          <p:nvPr/>
        </p:nvSpPr>
        <p:spPr>
          <a:xfrm>
            <a:off x="7081920" y="3630600"/>
            <a:ext cx="479880" cy="130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67" name="CustomShape 110"/>
          <p:cNvSpPr/>
          <p:nvPr/>
        </p:nvSpPr>
        <p:spPr>
          <a:xfrm>
            <a:off x="7178760" y="3664800"/>
            <a:ext cx="270720" cy="6012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68" name="CustomShape 111"/>
          <p:cNvSpPr/>
          <p:nvPr/>
        </p:nvSpPr>
        <p:spPr>
          <a:xfrm>
            <a:off x="7191000" y="3664800"/>
            <a:ext cx="246240" cy="6012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69" name="Line 112"/>
          <p:cNvSpPr/>
          <p:nvPr/>
        </p:nvSpPr>
        <p:spPr>
          <a:xfrm>
            <a:off x="7083720" y="3692520"/>
            <a:ext cx="360" cy="89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70" name="Line 113"/>
          <p:cNvSpPr/>
          <p:nvPr/>
        </p:nvSpPr>
        <p:spPr>
          <a:xfrm>
            <a:off x="7563600" y="3696840"/>
            <a:ext cx="360" cy="87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71" name="CustomShape 114"/>
          <p:cNvSpPr/>
          <p:nvPr/>
        </p:nvSpPr>
        <p:spPr>
          <a:xfrm>
            <a:off x="7745760" y="3733200"/>
            <a:ext cx="479880" cy="111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72" name="CustomShape 115"/>
          <p:cNvSpPr/>
          <p:nvPr/>
        </p:nvSpPr>
        <p:spPr>
          <a:xfrm>
            <a:off x="7745760" y="3720240"/>
            <a:ext cx="482040" cy="687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73" name="CustomShape 116"/>
          <p:cNvSpPr/>
          <p:nvPr/>
        </p:nvSpPr>
        <p:spPr>
          <a:xfrm>
            <a:off x="7743960" y="3643200"/>
            <a:ext cx="479880" cy="130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74" name="CustomShape 117"/>
          <p:cNvSpPr/>
          <p:nvPr/>
        </p:nvSpPr>
        <p:spPr>
          <a:xfrm>
            <a:off x="7840440" y="3677400"/>
            <a:ext cx="270720" cy="6012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75" name="CustomShape 118"/>
          <p:cNvSpPr/>
          <p:nvPr/>
        </p:nvSpPr>
        <p:spPr>
          <a:xfrm>
            <a:off x="7853040" y="3677400"/>
            <a:ext cx="246240" cy="6012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76" name="Line 119"/>
          <p:cNvSpPr/>
          <p:nvPr/>
        </p:nvSpPr>
        <p:spPr>
          <a:xfrm>
            <a:off x="7745760" y="3705120"/>
            <a:ext cx="360" cy="90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77" name="Line 120"/>
          <p:cNvSpPr/>
          <p:nvPr/>
        </p:nvSpPr>
        <p:spPr>
          <a:xfrm>
            <a:off x="8225640" y="3709440"/>
            <a:ext cx="360" cy="87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78" name="CustomShape 121"/>
          <p:cNvSpPr/>
          <p:nvPr/>
        </p:nvSpPr>
        <p:spPr>
          <a:xfrm>
            <a:off x="6965280" y="4612680"/>
            <a:ext cx="612360" cy="133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79" name="CustomShape 122"/>
          <p:cNvSpPr/>
          <p:nvPr/>
        </p:nvSpPr>
        <p:spPr>
          <a:xfrm>
            <a:off x="6965280" y="4597200"/>
            <a:ext cx="61488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80" name="CustomShape 123"/>
          <p:cNvSpPr/>
          <p:nvPr/>
        </p:nvSpPr>
        <p:spPr>
          <a:xfrm>
            <a:off x="6962760" y="4505400"/>
            <a:ext cx="612360" cy="156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81" name="CustomShape 124"/>
          <p:cNvSpPr/>
          <p:nvPr/>
        </p:nvSpPr>
        <p:spPr>
          <a:xfrm>
            <a:off x="7086240" y="4546080"/>
            <a:ext cx="345600" cy="7236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82" name="CustomShape 125"/>
          <p:cNvSpPr/>
          <p:nvPr/>
        </p:nvSpPr>
        <p:spPr>
          <a:xfrm>
            <a:off x="7101720" y="4546080"/>
            <a:ext cx="314280" cy="7236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83" name="Line 126"/>
          <p:cNvSpPr/>
          <p:nvPr/>
        </p:nvSpPr>
        <p:spPr>
          <a:xfrm>
            <a:off x="6965280" y="4579200"/>
            <a:ext cx="360" cy="107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84" name="Line 127"/>
          <p:cNvSpPr/>
          <p:nvPr/>
        </p:nvSpPr>
        <p:spPr>
          <a:xfrm>
            <a:off x="7576560" y="4584240"/>
            <a:ext cx="360" cy="105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85" name="CustomShape 128"/>
          <p:cNvSpPr/>
          <p:nvPr/>
        </p:nvSpPr>
        <p:spPr>
          <a:xfrm>
            <a:off x="7598880" y="4911120"/>
            <a:ext cx="612360" cy="133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86" name="CustomShape 129"/>
          <p:cNvSpPr/>
          <p:nvPr/>
        </p:nvSpPr>
        <p:spPr>
          <a:xfrm>
            <a:off x="7598880" y="4895640"/>
            <a:ext cx="61488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87" name="CustomShape 130"/>
          <p:cNvSpPr/>
          <p:nvPr/>
        </p:nvSpPr>
        <p:spPr>
          <a:xfrm>
            <a:off x="7596360" y="4803840"/>
            <a:ext cx="612360" cy="156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88" name="CustomShape 131"/>
          <p:cNvSpPr/>
          <p:nvPr/>
        </p:nvSpPr>
        <p:spPr>
          <a:xfrm>
            <a:off x="7719480" y="4844520"/>
            <a:ext cx="345600" cy="7236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89" name="CustomShape 132"/>
          <p:cNvSpPr/>
          <p:nvPr/>
        </p:nvSpPr>
        <p:spPr>
          <a:xfrm>
            <a:off x="7735320" y="4844520"/>
            <a:ext cx="314280" cy="7236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90" name="Line 133"/>
          <p:cNvSpPr/>
          <p:nvPr/>
        </p:nvSpPr>
        <p:spPr>
          <a:xfrm>
            <a:off x="7598520" y="4877640"/>
            <a:ext cx="360" cy="107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91" name="Line 134"/>
          <p:cNvSpPr/>
          <p:nvPr/>
        </p:nvSpPr>
        <p:spPr>
          <a:xfrm>
            <a:off x="8210160" y="4882680"/>
            <a:ext cx="360" cy="105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92" name="CustomShape 135"/>
          <p:cNvSpPr/>
          <p:nvPr/>
        </p:nvSpPr>
        <p:spPr>
          <a:xfrm>
            <a:off x="6249240" y="4955760"/>
            <a:ext cx="612360" cy="133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93" name="CustomShape 136"/>
          <p:cNvSpPr/>
          <p:nvPr/>
        </p:nvSpPr>
        <p:spPr>
          <a:xfrm>
            <a:off x="6249240" y="4940280"/>
            <a:ext cx="61488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294" name="CustomShape 137"/>
          <p:cNvSpPr/>
          <p:nvPr/>
        </p:nvSpPr>
        <p:spPr>
          <a:xfrm>
            <a:off x="6246720" y="4848120"/>
            <a:ext cx="612360" cy="156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295" name="CustomShape 138"/>
          <p:cNvSpPr/>
          <p:nvPr/>
        </p:nvSpPr>
        <p:spPr>
          <a:xfrm>
            <a:off x="6370200" y="4889160"/>
            <a:ext cx="345600" cy="7236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96" name="CustomShape 139"/>
          <p:cNvSpPr/>
          <p:nvPr/>
        </p:nvSpPr>
        <p:spPr>
          <a:xfrm>
            <a:off x="6385680" y="4889160"/>
            <a:ext cx="314280" cy="7236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297" name="Line 140"/>
          <p:cNvSpPr/>
          <p:nvPr/>
        </p:nvSpPr>
        <p:spPr>
          <a:xfrm>
            <a:off x="6249240" y="4922280"/>
            <a:ext cx="360" cy="107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98" name="Line 141"/>
          <p:cNvSpPr/>
          <p:nvPr/>
        </p:nvSpPr>
        <p:spPr>
          <a:xfrm>
            <a:off x="6860880" y="492732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99" name="CustomShape 142"/>
          <p:cNvSpPr/>
          <p:nvPr/>
        </p:nvSpPr>
        <p:spPr>
          <a:xfrm>
            <a:off x="6054840" y="371520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00" name="CustomShape 143"/>
          <p:cNvSpPr/>
          <p:nvPr/>
        </p:nvSpPr>
        <p:spPr>
          <a:xfrm>
            <a:off x="6054840" y="370440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01" name="CustomShape 144"/>
          <p:cNvSpPr/>
          <p:nvPr/>
        </p:nvSpPr>
        <p:spPr>
          <a:xfrm>
            <a:off x="6053040" y="363996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02" name="CustomShape 145"/>
          <p:cNvSpPr/>
          <p:nvPr/>
        </p:nvSpPr>
        <p:spPr>
          <a:xfrm>
            <a:off x="6130800" y="366876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303" name="CustomShape 146"/>
          <p:cNvSpPr/>
          <p:nvPr/>
        </p:nvSpPr>
        <p:spPr>
          <a:xfrm>
            <a:off x="6140880" y="366876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304" name="Line 147"/>
          <p:cNvSpPr/>
          <p:nvPr/>
        </p:nvSpPr>
        <p:spPr>
          <a:xfrm>
            <a:off x="6054480" y="369180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5" name="Line 148"/>
          <p:cNvSpPr/>
          <p:nvPr/>
        </p:nvSpPr>
        <p:spPr>
          <a:xfrm>
            <a:off x="6440400" y="369540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6" name="CustomShape 149"/>
          <p:cNvSpPr/>
          <p:nvPr/>
        </p:nvSpPr>
        <p:spPr>
          <a:xfrm>
            <a:off x="6354720" y="256284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07" name="CustomShape 150"/>
          <p:cNvSpPr/>
          <p:nvPr/>
        </p:nvSpPr>
        <p:spPr>
          <a:xfrm>
            <a:off x="6354720" y="255204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308" name="CustomShape 151"/>
          <p:cNvSpPr/>
          <p:nvPr/>
        </p:nvSpPr>
        <p:spPr>
          <a:xfrm>
            <a:off x="6353280" y="248760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09" name="CustomShape 152"/>
          <p:cNvSpPr/>
          <p:nvPr/>
        </p:nvSpPr>
        <p:spPr>
          <a:xfrm>
            <a:off x="6431040" y="251640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310" name="CustomShape 153"/>
          <p:cNvSpPr/>
          <p:nvPr/>
        </p:nvSpPr>
        <p:spPr>
          <a:xfrm>
            <a:off x="6440760" y="251640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311" name="Line 154"/>
          <p:cNvSpPr/>
          <p:nvPr/>
        </p:nvSpPr>
        <p:spPr>
          <a:xfrm>
            <a:off x="6354720" y="2539440"/>
            <a:ext cx="360" cy="74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12" name="Line 155"/>
          <p:cNvSpPr/>
          <p:nvPr/>
        </p:nvSpPr>
        <p:spPr>
          <a:xfrm>
            <a:off x="6740280" y="2543040"/>
            <a:ext cx="360" cy="7308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313" name="Picture 777"/>
          <p:cNvPicPr/>
          <p:nvPr/>
        </p:nvPicPr>
        <p:blipFill>
          <a:blip r:embed="rId2"/>
          <a:stretch>
            <a:fillRect/>
          </a:stretch>
        </p:blipFill>
        <p:spPr>
          <a:xfrm>
            <a:off x="5640840" y="3546000"/>
            <a:ext cx="368280" cy="304920"/>
          </a:xfrm>
          <a:prstGeom prst="rect">
            <a:avLst/>
          </a:prstGeom>
          <a:ln>
            <a:noFill/>
          </a:ln>
        </p:spPr>
      </p:pic>
      <p:pic>
        <p:nvPicPr>
          <p:cNvPr id="314" name="Picture 778"/>
          <p:cNvPicPr/>
          <p:nvPr/>
        </p:nvPicPr>
        <p:blipFill>
          <a:blip r:embed="rId11"/>
          <a:stretch>
            <a:fillRect/>
          </a:stretch>
        </p:blipFill>
        <p:spPr>
          <a:xfrm>
            <a:off x="5611680" y="3500280"/>
            <a:ext cx="504720" cy="104040"/>
          </a:xfrm>
          <a:prstGeom prst="rect">
            <a:avLst/>
          </a:prstGeom>
          <a:ln>
            <a:noFill/>
          </a:ln>
        </p:spPr>
      </p:pic>
      <p:pic>
        <p:nvPicPr>
          <p:cNvPr id="315" name="Picture 780"/>
          <p:cNvPicPr/>
          <p:nvPr/>
        </p:nvPicPr>
        <p:blipFill>
          <a:blip r:embed="rId2"/>
          <a:stretch>
            <a:fillRect/>
          </a:stretch>
        </p:blipFill>
        <p:spPr>
          <a:xfrm>
            <a:off x="7164720" y="5058360"/>
            <a:ext cx="410040" cy="364320"/>
          </a:xfrm>
          <a:prstGeom prst="rect">
            <a:avLst/>
          </a:prstGeom>
          <a:ln>
            <a:noFill/>
          </a:ln>
        </p:spPr>
      </p:pic>
      <p:pic>
        <p:nvPicPr>
          <p:cNvPr id="316" name="Picture 781"/>
          <p:cNvPicPr/>
          <p:nvPr/>
        </p:nvPicPr>
        <p:blipFill>
          <a:blip r:embed="rId3"/>
          <a:stretch>
            <a:fillRect/>
          </a:stretch>
        </p:blipFill>
        <p:spPr>
          <a:xfrm>
            <a:off x="7132680" y="5003640"/>
            <a:ext cx="561600" cy="124920"/>
          </a:xfrm>
          <a:prstGeom prst="rect">
            <a:avLst/>
          </a:prstGeom>
          <a:ln>
            <a:noFill/>
          </a:ln>
        </p:spPr>
      </p:pic>
      <p:sp>
        <p:nvSpPr>
          <p:cNvPr id="317" name="Line 156"/>
          <p:cNvSpPr/>
          <p:nvPr/>
        </p:nvSpPr>
        <p:spPr>
          <a:xfrm flipH="1">
            <a:off x="6132240" y="2012400"/>
            <a:ext cx="149400" cy="4201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18" name="Line 157"/>
          <p:cNvSpPr/>
          <p:nvPr/>
        </p:nvSpPr>
        <p:spPr>
          <a:xfrm>
            <a:off x="6281640" y="2012400"/>
            <a:ext cx="149040" cy="4183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19" name="Line 158"/>
          <p:cNvSpPr/>
          <p:nvPr/>
        </p:nvSpPr>
        <p:spPr>
          <a:xfrm>
            <a:off x="6132240" y="2430720"/>
            <a:ext cx="149400" cy="457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20" name="Line 159"/>
          <p:cNvSpPr/>
          <p:nvPr/>
        </p:nvSpPr>
        <p:spPr>
          <a:xfrm flipH="1">
            <a:off x="6281640" y="2430720"/>
            <a:ext cx="149040" cy="457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21" name="Line 160"/>
          <p:cNvSpPr/>
          <p:nvPr/>
        </p:nvSpPr>
        <p:spPr>
          <a:xfrm>
            <a:off x="6281640" y="2021760"/>
            <a:ext cx="360" cy="4546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22" name="Line 161"/>
          <p:cNvSpPr/>
          <p:nvPr/>
        </p:nvSpPr>
        <p:spPr>
          <a:xfrm flipV="1">
            <a:off x="6132240" y="2387520"/>
            <a:ext cx="149400" cy="450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23" name="Line 162"/>
          <p:cNvSpPr/>
          <p:nvPr/>
        </p:nvSpPr>
        <p:spPr>
          <a:xfrm flipH="1" flipV="1">
            <a:off x="6281640" y="2387520"/>
            <a:ext cx="149040" cy="43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24" name="Line 163"/>
          <p:cNvSpPr/>
          <p:nvPr/>
        </p:nvSpPr>
        <p:spPr>
          <a:xfrm>
            <a:off x="6195600" y="2250000"/>
            <a:ext cx="86040" cy="34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25" name="Line 164"/>
          <p:cNvSpPr/>
          <p:nvPr/>
        </p:nvSpPr>
        <p:spPr>
          <a:xfrm flipV="1">
            <a:off x="6281640" y="2250000"/>
            <a:ext cx="90360" cy="34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26" name="Line 165"/>
          <p:cNvSpPr/>
          <p:nvPr/>
        </p:nvSpPr>
        <p:spPr>
          <a:xfrm>
            <a:off x="6167160" y="2311200"/>
            <a:ext cx="110880" cy="46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27" name="Line 166"/>
          <p:cNvSpPr/>
          <p:nvPr/>
        </p:nvSpPr>
        <p:spPr>
          <a:xfrm flipV="1">
            <a:off x="6281640" y="2320560"/>
            <a:ext cx="111240" cy="414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28" name="Line 167"/>
          <p:cNvSpPr/>
          <p:nvPr/>
        </p:nvSpPr>
        <p:spPr>
          <a:xfrm flipV="1">
            <a:off x="6281640" y="2186640"/>
            <a:ext cx="56520" cy="169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29" name="Line 168"/>
          <p:cNvSpPr/>
          <p:nvPr/>
        </p:nvSpPr>
        <p:spPr>
          <a:xfrm flipV="1">
            <a:off x="6281640" y="2099880"/>
            <a:ext cx="35640" cy="129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30" name="Line 169"/>
          <p:cNvSpPr/>
          <p:nvPr/>
        </p:nvSpPr>
        <p:spPr>
          <a:xfrm>
            <a:off x="6217560" y="2181240"/>
            <a:ext cx="69120" cy="223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331" name="Line 170"/>
          <p:cNvSpPr/>
          <p:nvPr/>
        </p:nvSpPr>
        <p:spPr>
          <a:xfrm>
            <a:off x="6248160" y="2096280"/>
            <a:ext cx="39960" cy="22320"/>
          </a:xfrm>
          <a:prstGeom prst="line">
            <a:avLst/>
          </a:prstGeom>
          <a:ln w="19080">
            <a:solidFill>
              <a:schemeClr val="tx1"/>
            </a:solidFill>
            <a:round/>
          </a:ln>
        </p:spPr>
        <p:style>
          <a:lnRef idx="0">
            <a:scrgbClr r="0" g="0" b="0"/>
          </a:lnRef>
          <a:fillRef idx="0">
            <a:scrgbClr r="0" g="0" b="0"/>
          </a:fillRef>
          <a:effectRef idx="0">
            <a:scrgbClr r="0" g="0" b="0"/>
          </a:effectRef>
          <a:fontRef idx="minor"/>
        </p:style>
      </p:sp>
      <p:pic>
        <p:nvPicPr>
          <p:cNvPr id="332" name="Picture 799"/>
          <p:cNvPicPr/>
          <p:nvPr/>
        </p:nvPicPr>
        <p:blipFill>
          <a:blip r:embed="rId1"/>
          <a:stretch>
            <a:fillRect/>
          </a:stretch>
        </p:blipFill>
        <p:spPr>
          <a:xfrm>
            <a:off x="6060960" y="1844640"/>
            <a:ext cx="455400" cy="330840"/>
          </a:xfrm>
          <a:prstGeom prst="rect">
            <a:avLst/>
          </a:prstGeom>
          <a:ln>
            <a:noFill/>
          </a:ln>
        </p:spPr>
      </p:pic>
      <p:sp>
        <p:nvSpPr>
          <p:cNvPr id="333" name="CustomShape 171"/>
          <p:cNvSpPr/>
          <p:nvPr/>
        </p:nvSpPr>
        <p:spPr>
          <a:xfrm>
            <a:off x="6254640" y="1979640"/>
            <a:ext cx="50760" cy="47520"/>
          </a:xfrm>
          <a:prstGeom prst="ellipse">
            <a:avLst/>
          </a:prstGeom>
          <a:solidFill>
            <a:schemeClr val="tx2"/>
          </a:solidFill>
          <a:ln w="9360">
            <a:solidFill>
              <a:schemeClr val="tx1"/>
            </a:solidFill>
            <a:round/>
          </a:ln>
        </p:spPr>
        <p:style>
          <a:lnRef idx="0">
            <a:scrgbClr r="0" g="0" b="0"/>
          </a:lnRef>
          <a:fillRef idx="0">
            <a:scrgbClr r="0" g="0" b="0"/>
          </a:fillRef>
          <a:effectRef idx="0">
            <a:scrgbClr r="0" g="0" b="0"/>
          </a:effectRef>
          <a:fontRef idx="minor"/>
        </p:style>
      </p:sp>
      <p:sp>
        <p:nvSpPr>
          <p:cNvPr id="334" name="CustomShape 172"/>
          <p:cNvSpPr/>
          <p:nvPr/>
        </p:nvSpPr>
        <p:spPr>
          <a:xfrm>
            <a:off x="5959080" y="1384200"/>
            <a:ext cx="154512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mobile network</a:t>
            </a:r>
            <a:endParaRPr lang="en-US" sz="1600" b="0" strike="noStrike" spc="-1">
              <a:latin typeface="Arial"/>
            </a:endParaRPr>
          </a:p>
        </p:txBody>
      </p:sp>
      <p:sp>
        <p:nvSpPr>
          <p:cNvPr id="335" name="CustomShape 173"/>
          <p:cNvSpPr/>
          <p:nvPr/>
        </p:nvSpPr>
        <p:spPr>
          <a:xfrm>
            <a:off x="7561440" y="2071800"/>
            <a:ext cx="110628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global ISP</a:t>
            </a:r>
            <a:endParaRPr lang="en-US" sz="1600" b="0" strike="noStrike" spc="-1">
              <a:latin typeface="Arial"/>
            </a:endParaRPr>
          </a:p>
        </p:txBody>
      </p:sp>
      <p:sp>
        <p:nvSpPr>
          <p:cNvPr id="336" name="CustomShape 174"/>
          <p:cNvSpPr/>
          <p:nvPr/>
        </p:nvSpPr>
        <p:spPr>
          <a:xfrm>
            <a:off x="7338240" y="3298680"/>
            <a:ext cx="128592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regional ISP</a:t>
            </a:r>
            <a:endParaRPr lang="en-US" sz="1600" b="0" strike="noStrike" spc="-1">
              <a:latin typeface="Arial"/>
            </a:endParaRPr>
          </a:p>
        </p:txBody>
      </p:sp>
      <p:sp>
        <p:nvSpPr>
          <p:cNvPr id="337" name="CustomShape 175"/>
          <p:cNvSpPr/>
          <p:nvPr/>
        </p:nvSpPr>
        <p:spPr>
          <a:xfrm>
            <a:off x="6326280" y="2963880"/>
            <a:ext cx="889920" cy="525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80000"/>
              </a:lnSpc>
            </a:pPr>
            <a:r>
              <a:rPr lang="en-US" sz="1600" b="0" strike="noStrike" spc="-1">
                <a:solidFill>
                  <a:srgbClr val="000000"/>
                </a:solidFill>
                <a:latin typeface="Arial"/>
                <a:ea typeface="MS PGothic"/>
              </a:rPr>
              <a:t>home </a:t>
            </a:r>
            <a:endParaRPr lang="en-US" sz="1600" b="0" strike="noStrike" spc="-1">
              <a:latin typeface="Arial"/>
            </a:endParaRPr>
          </a:p>
          <a:p>
            <a:pPr>
              <a:lnSpc>
                <a:spcPct val="80000"/>
              </a:lnSpc>
            </a:pPr>
            <a:r>
              <a:rPr lang="en-US" sz="1600" b="0" strike="noStrike" spc="-1">
                <a:solidFill>
                  <a:srgbClr val="000000"/>
                </a:solidFill>
                <a:latin typeface="Arial"/>
                <a:ea typeface="MS PGothic"/>
              </a:rPr>
              <a:t>network</a:t>
            </a:r>
            <a:endParaRPr lang="en-US" sz="1600" b="0" strike="noStrike" spc="-1">
              <a:latin typeface="Arial"/>
            </a:endParaRPr>
          </a:p>
        </p:txBody>
      </p:sp>
      <p:sp>
        <p:nvSpPr>
          <p:cNvPr id="338" name="CustomShape 176"/>
          <p:cNvSpPr/>
          <p:nvPr/>
        </p:nvSpPr>
        <p:spPr>
          <a:xfrm>
            <a:off x="5589000" y="5645160"/>
            <a:ext cx="1284480" cy="525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80000"/>
              </a:lnSpc>
            </a:pPr>
            <a:r>
              <a:rPr lang="en-US" sz="1600" b="0" strike="noStrike" spc="-1">
                <a:solidFill>
                  <a:srgbClr val="000000"/>
                </a:solidFill>
                <a:latin typeface="Arial"/>
                <a:ea typeface="MS PGothic"/>
              </a:rPr>
              <a:t>institutional</a:t>
            </a:r>
            <a:endParaRPr lang="en-US" sz="1600" b="0" strike="noStrike" spc="-1">
              <a:latin typeface="Arial"/>
            </a:endParaRPr>
          </a:p>
          <a:p>
            <a:pPr>
              <a:lnSpc>
                <a:spcPct val="80000"/>
              </a:lnSpc>
            </a:pPr>
            <a:r>
              <a:rPr lang="en-US" sz="1600" b="0" strike="noStrike" spc="-1">
                <a:solidFill>
                  <a:srgbClr val="000000"/>
                </a:solidFill>
                <a:latin typeface="Arial"/>
                <a:ea typeface="MS PGothic"/>
              </a:rPr>
              <a:t>       network</a:t>
            </a:r>
            <a:endParaRPr lang="en-US" sz="1600" b="0" strike="noStrike" spc="-1">
              <a:latin typeface="Arial"/>
            </a:endParaRPr>
          </a:p>
        </p:txBody>
      </p:sp>
      <p:sp>
        <p:nvSpPr>
          <p:cNvPr id="339" name="CustomShape 177"/>
          <p:cNvSpPr/>
          <p:nvPr/>
        </p:nvSpPr>
        <p:spPr>
          <a:xfrm>
            <a:off x="8420400" y="5002920"/>
            <a:ext cx="43200" cy="4572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340" name="CustomShape 178"/>
          <p:cNvSpPr/>
          <p:nvPr/>
        </p:nvSpPr>
        <p:spPr>
          <a:xfrm>
            <a:off x="8251920" y="5002200"/>
            <a:ext cx="164880" cy="4568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341" name="CustomShape 179"/>
          <p:cNvSpPr/>
          <p:nvPr/>
        </p:nvSpPr>
        <p:spPr>
          <a:xfrm>
            <a:off x="8428680" y="5030640"/>
            <a:ext cx="25200" cy="4226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342" name="CustomShape 180"/>
          <p:cNvSpPr/>
          <p:nvPr/>
        </p:nvSpPr>
        <p:spPr>
          <a:xfrm>
            <a:off x="8422920" y="524520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343" name="CustomShape 181"/>
          <p:cNvSpPr/>
          <p:nvPr/>
        </p:nvSpPr>
        <p:spPr>
          <a:xfrm>
            <a:off x="8251920" y="505476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344" name="CustomShape 182"/>
          <p:cNvSpPr/>
          <p:nvPr/>
        </p:nvSpPr>
        <p:spPr>
          <a:xfrm>
            <a:off x="8337600" y="5049720"/>
            <a:ext cx="90360" cy="284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345" name="CustomShape 183"/>
          <p:cNvSpPr/>
          <p:nvPr/>
        </p:nvSpPr>
        <p:spPr>
          <a:xfrm>
            <a:off x="8339040" y="505296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346" name="CustomShape 184"/>
          <p:cNvSpPr/>
          <p:nvPr/>
        </p:nvSpPr>
        <p:spPr>
          <a:xfrm>
            <a:off x="8253360" y="512136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347" name="CustomShape 185"/>
          <p:cNvSpPr/>
          <p:nvPr/>
        </p:nvSpPr>
        <p:spPr>
          <a:xfrm>
            <a:off x="8337600" y="511488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348" name="CustomShape 186"/>
          <p:cNvSpPr/>
          <p:nvPr/>
        </p:nvSpPr>
        <p:spPr>
          <a:xfrm>
            <a:off x="8339040" y="5118120"/>
            <a:ext cx="87120" cy="190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349" name="CustomShape 187"/>
          <p:cNvSpPr/>
          <p:nvPr/>
        </p:nvSpPr>
        <p:spPr>
          <a:xfrm>
            <a:off x="8253360" y="518796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350" name="CustomShape 188"/>
          <p:cNvSpPr/>
          <p:nvPr/>
        </p:nvSpPr>
        <p:spPr>
          <a:xfrm>
            <a:off x="8255160" y="52484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351" name="CustomShape 189"/>
          <p:cNvSpPr/>
          <p:nvPr/>
        </p:nvSpPr>
        <p:spPr>
          <a:xfrm>
            <a:off x="8336160" y="524664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352" name="CustomShape 190"/>
          <p:cNvSpPr/>
          <p:nvPr/>
        </p:nvSpPr>
        <p:spPr>
          <a:xfrm>
            <a:off x="8337600" y="524664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353" name="CustomShape 191"/>
          <p:cNvSpPr/>
          <p:nvPr/>
        </p:nvSpPr>
        <p:spPr>
          <a:xfrm>
            <a:off x="8423640" y="518796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354" name="CustomShape 192"/>
          <p:cNvSpPr/>
          <p:nvPr/>
        </p:nvSpPr>
        <p:spPr>
          <a:xfrm>
            <a:off x="8336160" y="5182920"/>
            <a:ext cx="9180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355" name="CustomShape 193"/>
          <p:cNvSpPr/>
          <p:nvPr/>
        </p:nvSpPr>
        <p:spPr>
          <a:xfrm>
            <a:off x="8337600" y="5186160"/>
            <a:ext cx="90360" cy="187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356" name="CustomShape 194"/>
          <p:cNvSpPr/>
          <p:nvPr/>
        </p:nvSpPr>
        <p:spPr>
          <a:xfrm>
            <a:off x="8416800" y="5002200"/>
            <a:ext cx="9360" cy="45684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357" name="CustomShape 195"/>
          <p:cNvSpPr/>
          <p:nvPr/>
        </p:nvSpPr>
        <p:spPr>
          <a:xfrm>
            <a:off x="8427600" y="5118120"/>
            <a:ext cx="36000" cy="4104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358" name="CustomShape 196"/>
          <p:cNvSpPr/>
          <p:nvPr/>
        </p:nvSpPr>
        <p:spPr>
          <a:xfrm>
            <a:off x="8427960" y="5052600"/>
            <a:ext cx="37080" cy="464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359" name="CustomShape 197"/>
          <p:cNvSpPr/>
          <p:nvPr/>
        </p:nvSpPr>
        <p:spPr>
          <a:xfrm>
            <a:off x="8459640" y="5440320"/>
            <a:ext cx="6120" cy="1728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360" name="CustomShape 198"/>
          <p:cNvSpPr/>
          <p:nvPr/>
        </p:nvSpPr>
        <p:spPr>
          <a:xfrm>
            <a:off x="8425800" y="5441040"/>
            <a:ext cx="37080" cy="3852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361" name="CustomShape 199"/>
          <p:cNvSpPr/>
          <p:nvPr/>
        </p:nvSpPr>
        <p:spPr>
          <a:xfrm>
            <a:off x="8240760" y="5453280"/>
            <a:ext cx="188640" cy="2844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362" name="CustomShape 200"/>
          <p:cNvSpPr/>
          <p:nvPr/>
        </p:nvSpPr>
        <p:spPr>
          <a:xfrm>
            <a:off x="8251920" y="5460840"/>
            <a:ext cx="168120" cy="1404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63" name="CustomShape 201"/>
          <p:cNvSpPr/>
          <p:nvPr/>
        </p:nvSpPr>
        <p:spPr>
          <a:xfrm>
            <a:off x="8267760" y="539424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364" name="CustomShape 202"/>
          <p:cNvSpPr/>
          <p:nvPr/>
        </p:nvSpPr>
        <p:spPr>
          <a:xfrm>
            <a:off x="8296200" y="5394240"/>
            <a:ext cx="23400" cy="2664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365" name="CustomShape 203"/>
          <p:cNvSpPr/>
          <p:nvPr/>
        </p:nvSpPr>
        <p:spPr>
          <a:xfrm>
            <a:off x="8323200" y="539424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366" name="CustomShape 204"/>
          <p:cNvSpPr/>
          <p:nvPr/>
        </p:nvSpPr>
        <p:spPr>
          <a:xfrm>
            <a:off x="8388360" y="5284800"/>
            <a:ext cx="10800" cy="15048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367" name="CustomShape 205"/>
          <p:cNvSpPr/>
          <p:nvPr/>
        </p:nvSpPr>
        <p:spPr>
          <a:xfrm>
            <a:off x="8104320" y="5304600"/>
            <a:ext cx="43200" cy="4572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368" name="CustomShape 206"/>
          <p:cNvSpPr/>
          <p:nvPr/>
        </p:nvSpPr>
        <p:spPr>
          <a:xfrm>
            <a:off x="7935840" y="5303880"/>
            <a:ext cx="164880" cy="4568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369" name="CustomShape 207"/>
          <p:cNvSpPr/>
          <p:nvPr/>
        </p:nvSpPr>
        <p:spPr>
          <a:xfrm>
            <a:off x="8112960" y="5332320"/>
            <a:ext cx="25200" cy="4226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370" name="CustomShape 208"/>
          <p:cNvSpPr/>
          <p:nvPr/>
        </p:nvSpPr>
        <p:spPr>
          <a:xfrm>
            <a:off x="8107200" y="554688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371" name="CustomShape 209"/>
          <p:cNvSpPr/>
          <p:nvPr/>
        </p:nvSpPr>
        <p:spPr>
          <a:xfrm>
            <a:off x="7935840" y="535608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372" name="CustomShape 210"/>
          <p:cNvSpPr/>
          <p:nvPr/>
        </p:nvSpPr>
        <p:spPr>
          <a:xfrm>
            <a:off x="8021520" y="5351400"/>
            <a:ext cx="90360" cy="284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373" name="CustomShape 211"/>
          <p:cNvSpPr/>
          <p:nvPr/>
        </p:nvSpPr>
        <p:spPr>
          <a:xfrm>
            <a:off x="8023320" y="535464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374" name="CustomShape 212"/>
          <p:cNvSpPr/>
          <p:nvPr/>
        </p:nvSpPr>
        <p:spPr>
          <a:xfrm>
            <a:off x="7937640" y="54230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375" name="CustomShape 213"/>
          <p:cNvSpPr/>
          <p:nvPr/>
        </p:nvSpPr>
        <p:spPr>
          <a:xfrm>
            <a:off x="8021520" y="541656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376" name="CustomShape 214"/>
          <p:cNvSpPr/>
          <p:nvPr/>
        </p:nvSpPr>
        <p:spPr>
          <a:xfrm>
            <a:off x="8023320" y="5419800"/>
            <a:ext cx="87120" cy="190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377" name="CustomShape 215"/>
          <p:cNvSpPr/>
          <p:nvPr/>
        </p:nvSpPr>
        <p:spPr>
          <a:xfrm>
            <a:off x="7937640" y="54896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378" name="CustomShape 216"/>
          <p:cNvSpPr/>
          <p:nvPr/>
        </p:nvSpPr>
        <p:spPr>
          <a:xfrm>
            <a:off x="7939080" y="555012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379" name="CustomShape 217"/>
          <p:cNvSpPr/>
          <p:nvPr/>
        </p:nvSpPr>
        <p:spPr>
          <a:xfrm>
            <a:off x="8020080" y="554832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380" name="CustomShape 218"/>
          <p:cNvSpPr/>
          <p:nvPr/>
        </p:nvSpPr>
        <p:spPr>
          <a:xfrm>
            <a:off x="8021520" y="554832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381" name="CustomShape 219"/>
          <p:cNvSpPr/>
          <p:nvPr/>
        </p:nvSpPr>
        <p:spPr>
          <a:xfrm>
            <a:off x="8107560" y="548964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382" name="CustomShape 220"/>
          <p:cNvSpPr/>
          <p:nvPr/>
        </p:nvSpPr>
        <p:spPr>
          <a:xfrm>
            <a:off x="8020080" y="5484600"/>
            <a:ext cx="9180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383" name="CustomShape 221"/>
          <p:cNvSpPr/>
          <p:nvPr/>
        </p:nvSpPr>
        <p:spPr>
          <a:xfrm>
            <a:off x="8021520" y="5487840"/>
            <a:ext cx="90360" cy="187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384" name="CustomShape 222"/>
          <p:cNvSpPr/>
          <p:nvPr/>
        </p:nvSpPr>
        <p:spPr>
          <a:xfrm>
            <a:off x="8101080" y="5303880"/>
            <a:ext cx="9360" cy="45684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385" name="CustomShape 223"/>
          <p:cNvSpPr/>
          <p:nvPr/>
        </p:nvSpPr>
        <p:spPr>
          <a:xfrm>
            <a:off x="8111520" y="5419800"/>
            <a:ext cx="36000" cy="4104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386" name="CustomShape 224"/>
          <p:cNvSpPr/>
          <p:nvPr/>
        </p:nvSpPr>
        <p:spPr>
          <a:xfrm>
            <a:off x="8111880" y="5354280"/>
            <a:ext cx="37080" cy="464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387" name="CustomShape 225"/>
          <p:cNvSpPr/>
          <p:nvPr/>
        </p:nvSpPr>
        <p:spPr>
          <a:xfrm>
            <a:off x="8143920" y="5742000"/>
            <a:ext cx="6120" cy="1728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388" name="CustomShape 226"/>
          <p:cNvSpPr/>
          <p:nvPr/>
        </p:nvSpPr>
        <p:spPr>
          <a:xfrm>
            <a:off x="8110080" y="5742360"/>
            <a:ext cx="37080" cy="3852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389" name="CustomShape 227"/>
          <p:cNvSpPr/>
          <p:nvPr/>
        </p:nvSpPr>
        <p:spPr>
          <a:xfrm>
            <a:off x="7924680" y="5754600"/>
            <a:ext cx="188640" cy="2844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390" name="CustomShape 228"/>
          <p:cNvSpPr/>
          <p:nvPr/>
        </p:nvSpPr>
        <p:spPr>
          <a:xfrm>
            <a:off x="7935840" y="5762520"/>
            <a:ext cx="168120" cy="1404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391" name="CustomShape 229"/>
          <p:cNvSpPr/>
          <p:nvPr/>
        </p:nvSpPr>
        <p:spPr>
          <a:xfrm>
            <a:off x="7951680" y="569592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392" name="CustomShape 230"/>
          <p:cNvSpPr/>
          <p:nvPr/>
        </p:nvSpPr>
        <p:spPr>
          <a:xfrm>
            <a:off x="7980480" y="5695920"/>
            <a:ext cx="23400" cy="2664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393" name="CustomShape 231"/>
          <p:cNvSpPr/>
          <p:nvPr/>
        </p:nvSpPr>
        <p:spPr>
          <a:xfrm>
            <a:off x="8007480" y="569592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394" name="CustomShape 232"/>
          <p:cNvSpPr/>
          <p:nvPr/>
        </p:nvSpPr>
        <p:spPr>
          <a:xfrm>
            <a:off x="8072640" y="5586480"/>
            <a:ext cx="10800" cy="15048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pic>
        <p:nvPicPr>
          <p:cNvPr id="395" name="Picture 1017"/>
          <p:cNvPicPr/>
          <p:nvPr/>
        </p:nvPicPr>
        <p:blipFill>
          <a:blip r:embed="rId12"/>
          <a:stretch>
            <a:fillRect/>
          </a:stretch>
        </p:blipFill>
        <p:spPr>
          <a:xfrm>
            <a:off x="5302080" y="2043000"/>
            <a:ext cx="528840" cy="222120"/>
          </a:xfrm>
          <a:prstGeom prst="rect">
            <a:avLst/>
          </a:prstGeom>
          <a:ln>
            <a:noFill/>
          </a:ln>
        </p:spPr>
      </p:pic>
      <p:pic>
        <p:nvPicPr>
          <p:cNvPr id="396" name="Picture 1018"/>
          <p:cNvPicPr/>
          <p:nvPr/>
        </p:nvPicPr>
        <p:blipFill>
          <a:blip r:embed="rId13"/>
          <a:stretch>
            <a:fillRect/>
          </a:stretch>
        </p:blipFill>
        <p:spPr>
          <a:xfrm rot="88200">
            <a:off x="5329440" y="2291400"/>
            <a:ext cx="435240" cy="157680"/>
          </a:xfrm>
          <a:prstGeom prst="rect">
            <a:avLst/>
          </a:prstGeom>
          <a:ln>
            <a:noFill/>
          </a:ln>
        </p:spPr>
      </p:pic>
      <p:sp>
        <p:nvSpPr>
          <p:cNvPr id="397" name="CustomShape 233"/>
          <p:cNvSpPr/>
          <p:nvPr/>
        </p:nvSpPr>
        <p:spPr>
          <a:xfrm>
            <a:off x="5472720" y="2136960"/>
            <a:ext cx="35028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398" name="Picture 1020"/>
          <p:cNvPicPr/>
          <p:nvPr/>
        </p:nvPicPr>
        <p:blipFill>
          <a:blip r:embed="rId14"/>
          <a:stretch>
            <a:fillRect/>
          </a:stretch>
        </p:blipFill>
        <p:spPr>
          <a:xfrm>
            <a:off x="5490360" y="2142000"/>
            <a:ext cx="317880" cy="187560"/>
          </a:xfrm>
          <a:prstGeom prst="rect">
            <a:avLst/>
          </a:prstGeom>
          <a:ln>
            <a:noFill/>
          </a:ln>
        </p:spPr>
      </p:pic>
      <p:sp>
        <p:nvSpPr>
          <p:cNvPr id="399" name="CustomShape 234"/>
          <p:cNvSpPr/>
          <p:nvPr/>
        </p:nvSpPr>
        <p:spPr>
          <a:xfrm>
            <a:off x="5536800" y="2130840"/>
            <a:ext cx="29628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400" name="CustomShape 235"/>
          <p:cNvSpPr/>
          <p:nvPr/>
        </p:nvSpPr>
        <p:spPr>
          <a:xfrm>
            <a:off x="5469840" y="2130480"/>
            <a:ext cx="8100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01" name="CustomShape 236"/>
          <p:cNvSpPr/>
          <p:nvPr/>
        </p:nvSpPr>
        <p:spPr>
          <a:xfrm>
            <a:off x="5743800" y="2159280"/>
            <a:ext cx="8748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402" name="CustomShape 237"/>
          <p:cNvSpPr/>
          <p:nvPr/>
        </p:nvSpPr>
        <p:spPr>
          <a:xfrm>
            <a:off x="5468760" y="2283480"/>
            <a:ext cx="32544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403" name="CustomShape 238"/>
          <p:cNvSpPr/>
          <p:nvPr/>
        </p:nvSpPr>
        <p:spPr>
          <a:xfrm>
            <a:off x="5753520" y="2160720"/>
            <a:ext cx="8172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404" name="CustomShape 239"/>
          <p:cNvSpPr/>
          <p:nvPr/>
        </p:nvSpPr>
        <p:spPr>
          <a:xfrm>
            <a:off x="5469120" y="2291760"/>
            <a:ext cx="28908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405" name="CustomShape 240"/>
          <p:cNvSpPr/>
          <p:nvPr/>
        </p:nvSpPr>
        <p:spPr>
          <a:xfrm>
            <a:off x="5464440" y="2358000"/>
            <a:ext cx="9684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06" name="CustomShape 241"/>
          <p:cNvSpPr/>
          <p:nvPr/>
        </p:nvSpPr>
        <p:spPr>
          <a:xfrm>
            <a:off x="5466240" y="2358720"/>
            <a:ext cx="936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407" name="CustomShape 242"/>
          <p:cNvSpPr/>
          <p:nvPr/>
        </p:nvSpPr>
        <p:spPr>
          <a:xfrm>
            <a:off x="5473080" y="2372400"/>
            <a:ext cx="3204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8" name="CustomShape 243"/>
          <p:cNvSpPr/>
          <p:nvPr/>
        </p:nvSpPr>
        <p:spPr>
          <a:xfrm>
            <a:off x="5472000" y="2377800"/>
            <a:ext cx="2376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09" name="CustomShape 244"/>
          <p:cNvSpPr/>
          <p:nvPr/>
        </p:nvSpPr>
        <p:spPr>
          <a:xfrm>
            <a:off x="5501160" y="2379600"/>
            <a:ext cx="3204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10" name="CustomShape 245"/>
          <p:cNvSpPr/>
          <p:nvPr/>
        </p:nvSpPr>
        <p:spPr>
          <a:xfrm>
            <a:off x="5499720" y="2385000"/>
            <a:ext cx="2376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11" name="CustomShape 246"/>
          <p:cNvSpPr/>
          <p:nvPr/>
        </p:nvSpPr>
        <p:spPr>
          <a:xfrm>
            <a:off x="5633280" y="2363400"/>
            <a:ext cx="11772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12" name="CustomShape 247"/>
          <p:cNvSpPr/>
          <p:nvPr/>
        </p:nvSpPr>
        <p:spPr>
          <a:xfrm>
            <a:off x="5328000" y="2369880"/>
            <a:ext cx="30420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13" name="CustomShape 248"/>
          <p:cNvSpPr/>
          <p:nvPr/>
        </p:nvSpPr>
        <p:spPr>
          <a:xfrm>
            <a:off x="5328360" y="2356560"/>
            <a:ext cx="144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14" name="CustomShape 249"/>
          <p:cNvSpPr/>
          <p:nvPr/>
        </p:nvSpPr>
        <p:spPr>
          <a:xfrm>
            <a:off x="5328720" y="2295360"/>
            <a:ext cx="14040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15" name="CustomShape 250"/>
          <p:cNvSpPr/>
          <p:nvPr/>
        </p:nvSpPr>
        <p:spPr>
          <a:xfrm>
            <a:off x="5338080" y="2359440"/>
            <a:ext cx="28836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16" name="CustomShape 251"/>
          <p:cNvSpPr/>
          <p:nvPr/>
        </p:nvSpPr>
        <p:spPr>
          <a:xfrm flipV="1">
            <a:off x="5627880" y="2352240"/>
            <a:ext cx="11664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417" name="Picture 1065"/>
          <p:cNvPicPr/>
          <p:nvPr/>
        </p:nvPicPr>
        <p:blipFill>
          <a:blip r:embed="rId15"/>
          <a:stretch>
            <a:fillRect/>
          </a:stretch>
        </p:blipFill>
        <p:spPr>
          <a:xfrm>
            <a:off x="6872400" y="5486400"/>
            <a:ext cx="469080" cy="222120"/>
          </a:xfrm>
          <a:prstGeom prst="rect">
            <a:avLst/>
          </a:prstGeom>
          <a:ln>
            <a:noFill/>
          </a:ln>
        </p:spPr>
      </p:pic>
      <p:pic>
        <p:nvPicPr>
          <p:cNvPr id="418" name="Picture 1066"/>
          <p:cNvPicPr/>
          <p:nvPr/>
        </p:nvPicPr>
        <p:blipFill>
          <a:blip r:embed="rId16"/>
          <a:stretch>
            <a:fillRect/>
          </a:stretch>
        </p:blipFill>
        <p:spPr>
          <a:xfrm rot="99600">
            <a:off x="6895800" y="5734800"/>
            <a:ext cx="385920" cy="157680"/>
          </a:xfrm>
          <a:prstGeom prst="rect">
            <a:avLst/>
          </a:prstGeom>
          <a:ln>
            <a:noFill/>
          </a:ln>
        </p:spPr>
      </p:pic>
      <p:sp>
        <p:nvSpPr>
          <p:cNvPr id="419" name="CustomShape 252"/>
          <p:cNvSpPr/>
          <p:nvPr/>
        </p:nvSpPr>
        <p:spPr>
          <a:xfrm>
            <a:off x="7023600" y="5580000"/>
            <a:ext cx="31032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420" name="Picture 1068"/>
          <p:cNvPicPr/>
          <p:nvPr/>
        </p:nvPicPr>
        <p:blipFill>
          <a:blip r:embed="rId17"/>
          <a:stretch>
            <a:fillRect/>
          </a:stretch>
        </p:blipFill>
        <p:spPr>
          <a:xfrm>
            <a:off x="7039080" y="5585400"/>
            <a:ext cx="281880" cy="187560"/>
          </a:xfrm>
          <a:prstGeom prst="rect">
            <a:avLst/>
          </a:prstGeom>
          <a:ln>
            <a:noFill/>
          </a:ln>
        </p:spPr>
      </p:pic>
      <p:sp>
        <p:nvSpPr>
          <p:cNvPr id="421" name="CustomShape 253"/>
          <p:cNvSpPr/>
          <p:nvPr/>
        </p:nvSpPr>
        <p:spPr>
          <a:xfrm>
            <a:off x="7080480" y="5573880"/>
            <a:ext cx="26280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422" name="CustomShape 254"/>
          <p:cNvSpPr/>
          <p:nvPr/>
        </p:nvSpPr>
        <p:spPr>
          <a:xfrm>
            <a:off x="7020720" y="5573520"/>
            <a:ext cx="7164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23" name="CustomShape 255"/>
          <p:cNvSpPr/>
          <p:nvPr/>
        </p:nvSpPr>
        <p:spPr>
          <a:xfrm>
            <a:off x="7264080" y="5602320"/>
            <a:ext cx="7740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424" name="CustomShape 256"/>
          <p:cNvSpPr/>
          <p:nvPr/>
        </p:nvSpPr>
        <p:spPr>
          <a:xfrm>
            <a:off x="7020000" y="5726520"/>
            <a:ext cx="28836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425" name="CustomShape 257"/>
          <p:cNvSpPr/>
          <p:nvPr/>
        </p:nvSpPr>
        <p:spPr>
          <a:xfrm>
            <a:off x="7272720" y="5604120"/>
            <a:ext cx="7236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426" name="CustomShape 258"/>
          <p:cNvSpPr/>
          <p:nvPr/>
        </p:nvSpPr>
        <p:spPr>
          <a:xfrm>
            <a:off x="7020360" y="5735160"/>
            <a:ext cx="25632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427" name="CustomShape 259"/>
          <p:cNvSpPr/>
          <p:nvPr/>
        </p:nvSpPr>
        <p:spPr>
          <a:xfrm>
            <a:off x="7016040" y="5801400"/>
            <a:ext cx="8568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28" name="CustomShape 260"/>
          <p:cNvSpPr/>
          <p:nvPr/>
        </p:nvSpPr>
        <p:spPr>
          <a:xfrm>
            <a:off x="7017840" y="5802120"/>
            <a:ext cx="828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429" name="CustomShape 261"/>
          <p:cNvSpPr/>
          <p:nvPr/>
        </p:nvSpPr>
        <p:spPr>
          <a:xfrm>
            <a:off x="7023960" y="5815800"/>
            <a:ext cx="2808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30" name="CustomShape 262"/>
          <p:cNvSpPr/>
          <p:nvPr/>
        </p:nvSpPr>
        <p:spPr>
          <a:xfrm>
            <a:off x="7022880" y="582084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31" name="CustomShape 263"/>
          <p:cNvSpPr/>
          <p:nvPr/>
        </p:nvSpPr>
        <p:spPr>
          <a:xfrm>
            <a:off x="7048800" y="5823000"/>
            <a:ext cx="2808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32" name="CustomShape 264"/>
          <p:cNvSpPr/>
          <p:nvPr/>
        </p:nvSpPr>
        <p:spPr>
          <a:xfrm>
            <a:off x="7047720" y="582840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33" name="CustomShape 265"/>
          <p:cNvSpPr/>
          <p:nvPr/>
        </p:nvSpPr>
        <p:spPr>
          <a:xfrm>
            <a:off x="7166160" y="5806800"/>
            <a:ext cx="10440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34" name="CustomShape 266"/>
          <p:cNvSpPr/>
          <p:nvPr/>
        </p:nvSpPr>
        <p:spPr>
          <a:xfrm>
            <a:off x="6895440" y="5813280"/>
            <a:ext cx="26964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35" name="CustomShape 267"/>
          <p:cNvSpPr/>
          <p:nvPr/>
        </p:nvSpPr>
        <p:spPr>
          <a:xfrm>
            <a:off x="6895440" y="5799600"/>
            <a:ext cx="108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36" name="CustomShape 268"/>
          <p:cNvSpPr/>
          <p:nvPr/>
        </p:nvSpPr>
        <p:spPr>
          <a:xfrm>
            <a:off x="6895440" y="5738760"/>
            <a:ext cx="12420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37" name="CustomShape 269"/>
          <p:cNvSpPr/>
          <p:nvPr/>
        </p:nvSpPr>
        <p:spPr>
          <a:xfrm>
            <a:off x="6904080" y="5802840"/>
            <a:ext cx="25560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38" name="CustomShape 270"/>
          <p:cNvSpPr/>
          <p:nvPr/>
        </p:nvSpPr>
        <p:spPr>
          <a:xfrm flipV="1">
            <a:off x="7161120" y="5795640"/>
            <a:ext cx="10332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439" name="Picture 1115"/>
          <p:cNvPicPr/>
          <p:nvPr/>
        </p:nvPicPr>
        <p:blipFill>
          <a:blip r:embed="rId18"/>
          <a:stretch>
            <a:fillRect/>
          </a:stretch>
        </p:blipFill>
        <p:spPr>
          <a:xfrm>
            <a:off x="5560920" y="3041640"/>
            <a:ext cx="439200" cy="222120"/>
          </a:xfrm>
          <a:prstGeom prst="rect">
            <a:avLst/>
          </a:prstGeom>
          <a:ln>
            <a:noFill/>
          </a:ln>
        </p:spPr>
      </p:pic>
      <p:pic>
        <p:nvPicPr>
          <p:cNvPr id="440" name="Picture 1116"/>
          <p:cNvPicPr/>
          <p:nvPr/>
        </p:nvPicPr>
        <p:blipFill>
          <a:blip r:embed="rId19"/>
          <a:stretch>
            <a:fillRect/>
          </a:stretch>
        </p:blipFill>
        <p:spPr>
          <a:xfrm rot="106200">
            <a:off x="5581080" y="3290040"/>
            <a:ext cx="361440" cy="157680"/>
          </a:xfrm>
          <a:prstGeom prst="rect">
            <a:avLst/>
          </a:prstGeom>
          <a:ln>
            <a:noFill/>
          </a:ln>
        </p:spPr>
      </p:pic>
      <p:sp>
        <p:nvSpPr>
          <p:cNvPr id="441" name="CustomShape 271"/>
          <p:cNvSpPr/>
          <p:nvPr/>
        </p:nvSpPr>
        <p:spPr>
          <a:xfrm>
            <a:off x="5702760" y="3135240"/>
            <a:ext cx="29052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442" name="Picture 1118"/>
          <p:cNvPicPr/>
          <p:nvPr/>
        </p:nvPicPr>
        <p:blipFill>
          <a:blip r:embed="rId20"/>
          <a:stretch>
            <a:fillRect/>
          </a:stretch>
        </p:blipFill>
        <p:spPr>
          <a:xfrm>
            <a:off x="5717160" y="3140640"/>
            <a:ext cx="263880" cy="187560"/>
          </a:xfrm>
          <a:prstGeom prst="rect">
            <a:avLst/>
          </a:prstGeom>
          <a:ln>
            <a:noFill/>
          </a:ln>
        </p:spPr>
      </p:pic>
      <p:sp>
        <p:nvSpPr>
          <p:cNvPr id="443" name="CustomShape 272"/>
          <p:cNvSpPr/>
          <p:nvPr/>
        </p:nvSpPr>
        <p:spPr>
          <a:xfrm>
            <a:off x="5756040" y="3129120"/>
            <a:ext cx="24588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444" name="CustomShape 273"/>
          <p:cNvSpPr/>
          <p:nvPr/>
        </p:nvSpPr>
        <p:spPr>
          <a:xfrm>
            <a:off x="5700240" y="3128760"/>
            <a:ext cx="6696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45" name="CustomShape 274"/>
          <p:cNvSpPr/>
          <p:nvPr/>
        </p:nvSpPr>
        <p:spPr>
          <a:xfrm>
            <a:off x="5927760" y="3157560"/>
            <a:ext cx="7236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446" name="CustomShape 275"/>
          <p:cNvSpPr/>
          <p:nvPr/>
        </p:nvSpPr>
        <p:spPr>
          <a:xfrm>
            <a:off x="5699520" y="3281760"/>
            <a:ext cx="27000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447" name="CustomShape 276"/>
          <p:cNvSpPr/>
          <p:nvPr/>
        </p:nvSpPr>
        <p:spPr>
          <a:xfrm>
            <a:off x="5936040" y="3159360"/>
            <a:ext cx="6768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448" name="CustomShape 277"/>
          <p:cNvSpPr/>
          <p:nvPr/>
        </p:nvSpPr>
        <p:spPr>
          <a:xfrm>
            <a:off x="5699520" y="3290400"/>
            <a:ext cx="24012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449" name="CustomShape 278"/>
          <p:cNvSpPr/>
          <p:nvPr/>
        </p:nvSpPr>
        <p:spPr>
          <a:xfrm>
            <a:off x="5695560" y="3356640"/>
            <a:ext cx="8028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50" name="CustomShape 279"/>
          <p:cNvSpPr/>
          <p:nvPr/>
        </p:nvSpPr>
        <p:spPr>
          <a:xfrm>
            <a:off x="5697000" y="3357360"/>
            <a:ext cx="774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451" name="CustomShape 280"/>
          <p:cNvSpPr/>
          <p:nvPr/>
        </p:nvSpPr>
        <p:spPr>
          <a:xfrm>
            <a:off x="5703120" y="3371040"/>
            <a:ext cx="2628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52" name="CustomShape 281"/>
          <p:cNvSpPr/>
          <p:nvPr/>
        </p:nvSpPr>
        <p:spPr>
          <a:xfrm>
            <a:off x="5702040" y="3376080"/>
            <a:ext cx="1944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53" name="CustomShape 282"/>
          <p:cNvSpPr/>
          <p:nvPr/>
        </p:nvSpPr>
        <p:spPr>
          <a:xfrm>
            <a:off x="5726160" y="3378240"/>
            <a:ext cx="2628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54" name="CustomShape 283"/>
          <p:cNvSpPr/>
          <p:nvPr/>
        </p:nvSpPr>
        <p:spPr>
          <a:xfrm>
            <a:off x="5725080" y="3383640"/>
            <a:ext cx="1944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55" name="CustomShape 284"/>
          <p:cNvSpPr/>
          <p:nvPr/>
        </p:nvSpPr>
        <p:spPr>
          <a:xfrm>
            <a:off x="5835960" y="3362040"/>
            <a:ext cx="9756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56" name="CustomShape 285"/>
          <p:cNvSpPr/>
          <p:nvPr/>
        </p:nvSpPr>
        <p:spPr>
          <a:xfrm>
            <a:off x="5582520" y="3368520"/>
            <a:ext cx="25236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57" name="CustomShape 286"/>
          <p:cNvSpPr/>
          <p:nvPr/>
        </p:nvSpPr>
        <p:spPr>
          <a:xfrm>
            <a:off x="5582520" y="3354840"/>
            <a:ext cx="108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58" name="CustomShape 287"/>
          <p:cNvSpPr/>
          <p:nvPr/>
        </p:nvSpPr>
        <p:spPr>
          <a:xfrm>
            <a:off x="5582880" y="3294000"/>
            <a:ext cx="11628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59" name="CustomShape 288"/>
          <p:cNvSpPr/>
          <p:nvPr/>
        </p:nvSpPr>
        <p:spPr>
          <a:xfrm>
            <a:off x="5590800" y="3358080"/>
            <a:ext cx="23940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60" name="CustomShape 289"/>
          <p:cNvSpPr/>
          <p:nvPr/>
        </p:nvSpPr>
        <p:spPr>
          <a:xfrm flipV="1">
            <a:off x="5831640" y="3350880"/>
            <a:ext cx="9648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461" name="Picture 1140"/>
          <p:cNvPicPr/>
          <p:nvPr/>
        </p:nvPicPr>
        <p:blipFill>
          <a:blip r:embed="rId5"/>
          <a:stretch>
            <a:fillRect/>
          </a:stretch>
        </p:blipFill>
        <p:spPr>
          <a:xfrm>
            <a:off x="5940720" y="3222720"/>
            <a:ext cx="412560" cy="371160"/>
          </a:xfrm>
          <a:prstGeom prst="rect">
            <a:avLst/>
          </a:prstGeom>
          <a:ln>
            <a:noFill/>
          </a:ln>
        </p:spPr>
      </p:pic>
      <p:sp>
        <p:nvSpPr>
          <p:cNvPr id="462" name="CustomShape 290"/>
          <p:cNvSpPr/>
          <p:nvPr/>
        </p:nvSpPr>
        <p:spPr>
          <a:xfrm>
            <a:off x="6116760" y="3258360"/>
            <a:ext cx="194400" cy="1692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463" name="Picture 1143"/>
          <p:cNvPicPr/>
          <p:nvPr/>
        </p:nvPicPr>
        <p:blipFill>
          <a:blip r:embed="rId15"/>
          <a:stretch>
            <a:fillRect/>
          </a:stretch>
        </p:blipFill>
        <p:spPr>
          <a:xfrm>
            <a:off x="7307280" y="5423040"/>
            <a:ext cx="469080" cy="222120"/>
          </a:xfrm>
          <a:prstGeom prst="rect">
            <a:avLst/>
          </a:prstGeom>
          <a:ln>
            <a:noFill/>
          </a:ln>
        </p:spPr>
      </p:pic>
      <p:pic>
        <p:nvPicPr>
          <p:cNvPr id="464" name="Picture 1144"/>
          <p:cNvPicPr/>
          <p:nvPr/>
        </p:nvPicPr>
        <p:blipFill>
          <a:blip r:embed="rId16"/>
          <a:stretch>
            <a:fillRect/>
          </a:stretch>
        </p:blipFill>
        <p:spPr>
          <a:xfrm rot="99600">
            <a:off x="7330680" y="5671440"/>
            <a:ext cx="385920" cy="157680"/>
          </a:xfrm>
          <a:prstGeom prst="rect">
            <a:avLst/>
          </a:prstGeom>
          <a:ln>
            <a:noFill/>
          </a:ln>
        </p:spPr>
      </p:pic>
      <p:sp>
        <p:nvSpPr>
          <p:cNvPr id="465" name="CustomShape 291"/>
          <p:cNvSpPr/>
          <p:nvPr/>
        </p:nvSpPr>
        <p:spPr>
          <a:xfrm>
            <a:off x="7458480" y="5516640"/>
            <a:ext cx="31032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466" name="Picture 1146"/>
          <p:cNvPicPr/>
          <p:nvPr/>
        </p:nvPicPr>
        <p:blipFill>
          <a:blip r:embed="rId17"/>
          <a:stretch>
            <a:fillRect/>
          </a:stretch>
        </p:blipFill>
        <p:spPr>
          <a:xfrm>
            <a:off x="7473960" y="5522040"/>
            <a:ext cx="281880" cy="187560"/>
          </a:xfrm>
          <a:prstGeom prst="rect">
            <a:avLst/>
          </a:prstGeom>
          <a:ln>
            <a:noFill/>
          </a:ln>
        </p:spPr>
      </p:pic>
      <p:sp>
        <p:nvSpPr>
          <p:cNvPr id="467" name="CustomShape 292"/>
          <p:cNvSpPr/>
          <p:nvPr/>
        </p:nvSpPr>
        <p:spPr>
          <a:xfrm>
            <a:off x="7515360" y="5510520"/>
            <a:ext cx="26280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468" name="CustomShape 293"/>
          <p:cNvSpPr/>
          <p:nvPr/>
        </p:nvSpPr>
        <p:spPr>
          <a:xfrm>
            <a:off x="7455960" y="5510160"/>
            <a:ext cx="7164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69" name="CustomShape 294"/>
          <p:cNvSpPr/>
          <p:nvPr/>
        </p:nvSpPr>
        <p:spPr>
          <a:xfrm>
            <a:off x="7698960" y="5538960"/>
            <a:ext cx="7740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470" name="CustomShape 295"/>
          <p:cNvSpPr/>
          <p:nvPr/>
        </p:nvSpPr>
        <p:spPr>
          <a:xfrm>
            <a:off x="7454880" y="5663160"/>
            <a:ext cx="28836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471" name="CustomShape 296"/>
          <p:cNvSpPr/>
          <p:nvPr/>
        </p:nvSpPr>
        <p:spPr>
          <a:xfrm>
            <a:off x="7707960" y="5540400"/>
            <a:ext cx="7236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472" name="CustomShape 297"/>
          <p:cNvSpPr/>
          <p:nvPr/>
        </p:nvSpPr>
        <p:spPr>
          <a:xfrm>
            <a:off x="7455240" y="5671440"/>
            <a:ext cx="25632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473" name="CustomShape 298"/>
          <p:cNvSpPr/>
          <p:nvPr/>
        </p:nvSpPr>
        <p:spPr>
          <a:xfrm>
            <a:off x="7450920" y="5737680"/>
            <a:ext cx="8568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74" name="CustomShape 299"/>
          <p:cNvSpPr/>
          <p:nvPr/>
        </p:nvSpPr>
        <p:spPr>
          <a:xfrm>
            <a:off x="7452720" y="5738760"/>
            <a:ext cx="828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475" name="CustomShape 300"/>
          <p:cNvSpPr/>
          <p:nvPr/>
        </p:nvSpPr>
        <p:spPr>
          <a:xfrm>
            <a:off x="7458840" y="5752080"/>
            <a:ext cx="2808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76" name="CustomShape 301"/>
          <p:cNvSpPr/>
          <p:nvPr/>
        </p:nvSpPr>
        <p:spPr>
          <a:xfrm>
            <a:off x="7457760" y="575748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77" name="CustomShape 302"/>
          <p:cNvSpPr/>
          <p:nvPr/>
        </p:nvSpPr>
        <p:spPr>
          <a:xfrm>
            <a:off x="7483680" y="5759640"/>
            <a:ext cx="2808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78" name="CustomShape 303"/>
          <p:cNvSpPr/>
          <p:nvPr/>
        </p:nvSpPr>
        <p:spPr>
          <a:xfrm>
            <a:off x="7482600" y="576504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79" name="CustomShape 304"/>
          <p:cNvSpPr/>
          <p:nvPr/>
        </p:nvSpPr>
        <p:spPr>
          <a:xfrm>
            <a:off x="7601040" y="5743440"/>
            <a:ext cx="10440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80" name="CustomShape 305"/>
          <p:cNvSpPr/>
          <p:nvPr/>
        </p:nvSpPr>
        <p:spPr>
          <a:xfrm>
            <a:off x="7330320" y="5749920"/>
            <a:ext cx="26964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81" name="CustomShape 306"/>
          <p:cNvSpPr/>
          <p:nvPr/>
        </p:nvSpPr>
        <p:spPr>
          <a:xfrm>
            <a:off x="7330320" y="5736240"/>
            <a:ext cx="108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82" name="CustomShape 307"/>
          <p:cNvSpPr/>
          <p:nvPr/>
        </p:nvSpPr>
        <p:spPr>
          <a:xfrm>
            <a:off x="7330680" y="5675400"/>
            <a:ext cx="12420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83" name="CustomShape 308"/>
          <p:cNvSpPr/>
          <p:nvPr/>
        </p:nvSpPr>
        <p:spPr>
          <a:xfrm>
            <a:off x="7338960" y="5739480"/>
            <a:ext cx="25560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84" name="CustomShape 309"/>
          <p:cNvSpPr/>
          <p:nvPr/>
        </p:nvSpPr>
        <p:spPr>
          <a:xfrm flipV="1">
            <a:off x="7596000" y="5732280"/>
            <a:ext cx="10332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85" name="CustomShape 310"/>
          <p:cNvSpPr/>
          <p:nvPr/>
        </p:nvSpPr>
        <p:spPr>
          <a:xfrm>
            <a:off x="762840" y="2646360"/>
            <a:ext cx="1121400" cy="301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75000"/>
              </a:lnSpc>
            </a:pPr>
            <a:r>
              <a:rPr lang="en-US" sz="1400" b="0" strike="noStrike" spc="-1">
                <a:solidFill>
                  <a:srgbClr val="000000"/>
                </a:solidFill>
                <a:latin typeface="Arial"/>
                <a:ea typeface="MS PGothic"/>
              </a:rPr>
              <a:t>smartphone</a:t>
            </a:r>
            <a:endParaRPr lang="en-US" sz="1400" b="0" strike="noStrike" spc="-1">
              <a:latin typeface="Arial"/>
            </a:endParaRPr>
          </a:p>
        </p:txBody>
      </p:sp>
      <p:sp>
        <p:nvSpPr>
          <p:cNvPr id="486" name="CustomShape 311"/>
          <p:cNvSpPr/>
          <p:nvPr/>
        </p:nvSpPr>
        <p:spPr>
          <a:xfrm>
            <a:off x="774720" y="1384200"/>
            <a:ext cx="426600" cy="30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Arial"/>
                <a:ea typeface="MS PGothic"/>
              </a:rPr>
              <a:t>PC</a:t>
            </a:r>
            <a:endParaRPr lang="en-US" sz="1400" b="0" strike="noStrike" spc="-1">
              <a:latin typeface="Arial"/>
            </a:endParaRPr>
          </a:p>
        </p:txBody>
      </p:sp>
      <p:sp>
        <p:nvSpPr>
          <p:cNvPr id="487" name="CustomShape 312"/>
          <p:cNvSpPr/>
          <p:nvPr/>
        </p:nvSpPr>
        <p:spPr>
          <a:xfrm>
            <a:off x="774720" y="1739880"/>
            <a:ext cx="675000" cy="30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Arial"/>
                <a:ea typeface="MS PGothic"/>
              </a:rPr>
              <a:t>server</a:t>
            </a:r>
            <a:endParaRPr lang="en-US" sz="1400" b="0" strike="noStrike" spc="-1">
              <a:latin typeface="Arial"/>
            </a:endParaRPr>
          </a:p>
        </p:txBody>
      </p:sp>
      <p:sp>
        <p:nvSpPr>
          <p:cNvPr id="488" name="CustomShape 313"/>
          <p:cNvSpPr/>
          <p:nvPr/>
        </p:nvSpPr>
        <p:spPr>
          <a:xfrm>
            <a:off x="782640" y="2206800"/>
            <a:ext cx="823680" cy="461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75000"/>
              </a:lnSpc>
            </a:pPr>
            <a:r>
              <a:rPr lang="en-US" sz="1400" b="0" strike="noStrike" spc="-1">
                <a:solidFill>
                  <a:srgbClr val="000000"/>
                </a:solidFill>
                <a:latin typeface="Arial"/>
                <a:ea typeface="MS PGothic"/>
              </a:rPr>
              <a:t>wireless</a:t>
            </a:r>
            <a:endParaRPr lang="en-US" sz="1400" b="0" strike="noStrike" spc="-1">
              <a:latin typeface="Arial"/>
            </a:endParaRPr>
          </a:p>
          <a:p>
            <a:pPr>
              <a:lnSpc>
                <a:spcPct val="75000"/>
              </a:lnSpc>
            </a:pPr>
            <a:r>
              <a:rPr lang="en-US" sz="1400" b="0" strike="noStrike" spc="-1">
                <a:solidFill>
                  <a:srgbClr val="000000"/>
                </a:solidFill>
                <a:latin typeface="Arial"/>
                <a:ea typeface="MS PGothic"/>
              </a:rPr>
              <a:t>laptop</a:t>
            </a:r>
            <a:endParaRPr lang="en-US" sz="1400" b="0" strike="noStrike" spc="-1">
              <a:latin typeface="Arial"/>
            </a:endParaRPr>
          </a:p>
        </p:txBody>
      </p:sp>
      <p:pic>
        <p:nvPicPr>
          <p:cNvPr id="489" name="Picture 806"/>
          <p:cNvPicPr/>
          <p:nvPr/>
        </p:nvPicPr>
        <p:blipFill>
          <a:blip r:embed="rId5"/>
          <a:stretch>
            <a:fillRect/>
          </a:stretch>
        </p:blipFill>
        <p:spPr>
          <a:xfrm>
            <a:off x="387720" y="1322280"/>
            <a:ext cx="412560" cy="371160"/>
          </a:xfrm>
          <a:prstGeom prst="rect">
            <a:avLst/>
          </a:prstGeom>
          <a:ln>
            <a:noFill/>
          </a:ln>
        </p:spPr>
      </p:pic>
      <p:sp>
        <p:nvSpPr>
          <p:cNvPr id="490" name="CustomShape 314"/>
          <p:cNvSpPr/>
          <p:nvPr/>
        </p:nvSpPr>
        <p:spPr>
          <a:xfrm>
            <a:off x="563760" y="1358280"/>
            <a:ext cx="194400" cy="1692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491" name="Picture 809"/>
          <p:cNvPicPr/>
          <p:nvPr/>
        </p:nvPicPr>
        <p:blipFill>
          <a:blip r:embed="rId21"/>
          <a:stretch>
            <a:fillRect/>
          </a:stretch>
        </p:blipFill>
        <p:spPr>
          <a:xfrm>
            <a:off x="615240" y="2710800"/>
            <a:ext cx="120240" cy="232200"/>
          </a:xfrm>
          <a:prstGeom prst="rect">
            <a:avLst/>
          </a:prstGeom>
          <a:ln>
            <a:noFill/>
          </a:ln>
        </p:spPr>
      </p:pic>
      <p:pic>
        <p:nvPicPr>
          <p:cNvPr id="492" name="Picture 810"/>
          <p:cNvPicPr/>
          <p:nvPr/>
        </p:nvPicPr>
        <p:blipFill>
          <a:blip r:embed="rId22"/>
          <a:stretch>
            <a:fillRect/>
          </a:stretch>
        </p:blipFill>
        <p:spPr>
          <a:xfrm>
            <a:off x="473040" y="2670120"/>
            <a:ext cx="369720" cy="61560"/>
          </a:xfrm>
          <a:prstGeom prst="rect">
            <a:avLst/>
          </a:prstGeom>
          <a:ln>
            <a:noFill/>
          </a:ln>
        </p:spPr>
      </p:pic>
      <p:pic>
        <p:nvPicPr>
          <p:cNvPr id="493" name="Picture 1089"/>
          <p:cNvPicPr/>
          <p:nvPr/>
        </p:nvPicPr>
        <p:blipFill>
          <a:blip r:embed="rId23"/>
          <a:stretch>
            <a:fillRect/>
          </a:stretch>
        </p:blipFill>
        <p:spPr>
          <a:xfrm>
            <a:off x="333360" y="2171880"/>
            <a:ext cx="472320" cy="203760"/>
          </a:xfrm>
          <a:prstGeom prst="rect">
            <a:avLst/>
          </a:prstGeom>
          <a:ln>
            <a:noFill/>
          </a:ln>
        </p:spPr>
      </p:pic>
      <p:pic>
        <p:nvPicPr>
          <p:cNvPr id="494" name="Picture 1090"/>
          <p:cNvPicPr/>
          <p:nvPr/>
        </p:nvPicPr>
        <p:blipFill>
          <a:blip r:embed="rId24"/>
          <a:stretch>
            <a:fillRect/>
          </a:stretch>
        </p:blipFill>
        <p:spPr>
          <a:xfrm rot="90600">
            <a:off x="356760" y="2399760"/>
            <a:ext cx="388800" cy="144720"/>
          </a:xfrm>
          <a:prstGeom prst="rect">
            <a:avLst/>
          </a:prstGeom>
          <a:ln>
            <a:noFill/>
          </a:ln>
        </p:spPr>
      </p:pic>
      <p:sp>
        <p:nvSpPr>
          <p:cNvPr id="495" name="CustomShape 315"/>
          <p:cNvSpPr/>
          <p:nvPr/>
        </p:nvSpPr>
        <p:spPr>
          <a:xfrm>
            <a:off x="485640" y="2257560"/>
            <a:ext cx="312480" cy="18936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496" name="Picture 1092"/>
          <p:cNvPicPr/>
          <p:nvPr/>
        </p:nvPicPr>
        <p:blipFill>
          <a:blip r:embed="rId25"/>
          <a:stretch>
            <a:fillRect/>
          </a:stretch>
        </p:blipFill>
        <p:spPr>
          <a:xfrm>
            <a:off x="501120" y="2262600"/>
            <a:ext cx="283680" cy="172080"/>
          </a:xfrm>
          <a:prstGeom prst="rect">
            <a:avLst/>
          </a:prstGeom>
          <a:ln>
            <a:noFill/>
          </a:ln>
        </p:spPr>
      </p:pic>
      <p:sp>
        <p:nvSpPr>
          <p:cNvPr id="497" name="CustomShape 316"/>
          <p:cNvSpPr/>
          <p:nvPr/>
        </p:nvSpPr>
        <p:spPr>
          <a:xfrm>
            <a:off x="542880" y="2252160"/>
            <a:ext cx="264600" cy="3384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498" name="CustomShape 317"/>
          <p:cNvSpPr/>
          <p:nvPr/>
        </p:nvSpPr>
        <p:spPr>
          <a:xfrm>
            <a:off x="483120" y="2251800"/>
            <a:ext cx="72000" cy="14616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499" name="CustomShape 318"/>
          <p:cNvSpPr/>
          <p:nvPr/>
        </p:nvSpPr>
        <p:spPr>
          <a:xfrm>
            <a:off x="727560" y="2278440"/>
            <a:ext cx="77760" cy="16920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500" name="CustomShape 319"/>
          <p:cNvSpPr/>
          <p:nvPr/>
        </p:nvSpPr>
        <p:spPr>
          <a:xfrm>
            <a:off x="482040" y="2392200"/>
            <a:ext cx="290520" cy="558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501" name="CustomShape 320"/>
          <p:cNvSpPr/>
          <p:nvPr/>
        </p:nvSpPr>
        <p:spPr>
          <a:xfrm>
            <a:off x="736560" y="2279880"/>
            <a:ext cx="72720" cy="16992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502" name="CustomShape 321"/>
          <p:cNvSpPr/>
          <p:nvPr/>
        </p:nvSpPr>
        <p:spPr>
          <a:xfrm>
            <a:off x="482400" y="2400120"/>
            <a:ext cx="258120" cy="5508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503" name="CustomShape 322"/>
          <p:cNvSpPr/>
          <p:nvPr/>
        </p:nvSpPr>
        <p:spPr>
          <a:xfrm>
            <a:off x="478080" y="2460960"/>
            <a:ext cx="86400" cy="3204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504" name="CustomShape 323"/>
          <p:cNvSpPr/>
          <p:nvPr/>
        </p:nvSpPr>
        <p:spPr>
          <a:xfrm>
            <a:off x="479880" y="2461680"/>
            <a:ext cx="83520" cy="3024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505" name="CustomShape 324"/>
          <p:cNvSpPr/>
          <p:nvPr/>
        </p:nvSpPr>
        <p:spPr>
          <a:xfrm>
            <a:off x="486000" y="2474280"/>
            <a:ext cx="28440" cy="864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6" name="CustomShape 325"/>
          <p:cNvSpPr/>
          <p:nvPr/>
        </p:nvSpPr>
        <p:spPr>
          <a:xfrm>
            <a:off x="484920" y="2478960"/>
            <a:ext cx="20880" cy="468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507" name="CustomShape 326"/>
          <p:cNvSpPr/>
          <p:nvPr/>
        </p:nvSpPr>
        <p:spPr>
          <a:xfrm>
            <a:off x="510840" y="2480760"/>
            <a:ext cx="28440" cy="864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8" name="CustomShape 327"/>
          <p:cNvSpPr/>
          <p:nvPr/>
        </p:nvSpPr>
        <p:spPr>
          <a:xfrm>
            <a:off x="509760" y="2485800"/>
            <a:ext cx="20880" cy="468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509" name="CustomShape 328"/>
          <p:cNvSpPr/>
          <p:nvPr/>
        </p:nvSpPr>
        <p:spPr>
          <a:xfrm>
            <a:off x="628920" y="2466000"/>
            <a:ext cx="105120" cy="7236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510" name="CustomShape 329"/>
          <p:cNvSpPr/>
          <p:nvPr/>
        </p:nvSpPr>
        <p:spPr>
          <a:xfrm>
            <a:off x="356400" y="2471760"/>
            <a:ext cx="271440" cy="6588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511" name="CustomShape 330"/>
          <p:cNvSpPr/>
          <p:nvPr/>
        </p:nvSpPr>
        <p:spPr>
          <a:xfrm>
            <a:off x="356760" y="2459520"/>
            <a:ext cx="1080" cy="1188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512" name="CustomShape 331"/>
          <p:cNvSpPr/>
          <p:nvPr/>
        </p:nvSpPr>
        <p:spPr>
          <a:xfrm>
            <a:off x="356760" y="2403360"/>
            <a:ext cx="125280" cy="5508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513" name="CustomShape 332"/>
          <p:cNvSpPr/>
          <p:nvPr/>
        </p:nvSpPr>
        <p:spPr>
          <a:xfrm>
            <a:off x="365400" y="2462400"/>
            <a:ext cx="257400" cy="6336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514" name="CustomShape 333"/>
          <p:cNvSpPr/>
          <p:nvPr/>
        </p:nvSpPr>
        <p:spPr>
          <a:xfrm flipV="1">
            <a:off x="624240" y="2455560"/>
            <a:ext cx="104040" cy="6588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515" name="CustomShape 334"/>
          <p:cNvSpPr/>
          <p:nvPr/>
        </p:nvSpPr>
        <p:spPr>
          <a:xfrm>
            <a:off x="736920" y="1742040"/>
            <a:ext cx="47520" cy="38592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516" name="CustomShape 335"/>
          <p:cNvSpPr/>
          <p:nvPr/>
        </p:nvSpPr>
        <p:spPr>
          <a:xfrm>
            <a:off x="550800" y="1741320"/>
            <a:ext cx="182520" cy="38556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17" name="CustomShape 336"/>
          <p:cNvSpPr/>
          <p:nvPr/>
        </p:nvSpPr>
        <p:spPr>
          <a:xfrm>
            <a:off x="746280" y="1765440"/>
            <a:ext cx="27720" cy="35676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518" name="CustomShape 337"/>
          <p:cNvSpPr/>
          <p:nvPr/>
        </p:nvSpPr>
        <p:spPr>
          <a:xfrm>
            <a:off x="739800" y="1946880"/>
            <a:ext cx="44280" cy="3024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19" name="CustomShape 338"/>
          <p:cNvSpPr/>
          <p:nvPr/>
        </p:nvSpPr>
        <p:spPr>
          <a:xfrm>
            <a:off x="552600" y="1785960"/>
            <a:ext cx="102960" cy="612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0" name="CustomShape 339"/>
          <p:cNvSpPr/>
          <p:nvPr/>
        </p:nvSpPr>
        <p:spPr>
          <a:xfrm>
            <a:off x="646200" y="1782720"/>
            <a:ext cx="99720" cy="219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1" name="CustomShape 340"/>
          <p:cNvSpPr/>
          <p:nvPr/>
        </p:nvSpPr>
        <p:spPr>
          <a:xfrm>
            <a:off x="647640" y="1785960"/>
            <a:ext cx="95040" cy="1584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2" name="CustomShape 341"/>
          <p:cNvSpPr/>
          <p:nvPr/>
        </p:nvSpPr>
        <p:spPr>
          <a:xfrm>
            <a:off x="554040" y="1841400"/>
            <a:ext cx="102960" cy="612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3" name="CustomShape 342"/>
          <p:cNvSpPr/>
          <p:nvPr/>
        </p:nvSpPr>
        <p:spPr>
          <a:xfrm>
            <a:off x="646200" y="1836720"/>
            <a:ext cx="99720" cy="219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4" name="CustomShape 343"/>
          <p:cNvSpPr/>
          <p:nvPr/>
        </p:nvSpPr>
        <p:spPr>
          <a:xfrm>
            <a:off x="647640" y="1839960"/>
            <a:ext cx="95040" cy="1584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5" name="CustomShape 344"/>
          <p:cNvSpPr/>
          <p:nvPr/>
        </p:nvSpPr>
        <p:spPr>
          <a:xfrm>
            <a:off x="552600" y="1898640"/>
            <a:ext cx="102960" cy="612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6" name="CustomShape 345"/>
          <p:cNvSpPr/>
          <p:nvPr/>
        </p:nvSpPr>
        <p:spPr>
          <a:xfrm>
            <a:off x="555840" y="1949400"/>
            <a:ext cx="101520" cy="612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527" name="CustomShape 346"/>
          <p:cNvSpPr/>
          <p:nvPr/>
        </p:nvSpPr>
        <p:spPr>
          <a:xfrm>
            <a:off x="644400" y="1944720"/>
            <a:ext cx="99720" cy="237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28" name="CustomShape 347"/>
          <p:cNvSpPr/>
          <p:nvPr/>
        </p:nvSpPr>
        <p:spPr>
          <a:xfrm>
            <a:off x="646200" y="1947960"/>
            <a:ext cx="95040" cy="172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29" name="CustomShape 348"/>
          <p:cNvSpPr/>
          <p:nvPr/>
        </p:nvSpPr>
        <p:spPr>
          <a:xfrm>
            <a:off x="740520" y="1898280"/>
            <a:ext cx="44280" cy="3024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30" name="CustomShape 349"/>
          <p:cNvSpPr/>
          <p:nvPr/>
        </p:nvSpPr>
        <p:spPr>
          <a:xfrm>
            <a:off x="644400" y="1893960"/>
            <a:ext cx="99720" cy="2196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531" name="CustomShape 350"/>
          <p:cNvSpPr/>
          <p:nvPr/>
        </p:nvSpPr>
        <p:spPr>
          <a:xfrm>
            <a:off x="646200" y="1897200"/>
            <a:ext cx="95040" cy="1584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532" name="CustomShape 351"/>
          <p:cNvSpPr/>
          <p:nvPr/>
        </p:nvSpPr>
        <p:spPr>
          <a:xfrm>
            <a:off x="733320" y="1741320"/>
            <a:ext cx="10800" cy="38700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533" name="CustomShape 352"/>
          <p:cNvSpPr/>
          <p:nvPr/>
        </p:nvSpPr>
        <p:spPr>
          <a:xfrm>
            <a:off x="744840" y="1839600"/>
            <a:ext cx="39600" cy="3420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34" name="CustomShape 353"/>
          <p:cNvSpPr/>
          <p:nvPr/>
        </p:nvSpPr>
        <p:spPr>
          <a:xfrm>
            <a:off x="745200" y="1784160"/>
            <a:ext cx="41040" cy="3888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535" name="CustomShape 354"/>
          <p:cNvSpPr/>
          <p:nvPr/>
        </p:nvSpPr>
        <p:spPr>
          <a:xfrm>
            <a:off x="781200" y="2111400"/>
            <a:ext cx="6120" cy="1404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536" name="CustomShape 355"/>
          <p:cNvSpPr/>
          <p:nvPr/>
        </p:nvSpPr>
        <p:spPr>
          <a:xfrm>
            <a:off x="743040" y="2112120"/>
            <a:ext cx="41040" cy="3204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537" name="CustomShape 356"/>
          <p:cNvSpPr/>
          <p:nvPr/>
        </p:nvSpPr>
        <p:spPr>
          <a:xfrm>
            <a:off x="539640" y="2122560"/>
            <a:ext cx="207720" cy="2376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538" name="CustomShape 357"/>
          <p:cNvSpPr/>
          <p:nvPr/>
        </p:nvSpPr>
        <p:spPr>
          <a:xfrm>
            <a:off x="550800" y="2129040"/>
            <a:ext cx="185400" cy="1260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539" name="CustomShape 358"/>
          <p:cNvSpPr/>
          <p:nvPr/>
        </p:nvSpPr>
        <p:spPr>
          <a:xfrm>
            <a:off x="569880" y="2073240"/>
            <a:ext cx="25200" cy="2196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40" name="CustomShape 359"/>
          <p:cNvSpPr/>
          <p:nvPr/>
        </p:nvSpPr>
        <p:spPr>
          <a:xfrm>
            <a:off x="600120" y="2073240"/>
            <a:ext cx="26640" cy="2196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541" name="CustomShape 360"/>
          <p:cNvSpPr/>
          <p:nvPr/>
        </p:nvSpPr>
        <p:spPr>
          <a:xfrm>
            <a:off x="631800" y="2073240"/>
            <a:ext cx="25200" cy="2196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542" name="CustomShape 361"/>
          <p:cNvSpPr/>
          <p:nvPr/>
        </p:nvSpPr>
        <p:spPr>
          <a:xfrm>
            <a:off x="701640" y="1979640"/>
            <a:ext cx="12600" cy="12816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543" name="CustomShape 362"/>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C88AB376-B3AB-41A4-B203-344BD72DE434}"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1"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5742" name="CustomShape 2"/>
          <p:cNvSpPr/>
          <p:nvPr/>
        </p:nvSpPr>
        <p:spPr>
          <a:xfrm>
            <a:off x="533520" y="1801800"/>
            <a:ext cx="3808080" cy="445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1983:</a:t>
            </a:r>
            <a:r>
              <a:rPr lang="en-US" sz="2400" b="0" strike="noStrike" spc="-1">
                <a:solidFill>
                  <a:srgbClr val="000000"/>
                </a:solidFill>
                <a:latin typeface="Gill Sans MT"/>
                <a:ea typeface="MS PGothic"/>
              </a:rPr>
              <a:t> deployment of TCP/IP</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1982:</a:t>
            </a:r>
            <a:r>
              <a:rPr lang="en-US" sz="2400" b="0" strike="noStrike" spc="-1">
                <a:solidFill>
                  <a:srgbClr val="000000"/>
                </a:solidFill>
                <a:latin typeface="Gill Sans MT"/>
                <a:ea typeface="MS PGothic"/>
              </a:rPr>
              <a:t> smtp e-mail protocol defined </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1983:</a:t>
            </a:r>
            <a:r>
              <a:rPr lang="en-US" sz="2400" b="0" strike="noStrike" spc="-1">
                <a:solidFill>
                  <a:srgbClr val="000000"/>
                </a:solidFill>
                <a:latin typeface="Gill Sans MT"/>
                <a:ea typeface="MS PGothic"/>
              </a:rPr>
              <a:t> DNS defined for name-to-IP-address translation</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1985:</a:t>
            </a:r>
            <a:r>
              <a:rPr lang="en-US" sz="2400" b="0" strike="noStrike" spc="-1">
                <a:solidFill>
                  <a:srgbClr val="000000"/>
                </a:solidFill>
                <a:latin typeface="Gill Sans MT"/>
                <a:ea typeface="MS PGothic"/>
              </a:rPr>
              <a:t> ftp protocol defined</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1988:</a:t>
            </a:r>
            <a:r>
              <a:rPr lang="en-US" sz="2400" b="0" strike="noStrike" spc="-1">
                <a:solidFill>
                  <a:srgbClr val="000000"/>
                </a:solidFill>
                <a:latin typeface="Gill Sans MT"/>
                <a:ea typeface="MS PGothic"/>
              </a:rPr>
              <a:t> TCP congestion control</a:t>
            </a:r>
            <a:endParaRPr lang="en-US" sz="2400" b="0" strike="noStrike" spc="-1">
              <a:latin typeface="Arial"/>
            </a:endParaRPr>
          </a:p>
        </p:txBody>
      </p:sp>
      <p:sp>
        <p:nvSpPr>
          <p:cNvPr id="5743" name="CustomShape 3"/>
          <p:cNvSpPr/>
          <p:nvPr/>
        </p:nvSpPr>
        <p:spPr>
          <a:xfrm>
            <a:off x="4495680" y="1811160"/>
            <a:ext cx="3808080" cy="444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new national networks: Csnet, BITnet, NSFnet, Minitel</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100,000 hosts connected to confederation of networks</a:t>
            </a:r>
            <a:endParaRPr lang="en-US" sz="2400" b="0" strike="noStrike" spc="-1">
              <a:latin typeface="Arial"/>
            </a:endParaRPr>
          </a:p>
          <a:p>
            <a:pPr>
              <a:lnSpc>
                <a:spcPct val="100000"/>
              </a:lnSpc>
              <a:spcBef>
                <a:spcPts val="480"/>
              </a:spcBef>
            </a:pPr>
            <a:endParaRPr lang="en-US" sz="2400" b="0" strike="noStrike" spc="-1">
              <a:latin typeface="Arial"/>
            </a:endParaRPr>
          </a:p>
        </p:txBody>
      </p:sp>
      <p:sp>
        <p:nvSpPr>
          <p:cNvPr id="5744" name="CustomShape 4"/>
          <p:cNvSpPr/>
          <p:nvPr/>
        </p:nvSpPr>
        <p:spPr>
          <a:xfrm>
            <a:off x="523800" y="1028880"/>
            <a:ext cx="7961040" cy="64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400" b="0" i="1" strike="noStrike" spc="-1">
                <a:solidFill>
                  <a:srgbClr val="CC0000"/>
                </a:solidFill>
                <a:latin typeface="Comic Sans MS"/>
                <a:ea typeface="MS PGothic"/>
              </a:rPr>
              <a:t>1980-1990: new protocols, a proliferation of networks</a:t>
            </a:r>
            <a:endParaRPr lang="en-US" sz="2400" b="0" strike="noStrike" spc="-1">
              <a:latin typeface="Arial"/>
            </a:endParaRPr>
          </a:p>
        </p:txBody>
      </p:sp>
      <p:sp>
        <p:nvSpPr>
          <p:cNvPr id="5745" name="CustomShape 5"/>
          <p:cNvSpPr/>
          <p:nvPr/>
        </p:nvSpPr>
        <p:spPr>
          <a:xfrm>
            <a:off x="378000" y="252360"/>
            <a:ext cx="7770600" cy="64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Internet history</a:t>
            </a:r>
            <a:endParaRPr lang="en-US" sz="4000" b="0" strike="noStrike" spc="-1">
              <a:latin typeface="Arial"/>
            </a:endParaRPr>
          </a:p>
        </p:txBody>
      </p:sp>
      <p:pic>
        <p:nvPicPr>
          <p:cNvPr id="5746" name="Picture 11"/>
          <p:cNvPicPr/>
          <p:nvPr/>
        </p:nvPicPr>
        <p:blipFill>
          <a:blip r:embed="rId1"/>
          <a:stretch>
            <a:fillRect/>
          </a:stretch>
        </p:blipFill>
        <p:spPr>
          <a:xfrm>
            <a:off x="417600" y="771480"/>
            <a:ext cx="3654360" cy="171360"/>
          </a:xfrm>
          <a:prstGeom prst="rect">
            <a:avLst/>
          </a:prstGeom>
          <a:ln>
            <a:noFill/>
          </a:ln>
        </p:spPr>
      </p:pic>
      <p:sp>
        <p:nvSpPr>
          <p:cNvPr id="5747" name="CustomShape 6"/>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5A0CC837-82FE-4A60-9BC1-3B8FA0775855}"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8"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5749" name="CustomShape 2"/>
          <p:cNvSpPr/>
          <p:nvPr/>
        </p:nvSpPr>
        <p:spPr>
          <a:xfrm>
            <a:off x="419040" y="1790640"/>
            <a:ext cx="4468680" cy="445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5425" indent="-223520">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early 1990’s:</a:t>
            </a:r>
            <a:r>
              <a:rPr lang="en-US" sz="2400" b="0" strike="noStrike" spc="-1">
                <a:solidFill>
                  <a:srgbClr val="3333CC"/>
                </a:solidFill>
                <a:latin typeface="Gill Sans MT"/>
                <a:ea typeface="MS PGothic"/>
              </a:rPr>
              <a:t> </a:t>
            </a:r>
            <a:r>
              <a:rPr lang="en-US" sz="2400" b="0" strike="noStrike" spc="-1">
                <a:solidFill>
                  <a:srgbClr val="000000"/>
                </a:solidFill>
                <a:latin typeface="Gill Sans MT"/>
                <a:ea typeface="MS PGothic"/>
              </a:rPr>
              <a:t>ARPAnet decommissioned</a:t>
            </a:r>
            <a:endParaRPr lang="en-US" sz="2400" b="0" strike="noStrike" spc="-1">
              <a:latin typeface="Arial"/>
            </a:endParaRPr>
          </a:p>
          <a:p>
            <a:pPr marL="225425" indent="-223520">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1991:</a:t>
            </a:r>
            <a:r>
              <a:rPr lang="en-US" sz="2400" b="0" strike="noStrike" spc="-1">
                <a:solidFill>
                  <a:srgbClr val="3333CC"/>
                </a:solidFill>
                <a:latin typeface="Gill Sans MT"/>
                <a:ea typeface="MS PGothic"/>
              </a:rPr>
              <a:t> </a:t>
            </a:r>
            <a:r>
              <a:rPr lang="en-US" sz="2400" b="0" strike="noStrike" spc="-1">
                <a:solidFill>
                  <a:srgbClr val="000000"/>
                </a:solidFill>
                <a:latin typeface="Gill Sans MT"/>
                <a:ea typeface="MS PGothic"/>
              </a:rPr>
              <a:t>NSF lifts restrictions on commercial use of NSFnet (decommissioned, 1995)</a:t>
            </a:r>
            <a:endParaRPr lang="en-US" sz="2400" b="0" strike="noStrike" spc="-1">
              <a:latin typeface="Arial"/>
            </a:endParaRPr>
          </a:p>
          <a:p>
            <a:pPr marL="225425" indent="-223520">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99"/>
                </a:solidFill>
                <a:latin typeface="Gill Sans MT"/>
                <a:ea typeface="MS PGothic"/>
              </a:rPr>
              <a:t>early 1990s:</a:t>
            </a:r>
            <a:r>
              <a:rPr lang="en-US" sz="2400" b="0" strike="noStrike" spc="-1">
                <a:solidFill>
                  <a:srgbClr val="000000"/>
                </a:solidFill>
                <a:latin typeface="Gill Sans MT"/>
                <a:ea typeface="MS PGothic"/>
              </a:rPr>
              <a:t> Web</a:t>
            </a:r>
            <a:endParaRPr lang="en-US" sz="2400" b="0" strike="noStrike" spc="-1">
              <a:latin typeface="Arial"/>
            </a:endParaRPr>
          </a:p>
          <a:p>
            <a:pPr marL="569595" lvl="1" indent="-223520">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hypertext [Bush 1945, Nelson 1960</a:t>
            </a:r>
            <a:r>
              <a:rPr lang="en-US" sz="2400" b="0" strike="noStrike" spc="-1">
                <a:solidFill>
                  <a:srgbClr val="000000"/>
                </a:solidFill>
                <a:latin typeface="Gill Sans MT"/>
                <a:ea typeface="MS PGothic"/>
              </a:rPr>
              <a:t>’s]</a:t>
            </a:r>
            <a:endParaRPr lang="en-US" sz="2400" b="0" strike="noStrike" spc="-1">
              <a:latin typeface="Arial"/>
            </a:endParaRPr>
          </a:p>
          <a:p>
            <a:pPr marL="569595" lvl="1" indent="-223520">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HTML, HTTP: Berners-Lee</a:t>
            </a:r>
            <a:endParaRPr lang="en-US" sz="2400" b="0" strike="noStrike" spc="-1">
              <a:latin typeface="Arial"/>
            </a:endParaRPr>
          </a:p>
          <a:p>
            <a:pPr marL="569595" lvl="1" indent="-223520">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1994: Mosaic, later Netscape</a:t>
            </a:r>
            <a:endParaRPr lang="en-US" sz="2400" b="0" strike="noStrike" spc="-1">
              <a:latin typeface="Arial"/>
            </a:endParaRPr>
          </a:p>
          <a:p>
            <a:pPr marL="569595" lvl="1" indent="-223520">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late 1990</a:t>
            </a:r>
            <a:r>
              <a:rPr lang="en-US" sz="2400" b="0" strike="noStrike" spc="-1">
                <a:solidFill>
                  <a:srgbClr val="000000"/>
                </a:solidFill>
                <a:latin typeface="Gill Sans MT"/>
                <a:ea typeface="MS PGothic"/>
              </a:rPr>
              <a:t>’s: commercialization</a:t>
            </a:r>
            <a:r>
              <a:rPr lang="en-US" sz="2000" b="0" strike="noStrike" spc="-1">
                <a:solidFill>
                  <a:srgbClr val="000000"/>
                </a:solidFill>
                <a:latin typeface="Gill Sans MT"/>
                <a:ea typeface="MS PGothic"/>
              </a:rPr>
              <a:t> of the Web</a:t>
            </a:r>
            <a:endParaRPr lang="en-US" sz="2000" b="0" strike="noStrike" spc="-1">
              <a:latin typeface="Arial"/>
            </a:endParaRPr>
          </a:p>
          <a:p>
            <a:pPr>
              <a:lnSpc>
                <a:spcPct val="100000"/>
              </a:lnSpc>
              <a:spcBef>
                <a:spcPts val="480"/>
              </a:spcBef>
            </a:pPr>
            <a:endParaRPr lang="en-US" sz="2000" b="0" strike="noStrike" spc="-1">
              <a:latin typeface="Arial"/>
            </a:endParaRPr>
          </a:p>
          <a:p>
            <a:pPr>
              <a:lnSpc>
                <a:spcPct val="100000"/>
              </a:lnSpc>
              <a:spcBef>
                <a:spcPts val="480"/>
              </a:spcBef>
            </a:pPr>
            <a:endParaRPr lang="en-US" sz="2000" b="0" strike="noStrike" spc="-1">
              <a:latin typeface="Arial"/>
            </a:endParaRPr>
          </a:p>
        </p:txBody>
      </p:sp>
      <p:sp>
        <p:nvSpPr>
          <p:cNvPr id="5750" name="CustomShape 3"/>
          <p:cNvSpPr/>
          <p:nvPr/>
        </p:nvSpPr>
        <p:spPr>
          <a:xfrm>
            <a:off x="4889520" y="1800360"/>
            <a:ext cx="3963600" cy="444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pPr>
            <a:r>
              <a:rPr lang="en-US" sz="2400" b="0" strike="noStrike" spc="-1">
                <a:solidFill>
                  <a:srgbClr val="000099"/>
                </a:solidFill>
                <a:latin typeface="Gill Sans MT"/>
                <a:ea typeface="MS PGothic"/>
              </a:rPr>
              <a:t>late 1990’s – 2000’s:</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more killer apps: instant messaging, P2P file sharing</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network security to forefront</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est. 50 million host, 100 million+ users</a:t>
            </a:r>
            <a:endParaRPr lang="en-US" sz="24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backbone links running at Gbps</a:t>
            </a:r>
            <a:endParaRPr lang="en-US" sz="2400" b="0" strike="noStrike" spc="-1">
              <a:latin typeface="Arial"/>
            </a:endParaRPr>
          </a:p>
          <a:p>
            <a:pPr>
              <a:lnSpc>
                <a:spcPct val="100000"/>
              </a:lnSpc>
              <a:spcBef>
                <a:spcPts val="400"/>
              </a:spcBef>
            </a:pPr>
            <a:endParaRPr lang="en-US" sz="2400" b="0" strike="noStrike" spc="-1">
              <a:latin typeface="Arial"/>
            </a:endParaRPr>
          </a:p>
        </p:txBody>
      </p:sp>
      <p:sp>
        <p:nvSpPr>
          <p:cNvPr id="5751" name="CustomShape 4"/>
          <p:cNvSpPr/>
          <p:nvPr/>
        </p:nvSpPr>
        <p:spPr>
          <a:xfrm>
            <a:off x="523800" y="1028880"/>
            <a:ext cx="7961040" cy="64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800" b="0" i="1" strike="noStrike" spc="-1">
                <a:solidFill>
                  <a:srgbClr val="CC0000"/>
                </a:solidFill>
                <a:latin typeface="Gill Sans MT"/>
                <a:ea typeface="MS PGothic"/>
              </a:rPr>
              <a:t>1990, 2000’s: commercialization, the Web, new apps</a:t>
            </a:r>
            <a:endParaRPr lang="en-US" sz="2800" b="0" strike="noStrike" spc="-1">
              <a:latin typeface="Arial"/>
            </a:endParaRPr>
          </a:p>
        </p:txBody>
      </p:sp>
      <p:sp>
        <p:nvSpPr>
          <p:cNvPr id="5752" name="CustomShape 5"/>
          <p:cNvSpPr/>
          <p:nvPr/>
        </p:nvSpPr>
        <p:spPr>
          <a:xfrm>
            <a:off x="378000" y="252360"/>
            <a:ext cx="7770600" cy="64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Internet history</a:t>
            </a:r>
            <a:endParaRPr lang="en-US" sz="4000" b="0" strike="noStrike" spc="-1">
              <a:latin typeface="Arial"/>
            </a:endParaRPr>
          </a:p>
        </p:txBody>
      </p:sp>
      <p:pic>
        <p:nvPicPr>
          <p:cNvPr id="5753" name="Picture 11"/>
          <p:cNvPicPr/>
          <p:nvPr/>
        </p:nvPicPr>
        <p:blipFill>
          <a:blip r:embed="rId1"/>
          <a:stretch>
            <a:fillRect/>
          </a:stretch>
        </p:blipFill>
        <p:spPr>
          <a:xfrm>
            <a:off x="417600" y="771480"/>
            <a:ext cx="3654360" cy="171360"/>
          </a:xfrm>
          <a:prstGeom prst="rect">
            <a:avLst/>
          </a:prstGeom>
          <a:ln>
            <a:noFill/>
          </a:ln>
        </p:spPr>
      </p:pic>
      <p:sp>
        <p:nvSpPr>
          <p:cNvPr id="5754" name="CustomShape 6"/>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B9578E62-25FF-446F-9C4C-417B55261C97}"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5"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5756" name="CustomShape 2"/>
          <p:cNvSpPr/>
          <p:nvPr/>
        </p:nvSpPr>
        <p:spPr>
          <a:xfrm>
            <a:off x="492120" y="1209600"/>
            <a:ext cx="7500600" cy="445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560"/>
              </a:spcBef>
            </a:pPr>
            <a:r>
              <a:rPr lang="en-US" sz="2800" b="0" i="1" strike="noStrike" spc="-1">
                <a:solidFill>
                  <a:srgbClr val="C00000"/>
                </a:solidFill>
                <a:latin typeface="Gill Sans MT"/>
                <a:ea typeface="MS PGothic"/>
              </a:rPr>
              <a:t>2005-present</a:t>
            </a:r>
            <a:endParaRPr lang="en-US" sz="28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~750 million hosts</a:t>
            </a:r>
            <a:endParaRPr lang="en-US" sz="2400" b="0" strike="noStrike" spc="-1">
              <a:latin typeface="Arial"/>
            </a:endParaRPr>
          </a:p>
          <a:p>
            <a:pPr marL="742950" lvl="1" indent="-283845">
              <a:lnSpc>
                <a:spcPct val="100000"/>
              </a:lnSpc>
              <a:spcBef>
                <a:spcPts val="400"/>
              </a:spcBef>
              <a:buClr>
                <a:srgbClr val="000099"/>
              </a:buClr>
              <a:buSzPct val="75000"/>
              <a:buFont typeface="Wingdings" panose="05000000000000000000" pitchFamily="2" charset="2"/>
              <a:buChar char=""/>
            </a:pPr>
            <a:r>
              <a:rPr lang="en-US" sz="2000" b="0" strike="noStrike" spc="-1">
                <a:solidFill>
                  <a:srgbClr val="000000"/>
                </a:solidFill>
                <a:latin typeface="Gill Sans MT"/>
                <a:ea typeface="MS PGothic"/>
              </a:rPr>
              <a:t>Smartphones and tablets</a:t>
            </a:r>
            <a:endParaRPr lang="en-US" sz="2000" b="0" strike="noStrike" spc="-1">
              <a:latin typeface="Arial"/>
            </a:endParaRPr>
          </a:p>
          <a:p>
            <a:pPr marL="342900" indent="-340995">
              <a:lnSpc>
                <a:spcPct val="100000"/>
              </a:lnSpc>
              <a:spcBef>
                <a:spcPts val="480"/>
              </a:spcBef>
              <a:buClr>
                <a:srgbClr val="000099"/>
              </a:buClr>
              <a:buSzPct val="65000"/>
              <a:buFont typeface="Wingdings" panose="05000000000000000000" pitchFamily="2" charset="2"/>
              <a:buChar char=""/>
            </a:pPr>
            <a:r>
              <a:rPr lang="en-US" sz="2400" b="0" strike="noStrike" spc="-1">
                <a:solidFill>
                  <a:srgbClr val="000000"/>
                </a:solidFill>
                <a:latin typeface="Gill Sans MT"/>
                <a:ea typeface="MS PGothic"/>
              </a:rPr>
              <a:t>Aggressive deployment of broadband access</a:t>
            </a:r>
            <a:endParaRPr lang="en-US" sz="2400" b="0" strike="noStrike" spc="-1">
              <a:latin typeface="Arial"/>
            </a:endParaRPr>
          </a:p>
          <a:p>
            <a:pPr marL="342900" indent="-340995">
              <a:lnSpc>
                <a:spcPct val="100000"/>
              </a:lnSpc>
              <a:spcBef>
                <a:spcPts val="480"/>
              </a:spcBef>
              <a:buClr>
                <a:srgbClr val="000099"/>
              </a:buClr>
              <a:buSzPct val="65000"/>
              <a:buFont typeface="Wingdings" panose="05000000000000000000" pitchFamily="2" charset="2"/>
              <a:buChar char=""/>
            </a:pPr>
            <a:r>
              <a:rPr lang="en-US" sz="2400" b="0" strike="noStrike" spc="-1">
                <a:solidFill>
                  <a:srgbClr val="000000"/>
                </a:solidFill>
                <a:latin typeface="Gill Sans MT"/>
                <a:ea typeface="MS PGothic"/>
              </a:rPr>
              <a:t>Increasing ubiquity of high-speed wireless access</a:t>
            </a:r>
            <a:endParaRPr lang="en-US" sz="2400" b="0" strike="noStrike" spc="-1">
              <a:latin typeface="Arial"/>
            </a:endParaRPr>
          </a:p>
          <a:p>
            <a:pPr marL="342900" indent="-340995">
              <a:lnSpc>
                <a:spcPct val="100000"/>
              </a:lnSpc>
              <a:spcBef>
                <a:spcPts val="480"/>
              </a:spcBef>
              <a:buClr>
                <a:srgbClr val="000099"/>
              </a:buClr>
              <a:buSzPct val="65000"/>
              <a:buFont typeface="Wingdings" panose="05000000000000000000" pitchFamily="2" charset="2"/>
              <a:buChar char=""/>
            </a:pPr>
            <a:r>
              <a:rPr lang="en-US" sz="2400" b="0" strike="noStrike" spc="-1">
                <a:solidFill>
                  <a:srgbClr val="000000"/>
                </a:solidFill>
                <a:latin typeface="Gill Sans MT"/>
                <a:ea typeface="MS PGothic"/>
              </a:rPr>
              <a:t>Emergence of online social networks: </a:t>
            </a:r>
            <a:endParaRPr lang="en-US" sz="2400" b="0" strike="noStrike" spc="-1">
              <a:latin typeface="Arial"/>
            </a:endParaRPr>
          </a:p>
          <a:p>
            <a:pPr marL="742950" lvl="1" indent="-283845">
              <a:lnSpc>
                <a:spcPct val="100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MS PGothic"/>
              </a:rPr>
              <a:t>Facebook: soon one billion users</a:t>
            </a:r>
            <a:endParaRPr lang="en-US" sz="2000" b="0" strike="noStrike" spc="-1">
              <a:latin typeface="Arial"/>
            </a:endParaRPr>
          </a:p>
          <a:p>
            <a:pPr marL="342900" indent="-340995">
              <a:lnSpc>
                <a:spcPct val="100000"/>
              </a:lnSpc>
              <a:spcBef>
                <a:spcPts val="480"/>
              </a:spcBef>
              <a:buClr>
                <a:srgbClr val="000099"/>
              </a:buClr>
              <a:buSzPct val="65000"/>
              <a:buFont typeface="Wingdings" panose="05000000000000000000" pitchFamily="2" charset="2"/>
              <a:buChar char=""/>
            </a:pPr>
            <a:r>
              <a:rPr lang="en-US" sz="2400" b="0" strike="noStrike" spc="-1">
                <a:solidFill>
                  <a:srgbClr val="000000"/>
                </a:solidFill>
                <a:latin typeface="Gill Sans MT"/>
                <a:ea typeface="MS PGothic"/>
              </a:rPr>
              <a:t>Service providers (Google, Microsoft) create their own networks</a:t>
            </a:r>
            <a:endParaRPr lang="en-US" sz="2400" b="0" strike="noStrike" spc="-1">
              <a:latin typeface="Arial"/>
            </a:endParaRPr>
          </a:p>
          <a:p>
            <a:pPr marL="742950" lvl="1" indent="-283845">
              <a:lnSpc>
                <a:spcPct val="10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MS PGothic"/>
              </a:rPr>
              <a:t>Bypass  Internet, providing “instantaneous” access to search, emai, etc.</a:t>
            </a:r>
            <a:endParaRPr lang="en-US" sz="2400" b="0" strike="noStrike" spc="-1">
              <a:latin typeface="Arial"/>
            </a:endParaRPr>
          </a:p>
          <a:p>
            <a:pPr marL="342900" indent="-340995">
              <a:lnSpc>
                <a:spcPct val="100000"/>
              </a:lnSpc>
              <a:spcBef>
                <a:spcPts val="480"/>
              </a:spcBef>
              <a:buClr>
                <a:srgbClr val="000099"/>
              </a:buClr>
              <a:buSzPct val="65000"/>
              <a:buFont typeface="Wingdings" panose="05000000000000000000" pitchFamily="2" charset="2"/>
              <a:buChar char=""/>
            </a:pPr>
            <a:r>
              <a:rPr lang="en-US" sz="2400" b="0" strike="noStrike" spc="-1">
                <a:solidFill>
                  <a:srgbClr val="000000"/>
                </a:solidFill>
                <a:latin typeface="Gill Sans MT"/>
                <a:ea typeface="MS PGothic"/>
              </a:rPr>
              <a:t>E-commerce, universities, enterprises running their services in “cloud” (eg, Amazon EC2)</a:t>
            </a:r>
            <a:endParaRPr lang="en-US" sz="2400" b="0" strike="noStrike" spc="-1">
              <a:latin typeface="Arial"/>
            </a:endParaRPr>
          </a:p>
        </p:txBody>
      </p:sp>
      <p:sp>
        <p:nvSpPr>
          <p:cNvPr id="5757" name="CustomShape 3"/>
          <p:cNvSpPr/>
          <p:nvPr/>
        </p:nvSpPr>
        <p:spPr>
          <a:xfrm>
            <a:off x="378000" y="252360"/>
            <a:ext cx="7770600" cy="64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000099"/>
                </a:solidFill>
                <a:latin typeface="Gill Sans MT"/>
                <a:ea typeface="MS PGothic"/>
              </a:rPr>
              <a:t>Internet history</a:t>
            </a:r>
            <a:endParaRPr lang="en-US" sz="4000" b="0" strike="noStrike" spc="-1">
              <a:latin typeface="Arial"/>
            </a:endParaRPr>
          </a:p>
        </p:txBody>
      </p:sp>
      <p:pic>
        <p:nvPicPr>
          <p:cNvPr id="5758" name="Picture 9"/>
          <p:cNvPicPr/>
          <p:nvPr/>
        </p:nvPicPr>
        <p:blipFill>
          <a:blip r:embed="rId1"/>
          <a:stretch>
            <a:fillRect/>
          </a:stretch>
        </p:blipFill>
        <p:spPr>
          <a:xfrm>
            <a:off x="417600" y="771480"/>
            <a:ext cx="3654360" cy="171360"/>
          </a:xfrm>
          <a:prstGeom prst="rect">
            <a:avLst/>
          </a:prstGeom>
          <a:ln>
            <a:noFill/>
          </a:ln>
        </p:spPr>
      </p:pic>
      <p:sp>
        <p:nvSpPr>
          <p:cNvPr id="5759" name="CustomShape 4"/>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EF498385-4765-4EC4-B765-D7A57FCE35EF}"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0"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761" name="Picture 9"/>
          <p:cNvPicPr/>
          <p:nvPr/>
        </p:nvPicPr>
        <p:blipFill>
          <a:blip r:embed="rId1"/>
          <a:stretch>
            <a:fillRect/>
          </a:stretch>
        </p:blipFill>
        <p:spPr>
          <a:xfrm>
            <a:off x="404640" y="836640"/>
            <a:ext cx="5483160" cy="171360"/>
          </a:xfrm>
          <a:prstGeom prst="rect">
            <a:avLst/>
          </a:prstGeom>
          <a:ln>
            <a:noFill/>
          </a:ln>
        </p:spPr>
      </p:pic>
      <p:sp>
        <p:nvSpPr>
          <p:cNvPr id="5762" name="CustomShape 2"/>
          <p:cNvSpPr/>
          <p:nvPr/>
        </p:nvSpPr>
        <p:spPr>
          <a:xfrm>
            <a:off x="351000" y="160200"/>
            <a:ext cx="7770600" cy="90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Introduction: summary</a:t>
            </a:r>
            <a:endParaRPr lang="en-US" sz="4400" b="0" strike="noStrike" spc="-1">
              <a:latin typeface="Arial"/>
            </a:endParaRPr>
          </a:p>
        </p:txBody>
      </p:sp>
      <p:sp>
        <p:nvSpPr>
          <p:cNvPr id="5763" name="CustomShape 3"/>
          <p:cNvSpPr/>
          <p:nvPr/>
        </p:nvSpPr>
        <p:spPr>
          <a:xfrm>
            <a:off x="522360" y="1442880"/>
            <a:ext cx="4383000" cy="518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90000"/>
              </a:lnSpc>
              <a:spcBef>
                <a:spcPts val="560"/>
              </a:spcBef>
            </a:pPr>
            <a:r>
              <a:rPr lang="en-US" sz="2800" b="0" i="1" strike="noStrike" spc="-1">
                <a:solidFill>
                  <a:srgbClr val="CC0000"/>
                </a:solidFill>
                <a:latin typeface="Gill Sans MT"/>
                <a:ea typeface="MS PGothic"/>
              </a:rPr>
              <a:t>covered a “ton” of material!</a:t>
            </a:r>
            <a:endParaRPr lang="en-US" sz="2800" b="0" strike="noStrike" spc="-1">
              <a:latin typeface="Arial"/>
            </a:endParaRPr>
          </a:p>
          <a:p>
            <a:pPr marL="342900" indent="-340995">
              <a:lnSpc>
                <a:spcPct val="8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Internet overview</a:t>
            </a:r>
            <a:endParaRPr lang="en-US" sz="2400" b="0" strike="noStrike" spc="-1">
              <a:latin typeface="Arial"/>
            </a:endParaRPr>
          </a:p>
          <a:p>
            <a:pPr marL="342900" indent="-340995">
              <a:lnSpc>
                <a:spcPct val="8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what’s a protocol?</a:t>
            </a:r>
            <a:endParaRPr lang="en-US" sz="2400" b="0" strike="noStrike" spc="-1">
              <a:latin typeface="Arial"/>
            </a:endParaRPr>
          </a:p>
          <a:p>
            <a:pPr marL="342900" indent="-340995">
              <a:lnSpc>
                <a:spcPct val="8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network edge, core, access network</a:t>
            </a:r>
            <a:endParaRPr lang="en-US" sz="2400" b="0" strike="noStrike" spc="-1">
              <a:latin typeface="Arial"/>
            </a:endParaRPr>
          </a:p>
          <a:p>
            <a:pPr marL="742950" lvl="1" indent="-283845">
              <a:lnSpc>
                <a:spcPct val="8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packet-switching versus circuit-switching</a:t>
            </a:r>
            <a:endParaRPr lang="en-US" sz="2400" b="0" strike="noStrike" spc="-1">
              <a:latin typeface="Arial"/>
            </a:endParaRPr>
          </a:p>
          <a:p>
            <a:pPr marL="742950" lvl="1" indent="-283845">
              <a:lnSpc>
                <a:spcPct val="80000"/>
              </a:lnSpc>
              <a:spcBef>
                <a:spcPts val="480"/>
              </a:spcBef>
              <a:buClr>
                <a:srgbClr val="000099"/>
              </a:buClr>
              <a:buFont typeface="Wingdings" panose="05000000000000000000" pitchFamily="2" charset="2"/>
              <a:buChar char=""/>
            </a:pPr>
            <a:r>
              <a:rPr lang="en-US" sz="2400" b="0" strike="noStrike" spc="-1">
                <a:solidFill>
                  <a:srgbClr val="000000"/>
                </a:solidFill>
                <a:latin typeface="Gill Sans MT"/>
                <a:ea typeface="Arial"/>
              </a:rPr>
              <a:t>Internet structure</a:t>
            </a:r>
            <a:endParaRPr lang="en-US" sz="2400" b="0" strike="noStrike" spc="-1">
              <a:latin typeface="Arial"/>
            </a:endParaRPr>
          </a:p>
          <a:p>
            <a:pPr marL="342900" indent="-340995">
              <a:lnSpc>
                <a:spcPct val="8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performance: loss, delay, throughput</a:t>
            </a:r>
            <a:endParaRPr lang="en-US" sz="2400" b="0" strike="noStrike" spc="-1">
              <a:latin typeface="Arial"/>
            </a:endParaRPr>
          </a:p>
          <a:p>
            <a:pPr marL="342900" indent="-340995">
              <a:lnSpc>
                <a:spcPct val="8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layering, service models</a:t>
            </a:r>
            <a:endParaRPr lang="en-US" sz="2400" b="0" strike="noStrike" spc="-1">
              <a:latin typeface="Arial"/>
            </a:endParaRPr>
          </a:p>
          <a:p>
            <a:pPr marL="342900" indent="-340995">
              <a:lnSpc>
                <a:spcPct val="8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security</a:t>
            </a:r>
            <a:endParaRPr lang="en-US" sz="2400" b="0" strike="noStrike" spc="-1">
              <a:latin typeface="Arial"/>
            </a:endParaRPr>
          </a:p>
          <a:p>
            <a:pPr marL="342900" indent="-340995">
              <a:lnSpc>
                <a:spcPct val="8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history</a:t>
            </a:r>
            <a:endParaRPr lang="en-US" sz="2400" b="0" strike="noStrike" spc="-1">
              <a:latin typeface="Arial"/>
            </a:endParaRPr>
          </a:p>
        </p:txBody>
      </p:sp>
      <p:sp>
        <p:nvSpPr>
          <p:cNvPr id="5764" name="CustomShape 4"/>
          <p:cNvSpPr/>
          <p:nvPr/>
        </p:nvSpPr>
        <p:spPr>
          <a:xfrm>
            <a:off x="5146560" y="1428840"/>
            <a:ext cx="3722400" cy="46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90000"/>
              </a:lnSpc>
              <a:spcBef>
                <a:spcPts val="560"/>
              </a:spcBef>
            </a:pPr>
            <a:r>
              <a:rPr lang="en-US" sz="2800" b="0" i="1" strike="noStrike" spc="-1">
                <a:solidFill>
                  <a:srgbClr val="CC0000"/>
                </a:solidFill>
                <a:latin typeface="Gill Sans MT"/>
                <a:ea typeface="MS PGothic"/>
              </a:rPr>
              <a:t>you now have:</a:t>
            </a:r>
            <a:r>
              <a:rPr lang="en-US" sz="2400" b="0" strike="noStrike" spc="-1">
                <a:solidFill>
                  <a:srgbClr val="000000"/>
                </a:solidFill>
                <a:latin typeface="Gill Sans MT"/>
                <a:ea typeface="MS PGothic"/>
              </a:rPr>
              <a:t> </a:t>
            </a:r>
            <a:endParaRPr lang="en-US" sz="2400" b="0" strike="noStrike" spc="-1">
              <a:latin typeface="Arial"/>
            </a:endParaRPr>
          </a:p>
          <a:p>
            <a:pPr marL="342900" indent="-340995">
              <a:lnSpc>
                <a:spcPct val="9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context, overview, “feel” of networking</a:t>
            </a:r>
            <a:endParaRPr lang="en-US" sz="2400" b="0" strike="noStrike" spc="-1">
              <a:latin typeface="Arial"/>
            </a:endParaRPr>
          </a:p>
          <a:p>
            <a:pPr marL="342900" indent="-340995">
              <a:lnSpc>
                <a:spcPct val="90000"/>
              </a:lnSpc>
              <a:spcBef>
                <a:spcPts val="480"/>
              </a:spcBef>
              <a:buClr>
                <a:srgbClr val="000099"/>
              </a:buClr>
              <a:buSzPct val="75000"/>
              <a:buFont typeface="Wingdings" panose="05000000000000000000" pitchFamily="2" charset="2"/>
              <a:buChar char=""/>
            </a:pPr>
            <a:r>
              <a:rPr lang="en-US" sz="2400" b="0" strike="noStrike" spc="-1">
                <a:solidFill>
                  <a:srgbClr val="000000"/>
                </a:solidFill>
                <a:latin typeface="Gill Sans MT"/>
                <a:ea typeface="MS PGothic"/>
              </a:rPr>
              <a:t>more depth, detail </a:t>
            </a:r>
            <a:r>
              <a:rPr lang="en-US" sz="2400" b="0" i="1" strike="noStrike" spc="-1">
                <a:solidFill>
                  <a:srgbClr val="000000"/>
                </a:solidFill>
                <a:latin typeface="Gill Sans MT"/>
                <a:ea typeface="MS PGothic"/>
              </a:rPr>
              <a:t>to follow!</a:t>
            </a:r>
            <a:endParaRPr lang="en-US" sz="2400" b="0" strike="noStrike" spc="-1">
              <a:latin typeface="Arial"/>
            </a:endParaRPr>
          </a:p>
        </p:txBody>
      </p:sp>
      <p:sp>
        <p:nvSpPr>
          <p:cNvPr id="5765" name="CustomShape 5"/>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CB974DB5-D8EE-4DFB-ADC3-B0DF683FEEC8}"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4" name="CustomShape 1"/>
          <p:cNvSpPr/>
          <p:nvPr/>
        </p:nvSpPr>
        <p:spPr>
          <a:xfrm>
            <a:off x="5576760" y="6467400"/>
            <a:ext cx="2893680" cy="28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pic>
        <p:nvPicPr>
          <p:cNvPr id="545" name="Picture 19"/>
          <p:cNvPicPr/>
          <p:nvPr/>
        </p:nvPicPr>
        <p:blipFill>
          <a:blip r:embed="rId1"/>
          <a:stretch>
            <a:fillRect/>
          </a:stretch>
        </p:blipFill>
        <p:spPr>
          <a:xfrm>
            <a:off x="768240" y="961920"/>
            <a:ext cx="5940360" cy="171360"/>
          </a:xfrm>
          <a:prstGeom prst="rect">
            <a:avLst/>
          </a:prstGeom>
          <a:ln>
            <a:noFill/>
          </a:ln>
        </p:spPr>
      </p:pic>
      <p:sp>
        <p:nvSpPr>
          <p:cNvPr id="546" name="CustomShape 2"/>
          <p:cNvSpPr/>
          <p:nvPr/>
        </p:nvSpPr>
        <p:spPr>
          <a:xfrm>
            <a:off x="533520" y="220680"/>
            <a:ext cx="777060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99"/>
                </a:solidFill>
                <a:latin typeface="Gill Sans MT"/>
                <a:ea typeface="MS PGothic"/>
              </a:rPr>
              <a:t>“</a:t>
            </a:r>
            <a:r>
              <a:rPr lang="en-US" sz="2800" b="0" strike="noStrike" spc="-1">
                <a:solidFill>
                  <a:srgbClr val="000099"/>
                </a:solidFill>
                <a:latin typeface="Gill Sans MT"/>
                <a:ea typeface="MS PGothic"/>
              </a:rPr>
              <a:t>Fun” internet appliances</a:t>
            </a:r>
            <a:endParaRPr lang="en-US" sz="2800" b="0" strike="noStrike" spc="-1">
              <a:solidFill>
                <a:srgbClr val="000099"/>
              </a:solidFill>
              <a:latin typeface="Gill Sans MT"/>
              <a:ea typeface="MS PGothic"/>
            </a:endParaRPr>
          </a:p>
        </p:txBody>
      </p:sp>
      <p:pic>
        <p:nvPicPr>
          <p:cNvPr id="547" name="Picture 3"/>
          <p:cNvPicPr/>
          <p:nvPr/>
        </p:nvPicPr>
        <p:blipFill>
          <a:blip r:embed="rId2"/>
          <a:stretch>
            <a:fillRect/>
          </a:stretch>
        </p:blipFill>
        <p:spPr>
          <a:xfrm>
            <a:off x="3625920" y="1460520"/>
            <a:ext cx="2493720" cy="2933640"/>
          </a:xfrm>
          <a:prstGeom prst="rect">
            <a:avLst/>
          </a:prstGeom>
          <a:ln>
            <a:noFill/>
          </a:ln>
        </p:spPr>
      </p:pic>
      <p:pic>
        <p:nvPicPr>
          <p:cNvPr id="548" name="Picture 4"/>
          <p:cNvPicPr/>
          <p:nvPr/>
        </p:nvPicPr>
        <p:blipFill>
          <a:blip r:embed="rId3"/>
          <a:stretch>
            <a:fillRect/>
          </a:stretch>
        </p:blipFill>
        <p:spPr>
          <a:xfrm>
            <a:off x="966960" y="1425600"/>
            <a:ext cx="1893600" cy="1558800"/>
          </a:xfrm>
          <a:prstGeom prst="rect">
            <a:avLst/>
          </a:prstGeom>
          <a:ln>
            <a:noFill/>
          </a:ln>
        </p:spPr>
      </p:pic>
      <p:sp>
        <p:nvSpPr>
          <p:cNvPr id="549" name="CustomShape 3"/>
          <p:cNvSpPr/>
          <p:nvPr/>
        </p:nvSpPr>
        <p:spPr>
          <a:xfrm>
            <a:off x="903240" y="2789280"/>
            <a:ext cx="2144160" cy="575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IP picture frame</a:t>
            </a:r>
            <a:endParaRPr lang="en-US" sz="1600" b="0" strike="noStrike" spc="-1">
              <a:latin typeface="Arial"/>
            </a:endParaRPr>
          </a:p>
          <a:p>
            <a:pPr>
              <a:lnSpc>
                <a:spcPct val="100000"/>
              </a:lnSpc>
            </a:pPr>
            <a:r>
              <a:rPr lang="en-US" sz="1600" b="0" strike="noStrike" spc="-1">
                <a:solidFill>
                  <a:srgbClr val="000000"/>
                </a:solidFill>
                <a:latin typeface="Arial"/>
                <a:ea typeface="MS PGothic"/>
              </a:rPr>
              <a:t>http://www.ceiva.com/</a:t>
            </a:r>
            <a:endParaRPr lang="en-US" sz="1600" b="0" strike="noStrike" spc="-1">
              <a:latin typeface="Arial"/>
            </a:endParaRPr>
          </a:p>
        </p:txBody>
      </p:sp>
      <p:sp>
        <p:nvSpPr>
          <p:cNvPr id="550" name="CustomShape 4"/>
          <p:cNvSpPr/>
          <p:nvPr/>
        </p:nvSpPr>
        <p:spPr>
          <a:xfrm>
            <a:off x="5631120" y="1989000"/>
            <a:ext cx="2234160" cy="575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Web-enabled toaster +</a:t>
            </a:r>
            <a:endParaRPr lang="en-US" sz="1600" b="0" strike="noStrike" spc="-1">
              <a:latin typeface="Arial"/>
            </a:endParaRPr>
          </a:p>
          <a:p>
            <a:pPr>
              <a:lnSpc>
                <a:spcPct val="100000"/>
              </a:lnSpc>
            </a:pPr>
            <a:r>
              <a:rPr lang="en-US" sz="1600" b="0" strike="noStrike" spc="-1">
                <a:solidFill>
                  <a:srgbClr val="000000"/>
                </a:solidFill>
                <a:latin typeface="Arial"/>
                <a:ea typeface="MS PGothic"/>
              </a:rPr>
              <a:t>weather forecaster</a:t>
            </a:r>
            <a:endParaRPr lang="en-US" sz="1600" b="0" strike="noStrike" spc="-1">
              <a:latin typeface="Arial"/>
            </a:endParaRPr>
          </a:p>
        </p:txBody>
      </p:sp>
      <p:pic>
        <p:nvPicPr>
          <p:cNvPr id="551" name="Picture 9"/>
          <p:cNvPicPr/>
          <p:nvPr/>
        </p:nvPicPr>
        <p:blipFill>
          <a:blip r:embed="rId4"/>
          <a:stretch>
            <a:fillRect/>
          </a:stretch>
        </p:blipFill>
        <p:spPr>
          <a:xfrm>
            <a:off x="5568840" y="4387680"/>
            <a:ext cx="2393640" cy="1917360"/>
          </a:xfrm>
          <a:prstGeom prst="rect">
            <a:avLst/>
          </a:prstGeom>
          <a:ln>
            <a:noFill/>
          </a:ln>
        </p:spPr>
      </p:pic>
      <p:sp>
        <p:nvSpPr>
          <p:cNvPr id="552" name="CustomShape 5"/>
          <p:cNvSpPr/>
          <p:nvPr/>
        </p:nvSpPr>
        <p:spPr>
          <a:xfrm>
            <a:off x="5914800" y="6016680"/>
            <a:ext cx="158940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Internet phones</a:t>
            </a:r>
            <a:endParaRPr lang="en-US" sz="1600" b="0" strike="noStrike" spc="-1">
              <a:latin typeface="Arial"/>
            </a:endParaRPr>
          </a:p>
        </p:txBody>
      </p:sp>
      <p:sp>
        <p:nvSpPr>
          <p:cNvPr id="553" name="CustomShape 6"/>
          <p:cNvSpPr/>
          <p:nvPr/>
        </p:nvSpPr>
        <p:spPr>
          <a:xfrm>
            <a:off x="984600" y="5789520"/>
            <a:ext cx="1170360" cy="575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Internet </a:t>
            </a:r>
            <a:endParaRPr lang="en-US" sz="1600" b="0" strike="noStrike" spc="-1">
              <a:latin typeface="Arial"/>
            </a:endParaRPr>
          </a:p>
          <a:p>
            <a:pPr>
              <a:lnSpc>
                <a:spcPct val="100000"/>
              </a:lnSpc>
            </a:pPr>
            <a:r>
              <a:rPr lang="en-US" sz="1600" b="0" strike="noStrike" spc="-1">
                <a:solidFill>
                  <a:srgbClr val="000000"/>
                </a:solidFill>
                <a:latin typeface="Arial"/>
                <a:ea typeface="MS PGothic"/>
              </a:rPr>
              <a:t>refrigerator</a:t>
            </a:r>
            <a:endParaRPr lang="en-US" sz="1600" b="0" strike="noStrike" spc="-1">
              <a:latin typeface="Arial"/>
            </a:endParaRPr>
          </a:p>
        </p:txBody>
      </p:sp>
      <p:pic>
        <p:nvPicPr>
          <p:cNvPr id="554" name="Picture 16"/>
          <p:cNvPicPr/>
          <p:nvPr/>
        </p:nvPicPr>
        <p:blipFill>
          <a:blip r:embed="rId5"/>
          <a:stretch>
            <a:fillRect/>
          </a:stretch>
        </p:blipFill>
        <p:spPr>
          <a:xfrm>
            <a:off x="2668680" y="4584600"/>
            <a:ext cx="1550880" cy="741240"/>
          </a:xfrm>
          <a:prstGeom prst="rect">
            <a:avLst/>
          </a:prstGeom>
          <a:ln>
            <a:noFill/>
          </a:ln>
        </p:spPr>
      </p:pic>
      <p:sp>
        <p:nvSpPr>
          <p:cNvPr id="555" name="CustomShape 7"/>
          <p:cNvSpPr/>
          <p:nvPr/>
        </p:nvSpPr>
        <p:spPr>
          <a:xfrm>
            <a:off x="2827440" y="5202360"/>
            <a:ext cx="2479320" cy="575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Slingbox: watch,</a:t>
            </a:r>
            <a:endParaRPr lang="en-US" sz="1600" b="0" strike="noStrike" spc="-1">
              <a:latin typeface="Arial"/>
            </a:endParaRPr>
          </a:p>
          <a:p>
            <a:pPr>
              <a:lnSpc>
                <a:spcPct val="100000"/>
              </a:lnSpc>
            </a:pPr>
            <a:r>
              <a:rPr lang="en-US" sz="1600" b="0" strike="noStrike" spc="-1">
                <a:solidFill>
                  <a:srgbClr val="000000"/>
                </a:solidFill>
                <a:latin typeface="Arial"/>
                <a:ea typeface="MS PGothic"/>
              </a:rPr>
              <a:t>control cable TV remotely</a:t>
            </a:r>
            <a:endParaRPr lang="en-US" sz="1600" b="0" strike="noStrike" spc="-1">
              <a:latin typeface="Arial"/>
            </a:endParaRPr>
          </a:p>
        </p:txBody>
      </p:sp>
      <p:sp>
        <p:nvSpPr>
          <p:cNvPr id="556" name="CustomShape 8"/>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5D5B43F6-1833-45FB-9ADB-FC0ED9C07784}" type="slidenum">
              <a:rPr lang="en-US" sz="1200" b="0" strike="noStrike" spc="-1">
                <a:solidFill>
                  <a:srgbClr val="000000"/>
                </a:solidFill>
                <a:latin typeface="Tahoma"/>
                <a:ea typeface="MS PGothic"/>
              </a:rPr>
            </a:fld>
            <a:endParaRPr lang="en-US" sz="1200" b="0" strike="noStrike" spc="-1">
              <a:latin typeface="Arial"/>
            </a:endParaRPr>
          </a:p>
        </p:txBody>
      </p:sp>
      <p:pic>
        <p:nvPicPr>
          <p:cNvPr id="557" name="Picture 23"/>
          <p:cNvPicPr/>
          <p:nvPr/>
        </p:nvPicPr>
        <p:blipFill>
          <a:blip r:embed="rId6"/>
          <a:stretch>
            <a:fillRect/>
          </a:stretch>
        </p:blipFill>
        <p:spPr>
          <a:xfrm>
            <a:off x="6891480" y="2754360"/>
            <a:ext cx="693360" cy="1095120"/>
          </a:xfrm>
          <a:prstGeom prst="rect">
            <a:avLst/>
          </a:prstGeom>
          <a:ln>
            <a:noFill/>
          </a:ln>
        </p:spPr>
      </p:pic>
      <p:sp>
        <p:nvSpPr>
          <p:cNvPr id="558" name="CustomShape 9"/>
          <p:cNvSpPr/>
          <p:nvPr/>
        </p:nvSpPr>
        <p:spPr>
          <a:xfrm>
            <a:off x="6764400" y="3841920"/>
            <a:ext cx="1917000" cy="575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Tweet-a-watt: </a:t>
            </a:r>
            <a:endParaRPr lang="en-US" sz="1600" b="0" strike="noStrike" spc="-1">
              <a:latin typeface="Arial"/>
            </a:endParaRPr>
          </a:p>
          <a:p>
            <a:pPr>
              <a:lnSpc>
                <a:spcPct val="100000"/>
              </a:lnSpc>
            </a:pPr>
            <a:r>
              <a:rPr lang="en-US" sz="1600" b="0" strike="noStrike" spc="-1">
                <a:solidFill>
                  <a:srgbClr val="000000"/>
                </a:solidFill>
                <a:latin typeface="Arial"/>
                <a:ea typeface="MS PGothic"/>
              </a:rPr>
              <a:t>monitor energy use</a:t>
            </a:r>
            <a:endParaRPr lang="en-US" sz="1600" b="0" strike="noStrike" spc="-1">
              <a:latin typeface="Arial"/>
            </a:endParaRPr>
          </a:p>
        </p:txBody>
      </p:sp>
      <p:pic>
        <p:nvPicPr>
          <p:cNvPr id="559" name="Picture 558"/>
          <p:cNvPicPr/>
          <p:nvPr/>
        </p:nvPicPr>
        <p:blipFill>
          <a:blip r:embed="rId7"/>
          <a:stretch>
            <a:fillRect/>
          </a:stretch>
        </p:blipFill>
        <p:spPr>
          <a:xfrm>
            <a:off x="914400" y="3581280"/>
            <a:ext cx="798840" cy="2157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CustomShape 1"/>
          <p:cNvSpPr/>
          <p:nvPr/>
        </p:nvSpPr>
        <p:spPr>
          <a:xfrm>
            <a:off x="7373880" y="6467400"/>
            <a:ext cx="1096920" cy="287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Tahoma"/>
                <a:ea typeface="MS PGothic"/>
              </a:rPr>
              <a:t>Introduction</a:t>
            </a:r>
            <a:endParaRPr lang="en-US" sz="1200" b="0" strike="noStrike" spc="-1">
              <a:latin typeface="Arial"/>
            </a:endParaRPr>
          </a:p>
        </p:txBody>
      </p:sp>
      <p:sp>
        <p:nvSpPr>
          <p:cNvPr id="561" name="CustomShape 2"/>
          <p:cNvSpPr/>
          <p:nvPr/>
        </p:nvSpPr>
        <p:spPr>
          <a:xfrm>
            <a:off x="446040" y="1515960"/>
            <a:ext cx="4767120" cy="445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nSpc>
                <a:spcPct val="100000"/>
              </a:lnSpc>
              <a:spcBef>
                <a:spcPts val="480"/>
              </a:spcBef>
              <a:buClr>
                <a:srgbClr val="000099"/>
              </a:buClr>
              <a:buSzPct val="75000"/>
              <a:buFont typeface="Wingdings" panose="05000000000000000000" pitchFamily="2" charset="2"/>
              <a:buChar char=""/>
            </a:pPr>
            <a:r>
              <a:rPr lang="en-US" sz="2400" b="0" i="1" strike="noStrike" spc="-1">
                <a:solidFill>
                  <a:srgbClr val="CC0000"/>
                </a:solidFill>
                <a:latin typeface="Gill Sans MT"/>
                <a:ea typeface="MS PGothic"/>
              </a:rPr>
              <a:t>Internet: </a:t>
            </a:r>
            <a:r>
              <a:rPr lang="en-US" sz="2400" b="0" strike="noStrike" spc="-1">
                <a:solidFill>
                  <a:srgbClr val="CC0000"/>
                </a:solidFill>
                <a:latin typeface="Gill Sans MT"/>
                <a:ea typeface="MS PGothic"/>
              </a:rPr>
              <a:t>“network of networks”</a:t>
            </a:r>
            <a:endParaRPr lang="en-US" sz="2400" b="0" strike="noStrike" spc="-1">
              <a:latin typeface="Arial"/>
            </a:endParaRPr>
          </a:p>
          <a:p>
            <a:pPr marL="742950" lvl="1" indent="-283845">
              <a:lnSpc>
                <a:spcPct val="100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Arial"/>
              </a:rPr>
              <a:t>Interconnected ISPs</a:t>
            </a:r>
            <a:endParaRPr lang="en-US" sz="20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i="1" strike="noStrike" spc="-1">
                <a:solidFill>
                  <a:srgbClr val="CC0000"/>
                </a:solidFill>
                <a:latin typeface="Gill Sans MT"/>
                <a:ea typeface="MS PGothic"/>
              </a:rPr>
              <a:t>protocols</a:t>
            </a:r>
            <a:r>
              <a:rPr lang="en-US" sz="2400" b="0" strike="noStrike" spc="-1">
                <a:solidFill>
                  <a:srgbClr val="FF0000"/>
                </a:solidFill>
                <a:latin typeface="Gill Sans MT"/>
                <a:ea typeface="MS PGothic"/>
              </a:rPr>
              <a:t> </a:t>
            </a:r>
            <a:r>
              <a:rPr lang="en-US" sz="2400" b="0" strike="noStrike" spc="-1">
                <a:solidFill>
                  <a:srgbClr val="000000"/>
                </a:solidFill>
                <a:latin typeface="Gill Sans MT"/>
                <a:ea typeface="MS PGothic"/>
              </a:rPr>
              <a:t>control sending, receiving of msgs</a:t>
            </a:r>
            <a:endParaRPr lang="en-US" sz="2400" b="0" strike="noStrike" spc="-1">
              <a:latin typeface="Arial"/>
            </a:endParaRPr>
          </a:p>
          <a:p>
            <a:pPr marL="742950" lvl="1" indent="-283845">
              <a:lnSpc>
                <a:spcPct val="100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Arial"/>
              </a:rPr>
              <a:t>e.g., TCP, IP, HTTP, Skype,  802.11</a:t>
            </a:r>
            <a:endParaRPr lang="en-US" sz="2000" b="0" strike="noStrike" spc="-1">
              <a:latin typeface="Arial"/>
            </a:endParaRPr>
          </a:p>
          <a:p>
            <a:pPr marL="342900" indent="-340995">
              <a:lnSpc>
                <a:spcPct val="100000"/>
              </a:lnSpc>
              <a:spcBef>
                <a:spcPts val="480"/>
              </a:spcBef>
              <a:buClr>
                <a:srgbClr val="000099"/>
              </a:buClr>
              <a:buSzPct val="75000"/>
              <a:buFont typeface="Wingdings" panose="05000000000000000000" pitchFamily="2" charset="2"/>
              <a:buChar char=""/>
            </a:pPr>
            <a:r>
              <a:rPr lang="en-US" sz="2400" b="0" i="1" strike="noStrike" spc="-1">
                <a:solidFill>
                  <a:srgbClr val="C00000"/>
                </a:solidFill>
                <a:latin typeface="Gill Sans MT"/>
                <a:ea typeface="MS PGothic"/>
              </a:rPr>
              <a:t>Internet  standards</a:t>
            </a:r>
            <a:endParaRPr lang="en-US" sz="2400" b="0" strike="noStrike" spc="-1">
              <a:latin typeface="Arial"/>
            </a:endParaRPr>
          </a:p>
          <a:p>
            <a:pPr marL="742950" lvl="1" indent="-283845">
              <a:lnSpc>
                <a:spcPct val="100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Arial"/>
              </a:rPr>
              <a:t>RFC: Request for comments</a:t>
            </a:r>
            <a:endParaRPr lang="en-US" sz="2000" b="0" strike="noStrike" spc="-1">
              <a:latin typeface="Arial"/>
            </a:endParaRPr>
          </a:p>
          <a:p>
            <a:pPr marL="742950" lvl="1" indent="-283845">
              <a:lnSpc>
                <a:spcPct val="100000"/>
              </a:lnSpc>
              <a:spcBef>
                <a:spcPts val="400"/>
              </a:spcBef>
              <a:buClr>
                <a:srgbClr val="000099"/>
              </a:buClr>
              <a:buFont typeface="Wingdings" panose="05000000000000000000" pitchFamily="2" charset="2"/>
              <a:buChar char=""/>
            </a:pPr>
            <a:r>
              <a:rPr lang="en-US" sz="2000" b="0" strike="noStrike" spc="-1">
                <a:solidFill>
                  <a:srgbClr val="000000"/>
                </a:solidFill>
                <a:latin typeface="Gill Sans MT"/>
                <a:ea typeface="Arial"/>
              </a:rPr>
              <a:t>IETF: Internet Engineering Task Force</a:t>
            </a:r>
            <a:endParaRPr lang="en-US" sz="2000" b="0" strike="noStrike" spc="-1">
              <a:latin typeface="Arial"/>
            </a:endParaRPr>
          </a:p>
        </p:txBody>
      </p:sp>
      <p:sp>
        <p:nvSpPr>
          <p:cNvPr id="562" name="CustomShape 3"/>
          <p:cNvSpPr/>
          <p:nvPr/>
        </p:nvSpPr>
        <p:spPr>
          <a:xfrm>
            <a:off x="212760" y="190440"/>
            <a:ext cx="8380080" cy="93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000099"/>
                </a:solidFill>
                <a:latin typeface="Gill Sans MT"/>
                <a:ea typeface="MS PGothic"/>
              </a:rPr>
              <a:t>What’s the Internet: “nuts and bolts” view</a:t>
            </a:r>
            <a:endParaRPr lang="en-US" sz="3600" b="0" strike="noStrike" spc="-1">
              <a:latin typeface="Arial"/>
            </a:endParaRPr>
          </a:p>
        </p:txBody>
      </p:sp>
      <p:pic>
        <p:nvPicPr>
          <p:cNvPr id="563" name="Picture 330"/>
          <p:cNvPicPr/>
          <p:nvPr/>
        </p:nvPicPr>
        <p:blipFill>
          <a:blip r:embed="rId1"/>
          <a:stretch>
            <a:fillRect/>
          </a:stretch>
        </p:blipFill>
        <p:spPr>
          <a:xfrm>
            <a:off x="330120" y="846000"/>
            <a:ext cx="8226360" cy="139320"/>
          </a:xfrm>
          <a:prstGeom prst="rect">
            <a:avLst/>
          </a:prstGeom>
          <a:ln>
            <a:noFill/>
          </a:ln>
        </p:spPr>
      </p:pic>
      <p:sp>
        <p:nvSpPr>
          <p:cNvPr id="564" name="CustomShape 4"/>
          <p:cNvSpPr/>
          <p:nvPr/>
        </p:nvSpPr>
        <p:spPr>
          <a:xfrm>
            <a:off x="7004160" y="3527280"/>
            <a:ext cx="1312560" cy="672840"/>
          </a:xfrm>
          <a:custGeom>
            <a:avLst/>
            <a:gdLst/>
            <a:ahLst/>
            <a:cxnLst/>
            <a:rect l="l" t="t"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565" name="CustomShape 5"/>
          <p:cNvSpPr/>
          <p:nvPr/>
        </p:nvSpPr>
        <p:spPr>
          <a:xfrm>
            <a:off x="7023240" y="2001960"/>
            <a:ext cx="1728720" cy="1123560"/>
          </a:xfrm>
          <a:custGeom>
            <a:avLst/>
            <a:gdLst/>
            <a:ahLst/>
            <a:cxnLst/>
            <a:rect l="l" t="t"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rgbClr val="00CCFF"/>
              </a:gs>
              <a:gs pos="100000">
                <a:schemeClr val="bg1"/>
              </a:gs>
            </a:gsLst>
            <a:lin ang="0"/>
          </a:gradFill>
          <a:ln>
            <a:noFill/>
          </a:ln>
        </p:spPr>
        <p:style>
          <a:lnRef idx="0">
            <a:scrgbClr r="0" g="0" b="0"/>
          </a:lnRef>
          <a:fillRef idx="0">
            <a:scrgbClr r="0" g="0" b="0"/>
          </a:fillRef>
          <a:effectRef idx="0">
            <a:scrgbClr r="0" g="0" b="0"/>
          </a:effectRef>
          <a:fontRef idx="minor"/>
        </p:style>
      </p:sp>
      <p:sp>
        <p:nvSpPr>
          <p:cNvPr id="566" name="CustomShape 6"/>
          <p:cNvSpPr/>
          <p:nvPr/>
        </p:nvSpPr>
        <p:spPr>
          <a:xfrm>
            <a:off x="5202360" y="1709640"/>
            <a:ext cx="1734840" cy="1069920"/>
          </a:xfrm>
          <a:custGeom>
            <a:avLst/>
            <a:gdLst/>
            <a:ahLst/>
            <a:cxnLst/>
            <a:rect l="l" t="t"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567" name="CustomShape 7"/>
          <p:cNvSpPr/>
          <p:nvPr/>
        </p:nvSpPr>
        <p:spPr>
          <a:xfrm>
            <a:off x="5512320" y="3238920"/>
            <a:ext cx="985320" cy="667800"/>
          </a:xfrm>
          <a:prstGeom prst="rect">
            <a:avLst/>
          </a:prstGeom>
          <a:solidFill>
            <a:srgbClr val="00CCFF"/>
          </a:solidFill>
          <a:ln>
            <a:noFill/>
          </a:ln>
        </p:spPr>
        <p:style>
          <a:lnRef idx="0">
            <a:scrgbClr r="0" g="0" b="0"/>
          </a:lnRef>
          <a:fillRef idx="0">
            <a:scrgbClr r="0" g="0" b="0"/>
          </a:fillRef>
          <a:effectRef idx="0">
            <a:scrgbClr r="0" g="0" b="0"/>
          </a:effectRef>
          <a:fontRef idx="minor"/>
        </p:style>
      </p:sp>
      <p:sp>
        <p:nvSpPr>
          <p:cNvPr id="568" name="CustomShape 8"/>
          <p:cNvSpPr/>
          <p:nvPr/>
        </p:nvSpPr>
        <p:spPr>
          <a:xfrm>
            <a:off x="5278320" y="2975040"/>
            <a:ext cx="1457280" cy="316080"/>
          </a:xfrm>
          <a:prstGeom prst="triangle">
            <a:avLst>
              <a:gd name="adj" fmla="val 50000"/>
            </a:avLst>
          </a:prstGeom>
          <a:solidFill>
            <a:srgbClr val="00CCFF"/>
          </a:solidFill>
          <a:ln>
            <a:noFill/>
          </a:ln>
        </p:spPr>
        <p:style>
          <a:lnRef idx="0">
            <a:scrgbClr r="0" g="0" b="0"/>
          </a:lnRef>
          <a:fillRef idx="0">
            <a:scrgbClr r="0" g="0" b="0"/>
          </a:fillRef>
          <a:effectRef idx="0">
            <a:scrgbClr r="0" g="0" b="0"/>
          </a:effectRef>
          <a:fontRef idx="minor"/>
        </p:style>
      </p:sp>
      <p:sp>
        <p:nvSpPr>
          <p:cNvPr id="569" name="Line 9"/>
          <p:cNvSpPr/>
          <p:nvPr/>
        </p:nvSpPr>
        <p:spPr>
          <a:xfrm>
            <a:off x="7395840" y="3813120"/>
            <a:ext cx="163800" cy="120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70" name="Line 10"/>
          <p:cNvSpPr/>
          <p:nvPr/>
        </p:nvSpPr>
        <p:spPr>
          <a:xfrm>
            <a:off x="7492680" y="3733560"/>
            <a:ext cx="2797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71" name="Line 11"/>
          <p:cNvSpPr/>
          <p:nvPr/>
        </p:nvSpPr>
        <p:spPr>
          <a:xfrm flipV="1">
            <a:off x="7729200" y="3819240"/>
            <a:ext cx="13500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72" name="Line 12"/>
          <p:cNvSpPr/>
          <p:nvPr/>
        </p:nvSpPr>
        <p:spPr>
          <a:xfrm>
            <a:off x="6427440" y="3740040"/>
            <a:ext cx="67968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73" name="Line 13"/>
          <p:cNvSpPr/>
          <p:nvPr/>
        </p:nvSpPr>
        <p:spPr>
          <a:xfrm>
            <a:off x="6723000" y="2587320"/>
            <a:ext cx="509400" cy="3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74" name="Line 14"/>
          <p:cNvSpPr/>
          <p:nvPr/>
        </p:nvSpPr>
        <p:spPr>
          <a:xfrm>
            <a:off x="6289560" y="2403360"/>
            <a:ext cx="152280" cy="950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75" name="CustomShape 15"/>
          <p:cNvSpPr/>
          <p:nvPr/>
        </p:nvSpPr>
        <p:spPr>
          <a:xfrm>
            <a:off x="5497560" y="4378320"/>
            <a:ext cx="3078000" cy="1663560"/>
          </a:xfrm>
          <a:custGeom>
            <a:avLst/>
            <a:gdLst/>
            <a:ahLst/>
            <a:cxnLst/>
            <a:rect l="l" t="t" r="r" b="b"/>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p:spPr>
        <p:style>
          <a:lnRef idx="0">
            <a:scrgbClr r="0" g="0" b="0"/>
          </a:lnRef>
          <a:fillRef idx="0">
            <a:scrgbClr r="0" g="0" b="0"/>
          </a:fillRef>
          <a:effectRef idx="0">
            <a:scrgbClr r="0" g="0" b="0"/>
          </a:effectRef>
          <a:fontRef idx="minor"/>
        </p:style>
      </p:sp>
      <p:sp>
        <p:nvSpPr>
          <p:cNvPr id="576" name="Line 16"/>
          <p:cNvSpPr/>
          <p:nvPr/>
        </p:nvSpPr>
        <p:spPr>
          <a:xfrm flipV="1">
            <a:off x="8037360" y="4967280"/>
            <a:ext cx="139680" cy="5238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77" name="Line 17"/>
          <p:cNvSpPr/>
          <p:nvPr/>
        </p:nvSpPr>
        <p:spPr>
          <a:xfrm>
            <a:off x="7949880" y="5481360"/>
            <a:ext cx="86040" cy="3240"/>
          </a:xfrm>
          <a:prstGeom prst="line">
            <a:avLst/>
          </a:prstGeom>
          <a:ln w="12600">
            <a:solidFill>
              <a:schemeClr val="bg2"/>
            </a:solidFill>
            <a:round/>
          </a:ln>
        </p:spPr>
        <p:style>
          <a:lnRef idx="0">
            <a:scrgbClr r="0" g="0" b="0"/>
          </a:lnRef>
          <a:fillRef idx="0">
            <a:scrgbClr r="0" g="0" b="0"/>
          </a:fillRef>
          <a:effectRef idx="0">
            <a:scrgbClr r="0" g="0" b="0"/>
          </a:effectRef>
          <a:fontRef idx="minor"/>
        </p:style>
      </p:sp>
      <p:sp>
        <p:nvSpPr>
          <p:cNvPr id="578" name="Line 18"/>
          <p:cNvSpPr/>
          <p:nvPr/>
        </p:nvSpPr>
        <p:spPr>
          <a:xfrm>
            <a:off x="8119800" y="5173560"/>
            <a:ext cx="11448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79" name="Line 19"/>
          <p:cNvSpPr/>
          <p:nvPr/>
        </p:nvSpPr>
        <p:spPr>
          <a:xfrm>
            <a:off x="7358040" y="4697280"/>
            <a:ext cx="390240" cy="183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80" name="Line 20"/>
          <p:cNvSpPr/>
          <p:nvPr/>
        </p:nvSpPr>
        <p:spPr>
          <a:xfrm flipV="1">
            <a:off x="6737040" y="4684680"/>
            <a:ext cx="322560" cy="198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81" name="Line 21"/>
          <p:cNvSpPr/>
          <p:nvPr/>
        </p:nvSpPr>
        <p:spPr>
          <a:xfrm>
            <a:off x="6779880" y="4976640"/>
            <a:ext cx="9716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82" name="Line 22"/>
          <p:cNvSpPr/>
          <p:nvPr/>
        </p:nvSpPr>
        <p:spPr>
          <a:xfrm>
            <a:off x="6100560" y="4773600"/>
            <a:ext cx="263520" cy="856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83" name="Line 23"/>
          <p:cNvSpPr/>
          <p:nvPr/>
        </p:nvSpPr>
        <p:spPr>
          <a:xfrm flipV="1">
            <a:off x="5841720" y="4983120"/>
            <a:ext cx="412920" cy="126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84" name="Line 24"/>
          <p:cNvSpPr/>
          <p:nvPr/>
        </p:nvSpPr>
        <p:spPr>
          <a:xfrm flipH="1">
            <a:off x="6267240" y="5070240"/>
            <a:ext cx="142920" cy="198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85" name="Line 25"/>
          <p:cNvSpPr/>
          <p:nvPr/>
        </p:nvSpPr>
        <p:spPr>
          <a:xfrm flipH="1" flipV="1">
            <a:off x="6588000" y="5097240"/>
            <a:ext cx="74520" cy="1731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86" name="Line 26"/>
          <p:cNvSpPr/>
          <p:nvPr/>
        </p:nvSpPr>
        <p:spPr>
          <a:xfrm>
            <a:off x="6743520" y="5052960"/>
            <a:ext cx="503280" cy="269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87" name="Line 27"/>
          <p:cNvSpPr/>
          <p:nvPr/>
        </p:nvSpPr>
        <p:spPr>
          <a:xfrm>
            <a:off x="6281640" y="3522600"/>
            <a:ext cx="360" cy="131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88" name="Line 28"/>
          <p:cNvSpPr/>
          <p:nvPr/>
        </p:nvSpPr>
        <p:spPr>
          <a:xfrm flipV="1">
            <a:off x="7576920" y="2492280"/>
            <a:ext cx="123840" cy="87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89" name="Line 29"/>
          <p:cNvSpPr/>
          <p:nvPr/>
        </p:nvSpPr>
        <p:spPr>
          <a:xfrm>
            <a:off x="7405560" y="2665080"/>
            <a:ext cx="360" cy="82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90" name="Line 30"/>
          <p:cNvSpPr/>
          <p:nvPr/>
        </p:nvSpPr>
        <p:spPr>
          <a:xfrm flipV="1">
            <a:off x="7576920" y="2562120"/>
            <a:ext cx="263520" cy="2887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91" name="Line 31"/>
          <p:cNvSpPr/>
          <p:nvPr/>
        </p:nvSpPr>
        <p:spPr>
          <a:xfrm>
            <a:off x="7941960" y="2560320"/>
            <a:ext cx="360" cy="196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92" name="Line 32"/>
          <p:cNvSpPr/>
          <p:nvPr/>
        </p:nvSpPr>
        <p:spPr>
          <a:xfrm>
            <a:off x="7596000" y="2866680"/>
            <a:ext cx="18900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93" name="Line 33"/>
          <p:cNvSpPr/>
          <p:nvPr/>
        </p:nvSpPr>
        <p:spPr>
          <a:xfrm flipV="1">
            <a:off x="5891040" y="3733560"/>
            <a:ext cx="168120" cy="3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94" name="Line 34"/>
          <p:cNvSpPr/>
          <p:nvPr/>
        </p:nvSpPr>
        <p:spPr>
          <a:xfrm>
            <a:off x="8150040" y="2857320"/>
            <a:ext cx="1778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95" name="Line 35"/>
          <p:cNvSpPr/>
          <p:nvPr/>
        </p:nvSpPr>
        <p:spPr>
          <a:xfrm flipH="1">
            <a:off x="7296120" y="2933640"/>
            <a:ext cx="98280" cy="704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96" name="Line 36"/>
          <p:cNvSpPr/>
          <p:nvPr/>
        </p:nvSpPr>
        <p:spPr>
          <a:xfrm flipH="1">
            <a:off x="7887960" y="2933640"/>
            <a:ext cx="111240" cy="726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97" name="Line 37"/>
          <p:cNvSpPr/>
          <p:nvPr/>
        </p:nvSpPr>
        <p:spPr>
          <a:xfrm flipV="1">
            <a:off x="7272000" y="4074840"/>
            <a:ext cx="227160" cy="43668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598" name="Picture 591"/>
          <p:cNvPicPr/>
          <p:nvPr/>
        </p:nvPicPr>
        <p:blipFill>
          <a:blip r:embed="rId2"/>
          <a:stretch>
            <a:fillRect/>
          </a:stretch>
        </p:blipFill>
        <p:spPr>
          <a:xfrm>
            <a:off x="5775840" y="4533840"/>
            <a:ext cx="412560" cy="371160"/>
          </a:xfrm>
          <a:prstGeom prst="rect">
            <a:avLst/>
          </a:prstGeom>
          <a:ln>
            <a:noFill/>
          </a:ln>
        </p:spPr>
      </p:pic>
      <p:sp>
        <p:nvSpPr>
          <p:cNvPr id="599" name="CustomShape 38"/>
          <p:cNvSpPr/>
          <p:nvPr/>
        </p:nvSpPr>
        <p:spPr>
          <a:xfrm>
            <a:off x="5951520" y="4569840"/>
            <a:ext cx="194400" cy="1692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600" name="Picture 594"/>
          <p:cNvPicPr/>
          <p:nvPr/>
        </p:nvPicPr>
        <p:blipFill>
          <a:blip r:embed="rId3"/>
          <a:stretch>
            <a:fillRect/>
          </a:stretch>
        </p:blipFill>
        <p:spPr>
          <a:xfrm>
            <a:off x="5457960" y="4954680"/>
            <a:ext cx="480960" cy="404640"/>
          </a:xfrm>
          <a:prstGeom prst="rect">
            <a:avLst/>
          </a:prstGeom>
          <a:ln>
            <a:noFill/>
          </a:ln>
        </p:spPr>
      </p:pic>
      <p:sp>
        <p:nvSpPr>
          <p:cNvPr id="601" name="CustomShape 39"/>
          <p:cNvSpPr/>
          <p:nvPr/>
        </p:nvSpPr>
        <p:spPr>
          <a:xfrm>
            <a:off x="5663160" y="4993560"/>
            <a:ext cx="226440" cy="1843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602" name="Picture 597"/>
          <p:cNvPicPr/>
          <p:nvPr/>
        </p:nvPicPr>
        <p:blipFill>
          <a:blip r:embed="rId4"/>
          <a:stretch>
            <a:fillRect/>
          </a:stretch>
        </p:blipFill>
        <p:spPr>
          <a:xfrm>
            <a:off x="5936040" y="5256360"/>
            <a:ext cx="425160" cy="347400"/>
          </a:xfrm>
          <a:prstGeom prst="rect">
            <a:avLst/>
          </a:prstGeom>
          <a:ln>
            <a:noFill/>
          </a:ln>
        </p:spPr>
      </p:pic>
      <p:sp>
        <p:nvSpPr>
          <p:cNvPr id="603" name="CustomShape 40"/>
          <p:cNvSpPr/>
          <p:nvPr/>
        </p:nvSpPr>
        <p:spPr>
          <a:xfrm>
            <a:off x="6117480" y="5289840"/>
            <a:ext cx="200160" cy="1584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604" name="Picture 600"/>
          <p:cNvPicPr/>
          <p:nvPr/>
        </p:nvPicPr>
        <p:blipFill>
          <a:blip r:embed="rId4"/>
          <a:stretch>
            <a:fillRect/>
          </a:stretch>
        </p:blipFill>
        <p:spPr>
          <a:xfrm>
            <a:off x="6550200" y="5238720"/>
            <a:ext cx="425160" cy="349200"/>
          </a:xfrm>
          <a:prstGeom prst="rect">
            <a:avLst/>
          </a:prstGeom>
          <a:ln>
            <a:noFill/>
          </a:ln>
        </p:spPr>
      </p:pic>
      <p:sp>
        <p:nvSpPr>
          <p:cNvPr id="605" name="CustomShape 41"/>
          <p:cNvSpPr/>
          <p:nvPr/>
        </p:nvSpPr>
        <p:spPr>
          <a:xfrm>
            <a:off x="6593400" y="5272560"/>
            <a:ext cx="199440" cy="15912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606" name="Picture 603"/>
          <p:cNvPicPr/>
          <p:nvPr/>
        </p:nvPicPr>
        <p:blipFill>
          <a:blip r:embed="rId5"/>
          <a:stretch>
            <a:fillRect/>
          </a:stretch>
        </p:blipFill>
        <p:spPr>
          <a:xfrm>
            <a:off x="6342120" y="1720800"/>
            <a:ext cx="847440" cy="166320"/>
          </a:xfrm>
          <a:prstGeom prst="rect">
            <a:avLst/>
          </a:prstGeom>
          <a:ln>
            <a:noFill/>
          </a:ln>
        </p:spPr>
      </p:pic>
      <p:pic>
        <p:nvPicPr>
          <p:cNvPr id="607" name="Picture 653"/>
          <p:cNvPicPr/>
          <p:nvPr/>
        </p:nvPicPr>
        <p:blipFill>
          <a:blip r:embed="rId6"/>
          <a:stretch>
            <a:fillRect/>
          </a:stretch>
        </p:blipFill>
        <p:spPr>
          <a:xfrm>
            <a:off x="5772600" y="1603440"/>
            <a:ext cx="135000" cy="326520"/>
          </a:xfrm>
          <a:prstGeom prst="rect">
            <a:avLst/>
          </a:prstGeom>
          <a:ln>
            <a:noFill/>
          </a:ln>
        </p:spPr>
      </p:pic>
      <p:pic>
        <p:nvPicPr>
          <p:cNvPr id="608" name="Picture 654"/>
          <p:cNvPicPr/>
          <p:nvPr/>
        </p:nvPicPr>
        <p:blipFill>
          <a:blip r:embed="rId7"/>
          <a:stretch>
            <a:fillRect/>
          </a:stretch>
        </p:blipFill>
        <p:spPr>
          <a:xfrm>
            <a:off x="5613480" y="1546200"/>
            <a:ext cx="414000" cy="87120"/>
          </a:xfrm>
          <a:prstGeom prst="rect">
            <a:avLst/>
          </a:prstGeom>
          <a:ln>
            <a:noFill/>
          </a:ln>
        </p:spPr>
      </p:pic>
      <p:sp>
        <p:nvSpPr>
          <p:cNvPr id="609" name="CustomShape 42"/>
          <p:cNvSpPr/>
          <p:nvPr/>
        </p:nvSpPr>
        <p:spPr>
          <a:xfrm>
            <a:off x="7691400" y="247068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10" name="CustomShape 43"/>
          <p:cNvSpPr/>
          <p:nvPr/>
        </p:nvSpPr>
        <p:spPr>
          <a:xfrm>
            <a:off x="7691400" y="245988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611" name="CustomShape 44"/>
          <p:cNvSpPr/>
          <p:nvPr/>
        </p:nvSpPr>
        <p:spPr>
          <a:xfrm>
            <a:off x="7689960" y="239544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12" name="CustomShape 45"/>
          <p:cNvSpPr/>
          <p:nvPr/>
        </p:nvSpPr>
        <p:spPr>
          <a:xfrm>
            <a:off x="7767720" y="242424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13" name="CustomShape 46"/>
          <p:cNvSpPr/>
          <p:nvPr/>
        </p:nvSpPr>
        <p:spPr>
          <a:xfrm>
            <a:off x="7777440" y="242424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14" name="Line 47"/>
          <p:cNvSpPr/>
          <p:nvPr/>
        </p:nvSpPr>
        <p:spPr>
          <a:xfrm>
            <a:off x="7691400" y="2447280"/>
            <a:ext cx="360" cy="74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15" name="Line 48"/>
          <p:cNvSpPr/>
          <p:nvPr/>
        </p:nvSpPr>
        <p:spPr>
          <a:xfrm>
            <a:off x="8076960" y="2450880"/>
            <a:ext cx="360" cy="730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16" name="CustomShape 49"/>
          <p:cNvSpPr/>
          <p:nvPr/>
        </p:nvSpPr>
        <p:spPr>
          <a:xfrm>
            <a:off x="7764480" y="2835360"/>
            <a:ext cx="385560" cy="964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17" name="CustomShape 50"/>
          <p:cNvSpPr/>
          <p:nvPr/>
        </p:nvSpPr>
        <p:spPr>
          <a:xfrm>
            <a:off x="7764480" y="2824200"/>
            <a:ext cx="387000" cy="5940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618" name="CustomShape 51"/>
          <p:cNvSpPr/>
          <p:nvPr/>
        </p:nvSpPr>
        <p:spPr>
          <a:xfrm>
            <a:off x="7763040" y="2757600"/>
            <a:ext cx="385560" cy="11304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19" name="CustomShape 52"/>
          <p:cNvSpPr/>
          <p:nvPr/>
        </p:nvSpPr>
        <p:spPr>
          <a:xfrm>
            <a:off x="7840800" y="2787120"/>
            <a:ext cx="217440" cy="518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20" name="CustomShape 53"/>
          <p:cNvSpPr/>
          <p:nvPr/>
        </p:nvSpPr>
        <p:spPr>
          <a:xfrm>
            <a:off x="7850520" y="2787120"/>
            <a:ext cx="197640" cy="518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21" name="Line 54"/>
          <p:cNvSpPr/>
          <p:nvPr/>
        </p:nvSpPr>
        <p:spPr>
          <a:xfrm>
            <a:off x="7764120" y="2811240"/>
            <a:ext cx="360" cy="77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22" name="Line 55"/>
          <p:cNvSpPr/>
          <p:nvPr/>
        </p:nvSpPr>
        <p:spPr>
          <a:xfrm>
            <a:off x="8150040" y="2814840"/>
            <a:ext cx="360" cy="759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23" name="CustomShape 56"/>
          <p:cNvSpPr/>
          <p:nvPr/>
        </p:nvSpPr>
        <p:spPr>
          <a:xfrm>
            <a:off x="7205760" y="256896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24" name="CustomShape 57"/>
          <p:cNvSpPr/>
          <p:nvPr/>
        </p:nvSpPr>
        <p:spPr>
          <a:xfrm>
            <a:off x="7205760" y="255816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625" name="CustomShape 58"/>
          <p:cNvSpPr/>
          <p:nvPr/>
        </p:nvSpPr>
        <p:spPr>
          <a:xfrm>
            <a:off x="7203960" y="249408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26" name="CustomShape 59"/>
          <p:cNvSpPr/>
          <p:nvPr/>
        </p:nvSpPr>
        <p:spPr>
          <a:xfrm>
            <a:off x="7281720" y="252252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27" name="CustomShape 60"/>
          <p:cNvSpPr/>
          <p:nvPr/>
        </p:nvSpPr>
        <p:spPr>
          <a:xfrm>
            <a:off x="7291800" y="252252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28" name="Line 61"/>
          <p:cNvSpPr/>
          <p:nvPr/>
        </p:nvSpPr>
        <p:spPr>
          <a:xfrm>
            <a:off x="7205400" y="254556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29" name="Line 62"/>
          <p:cNvSpPr/>
          <p:nvPr/>
        </p:nvSpPr>
        <p:spPr>
          <a:xfrm>
            <a:off x="7591320" y="254916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30" name="CustomShape 63"/>
          <p:cNvSpPr/>
          <p:nvPr/>
        </p:nvSpPr>
        <p:spPr>
          <a:xfrm>
            <a:off x="7216920" y="283248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31" name="CustomShape 64"/>
          <p:cNvSpPr/>
          <p:nvPr/>
        </p:nvSpPr>
        <p:spPr>
          <a:xfrm>
            <a:off x="7216920" y="282168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632" name="CustomShape 65"/>
          <p:cNvSpPr/>
          <p:nvPr/>
        </p:nvSpPr>
        <p:spPr>
          <a:xfrm>
            <a:off x="7215120" y="275760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33" name="CustomShape 66"/>
          <p:cNvSpPr/>
          <p:nvPr/>
        </p:nvSpPr>
        <p:spPr>
          <a:xfrm>
            <a:off x="7292880" y="278604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34" name="CustomShape 67"/>
          <p:cNvSpPr/>
          <p:nvPr/>
        </p:nvSpPr>
        <p:spPr>
          <a:xfrm>
            <a:off x="7302960" y="278604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35" name="Line 68"/>
          <p:cNvSpPr/>
          <p:nvPr/>
        </p:nvSpPr>
        <p:spPr>
          <a:xfrm>
            <a:off x="7216560" y="280908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36" name="Line 69"/>
          <p:cNvSpPr/>
          <p:nvPr/>
        </p:nvSpPr>
        <p:spPr>
          <a:xfrm>
            <a:off x="7602480" y="281268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37" name="Line 70"/>
          <p:cNvSpPr/>
          <p:nvPr/>
        </p:nvSpPr>
        <p:spPr>
          <a:xfrm>
            <a:off x="8345160" y="2855880"/>
            <a:ext cx="177840" cy="360"/>
          </a:xfrm>
          <a:prstGeom prst="line">
            <a:avLst/>
          </a:prstGeom>
          <a:ln w="9360" cap="rnd">
            <a:solidFill>
              <a:schemeClr val="bg2"/>
            </a:solidFill>
            <a:custDash>
              <a:ds d="1300000" sp="1000000"/>
            </a:custDash>
            <a:round/>
          </a:ln>
        </p:spPr>
        <p:style>
          <a:lnRef idx="0">
            <a:scrgbClr r="0" g="0" b="0"/>
          </a:lnRef>
          <a:fillRef idx="0">
            <a:scrgbClr r="0" g="0" b="0"/>
          </a:fillRef>
          <a:effectRef idx="0">
            <a:scrgbClr r="0" g="0" b="0"/>
          </a:effectRef>
          <a:fontRef idx="minor"/>
        </p:style>
      </p:sp>
      <p:sp>
        <p:nvSpPr>
          <p:cNvPr id="638" name="CustomShape 71"/>
          <p:cNvSpPr/>
          <p:nvPr/>
        </p:nvSpPr>
        <p:spPr>
          <a:xfrm>
            <a:off x="7403040" y="4001400"/>
            <a:ext cx="479880" cy="111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39" name="CustomShape 72"/>
          <p:cNvSpPr/>
          <p:nvPr/>
        </p:nvSpPr>
        <p:spPr>
          <a:xfrm>
            <a:off x="7403040" y="3988440"/>
            <a:ext cx="482040" cy="687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640" name="CustomShape 73"/>
          <p:cNvSpPr/>
          <p:nvPr/>
        </p:nvSpPr>
        <p:spPr>
          <a:xfrm>
            <a:off x="7400880" y="3911760"/>
            <a:ext cx="479880" cy="130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41" name="CustomShape 74"/>
          <p:cNvSpPr/>
          <p:nvPr/>
        </p:nvSpPr>
        <p:spPr>
          <a:xfrm>
            <a:off x="7497720" y="3945960"/>
            <a:ext cx="270720" cy="6012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42" name="CustomShape 75"/>
          <p:cNvSpPr/>
          <p:nvPr/>
        </p:nvSpPr>
        <p:spPr>
          <a:xfrm>
            <a:off x="7509960" y="3945960"/>
            <a:ext cx="246240" cy="6012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43" name="Line 76"/>
          <p:cNvSpPr/>
          <p:nvPr/>
        </p:nvSpPr>
        <p:spPr>
          <a:xfrm>
            <a:off x="7402680" y="3973320"/>
            <a:ext cx="360" cy="90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44" name="Line 77"/>
          <p:cNvSpPr/>
          <p:nvPr/>
        </p:nvSpPr>
        <p:spPr>
          <a:xfrm>
            <a:off x="7882560" y="3977640"/>
            <a:ext cx="360" cy="87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45" name="CustomShape 78"/>
          <p:cNvSpPr/>
          <p:nvPr/>
        </p:nvSpPr>
        <p:spPr>
          <a:xfrm>
            <a:off x="7083720" y="3720600"/>
            <a:ext cx="479880" cy="111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46" name="CustomShape 79"/>
          <p:cNvSpPr/>
          <p:nvPr/>
        </p:nvSpPr>
        <p:spPr>
          <a:xfrm>
            <a:off x="7083720" y="3707640"/>
            <a:ext cx="482040" cy="687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647" name="CustomShape 80"/>
          <p:cNvSpPr/>
          <p:nvPr/>
        </p:nvSpPr>
        <p:spPr>
          <a:xfrm>
            <a:off x="7081920" y="3630600"/>
            <a:ext cx="479880" cy="130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48" name="CustomShape 81"/>
          <p:cNvSpPr/>
          <p:nvPr/>
        </p:nvSpPr>
        <p:spPr>
          <a:xfrm>
            <a:off x="7178760" y="3664800"/>
            <a:ext cx="270720" cy="6012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49" name="CustomShape 82"/>
          <p:cNvSpPr/>
          <p:nvPr/>
        </p:nvSpPr>
        <p:spPr>
          <a:xfrm>
            <a:off x="7191000" y="3664800"/>
            <a:ext cx="246240" cy="6012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50" name="Line 83"/>
          <p:cNvSpPr/>
          <p:nvPr/>
        </p:nvSpPr>
        <p:spPr>
          <a:xfrm>
            <a:off x="7083720" y="3692520"/>
            <a:ext cx="360" cy="89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51" name="Line 84"/>
          <p:cNvSpPr/>
          <p:nvPr/>
        </p:nvSpPr>
        <p:spPr>
          <a:xfrm>
            <a:off x="7563600" y="3696840"/>
            <a:ext cx="360" cy="874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52" name="CustomShape 85"/>
          <p:cNvSpPr/>
          <p:nvPr/>
        </p:nvSpPr>
        <p:spPr>
          <a:xfrm>
            <a:off x="7745760" y="3733200"/>
            <a:ext cx="479880" cy="111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53" name="CustomShape 86"/>
          <p:cNvSpPr/>
          <p:nvPr/>
        </p:nvSpPr>
        <p:spPr>
          <a:xfrm>
            <a:off x="7745760" y="3720240"/>
            <a:ext cx="482040" cy="6876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654" name="CustomShape 87"/>
          <p:cNvSpPr/>
          <p:nvPr/>
        </p:nvSpPr>
        <p:spPr>
          <a:xfrm>
            <a:off x="7743960" y="3643200"/>
            <a:ext cx="479880" cy="1306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55" name="CustomShape 88"/>
          <p:cNvSpPr/>
          <p:nvPr/>
        </p:nvSpPr>
        <p:spPr>
          <a:xfrm>
            <a:off x="7840440" y="3677400"/>
            <a:ext cx="270720" cy="6012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56" name="CustomShape 89"/>
          <p:cNvSpPr/>
          <p:nvPr/>
        </p:nvSpPr>
        <p:spPr>
          <a:xfrm>
            <a:off x="7853040" y="3677400"/>
            <a:ext cx="246240" cy="6012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57" name="Line 90"/>
          <p:cNvSpPr/>
          <p:nvPr/>
        </p:nvSpPr>
        <p:spPr>
          <a:xfrm>
            <a:off x="7745760" y="3705120"/>
            <a:ext cx="360" cy="90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58" name="Line 91"/>
          <p:cNvSpPr/>
          <p:nvPr/>
        </p:nvSpPr>
        <p:spPr>
          <a:xfrm>
            <a:off x="8225640" y="3709440"/>
            <a:ext cx="360" cy="878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59" name="CustomShape 92"/>
          <p:cNvSpPr/>
          <p:nvPr/>
        </p:nvSpPr>
        <p:spPr>
          <a:xfrm>
            <a:off x="6965280" y="4612680"/>
            <a:ext cx="612360" cy="133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60" name="CustomShape 93"/>
          <p:cNvSpPr/>
          <p:nvPr/>
        </p:nvSpPr>
        <p:spPr>
          <a:xfrm>
            <a:off x="6965280" y="4597200"/>
            <a:ext cx="61488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661" name="CustomShape 94"/>
          <p:cNvSpPr/>
          <p:nvPr/>
        </p:nvSpPr>
        <p:spPr>
          <a:xfrm>
            <a:off x="6962760" y="4505400"/>
            <a:ext cx="612360" cy="156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62" name="CustomShape 95"/>
          <p:cNvSpPr/>
          <p:nvPr/>
        </p:nvSpPr>
        <p:spPr>
          <a:xfrm>
            <a:off x="7086240" y="4546080"/>
            <a:ext cx="345600" cy="7236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63" name="CustomShape 96"/>
          <p:cNvSpPr/>
          <p:nvPr/>
        </p:nvSpPr>
        <p:spPr>
          <a:xfrm>
            <a:off x="7101720" y="4546080"/>
            <a:ext cx="314280" cy="7236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64" name="Line 97"/>
          <p:cNvSpPr/>
          <p:nvPr/>
        </p:nvSpPr>
        <p:spPr>
          <a:xfrm>
            <a:off x="6965280" y="4579200"/>
            <a:ext cx="360" cy="107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65" name="Line 98"/>
          <p:cNvSpPr/>
          <p:nvPr/>
        </p:nvSpPr>
        <p:spPr>
          <a:xfrm>
            <a:off x="7576560" y="4584240"/>
            <a:ext cx="360" cy="105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66" name="CustomShape 99"/>
          <p:cNvSpPr/>
          <p:nvPr/>
        </p:nvSpPr>
        <p:spPr>
          <a:xfrm>
            <a:off x="7598880" y="4911120"/>
            <a:ext cx="612360" cy="133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67" name="CustomShape 100"/>
          <p:cNvSpPr/>
          <p:nvPr/>
        </p:nvSpPr>
        <p:spPr>
          <a:xfrm>
            <a:off x="7598880" y="4895640"/>
            <a:ext cx="61488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668" name="CustomShape 101"/>
          <p:cNvSpPr/>
          <p:nvPr/>
        </p:nvSpPr>
        <p:spPr>
          <a:xfrm>
            <a:off x="7596360" y="4803840"/>
            <a:ext cx="612360" cy="156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69" name="CustomShape 102"/>
          <p:cNvSpPr/>
          <p:nvPr/>
        </p:nvSpPr>
        <p:spPr>
          <a:xfrm>
            <a:off x="7719480" y="4844520"/>
            <a:ext cx="345600" cy="7236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70" name="CustomShape 103"/>
          <p:cNvSpPr/>
          <p:nvPr/>
        </p:nvSpPr>
        <p:spPr>
          <a:xfrm>
            <a:off x="7735320" y="4844520"/>
            <a:ext cx="314280" cy="7236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71" name="Line 104"/>
          <p:cNvSpPr/>
          <p:nvPr/>
        </p:nvSpPr>
        <p:spPr>
          <a:xfrm>
            <a:off x="7598520" y="4877640"/>
            <a:ext cx="360" cy="1076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72" name="Line 105"/>
          <p:cNvSpPr/>
          <p:nvPr/>
        </p:nvSpPr>
        <p:spPr>
          <a:xfrm>
            <a:off x="8210160" y="4882680"/>
            <a:ext cx="360" cy="1051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73" name="CustomShape 106"/>
          <p:cNvSpPr/>
          <p:nvPr/>
        </p:nvSpPr>
        <p:spPr>
          <a:xfrm>
            <a:off x="6249240" y="4955760"/>
            <a:ext cx="612360" cy="13356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74" name="CustomShape 107"/>
          <p:cNvSpPr/>
          <p:nvPr/>
        </p:nvSpPr>
        <p:spPr>
          <a:xfrm>
            <a:off x="6249240" y="4940280"/>
            <a:ext cx="614880" cy="824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675" name="CustomShape 108"/>
          <p:cNvSpPr/>
          <p:nvPr/>
        </p:nvSpPr>
        <p:spPr>
          <a:xfrm>
            <a:off x="6246720" y="4848120"/>
            <a:ext cx="612360" cy="15660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76" name="CustomShape 109"/>
          <p:cNvSpPr/>
          <p:nvPr/>
        </p:nvSpPr>
        <p:spPr>
          <a:xfrm>
            <a:off x="6370200" y="4889160"/>
            <a:ext cx="345600" cy="7236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77" name="CustomShape 110"/>
          <p:cNvSpPr/>
          <p:nvPr/>
        </p:nvSpPr>
        <p:spPr>
          <a:xfrm>
            <a:off x="6385680" y="4889160"/>
            <a:ext cx="314280" cy="7236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78" name="Line 111"/>
          <p:cNvSpPr/>
          <p:nvPr/>
        </p:nvSpPr>
        <p:spPr>
          <a:xfrm>
            <a:off x="6249240" y="4922280"/>
            <a:ext cx="360" cy="1072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79" name="Line 112"/>
          <p:cNvSpPr/>
          <p:nvPr/>
        </p:nvSpPr>
        <p:spPr>
          <a:xfrm>
            <a:off x="6860880" y="4927320"/>
            <a:ext cx="360" cy="1047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80" name="CustomShape 113"/>
          <p:cNvSpPr/>
          <p:nvPr/>
        </p:nvSpPr>
        <p:spPr>
          <a:xfrm>
            <a:off x="6054840" y="371520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81" name="CustomShape 114"/>
          <p:cNvSpPr/>
          <p:nvPr/>
        </p:nvSpPr>
        <p:spPr>
          <a:xfrm>
            <a:off x="6054840" y="370440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682" name="CustomShape 115"/>
          <p:cNvSpPr/>
          <p:nvPr/>
        </p:nvSpPr>
        <p:spPr>
          <a:xfrm>
            <a:off x="6053040" y="363996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83" name="CustomShape 116"/>
          <p:cNvSpPr/>
          <p:nvPr/>
        </p:nvSpPr>
        <p:spPr>
          <a:xfrm>
            <a:off x="6130800" y="366876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84" name="CustomShape 117"/>
          <p:cNvSpPr/>
          <p:nvPr/>
        </p:nvSpPr>
        <p:spPr>
          <a:xfrm>
            <a:off x="6140880" y="366876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85" name="Line 118"/>
          <p:cNvSpPr/>
          <p:nvPr/>
        </p:nvSpPr>
        <p:spPr>
          <a:xfrm>
            <a:off x="6054480" y="3691800"/>
            <a:ext cx="360" cy="752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86" name="Line 119"/>
          <p:cNvSpPr/>
          <p:nvPr/>
        </p:nvSpPr>
        <p:spPr>
          <a:xfrm>
            <a:off x="6440400" y="3695400"/>
            <a:ext cx="360" cy="73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87" name="CustomShape 120"/>
          <p:cNvSpPr/>
          <p:nvPr/>
        </p:nvSpPr>
        <p:spPr>
          <a:xfrm>
            <a:off x="6354720" y="2562840"/>
            <a:ext cx="385560" cy="928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88" name="CustomShape 121"/>
          <p:cNvSpPr/>
          <p:nvPr/>
        </p:nvSpPr>
        <p:spPr>
          <a:xfrm>
            <a:off x="6354720" y="2552040"/>
            <a:ext cx="387000" cy="57240"/>
          </a:xfrm>
          <a:prstGeom prst="rect">
            <a:avLst/>
          </a:prstGeom>
          <a:gradFill>
            <a:gsLst>
              <a:gs pos="0">
                <a:schemeClr val="hlink"/>
              </a:gs>
              <a:gs pos="100000">
                <a:srgbClr val="FFFFFF"/>
              </a:gs>
            </a:gsLst>
            <a:lin ang="0"/>
          </a:gradFill>
          <a:ln>
            <a:noFill/>
          </a:ln>
        </p:spPr>
        <p:style>
          <a:lnRef idx="0">
            <a:scrgbClr r="0" g="0" b="0"/>
          </a:lnRef>
          <a:fillRef idx="0">
            <a:scrgbClr r="0" g="0" b="0"/>
          </a:fillRef>
          <a:effectRef idx="0">
            <a:scrgbClr r="0" g="0" b="0"/>
          </a:effectRef>
          <a:fontRef idx="minor"/>
        </p:style>
      </p:sp>
      <p:sp>
        <p:nvSpPr>
          <p:cNvPr id="689" name="CustomShape 122"/>
          <p:cNvSpPr/>
          <p:nvPr/>
        </p:nvSpPr>
        <p:spPr>
          <a:xfrm>
            <a:off x="6353280" y="2487600"/>
            <a:ext cx="385560" cy="109080"/>
          </a:xfrm>
          <a:prstGeom prst="ellipse">
            <a:avLst/>
          </a:prstGeom>
          <a:gradFill>
            <a:gsLst>
              <a:gs pos="0">
                <a:schemeClr val="hlink"/>
              </a:gs>
              <a:gs pos="100000">
                <a:srgbClr val="FFFFFF"/>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690" name="CustomShape 123"/>
          <p:cNvSpPr/>
          <p:nvPr/>
        </p:nvSpPr>
        <p:spPr>
          <a:xfrm>
            <a:off x="6431040" y="2516400"/>
            <a:ext cx="217440" cy="50040"/>
          </a:xfrm>
          <a:custGeom>
            <a:avLst/>
            <a:gdLst/>
            <a:ahLst/>
            <a:cxnLst/>
            <a:rect l="l" t="t" r="r" b="b"/>
            <a:pathLst>
              <a:path w="310" h="60">
                <a:moveTo>
                  <a:pt x="0" y="60"/>
                </a:moveTo>
                <a:lnTo>
                  <a:pt x="96" y="60"/>
                </a:lnTo>
                <a:lnTo>
                  <a:pt x="192" y="0"/>
                </a:lnTo>
                <a:lnTo>
                  <a:pt x="310" y="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91" name="CustomShape 124"/>
          <p:cNvSpPr/>
          <p:nvPr/>
        </p:nvSpPr>
        <p:spPr>
          <a:xfrm>
            <a:off x="6440760" y="2516400"/>
            <a:ext cx="197640" cy="50040"/>
          </a:xfrm>
          <a:custGeom>
            <a:avLst/>
            <a:gdLst/>
            <a:ahLst/>
            <a:cxnLst/>
            <a:rect l="l" t="t" r="r" b="b"/>
            <a:pathLst>
              <a:path w="282" h="60">
                <a:moveTo>
                  <a:pt x="0" y="0"/>
                </a:moveTo>
                <a:lnTo>
                  <a:pt x="96" y="0"/>
                </a:lnTo>
                <a:lnTo>
                  <a:pt x="192" y="60"/>
                </a:lnTo>
                <a:lnTo>
                  <a:pt x="282" y="60"/>
                </a:lnTo>
              </a:path>
            </a:pathLst>
          </a:custGeom>
          <a:noFill/>
          <a:ln w="12600">
            <a:solidFill>
              <a:schemeClr val="tx1"/>
            </a:solidFill>
            <a:round/>
          </a:ln>
        </p:spPr>
        <p:style>
          <a:lnRef idx="0">
            <a:scrgbClr r="0" g="0" b="0"/>
          </a:lnRef>
          <a:fillRef idx="0">
            <a:scrgbClr r="0" g="0" b="0"/>
          </a:fillRef>
          <a:effectRef idx="0">
            <a:scrgbClr r="0" g="0" b="0"/>
          </a:effectRef>
          <a:fontRef idx="minor"/>
        </p:style>
      </p:sp>
      <p:sp>
        <p:nvSpPr>
          <p:cNvPr id="692" name="Line 125"/>
          <p:cNvSpPr/>
          <p:nvPr/>
        </p:nvSpPr>
        <p:spPr>
          <a:xfrm>
            <a:off x="6354720" y="2539440"/>
            <a:ext cx="360" cy="7488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93" name="Line 126"/>
          <p:cNvSpPr/>
          <p:nvPr/>
        </p:nvSpPr>
        <p:spPr>
          <a:xfrm>
            <a:off x="6740280" y="2543040"/>
            <a:ext cx="360" cy="73080"/>
          </a:xfrm>
          <a:prstGeom prst="line">
            <a:avLst/>
          </a:prstGeom>
          <a:ln w="9360">
            <a:solidFill>
              <a:schemeClr val="tx1"/>
            </a:solidFill>
            <a:round/>
          </a:ln>
        </p:spPr>
        <p:style>
          <a:lnRef idx="0">
            <a:scrgbClr r="0" g="0" b="0"/>
          </a:lnRef>
          <a:fillRef idx="0">
            <a:scrgbClr r="0" g="0" b="0"/>
          </a:fillRef>
          <a:effectRef idx="0">
            <a:scrgbClr r="0" g="0" b="0"/>
          </a:effectRef>
          <a:fontRef idx="minor"/>
        </p:style>
      </p:sp>
      <p:pic>
        <p:nvPicPr>
          <p:cNvPr id="694" name="Picture 777"/>
          <p:cNvPicPr/>
          <p:nvPr/>
        </p:nvPicPr>
        <p:blipFill>
          <a:blip r:embed="rId8"/>
          <a:stretch>
            <a:fillRect/>
          </a:stretch>
        </p:blipFill>
        <p:spPr>
          <a:xfrm>
            <a:off x="5640840" y="3546000"/>
            <a:ext cx="368280" cy="304920"/>
          </a:xfrm>
          <a:prstGeom prst="rect">
            <a:avLst/>
          </a:prstGeom>
          <a:ln>
            <a:noFill/>
          </a:ln>
        </p:spPr>
      </p:pic>
      <p:pic>
        <p:nvPicPr>
          <p:cNvPr id="695" name="Picture 778"/>
          <p:cNvPicPr/>
          <p:nvPr/>
        </p:nvPicPr>
        <p:blipFill>
          <a:blip r:embed="rId9"/>
          <a:stretch>
            <a:fillRect/>
          </a:stretch>
        </p:blipFill>
        <p:spPr>
          <a:xfrm>
            <a:off x="5611680" y="3500280"/>
            <a:ext cx="504720" cy="104040"/>
          </a:xfrm>
          <a:prstGeom prst="rect">
            <a:avLst/>
          </a:prstGeom>
          <a:ln>
            <a:noFill/>
          </a:ln>
        </p:spPr>
      </p:pic>
      <p:pic>
        <p:nvPicPr>
          <p:cNvPr id="696" name="Picture 780"/>
          <p:cNvPicPr/>
          <p:nvPr/>
        </p:nvPicPr>
        <p:blipFill>
          <a:blip r:embed="rId8"/>
          <a:stretch>
            <a:fillRect/>
          </a:stretch>
        </p:blipFill>
        <p:spPr>
          <a:xfrm>
            <a:off x="7164720" y="5058360"/>
            <a:ext cx="410040" cy="364320"/>
          </a:xfrm>
          <a:prstGeom prst="rect">
            <a:avLst/>
          </a:prstGeom>
          <a:ln>
            <a:noFill/>
          </a:ln>
        </p:spPr>
      </p:pic>
      <p:pic>
        <p:nvPicPr>
          <p:cNvPr id="697" name="Picture 781"/>
          <p:cNvPicPr/>
          <p:nvPr/>
        </p:nvPicPr>
        <p:blipFill>
          <a:blip r:embed="rId10"/>
          <a:stretch>
            <a:fillRect/>
          </a:stretch>
        </p:blipFill>
        <p:spPr>
          <a:xfrm>
            <a:off x="7132680" y="5003640"/>
            <a:ext cx="561600" cy="124920"/>
          </a:xfrm>
          <a:prstGeom prst="rect">
            <a:avLst/>
          </a:prstGeom>
          <a:ln>
            <a:noFill/>
          </a:ln>
        </p:spPr>
      </p:pic>
      <p:sp>
        <p:nvSpPr>
          <p:cNvPr id="698" name="Line 127"/>
          <p:cNvSpPr/>
          <p:nvPr/>
        </p:nvSpPr>
        <p:spPr>
          <a:xfrm flipH="1">
            <a:off x="6132240" y="2012400"/>
            <a:ext cx="149400" cy="4201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699" name="Line 128"/>
          <p:cNvSpPr/>
          <p:nvPr/>
        </p:nvSpPr>
        <p:spPr>
          <a:xfrm>
            <a:off x="6281640" y="2012400"/>
            <a:ext cx="149040" cy="4183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700" name="Line 129"/>
          <p:cNvSpPr/>
          <p:nvPr/>
        </p:nvSpPr>
        <p:spPr>
          <a:xfrm>
            <a:off x="6132240" y="2430720"/>
            <a:ext cx="149400" cy="457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701" name="Line 130"/>
          <p:cNvSpPr/>
          <p:nvPr/>
        </p:nvSpPr>
        <p:spPr>
          <a:xfrm flipH="1">
            <a:off x="6281640" y="2430720"/>
            <a:ext cx="149040" cy="457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702" name="Line 131"/>
          <p:cNvSpPr/>
          <p:nvPr/>
        </p:nvSpPr>
        <p:spPr>
          <a:xfrm>
            <a:off x="6281640" y="2021760"/>
            <a:ext cx="360" cy="45468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703" name="Line 132"/>
          <p:cNvSpPr/>
          <p:nvPr/>
        </p:nvSpPr>
        <p:spPr>
          <a:xfrm flipV="1">
            <a:off x="6132240" y="2387520"/>
            <a:ext cx="149400" cy="450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704" name="Line 133"/>
          <p:cNvSpPr/>
          <p:nvPr/>
        </p:nvSpPr>
        <p:spPr>
          <a:xfrm flipH="1" flipV="1">
            <a:off x="6281640" y="2387520"/>
            <a:ext cx="149040" cy="43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705" name="Line 134"/>
          <p:cNvSpPr/>
          <p:nvPr/>
        </p:nvSpPr>
        <p:spPr>
          <a:xfrm>
            <a:off x="6195600" y="2250000"/>
            <a:ext cx="86040" cy="34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706" name="Line 135"/>
          <p:cNvSpPr/>
          <p:nvPr/>
        </p:nvSpPr>
        <p:spPr>
          <a:xfrm flipV="1">
            <a:off x="6281640" y="2250000"/>
            <a:ext cx="90360" cy="342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707" name="Line 136"/>
          <p:cNvSpPr/>
          <p:nvPr/>
        </p:nvSpPr>
        <p:spPr>
          <a:xfrm>
            <a:off x="6167160" y="2311200"/>
            <a:ext cx="110880" cy="46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708" name="Line 137"/>
          <p:cNvSpPr/>
          <p:nvPr/>
        </p:nvSpPr>
        <p:spPr>
          <a:xfrm flipV="1">
            <a:off x="6281640" y="2320560"/>
            <a:ext cx="111240" cy="414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709" name="Line 138"/>
          <p:cNvSpPr/>
          <p:nvPr/>
        </p:nvSpPr>
        <p:spPr>
          <a:xfrm flipV="1">
            <a:off x="6281640" y="2186640"/>
            <a:ext cx="56520" cy="169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710" name="Line 139"/>
          <p:cNvSpPr/>
          <p:nvPr/>
        </p:nvSpPr>
        <p:spPr>
          <a:xfrm flipV="1">
            <a:off x="6281640" y="2099880"/>
            <a:ext cx="35640" cy="129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711" name="Line 140"/>
          <p:cNvSpPr/>
          <p:nvPr/>
        </p:nvSpPr>
        <p:spPr>
          <a:xfrm>
            <a:off x="6217560" y="2181240"/>
            <a:ext cx="69120" cy="2232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712" name="Line 141"/>
          <p:cNvSpPr/>
          <p:nvPr/>
        </p:nvSpPr>
        <p:spPr>
          <a:xfrm>
            <a:off x="6248160" y="2096280"/>
            <a:ext cx="39960" cy="22320"/>
          </a:xfrm>
          <a:prstGeom prst="line">
            <a:avLst/>
          </a:prstGeom>
          <a:ln w="19080">
            <a:solidFill>
              <a:schemeClr val="tx1"/>
            </a:solidFill>
            <a:round/>
          </a:ln>
        </p:spPr>
        <p:style>
          <a:lnRef idx="0">
            <a:scrgbClr r="0" g="0" b="0"/>
          </a:lnRef>
          <a:fillRef idx="0">
            <a:scrgbClr r="0" g="0" b="0"/>
          </a:fillRef>
          <a:effectRef idx="0">
            <a:scrgbClr r="0" g="0" b="0"/>
          </a:effectRef>
          <a:fontRef idx="minor"/>
        </p:style>
      </p:sp>
      <p:pic>
        <p:nvPicPr>
          <p:cNvPr id="713" name="Picture 799"/>
          <p:cNvPicPr/>
          <p:nvPr/>
        </p:nvPicPr>
        <p:blipFill>
          <a:blip r:embed="rId11"/>
          <a:stretch>
            <a:fillRect/>
          </a:stretch>
        </p:blipFill>
        <p:spPr>
          <a:xfrm>
            <a:off x="6060960" y="1844640"/>
            <a:ext cx="455400" cy="330840"/>
          </a:xfrm>
          <a:prstGeom prst="rect">
            <a:avLst/>
          </a:prstGeom>
          <a:ln>
            <a:noFill/>
          </a:ln>
        </p:spPr>
      </p:pic>
      <p:sp>
        <p:nvSpPr>
          <p:cNvPr id="714" name="CustomShape 142"/>
          <p:cNvSpPr/>
          <p:nvPr/>
        </p:nvSpPr>
        <p:spPr>
          <a:xfrm>
            <a:off x="6254640" y="1979640"/>
            <a:ext cx="50760" cy="47520"/>
          </a:xfrm>
          <a:prstGeom prst="ellipse">
            <a:avLst/>
          </a:prstGeom>
          <a:solidFill>
            <a:schemeClr val="tx2"/>
          </a:solidFill>
          <a:ln w="9360">
            <a:solidFill>
              <a:schemeClr val="tx1"/>
            </a:solidFill>
            <a:round/>
          </a:ln>
        </p:spPr>
        <p:style>
          <a:lnRef idx="0">
            <a:scrgbClr r="0" g="0" b="0"/>
          </a:lnRef>
          <a:fillRef idx="0">
            <a:scrgbClr r="0" g="0" b="0"/>
          </a:fillRef>
          <a:effectRef idx="0">
            <a:scrgbClr r="0" g="0" b="0"/>
          </a:effectRef>
          <a:fontRef idx="minor"/>
        </p:style>
      </p:sp>
      <p:sp>
        <p:nvSpPr>
          <p:cNvPr id="715" name="CustomShape 143"/>
          <p:cNvSpPr/>
          <p:nvPr/>
        </p:nvSpPr>
        <p:spPr>
          <a:xfrm>
            <a:off x="5959080" y="1384200"/>
            <a:ext cx="154512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mobile network</a:t>
            </a:r>
            <a:endParaRPr lang="en-US" sz="1600" b="0" strike="noStrike" spc="-1">
              <a:latin typeface="Arial"/>
            </a:endParaRPr>
          </a:p>
        </p:txBody>
      </p:sp>
      <p:sp>
        <p:nvSpPr>
          <p:cNvPr id="716" name="CustomShape 144"/>
          <p:cNvSpPr/>
          <p:nvPr/>
        </p:nvSpPr>
        <p:spPr>
          <a:xfrm>
            <a:off x="7561440" y="2071800"/>
            <a:ext cx="110628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global ISP</a:t>
            </a:r>
            <a:endParaRPr lang="en-US" sz="1600" b="0" strike="noStrike" spc="-1">
              <a:latin typeface="Arial"/>
            </a:endParaRPr>
          </a:p>
        </p:txBody>
      </p:sp>
      <p:sp>
        <p:nvSpPr>
          <p:cNvPr id="717" name="CustomShape 145"/>
          <p:cNvSpPr/>
          <p:nvPr/>
        </p:nvSpPr>
        <p:spPr>
          <a:xfrm>
            <a:off x="7338240" y="3298680"/>
            <a:ext cx="1285920" cy="33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MS PGothic"/>
              </a:rPr>
              <a:t>regional ISP</a:t>
            </a:r>
            <a:endParaRPr lang="en-US" sz="1600" b="0" strike="noStrike" spc="-1">
              <a:latin typeface="Arial"/>
            </a:endParaRPr>
          </a:p>
        </p:txBody>
      </p:sp>
      <p:sp>
        <p:nvSpPr>
          <p:cNvPr id="718" name="CustomShape 146"/>
          <p:cNvSpPr/>
          <p:nvPr/>
        </p:nvSpPr>
        <p:spPr>
          <a:xfrm>
            <a:off x="6326280" y="2963880"/>
            <a:ext cx="889920" cy="525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80000"/>
              </a:lnSpc>
            </a:pPr>
            <a:r>
              <a:rPr lang="en-US" sz="1600" b="0" strike="noStrike" spc="-1">
                <a:solidFill>
                  <a:srgbClr val="000000"/>
                </a:solidFill>
                <a:latin typeface="Arial"/>
                <a:ea typeface="MS PGothic"/>
              </a:rPr>
              <a:t>home </a:t>
            </a:r>
            <a:endParaRPr lang="en-US" sz="1600" b="0" strike="noStrike" spc="-1">
              <a:latin typeface="Arial"/>
            </a:endParaRPr>
          </a:p>
          <a:p>
            <a:pPr>
              <a:lnSpc>
                <a:spcPct val="80000"/>
              </a:lnSpc>
            </a:pPr>
            <a:r>
              <a:rPr lang="en-US" sz="1600" b="0" strike="noStrike" spc="-1">
                <a:solidFill>
                  <a:srgbClr val="000000"/>
                </a:solidFill>
                <a:latin typeface="Arial"/>
                <a:ea typeface="MS PGothic"/>
              </a:rPr>
              <a:t>network</a:t>
            </a:r>
            <a:endParaRPr lang="en-US" sz="1600" b="0" strike="noStrike" spc="-1">
              <a:latin typeface="Arial"/>
            </a:endParaRPr>
          </a:p>
        </p:txBody>
      </p:sp>
      <p:sp>
        <p:nvSpPr>
          <p:cNvPr id="719" name="CustomShape 147"/>
          <p:cNvSpPr/>
          <p:nvPr/>
        </p:nvSpPr>
        <p:spPr>
          <a:xfrm>
            <a:off x="5589000" y="5645160"/>
            <a:ext cx="1284480" cy="525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80000"/>
              </a:lnSpc>
            </a:pPr>
            <a:r>
              <a:rPr lang="en-US" sz="1600" b="0" strike="noStrike" spc="-1">
                <a:solidFill>
                  <a:srgbClr val="000000"/>
                </a:solidFill>
                <a:latin typeface="Arial"/>
                <a:ea typeface="MS PGothic"/>
              </a:rPr>
              <a:t>institutional</a:t>
            </a:r>
            <a:endParaRPr lang="en-US" sz="1600" b="0" strike="noStrike" spc="-1">
              <a:latin typeface="Arial"/>
            </a:endParaRPr>
          </a:p>
          <a:p>
            <a:pPr>
              <a:lnSpc>
                <a:spcPct val="80000"/>
              </a:lnSpc>
            </a:pPr>
            <a:r>
              <a:rPr lang="en-US" sz="1600" b="0" strike="noStrike" spc="-1">
                <a:solidFill>
                  <a:srgbClr val="000000"/>
                </a:solidFill>
                <a:latin typeface="Arial"/>
                <a:ea typeface="MS PGothic"/>
              </a:rPr>
              <a:t>       network</a:t>
            </a:r>
            <a:endParaRPr lang="en-US" sz="1600" b="0" strike="noStrike" spc="-1">
              <a:latin typeface="Arial"/>
            </a:endParaRPr>
          </a:p>
        </p:txBody>
      </p:sp>
      <p:sp>
        <p:nvSpPr>
          <p:cNvPr id="720" name="CustomShape 148"/>
          <p:cNvSpPr/>
          <p:nvPr/>
        </p:nvSpPr>
        <p:spPr>
          <a:xfrm>
            <a:off x="8420400" y="5002920"/>
            <a:ext cx="43200" cy="4572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721" name="CustomShape 149"/>
          <p:cNvSpPr/>
          <p:nvPr/>
        </p:nvSpPr>
        <p:spPr>
          <a:xfrm>
            <a:off x="8251920" y="5002200"/>
            <a:ext cx="164880" cy="4568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722" name="CustomShape 150"/>
          <p:cNvSpPr/>
          <p:nvPr/>
        </p:nvSpPr>
        <p:spPr>
          <a:xfrm>
            <a:off x="8428680" y="5030640"/>
            <a:ext cx="25200" cy="4226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723" name="CustomShape 151"/>
          <p:cNvSpPr/>
          <p:nvPr/>
        </p:nvSpPr>
        <p:spPr>
          <a:xfrm>
            <a:off x="8422920" y="524520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724" name="CustomShape 152"/>
          <p:cNvSpPr/>
          <p:nvPr/>
        </p:nvSpPr>
        <p:spPr>
          <a:xfrm>
            <a:off x="8251920" y="505476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725" name="CustomShape 153"/>
          <p:cNvSpPr/>
          <p:nvPr/>
        </p:nvSpPr>
        <p:spPr>
          <a:xfrm>
            <a:off x="8337600" y="5049720"/>
            <a:ext cx="90360" cy="284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726" name="CustomShape 154"/>
          <p:cNvSpPr/>
          <p:nvPr/>
        </p:nvSpPr>
        <p:spPr>
          <a:xfrm>
            <a:off x="8339040" y="505296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727" name="CustomShape 155"/>
          <p:cNvSpPr/>
          <p:nvPr/>
        </p:nvSpPr>
        <p:spPr>
          <a:xfrm>
            <a:off x="8253360" y="512136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728" name="CustomShape 156"/>
          <p:cNvSpPr/>
          <p:nvPr/>
        </p:nvSpPr>
        <p:spPr>
          <a:xfrm>
            <a:off x="8337600" y="511488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729" name="CustomShape 157"/>
          <p:cNvSpPr/>
          <p:nvPr/>
        </p:nvSpPr>
        <p:spPr>
          <a:xfrm>
            <a:off x="8339040" y="5118120"/>
            <a:ext cx="87120" cy="190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730" name="CustomShape 158"/>
          <p:cNvSpPr/>
          <p:nvPr/>
        </p:nvSpPr>
        <p:spPr>
          <a:xfrm>
            <a:off x="8253360" y="518796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731" name="CustomShape 159"/>
          <p:cNvSpPr/>
          <p:nvPr/>
        </p:nvSpPr>
        <p:spPr>
          <a:xfrm>
            <a:off x="8255160" y="52484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732" name="CustomShape 160"/>
          <p:cNvSpPr/>
          <p:nvPr/>
        </p:nvSpPr>
        <p:spPr>
          <a:xfrm>
            <a:off x="8336160" y="524664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733" name="CustomShape 161"/>
          <p:cNvSpPr/>
          <p:nvPr/>
        </p:nvSpPr>
        <p:spPr>
          <a:xfrm>
            <a:off x="8337600" y="524664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734" name="CustomShape 162"/>
          <p:cNvSpPr/>
          <p:nvPr/>
        </p:nvSpPr>
        <p:spPr>
          <a:xfrm>
            <a:off x="8423640" y="518796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735" name="CustomShape 163"/>
          <p:cNvSpPr/>
          <p:nvPr/>
        </p:nvSpPr>
        <p:spPr>
          <a:xfrm>
            <a:off x="8336160" y="5182920"/>
            <a:ext cx="9180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736" name="CustomShape 164"/>
          <p:cNvSpPr/>
          <p:nvPr/>
        </p:nvSpPr>
        <p:spPr>
          <a:xfrm>
            <a:off x="8337600" y="5186160"/>
            <a:ext cx="90360" cy="187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737" name="CustomShape 165"/>
          <p:cNvSpPr/>
          <p:nvPr/>
        </p:nvSpPr>
        <p:spPr>
          <a:xfrm>
            <a:off x="8416800" y="5002200"/>
            <a:ext cx="9360" cy="45684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738" name="CustomShape 166"/>
          <p:cNvSpPr/>
          <p:nvPr/>
        </p:nvSpPr>
        <p:spPr>
          <a:xfrm>
            <a:off x="8427600" y="5118120"/>
            <a:ext cx="36000" cy="4104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739" name="CustomShape 167"/>
          <p:cNvSpPr/>
          <p:nvPr/>
        </p:nvSpPr>
        <p:spPr>
          <a:xfrm>
            <a:off x="8427960" y="5052600"/>
            <a:ext cx="37080" cy="464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740" name="CustomShape 168"/>
          <p:cNvSpPr/>
          <p:nvPr/>
        </p:nvSpPr>
        <p:spPr>
          <a:xfrm>
            <a:off x="8459640" y="5440320"/>
            <a:ext cx="6120" cy="1728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741" name="CustomShape 169"/>
          <p:cNvSpPr/>
          <p:nvPr/>
        </p:nvSpPr>
        <p:spPr>
          <a:xfrm>
            <a:off x="8425800" y="5441040"/>
            <a:ext cx="37080" cy="3852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742" name="CustomShape 170"/>
          <p:cNvSpPr/>
          <p:nvPr/>
        </p:nvSpPr>
        <p:spPr>
          <a:xfrm>
            <a:off x="8240760" y="5453280"/>
            <a:ext cx="188640" cy="2844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743" name="CustomShape 171"/>
          <p:cNvSpPr/>
          <p:nvPr/>
        </p:nvSpPr>
        <p:spPr>
          <a:xfrm>
            <a:off x="8251920" y="5460840"/>
            <a:ext cx="168120" cy="1404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744" name="CustomShape 172"/>
          <p:cNvSpPr/>
          <p:nvPr/>
        </p:nvSpPr>
        <p:spPr>
          <a:xfrm>
            <a:off x="8267760" y="539424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745" name="CustomShape 173"/>
          <p:cNvSpPr/>
          <p:nvPr/>
        </p:nvSpPr>
        <p:spPr>
          <a:xfrm>
            <a:off x="8296200" y="5394240"/>
            <a:ext cx="23400" cy="2664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746" name="CustomShape 174"/>
          <p:cNvSpPr/>
          <p:nvPr/>
        </p:nvSpPr>
        <p:spPr>
          <a:xfrm>
            <a:off x="8323200" y="539424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747" name="CustomShape 175"/>
          <p:cNvSpPr/>
          <p:nvPr/>
        </p:nvSpPr>
        <p:spPr>
          <a:xfrm>
            <a:off x="8388360" y="5284800"/>
            <a:ext cx="10800" cy="15048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sp>
        <p:nvSpPr>
          <p:cNvPr id="748" name="CustomShape 176"/>
          <p:cNvSpPr/>
          <p:nvPr/>
        </p:nvSpPr>
        <p:spPr>
          <a:xfrm>
            <a:off x="8104320" y="5304600"/>
            <a:ext cx="43200" cy="457200"/>
          </a:xfrm>
          <a:custGeom>
            <a:avLst/>
            <a:gdLst/>
            <a:ahLst/>
            <a:cxnLst/>
            <a:rect l="l" t="t" r="r" b="b"/>
            <a:pathLst>
              <a:path w="354" h="2742">
                <a:moveTo>
                  <a:pt x="63" y="0"/>
                </a:moveTo>
                <a:lnTo>
                  <a:pt x="354" y="339"/>
                </a:lnTo>
                <a:lnTo>
                  <a:pt x="346" y="2624"/>
                </a:lnTo>
                <a:lnTo>
                  <a:pt x="0" y="2742"/>
                </a:lnTo>
                <a:lnTo>
                  <a:pt x="63" y="0"/>
                </a:lnTo>
                <a:close/>
              </a:path>
            </a:pathLst>
          </a:custGeom>
          <a:gradFill>
            <a:gsLst>
              <a:gs pos="0">
                <a:srgbClr val="DDDDDD"/>
              </a:gs>
              <a:gs pos="100000">
                <a:srgbClr val="333333"/>
              </a:gs>
            </a:gsLst>
            <a:lin ang="0"/>
          </a:gradFill>
          <a:ln>
            <a:noFill/>
          </a:ln>
        </p:spPr>
        <p:style>
          <a:lnRef idx="0">
            <a:scrgbClr r="0" g="0" b="0"/>
          </a:lnRef>
          <a:fillRef idx="0">
            <a:scrgbClr r="0" g="0" b="0"/>
          </a:fillRef>
          <a:effectRef idx="0">
            <a:scrgbClr r="0" g="0" b="0"/>
          </a:effectRef>
          <a:fontRef idx="minor"/>
        </p:style>
      </p:sp>
      <p:sp>
        <p:nvSpPr>
          <p:cNvPr id="749" name="CustomShape 177"/>
          <p:cNvSpPr/>
          <p:nvPr/>
        </p:nvSpPr>
        <p:spPr>
          <a:xfrm>
            <a:off x="7935840" y="5303880"/>
            <a:ext cx="164880" cy="456840"/>
          </a:xfrm>
          <a:prstGeom prst="rect">
            <a:avLst/>
          </a:pr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750" name="CustomShape 178"/>
          <p:cNvSpPr/>
          <p:nvPr/>
        </p:nvSpPr>
        <p:spPr>
          <a:xfrm>
            <a:off x="8112960" y="5332320"/>
            <a:ext cx="25200" cy="422640"/>
          </a:xfrm>
          <a:custGeom>
            <a:avLst/>
            <a:gdLst/>
            <a:ahLst/>
            <a:cxnLst/>
            <a:rect l="l" t="t" r="r" b="b"/>
            <a:pathLst>
              <a:path w="211" h="2537">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a:gradFill>
          <a:ln>
            <a:noFill/>
          </a:ln>
        </p:spPr>
        <p:style>
          <a:lnRef idx="0">
            <a:scrgbClr r="0" g="0" b="0"/>
          </a:lnRef>
          <a:fillRef idx="0">
            <a:scrgbClr r="0" g="0" b="0"/>
          </a:fillRef>
          <a:effectRef idx="0">
            <a:scrgbClr r="0" g="0" b="0"/>
          </a:effectRef>
          <a:fontRef idx="minor"/>
        </p:style>
      </p:sp>
      <p:sp>
        <p:nvSpPr>
          <p:cNvPr id="751" name="CustomShape 179"/>
          <p:cNvSpPr/>
          <p:nvPr/>
        </p:nvSpPr>
        <p:spPr>
          <a:xfrm>
            <a:off x="8107200" y="554688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752" name="CustomShape 180"/>
          <p:cNvSpPr/>
          <p:nvPr/>
        </p:nvSpPr>
        <p:spPr>
          <a:xfrm>
            <a:off x="7935840" y="535608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753" name="CustomShape 181"/>
          <p:cNvSpPr/>
          <p:nvPr/>
        </p:nvSpPr>
        <p:spPr>
          <a:xfrm>
            <a:off x="8021520" y="5351400"/>
            <a:ext cx="90360" cy="2844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754" name="CustomShape 182"/>
          <p:cNvSpPr/>
          <p:nvPr/>
        </p:nvSpPr>
        <p:spPr>
          <a:xfrm>
            <a:off x="8023320" y="535464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755" name="CustomShape 183"/>
          <p:cNvSpPr/>
          <p:nvPr/>
        </p:nvSpPr>
        <p:spPr>
          <a:xfrm>
            <a:off x="7937640" y="54230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756" name="CustomShape 184"/>
          <p:cNvSpPr/>
          <p:nvPr/>
        </p:nvSpPr>
        <p:spPr>
          <a:xfrm>
            <a:off x="8021520" y="541656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757" name="CustomShape 185"/>
          <p:cNvSpPr/>
          <p:nvPr/>
        </p:nvSpPr>
        <p:spPr>
          <a:xfrm>
            <a:off x="8023320" y="5419800"/>
            <a:ext cx="87120" cy="1908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758" name="CustomShape 186"/>
          <p:cNvSpPr/>
          <p:nvPr/>
        </p:nvSpPr>
        <p:spPr>
          <a:xfrm>
            <a:off x="7937640" y="548964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759" name="CustomShape 187"/>
          <p:cNvSpPr/>
          <p:nvPr/>
        </p:nvSpPr>
        <p:spPr>
          <a:xfrm>
            <a:off x="7939080" y="5550120"/>
            <a:ext cx="93600" cy="7560"/>
          </a:xfrm>
          <a:prstGeom prst="rect">
            <a:avLst/>
          </a:prstGeom>
          <a:solidFill>
            <a:schemeClr val="tx1"/>
          </a:solidFill>
          <a:ln w="9360">
            <a:solidFill>
              <a:schemeClr val="tx1"/>
            </a:solidFill>
            <a:miter/>
          </a:ln>
        </p:spPr>
        <p:style>
          <a:lnRef idx="0">
            <a:scrgbClr r="0" g="0" b="0"/>
          </a:lnRef>
          <a:fillRef idx="0">
            <a:scrgbClr r="0" g="0" b="0"/>
          </a:fillRef>
          <a:effectRef idx="0">
            <a:scrgbClr r="0" g="0" b="0"/>
          </a:effectRef>
          <a:fontRef idx="minor"/>
        </p:style>
      </p:sp>
      <p:sp>
        <p:nvSpPr>
          <p:cNvPr id="760" name="CustomShape 188"/>
          <p:cNvSpPr/>
          <p:nvPr/>
        </p:nvSpPr>
        <p:spPr>
          <a:xfrm>
            <a:off x="8020080" y="5548320"/>
            <a:ext cx="9036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761" name="CustomShape 189"/>
          <p:cNvSpPr/>
          <p:nvPr/>
        </p:nvSpPr>
        <p:spPr>
          <a:xfrm>
            <a:off x="8021520" y="5548320"/>
            <a:ext cx="87120" cy="2196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762" name="CustomShape 190"/>
          <p:cNvSpPr/>
          <p:nvPr/>
        </p:nvSpPr>
        <p:spPr>
          <a:xfrm>
            <a:off x="8107560" y="5489640"/>
            <a:ext cx="39960" cy="36000"/>
          </a:xfrm>
          <a:custGeom>
            <a:avLst/>
            <a:gdLst/>
            <a:ahLst/>
            <a:cxn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763" name="CustomShape 191"/>
          <p:cNvSpPr/>
          <p:nvPr/>
        </p:nvSpPr>
        <p:spPr>
          <a:xfrm>
            <a:off x="8020080" y="5484600"/>
            <a:ext cx="91800" cy="25200"/>
          </a:xfrm>
          <a:prstGeom prst="roundRect">
            <a:avLst>
              <a:gd name="adj" fmla="val 50000"/>
            </a:avLst>
          </a:prstGeom>
          <a:solidFill>
            <a:schemeClr val="tx1"/>
          </a:solidFill>
          <a:ln>
            <a:noFill/>
          </a:ln>
        </p:spPr>
        <p:style>
          <a:lnRef idx="0">
            <a:scrgbClr r="0" g="0" b="0"/>
          </a:lnRef>
          <a:fillRef idx="0">
            <a:scrgbClr r="0" g="0" b="0"/>
          </a:fillRef>
          <a:effectRef idx="0">
            <a:scrgbClr r="0" g="0" b="0"/>
          </a:effectRef>
          <a:fontRef idx="minor"/>
        </p:style>
      </p:sp>
      <p:sp>
        <p:nvSpPr>
          <p:cNvPr id="764" name="CustomShape 192"/>
          <p:cNvSpPr/>
          <p:nvPr/>
        </p:nvSpPr>
        <p:spPr>
          <a:xfrm>
            <a:off x="8021520" y="5487840"/>
            <a:ext cx="90360" cy="18720"/>
          </a:xfrm>
          <a:prstGeom prst="roundRect">
            <a:avLst>
              <a:gd name="adj" fmla="val 50000"/>
            </a:avLst>
          </a:prstGeom>
          <a:gradFill>
            <a:gsLst>
              <a:gs pos="0">
                <a:srgbClr val="0000FF"/>
              </a:gs>
              <a:gs pos="50000">
                <a:srgbClr val="99CCFF"/>
              </a:gs>
              <a:gs pos="100000">
                <a:srgbClr val="0000FF"/>
              </a:gs>
            </a:gsLst>
            <a:lin ang="0"/>
          </a:gradFill>
          <a:ln>
            <a:noFill/>
          </a:ln>
        </p:spPr>
        <p:style>
          <a:lnRef idx="0">
            <a:scrgbClr r="0" g="0" b="0"/>
          </a:lnRef>
          <a:fillRef idx="0">
            <a:scrgbClr r="0" g="0" b="0"/>
          </a:fillRef>
          <a:effectRef idx="0">
            <a:scrgbClr r="0" g="0" b="0"/>
          </a:effectRef>
          <a:fontRef idx="minor"/>
        </p:style>
      </p:sp>
      <p:sp>
        <p:nvSpPr>
          <p:cNvPr id="765" name="CustomShape 193"/>
          <p:cNvSpPr/>
          <p:nvPr/>
        </p:nvSpPr>
        <p:spPr>
          <a:xfrm>
            <a:off x="8101080" y="5303880"/>
            <a:ext cx="9360" cy="456840"/>
          </a:xfrm>
          <a:prstGeom prst="rect">
            <a:avLst/>
          </a:prstGeom>
          <a:gradFill>
            <a:gsLst>
              <a:gs pos="0">
                <a:srgbClr val="333333"/>
              </a:gs>
              <a:gs pos="50000">
                <a:srgbClr val="DDDDDD"/>
              </a:gs>
              <a:gs pos="100000">
                <a:srgbClr val="333333"/>
              </a:gs>
            </a:gsLst>
            <a:lin ang="0"/>
          </a:gradFill>
          <a:ln w="9360">
            <a:solidFill>
              <a:schemeClr val="tx1"/>
            </a:solidFill>
            <a:miter/>
          </a:ln>
        </p:spPr>
        <p:style>
          <a:lnRef idx="0">
            <a:scrgbClr r="0" g="0" b="0"/>
          </a:lnRef>
          <a:fillRef idx="0">
            <a:scrgbClr r="0" g="0" b="0"/>
          </a:fillRef>
          <a:effectRef idx="0">
            <a:scrgbClr r="0" g="0" b="0"/>
          </a:effectRef>
          <a:fontRef idx="minor"/>
        </p:style>
      </p:sp>
      <p:sp>
        <p:nvSpPr>
          <p:cNvPr id="766" name="CustomShape 194"/>
          <p:cNvSpPr/>
          <p:nvPr/>
        </p:nvSpPr>
        <p:spPr>
          <a:xfrm>
            <a:off x="8111520" y="5419800"/>
            <a:ext cx="36000" cy="41040"/>
          </a:xfrm>
          <a:custGeom>
            <a:avLst/>
            <a:gdLst/>
            <a:ahLst/>
            <a:cxn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767" name="CustomShape 195"/>
          <p:cNvSpPr/>
          <p:nvPr/>
        </p:nvSpPr>
        <p:spPr>
          <a:xfrm>
            <a:off x="8111880" y="5354280"/>
            <a:ext cx="37080" cy="46440"/>
          </a:xfrm>
          <a:custGeom>
            <a:avLst/>
            <a:gdLst/>
            <a:ahLst/>
            <a:cxn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a:gradFill>
          <a:ln>
            <a:noFill/>
          </a:ln>
        </p:spPr>
        <p:style>
          <a:lnRef idx="0">
            <a:scrgbClr r="0" g="0" b="0"/>
          </a:lnRef>
          <a:fillRef idx="0">
            <a:scrgbClr r="0" g="0" b="0"/>
          </a:fillRef>
          <a:effectRef idx="0">
            <a:scrgbClr r="0" g="0" b="0"/>
          </a:effectRef>
          <a:fontRef idx="minor"/>
        </p:style>
      </p:sp>
      <p:sp>
        <p:nvSpPr>
          <p:cNvPr id="768" name="CustomShape 196"/>
          <p:cNvSpPr/>
          <p:nvPr/>
        </p:nvSpPr>
        <p:spPr>
          <a:xfrm>
            <a:off x="8143920" y="5742000"/>
            <a:ext cx="6120" cy="17280"/>
          </a:xfrm>
          <a:prstGeom prst="ellipse">
            <a:avLst/>
          </a:prstGeom>
          <a:solidFill>
            <a:srgbClr val="333333"/>
          </a:solidFill>
          <a:ln>
            <a:noFill/>
          </a:ln>
        </p:spPr>
        <p:style>
          <a:lnRef idx="0">
            <a:scrgbClr r="0" g="0" b="0"/>
          </a:lnRef>
          <a:fillRef idx="0">
            <a:scrgbClr r="0" g="0" b="0"/>
          </a:fillRef>
          <a:effectRef idx="0">
            <a:scrgbClr r="0" g="0" b="0"/>
          </a:effectRef>
          <a:fontRef idx="minor"/>
        </p:style>
      </p:sp>
      <p:sp>
        <p:nvSpPr>
          <p:cNvPr id="769" name="CustomShape 197"/>
          <p:cNvSpPr/>
          <p:nvPr/>
        </p:nvSpPr>
        <p:spPr>
          <a:xfrm>
            <a:off x="8110080" y="5742360"/>
            <a:ext cx="37080" cy="38520"/>
          </a:xfrm>
          <a:custGeom>
            <a:avLst/>
            <a:gdLst/>
            <a:ahLst/>
            <a:cxnLst/>
            <a:rect l="l" t="t" r="r" b="b"/>
            <a:pathLst>
              <a:path w="306" h="240">
                <a:moveTo>
                  <a:pt x="0" y="106"/>
                </a:moveTo>
                <a:lnTo>
                  <a:pt x="2" y="240"/>
                </a:lnTo>
                <a:lnTo>
                  <a:pt x="306" y="110"/>
                </a:lnTo>
                <a:lnTo>
                  <a:pt x="300" y="0"/>
                </a:lnTo>
                <a:lnTo>
                  <a:pt x="0" y="106"/>
                </a:lnTo>
                <a:close/>
              </a:path>
            </a:pathLst>
          </a:custGeom>
          <a:solidFill>
            <a:srgbClr val="333333"/>
          </a:solidFill>
          <a:ln>
            <a:noFill/>
          </a:ln>
        </p:spPr>
        <p:style>
          <a:lnRef idx="0">
            <a:scrgbClr r="0" g="0" b="0"/>
          </a:lnRef>
          <a:fillRef idx="0">
            <a:scrgbClr r="0" g="0" b="0"/>
          </a:fillRef>
          <a:effectRef idx="0">
            <a:scrgbClr r="0" g="0" b="0"/>
          </a:effectRef>
          <a:fontRef idx="minor"/>
        </p:style>
      </p:sp>
      <p:sp>
        <p:nvSpPr>
          <p:cNvPr id="770" name="CustomShape 198"/>
          <p:cNvSpPr/>
          <p:nvPr/>
        </p:nvSpPr>
        <p:spPr>
          <a:xfrm>
            <a:off x="7924680" y="5754600"/>
            <a:ext cx="188640" cy="28440"/>
          </a:xfrm>
          <a:prstGeom prst="roundRect">
            <a:avLst>
              <a:gd name="adj" fmla="val 50000"/>
            </a:avLst>
          </a:prstGeom>
          <a:solidFill>
            <a:srgbClr val="DDDDDD"/>
          </a:solidFill>
          <a:ln w="9360">
            <a:solidFill>
              <a:schemeClr val="tx1"/>
            </a:solidFill>
            <a:round/>
          </a:ln>
        </p:spPr>
        <p:style>
          <a:lnRef idx="0">
            <a:scrgbClr r="0" g="0" b="0"/>
          </a:lnRef>
          <a:fillRef idx="0">
            <a:scrgbClr r="0" g="0" b="0"/>
          </a:fillRef>
          <a:effectRef idx="0">
            <a:scrgbClr r="0" g="0" b="0"/>
          </a:effectRef>
          <a:fontRef idx="minor"/>
        </p:style>
      </p:sp>
      <p:sp>
        <p:nvSpPr>
          <p:cNvPr id="771" name="CustomShape 199"/>
          <p:cNvSpPr/>
          <p:nvPr/>
        </p:nvSpPr>
        <p:spPr>
          <a:xfrm>
            <a:off x="7935840" y="5762520"/>
            <a:ext cx="168120" cy="14040"/>
          </a:xfrm>
          <a:prstGeom prst="roundRect">
            <a:avLst>
              <a:gd name="adj" fmla="val 50000"/>
            </a:avLst>
          </a:prstGeom>
          <a:gradFill>
            <a:gsLst>
              <a:gs pos="0">
                <a:schemeClr val="tx2"/>
              </a:gs>
              <a:gs pos="100000">
                <a:schemeClr val="bg2"/>
              </a:gs>
            </a:gsLst>
            <a:lin ang="0"/>
          </a:gradFill>
          <a:ln w="9360">
            <a:solidFill>
              <a:schemeClr val="tx1"/>
            </a:solidFill>
            <a:round/>
          </a:ln>
        </p:spPr>
        <p:style>
          <a:lnRef idx="0">
            <a:scrgbClr r="0" g="0" b="0"/>
          </a:lnRef>
          <a:fillRef idx="0">
            <a:scrgbClr r="0" g="0" b="0"/>
          </a:fillRef>
          <a:effectRef idx="0">
            <a:scrgbClr r="0" g="0" b="0"/>
          </a:effectRef>
          <a:fontRef idx="minor"/>
        </p:style>
      </p:sp>
      <p:sp>
        <p:nvSpPr>
          <p:cNvPr id="772" name="CustomShape 200"/>
          <p:cNvSpPr/>
          <p:nvPr/>
        </p:nvSpPr>
        <p:spPr>
          <a:xfrm>
            <a:off x="7951680" y="569592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773" name="CustomShape 201"/>
          <p:cNvSpPr/>
          <p:nvPr/>
        </p:nvSpPr>
        <p:spPr>
          <a:xfrm>
            <a:off x="7980480" y="5695920"/>
            <a:ext cx="23400" cy="26640"/>
          </a:xfrm>
          <a:prstGeom prst="ellipse">
            <a:avLst/>
          </a:prstGeom>
          <a:solidFill>
            <a:srgbClr val="FF0000"/>
          </a:solidFill>
          <a:ln>
            <a:noFill/>
          </a:ln>
        </p:spPr>
        <p:style>
          <a:lnRef idx="0">
            <a:scrgbClr r="0" g="0" b="0"/>
          </a:lnRef>
          <a:fillRef idx="0">
            <a:scrgbClr r="0" g="0" b="0"/>
          </a:fillRef>
          <a:effectRef idx="0">
            <a:scrgbClr r="0" g="0" b="0"/>
          </a:effectRef>
          <a:fontRef idx="minor"/>
        </p:style>
      </p:sp>
      <p:sp>
        <p:nvSpPr>
          <p:cNvPr id="774" name="CustomShape 202"/>
          <p:cNvSpPr/>
          <p:nvPr/>
        </p:nvSpPr>
        <p:spPr>
          <a:xfrm>
            <a:off x="8007480" y="5695920"/>
            <a:ext cx="23400" cy="26640"/>
          </a:xfrm>
          <a:prstGeom prst="ellipse">
            <a:avLst/>
          </a:prstGeom>
          <a:solidFill>
            <a:srgbClr val="33CC33"/>
          </a:solidFill>
          <a:ln>
            <a:noFill/>
          </a:ln>
        </p:spPr>
        <p:style>
          <a:lnRef idx="0">
            <a:scrgbClr r="0" g="0" b="0"/>
          </a:lnRef>
          <a:fillRef idx="0">
            <a:scrgbClr r="0" g="0" b="0"/>
          </a:fillRef>
          <a:effectRef idx="0">
            <a:scrgbClr r="0" g="0" b="0"/>
          </a:effectRef>
          <a:fontRef idx="minor"/>
        </p:style>
      </p:sp>
      <p:sp>
        <p:nvSpPr>
          <p:cNvPr id="775" name="CustomShape 203"/>
          <p:cNvSpPr/>
          <p:nvPr/>
        </p:nvSpPr>
        <p:spPr>
          <a:xfrm>
            <a:off x="8072640" y="5586480"/>
            <a:ext cx="10800" cy="150480"/>
          </a:xfrm>
          <a:prstGeom prst="rect">
            <a:avLst/>
          </a:prstGeom>
          <a:solidFill>
            <a:srgbClr val="292929"/>
          </a:solidFill>
          <a:ln w="9360">
            <a:solidFill>
              <a:schemeClr val="tx1"/>
            </a:solidFill>
            <a:miter/>
          </a:ln>
        </p:spPr>
        <p:style>
          <a:lnRef idx="0">
            <a:scrgbClr r="0" g="0" b="0"/>
          </a:lnRef>
          <a:fillRef idx="0">
            <a:scrgbClr r="0" g="0" b="0"/>
          </a:fillRef>
          <a:effectRef idx="0">
            <a:scrgbClr r="0" g="0" b="0"/>
          </a:effectRef>
          <a:fontRef idx="minor"/>
        </p:style>
      </p:sp>
      <p:pic>
        <p:nvPicPr>
          <p:cNvPr id="776" name="Picture 1017"/>
          <p:cNvPicPr/>
          <p:nvPr/>
        </p:nvPicPr>
        <p:blipFill>
          <a:blip r:embed="rId12"/>
          <a:stretch>
            <a:fillRect/>
          </a:stretch>
        </p:blipFill>
        <p:spPr>
          <a:xfrm>
            <a:off x="5302080" y="2043000"/>
            <a:ext cx="528840" cy="222120"/>
          </a:xfrm>
          <a:prstGeom prst="rect">
            <a:avLst/>
          </a:prstGeom>
          <a:ln>
            <a:noFill/>
          </a:ln>
        </p:spPr>
      </p:pic>
      <p:pic>
        <p:nvPicPr>
          <p:cNvPr id="777" name="Picture 1018"/>
          <p:cNvPicPr/>
          <p:nvPr/>
        </p:nvPicPr>
        <p:blipFill>
          <a:blip r:embed="rId13"/>
          <a:stretch>
            <a:fillRect/>
          </a:stretch>
        </p:blipFill>
        <p:spPr>
          <a:xfrm rot="88200">
            <a:off x="5329440" y="2291400"/>
            <a:ext cx="435240" cy="157680"/>
          </a:xfrm>
          <a:prstGeom prst="rect">
            <a:avLst/>
          </a:prstGeom>
          <a:ln>
            <a:noFill/>
          </a:ln>
        </p:spPr>
      </p:pic>
      <p:sp>
        <p:nvSpPr>
          <p:cNvPr id="778" name="CustomShape 204"/>
          <p:cNvSpPr/>
          <p:nvPr/>
        </p:nvSpPr>
        <p:spPr>
          <a:xfrm>
            <a:off x="5472720" y="2136960"/>
            <a:ext cx="35028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779" name="Picture 1020"/>
          <p:cNvPicPr/>
          <p:nvPr/>
        </p:nvPicPr>
        <p:blipFill>
          <a:blip r:embed="rId14"/>
          <a:stretch>
            <a:fillRect/>
          </a:stretch>
        </p:blipFill>
        <p:spPr>
          <a:xfrm>
            <a:off x="5490360" y="2142000"/>
            <a:ext cx="317880" cy="187560"/>
          </a:xfrm>
          <a:prstGeom prst="rect">
            <a:avLst/>
          </a:prstGeom>
          <a:ln>
            <a:noFill/>
          </a:ln>
        </p:spPr>
      </p:pic>
      <p:sp>
        <p:nvSpPr>
          <p:cNvPr id="780" name="CustomShape 205"/>
          <p:cNvSpPr/>
          <p:nvPr/>
        </p:nvSpPr>
        <p:spPr>
          <a:xfrm>
            <a:off x="5536800" y="2130840"/>
            <a:ext cx="29628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781" name="CustomShape 206"/>
          <p:cNvSpPr/>
          <p:nvPr/>
        </p:nvSpPr>
        <p:spPr>
          <a:xfrm>
            <a:off x="5469840" y="2130480"/>
            <a:ext cx="8100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782" name="CustomShape 207"/>
          <p:cNvSpPr/>
          <p:nvPr/>
        </p:nvSpPr>
        <p:spPr>
          <a:xfrm>
            <a:off x="5743800" y="2159280"/>
            <a:ext cx="8748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783" name="CustomShape 208"/>
          <p:cNvSpPr/>
          <p:nvPr/>
        </p:nvSpPr>
        <p:spPr>
          <a:xfrm>
            <a:off x="5468760" y="2283480"/>
            <a:ext cx="32544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784" name="CustomShape 209"/>
          <p:cNvSpPr/>
          <p:nvPr/>
        </p:nvSpPr>
        <p:spPr>
          <a:xfrm>
            <a:off x="5753520" y="2160720"/>
            <a:ext cx="8172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785" name="CustomShape 210"/>
          <p:cNvSpPr/>
          <p:nvPr/>
        </p:nvSpPr>
        <p:spPr>
          <a:xfrm>
            <a:off x="5469120" y="2291760"/>
            <a:ext cx="28908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786" name="CustomShape 211"/>
          <p:cNvSpPr/>
          <p:nvPr/>
        </p:nvSpPr>
        <p:spPr>
          <a:xfrm>
            <a:off x="5464440" y="2358000"/>
            <a:ext cx="9684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787" name="CustomShape 212"/>
          <p:cNvSpPr/>
          <p:nvPr/>
        </p:nvSpPr>
        <p:spPr>
          <a:xfrm>
            <a:off x="5466240" y="2358720"/>
            <a:ext cx="936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788" name="CustomShape 213"/>
          <p:cNvSpPr/>
          <p:nvPr/>
        </p:nvSpPr>
        <p:spPr>
          <a:xfrm>
            <a:off x="5473080" y="2372400"/>
            <a:ext cx="3204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789" name="CustomShape 214"/>
          <p:cNvSpPr/>
          <p:nvPr/>
        </p:nvSpPr>
        <p:spPr>
          <a:xfrm>
            <a:off x="5472000" y="2377800"/>
            <a:ext cx="2376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790" name="CustomShape 215"/>
          <p:cNvSpPr/>
          <p:nvPr/>
        </p:nvSpPr>
        <p:spPr>
          <a:xfrm>
            <a:off x="5501160" y="2379600"/>
            <a:ext cx="3204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791" name="CustomShape 216"/>
          <p:cNvSpPr/>
          <p:nvPr/>
        </p:nvSpPr>
        <p:spPr>
          <a:xfrm>
            <a:off x="5499720" y="2385000"/>
            <a:ext cx="2376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792" name="CustomShape 217"/>
          <p:cNvSpPr/>
          <p:nvPr/>
        </p:nvSpPr>
        <p:spPr>
          <a:xfrm>
            <a:off x="5633280" y="2363400"/>
            <a:ext cx="11772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793" name="CustomShape 218"/>
          <p:cNvSpPr/>
          <p:nvPr/>
        </p:nvSpPr>
        <p:spPr>
          <a:xfrm>
            <a:off x="5328000" y="2369880"/>
            <a:ext cx="30420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794" name="CustomShape 219"/>
          <p:cNvSpPr/>
          <p:nvPr/>
        </p:nvSpPr>
        <p:spPr>
          <a:xfrm>
            <a:off x="5328360" y="2356560"/>
            <a:ext cx="144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795" name="CustomShape 220"/>
          <p:cNvSpPr/>
          <p:nvPr/>
        </p:nvSpPr>
        <p:spPr>
          <a:xfrm>
            <a:off x="5328720" y="2295360"/>
            <a:ext cx="14040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796" name="CustomShape 221"/>
          <p:cNvSpPr/>
          <p:nvPr/>
        </p:nvSpPr>
        <p:spPr>
          <a:xfrm>
            <a:off x="5338080" y="2359440"/>
            <a:ext cx="28836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797" name="CustomShape 222"/>
          <p:cNvSpPr/>
          <p:nvPr/>
        </p:nvSpPr>
        <p:spPr>
          <a:xfrm flipV="1">
            <a:off x="5627880" y="2352240"/>
            <a:ext cx="11664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798" name="Picture 1065"/>
          <p:cNvPicPr/>
          <p:nvPr/>
        </p:nvPicPr>
        <p:blipFill>
          <a:blip r:embed="rId15"/>
          <a:stretch>
            <a:fillRect/>
          </a:stretch>
        </p:blipFill>
        <p:spPr>
          <a:xfrm>
            <a:off x="6872400" y="5486400"/>
            <a:ext cx="469080" cy="222120"/>
          </a:xfrm>
          <a:prstGeom prst="rect">
            <a:avLst/>
          </a:prstGeom>
          <a:ln>
            <a:noFill/>
          </a:ln>
        </p:spPr>
      </p:pic>
      <p:pic>
        <p:nvPicPr>
          <p:cNvPr id="799" name="Picture 1066"/>
          <p:cNvPicPr/>
          <p:nvPr/>
        </p:nvPicPr>
        <p:blipFill>
          <a:blip r:embed="rId16"/>
          <a:stretch>
            <a:fillRect/>
          </a:stretch>
        </p:blipFill>
        <p:spPr>
          <a:xfrm rot="99600">
            <a:off x="6895800" y="5734800"/>
            <a:ext cx="385920" cy="157680"/>
          </a:xfrm>
          <a:prstGeom prst="rect">
            <a:avLst/>
          </a:prstGeom>
          <a:ln>
            <a:noFill/>
          </a:ln>
        </p:spPr>
      </p:pic>
      <p:sp>
        <p:nvSpPr>
          <p:cNvPr id="800" name="CustomShape 223"/>
          <p:cNvSpPr/>
          <p:nvPr/>
        </p:nvSpPr>
        <p:spPr>
          <a:xfrm>
            <a:off x="7023600" y="5580000"/>
            <a:ext cx="31032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801" name="Picture 1068"/>
          <p:cNvPicPr/>
          <p:nvPr/>
        </p:nvPicPr>
        <p:blipFill>
          <a:blip r:embed="rId17"/>
          <a:stretch>
            <a:fillRect/>
          </a:stretch>
        </p:blipFill>
        <p:spPr>
          <a:xfrm>
            <a:off x="7039080" y="5585400"/>
            <a:ext cx="281880" cy="187560"/>
          </a:xfrm>
          <a:prstGeom prst="rect">
            <a:avLst/>
          </a:prstGeom>
          <a:ln>
            <a:noFill/>
          </a:ln>
        </p:spPr>
      </p:pic>
      <p:sp>
        <p:nvSpPr>
          <p:cNvPr id="802" name="CustomShape 224"/>
          <p:cNvSpPr/>
          <p:nvPr/>
        </p:nvSpPr>
        <p:spPr>
          <a:xfrm>
            <a:off x="7080480" y="5573880"/>
            <a:ext cx="26280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803" name="CustomShape 225"/>
          <p:cNvSpPr/>
          <p:nvPr/>
        </p:nvSpPr>
        <p:spPr>
          <a:xfrm>
            <a:off x="7020720" y="5573520"/>
            <a:ext cx="7164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04" name="CustomShape 226"/>
          <p:cNvSpPr/>
          <p:nvPr/>
        </p:nvSpPr>
        <p:spPr>
          <a:xfrm>
            <a:off x="7264080" y="5602320"/>
            <a:ext cx="7740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805" name="CustomShape 227"/>
          <p:cNvSpPr/>
          <p:nvPr/>
        </p:nvSpPr>
        <p:spPr>
          <a:xfrm>
            <a:off x="7020000" y="5726520"/>
            <a:ext cx="28836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806" name="CustomShape 228"/>
          <p:cNvSpPr/>
          <p:nvPr/>
        </p:nvSpPr>
        <p:spPr>
          <a:xfrm>
            <a:off x="7272720" y="5604120"/>
            <a:ext cx="7236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807" name="CustomShape 229"/>
          <p:cNvSpPr/>
          <p:nvPr/>
        </p:nvSpPr>
        <p:spPr>
          <a:xfrm>
            <a:off x="7020360" y="5735160"/>
            <a:ext cx="25632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808" name="CustomShape 230"/>
          <p:cNvSpPr/>
          <p:nvPr/>
        </p:nvSpPr>
        <p:spPr>
          <a:xfrm>
            <a:off x="7016040" y="5801400"/>
            <a:ext cx="8568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09" name="CustomShape 231"/>
          <p:cNvSpPr/>
          <p:nvPr/>
        </p:nvSpPr>
        <p:spPr>
          <a:xfrm>
            <a:off x="7017840" y="5802120"/>
            <a:ext cx="828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810" name="CustomShape 232"/>
          <p:cNvSpPr/>
          <p:nvPr/>
        </p:nvSpPr>
        <p:spPr>
          <a:xfrm>
            <a:off x="7023960" y="5815800"/>
            <a:ext cx="2808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811" name="CustomShape 233"/>
          <p:cNvSpPr/>
          <p:nvPr/>
        </p:nvSpPr>
        <p:spPr>
          <a:xfrm>
            <a:off x="7022880" y="582084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12" name="CustomShape 234"/>
          <p:cNvSpPr/>
          <p:nvPr/>
        </p:nvSpPr>
        <p:spPr>
          <a:xfrm>
            <a:off x="7048800" y="5823000"/>
            <a:ext cx="2808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813" name="CustomShape 235"/>
          <p:cNvSpPr/>
          <p:nvPr/>
        </p:nvSpPr>
        <p:spPr>
          <a:xfrm>
            <a:off x="7047720" y="582840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14" name="CustomShape 236"/>
          <p:cNvSpPr/>
          <p:nvPr/>
        </p:nvSpPr>
        <p:spPr>
          <a:xfrm>
            <a:off x="7166160" y="5806800"/>
            <a:ext cx="10440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15" name="CustomShape 237"/>
          <p:cNvSpPr/>
          <p:nvPr/>
        </p:nvSpPr>
        <p:spPr>
          <a:xfrm>
            <a:off x="6895440" y="5813280"/>
            <a:ext cx="26964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16" name="CustomShape 238"/>
          <p:cNvSpPr/>
          <p:nvPr/>
        </p:nvSpPr>
        <p:spPr>
          <a:xfrm>
            <a:off x="6895440" y="5799600"/>
            <a:ext cx="108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17" name="CustomShape 239"/>
          <p:cNvSpPr/>
          <p:nvPr/>
        </p:nvSpPr>
        <p:spPr>
          <a:xfrm>
            <a:off x="6895440" y="5738760"/>
            <a:ext cx="12420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18" name="CustomShape 240"/>
          <p:cNvSpPr/>
          <p:nvPr/>
        </p:nvSpPr>
        <p:spPr>
          <a:xfrm>
            <a:off x="6904080" y="5802840"/>
            <a:ext cx="25560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19" name="CustomShape 241"/>
          <p:cNvSpPr/>
          <p:nvPr/>
        </p:nvSpPr>
        <p:spPr>
          <a:xfrm flipV="1">
            <a:off x="7161120" y="5795640"/>
            <a:ext cx="10332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820" name="Picture 1115"/>
          <p:cNvPicPr/>
          <p:nvPr/>
        </p:nvPicPr>
        <p:blipFill>
          <a:blip r:embed="rId18"/>
          <a:stretch>
            <a:fillRect/>
          </a:stretch>
        </p:blipFill>
        <p:spPr>
          <a:xfrm>
            <a:off x="5560920" y="3041640"/>
            <a:ext cx="439200" cy="222120"/>
          </a:xfrm>
          <a:prstGeom prst="rect">
            <a:avLst/>
          </a:prstGeom>
          <a:ln>
            <a:noFill/>
          </a:ln>
        </p:spPr>
      </p:pic>
      <p:pic>
        <p:nvPicPr>
          <p:cNvPr id="821" name="Picture 1116"/>
          <p:cNvPicPr/>
          <p:nvPr/>
        </p:nvPicPr>
        <p:blipFill>
          <a:blip r:embed="rId19"/>
          <a:stretch>
            <a:fillRect/>
          </a:stretch>
        </p:blipFill>
        <p:spPr>
          <a:xfrm rot="106200">
            <a:off x="5581080" y="3290040"/>
            <a:ext cx="361440" cy="157680"/>
          </a:xfrm>
          <a:prstGeom prst="rect">
            <a:avLst/>
          </a:prstGeom>
          <a:ln>
            <a:noFill/>
          </a:ln>
        </p:spPr>
      </p:pic>
      <p:sp>
        <p:nvSpPr>
          <p:cNvPr id="822" name="CustomShape 242"/>
          <p:cNvSpPr/>
          <p:nvPr/>
        </p:nvSpPr>
        <p:spPr>
          <a:xfrm>
            <a:off x="5702760" y="3135240"/>
            <a:ext cx="29052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823" name="Picture 1118"/>
          <p:cNvPicPr/>
          <p:nvPr/>
        </p:nvPicPr>
        <p:blipFill>
          <a:blip r:embed="rId20"/>
          <a:stretch>
            <a:fillRect/>
          </a:stretch>
        </p:blipFill>
        <p:spPr>
          <a:xfrm>
            <a:off x="5717160" y="3140640"/>
            <a:ext cx="263880" cy="187560"/>
          </a:xfrm>
          <a:prstGeom prst="rect">
            <a:avLst/>
          </a:prstGeom>
          <a:ln>
            <a:noFill/>
          </a:ln>
        </p:spPr>
      </p:pic>
      <p:sp>
        <p:nvSpPr>
          <p:cNvPr id="824" name="CustomShape 243"/>
          <p:cNvSpPr/>
          <p:nvPr/>
        </p:nvSpPr>
        <p:spPr>
          <a:xfrm>
            <a:off x="5756040" y="3129120"/>
            <a:ext cx="24588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825" name="CustomShape 244"/>
          <p:cNvSpPr/>
          <p:nvPr/>
        </p:nvSpPr>
        <p:spPr>
          <a:xfrm>
            <a:off x="5700240" y="3128760"/>
            <a:ext cx="6696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26" name="CustomShape 245"/>
          <p:cNvSpPr/>
          <p:nvPr/>
        </p:nvSpPr>
        <p:spPr>
          <a:xfrm>
            <a:off x="5927760" y="3157560"/>
            <a:ext cx="7236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827" name="CustomShape 246"/>
          <p:cNvSpPr/>
          <p:nvPr/>
        </p:nvSpPr>
        <p:spPr>
          <a:xfrm>
            <a:off x="5699520" y="3281760"/>
            <a:ext cx="27000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828" name="CustomShape 247"/>
          <p:cNvSpPr/>
          <p:nvPr/>
        </p:nvSpPr>
        <p:spPr>
          <a:xfrm>
            <a:off x="5936040" y="3159360"/>
            <a:ext cx="6768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829" name="CustomShape 248"/>
          <p:cNvSpPr/>
          <p:nvPr/>
        </p:nvSpPr>
        <p:spPr>
          <a:xfrm>
            <a:off x="5699520" y="3290400"/>
            <a:ext cx="24012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830" name="CustomShape 249"/>
          <p:cNvSpPr/>
          <p:nvPr/>
        </p:nvSpPr>
        <p:spPr>
          <a:xfrm>
            <a:off x="5695560" y="3356640"/>
            <a:ext cx="8028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31" name="CustomShape 250"/>
          <p:cNvSpPr/>
          <p:nvPr/>
        </p:nvSpPr>
        <p:spPr>
          <a:xfrm>
            <a:off x="5697000" y="3357360"/>
            <a:ext cx="774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832" name="CustomShape 251"/>
          <p:cNvSpPr/>
          <p:nvPr/>
        </p:nvSpPr>
        <p:spPr>
          <a:xfrm>
            <a:off x="5703120" y="3371040"/>
            <a:ext cx="2628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833" name="CustomShape 252"/>
          <p:cNvSpPr/>
          <p:nvPr/>
        </p:nvSpPr>
        <p:spPr>
          <a:xfrm>
            <a:off x="5702040" y="3376080"/>
            <a:ext cx="1944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34" name="CustomShape 253"/>
          <p:cNvSpPr/>
          <p:nvPr/>
        </p:nvSpPr>
        <p:spPr>
          <a:xfrm>
            <a:off x="5726160" y="3378240"/>
            <a:ext cx="2628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835" name="CustomShape 254"/>
          <p:cNvSpPr/>
          <p:nvPr/>
        </p:nvSpPr>
        <p:spPr>
          <a:xfrm>
            <a:off x="5725080" y="3383640"/>
            <a:ext cx="1944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36" name="CustomShape 255"/>
          <p:cNvSpPr/>
          <p:nvPr/>
        </p:nvSpPr>
        <p:spPr>
          <a:xfrm>
            <a:off x="5835960" y="3362040"/>
            <a:ext cx="9756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37" name="CustomShape 256"/>
          <p:cNvSpPr/>
          <p:nvPr/>
        </p:nvSpPr>
        <p:spPr>
          <a:xfrm>
            <a:off x="5582520" y="3368520"/>
            <a:ext cx="25236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38" name="CustomShape 257"/>
          <p:cNvSpPr/>
          <p:nvPr/>
        </p:nvSpPr>
        <p:spPr>
          <a:xfrm>
            <a:off x="5582520" y="3354840"/>
            <a:ext cx="108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39" name="CustomShape 258"/>
          <p:cNvSpPr/>
          <p:nvPr/>
        </p:nvSpPr>
        <p:spPr>
          <a:xfrm>
            <a:off x="5582880" y="3294000"/>
            <a:ext cx="11628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40" name="CustomShape 259"/>
          <p:cNvSpPr/>
          <p:nvPr/>
        </p:nvSpPr>
        <p:spPr>
          <a:xfrm>
            <a:off x="5590800" y="3358080"/>
            <a:ext cx="23940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41" name="CustomShape 260"/>
          <p:cNvSpPr/>
          <p:nvPr/>
        </p:nvSpPr>
        <p:spPr>
          <a:xfrm flipV="1">
            <a:off x="5831640" y="3350880"/>
            <a:ext cx="9648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pic>
        <p:nvPicPr>
          <p:cNvPr id="842" name="Picture 1140"/>
          <p:cNvPicPr/>
          <p:nvPr/>
        </p:nvPicPr>
        <p:blipFill>
          <a:blip r:embed="rId2"/>
          <a:stretch>
            <a:fillRect/>
          </a:stretch>
        </p:blipFill>
        <p:spPr>
          <a:xfrm>
            <a:off x="5940720" y="3222720"/>
            <a:ext cx="412560" cy="371160"/>
          </a:xfrm>
          <a:prstGeom prst="rect">
            <a:avLst/>
          </a:prstGeom>
          <a:ln>
            <a:noFill/>
          </a:ln>
        </p:spPr>
      </p:pic>
      <p:sp>
        <p:nvSpPr>
          <p:cNvPr id="843" name="CustomShape 261"/>
          <p:cNvSpPr/>
          <p:nvPr/>
        </p:nvSpPr>
        <p:spPr>
          <a:xfrm>
            <a:off x="6116760" y="3258360"/>
            <a:ext cx="194400" cy="169200"/>
          </a:xfrm>
          <a:custGeom>
            <a:avLst/>
            <a:gdLst/>
            <a:ahLst/>
            <a:cxnLst/>
            <a:rect l="l" t="t" r="r" b="b"/>
            <a:pathLst>
              <a:path w="356" h="368">
                <a:moveTo>
                  <a:pt x="0" y="0"/>
                </a:moveTo>
                <a:lnTo>
                  <a:pt x="300" y="14"/>
                </a:lnTo>
                <a:lnTo>
                  <a:pt x="356" y="294"/>
                </a:lnTo>
                <a:lnTo>
                  <a:pt x="78" y="368"/>
                </a:lnTo>
                <a:lnTo>
                  <a:pt x="0" y="0"/>
                </a:lnTo>
                <a:close/>
              </a:path>
            </a:pathLst>
          </a:custGeom>
          <a:gradFill>
            <a:gsLst>
              <a:gs pos="0">
                <a:srgbClr val="000099"/>
              </a:gs>
              <a:gs pos="100000">
                <a:schemeClr val="bg1"/>
              </a:gs>
            </a:gsLst>
            <a:lin ang="2700000"/>
          </a:gradFill>
          <a:ln>
            <a:noFill/>
          </a:ln>
        </p:spPr>
        <p:style>
          <a:lnRef idx="0">
            <a:scrgbClr r="0" g="0" b="0"/>
          </a:lnRef>
          <a:fillRef idx="0">
            <a:scrgbClr r="0" g="0" b="0"/>
          </a:fillRef>
          <a:effectRef idx="0">
            <a:scrgbClr r="0" g="0" b="0"/>
          </a:effectRef>
          <a:fontRef idx="minor"/>
        </p:style>
      </p:sp>
      <p:pic>
        <p:nvPicPr>
          <p:cNvPr id="844" name="Picture 1143"/>
          <p:cNvPicPr/>
          <p:nvPr/>
        </p:nvPicPr>
        <p:blipFill>
          <a:blip r:embed="rId15"/>
          <a:stretch>
            <a:fillRect/>
          </a:stretch>
        </p:blipFill>
        <p:spPr>
          <a:xfrm>
            <a:off x="7307280" y="5423040"/>
            <a:ext cx="469080" cy="222120"/>
          </a:xfrm>
          <a:prstGeom prst="rect">
            <a:avLst/>
          </a:prstGeom>
          <a:ln>
            <a:noFill/>
          </a:ln>
        </p:spPr>
      </p:pic>
      <p:pic>
        <p:nvPicPr>
          <p:cNvPr id="845" name="Picture 1144"/>
          <p:cNvPicPr/>
          <p:nvPr/>
        </p:nvPicPr>
        <p:blipFill>
          <a:blip r:embed="rId16"/>
          <a:stretch>
            <a:fillRect/>
          </a:stretch>
        </p:blipFill>
        <p:spPr>
          <a:xfrm rot="99600">
            <a:off x="7330680" y="5671440"/>
            <a:ext cx="385920" cy="157680"/>
          </a:xfrm>
          <a:prstGeom prst="rect">
            <a:avLst/>
          </a:prstGeom>
          <a:ln>
            <a:noFill/>
          </a:ln>
        </p:spPr>
      </p:pic>
      <p:sp>
        <p:nvSpPr>
          <p:cNvPr id="846" name="CustomShape 262"/>
          <p:cNvSpPr/>
          <p:nvPr/>
        </p:nvSpPr>
        <p:spPr>
          <a:xfrm>
            <a:off x="7458480" y="5516640"/>
            <a:ext cx="310320" cy="206280"/>
          </a:xfrm>
          <a:custGeom>
            <a:avLst/>
            <a:gdLst/>
            <a:ahLst/>
            <a:cxnLst/>
            <a:rect l="l" t="t" r="r" b="b"/>
            <a:pathLst>
              <a:path w="2982" h="2442">
                <a:moveTo>
                  <a:pt x="540" y="0"/>
                </a:moveTo>
                <a:lnTo>
                  <a:pt x="0" y="1734"/>
                </a:lnTo>
                <a:lnTo>
                  <a:pt x="2394" y="2442"/>
                </a:lnTo>
                <a:lnTo>
                  <a:pt x="2982" y="318"/>
                </a:lnTo>
                <a:lnTo>
                  <a:pt x="540"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pic>
        <p:nvPicPr>
          <p:cNvPr id="847" name="Picture 1146"/>
          <p:cNvPicPr/>
          <p:nvPr/>
        </p:nvPicPr>
        <p:blipFill>
          <a:blip r:embed="rId17"/>
          <a:stretch>
            <a:fillRect/>
          </a:stretch>
        </p:blipFill>
        <p:spPr>
          <a:xfrm>
            <a:off x="7473960" y="5522040"/>
            <a:ext cx="281880" cy="187560"/>
          </a:xfrm>
          <a:prstGeom prst="rect">
            <a:avLst/>
          </a:prstGeom>
          <a:ln>
            <a:noFill/>
          </a:ln>
        </p:spPr>
      </p:pic>
      <p:sp>
        <p:nvSpPr>
          <p:cNvPr id="848" name="CustomShape 263"/>
          <p:cNvSpPr/>
          <p:nvPr/>
        </p:nvSpPr>
        <p:spPr>
          <a:xfrm>
            <a:off x="7515360" y="5510520"/>
            <a:ext cx="262800" cy="37080"/>
          </a:xfrm>
          <a:custGeom>
            <a:avLst/>
            <a:gdLst/>
            <a:ahLst/>
            <a:cxnLst/>
            <a:rect l="l" t="t" r="r" b="b"/>
            <a:pathLst>
              <a:path w="2528" h="455">
                <a:moveTo>
                  <a:pt x="14" y="0"/>
                </a:moveTo>
                <a:lnTo>
                  <a:pt x="2528" y="341"/>
                </a:lnTo>
                <a:lnTo>
                  <a:pt x="2480" y="455"/>
                </a:lnTo>
                <a:lnTo>
                  <a:pt x="0" y="86"/>
                </a:lnTo>
                <a:lnTo>
                  <a:pt x="14" y="0"/>
                </a:lnTo>
                <a:close/>
              </a:path>
            </a:pathLst>
          </a:custGeom>
          <a:gradFill>
            <a:gsLst>
              <a:gs pos="0">
                <a:srgbClr val="000099"/>
              </a:gs>
              <a:gs pos="100000">
                <a:srgbClr val="EAEAEA"/>
              </a:gs>
            </a:gsLst>
            <a:lin ang="0"/>
          </a:gradFill>
          <a:ln>
            <a:noFill/>
          </a:ln>
        </p:spPr>
        <p:style>
          <a:lnRef idx="0">
            <a:scrgbClr r="0" g="0" b="0"/>
          </a:lnRef>
          <a:fillRef idx="0">
            <a:scrgbClr r="0" g="0" b="0"/>
          </a:fillRef>
          <a:effectRef idx="0">
            <a:scrgbClr r="0" g="0" b="0"/>
          </a:effectRef>
          <a:fontRef idx="minor"/>
        </p:style>
      </p:sp>
      <p:sp>
        <p:nvSpPr>
          <p:cNvPr id="849" name="CustomShape 264"/>
          <p:cNvSpPr/>
          <p:nvPr/>
        </p:nvSpPr>
        <p:spPr>
          <a:xfrm>
            <a:off x="7455960" y="5510160"/>
            <a:ext cx="71640" cy="159480"/>
          </a:xfrm>
          <a:custGeom>
            <a:avLst/>
            <a:gdLst/>
            <a:ahLst/>
            <a:cxnLst/>
            <a:rect l="l" t="t" r="r" b="b"/>
            <a:pathLst>
              <a:path w="702" h="1893">
                <a:moveTo>
                  <a:pt x="579" y="0"/>
                </a:moveTo>
                <a:lnTo>
                  <a:pt x="0" y="1869"/>
                </a:lnTo>
                <a:lnTo>
                  <a:pt x="114" y="1893"/>
                </a:lnTo>
                <a:lnTo>
                  <a:pt x="702" y="51"/>
                </a:lnTo>
                <a:lnTo>
                  <a:pt x="579"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50" name="CustomShape 265"/>
          <p:cNvSpPr/>
          <p:nvPr/>
        </p:nvSpPr>
        <p:spPr>
          <a:xfrm>
            <a:off x="7698960" y="5538960"/>
            <a:ext cx="77400" cy="184320"/>
          </a:xfrm>
          <a:custGeom>
            <a:avLst/>
            <a:gdLst/>
            <a:ahLst/>
            <a:cxnLst/>
            <a:rect l="l" t="t" r="r" b="b"/>
            <a:pathLst>
              <a:path w="756" h="2184">
                <a:moveTo>
                  <a:pt x="756" y="0"/>
                </a:moveTo>
                <a:lnTo>
                  <a:pt x="138" y="2184"/>
                </a:lnTo>
                <a:lnTo>
                  <a:pt x="0" y="2148"/>
                </a:lnTo>
                <a:lnTo>
                  <a:pt x="606" y="78"/>
                </a:lnTo>
                <a:lnTo>
                  <a:pt x="756" y="0"/>
                </a:lnTo>
                <a:close/>
              </a:path>
            </a:pathLst>
          </a:custGeom>
          <a:gradFill>
            <a:gsLst>
              <a:gs pos="0">
                <a:srgbClr val="DDDDDD"/>
              </a:gs>
              <a:gs pos="100000">
                <a:schemeClr val="bg1"/>
              </a:gs>
            </a:gsLst>
            <a:lin ang="5400000"/>
          </a:gradFill>
          <a:ln>
            <a:noFill/>
          </a:ln>
        </p:spPr>
        <p:style>
          <a:lnRef idx="0">
            <a:scrgbClr r="0" g="0" b="0"/>
          </a:lnRef>
          <a:fillRef idx="0">
            <a:scrgbClr r="0" g="0" b="0"/>
          </a:fillRef>
          <a:effectRef idx="0">
            <a:scrgbClr r="0" g="0" b="0"/>
          </a:effectRef>
          <a:fontRef idx="minor"/>
        </p:style>
      </p:sp>
      <p:sp>
        <p:nvSpPr>
          <p:cNvPr id="851" name="CustomShape 266"/>
          <p:cNvSpPr/>
          <p:nvPr/>
        </p:nvSpPr>
        <p:spPr>
          <a:xfrm>
            <a:off x="7454880" y="5663160"/>
            <a:ext cx="288360" cy="61200"/>
          </a:xfrm>
          <a:custGeom>
            <a:avLst/>
            <a:gdLst/>
            <a:ahLst/>
            <a:cxnLst/>
            <a:rect l="l" t="t" r="r" b="b"/>
            <a:pathLst>
              <a:path w="2773" h="738">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a:gradFill>
          <a:ln>
            <a:noFill/>
          </a:ln>
        </p:spPr>
        <p:style>
          <a:lnRef idx="0">
            <a:scrgbClr r="0" g="0" b="0"/>
          </a:lnRef>
          <a:fillRef idx="0">
            <a:scrgbClr r="0" g="0" b="0"/>
          </a:fillRef>
          <a:effectRef idx="0">
            <a:scrgbClr r="0" g="0" b="0"/>
          </a:effectRef>
          <a:fontRef idx="minor"/>
        </p:style>
      </p:sp>
      <p:sp>
        <p:nvSpPr>
          <p:cNvPr id="852" name="CustomShape 267"/>
          <p:cNvSpPr/>
          <p:nvPr/>
        </p:nvSpPr>
        <p:spPr>
          <a:xfrm>
            <a:off x="7707960" y="5540400"/>
            <a:ext cx="72360" cy="185040"/>
          </a:xfrm>
          <a:custGeom>
            <a:avLst/>
            <a:gdLst/>
            <a:ahLst/>
            <a:cxnLst/>
            <a:rect l="l" t="t" r="r" b="b"/>
            <a:pathLst>
              <a:path w="637" h="1659">
                <a:moveTo>
                  <a:pt x="615" y="0"/>
                </a:moveTo>
                <a:lnTo>
                  <a:pt x="637" y="0"/>
                </a:lnTo>
                <a:lnTo>
                  <a:pt x="68" y="1659"/>
                </a:lnTo>
                <a:lnTo>
                  <a:pt x="0" y="1647"/>
                </a:lnTo>
                <a:lnTo>
                  <a:pt x="615" y="0"/>
                </a:lnTo>
                <a:close/>
              </a:path>
            </a:pathLst>
          </a:custGeom>
          <a:solidFill>
            <a:srgbClr val="4D4D4D"/>
          </a:solidFill>
          <a:ln>
            <a:noFill/>
          </a:ln>
        </p:spPr>
        <p:style>
          <a:lnRef idx="0">
            <a:scrgbClr r="0" g="0" b="0"/>
          </a:lnRef>
          <a:fillRef idx="0">
            <a:scrgbClr r="0" g="0" b="0"/>
          </a:fillRef>
          <a:effectRef idx="0">
            <a:scrgbClr r="0" g="0" b="0"/>
          </a:effectRef>
          <a:fontRef idx="minor"/>
        </p:style>
      </p:sp>
      <p:sp>
        <p:nvSpPr>
          <p:cNvPr id="853" name="CustomShape 268"/>
          <p:cNvSpPr/>
          <p:nvPr/>
        </p:nvSpPr>
        <p:spPr>
          <a:xfrm>
            <a:off x="7455240" y="5671440"/>
            <a:ext cx="256320" cy="60120"/>
          </a:xfrm>
          <a:custGeom>
            <a:avLst/>
            <a:gdLst/>
            <a:ahLst/>
            <a:cxnLst/>
            <a:rect l="l" t="t" r="r" b="b"/>
            <a:pathLst>
              <a:path w="2216" h="550">
                <a:moveTo>
                  <a:pt x="0" y="0"/>
                </a:moveTo>
                <a:lnTo>
                  <a:pt x="9" y="57"/>
                </a:lnTo>
                <a:lnTo>
                  <a:pt x="2164" y="550"/>
                </a:lnTo>
                <a:lnTo>
                  <a:pt x="2216" y="496"/>
                </a:lnTo>
                <a:lnTo>
                  <a:pt x="0" y="0"/>
                </a:lnTo>
                <a:close/>
              </a:path>
            </a:pathLst>
          </a:custGeom>
          <a:gradFill>
            <a:gsLst>
              <a:gs pos="0">
                <a:srgbClr val="000099"/>
              </a:gs>
              <a:gs pos="100000">
                <a:srgbClr val="808080"/>
              </a:gs>
            </a:gsLst>
            <a:lin ang="0"/>
          </a:gradFill>
          <a:ln>
            <a:noFill/>
          </a:ln>
        </p:spPr>
        <p:style>
          <a:lnRef idx="0">
            <a:scrgbClr r="0" g="0" b="0"/>
          </a:lnRef>
          <a:fillRef idx="0">
            <a:scrgbClr r="0" g="0" b="0"/>
          </a:fillRef>
          <a:effectRef idx="0">
            <a:scrgbClr r="0" g="0" b="0"/>
          </a:effectRef>
          <a:fontRef idx="minor"/>
        </p:style>
      </p:sp>
      <p:sp>
        <p:nvSpPr>
          <p:cNvPr id="854" name="CustomShape 269"/>
          <p:cNvSpPr/>
          <p:nvPr/>
        </p:nvSpPr>
        <p:spPr>
          <a:xfrm>
            <a:off x="7450920" y="5737680"/>
            <a:ext cx="85680" cy="34920"/>
          </a:xfrm>
          <a:custGeom>
            <a:avLst/>
            <a:gdLst/>
            <a:ahLst/>
            <a:cxnLst/>
            <a:rect l="l" t="t" r="r" b="b"/>
            <a:pathLst>
              <a:path w="752" h="327">
                <a:moveTo>
                  <a:pt x="293" y="0"/>
                </a:moveTo>
                <a:lnTo>
                  <a:pt x="752" y="124"/>
                </a:lnTo>
                <a:lnTo>
                  <a:pt x="470" y="327"/>
                </a:lnTo>
                <a:lnTo>
                  <a:pt x="0" y="183"/>
                </a:lnTo>
                <a:lnTo>
                  <a:pt x="293"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55" name="CustomShape 270"/>
          <p:cNvSpPr/>
          <p:nvPr/>
        </p:nvSpPr>
        <p:spPr>
          <a:xfrm>
            <a:off x="7452720" y="5738760"/>
            <a:ext cx="82800" cy="33120"/>
          </a:xfrm>
          <a:custGeom>
            <a:avLst/>
            <a:gdLst/>
            <a:ahLst/>
            <a:cxnLst/>
            <a:rect l="l" t="t" r="r" b="b"/>
            <a:pathLst>
              <a:path w="726" h="311">
                <a:moveTo>
                  <a:pt x="282" y="0"/>
                </a:moveTo>
                <a:lnTo>
                  <a:pt x="726" y="119"/>
                </a:lnTo>
                <a:lnTo>
                  <a:pt x="457" y="311"/>
                </a:lnTo>
                <a:lnTo>
                  <a:pt x="0" y="173"/>
                </a:lnTo>
                <a:lnTo>
                  <a:pt x="282" y="0"/>
                </a:lnTo>
                <a:close/>
              </a:path>
            </a:pathLst>
          </a:custGeom>
          <a:gradFill>
            <a:gsLst>
              <a:gs pos="0">
                <a:srgbClr val="4D4D4D"/>
              </a:gs>
              <a:gs pos="100000">
                <a:srgbClr val="DDDDDD"/>
              </a:gs>
            </a:gsLst>
            <a:lin ang="18900000"/>
          </a:gradFill>
          <a:ln>
            <a:noFill/>
          </a:ln>
        </p:spPr>
        <p:style>
          <a:lnRef idx="0">
            <a:scrgbClr r="0" g="0" b="0"/>
          </a:lnRef>
          <a:fillRef idx="0">
            <a:scrgbClr r="0" g="0" b="0"/>
          </a:fillRef>
          <a:effectRef idx="0">
            <a:scrgbClr r="0" g="0" b="0"/>
          </a:effectRef>
          <a:fontRef idx="minor"/>
        </p:style>
      </p:sp>
      <p:sp>
        <p:nvSpPr>
          <p:cNvPr id="856" name="CustomShape 271"/>
          <p:cNvSpPr/>
          <p:nvPr/>
        </p:nvSpPr>
        <p:spPr>
          <a:xfrm>
            <a:off x="7458840" y="5752080"/>
            <a:ext cx="28080" cy="9360"/>
          </a:xfrm>
          <a:custGeom>
            <a:avLst/>
            <a:gdLst/>
            <a:ahLst/>
            <a:cxnLst/>
            <a:rect l="l" t="t" r="r" b="b"/>
            <a:pathLst>
              <a:path w="258" h="100">
                <a:moveTo>
                  <a:pt x="0" y="44"/>
                </a:moveTo>
                <a:lnTo>
                  <a:pt x="75" y="0"/>
                </a:lnTo>
                <a:lnTo>
                  <a:pt x="258" y="50"/>
                </a:lnTo>
                <a:lnTo>
                  <a:pt x="183" y="100"/>
                </a:lnTo>
                <a:lnTo>
                  <a:pt x="0" y="44"/>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857" name="CustomShape 272"/>
          <p:cNvSpPr/>
          <p:nvPr/>
        </p:nvSpPr>
        <p:spPr>
          <a:xfrm>
            <a:off x="7457760" y="575748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58" name="CustomShape 273"/>
          <p:cNvSpPr/>
          <p:nvPr/>
        </p:nvSpPr>
        <p:spPr>
          <a:xfrm>
            <a:off x="7483680" y="5759640"/>
            <a:ext cx="28080" cy="9720"/>
          </a:xfrm>
          <a:custGeom>
            <a:avLst/>
            <a:gdLst/>
            <a:ahLst/>
            <a:cxnLst/>
            <a:rect l="l" t="t" r="r" b="b"/>
            <a:pathLst>
              <a:path w="258" h="102">
                <a:moveTo>
                  <a:pt x="0" y="46"/>
                </a:moveTo>
                <a:lnTo>
                  <a:pt x="71" y="0"/>
                </a:lnTo>
                <a:lnTo>
                  <a:pt x="258" y="52"/>
                </a:lnTo>
                <a:lnTo>
                  <a:pt x="183" y="102"/>
                </a:lnTo>
                <a:lnTo>
                  <a:pt x="0" y="4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859" name="CustomShape 274"/>
          <p:cNvSpPr/>
          <p:nvPr/>
        </p:nvSpPr>
        <p:spPr>
          <a:xfrm>
            <a:off x="7482600" y="5765040"/>
            <a:ext cx="20880" cy="5400"/>
          </a:xfrm>
          <a:custGeom>
            <a:avLst/>
            <a:gdLst/>
            <a:ahLst/>
            <a:cxnLst/>
            <a:rect l="l" t="t" r="r" b="b"/>
            <a:pathLst>
              <a:path w="194" h="63">
                <a:moveTo>
                  <a:pt x="12" y="0"/>
                </a:moveTo>
                <a:lnTo>
                  <a:pt x="194" y="53"/>
                </a:lnTo>
                <a:lnTo>
                  <a:pt x="180" y="63"/>
                </a:lnTo>
                <a:lnTo>
                  <a:pt x="0" y="9"/>
                </a:lnTo>
                <a:lnTo>
                  <a:pt x="12"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60" name="CustomShape 275"/>
          <p:cNvSpPr/>
          <p:nvPr/>
        </p:nvSpPr>
        <p:spPr>
          <a:xfrm>
            <a:off x="7601040" y="5743440"/>
            <a:ext cx="104400" cy="79200"/>
          </a:xfrm>
          <a:custGeom>
            <a:avLst/>
            <a:gdLst/>
            <a:ahLst/>
            <a:cxnLst/>
            <a:rect l="l" t="t" r="r" b="b"/>
            <a:pathLst>
              <a:path w="990" h="792">
                <a:moveTo>
                  <a:pt x="3" y="738"/>
                </a:moveTo>
                <a:lnTo>
                  <a:pt x="990" y="0"/>
                </a:lnTo>
                <a:lnTo>
                  <a:pt x="987" y="60"/>
                </a:lnTo>
                <a:lnTo>
                  <a:pt x="0" y="792"/>
                </a:lnTo>
                <a:lnTo>
                  <a:pt x="3" y="738"/>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61" name="CustomShape 276"/>
          <p:cNvSpPr/>
          <p:nvPr/>
        </p:nvSpPr>
        <p:spPr>
          <a:xfrm>
            <a:off x="7330320" y="5749920"/>
            <a:ext cx="269640" cy="7200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62" name="CustomShape 277"/>
          <p:cNvSpPr/>
          <p:nvPr/>
        </p:nvSpPr>
        <p:spPr>
          <a:xfrm>
            <a:off x="7330320" y="5736240"/>
            <a:ext cx="1080" cy="13320"/>
          </a:xfrm>
          <a:custGeom>
            <a:avLst/>
            <a:gdLst/>
            <a:ahLst/>
            <a:cxnLst/>
            <a:rect l="l" t="t" r="r" b="b"/>
            <a:pathLst>
              <a:path w="26" h="147">
                <a:moveTo>
                  <a:pt x="26" y="10"/>
                </a:moveTo>
                <a:lnTo>
                  <a:pt x="23" y="147"/>
                </a:lnTo>
                <a:lnTo>
                  <a:pt x="0" y="144"/>
                </a:lnTo>
                <a:lnTo>
                  <a:pt x="3" y="0"/>
                </a:lnTo>
                <a:lnTo>
                  <a:pt x="26" y="1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63" name="CustomShape 278"/>
          <p:cNvSpPr/>
          <p:nvPr/>
        </p:nvSpPr>
        <p:spPr>
          <a:xfrm>
            <a:off x="7330680" y="5675400"/>
            <a:ext cx="124200" cy="60120"/>
          </a:xfrm>
          <a:custGeom>
            <a:avLst/>
            <a:gdLst/>
            <a:ahLst/>
            <a:cxnLst/>
            <a:rect l="l" t="t" r="r" b="b"/>
            <a:pathLst>
              <a:path w="1176" h="606">
                <a:moveTo>
                  <a:pt x="1170" y="0"/>
                </a:moveTo>
                <a:lnTo>
                  <a:pt x="0" y="597"/>
                </a:lnTo>
                <a:lnTo>
                  <a:pt x="30" y="606"/>
                </a:lnTo>
                <a:lnTo>
                  <a:pt x="1176" y="18"/>
                </a:lnTo>
                <a:lnTo>
                  <a:pt x="1170"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64" name="CustomShape 279"/>
          <p:cNvSpPr/>
          <p:nvPr/>
        </p:nvSpPr>
        <p:spPr>
          <a:xfrm>
            <a:off x="7338960" y="5739480"/>
            <a:ext cx="255600" cy="6912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65" name="CustomShape 280"/>
          <p:cNvSpPr/>
          <p:nvPr/>
        </p:nvSpPr>
        <p:spPr>
          <a:xfrm flipV="1">
            <a:off x="7596000" y="5732280"/>
            <a:ext cx="103320" cy="71640"/>
          </a:xfrm>
          <a:custGeom>
            <a:avLst/>
            <a:gdLst/>
            <a:ahLst/>
            <a:cxnLst/>
            <a:rect l="l" t="t"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p:spPr>
        <p:style>
          <a:lnRef idx="0">
            <a:scrgbClr r="0" g="0" b="0"/>
          </a:lnRef>
          <a:fillRef idx="0">
            <a:scrgbClr r="0" g="0" b="0"/>
          </a:fillRef>
          <a:effectRef idx="0">
            <a:scrgbClr r="0" g="0" b="0"/>
          </a:effectRef>
          <a:fontRef idx="minor"/>
        </p:style>
      </p:sp>
      <p:sp>
        <p:nvSpPr>
          <p:cNvPr id="866" name="CustomShape 281"/>
          <p:cNvSpPr/>
          <p:nvPr/>
        </p:nvSpPr>
        <p:spPr>
          <a:xfrm>
            <a:off x="8325000" y="6462720"/>
            <a:ext cx="674640" cy="27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Tahoma"/>
                <a:ea typeface="MS PGothic"/>
              </a:rPr>
              <a:t>1-</a:t>
            </a:r>
            <a:fld id="{1AEC0EC5-B52A-40B9-9CF7-7A05DA626701}" type="slidenum">
              <a:rPr lang="en-US" sz="1200" b="0" strike="noStrike" spc="-1">
                <a:solidFill>
                  <a:srgbClr val="000000"/>
                </a:solidFill>
                <a:latin typeface="Tahoma"/>
                <a:ea typeface="MS PGothic"/>
              </a:rPr>
            </a:fld>
            <a:endParaRPr lang="en-US" sz="1200" b="0" strike="noStrike" spc="-1">
              <a:latin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25994</Words>
  <Application>WPS Presentation</Application>
  <PresentationFormat>On-screen Show (4:3)</PresentationFormat>
  <Paragraphs>2115</Paragraphs>
  <Slides>73</Slides>
  <Notes>62</Notes>
  <HiddenSlides>9</HiddenSlides>
  <MMClips>0</MMClips>
  <ScaleCrop>false</ScaleCrop>
  <HeadingPairs>
    <vt:vector size="6" baseType="variant">
      <vt:variant>
        <vt:lpstr>已用的字体</vt:lpstr>
      </vt:variant>
      <vt:variant>
        <vt:i4>20</vt:i4>
      </vt:variant>
      <vt:variant>
        <vt:lpstr>主题</vt:lpstr>
      </vt:variant>
      <vt:variant>
        <vt:i4>3</vt:i4>
      </vt:variant>
      <vt:variant>
        <vt:lpstr>幻灯片标题</vt:lpstr>
      </vt:variant>
      <vt:variant>
        <vt:i4>73</vt:i4>
      </vt:variant>
    </vt:vector>
  </HeadingPairs>
  <TitlesOfParts>
    <vt:vector size="96" baseType="lpstr">
      <vt:lpstr>Arial</vt:lpstr>
      <vt:lpstr>SimSun</vt:lpstr>
      <vt:lpstr>Wingdings</vt:lpstr>
      <vt:lpstr>Arial</vt:lpstr>
      <vt:lpstr>DejaVu Sans</vt:lpstr>
      <vt:lpstr>Symbol</vt:lpstr>
      <vt:lpstr>Times New Roman</vt:lpstr>
      <vt:lpstr>Tahoma</vt:lpstr>
      <vt:lpstr>MS PGothic</vt:lpstr>
      <vt:lpstr>Gill Sans MT</vt:lpstr>
      <vt:lpstr>ProFontIIx NF</vt:lpstr>
      <vt:lpstr>DejaVu Sans</vt:lpstr>
      <vt:lpstr>Microsoft YaHei</vt:lpstr>
      <vt:lpstr>Arial Unicode MS</vt:lpstr>
      <vt:lpstr>MathJax_Vector</vt:lpstr>
      <vt:lpstr>Calibri</vt:lpstr>
      <vt:lpstr>MS PGothic</vt:lpstr>
      <vt:lpstr>Courier New</vt:lpstr>
      <vt:lpstr>Wingdings</vt:lpstr>
      <vt:lpstr>Comic Sans MS</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Edition: Chapter 1</dc:title>
  <dc:creator>Jim Kurose and Keith Ross</dc:creator>
  <cp:lastModifiedBy>paul</cp:lastModifiedBy>
  <cp:revision>342</cp:revision>
  <dcterms:created xsi:type="dcterms:W3CDTF">2023-04-06T15:48:50Z</dcterms:created>
  <dcterms:modified xsi:type="dcterms:W3CDTF">2023-04-06T15:48:50Z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9</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73</vt:i4>
  </property>
  <property fmtid="{D5CDD505-2E9C-101B-9397-08002B2CF9AE}" pid="12" name="ICV">
    <vt:lpwstr/>
  </property>
  <property fmtid="{D5CDD505-2E9C-101B-9397-08002B2CF9AE}" pid="13" name="KSOProductBuildVer">
    <vt:lpwstr>1033-11.1.0.11691</vt:lpwstr>
  </property>
</Properties>
</file>