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45" r:id="rId1"/>
  </p:sldMasterIdLst>
  <p:notesMasterIdLst>
    <p:notesMasterId r:id="rId55"/>
  </p:notesMasterIdLst>
  <p:handoutMasterIdLst>
    <p:handoutMasterId r:id="rId56"/>
  </p:handoutMasterIdLst>
  <p:sldIdLst>
    <p:sldId id="500" r:id="rId2"/>
    <p:sldId id="835" r:id="rId3"/>
    <p:sldId id="836" r:id="rId4"/>
    <p:sldId id="838" r:id="rId5"/>
    <p:sldId id="841" r:id="rId6"/>
    <p:sldId id="842" r:id="rId7"/>
    <p:sldId id="843" r:id="rId8"/>
    <p:sldId id="844" r:id="rId9"/>
    <p:sldId id="845" r:id="rId10"/>
    <p:sldId id="846" r:id="rId11"/>
    <p:sldId id="847" r:id="rId12"/>
    <p:sldId id="848" r:id="rId13"/>
    <p:sldId id="855" r:id="rId14"/>
    <p:sldId id="856" r:id="rId15"/>
    <p:sldId id="857" r:id="rId16"/>
    <p:sldId id="858" r:id="rId17"/>
    <p:sldId id="859" r:id="rId18"/>
    <p:sldId id="860" r:id="rId19"/>
    <p:sldId id="862" r:id="rId20"/>
    <p:sldId id="863" r:id="rId21"/>
    <p:sldId id="864" r:id="rId22"/>
    <p:sldId id="866" r:id="rId23"/>
    <p:sldId id="867" r:id="rId24"/>
    <p:sldId id="890" r:id="rId25"/>
    <p:sldId id="892" r:id="rId26"/>
    <p:sldId id="907" r:id="rId27"/>
    <p:sldId id="910" r:id="rId28"/>
    <p:sldId id="908" r:id="rId29"/>
    <p:sldId id="909" r:id="rId30"/>
    <p:sldId id="911" r:id="rId31"/>
    <p:sldId id="912" r:id="rId32"/>
    <p:sldId id="913" r:id="rId33"/>
    <p:sldId id="915" r:id="rId34"/>
    <p:sldId id="916" r:id="rId35"/>
    <p:sldId id="914" r:id="rId36"/>
    <p:sldId id="917" r:id="rId37"/>
    <p:sldId id="918" r:id="rId38"/>
    <p:sldId id="893" r:id="rId39"/>
    <p:sldId id="894" r:id="rId40"/>
    <p:sldId id="895" r:id="rId41"/>
    <p:sldId id="896" r:id="rId42"/>
    <p:sldId id="897" r:id="rId43"/>
    <p:sldId id="898" r:id="rId44"/>
    <p:sldId id="899" r:id="rId45"/>
    <p:sldId id="900" r:id="rId46"/>
    <p:sldId id="901" r:id="rId47"/>
    <p:sldId id="902" r:id="rId48"/>
    <p:sldId id="903" r:id="rId49"/>
    <p:sldId id="904" r:id="rId50"/>
    <p:sldId id="905" r:id="rId51"/>
    <p:sldId id="906" r:id="rId52"/>
    <p:sldId id="794" r:id="rId53"/>
    <p:sldId id="796" r:id="rId5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7" clrIdx="0"/>
  <p:cmAuthor id="1" name="Jane Gibbons" initials="JG" lastIdx="19" clrIdx="1"/>
  <p:cmAuthor id="2" name="Bruce Brumley" initials="BMB"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90" autoAdjust="0"/>
  </p:normalViewPr>
  <p:slideViewPr>
    <p:cSldViewPr snapToGrid="0">
      <p:cViewPr varScale="1">
        <p:scale>
          <a:sx n="63" d="100"/>
          <a:sy n="63" d="100"/>
        </p:scale>
        <p:origin x="1596" y="72"/>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28.xml"/><Relationship Id="rId1" Type="http://schemas.openxmlformats.org/officeDocument/2006/relationships/slide" Target="slides/slide26.xml"/><Relationship Id="rId5" Type="http://schemas.openxmlformats.org/officeDocument/2006/relationships/slide" Target="slides/slide53.xml"/><Relationship Id="rId4" Type="http://schemas.openxmlformats.org/officeDocument/2006/relationships/slide" Target="slides/slide5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228B8-6D47-43C0-ABA8-D2FA4BE5BCA7}" type="doc">
      <dgm:prSet loTypeId="urn:microsoft.com/office/officeart/2005/8/layout/list1" loCatId="list" qsTypeId="urn:microsoft.com/office/officeart/2005/8/quickstyle/simple1#1" qsCatId="simple" csTypeId="urn:microsoft.com/office/officeart/2005/8/colors/accent1_2#1" csCatId="accent1" phldr="1"/>
      <dgm:spPr/>
      <dgm:t>
        <a:bodyPr/>
        <a:lstStyle/>
        <a:p>
          <a:endParaRPr lang="en-US"/>
        </a:p>
      </dgm:t>
    </dgm:pt>
    <dgm:pt modelId="{408CC9E2-1AE8-4ACA-A9E8-903AE19D2C6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2800" b="1" dirty="0"/>
            <a:t>Definitions and concepts</a:t>
          </a:r>
        </a:p>
      </dgm:t>
    </dgm:pt>
    <dgm:pt modelId="{5791F59C-1ADA-4392-988F-F648E3A7F85B}" type="parTrans" cxnId="{250926BE-05AA-4F1F-B511-233D0B604403}">
      <dgm:prSet/>
      <dgm:spPr/>
      <dgm:t>
        <a:bodyPr/>
        <a:lstStyle/>
        <a:p>
          <a:endParaRPr lang="en-US"/>
        </a:p>
      </dgm:t>
    </dgm:pt>
    <dgm:pt modelId="{C2DEAE43-E151-4597-9B1D-487529D888CF}" type="sibTrans" cxnId="{250926BE-05AA-4F1F-B511-233D0B604403}">
      <dgm:prSet/>
      <dgm:spPr/>
      <dgm:t>
        <a:bodyPr/>
        <a:lstStyle/>
        <a:p>
          <a:endParaRPr lang="en-US"/>
        </a:p>
      </dgm:t>
    </dgm:pt>
    <dgm:pt modelId="{04F8B57C-ED11-44C8-90F3-A3AA7C1692AE}">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Message ordering and reliability</a:t>
          </a:r>
        </a:p>
      </dgm:t>
    </dgm:pt>
    <dgm:pt modelId="{BBF8A46B-6E71-4A4B-9E5F-C80948D85DA2}" type="parTrans" cxnId="{670E8EE1-4B5C-47CE-8D9A-79B3BFE6D709}">
      <dgm:prSet/>
      <dgm:spPr/>
      <dgm:t>
        <a:bodyPr/>
        <a:lstStyle/>
        <a:p>
          <a:endParaRPr lang="en-US"/>
        </a:p>
      </dgm:t>
    </dgm:pt>
    <dgm:pt modelId="{82299FF6-2175-41B9-8675-9F5B03E78FBD}" type="sibTrans" cxnId="{670E8EE1-4B5C-47CE-8D9A-79B3BFE6D709}">
      <dgm:prSet/>
      <dgm:spPr/>
      <dgm:t>
        <a:bodyPr/>
        <a:lstStyle/>
        <a:p>
          <a:endParaRPr lang="en-US"/>
        </a:p>
      </dgm:t>
    </dgm:pt>
    <dgm:pt modelId="{34BC1E9B-3FAA-4708-AA64-1C2EA650176D}">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Semantics and syntax</a:t>
          </a:r>
        </a:p>
      </dgm:t>
    </dgm:pt>
    <dgm:pt modelId="{56B2F489-9B62-413B-9897-0DDC781386E0}" type="parTrans" cxnId="{746345CA-F9A0-45C2-AFB9-38BD0751A223}">
      <dgm:prSet/>
      <dgm:spPr/>
      <dgm:t>
        <a:bodyPr/>
        <a:lstStyle/>
        <a:p>
          <a:endParaRPr lang="en-US"/>
        </a:p>
      </dgm:t>
    </dgm:pt>
    <dgm:pt modelId="{F23FF286-AF28-4E07-A953-A782EFD57140}" type="sibTrans" cxnId="{746345CA-F9A0-45C2-AFB9-38BD0751A223}">
      <dgm:prSet/>
      <dgm:spPr/>
      <dgm:t>
        <a:bodyPr/>
        <a:lstStyle/>
        <a:p>
          <a:endParaRPr lang="en-US"/>
        </a:p>
      </dgm:t>
    </dgm:pt>
    <dgm:pt modelId="{E9AB3F74-A5E3-4D37-87D5-2B7ECA849296}">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Encoding application messages</a:t>
          </a:r>
        </a:p>
      </dgm:t>
    </dgm:pt>
    <dgm:pt modelId="{D12F8AEA-4B4C-4E02-B853-502E29CD6F3E}" type="parTrans" cxnId="{C5F949BE-B3E8-4CD5-9A93-A3D804EDF690}">
      <dgm:prSet/>
      <dgm:spPr/>
      <dgm:t>
        <a:bodyPr/>
        <a:lstStyle/>
        <a:p>
          <a:endParaRPr lang="en-US"/>
        </a:p>
      </dgm:t>
    </dgm:pt>
    <dgm:pt modelId="{C6F91D12-58E0-4CF6-9140-02646DA0D135}" type="sibTrans" cxnId="{C5F949BE-B3E8-4CD5-9A93-A3D804EDF690}">
      <dgm:prSet/>
      <dgm:spPr/>
      <dgm:t>
        <a:bodyPr/>
        <a:lstStyle/>
        <a:p>
          <a:endParaRPr lang="en-US"/>
        </a:p>
      </dgm:t>
    </dgm:pt>
    <dgm:pt modelId="{DDA18B2C-5406-4841-8A2D-6B7E556B1F2D}">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Vertical communication on the source host</a:t>
          </a:r>
        </a:p>
      </dgm:t>
    </dgm:pt>
    <dgm:pt modelId="{DE770959-9F9C-40CA-AC18-17A1E612BC31}" type="parTrans" cxnId="{AB6EAD09-F588-47FE-B98A-F3BAA44822D2}">
      <dgm:prSet/>
      <dgm:spPr/>
      <dgm:t>
        <a:bodyPr/>
        <a:lstStyle/>
        <a:p>
          <a:endParaRPr lang="en-US"/>
        </a:p>
      </dgm:t>
    </dgm:pt>
    <dgm:pt modelId="{31646C36-D375-4299-B621-2003FECF24EA}" type="sibTrans" cxnId="{AB6EAD09-F588-47FE-B98A-F3BAA44822D2}">
      <dgm:prSet/>
      <dgm:spPr/>
      <dgm:t>
        <a:bodyPr/>
        <a:lstStyle/>
        <a:p>
          <a:endParaRPr lang="en-US"/>
        </a:p>
      </dgm:t>
    </dgm:pt>
    <dgm:pt modelId="{942A6C6D-36D0-4EF3-9460-875CE1F9DC81}">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Standards architectures</a:t>
          </a:r>
        </a:p>
      </dgm:t>
    </dgm:pt>
    <dgm:pt modelId="{473E5A79-A15A-4A67-A9B7-2C6C3D096F0A}" type="parTrans" cxnId="{4C5646FC-96C7-4C48-8A08-EA23DD4ABB17}">
      <dgm:prSet/>
      <dgm:spPr/>
      <dgm:t>
        <a:bodyPr/>
        <a:lstStyle/>
        <a:p>
          <a:endParaRPr lang="en-US"/>
        </a:p>
      </dgm:t>
    </dgm:pt>
    <dgm:pt modelId="{BACDD623-22E4-4E6A-BAA1-496C5BA288C3}" type="sibTrans" cxnId="{4C5646FC-96C7-4C48-8A08-EA23DD4ABB17}">
      <dgm:prSet/>
      <dgm:spPr/>
      <dgm:t>
        <a:bodyPr/>
        <a:lstStyle/>
        <a:p>
          <a:endParaRPr lang="en-US"/>
        </a:p>
      </dgm:t>
    </dgm:pt>
    <dgm:pt modelId="{84A65CFD-9B42-423B-9E32-8232B3C499ED}" type="pres">
      <dgm:prSet presAssocID="{FA9228B8-6D47-43C0-ABA8-D2FA4BE5BCA7}" presName="linear" presStyleCnt="0">
        <dgm:presLayoutVars>
          <dgm:dir/>
          <dgm:animLvl val="lvl"/>
          <dgm:resizeHandles val="exact"/>
        </dgm:presLayoutVars>
      </dgm:prSet>
      <dgm:spPr/>
    </dgm:pt>
    <dgm:pt modelId="{56972434-9942-4770-817B-090AE9268432}" type="pres">
      <dgm:prSet presAssocID="{408CC9E2-1AE8-4ACA-A9E8-903AE19D2C69}" presName="parentLin" presStyleCnt="0"/>
      <dgm:spPr/>
    </dgm:pt>
    <dgm:pt modelId="{C9394F8B-E330-47A2-8A75-32779E172DE5}" type="pres">
      <dgm:prSet presAssocID="{408CC9E2-1AE8-4ACA-A9E8-903AE19D2C69}" presName="parentLeftMargin" presStyleLbl="node1" presStyleIdx="0" presStyleCnt="6"/>
      <dgm:spPr/>
    </dgm:pt>
    <dgm:pt modelId="{370B345A-BD16-4072-8E9A-A32A1299AD9A}" type="pres">
      <dgm:prSet presAssocID="{408CC9E2-1AE8-4ACA-A9E8-903AE19D2C69}" presName="parentText" presStyleLbl="node1" presStyleIdx="0" presStyleCnt="6" custScaleX="142857">
        <dgm:presLayoutVars>
          <dgm:chMax val="0"/>
          <dgm:bulletEnabled val="1"/>
        </dgm:presLayoutVars>
      </dgm:prSet>
      <dgm:spPr/>
    </dgm:pt>
    <dgm:pt modelId="{CB8B094C-3781-4C1B-93C4-DBA9CD0D07AC}" type="pres">
      <dgm:prSet presAssocID="{408CC9E2-1AE8-4ACA-A9E8-903AE19D2C69}" presName="negativeSpace" presStyleCnt="0"/>
      <dgm:spPr/>
    </dgm:pt>
    <dgm:pt modelId="{8BA8BF57-6337-4816-830F-12E532E27604}" type="pres">
      <dgm:prSet presAssocID="{408CC9E2-1AE8-4ACA-A9E8-903AE19D2C69}" presName="childText" presStyleLbl="conFgAcc1" presStyleIdx="0" presStyleCnt="6">
        <dgm:presLayoutVars>
          <dgm:bulletEnabled val="1"/>
        </dgm:presLayoutVars>
      </dgm:prSet>
      <dgm:spPr/>
    </dgm:pt>
    <dgm:pt modelId="{4333AB9A-D7C8-4C32-A18A-43BE6BEF9FE1}" type="pres">
      <dgm:prSet presAssocID="{C2DEAE43-E151-4597-9B1D-487529D888CF}" presName="spaceBetweenRectangles" presStyleCnt="0"/>
      <dgm:spPr/>
    </dgm:pt>
    <dgm:pt modelId="{3B3D441F-A259-4BF4-B881-9DC3033BF63C}" type="pres">
      <dgm:prSet presAssocID="{04F8B57C-ED11-44C8-90F3-A3AA7C1692AE}" presName="parentLin" presStyleCnt="0"/>
      <dgm:spPr/>
    </dgm:pt>
    <dgm:pt modelId="{69E45FF5-4D8E-418F-9CED-A5C946FD7A54}" type="pres">
      <dgm:prSet presAssocID="{04F8B57C-ED11-44C8-90F3-A3AA7C1692AE}" presName="parentLeftMargin" presStyleLbl="node1" presStyleIdx="0" presStyleCnt="6"/>
      <dgm:spPr/>
    </dgm:pt>
    <dgm:pt modelId="{3D2C9400-CD44-4121-8579-CA1C1F98CF30}" type="pres">
      <dgm:prSet presAssocID="{04F8B57C-ED11-44C8-90F3-A3AA7C1692AE}" presName="parentText" presStyleLbl="node1" presStyleIdx="1" presStyleCnt="6" custScaleX="142857">
        <dgm:presLayoutVars>
          <dgm:chMax val="0"/>
          <dgm:bulletEnabled val="1"/>
        </dgm:presLayoutVars>
      </dgm:prSet>
      <dgm:spPr/>
    </dgm:pt>
    <dgm:pt modelId="{554B139D-3542-43B8-8B8F-1840B072C313}" type="pres">
      <dgm:prSet presAssocID="{04F8B57C-ED11-44C8-90F3-A3AA7C1692AE}" presName="negativeSpace" presStyleCnt="0"/>
      <dgm:spPr/>
    </dgm:pt>
    <dgm:pt modelId="{5B65F782-DC55-437F-861D-86ED73F9DA09}" type="pres">
      <dgm:prSet presAssocID="{04F8B57C-ED11-44C8-90F3-A3AA7C1692AE}" presName="childText" presStyleLbl="conFgAcc1" presStyleIdx="1" presStyleCnt="6">
        <dgm:presLayoutVars>
          <dgm:bulletEnabled val="1"/>
        </dgm:presLayoutVars>
      </dgm:prSet>
      <dgm:spPr/>
    </dgm:pt>
    <dgm:pt modelId="{371246C6-B365-4D93-9C02-891B245EFC93}" type="pres">
      <dgm:prSet presAssocID="{82299FF6-2175-41B9-8675-9F5B03E78FBD}" presName="spaceBetweenRectangles" presStyleCnt="0"/>
      <dgm:spPr/>
    </dgm:pt>
    <dgm:pt modelId="{760A43C5-80FC-4C9F-A25B-BEA104E463BE}" type="pres">
      <dgm:prSet presAssocID="{34BC1E9B-3FAA-4708-AA64-1C2EA650176D}" presName="parentLin" presStyleCnt="0"/>
      <dgm:spPr/>
    </dgm:pt>
    <dgm:pt modelId="{E441239C-99DF-44BD-839C-7E3FFAC75386}" type="pres">
      <dgm:prSet presAssocID="{34BC1E9B-3FAA-4708-AA64-1C2EA650176D}" presName="parentLeftMargin" presStyleLbl="node1" presStyleIdx="1" presStyleCnt="6"/>
      <dgm:spPr/>
    </dgm:pt>
    <dgm:pt modelId="{7D2A6558-715E-4F79-A700-E40D4AE641C6}" type="pres">
      <dgm:prSet presAssocID="{34BC1E9B-3FAA-4708-AA64-1C2EA650176D}" presName="parentText" presStyleLbl="node1" presStyleIdx="2" presStyleCnt="6" custScaleX="142857">
        <dgm:presLayoutVars>
          <dgm:chMax val="0"/>
          <dgm:bulletEnabled val="1"/>
        </dgm:presLayoutVars>
      </dgm:prSet>
      <dgm:spPr/>
    </dgm:pt>
    <dgm:pt modelId="{1E88EB7B-877A-4F8A-913E-E9ED55FFD14E}" type="pres">
      <dgm:prSet presAssocID="{34BC1E9B-3FAA-4708-AA64-1C2EA650176D}" presName="negativeSpace" presStyleCnt="0"/>
      <dgm:spPr/>
    </dgm:pt>
    <dgm:pt modelId="{48E5B8E3-C632-44A7-9990-0C517C0B030F}" type="pres">
      <dgm:prSet presAssocID="{34BC1E9B-3FAA-4708-AA64-1C2EA650176D}" presName="childText" presStyleLbl="conFgAcc1" presStyleIdx="2" presStyleCnt="6">
        <dgm:presLayoutVars>
          <dgm:bulletEnabled val="1"/>
        </dgm:presLayoutVars>
      </dgm:prSet>
      <dgm:spPr/>
    </dgm:pt>
    <dgm:pt modelId="{504A37B0-9BE1-45DA-961C-E5996A6054C6}" type="pres">
      <dgm:prSet presAssocID="{F23FF286-AF28-4E07-A953-A782EFD57140}" presName="spaceBetweenRectangles" presStyleCnt="0"/>
      <dgm:spPr/>
    </dgm:pt>
    <dgm:pt modelId="{4A6D3F63-06CF-4FEF-97C5-A935333C6D6A}" type="pres">
      <dgm:prSet presAssocID="{E9AB3F74-A5E3-4D37-87D5-2B7ECA849296}" presName="parentLin" presStyleCnt="0"/>
      <dgm:spPr/>
    </dgm:pt>
    <dgm:pt modelId="{F50D36B2-B0D0-4C64-9A4C-CA502CDDA431}" type="pres">
      <dgm:prSet presAssocID="{E9AB3F74-A5E3-4D37-87D5-2B7ECA849296}" presName="parentLeftMargin" presStyleLbl="node1" presStyleIdx="2" presStyleCnt="6"/>
      <dgm:spPr/>
    </dgm:pt>
    <dgm:pt modelId="{70EDDB87-2469-4AC8-98A5-8E100C96229D}" type="pres">
      <dgm:prSet presAssocID="{E9AB3F74-A5E3-4D37-87D5-2B7ECA849296}" presName="parentText" presStyleLbl="node1" presStyleIdx="3" presStyleCnt="6" custScaleX="142857">
        <dgm:presLayoutVars>
          <dgm:chMax val="0"/>
          <dgm:bulletEnabled val="1"/>
        </dgm:presLayoutVars>
      </dgm:prSet>
      <dgm:spPr/>
    </dgm:pt>
    <dgm:pt modelId="{2114D783-4E67-4AEC-9D5F-EF81BAF5F113}" type="pres">
      <dgm:prSet presAssocID="{E9AB3F74-A5E3-4D37-87D5-2B7ECA849296}" presName="negativeSpace" presStyleCnt="0"/>
      <dgm:spPr/>
    </dgm:pt>
    <dgm:pt modelId="{47DA5000-864A-4FF7-B4D7-A26E031887A8}" type="pres">
      <dgm:prSet presAssocID="{E9AB3F74-A5E3-4D37-87D5-2B7ECA849296}" presName="childText" presStyleLbl="conFgAcc1" presStyleIdx="3" presStyleCnt="6">
        <dgm:presLayoutVars>
          <dgm:bulletEnabled val="1"/>
        </dgm:presLayoutVars>
      </dgm:prSet>
      <dgm:spPr/>
    </dgm:pt>
    <dgm:pt modelId="{27849114-49E4-4B63-86EE-15ADFA7641D8}" type="pres">
      <dgm:prSet presAssocID="{C6F91D12-58E0-4CF6-9140-02646DA0D135}" presName="spaceBetweenRectangles" presStyleCnt="0"/>
      <dgm:spPr/>
    </dgm:pt>
    <dgm:pt modelId="{DE37207A-A465-424D-972D-94C78834F747}" type="pres">
      <dgm:prSet presAssocID="{DDA18B2C-5406-4841-8A2D-6B7E556B1F2D}" presName="parentLin" presStyleCnt="0"/>
      <dgm:spPr/>
    </dgm:pt>
    <dgm:pt modelId="{EA6975D6-2E04-46CA-84A3-A0F6F26979AE}" type="pres">
      <dgm:prSet presAssocID="{DDA18B2C-5406-4841-8A2D-6B7E556B1F2D}" presName="parentLeftMargin" presStyleLbl="node1" presStyleIdx="3" presStyleCnt="6"/>
      <dgm:spPr/>
    </dgm:pt>
    <dgm:pt modelId="{D55E3CB6-5BD9-44A0-A6AA-95572D072BE6}" type="pres">
      <dgm:prSet presAssocID="{DDA18B2C-5406-4841-8A2D-6B7E556B1F2D}" presName="parentText" presStyleLbl="node1" presStyleIdx="4" presStyleCnt="6" custScaleX="142857">
        <dgm:presLayoutVars>
          <dgm:chMax val="0"/>
          <dgm:bulletEnabled val="1"/>
        </dgm:presLayoutVars>
      </dgm:prSet>
      <dgm:spPr/>
    </dgm:pt>
    <dgm:pt modelId="{05E5778C-C82F-45C0-B56A-8322AEE560E6}" type="pres">
      <dgm:prSet presAssocID="{DDA18B2C-5406-4841-8A2D-6B7E556B1F2D}" presName="negativeSpace" presStyleCnt="0"/>
      <dgm:spPr/>
    </dgm:pt>
    <dgm:pt modelId="{C558DE64-2B22-426D-A537-686BB151F0AD}" type="pres">
      <dgm:prSet presAssocID="{DDA18B2C-5406-4841-8A2D-6B7E556B1F2D}" presName="childText" presStyleLbl="conFgAcc1" presStyleIdx="4" presStyleCnt="6">
        <dgm:presLayoutVars>
          <dgm:bulletEnabled val="1"/>
        </dgm:presLayoutVars>
      </dgm:prSet>
      <dgm:spPr/>
    </dgm:pt>
    <dgm:pt modelId="{4F3C036D-3809-4BDC-B942-8C10200D87EE}" type="pres">
      <dgm:prSet presAssocID="{31646C36-D375-4299-B621-2003FECF24EA}" presName="spaceBetweenRectangles" presStyleCnt="0"/>
      <dgm:spPr/>
    </dgm:pt>
    <dgm:pt modelId="{58848D2C-7106-4ED5-A923-319A5167772F}" type="pres">
      <dgm:prSet presAssocID="{942A6C6D-36D0-4EF3-9460-875CE1F9DC81}" presName="parentLin" presStyleCnt="0"/>
      <dgm:spPr/>
    </dgm:pt>
    <dgm:pt modelId="{98316665-52D0-4DEE-B202-645A753BCC5B}" type="pres">
      <dgm:prSet presAssocID="{942A6C6D-36D0-4EF3-9460-875CE1F9DC81}" presName="parentLeftMargin" presStyleLbl="node1" presStyleIdx="4" presStyleCnt="6"/>
      <dgm:spPr/>
    </dgm:pt>
    <dgm:pt modelId="{8623213A-5E61-429F-81E7-BC79E43D96C4}" type="pres">
      <dgm:prSet presAssocID="{942A6C6D-36D0-4EF3-9460-875CE1F9DC81}" presName="parentText" presStyleLbl="node1" presStyleIdx="5" presStyleCnt="6" custScaleX="142857">
        <dgm:presLayoutVars>
          <dgm:chMax val="0"/>
          <dgm:bulletEnabled val="1"/>
        </dgm:presLayoutVars>
      </dgm:prSet>
      <dgm:spPr/>
    </dgm:pt>
    <dgm:pt modelId="{2A1EA350-4422-4FFA-A151-866FF61374B2}" type="pres">
      <dgm:prSet presAssocID="{942A6C6D-36D0-4EF3-9460-875CE1F9DC81}" presName="negativeSpace" presStyleCnt="0"/>
      <dgm:spPr/>
    </dgm:pt>
    <dgm:pt modelId="{DCBD95A0-4749-47D5-A5ED-CBDA656CEF67}" type="pres">
      <dgm:prSet presAssocID="{942A6C6D-36D0-4EF3-9460-875CE1F9DC81}" presName="childText" presStyleLbl="conFgAcc1" presStyleIdx="5" presStyleCnt="6">
        <dgm:presLayoutVars>
          <dgm:bulletEnabled val="1"/>
        </dgm:presLayoutVars>
      </dgm:prSet>
      <dgm:spPr/>
    </dgm:pt>
  </dgm:ptLst>
  <dgm:cxnLst>
    <dgm:cxn modelId="{AB6EAD09-F588-47FE-B98A-F3BAA44822D2}" srcId="{FA9228B8-6D47-43C0-ABA8-D2FA4BE5BCA7}" destId="{DDA18B2C-5406-4841-8A2D-6B7E556B1F2D}" srcOrd="4" destOrd="0" parTransId="{DE770959-9F9C-40CA-AC18-17A1E612BC31}" sibTransId="{31646C36-D375-4299-B621-2003FECF24EA}"/>
    <dgm:cxn modelId="{383CC60B-7728-4A7B-9052-4135DDB70B9C}" type="presOf" srcId="{34BC1E9B-3FAA-4708-AA64-1C2EA650176D}" destId="{7D2A6558-715E-4F79-A700-E40D4AE641C6}" srcOrd="1" destOrd="0" presId="urn:microsoft.com/office/officeart/2005/8/layout/list1"/>
    <dgm:cxn modelId="{374AE513-7CFE-4E30-91FE-7FF849E1E3EE}" type="presOf" srcId="{E9AB3F74-A5E3-4D37-87D5-2B7ECA849296}" destId="{70EDDB87-2469-4AC8-98A5-8E100C96229D}" srcOrd="1" destOrd="0" presId="urn:microsoft.com/office/officeart/2005/8/layout/list1"/>
    <dgm:cxn modelId="{74B1C424-18B0-4F1E-A189-05C55F81DA7A}" type="presOf" srcId="{408CC9E2-1AE8-4ACA-A9E8-903AE19D2C69}" destId="{370B345A-BD16-4072-8E9A-A32A1299AD9A}" srcOrd="1" destOrd="0" presId="urn:microsoft.com/office/officeart/2005/8/layout/list1"/>
    <dgm:cxn modelId="{10BDB925-86F2-4A2D-9FBC-1DB811B2ADD2}" type="presOf" srcId="{04F8B57C-ED11-44C8-90F3-A3AA7C1692AE}" destId="{69E45FF5-4D8E-418F-9CED-A5C946FD7A54}" srcOrd="0" destOrd="0" presId="urn:microsoft.com/office/officeart/2005/8/layout/list1"/>
    <dgm:cxn modelId="{BDBC872C-98BC-48B6-AA07-6C914B1057C2}" type="presOf" srcId="{04F8B57C-ED11-44C8-90F3-A3AA7C1692AE}" destId="{3D2C9400-CD44-4121-8579-CA1C1F98CF30}" srcOrd="1" destOrd="0" presId="urn:microsoft.com/office/officeart/2005/8/layout/list1"/>
    <dgm:cxn modelId="{6DBAD278-9A8C-46FC-860A-A165EC23E0A2}" type="presOf" srcId="{FA9228B8-6D47-43C0-ABA8-D2FA4BE5BCA7}" destId="{84A65CFD-9B42-423B-9E32-8232B3C499ED}" srcOrd="0" destOrd="0" presId="urn:microsoft.com/office/officeart/2005/8/layout/list1"/>
    <dgm:cxn modelId="{77D6728D-DD40-44FD-818A-02E81799A463}" type="presOf" srcId="{E9AB3F74-A5E3-4D37-87D5-2B7ECA849296}" destId="{F50D36B2-B0D0-4C64-9A4C-CA502CDDA431}" srcOrd="0" destOrd="0" presId="urn:microsoft.com/office/officeart/2005/8/layout/list1"/>
    <dgm:cxn modelId="{728FBD8D-5D04-4561-82E6-A5CB6DABB04B}" type="presOf" srcId="{942A6C6D-36D0-4EF3-9460-875CE1F9DC81}" destId="{8623213A-5E61-429F-81E7-BC79E43D96C4}" srcOrd="1" destOrd="0" presId="urn:microsoft.com/office/officeart/2005/8/layout/list1"/>
    <dgm:cxn modelId="{E118849A-BB1E-45AD-ADBD-97A001037B0F}" type="presOf" srcId="{408CC9E2-1AE8-4ACA-A9E8-903AE19D2C69}" destId="{C9394F8B-E330-47A2-8A75-32779E172DE5}" srcOrd="0" destOrd="0" presId="urn:microsoft.com/office/officeart/2005/8/layout/list1"/>
    <dgm:cxn modelId="{CE90D7A2-C678-4F8F-9472-B75635B7E1F5}" type="presOf" srcId="{DDA18B2C-5406-4841-8A2D-6B7E556B1F2D}" destId="{EA6975D6-2E04-46CA-84A3-A0F6F26979AE}" srcOrd="0" destOrd="0" presId="urn:microsoft.com/office/officeart/2005/8/layout/list1"/>
    <dgm:cxn modelId="{250926BE-05AA-4F1F-B511-233D0B604403}" srcId="{FA9228B8-6D47-43C0-ABA8-D2FA4BE5BCA7}" destId="{408CC9E2-1AE8-4ACA-A9E8-903AE19D2C69}" srcOrd="0" destOrd="0" parTransId="{5791F59C-1ADA-4392-988F-F648E3A7F85B}" sibTransId="{C2DEAE43-E151-4597-9B1D-487529D888CF}"/>
    <dgm:cxn modelId="{C5F949BE-B3E8-4CD5-9A93-A3D804EDF690}" srcId="{FA9228B8-6D47-43C0-ABA8-D2FA4BE5BCA7}" destId="{E9AB3F74-A5E3-4D37-87D5-2B7ECA849296}" srcOrd="3" destOrd="0" parTransId="{D12F8AEA-4B4C-4E02-B853-502E29CD6F3E}" sibTransId="{C6F91D12-58E0-4CF6-9140-02646DA0D135}"/>
    <dgm:cxn modelId="{746345CA-F9A0-45C2-AFB9-38BD0751A223}" srcId="{FA9228B8-6D47-43C0-ABA8-D2FA4BE5BCA7}" destId="{34BC1E9B-3FAA-4708-AA64-1C2EA650176D}" srcOrd="2" destOrd="0" parTransId="{56B2F489-9B62-413B-9897-0DDC781386E0}" sibTransId="{F23FF286-AF28-4E07-A953-A782EFD57140}"/>
    <dgm:cxn modelId="{670E8EE1-4B5C-47CE-8D9A-79B3BFE6D709}" srcId="{FA9228B8-6D47-43C0-ABA8-D2FA4BE5BCA7}" destId="{04F8B57C-ED11-44C8-90F3-A3AA7C1692AE}" srcOrd="1" destOrd="0" parTransId="{BBF8A46B-6E71-4A4B-9E5F-C80948D85DA2}" sibTransId="{82299FF6-2175-41B9-8675-9F5B03E78FBD}"/>
    <dgm:cxn modelId="{B307A5E1-33FA-4B16-B0E8-BDFB76372501}" type="presOf" srcId="{942A6C6D-36D0-4EF3-9460-875CE1F9DC81}" destId="{98316665-52D0-4DEE-B202-645A753BCC5B}" srcOrd="0" destOrd="0" presId="urn:microsoft.com/office/officeart/2005/8/layout/list1"/>
    <dgm:cxn modelId="{072CA4F1-6B01-47AC-B7FD-9AF5171EECAF}" type="presOf" srcId="{DDA18B2C-5406-4841-8A2D-6B7E556B1F2D}" destId="{D55E3CB6-5BD9-44A0-A6AA-95572D072BE6}" srcOrd="1" destOrd="0" presId="urn:microsoft.com/office/officeart/2005/8/layout/list1"/>
    <dgm:cxn modelId="{2BA7F5F4-D9A4-47C8-9CA2-31823C6DC8FD}" type="presOf" srcId="{34BC1E9B-3FAA-4708-AA64-1C2EA650176D}" destId="{E441239C-99DF-44BD-839C-7E3FFAC75386}" srcOrd="0" destOrd="0" presId="urn:microsoft.com/office/officeart/2005/8/layout/list1"/>
    <dgm:cxn modelId="{4C5646FC-96C7-4C48-8A08-EA23DD4ABB17}" srcId="{FA9228B8-6D47-43C0-ABA8-D2FA4BE5BCA7}" destId="{942A6C6D-36D0-4EF3-9460-875CE1F9DC81}" srcOrd="5" destOrd="0" parTransId="{473E5A79-A15A-4A67-A9B7-2C6C3D096F0A}" sibTransId="{BACDD623-22E4-4E6A-BAA1-496C5BA288C3}"/>
    <dgm:cxn modelId="{368E7CF8-47A7-4300-BCFD-42064C80065A}" type="presParOf" srcId="{84A65CFD-9B42-423B-9E32-8232B3C499ED}" destId="{56972434-9942-4770-817B-090AE9268432}" srcOrd="0" destOrd="0" presId="urn:microsoft.com/office/officeart/2005/8/layout/list1"/>
    <dgm:cxn modelId="{83C55F34-E2F7-4740-A27F-237212265B9B}" type="presParOf" srcId="{56972434-9942-4770-817B-090AE9268432}" destId="{C9394F8B-E330-47A2-8A75-32779E172DE5}" srcOrd="0" destOrd="0" presId="urn:microsoft.com/office/officeart/2005/8/layout/list1"/>
    <dgm:cxn modelId="{0255EEC6-CD77-4001-90DE-3AAFFD01271B}" type="presParOf" srcId="{56972434-9942-4770-817B-090AE9268432}" destId="{370B345A-BD16-4072-8E9A-A32A1299AD9A}" srcOrd="1" destOrd="0" presId="urn:microsoft.com/office/officeart/2005/8/layout/list1"/>
    <dgm:cxn modelId="{3AF70AE1-68FA-40C8-A49C-D096024F989C}" type="presParOf" srcId="{84A65CFD-9B42-423B-9E32-8232B3C499ED}" destId="{CB8B094C-3781-4C1B-93C4-DBA9CD0D07AC}" srcOrd="1" destOrd="0" presId="urn:microsoft.com/office/officeart/2005/8/layout/list1"/>
    <dgm:cxn modelId="{99496A52-0794-4B33-98CA-092D3CA435AB}" type="presParOf" srcId="{84A65CFD-9B42-423B-9E32-8232B3C499ED}" destId="{8BA8BF57-6337-4816-830F-12E532E27604}" srcOrd="2" destOrd="0" presId="urn:microsoft.com/office/officeart/2005/8/layout/list1"/>
    <dgm:cxn modelId="{74774999-139E-4BB2-9397-8E12A5CE6A88}" type="presParOf" srcId="{84A65CFD-9B42-423B-9E32-8232B3C499ED}" destId="{4333AB9A-D7C8-4C32-A18A-43BE6BEF9FE1}" srcOrd="3" destOrd="0" presId="urn:microsoft.com/office/officeart/2005/8/layout/list1"/>
    <dgm:cxn modelId="{D33F2703-5F35-41E2-87E5-7D0EECB62F93}" type="presParOf" srcId="{84A65CFD-9B42-423B-9E32-8232B3C499ED}" destId="{3B3D441F-A259-4BF4-B881-9DC3033BF63C}" srcOrd="4" destOrd="0" presId="urn:microsoft.com/office/officeart/2005/8/layout/list1"/>
    <dgm:cxn modelId="{63FC3483-DEE8-47BC-9472-433BBA1FDFAA}" type="presParOf" srcId="{3B3D441F-A259-4BF4-B881-9DC3033BF63C}" destId="{69E45FF5-4D8E-418F-9CED-A5C946FD7A54}" srcOrd="0" destOrd="0" presId="urn:microsoft.com/office/officeart/2005/8/layout/list1"/>
    <dgm:cxn modelId="{9C63CD3C-E7B2-4BE7-A22E-CD5BB92C8D92}" type="presParOf" srcId="{3B3D441F-A259-4BF4-B881-9DC3033BF63C}" destId="{3D2C9400-CD44-4121-8579-CA1C1F98CF30}" srcOrd="1" destOrd="0" presId="urn:microsoft.com/office/officeart/2005/8/layout/list1"/>
    <dgm:cxn modelId="{250159FC-DF73-4F1D-A5E3-A15D1461823E}" type="presParOf" srcId="{84A65CFD-9B42-423B-9E32-8232B3C499ED}" destId="{554B139D-3542-43B8-8B8F-1840B072C313}" srcOrd="5" destOrd="0" presId="urn:microsoft.com/office/officeart/2005/8/layout/list1"/>
    <dgm:cxn modelId="{87191CC7-0211-48F8-9776-C1B9D5E189BE}" type="presParOf" srcId="{84A65CFD-9B42-423B-9E32-8232B3C499ED}" destId="{5B65F782-DC55-437F-861D-86ED73F9DA09}" srcOrd="6" destOrd="0" presId="urn:microsoft.com/office/officeart/2005/8/layout/list1"/>
    <dgm:cxn modelId="{97214D8C-49C5-4216-AC23-E7369090C9F7}" type="presParOf" srcId="{84A65CFD-9B42-423B-9E32-8232B3C499ED}" destId="{371246C6-B365-4D93-9C02-891B245EFC93}" srcOrd="7" destOrd="0" presId="urn:microsoft.com/office/officeart/2005/8/layout/list1"/>
    <dgm:cxn modelId="{34FCEA15-7922-42FC-ABF9-2689BC325DD2}" type="presParOf" srcId="{84A65CFD-9B42-423B-9E32-8232B3C499ED}" destId="{760A43C5-80FC-4C9F-A25B-BEA104E463BE}" srcOrd="8" destOrd="0" presId="urn:microsoft.com/office/officeart/2005/8/layout/list1"/>
    <dgm:cxn modelId="{9C6EDE87-0793-45BB-B159-DF81692F7A8E}" type="presParOf" srcId="{760A43C5-80FC-4C9F-A25B-BEA104E463BE}" destId="{E441239C-99DF-44BD-839C-7E3FFAC75386}" srcOrd="0" destOrd="0" presId="urn:microsoft.com/office/officeart/2005/8/layout/list1"/>
    <dgm:cxn modelId="{D7985774-600B-47EC-90A7-576E15B0B47C}" type="presParOf" srcId="{760A43C5-80FC-4C9F-A25B-BEA104E463BE}" destId="{7D2A6558-715E-4F79-A700-E40D4AE641C6}" srcOrd="1" destOrd="0" presId="urn:microsoft.com/office/officeart/2005/8/layout/list1"/>
    <dgm:cxn modelId="{BBCE90D9-44F7-4D34-AEE6-A6B077FF0327}" type="presParOf" srcId="{84A65CFD-9B42-423B-9E32-8232B3C499ED}" destId="{1E88EB7B-877A-4F8A-913E-E9ED55FFD14E}" srcOrd="9" destOrd="0" presId="urn:microsoft.com/office/officeart/2005/8/layout/list1"/>
    <dgm:cxn modelId="{408E0BC6-1AA3-48E6-AC16-FF7663B47C09}" type="presParOf" srcId="{84A65CFD-9B42-423B-9E32-8232B3C499ED}" destId="{48E5B8E3-C632-44A7-9990-0C517C0B030F}" srcOrd="10" destOrd="0" presId="urn:microsoft.com/office/officeart/2005/8/layout/list1"/>
    <dgm:cxn modelId="{CDCFC201-3E3B-43EA-98C3-274EA72AB597}" type="presParOf" srcId="{84A65CFD-9B42-423B-9E32-8232B3C499ED}" destId="{504A37B0-9BE1-45DA-961C-E5996A6054C6}" srcOrd="11" destOrd="0" presId="urn:microsoft.com/office/officeart/2005/8/layout/list1"/>
    <dgm:cxn modelId="{C7B27608-B0F5-458C-AE81-6DA68C68E459}" type="presParOf" srcId="{84A65CFD-9B42-423B-9E32-8232B3C499ED}" destId="{4A6D3F63-06CF-4FEF-97C5-A935333C6D6A}" srcOrd="12" destOrd="0" presId="urn:microsoft.com/office/officeart/2005/8/layout/list1"/>
    <dgm:cxn modelId="{B57B3AC4-E348-4992-9364-0259717B6ACA}" type="presParOf" srcId="{4A6D3F63-06CF-4FEF-97C5-A935333C6D6A}" destId="{F50D36B2-B0D0-4C64-9A4C-CA502CDDA431}" srcOrd="0" destOrd="0" presId="urn:microsoft.com/office/officeart/2005/8/layout/list1"/>
    <dgm:cxn modelId="{19750B1B-7389-4F49-B73B-698D0704B816}" type="presParOf" srcId="{4A6D3F63-06CF-4FEF-97C5-A935333C6D6A}" destId="{70EDDB87-2469-4AC8-98A5-8E100C96229D}" srcOrd="1" destOrd="0" presId="urn:microsoft.com/office/officeart/2005/8/layout/list1"/>
    <dgm:cxn modelId="{385BDF87-E8BB-4E3D-B76B-ECD609D57F2B}" type="presParOf" srcId="{84A65CFD-9B42-423B-9E32-8232B3C499ED}" destId="{2114D783-4E67-4AEC-9D5F-EF81BAF5F113}" srcOrd="13" destOrd="0" presId="urn:microsoft.com/office/officeart/2005/8/layout/list1"/>
    <dgm:cxn modelId="{347245AA-E90B-4149-AA53-331FB201A833}" type="presParOf" srcId="{84A65CFD-9B42-423B-9E32-8232B3C499ED}" destId="{47DA5000-864A-4FF7-B4D7-A26E031887A8}" srcOrd="14" destOrd="0" presId="urn:microsoft.com/office/officeart/2005/8/layout/list1"/>
    <dgm:cxn modelId="{38F54A42-84D8-465F-882F-78629B2FD18F}" type="presParOf" srcId="{84A65CFD-9B42-423B-9E32-8232B3C499ED}" destId="{27849114-49E4-4B63-86EE-15ADFA7641D8}" srcOrd="15" destOrd="0" presId="urn:microsoft.com/office/officeart/2005/8/layout/list1"/>
    <dgm:cxn modelId="{7A328645-FB45-46AA-A6E2-B343F906402D}" type="presParOf" srcId="{84A65CFD-9B42-423B-9E32-8232B3C499ED}" destId="{DE37207A-A465-424D-972D-94C78834F747}" srcOrd="16" destOrd="0" presId="urn:microsoft.com/office/officeart/2005/8/layout/list1"/>
    <dgm:cxn modelId="{383423ED-9FBB-4B0C-8ECB-3F7453E22269}" type="presParOf" srcId="{DE37207A-A465-424D-972D-94C78834F747}" destId="{EA6975D6-2E04-46CA-84A3-A0F6F26979AE}" srcOrd="0" destOrd="0" presId="urn:microsoft.com/office/officeart/2005/8/layout/list1"/>
    <dgm:cxn modelId="{2057FC62-338C-4326-8E7A-339645EECEB9}" type="presParOf" srcId="{DE37207A-A465-424D-972D-94C78834F747}" destId="{D55E3CB6-5BD9-44A0-A6AA-95572D072BE6}" srcOrd="1" destOrd="0" presId="urn:microsoft.com/office/officeart/2005/8/layout/list1"/>
    <dgm:cxn modelId="{AFA1F7B6-5BC3-4410-BE24-59B9862F454A}" type="presParOf" srcId="{84A65CFD-9B42-423B-9E32-8232B3C499ED}" destId="{05E5778C-C82F-45C0-B56A-8322AEE560E6}" srcOrd="17" destOrd="0" presId="urn:microsoft.com/office/officeart/2005/8/layout/list1"/>
    <dgm:cxn modelId="{C29CE10E-5676-48C4-8D90-212C90DD3D8E}" type="presParOf" srcId="{84A65CFD-9B42-423B-9E32-8232B3C499ED}" destId="{C558DE64-2B22-426D-A537-686BB151F0AD}" srcOrd="18" destOrd="0" presId="urn:microsoft.com/office/officeart/2005/8/layout/list1"/>
    <dgm:cxn modelId="{0BD06769-73A6-4129-89AC-444C012636E0}" type="presParOf" srcId="{84A65CFD-9B42-423B-9E32-8232B3C499ED}" destId="{4F3C036D-3809-4BDC-B942-8C10200D87EE}" srcOrd="19" destOrd="0" presId="urn:microsoft.com/office/officeart/2005/8/layout/list1"/>
    <dgm:cxn modelId="{58CA1301-9E71-4F86-9F7E-45119A16C2A0}" type="presParOf" srcId="{84A65CFD-9B42-423B-9E32-8232B3C499ED}" destId="{58848D2C-7106-4ED5-A923-319A5167772F}" srcOrd="20" destOrd="0" presId="urn:microsoft.com/office/officeart/2005/8/layout/list1"/>
    <dgm:cxn modelId="{910A3355-565E-45F6-BB8F-0A74A61BA426}" type="presParOf" srcId="{58848D2C-7106-4ED5-A923-319A5167772F}" destId="{98316665-52D0-4DEE-B202-645A753BCC5B}" srcOrd="0" destOrd="0" presId="urn:microsoft.com/office/officeart/2005/8/layout/list1"/>
    <dgm:cxn modelId="{51664643-B36C-42D8-9123-A0CA57228FB0}" type="presParOf" srcId="{58848D2C-7106-4ED5-A923-319A5167772F}" destId="{8623213A-5E61-429F-81E7-BC79E43D96C4}" srcOrd="1" destOrd="0" presId="urn:microsoft.com/office/officeart/2005/8/layout/list1"/>
    <dgm:cxn modelId="{C71BE6FB-15A4-468F-B2AD-98CAB36E5913}" type="presParOf" srcId="{84A65CFD-9B42-423B-9E32-8232B3C499ED}" destId="{2A1EA350-4422-4FFA-A151-866FF61374B2}" srcOrd="21" destOrd="0" presId="urn:microsoft.com/office/officeart/2005/8/layout/list1"/>
    <dgm:cxn modelId="{83B663C6-1EDA-411B-B2D4-19141A7A3E97}" type="presParOf" srcId="{84A65CFD-9B42-423B-9E32-8232B3C499ED}" destId="{DCBD95A0-4749-47D5-A5ED-CBDA656CEF67}"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9228B8-6D47-43C0-ABA8-D2FA4BE5BCA7}" type="doc">
      <dgm:prSet loTypeId="urn:microsoft.com/office/officeart/2005/8/layout/list1" loCatId="list" qsTypeId="urn:microsoft.com/office/officeart/2005/8/quickstyle/simple1#2" qsCatId="simple" csTypeId="urn:microsoft.com/office/officeart/2005/8/colors/accent1_2#2" csCatId="accent1" phldr="1"/>
      <dgm:spPr/>
      <dgm:t>
        <a:bodyPr/>
        <a:lstStyle/>
        <a:p>
          <a:endParaRPr lang="en-US"/>
        </a:p>
      </dgm:t>
    </dgm:pt>
    <dgm:pt modelId="{408CC9E2-1AE8-4ACA-A9E8-903AE19D2C69}">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Definitions and concepts</a:t>
          </a:r>
        </a:p>
      </dgm:t>
    </dgm:pt>
    <dgm:pt modelId="{5791F59C-1ADA-4392-988F-F648E3A7F85B}" type="parTrans" cxnId="{250926BE-05AA-4F1F-B511-233D0B604403}">
      <dgm:prSet/>
      <dgm:spPr/>
      <dgm:t>
        <a:bodyPr/>
        <a:lstStyle/>
        <a:p>
          <a:endParaRPr lang="en-US"/>
        </a:p>
      </dgm:t>
    </dgm:pt>
    <dgm:pt modelId="{C2DEAE43-E151-4597-9B1D-487529D888CF}" type="sibTrans" cxnId="{250926BE-05AA-4F1F-B511-233D0B604403}">
      <dgm:prSet/>
      <dgm:spPr/>
      <dgm:t>
        <a:bodyPr/>
        <a:lstStyle/>
        <a:p>
          <a:endParaRPr lang="en-US"/>
        </a:p>
      </dgm:t>
    </dgm:pt>
    <dgm:pt modelId="{04F8B57C-ED11-44C8-90F3-A3AA7C1692A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2800" dirty="0"/>
            <a:t>Message ordering and reliability</a:t>
          </a:r>
        </a:p>
      </dgm:t>
    </dgm:pt>
    <dgm:pt modelId="{BBF8A46B-6E71-4A4B-9E5F-C80948D85DA2}" type="parTrans" cxnId="{670E8EE1-4B5C-47CE-8D9A-79B3BFE6D709}">
      <dgm:prSet/>
      <dgm:spPr/>
      <dgm:t>
        <a:bodyPr/>
        <a:lstStyle/>
        <a:p>
          <a:endParaRPr lang="en-US"/>
        </a:p>
      </dgm:t>
    </dgm:pt>
    <dgm:pt modelId="{82299FF6-2175-41B9-8675-9F5B03E78FBD}" type="sibTrans" cxnId="{670E8EE1-4B5C-47CE-8D9A-79B3BFE6D709}">
      <dgm:prSet/>
      <dgm:spPr/>
      <dgm:t>
        <a:bodyPr/>
        <a:lstStyle/>
        <a:p>
          <a:endParaRPr lang="en-US"/>
        </a:p>
      </dgm:t>
    </dgm:pt>
    <dgm:pt modelId="{34BC1E9B-3FAA-4708-AA64-1C2EA650176D}">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Semantics and syntax</a:t>
          </a:r>
        </a:p>
      </dgm:t>
    </dgm:pt>
    <dgm:pt modelId="{56B2F489-9B62-413B-9897-0DDC781386E0}" type="parTrans" cxnId="{746345CA-F9A0-45C2-AFB9-38BD0751A223}">
      <dgm:prSet/>
      <dgm:spPr/>
      <dgm:t>
        <a:bodyPr/>
        <a:lstStyle/>
        <a:p>
          <a:endParaRPr lang="en-US"/>
        </a:p>
      </dgm:t>
    </dgm:pt>
    <dgm:pt modelId="{F23FF286-AF28-4E07-A953-A782EFD57140}" type="sibTrans" cxnId="{746345CA-F9A0-45C2-AFB9-38BD0751A223}">
      <dgm:prSet/>
      <dgm:spPr/>
      <dgm:t>
        <a:bodyPr/>
        <a:lstStyle/>
        <a:p>
          <a:endParaRPr lang="en-US"/>
        </a:p>
      </dgm:t>
    </dgm:pt>
    <dgm:pt modelId="{E9AB3F74-A5E3-4D37-87D5-2B7ECA849296}">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Encoding application messages</a:t>
          </a:r>
        </a:p>
      </dgm:t>
    </dgm:pt>
    <dgm:pt modelId="{D12F8AEA-4B4C-4E02-B853-502E29CD6F3E}" type="parTrans" cxnId="{C5F949BE-B3E8-4CD5-9A93-A3D804EDF690}">
      <dgm:prSet/>
      <dgm:spPr/>
      <dgm:t>
        <a:bodyPr/>
        <a:lstStyle/>
        <a:p>
          <a:endParaRPr lang="en-US"/>
        </a:p>
      </dgm:t>
    </dgm:pt>
    <dgm:pt modelId="{C6F91D12-58E0-4CF6-9140-02646DA0D135}" type="sibTrans" cxnId="{C5F949BE-B3E8-4CD5-9A93-A3D804EDF690}">
      <dgm:prSet/>
      <dgm:spPr/>
      <dgm:t>
        <a:bodyPr/>
        <a:lstStyle/>
        <a:p>
          <a:endParaRPr lang="en-US"/>
        </a:p>
      </dgm:t>
    </dgm:pt>
    <dgm:pt modelId="{DDA18B2C-5406-4841-8A2D-6B7E556B1F2D}">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Vertical communication on the source host</a:t>
          </a:r>
        </a:p>
      </dgm:t>
    </dgm:pt>
    <dgm:pt modelId="{DE770959-9F9C-40CA-AC18-17A1E612BC31}" type="parTrans" cxnId="{AB6EAD09-F588-47FE-B98A-F3BAA44822D2}">
      <dgm:prSet/>
      <dgm:spPr/>
      <dgm:t>
        <a:bodyPr/>
        <a:lstStyle/>
        <a:p>
          <a:endParaRPr lang="en-US"/>
        </a:p>
      </dgm:t>
    </dgm:pt>
    <dgm:pt modelId="{31646C36-D375-4299-B621-2003FECF24EA}" type="sibTrans" cxnId="{AB6EAD09-F588-47FE-B98A-F3BAA44822D2}">
      <dgm:prSet/>
      <dgm:spPr/>
      <dgm:t>
        <a:bodyPr/>
        <a:lstStyle/>
        <a:p>
          <a:endParaRPr lang="en-US"/>
        </a:p>
      </dgm:t>
    </dgm:pt>
    <dgm:pt modelId="{942A6C6D-36D0-4EF3-9460-875CE1F9DC81}">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Standards architectures</a:t>
          </a:r>
        </a:p>
      </dgm:t>
    </dgm:pt>
    <dgm:pt modelId="{473E5A79-A15A-4A67-A9B7-2C6C3D096F0A}" type="parTrans" cxnId="{4C5646FC-96C7-4C48-8A08-EA23DD4ABB17}">
      <dgm:prSet/>
      <dgm:spPr/>
      <dgm:t>
        <a:bodyPr/>
        <a:lstStyle/>
        <a:p>
          <a:endParaRPr lang="en-US"/>
        </a:p>
      </dgm:t>
    </dgm:pt>
    <dgm:pt modelId="{BACDD623-22E4-4E6A-BAA1-496C5BA288C3}" type="sibTrans" cxnId="{4C5646FC-96C7-4C48-8A08-EA23DD4ABB17}">
      <dgm:prSet/>
      <dgm:spPr/>
      <dgm:t>
        <a:bodyPr/>
        <a:lstStyle/>
        <a:p>
          <a:endParaRPr lang="en-US"/>
        </a:p>
      </dgm:t>
    </dgm:pt>
    <dgm:pt modelId="{84A65CFD-9B42-423B-9E32-8232B3C499ED}" type="pres">
      <dgm:prSet presAssocID="{FA9228B8-6D47-43C0-ABA8-D2FA4BE5BCA7}" presName="linear" presStyleCnt="0">
        <dgm:presLayoutVars>
          <dgm:dir/>
          <dgm:animLvl val="lvl"/>
          <dgm:resizeHandles val="exact"/>
        </dgm:presLayoutVars>
      </dgm:prSet>
      <dgm:spPr/>
    </dgm:pt>
    <dgm:pt modelId="{56972434-9942-4770-817B-090AE9268432}" type="pres">
      <dgm:prSet presAssocID="{408CC9E2-1AE8-4ACA-A9E8-903AE19D2C69}" presName="parentLin" presStyleCnt="0"/>
      <dgm:spPr/>
    </dgm:pt>
    <dgm:pt modelId="{C9394F8B-E330-47A2-8A75-32779E172DE5}" type="pres">
      <dgm:prSet presAssocID="{408CC9E2-1AE8-4ACA-A9E8-903AE19D2C69}" presName="parentLeftMargin" presStyleLbl="node1" presStyleIdx="0" presStyleCnt="6"/>
      <dgm:spPr/>
    </dgm:pt>
    <dgm:pt modelId="{370B345A-BD16-4072-8E9A-A32A1299AD9A}" type="pres">
      <dgm:prSet presAssocID="{408CC9E2-1AE8-4ACA-A9E8-903AE19D2C69}" presName="parentText" presStyleLbl="node1" presStyleIdx="0" presStyleCnt="6" custScaleX="142857">
        <dgm:presLayoutVars>
          <dgm:chMax val="0"/>
          <dgm:bulletEnabled val="1"/>
        </dgm:presLayoutVars>
      </dgm:prSet>
      <dgm:spPr/>
    </dgm:pt>
    <dgm:pt modelId="{CB8B094C-3781-4C1B-93C4-DBA9CD0D07AC}" type="pres">
      <dgm:prSet presAssocID="{408CC9E2-1AE8-4ACA-A9E8-903AE19D2C69}" presName="negativeSpace" presStyleCnt="0"/>
      <dgm:spPr/>
    </dgm:pt>
    <dgm:pt modelId="{8BA8BF57-6337-4816-830F-12E532E27604}" type="pres">
      <dgm:prSet presAssocID="{408CC9E2-1AE8-4ACA-A9E8-903AE19D2C69}" presName="childText" presStyleLbl="conFgAcc1" presStyleIdx="0" presStyleCnt="6">
        <dgm:presLayoutVars>
          <dgm:bulletEnabled val="1"/>
        </dgm:presLayoutVars>
      </dgm:prSet>
      <dgm:spPr/>
    </dgm:pt>
    <dgm:pt modelId="{4333AB9A-D7C8-4C32-A18A-43BE6BEF9FE1}" type="pres">
      <dgm:prSet presAssocID="{C2DEAE43-E151-4597-9B1D-487529D888CF}" presName="spaceBetweenRectangles" presStyleCnt="0"/>
      <dgm:spPr/>
    </dgm:pt>
    <dgm:pt modelId="{3B3D441F-A259-4BF4-B881-9DC3033BF63C}" type="pres">
      <dgm:prSet presAssocID="{04F8B57C-ED11-44C8-90F3-A3AA7C1692AE}" presName="parentLin" presStyleCnt="0"/>
      <dgm:spPr/>
    </dgm:pt>
    <dgm:pt modelId="{69E45FF5-4D8E-418F-9CED-A5C946FD7A54}" type="pres">
      <dgm:prSet presAssocID="{04F8B57C-ED11-44C8-90F3-A3AA7C1692AE}" presName="parentLeftMargin" presStyleLbl="node1" presStyleIdx="0" presStyleCnt="6"/>
      <dgm:spPr/>
    </dgm:pt>
    <dgm:pt modelId="{3D2C9400-CD44-4121-8579-CA1C1F98CF30}" type="pres">
      <dgm:prSet presAssocID="{04F8B57C-ED11-44C8-90F3-A3AA7C1692AE}" presName="parentText" presStyleLbl="node1" presStyleIdx="1" presStyleCnt="6" custScaleX="142857">
        <dgm:presLayoutVars>
          <dgm:chMax val="0"/>
          <dgm:bulletEnabled val="1"/>
        </dgm:presLayoutVars>
      </dgm:prSet>
      <dgm:spPr/>
    </dgm:pt>
    <dgm:pt modelId="{554B139D-3542-43B8-8B8F-1840B072C313}" type="pres">
      <dgm:prSet presAssocID="{04F8B57C-ED11-44C8-90F3-A3AA7C1692AE}" presName="negativeSpace" presStyleCnt="0"/>
      <dgm:spPr/>
    </dgm:pt>
    <dgm:pt modelId="{5B65F782-DC55-437F-861D-86ED73F9DA09}" type="pres">
      <dgm:prSet presAssocID="{04F8B57C-ED11-44C8-90F3-A3AA7C1692AE}" presName="childText" presStyleLbl="conFgAcc1" presStyleIdx="1" presStyleCnt="6">
        <dgm:presLayoutVars>
          <dgm:bulletEnabled val="1"/>
        </dgm:presLayoutVars>
      </dgm:prSet>
      <dgm:spPr/>
    </dgm:pt>
    <dgm:pt modelId="{371246C6-B365-4D93-9C02-891B245EFC93}" type="pres">
      <dgm:prSet presAssocID="{82299FF6-2175-41B9-8675-9F5B03E78FBD}" presName="spaceBetweenRectangles" presStyleCnt="0"/>
      <dgm:spPr/>
    </dgm:pt>
    <dgm:pt modelId="{760A43C5-80FC-4C9F-A25B-BEA104E463BE}" type="pres">
      <dgm:prSet presAssocID="{34BC1E9B-3FAA-4708-AA64-1C2EA650176D}" presName="parentLin" presStyleCnt="0"/>
      <dgm:spPr/>
    </dgm:pt>
    <dgm:pt modelId="{E441239C-99DF-44BD-839C-7E3FFAC75386}" type="pres">
      <dgm:prSet presAssocID="{34BC1E9B-3FAA-4708-AA64-1C2EA650176D}" presName="parentLeftMargin" presStyleLbl="node1" presStyleIdx="1" presStyleCnt="6"/>
      <dgm:spPr/>
    </dgm:pt>
    <dgm:pt modelId="{7D2A6558-715E-4F79-A700-E40D4AE641C6}" type="pres">
      <dgm:prSet presAssocID="{34BC1E9B-3FAA-4708-AA64-1C2EA650176D}" presName="parentText" presStyleLbl="node1" presStyleIdx="2" presStyleCnt="6" custScaleX="142857">
        <dgm:presLayoutVars>
          <dgm:chMax val="0"/>
          <dgm:bulletEnabled val="1"/>
        </dgm:presLayoutVars>
      </dgm:prSet>
      <dgm:spPr/>
    </dgm:pt>
    <dgm:pt modelId="{1E88EB7B-877A-4F8A-913E-E9ED55FFD14E}" type="pres">
      <dgm:prSet presAssocID="{34BC1E9B-3FAA-4708-AA64-1C2EA650176D}" presName="negativeSpace" presStyleCnt="0"/>
      <dgm:spPr/>
    </dgm:pt>
    <dgm:pt modelId="{48E5B8E3-C632-44A7-9990-0C517C0B030F}" type="pres">
      <dgm:prSet presAssocID="{34BC1E9B-3FAA-4708-AA64-1C2EA650176D}" presName="childText" presStyleLbl="conFgAcc1" presStyleIdx="2" presStyleCnt="6">
        <dgm:presLayoutVars>
          <dgm:bulletEnabled val="1"/>
        </dgm:presLayoutVars>
      </dgm:prSet>
      <dgm:spPr/>
    </dgm:pt>
    <dgm:pt modelId="{504A37B0-9BE1-45DA-961C-E5996A6054C6}" type="pres">
      <dgm:prSet presAssocID="{F23FF286-AF28-4E07-A953-A782EFD57140}" presName="spaceBetweenRectangles" presStyleCnt="0"/>
      <dgm:spPr/>
    </dgm:pt>
    <dgm:pt modelId="{4A6D3F63-06CF-4FEF-97C5-A935333C6D6A}" type="pres">
      <dgm:prSet presAssocID="{E9AB3F74-A5E3-4D37-87D5-2B7ECA849296}" presName="parentLin" presStyleCnt="0"/>
      <dgm:spPr/>
    </dgm:pt>
    <dgm:pt modelId="{F50D36B2-B0D0-4C64-9A4C-CA502CDDA431}" type="pres">
      <dgm:prSet presAssocID="{E9AB3F74-A5E3-4D37-87D5-2B7ECA849296}" presName="parentLeftMargin" presStyleLbl="node1" presStyleIdx="2" presStyleCnt="6"/>
      <dgm:spPr/>
    </dgm:pt>
    <dgm:pt modelId="{70EDDB87-2469-4AC8-98A5-8E100C96229D}" type="pres">
      <dgm:prSet presAssocID="{E9AB3F74-A5E3-4D37-87D5-2B7ECA849296}" presName="parentText" presStyleLbl="node1" presStyleIdx="3" presStyleCnt="6" custScaleX="142857">
        <dgm:presLayoutVars>
          <dgm:chMax val="0"/>
          <dgm:bulletEnabled val="1"/>
        </dgm:presLayoutVars>
      </dgm:prSet>
      <dgm:spPr/>
    </dgm:pt>
    <dgm:pt modelId="{2114D783-4E67-4AEC-9D5F-EF81BAF5F113}" type="pres">
      <dgm:prSet presAssocID="{E9AB3F74-A5E3-4D37-87D5-2B7ECA849296}" presName="negativeSpace" presStyleCnt="0"/>
      <dgm:spPr/>
    </dgm:pt>
    <dgm:pt modelId="{47DA5000-864A-4FF7-B4D7-A26E031887A8}" type="pres">
      <dgm:prSet presAssocID="{E9AB3F74-A5E3-4D37-87D5-2B7ECA849296}" presName="childText" presStyleLbl="conFgAcc1" presStyleIdx="3" presStyleCnt="6">
        <dgm:presLayoutVars>
          <dgm:bulletEnabled val="1"/>
        </dgm:presLayoutVars>
      </dgm:prSet>
      <dgm:spPr/>
    </dgm:pt>
    <dgm:pt modelId="{27849114-49E4-4B63-86EE-15ADFA7641D8}" type="pres">
      <dgm:prSet presAssocID="{C6F91D12-58E0-4CF6-9140-02646DA0D135}" presName="spaceBetweenRectangles" presStyleCnt="0"/>
      <dgm:spPr/>
    </dgm:pt>
    <dgm:pt modelId="{DE37207A-A465-424D-972D-94C78834F747}" type="pres">
      <dgm:prSet presAssocID="{DDA18B2C-5406-4841-8A2D-6B7E556B1F2D}" presName="parentLin" presStyleCnt="0"/>
      <dgm:spPr/>
    </dgm:pt>
    <dgm:pt modelId="{EA6975D6-2E04-46CA-84A3-A0F6F26979AE}" type="pres">
      <dgm:prSet presAssocID="{DDA18B2C-5406-4841-8A2D-6B7E556B1F2D}" presName="parentLeftMargin" presStyleLbl="node1" presStyleIdx="3" presStyleCnt="6"/>
      <dgm:spPr/>
    </dgm:pt>
    <dgm:pt modelId="{D55E3CB6-5BD9-44A0-A6AA-95572D072BE6}" type="pres">
      <dgm:prSet presAssocID="{DDA18B2C-5406-4841-8A2D-6B7E556B1F2D}" presName="parentText" presStyleLbl="node1" presStyleIdx="4" presStyleCnt="6" custScaleX="142857">
        <dgm:presLayoutVars>
          <dgm:chMax val="0"/>
          <dgm:bulletEnabled val="1"/>
        </dgm:presLayoutVars>
      </dgm:prSet>
      <dgm:spPr/>
    </dgm:pt>
    <dgm:pt modelId="{05E5778C-C82F-45C0-B56A-8322AEE560E6}" type="pres">
      <dgm:prSet presAssocID="{DDA18B2C-5406-4841-8A2D-6B7E556B1F2D}" presName="negativeSpace" presStyleCnt="0"/>
      <dgm:spPr/>
    </dgm:pt>
    <dgm:pt modelId="{C558DE64-2B22-426D-A537-686BB151F0AD}" type="pres">
      <dgm:prSet presAssocID="{DDA18B2C-5406-4841-8A2D-6B7E556B1F2D}" presName="childText" presStyleLbl="conFgAcc1" presStyleIdx="4" presStyleCnt="6">
        <dgm:presLayoutVars>
          <dgm:bulletEnabled val="1"/>
        </dgm:presLayoutVars>
      </dgm:prSet>
      <dgm:spPr/>
    </dgm:pt>
    <dgm:pt modelId="{4F3C036D-3809-4BDC-B942-8C10200D87EE}" type="pres">
      <dgm:prSet presAssocID="{31646C36-D375-4299-B621-2003FECF24EA}" presName="spaceBetweenRectangles" presStyleCnt="0"/>
      <dgm:spPr/>
    </dgm:pt>
    <dgm:pt modelId="{58848D2C-7106-4ED5-A923-319A5167772F}" type="pres">
      <dgm:prSet presAssocID="{942A6C6D-36D0-4EF3-9460-875CE1F9DC81}" presName="parentLin" presStyleCnt="0"/>
      <dgm:spPr/>
    </dgm:pt>
    <dgm:pt modelId="{98316665-52D0-4DEE-B202-645A753BCC5B}" type="pres">
      <dgm:prSet presAssocID="{942A6C6D-36D0-4EF3-9460-875CE1F9DC81}" presName="parentLeftMargin" presStyleLbl="node1" presStyleIdx="4" presStyleCnt="6"/>
      <dgm:spPr/>
    </dgm:pt>
    <dgm:pt modelId="{8623213A-5E61-429F-81E7-BC79E43D96C4}" type="pres">
      <dgm:prSet presAssocID="{942A6C6D-36D0-4EF3-9460-875CE1F9DC81}" presName="parentText" presStyleLbl="node1" presStyleIdx="5" presStyleCnt="6" custScaleX="142857">
        <dgm:presLayoutVars>
          <dgm:chMax val="0"/>
          <dgm:bulletEnabled val="1"/>
        </dgm:presLayoutVars>
      </dgm:prSet>
      <dgm:spPr/>
    </dgm:pt>
    <dgm:pt modelId="{2A1EA350-4422-4FFA-A151-866FF61374B2}" type="pres">
      <dgm:prSet presAssocID="{942A6C6D-36D0-4EF3-9460-875CE1F9DC81}" presName="negativeSpace" presStyleCnt="0"/>
      <dgm:spPr/>
    </dgm:pt>
    <dgm:pt modelId="{DCBD95A0-4749-47D5-A5ED-CBDA656CEF67}" type="pres">
      <dgm:prSet presAssocID="{942A6C6D-36D0-4EF3-9460-875CE1F9DC81}" presName="childText" presStyleLbl="conFgAcc1" presStyleIdx="5" presStyleCnt="6">
        <dgm:presLayoutVars>
          <dgm:bulletEnabled val="1"/>
        </dgm:presLayoutVars>
      </dgm:prSet>
      <dgm:spPr/>
    </dgm:pt>
  </dgm:ptLst>
  <dgm:cxnLst>
    <dgm:cxn modelId="{A4EFF701-EBA4-469C-8461-9A2211A64C56}" type="presOf" srcId="{E9AB3F74-A5E3-4D37-87D5-2B7ECA849296}" destId="{70EDDB87-2469-4AC8-98A5-8E100C96229D}" srcOrd="1" destOrd="0" presId="urn:microsoft.com/office/officeart/2005/8/layout/list1"/>
    <dgm:cxn modelId="{D70FB603-BF21-4E21-B82A-5BD522C3C05B}" type="presOf" srcId="{942A6C6D-36D0-4EF3-9460-875CE1F9DC81}" destId="{98316665-52D0-4DEE-B202-645A753BCC5B}" srcOrd="0" destOrd="0" presId="urn:microsoft.com/office/officeart/2005/8/layout/list1"/>
    <dgm:cxn modelId="{AB6EAD09-F588-47FE-B98A-F3BAA44822D2}" srcId="{FA9228B8-6D47-43C0-ABA8-D2FA4BE5BCA7}" destId="{DDA18B2C-5406-4841-8A2D-6B7E556B1F2D}" srcOrd="4" destOrd="0" parTransId="{DE770959-9F9C-40CA-AC18-17A1E612BC31}" sibTransId="{31646C36-D375-4299-B621-2003FECF24EA}"/>
    <dgm:cxn modelId="{EA85340B-3284-43B7-87C7-C603C9FC097E}" type="presOf" srcId="{DDA18B2C-5406-4841-8A2D-6B7E556B1F2D}" destId="{EA6975D6-2E04-46CA-84A3-A0F6F26979AE}" srcOrd="0" destOrd="0" presId="urn:microsoft.com/office/officeart/2005/8/layout/list1"/>
    <dgm:cxn modelId="{32C1DA1C-968A-4D82-8BA2-CBF6086231AB}" type="presOf" srcId="{34BC1E9B-3FAA-4708-AA64-1C2EA650176D}" destId="{E441239C-99DF-44BD-839C-7E3FFAC75386}" srcOrd="0" destOrd="0" presId="urn:microsoft.com/office/officeart/2005/8/layout/list1"/>
    <dgm:cxn modelId="{93F55526-268C-4138-AC28-6039767E9591}" type="presOf" srcId="{34BC1E9B-3FAA-4708-AA64-1C2EA650176D}" destId="{7D2A6558-715E-4F79-A700-E40D4AE641C6}" srcOrd="1" destOrd="0" presId="urn:microsoft.com/office/officeart/2005/8/layout/list1"/>
    <dgm:cxn modelId="{AA9F9A32-7A33-42A1-9FF6-39FFDBD3D0E7}" type="presOf" srcId="{942A6C6D-36D0-4EF3-9460-875CE1F9DC81}" destId="{8623213A-5E61-429F-81E7-BC79E43D96C4}" srcOrd="1" destOrd="0" presId="urn:microsoft.com/office/officeart/2005/8/layout/list1"/>
    <dgm:cxn modelId="{2D92F138-72EA-4608-AF1A-D324FD4CB4B7}" type="presOf" srcId="{DDA18B2C-5406-4841-8A2D-6B7E556B1F2D}" destId="{D55E3CB6-5BD9-44A0-A6AA-95572D072BE6}" srcOrd="1" destOrd="0" presId="urn:microsoft.com/office/officeart/2005/8/layout/list1"/>
    <dgm:cxn modelId="{60AF0554-30D8-4215-86CD-ABF51EC96366}" type="presOf" srcId="{04F8B57C-ED11-44C8-90F3-A3AA7C1692AE}" destId="{69E45FF5-4D8E-418F-9CED-A5C946FD7A54}" srcOrd="0" destOrd="0" presId="urn:microsoft.com/office/officeart/2005/8/layout/list1"/>
    <dgm:cxn modelId="{E1CA7675-FC50-4559-ACBE-C8CB19F70548}" type="presOf" srcId="{408CC9E2-1AE8-4ACA-A9E8-903AE19D2C69}" destId="{370B345A-BD16-4072-8E9A-A32A1299AD9A}" srcOrd="1" destOrd="0" presId="urn:microsoft.com/office/officeart/2005/8/layout/list1"/>
    <dgm:cxn modelId="{250926BE-05AA-4F1F-B511-233D0B604403}" srcId="{FA9228B8-6D47-43C0-ABA8-D2FA4BE5BCA7}" destId="{408CC9E2-1AE8-4ACA-A9E8-903AE19D2C69}" srcOrd="0" destOrd="0" parTransId="{5791F59C-1ADA-4392-988F-F648E3A7F85B}" sibTransId="{C2DEAE43-E151-4597-9B1D-487529D888CF}"/>
    <dgm:cxn modelId="{C5F949BE-B3E8-4CD5-9A93-A3D804EDF690}" srcId="{FA9228B8-6D47-43C0-ABA8-D2FA4BE5BCA7}" destId="{E9AB3F74-A5E3-4D37-87D5-2B7ECA849296}" srcOrd="3" destOrd="0" parTransId="{D12F8AEA-4B4C-4E02-B853-502E29CD6F3E}" sibTransId="{C6F91D12-58E0-4CF6-9140-02646DA0D135}"/>
    <dgm:cxn modelId="{3C0949C0-EBF3-44CD-9AD4-7EADFFE30073}" type="presOf" srcId="{FA9228B8-6D47-43C0-ABA8-D2FA4BE5BCA7}" destId="{84A65CFD-9B42-423B-9E32-8232B3C499ED}" srcOrd="0" destOrd="0" presId="urn:microsoft.com/office/officeart/2005/8/layout/list1"/>
    <dgm:cxn modelId="{746345CA-F9A0-45C2-AFB9-38BD0751A223}" srcId="{FA9228B8-6D47-43C0-ABA8-D2FA4BE5BCA7}" destId="{34BC1E9B-3FAA-4708-AA64-1C2EA650176D}" srcOrd="2" destOrd="0" parTransId="{56B2F489-9B62-413B-9897-0DDC781386E0}" sibTransId="{F23FF286-AF28-4E07-A953-A782EFD57140}"/>
    <dgm:cxn modelId="{64D440CF-79DE-45EC-B728-B5D58E06AF3E}" type="presOf" srcId="{E9AB3F74-A5E3-4D37-87D5-2B7ECA849296}" destId="{F50D36B2-B0D0-4C64-9A4C-CA502CDDA431}" srcOrd="0" destOrd="0" presId="urn:microsoft.com/office/officeart/2005/8/layout/list1"/>
    <dgm:cxn modelId="{670E8EE1-4B5C-47CE-8D9A-79B3BFE6D709}" srcId="{FA9228B8-6D47-43C0-ABA8-D2FA4BE5BCA7}" destId="{04F8B57C-ED11-44C8-90F3-A3AA7C1692AE}" srcOrd="1" destOrd="0" parTransId="{BBF8A46B-6E71-4A4B-9E5F-C80948D85DA2}" sibTransId="{82299FF6-2175-41B9-8675-9F5B03E78FBD}"/>
    <dgm:cxn modelId="{23DB17E6-912F-4447-9853-F3F6888477E0}" type="presOf" srcId="{04F8B57C-ED11-44C8-90F3-A3AA7C1692AE}" destId="{3D2C9400-CD44-4121-8579-CA1C1F98CF30}" srcOrd="1" destOrd="0" presId="urn:microsoft.com/office/officeart/2005/8/layout/list1"/>
    <dgm:cxn modelId="{3FEEC3F2-5568-4D92-8349-1EB6F2471E39}" type="presOf" srcId="{408CC9E2-1AE8-4ACA-A9E8-903AE19D2C69}" destId="{C9394F8B-E330-47A2-8A75-32779E172DE5}" srcOrd="0" destOrd="0" presId="urn:microsoft.com/office/officeart/2005/8/layout/list1"/>
    <dgm:cxn modelId="{4C5646FC-96C7-4C48-8A08-EA23DD4ABB17}" srcId="{FA9228B8-6D47-43C0-ABA8-D2FA4BE5BCA7}" destId="{942A6C6D-36D0-4EF3-9460-875CE1F9DC81}" srcOrd="5" destOrd="0" parTransId="{473E5A79-A15A-4A67-A9B7-2C6C3D096F0A}" sibTransId="{BACDD623-22E4-4E6A-BAA1-496C5BA288C3}"/>
    <dgm:cxn modelId="{76E24B91-FF42-4CFB-96E0-E9ED425C8285}" type="presParOf" srcId="{84A65CFD-9B42-423B-9E32-8232B3C499ED}" destId="{56972434-9942-4770-817B-090AE9268432}" srcOrd="0" destOrd="0" presId="urn:microsoft.com/office/officeart/2005/8/layout/list1"/>
    <dgm:cxn modelId="{A56CC825-3799-4823-A9E2-1544E90CA4EC}" type="presParOf" srcId="{56972434-9942-4770-817B-090AE9268432}" destId="{C9394F8B-E330-47A2-8A75-32779E172DE5}" srcOrd="0" destOrd="0" presId="urn:microsoft.com/office/officeart/2005/8/layout/list1"/>
    <dgm:cxn modelId="{8A699C3E-3CF4-4403-A9F9-C0E92DD31605}" type="presParOf" srcId="{56972434-9942-4770-817B-090AE9268432}" destId="{370B345A-BD16-4072-8E9A-A32A1299AD9A}" srcOrd="1" destOrd="0" presId="urn:microsoft.com/office/officeart/2005/8/layout/list1"/>
    <dgm:cxn modelId="{65F9845A-4AFA-4A81-825C-A1DEFD9D7B71}" type="presParOf" srcId="{84A65CFD-9B42-423B-9E32-8232B3C499ED}" destId="{CB8B094C-3781-4C1B-93C4-DBA9CD0D07AC}" srcOrd="1" destOrd="0" presId="urn:microsoft.com/office/officeart/2005/8/layout/list1"/>
    <dgm:cxn modelId="{86ECCA46-E943-4742-822B-F92A32C83EF7}" type="presParOf" srcId="{84A65CFD-9B42-423B-9E32-8232B3C499ED}" destId="{8BA8BF57-6337-4816-830F-12E532E27604}" srcOrd="2" destOrd="0" presId="urn:microsoft.com/office/officeart/2005/8/layout/list1"/>
    <dgm:cxn modelId="{33391EDB-D757-4656-9235-3B1661160880}" type="presParOf" srcId="{84A65CFD-9B42-423B-9E32-8232B3C499ED}" destId="{4333AB9A-D7C8-4C32-A18A-43BE6BEF9FE1}" srcOrd="3" destOrd="0" presId="urn:microsoft.com/office/officeart/2005/8/layout/list1"/>
    <dgm:cxn modelId="{70B79E14-F009-41BA-94A1-800609EB623C}" type="presParOf" srcId="{84A65CFD-9B42-423B-9E32-8232B3C499ED}" destId="{3B3D441F-A259-4BF4-B881-9DC3033BF63C}" srcOrd="4" destOrd="0" presId="urn:microsoft.com/office/officeart/2005/8/layout/list1"/>
    <dgm:cxn modelId="{A0B4328D-CC70-4025-84A9-AB2A651D19E3}" type="presParOf" srcId="{3B3D441F-A259-4BF4-B881-9DC3033BF63C}" destId="{69E45FF5-4D8E-418F-9CED-A5C946FD7A54}" srcOrd="0" destOrd="0" presId="urn:microsoft.com/office/officeart/2005/8/layout/list1"/>
    <dgm:cxn modelId="{359DC83D-A773-4D37-B590-0872C7FA7419}" type="presParOf" srcId="{3B3D441F-A259-4BF4-B881-9DC3033BF63C}" destId="{3D2C9400-CD44-4121-8579-CA1C1F98CF30}" srcOrd="1" destOrd="0" presId="urn:microsoft.com/office/officeart/2005/8/layout/list1"/>
    <dgm:cxn modelId="{C61F4236-C894-463A-A2A9-936B89D99594}" type="presParOf" srcId="{84A65CFD-9B42-423B-9E32-8232B3C499ED}" destId="{554B139D-3542-43B8-8B8F-1840B072C313}" srcOrd="5" destOrd="0" presId="urn:microsoft.com/office/officeart/2005/8/layout/list1"/>
    <dgm:cxn modelId="{C05EE259-82B5-4C9D-8294-99FD2216B648}" type="presParOf" srcId="{84A65CFD-9B42-423B-9E32-8232B3C499ED}" destId="{5B65F782-DC55-437F-861D-86ED73F9DA09}" srcOrd="6" destOrd="0" presId="urn:microsoft.com/office/officeart/2005/8/layout/list1"/>
    <dgm:cxn modelId="{192074FE-BC50-49D0-81E2-4CBCE1B1D956}" type="presParOf" srcId="{84A65CFD-9B42-423B-9E32-8232B3C499ED}" destId="{371246C6-B365-4D93-9C02-891B245EFC93}" srcOrd="7" destOrd="0" presId="urn:microsoft.com/office/officeart/2005/8/layout/list1"/>
    <dgm:cxn modelId="{48EB7C3D-6AD3-4B00-87C9-86EFC72AF72E}" type="presParOf" srcId="{84A65CFD-9B42-423B-9E32-8232B3C499ED}" destId="{760A43C5-80FC-4C9F-A25B-BEA104E463BE}" srcOrd="8" destOrd="0" presId="urn:microsoft.com/office/officeart/2005/8/layout/list1"/>
    <dgm:cxn modelId="{FFC79E93-3BC8-4CBD-8C13-693326642472}" type="presParOf" srcId="{760A43C5-80FC-4C9F-A25B-BEA104E463BE}" destId="{E441239C-99DF-44BD-839C-7E3FFAC75386}" srcOrd="0" destOrd="0" presId="urn:microsoft.com/office/officeart/2005/8/layout/list1"/>
    <dgm:cxn modelId="{5AC84522-6521-4DCA-80DE-D571E5EFCA58}" type="presParOf" srcId="{760A43C5-80FC-4C9F-A25B-BEA104E463BE}" destId="{7D2A6558-715E-4F79-A700-E40D4AE641C6}" srcOrd="1" destOrd="0" presId="urn:microsoft.com/office/officeart/2005/8/layout/list1"/>
    <dgm:cxn modelId="{9FE1D279-119B-459D-BE93-5445BE39141D}" type="presParOf" srcId="{84A65CFD-9B42-423B-9E32-8232B3C499ED}" destId="{1E88EB7B-877A-4F8A-913E-E9ED55FFD14E}" srcOrd="9" destOrd="0" presId="urn:microsoft.com/office/officeart/2005/8/layout/list1"/>
    <dgm:cxn modelId="{8F0EBB0B-29D3-498C-9C74-C136AD1B3559}" type="presParOf" srcId="{84A65CFD-9B42-423B-9E32-8232B3C499ED}" destId="{48E5B8E3-C632-44A7-9990-0C517C0B030F}" srcOrd="10" destOrd="0" presId="urn:microsoft.com/office/officeart/2005/8/layout/list1"/>
    <dgm:cxn modelId="{EE78C3D3-469E-47DF-94A7-A9DD23C14B9B}" type="presParOf" srcId="{84A65CFD-9B42-423B-9E32-8232B3C499ED}" destId="{504A37B0-9BE1-45DA-961C-E5996A6054C6}" srcOrd="11" destOrd="0" presId="urn:microsoft.com/office/officeart/2005/8/layout/list1"/>
    <dgm:cxn modelId="{F511E2B8-BE03-4DB3-A085-EEE2E41D1E9D}" type="presParOf" srcId="{84A65CFD-9B42-423B-9E32-8232B3C499ED}" destId="{4A6D3F63-06CF-4FEF-97C5-A935333C6D6A}" srcOrd="12" destOrd="0" presId="urn:microsoft.com/office/officeart/2005/8/layout/list1"/>
    <dgm:cxn modelId="{FC5AF686-0845-48EC-A0EB-FA7EC8921DA3}" type="presParOf" srcId="{4A6D3F63-06CF-4FEF-97C5-A935333C6D6A}" destId="{F50D36B2-B0D0-4C64-9A4C-CA502CDDA431}" srcOrd="0" destOrd="0" presId="urn:microsoft.com/office/officeart/2005/8/layout/list1"/>
    <dgm:cxn modelId="{37E769E8-BCD3-4DC2-BC0B-672D0B648184}" type="presParOf" srcId="{4A6D3F63-06CF-4FEF-97C5-A935333C6D6A}" destId="{70EDDB87-2469-4AC8-98A5-8E100C96229D}" srcOrd="1" destOrd="0" presId="urn:microsoft.com/office/officeart/2005/8/layout/list1"/>
    <dgm:cxn modelId="{368841E3-A697-4A33-A6F9-FF421C39BC0D}" type="presParOf" srcId="{84A65CFD-9B42-423B-9E32-8232B3C499ED}" destId="{2114D783-4E67-4AEC-9D5F-EF81BAF5F113}" srcOrd="13" destOrd="0" presId="urn:microsoft.com/office/officeart/2005/8/layout/list1"/>
    <dgm:cxn modelId="{0FA74D1F-F048-4E48-8051-F0A655691375}" type="presParOf" srcId="{84A65CFD-9B42-423B-9E32-8232B3C499ED}" destId="{47DA5000-864A-4FF7-B4D7-A26E031887A8}" srcOrd="14" destOrd="0" presId="urn:microsoft.com/office/officeart/2005/8/layout/list1"/>
    <dgm:cxn modelId="{6E8D4BB6-1DC8-4BFB-B8D3-7DA2E025F0CE}" type="presParOf" srcId="{84A65CFD-9B42-423B-9E32-8232B3C499ED}" destId="{27849114-49E4-4B63-86EE-15ADFA7641D8}" srcOrd="15" destOrd="0" presId="urn:microsoft.com/office/officeart/2005/8/layout/list1"/>
    <dgm:cxn modelId="{79F7FA8C-2A52-4E3D-9225-C1165D9D141F}" type="presParOf" srcId="{84A65CFD-9B42-423B-9E32-8232B3C499ED}" destId="{DE37207A-A465-424D-972D-94C78834F747}" srcOrd="16" destOrd="0" presId="urn:microsoft.com/office/officeart/2005/8/layout/list1"/>
    <dgm:cxn modelId="{76E809AE-D4AA-4E8C-85A7-BBD6464C244D}" type="presParOf" srcId="{DE37207A-A465-424D-972D-94C78834F747}" destId="{EA6975D6-2E04-46CA-84A3-A0F6F26979AE}" srcOrd="0" destOrd="0" presId="urn:microsoft.com/office/officeart/2005/8/layout/list1"/>
    <dgm:cxn modelId="{4582F89E-ABA5-4488-9215-A5FC64FCE36A}" type="presParOf" srcId="{DE37207A-A465-424D-972D-94C78834F747}" destId="{D55E3CB6-5BD9-44A0-A6AA-95572D072BE6}" srcOrd="1" destOrd="0" presId="urn:microsoft.com/office/officeart/2005/8/layout/list1"/>
    <dgm:cxn modelId="{B794675E-A44F-4CAF-BFA4-B41BDBF23727}" type="presParOf" srcId="{84A65CFD-9B42-423B-9E32-8232B3C499ED}" destId="{05E5778C-C82F-45C0-B56A-8322AEE560E6}" srcOrd="17" destOrd="0" presId="urn:microsoft.com/office/officeart/2005/8/layout/list1"/>
    <dgm:cxn modelId="{9AA1F197-9CC0-47D6-8523-1FDBC43F8758}" type="presParOf" srcId="{84A65CFD-9B42-423B-9E32-8232B3C499ED}" destId="{C558DE64-2B22-426D-A537-686BB151F0AD}" srcOrd="18" destOrd="0" presId="urn:microsoft.com/office/officeart/2005/8/layout/list1"/>
    <dgm:cxn modelId="{58058804-EC25-44C6-A43A-78F3F13FA241}" type="presParOf" srcId="{84A65CFD-9B42-423B-9E32-8232B3C499ED}" destId="{4F3C036D-3809-4BDC-B942-8C10200D87EE}" srcOrd="19" destOrd="0" presId="urn:microsoft.com/office/officeart/2005/8/layout/list1"/>
    <dgm:cxn modelId="{028E4CF1-70C1-487D-A684-7B8E8B7CB335}" type="presParOf" srcId="{84A65CFD-9B42-423B-9E32-8232B3C499ED}" destId="{58848D2C-7106-4ED5-A923-319A5167772F}" srcOrd="20" destOrd="0" presId="urn:microsoft.com/office/officeart/2005/8/layout/list1"/>
    <dgm:cxn modelId="{46EB4604-FADD-4172-B9AE-4E75B02A01CA}" type="presParOf" srcId="{58848D2C-7106-4ED5-A923-319A5167772F}" destId="{98316665-52D0-4DEE-B202-645A753BCC5B}" srcOrd="0" destOrd="0" presId="urn:microsoft.com/office/officeart/2005/8/layout/list1"/>
    <dgm:cxn modelId="{741B8D1F-C958-41F1-86BF-5CC2F54533EB}" type="presParOf" srcId="{58848D2C-7106-4ED5-A923-319A5167772F}" destId="{8623213A-5E61-429F-81E7-BC79E43D96C4}" srcOrd="1" destOrd="0" presId="urn:microsoft.com/office/officeart/2005/8/layout/list1"/>
    <dgm:cxn modelId="{7C63D575-CAD4-45E4-9053-95B0C59D39AE}" type="presParOf" srcId="{84A65CFD-9B42-423B-9E32-8232B3C499ED}" destId="{2A1EA350-4422-4FFA-A151-866FF61374B2}" srcOrd="21" destOrd="0" presId="urn:microsoft.com/office/officeart/2005/8/layout/list1"/>
    <dgm:cxn modelId="{1FCBA653-78E6-4C2E-913A-738E76499F7B}" type="presParOf" srcId="{84A65CFD-9B42-423B-9E32-8232B3C499ED}" destId="{DCBD95A0-4749-47D5-A5ED-CBDA656CEF6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9228B8-6D47-43C0-ABA8-D2FA4BE5BCA7}" type="doc">
      <dgm:prSet loTypeId="urn:microsoft.com/office/officeart/2005/8/layout/list1" loCatId="list" qsTypeId="urn:microsoft.com/office/officeart/2005/8/quickstyle/simple1#3" qsCatId="simple" csTypeId="urn:microsoft.com/office/officeart/2005/8/colors/accent1_2#3" csCatId="accent1" phldr="1"/>
      <dgm:spPr/>
      <dgm:t>
        <a:bodyPr/>
        <a:lstStyle/>
        <a:p>
          <a:endParaRPr lang="en-US"/>
        </a:p>
      </dgm:t>
    </dgm:pt>
    <dgm:pt modelId="{408CC9E2-1AE8-4ACA-A9E8-903AE19D2C69}">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Definitions and concepts</a:t>
          </a:r>
        </a:p>
      </dgm:t>
    </dgm:pt>
    <dgm:pt modelId="{5791F59C-1ADA-4392-988F-F648E3A7F85B}" type="parTrans" cxnId="{250926BE-05AA-4F1F-B511-233D0B604403}">
      <dgm:prSet/>
      <dgm:spPr/>
      <dgm:t>
        <a:bodyPr/>
        <a:lstStyle/>
        <a:p>
          <a:endParaRPr lang="en-US"/>
        </a:p>
      </dgm:t>
    </dgm:pt>
    <dgm:pt modelId="{C2DEAE43-E151-4597-9B1D-487529D888CF}" type="sibTrans" cxnId="{250926BE-05AA-4F1F-B511-233D0B604403}">
      <dgm:prSet/>
      <dgm:spPr/>
      <dgm:t>
        <a:bodyPr/>
        <a:lstStyle/>
        <a:p>
          <a:endParaRPr lang="en-US"/>
        </a:p>
      </dgm:t>
    </dgm:pt>
    <dgm:pt modelId="{04F8B57C-ED11-44C8-90F3-A3AA7C1692AE}">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400" b="0" dirty="0"/>
            <a:t>Message ordering and reliability</a:t>
          </a:r>
        </a:p>
      </dgm:t>
    </dgm:pt>
    <dgm:pt modelId="{BBF8A46B-6E71-4A4B-9E5F-C80948D85DA2}" type="parTrans" cxnId="{670E8EE1-4B5C-47CE-8D9A-79B3BFE6D709}">
      <dgm:prSet/>
      <dgm:spPr/>
      <dgm:t>
        <a:bodyPr/>
        <a:lstStyle/>
        <a:p>
          <a:endParaRPr lang="en-US"/>
        </a:p>
      </dgm:t>
    </dgm:pt>
    <dgm:pt modelId="{82299FF6-2175-41B9-8675-9F5B03E78FBD}" type="sibTrans" cxnId="{670E8EE1-4B5C-47CE-8D9A-79B3BFE6D709}">
      <dgm:prSet/>
      <dgm:spPr/>
      <dgm:t>
        <a:bodyPr/>
        <a:lstStyle/>
        <a:p>
          <a:endParaRPr lang="en-US"/>
        </a:p>
      </dgm:t>
    </dgm:pt>
    <dgm:pt modelId="{34BC1E9B-3FAA-4708-AA64-1C2EA650176D}">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3200" b="1" dirty="0"/>
            <a:t>Semantics and syntax</a:t>
          </a:r>
        </a:p>
      </dgm:t>
    </dgm:pt>
    <dgm:pt modelId="{56B2F489-9B62-413B-9897-0DDC781386E0}" type="parTrans" cxnId="{746345CA-F9A0-45C2-AFB9-38BD0751A223}">
      <dgm:prSet/>
      <dgm:spPr/>
      <dgm:t>
        <a:bodyPr/>
        <a:lstStyle/>
        <a:p>
          <a:endParaRPr lang="en-US"/>
        </a:p>
      </dgm:t>
    </dgm:pt>
    <dgm:pt modelId="{F23FF286-AF28-4E07-A953-A782EFD57140}" type="sibTrans" cxnId="{746345CA-F9A0-45C2-AFB9-38BD0751A223}">
      <dgm:prSet/>
      <dgm:spPr/>
      <dgm:t>
        <a:bodyPr/>
        <a:lstStyle/>
        <a:p>
          <a:endParaRPr lang="en-US"/>
        </a:p>
      </dgm:t>
    </dgm:pt>
    <dgm:pt modelId="{E9AB3F74-A5E3-4D37-87D5-2B7ECA849296}">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Encoding application messages</a:t>
          </a:r>
        </a:p>
      </dgm:t>
    </dgm:pt>
    <dgm:pt modelId="{D12F8AEA-4B4C-4E02-B853-502E29CD6F3E}" type="parTrans" cxnId="{C5F949BE-B3E8-4CD5-9A93-A3D804EDF690}">
      <dgm:prSet/>
      <dgm:spPr/>
      <dgm:t>
        <a:bodyPr/>
        <a:lstStyle/>
        <a:p>
          <a:endParaRPr lang="en-US"/>
        </a:p>
      </dgm:t>
    </dgm:pt>
    <dgm:pt modelId="{C6F91D12-58E0-4CF6-9140-02646DA0D135}" type="sibTrans" cxnId="{C5F949BE-B3E8-4CD5-9A93-A3D804EDF690}">
      <dgm:prSet/>
      <dgm:spPr/>
      <dgm:t>
        <a:bodyPr/>
        <a:lstStyle/>
        <a:p>
          <a:endParaRPr lang="en-US"/>
        </a:p>
      </dgm:t>
    </dgm:pt>
    <dgm:pt modelId="{DDA18B2C-5406-4841-8A2D-6B7E556B1F2D}">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Vertical communication on the source host</a:t>
          </a:r>
        </a:p>
      </dgm:t>
    </dgm:pt>
    <dgm:pt modelId="{DE770959-9F9C-40CA-AC18-17A1E612BC31}" type="parTrans" cxnId="{AB6EAD09-F588-47FE-B98A-F3BAA44822D2}">
      <dgm:prSet/>
      <dgm:spPr/>
      <dgm:t>
        <a:bodyPr/>
        <a:lstStyle/>
        <a:p>
          <a:endParaRPr lang="en-US"/>
        </a:p>
      </dgm:t>
    </dgm:pt>
    <dgm:pt modelId="{31646C36-D375-4299-B621-2003FECF24EA}" type="sibTrans" cxnId="{AB6EAD09-F588-47FE-B98A-F3BAA44822D2}">
      <dgm:prSet/>
      <dgm:spPr/>
      <dgm:t>
        <a:bodyPr/>
        <a:lstStyle/>
        <a:p>
          <a:endParaRPr lang="en-US"/>
        </a:p>
      </dgm:t>
    </dgm:pt>
    <dgm:pt modelId="{942A6C6D-36D0-4EF3-9460-875CE1F9DC81}">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Standards architectures</a:t>
          </a:r>
        </a:p>
      </dgm:t>
    </dgm:pt>
    <dgm:pt modelId="{473E5A79-A15A-4A67-A9B7-2C6C3D096F0A}" type="parTrans" cxnId="{4C5646FC-96C7-4C48-8A08-EA23DD4ABB17}">
      <dgm:prSet/>
      <dgm:spPr/>
      <dgm:t>
        <a:bodyPr/>
        <a:lstStyle/>
        <a:p>
          <a:endParaRPr lang="en-US"/>
        </a:p>
      </dgm:t>
    </dgm:pt>
    <dgm:pt modelId="{BACDD623-22E4-4E6A-BAA1-496C5BA288C3}" type="sibTrans" cxnId="{4C5646FC-96C7-4C48-8A08-EA23DD4ABB17}">
      <dgm:prSet/>
      <dgm:spPr/>
      <dgm:t>
        <a:bodyPr/>
        <a:lstStyle/>
        <a:p>
          <a:endParaRPr lang="en-US"/>
        </a:p>
      </dgm:t>
    </dgm:pt>
    <dgm:pt modelId="{84A65CFD-9B42-423B-9E32-8232B3C499ED}" type="pres">
      <dgm:prSet presAssocID="{FA9228B8-6D47-43C0-ABA8-D2FA4BE5BCA7}" presName="linear" presStyleCnt="0">
        <dgm:presLayoutVars>
          <dgm:dir/>
          <dgm:animLvl val="lvl"/>
          <dgm:resizeHandles val="exact"/>
        </dgm:presLayoutVars>
      </dgm:prSet>
      <dgm:spPr/>
    </dgm:pt>
    <dgm:pt modelId="{56972434-9942-4770-817B-090AE9268432}" type="pres">
      <dgm:prSet presAssocID="{408CC9E2-1AE8-4ACA-A9E8-903AE19D2C69}" presName="parentLin" presStyleCnt="0"/>
      <dgm:spPr/>
    </dgm:pt>
    <dgm:pt modelId="{C9394F8B-E330-47A2-8A75-32779E172DE5}" type="pres">
      <dgm:prSet presAssocID="{408CC9E2-1AE8-4ACA-A9E8-903AE19D2C69}" presName="parentLeftMargin" presStyleLbl="node1" presStyleIdx="0" presStyleCnt="6"/>
      <dgm:spPr/>
    </dgm:pt>
    <dgm:pt modelId="{370B345A-BD16-4072-8E9A-A32A1299AD9A}" type="pres">
      <dgm:prSet presAssocID="{408CC9E2-1AE8-4ACA-A9E8-903AE19D2C69}" presName="parentText" presStyleLbl="node1" presStyleIdx="0" presStyleCnt="6" custScaleX="142857">
        <dgm:presLayoutVars>
          <dgm:chMax val="0"/>
          <dgm:bulletEnabled val="1"/>
        </dgm:presLayoutVars>
      </dgm:prSet>
      <dgm:spPr/>
    </dgm:pt>
    <dgm:pt modelId="{CB8B094C-3781-4C1B-93C4-DBA9CD0D07AC}" type="pres">
      <dgm:prSet presAssocID="{408CC9E2-1AE8-4ACA-A9E8-903AE19D2C69}" presName="negativeSpace" presStyleCnt="0"/>
      <dgm:spPr/>
    </dgm:pt>
    <dgm:pt modelId="{8BA8BF57-6337-4816-830F-12E532E27604}" type="pres">
      <dgm:prSet presAssocID="{408CC9E2-1AE8-4ACA-A9E8-903AE19D2C69}" presName="childText" presStyleLbl="conFgAcc1" presStyleIdx="0" presStyleCnt="6">
        <dgm:presLayoutVars>
          <dgm:bulletEnabled val="1"/>
        </dgm:presLayoutVars>
      </dgm:prSet>
      <dgm:spPr/>
    </dgm:pt>
    <dgm:pt modelId="{4333AB9A-D7C8-4C32-A18A-43BE6BEF9FE1}" type="pres">
      <dgm:prSet presAssocID="{C2DEAE43-E151-4597-9B1D-487529D888CF}" presName="spaceBetweenRectangles" presStyleCnt="0"/>
      <dgm:spPr/>
    </dgm:pt>
    <dgm:pt modelId="{3B3D441F-A259-4BF4-B881-9DC3033BF63C}" type="pres">
      <dgm:prSet presAssocID="{04F8B57C-ED11-44C8-90F3-A3AA7C1692AE}" presName="parentLin" presStyleCnt="0"/>
      <dgm:spPr/>
    </dgm:pt>
    <dgm:pt modelId="{69E45FF5-4D8E-418F-9CED-A5C946FD7A54}" type="pres">
      <dgm:prSet presAssocID="{04F8B57C-ED11-44C8-90F3-A3AA7C1692AE}" presName="parentLeftMargin" presStyleLbl="node1" presStyleIdx="0" presStyleCnt="6"/>
      <dgm:spPr/>
    </dgm:pt>
    <dgm:pt modelId="{3D2C9400-CD44-4121-8579-CA1C1F98CF30}" type="pres">
      <dgm:prSet presAssocID="{04F8B57C-ED11-44C8-90F3-A3AA7C1692AE}" presName="parentText" presStyleLbl="node1" presStyleIdx="1" presStyleCnt="6" custScaleX="142857">
        <dgm:presLayoutVars>
          <dgm:chMax val="0"/>
          <dgm:bulletEnabled val="1"/>
        </dgm:presLayoutVars>
      </dgm:prSet>
      <dgm:spPr/>
    </dgm:pt>
    <dgm:pt modelId="{554B139D-3542-43B8-8B8F-1840B072C313}" type="pres">
      <dgm:prSet presAssocID="{04F8B57C-ED11-44C8-90F3-A3AA7C1692AE}" presName="negativeSpace" presStyleCnt="0"/>
      <dgm:spPr/>
    </dgm:pt>
    <dgm:pt modelId="{5B65F782-DC55-437F-861D-86ED73F9DA09}" type="pres">
      <dgm:prSet presAssocID="{04F8B57C-ED11-44C8-90F3-A3AA7C1692AE}" presName="childText" presStyleLbl="conFgAcc1" presStyleIdx="1" presStyleCnt="6">
        <dgm:presLayoutVars>
          <dgm:bulletEnabled val="1"/>
        </dgm:presLayoutVars>
      </dgm:prSet>
      <dgm:spPr/>
    </dgm:pt>
    <dgm:pt modelId="{371246C6-B365-4D93-9C02-891B245EFC93}" type="pres">
      <dgm:prSet presAssocID="{82299FF6-2175-41B9-8675-9F5B03E78FBD}" presName="spaceBetweenRectangles" presStyleCnt="0"/>
      <dgm:spPr/>
    </dgm:pt>
    <dgm:pt modelId="{760A43C5-80FC-4C9F-A25B-BEA104E463BE}" type="pres">
      <dgm:prSet presAssocID="{34BC1E9B-3FAA-4708-AA64-1C2EA650176D}" presName="parentLin" presStyleCnt="0"/>
      <dgm:spPr/>
    </dgm:pt>
    <dgm:pt modelId="{E441239C-99DF-44BD-839C-7E3FFAC75386}" type="pres">
      <dgm:prSet presAssocID="{34BC1E9B-3FAA-4708-AA64-1C2EA650176D}" presName="parentLeftMargin" presStyleLbl="node1" presStyleIdx="1" presStyleCnt="6"/>
      <dgm:spPr/>
    </dgm:pt>
    <dgm:pt modelId="{7D2A6558-715E-4F79-A700-E40D4AE641C6}" type="pres">
      <dgm:prSet presAssocID="{34BC1E9B-3FAA-4708-AA64-1C2EA650176D}" presName="parentText" presStyleLbl="node1" presStyleIdx="2" presStyleCnt="6" custScaleX="142857">
        <dgm:presLayoutVars>
          <dgm:chMax val="0"/>
          <dgm:bulletEnabled val="1"/>
        </dgm:presLayoutVars>
      </dgm:prSet>
      <dgm:spPr/>
    </dgm:pt>
    <dgm:pt modelId="{1E88EB7B-877A-4F8A-913E-E9ED55FFD14E}" type="pres">
      <dgm:prSet presAssocID="{34BC1E9B-3FAA-4708-AA64-1C2EA650176D}" presName="negativeSpace" presStyleCnt="0"/>
      <dgm:spPr/>
    </dgm:pt>
    <dgm:pt modelId="{48E5B8E3-C632-44A7-9990-0C517C0B030F}" type="pres">
      <dgm:prSet presAssocID="{34BC1E9B-3FAA-4708-AA64-1C2EA650176D}" presName="childText" presStyleLbl="conFgAcc1" presStyleIdx="2" presStyleCnt="6">
        <dgm:presLayoutVars>
          <dgm:bulletEnabled val="1"/>
        </dgm:presLayoutVars>
      </dgm:prSet>
      <dgm:spPr/>
    </dgm:pt>
    <dgm:pt modelId="{504A37B0-9BE1-45DA-961C-E5996A6054C6}" type="pres">
      <dgm:prSet presAssocID="{F23FF286-AF28-4E07-A953-A782EFD57140}" presName="spaceBetweenRectangles" presStyleCnt="0"/>
      <dgm:spPr/>
    </dgm:pt>
    <dgm:pt modelId="{4A6D3F63-06CF-4FEF-97C5-A935333C6D6A}" type="pres">
      <dgm:prSet presAssocID="{E9AB3F74-A5E3-4D37-87D5-2B7ECA849296}" presName="parentLin" presStyleCnt="0"/>
      <dgm:spPr/>
    </dgm:pt>
    <dgm:pt modelId="{F50D36B2-B0D0-4C64-9A4C-CA502CDDA431}" type="pres">
      <dgm:prSet presAssocID="{E9AB3F74-A5E3-4D37-87D5-2B7ECA849296}" presName="parentLeftMargin" presStyleLbl="node1" presStyleIdx="2" presStyleCnt="6"/>
      <dgm:spPr/>
    </dgm:pt>
    <dgm:pt modelId="{70EDDB87-2469-4AC8-98A5-8E100C96229D}" type="pres">
      <dgm:prSet presAssocID="{E9AB3F74-A5E3-4D37-87D5-2B7ECA849296}" presName="parentText" presStyleLbl="node1" presStyleIdx="3" presStyleCnt="6" custScaleX="142857">
        <dgm:presLayoutVars>
          <dgm:chMax val="0"/>
          <dgm:bulletEnabled val="1"/>
        </dgm:presLayoutVars>
      </dgm:prSet>
      <dgm:spPr/>
    </dgm:pt>
    <dgm:pt modelId="{2114D783-4E67-4AEC-9D5F-EF81BAF5F113}" type="pres">
      <dgm:prSet presAssocID="{E9AB3F74-A5E3-4D37-87D5-2B7ECA849296}" presName="negativeSpace" presStyleCnt="0"/>
      <dgm:spPr/>
    </dgm:pt>
    <dgm:pt modelId="{47DA5000-864A-4FF7-B4D7-A26E031887A8}" type="pres">
      <dgm:prSet presAssocID="{E9AB3F74-A5E3-4D37-87D5-2B7ECA849296}" presName="childText" presStyleLbl="conFgAcc1" presStyleIdx="3" presStyleCnt="6">
        <dgm:presLayoutVars>
          <dgm:bulletEnabled val="1"/>
        </dgm:presLayoutVars>
      </dgm:prSet>
      <dgm:spPr/>
    </dgm:pt>
    <dgm:pt modelId="{27849114-49E4-4B63-86EE-15ADFA7641D8}" type="pres">
      <dgm:prSet presAssocID="{C6F91D12-58E0-4CF6-9140-02646DA0D135}" presName="spaceBetweenRectangles" presStyleCnt="0"/>
      <dgm:spPr/>
    </dgm:pt>
    <dgm:pt modelId="{DE37207A-A465-424D-972D-94C78834F747}" type="pres">
      <dgm:prSet presAssocID="{DDA18B2C-5406-4841-8A2D-6B7E556B1F2D}" presName="parentLin" presStyleCnt="0"/>
      <dgm:spPr/>
    </dgm:pt>
    <dgm:pt modelId="{EA6975D6-2E04-46CA-84A3-A0F6F26979AE}" type="pres">
      <dgm:prSet presAssocID="{DDA18B2C-5406-4841-8A2D-6B7E556B1F2D}" presName="parentLeftMargin" presStyleLbl="node1" presStyleIdx="3" presStyleCnt="6"/>
      <dgm:spPr/>
    </dgm:pt>
    <dgm:pt modelId="{D55E3CB6-5BD9-44A0-A6AA-95572D072BE6}" type="pres">
      <dgm:prSet presAssocID="{DDA18B2C-5406-4841-8A2D-6B7E556B1F2D}" presName="parentText" presStyleLbl="node1" presStyleIdx="4" presStyleCnt="6" custScaleX="142857">
        <dgm:presLayoutVars>
          <dgm:chMax val="0"/>
          <dgm:bulletEnabled val="1"/>
        </dgm:presLayoutVars>
      </dgm:prSet>
      <dgm:spPr/>
    </dgm:pt>
    <dgm:pt modelId="{05E5778C-C82F-45C0-B56A-8322AEE560E6}" type="pres">
      <dgm:prSet presAssocID="{DDA18B2C-5406-4841-8A2D-6B7E556B1F2D}" presName="negativeSpace" presStyleCnt="0"/>
      <dgm:spPr/>
    </dgm:pt>
    <dgm:pt modelId="{C558DE64-2B22-426D-A537-686BB151F0AD}" type="pres">
      <dgm:prSet presAssocID="{DDA18B2C-5406-4841-8A2D-6B7E556B1F2D}" presName="childText" presStyleLbl="conFgAcc1" presStyleIdx="4" presStyleCnt="6">
        <dgm:presLayoutVars>
          <dgm:bulletEnabled val="1"/>
        </dgm:presLayoutVars>
      </dgm:prSet>
      <dgm:spPr/>
    </dgm:pt>
    <dgm:pt modelId="{4F3C036D-3809-4BDC-B942-8C10200D87EE}" type="pres">
      <dgm:prSet presAssocID="{31646C36-D375-4299-B621-2003FECF24EA}" presName="spaceBetweenRectangles" presStyleCnt="0"/>
      <dgm:spPr/>
    </dgm:pt>
    <dgm:pt modelId="{58848D2C-7106-4ED5-A923-319A5167772F}" type="pres">
      <dgm:prSet presAssocID="{942A6C6D-36D0-4EF3-9460-875CE1F9DC81}" presName="parentLin" presStyleCnt="0"/>
      <dgm:spPr/>
    </dgm:pt>
    <dgm:pt modelId="{98316665-52D0-4DEE-B202-645A753BCC5B}" type="pres">
      <dgm:prSet presAssocID="{942A6C6D-36D0-4EF3-9460-875CE1F9DC81}" presName="parentLeftMargin" presStyleLbl="node1" presStyleIdx="4" presStyleCnt="6"/>
      <dgm:spPr/>
    </dgm:pt>
    <dgm:pt modelId="{8623213A-5E61-429F-81E7-BC79E43D96C4}" type="pres">
      <dgm:prSet presAssocID="{942A6C6D-36D0-4EF3-9460-875CE1F9DC81}" presName="parentText" presStyleLbl="node1" presStyleIdx="5" presStyleCnt="6" custScaleX="142857">
        <dgm:presLayoutVars>
          <dgm:chMax val="0"/>
          <dgm:bulletEnabled val="1"/>
        </dgm:presLayoutVars>
      </dgm:prSet>
      <dgm:spPr/>
    </dgm:pt>
    <dgm:pt modelId="{2A1EA350-4422-4FFA-A151-866FF61374B2}" type="pres">
      <dgm:prSet presAssocID="{942A6C6D-36D0-4EF3-9460-875CE1F9DC81}" presName="negativeSpace" presStyleCnt="0"/>
      <dgm:spPr/>
    </dgm:pt>
    <dgm:pt modelId="{DCBD95A0-4749-47D5-A5ED-CBDA656CEF67}" type="pres">
      <dgm:prSet presAssocID="{942A6C6D-36D0-4EF3-9460-875CE1F9DC81}" presName="childText" presStyleLbl="conFgAcc1" presStyleIdx="5" presStyleCnt="6">
        <dgm:presLayoutVars>
          <dgm:bulletEnabled val="1"/>
        </dgm:presLayoutVars>
      </dgm:prSet>
      <dgm:spPr/>
    </dgm:pt>
  </dgm:ptLst>
  <dgm:cxnLst>
    <dgm:cxn modelId="{4BFB8405-BA49-42E1-974A-6A6001558A4C}" type="presOf" srcId="{942A6C6D-36D0-4EF3-9460-875CE1F9DC81}" destId="{8623213A-5E61-429F-81E7-BC79E43D96C4}" srcOrd="1" destOrd="0" presId="urn:microsoft.com/office/officeart/2005/8/layout/list1"/>
    <dgm:cxn modelId="{AB6EAD09-F588-47FE-B98A-F3BAA44822D2}" srcId="{FA9228B8-6D47-43C0-ABA8-D2FA4BE5BCA7}" destId="{DDA18B2C-5406-4841-8A2D-6B7E556B1F2D}" srcOrd="4" destOrd="0" parTransId="{DE770959-9F9C-40CA-AC18-17A1E612BC31}" sibTransId="{31646C36-D375-4299-B621-2003FECF24EA}"/>
    <dgm:cxn modelId="{2AC5220F-74C1-4669-9687-1FB338CC126E}" type="presOf" srcId="{34BC1E9B-3FAA-4708-AA64-1C2EA650176D}" destId="{7D2A6558-715E-4F79-A700-E40D4AE641C6}" srcOrd="1" destOrd="0" presId="urn:microsoft.com/office/officeart/2005/8/layout/list1"/>
    <dgm:cxn modelId="{7762FD3D-1C33-4384-BCA7-1A76B6AC9511}" type="presOf" srcId="{408CC9E2-1AE8-4ACA-A9E8-903AE19D2C69}" destId="{C9394F8B-E330-47A2-8A75-32779E172DE5}" srcOrd="0" destOrd="0" presId="urn:microsoft.com/office/officeart/2005/8/layout/list1"/>
    <dgm:cxn modelId="{EC40DE5B-BE32-45DF-BA83-DFC90BDB75E0}" type="presOf" srcId="{408CC9E2-1AE8-4ACA-A9E8-903AE19D2C69}" destId="{370B345A-BD16-4072-8E9A-A32A1299AD9A}" srcOrd="1" destOrd="0" presId="urn:microsoft.com/office/officeart/2005/8/layout/list1"/>
    <dgm:cxn modelId="{AEDEBD69-1887-4C61-8E2C-9A6EE3F013EF}" type="presOf" srcId="{04F8B57C-ED11-44C8-90F3-A3AA7C1692AE}" destId="{3D2C9400-CD44-4121-8579-CA1C1F98CF30}" srcOrd="1" destOrd="0" presId="urn:microsoft.com/office/officeart/2005/8/layout/list1"/>
    <dgm:cxn modelId="{BE66334C-EEE0-46DD-8EDA-81742B1E511E}" type="presOf" srcId="{DDA18B2C-5406-4841-8A2D-6B7E556B1F2D}" destId="{EA6975D6-2E04-46CA-84A3-A0F6F26979AE}" srcOrd="0" destOrd="0" presId="urn:microsoft.com/office/officeart/2005/8/layout/list1"/>
    <dgm:cxn modelId="{DB68CE4C-5527-402D-B776-2F4F113FA09F}" type="presOf" srcId="{E9AB3F74-A5E3-4D37-87D5-2B7ECA849296}" destId="{F50D36B2-B0D0-4C64-9A4C-CA502CDDA431}" srcOrd="0" destOrd="0" presId="urn:microsoft.com/office/officeart/2005/8/layout/list1"/>
    <dgm:cxn modelId="{9567B0B4-40D0-4C7F-A9C2-917B36ABBBC5}" type="presOf" srcId="{34BC1E9B-3FAA-4708-AA64-1C2EA650176D}" destId="{E441239C-99DF-44BD-839C-7E3FFAC75386}" srcOrd="0" destOrd="0" presId="urn:microsoft.com/office/officeart/2005/8/layout/list1"/>
    <dgm:cxn modelId="{250926BE-05AA-4F1F-B511-233D0B604403}" srcId="{FA9228B8-6D47-43C0-ABA8-D2FA4BE5BCA7}" destId="{408CC9E2-1AE8-4ACA-A9E8-903AE19D2C69}" srcOrd="0" destOrd="0" parTransId="{5791F59C-1ADA-4392-988F-F648E3A7F85B}" sibTransId="{C2DEAE43-E151-4597-9B1D-487529D888CF}"/>
    <dgm:cxn modelId="{C5F949BE-B3E8-4CD5-9A93-A3D804EDF690}" srcId="{FA9228B8-6D47-43C0-ABA8-D2FA4BE5BCA7}" destId="{E9AB3F74-A5E3-4D37-87D5-2B7ECA849296}" srcOrd="3" destOrd="0" parTransId="{D12F8AEA-4B4C-4E02-B853-502E29CD6F3E}" sibTransId="{C6F91D12-58E0-4CF6-9140-02646DA0D135}"/>
    <dgm:cxn modelId="{A7D73DC3-3824-4890-8B41-450C2AC1D3FE}" type="presOf" srcId="{FA9228B8-6D47-43C0-ABA8-D2FA4BE5BCA7}" destId="{84A65CFD-9B42-423B-9E32-8232B3C499ED}" srcOrd="0" destOrd="0" presId="urn:microsoft.com/office/officeart/2005/8/layout/list1"/>
    <dgm:cxn modelId="{E6F814C6-E4D4-42B7-B737-6BD4894B3171}" type="presOf" srcId="{04F8B57C-ED11-44C8-90F3-A3AA7C1692AE}" destId="{69E45FF5-4D8E-418F-9CED-A5C946FD7A54}" srcOrd="0" destOrd="0" presId="urn:microsoft.com/office/officeart/2005/8/layout/list1"/>
    <dgm:cxn modelId="{746345CA-F9A0-45C2-AFB9-38BD0751A223}" srcId="{FA9228B8-6D47-43C0-ABA8-D2FA4BE5BCA7}" destId="{34BC1E9B-3FAA-4708-AA64-1C2EA650176D}" srcOrd="2" destOrd="0" parTransId="{56B2F489-9B62-413B-9897-0DDC781386E0}" sibTransId="{F23FF286-AF28-4E07-A953-A782EFD57140}"/>
    <dgm:cxn modelId="{B4A601DE-094D-45C2-B8BF-33803D854B04}" type="presOf" srcId="{E9AB3F74-A5E3-4D37-87D5-2B7ECA849296}" destId="{70EDDB87-2469-4AC8-98A5-8E100C96229D}" srcOrd="1" destOrd="0" presId="urn:microsoft.com/office/officeart/2005/8/layout/list1"/>
    <dgm:cxn modelId="{670E8EE1-4B5C-47CE-8D9A-79B3BFE6D709}" srcId="{FA9228B8-6D47-43C0-ABA8-D2FA4BE5BCA7}" destId="{04F8B57C-ED11-44C8-90F3-A3AA7C1692AE}" srcOrd="1" destOrd="0" parTransId="{BBF8A46B-6E71-4A4B-9E5F-C80948D85DA2}" sibTransId="{82299FF6-2175-41B9-8675-9F5B03E78FBD}"/>
    <dgm:cxn modelId="{A6FF63F0-50A8-40F9-B169-F0D33C3B3DC5}" type="presOf" srcId="{DDA18B2C-5406-4841-8A2D-6B7E556B1F2D}" destId="{D55E3CB6-5BD9-44A0-A6AA-95572D072BE6}" srcOrd="1" destOrd="0" presId="urn:microsoft.com/office/officeart/2005/8/layout/list1"/>
    <dgm:cxn modelId="{4C5646FC-96C7-4C48-8A08-EA23DD4ABB17}" srcId="{FA9228B8-6D47-43C0-ABA8-D2FA4BE5BCA7}" destId="{942A6C6D-36D0-4EF3-9460-875CE1F9DC81}" srcOrd="5" destOrd="0" parTransId="{473E5A79-A15A-4A67-A9B7-2C6C3D096F0A}" sibTransId="{BACDD623-22E4-4E6A-BAA1-496C5BA288C3}"/>
    <dgm:cxn modelId="{0A8559FE-113C-4FAA-B310-1BE2908D1BA5}" type="presOf" srcId="{942A6C6D-36D0-4EF3-9460-875CE1F9DC81}" destId="{98316665-52D0-4DEE-B202-645A753BCC5B}" srcOrd="0" destOrd="0" presId="urn:microsoft.com/office/officeart/2005/8/layout/list1"/>
    <dgm:cxn modelId="{1F100A83-6522-4DE0-A113-571326B84BF7}" type="presParOf" srcId="{84A65CFD-9B42-423B-9E32-8232B3C499ED}" destId="{56972434-9942-4770-817B-090AE9268432}" srcOrd="0" destOrd="0" presId="urn:microsoft.com/office/officeart/2005/8/layout/list1"/>
    <dgm:cxn modelId="{EABC2F4A-C354-4728-BF4E-28B4D21FD761}" type="presParOf" srcId="{56972434-9942-4770-817B-090AE9268432}" destId="{C9394F8B-E330-47A2-8A75-32779E172DE5}" srcOrd="0" destOrd="0" presId="urn:microsoft.com/office/officeart/2005/8/layout/list1"/>
    <dgm:cxn modelId="{67F0BF6B-7685-4986-9A49-F38F7987DD89}" type="presParOf" srcId="{56972434-9942-4770-817B-090AE9268432}" destId="{370B345A-BD16-4072-8E9A-A32A1299AD9A}" srcOrd="1" destOrd="0" presId="urn:microsoft.com/office/officeart/2005/8/layout/list1"/>
    <dgm:cxn modelId="{88F422E3-BF72-4164-883F-B7CC3B2B37DE}" type="presParOf" srcId="{84A65CFD-9B42-423B-9E32-8232B3C499ED}" destId="{CB8B094C-3781-4C1B-93C4-DBA9CD0D07AC}" srcOrd="1" destOrd="0" presId="urn:microsoft.com/office/officeart/2005/8/layout/list1"/>
    <dgm:cxn modelId="{0858A0E8-A4D2-4F37-92D0-0645BC504D28}" type="presParOf" srcId="{84A65CFD-9B42-423B-9E32-8232B3C499ED}" destId="{8BA8BF57-6337-4816-830F-12E532E27604}" srcOrd="2" destOrd="0" presId="urn:microsoft.com/office/officeart/2005/8/layout/list1"/>
    <dgm:cxn modelId="{C6AFE6A3-3379-40EB-926A-D75387AD887F}" type="presParOf" srcId="{84A65CFD-9B42-423B-9E32-8232B3C499ED}" destId="{4333AB9A-D7C8-4C32-A18A-43BE6BEF9FE1}" srcOrd="3" destOrd="0" presId="urn:microsoft.com/office/officeart/2005/8/layout/list1"/>
    <dgm:cxn modelId="{C778F799-9574-40AA-B4F4-8A0CDCA2E13F}" type="presParOf" srcId="{84A65CFD-9B42-423B-9E32-8232B3C499ED}" destId="{3B3D441F-A259-4BF4-B881-9DC3033BF63C}" srcOrd="4" destOrd="0" presId="urn:microsoft.com/office/officeart/2005/8/layout/list1"/>
    <dgm:cxn modelId="{4E1DF0A7-9019-4EC4-A389-FF267F82D1DE}" type="presParOf" srcId="{3B3D441F-A259-4BF4-B881-9DC3033BF63C}" destId="{69E45FF5-4D8E-418F-9CED-A5C946FD7A54}" srcOrd="0" destOrd="0" presId="urn:microsoft.com/office/officeart/2005/8/layout/list1"/>
    <dgm:cxn modelId="{58F92858-5C17-4D6E-8B03-BAADE9B8FBF4}" type="presParOf" srcId="{3B3D441F-A259-4BF4-B881-9DC3033BF63C}" destId="{3D2C9400-CD44-4121-8579-CA1C1F98CF30}" srcOrd="1" destOrd="0" presId="urn:microsoft.com/office/officeart/2005/8/layout/list1"/>
    <dgm:cxn modelId="{413F17F3-9612-4039-B24F-DD32F995E804}" type="presParOf" srcId="{84A65CFD-9B42-423B-9E32-8232B3C499ED}" destId="{554B139D-3542-43B8-8B8F-1840B072C313}" srcOrd="5" destOrd="0" presId="urn:microsoft.com/office/officeart/2005/8/layout/list1"/>
    <dgm:cxn modelId="{C8DFCC7A-E4BD-447B-884E-E5D5D9CADC4F}" type="presParOf" srcId="{84A65CFD-9B42-423B-9E32-8232B3C499ED}" destId="{5B65F782-DC55-437F-861D-86ED73F9DA09}" srcOrd="6" destOrd="0" presId="urn:microsoft.com/office/officeart/2005/8/layout/list1"/>
    <dgm:cxn modelId="{2EAF5F63-D67D-47B6-8BCC-CA7E80C4DAE0}" type="presParOf" srcId="{84A65CFD-9B42-423B-9E32-8232B3C499ED}" destId="{371246C6-B365-4D93-9C02-891B245EFC93}" srcOrd="7" destOrd="0" presId="urn:microsoft.com/office/officeart/2005/8/layout/list1"/>
    <dgm:cxn modelId="{D0DB840C-0C15-4CAA-B84B-844197808EB9}" type="presParOf" srcId="{84A65CFD-9B42-423B-9E32-8232B3C499ED}" destId="{760A43C5-80FC-4C9F-A25B-BEA104E463BE}" srcOrd="8" destOrd="0" presId="urn:microsoft.com/office/officeart/2005/8/layout/list1"/>
    <dgm:cxn modelId="{D50C934F-3A61-479B-8431-E371997D8E23}" type="presParOf" srcId="{760A43C5-80FC-4C9F-A25B-BEA104E463BE}" destId="{E441239C-99DF-44BD-839C-7E3FFAC75386}" srcOrd="0" destOrd="0" presId="urn:microsoft.com/office/officeart/2005/8/layout/list1"/>
    <dgm:cxn modelId="{00DA90F9-77F8-4912-9F02-B06A22CE5DB1}" type="presParOf" srcId="{760A43C5-80FC-4C9F-A25B-BEA104E463BE}" destId="{7D2A6558-715E-4F79-A700-E40D4AE641C6}" srcOrd="1" destOrd="0" presId="urn:microsoft.com/office/officeart/2005/8/layout/list1"/>
    <dgm:cxn modelId="{5E1FF67C-531C-40AD-B242-6699D6F3EE82}" type="presParOf" srcId="{84A65CFD-9B42-423B-9E32-8232B3C499ED}" destId="{1E88EB7B-877A-4F8A-913E-E9ED55FFD14E}" srcOrd="9" destOrd="0" presId="urn:microsoft.com/office/officeart/2005/8/layout/list1"/>
    <dgm:cxn modelId="{209C80C2-BCA6-4F7A-8A2B-D0E4FF770254}" type="presParOf" srcId="{84A65CFD-9B42-423B-9E32-8232B3C499ED}" destId="{48E5B8E3-C632-44A7-9990-0C517C0B030F}" srcOrd="10" destOrd="0" presId="urn:microsoft.com/office/officeart/2005/8/layout/list1"/>
    <dgm:cxn modelId="{0DBBE5B7-1DCB-4E10-87FD-C2D2DAC0D8AF}" type="presParOf" srcId="{84A65CFD-9B42-423B-9E32-8232B3C499ED}" destId="{504A37B0-9BE1-45DA-961C-E5996A6054C6}" srcOrd="11" destOrd="0" presId="urn:microsoft.com/office/officeart/2005/8/layout/list1"/>
    <dgm:cxn modelId="{BA49453A-0BD6-49EB-9F82-00DADF08D29C}" type="presParOf" srcId="{84A65CFD-9B42-423B-9E32-8232B3C499ED}" destId="{4A6D3F63-06CF-4FEF-97C5-A935333C6D6A}" srcOrd="12" destOrd="0" presId="urn:microsoft.com/office/officeart/2005/8/layout/list1"/>
    <dgm:cxn modelId="{AFF5BB22-DE4B-4952-AB24-397C0904AE36}" type="presParOf" srcId="{4A6D3F63-06CF-4FEF-97C5-A935333C6D6A}" destId="{F50D36B2-B0D0-4C64-9A4C-CA502CDDA431}" srcOrd="0" destOrd="0" presId="urn:microsoft.com/office/officeart/2005/8/layout/list1"/>
    <dgm:cxn modelId="{E0D8B219-3742-46B9-9101-396EEB3240C2}" type="presParOf" srcId="{4A6D3F63-06CF-4FEF-97C5-A935333C6D6A}" destId="{70EDDB87-2469-4AC8-98A5-8E100C96229D}" srcOrd="1" destOrd="0" presId="urn:microsoft.com/office/officeart/2005/8/layout/list1"/>
    <dgm:cxn modelId="{408C26D7-3896-4237-BD6E-43815B34BBA6}" type="presParOf" srcId="{84A65CFD-9B42-423B-9E32-8232B3C499ED}" destId="{2114D783-4E67-4AEC-9D5F-EF81BAF5F113}" srcOrd="13" destOrd="0" presId="urn:microsoft.com/office/officeart/2005/8/layout/list1"/>
    <dgm:cxn modelId="{36C5D1F2-6B19-4591-8ADD-51A5159D175F}" type="presParOf" srcId="{84A65CFD-9B42-423B-9E32-8232B3C499ED}" destId="{47DA5000-864A-4FF7-B4D7-A26E031887A8}" srcOrd="14" destOrd="0" presId="urn:microsoft.com/office/officeart/2005/8/layout/list1"/>
    <dgm:cxn modelId="{D38125E7-C5DA-4D94-AB81-1E78D6760A67}" type="presParOf" srcId="{84A65CFD-9B42-423B-9E32-8232B3C499ED}" destId="{27849114-49E4-4B63-86EE-15ADFA7641D8}" srcOrd="15" destOrd="0" presId="urn:microsoft.com/office/officeart/2005/8/layout/list1"/>
    <dgm:cxn modelId="{C7B39703-6A0F-4D9C-A7B7-2461AB704E98}" type="presParOf" srcId="{84A65CFD-9B42-423B-9E32-8232B3C499ED}" destId="{DE37207A-A465-424D-972D-94C78834F747}" srcOrd="16" destOrd="0" presId="urn:microsoft.com/office/officeart/2005/8/layout/list1"/>
    <dgm:cxn modelId="{38EBACA2-4A0F-4A19-8832-AB599292FCC2}" type="presParOf" srcId="{DE37207A-A465-424D-972D-94C78834F747}" destId="{EA6975D6-2E04-46CA-84A3-A0F6F26979AE}" srcOrd="0" destOrd="0" presId="urn:microsoft.com/office/officeart/2005/8/layout/list1"/>
    <dgm:cxn modelId="{D0E8DE1A-8860-413F-80C2-BCB12F5A1C09}" type="presParOf" srcId="{DE37207A-A465-424D-972D-94C78834F747}" destId="{D55E3CB6-5BD9-44A0-A6AA-95572D072BE6}" srcOrd="1" destOrd="0" presId="urn:microsoft.com/office/officeart/2005/8/layout/list1"/>
    <dgm:cxn modelId="{49C838D4-9B78-44BC-856C-C98CADB46E84}" type="presParOf" srcId="{84A65CFD-9B42-423B-9E32-8232B3C499ED}" destId="{05E5778C-C82F-45C0-B56A-8322AEE560E6}" srcOrd="17" destOrd="0" presId="urn:microsoft.com/office/officeart/2005/8/layout/list1"/>
    <dgm:cxn modelId="{5E876078-9643-4915-9A16-78E04DA48BFD}" type="presParOf" srcId="{84A65CFD-9B42-423B-9E32-8232B3C499ED}" destId="{C558DE64-2B22-426D-A537-686BB151F0AD}" srcOrd="18" destOrd="0" presId="urn:microsoft.com/office/officeart/2005/8/layout/list1"/>
    <dgm:cxn modelId="{9F6572C0-F1E2-46F1-823B-CD7EA4753CB7}" type="presParOf" srcId="{84A65CFD-9B42-423B-9E32-8232B3C499ED}" destId="{4F3C036D-3809-4BDC-B942-8C10200D87EE}" srcOrd="19" destOrd="0" presId="urn:microsoft.com/office/officeart/2005/8/layout/list1"/>
    <dgm:cxn modelId="{AC242703-A776-4232-918E-4046B49AA434}" type="presParOf" srcId="{84A65CFD-9B42-423B-9E32-8232B3C499ED}" destId="{58848D2C-7106-4ED5-A923-319A5167772F}" srcOrd="20" destOrd="0" presId="urn:microsoft.com/office/officeart/2005/8/layout/list1"/>
    <dgm:cxn modelId="{5DAC3E05-83E4-4020-A090-7CF344512BF8}" type="presParOf" srcId="{58848D2C-7106-4ED5-A923-319A5167772F}" destId="{98316665-52D0-4DEE-B202-645A753BCC5B}" srcOrd="0" destOrd="0" presId="urn:microsoft.com/office/officeart/2005/8/layout/list1"/>
    <dgm:cxn modelId="{D73F449E-E8CB-48F3-84B4-D375E883D1E8}" type="presParOf" srcId="{58848D2C-7106-4ED5-A923-319A5167772F}" destId="{8623213A-5E61-429F-81E7-BC79E43D96C4}" srcOrd="1" destOrd="0" presId="urn:microsoft.com/office/officeart/2005/8/layout/list1"/>
    <dgm:cxn modelId="{6CBC3AF1-8087-4D9C-8D8C-D633DB92DD04}" type="presParOf" srcId="{84A65CFD-9B42-423B-9E32-8232B3C499ED}" destId="{2A1EA350-4422-4FFA-A151-866FF61374B2}" srcOrd="21" destOrd="0" presId="urn:microsoft.com/office/officeart/2005/8/layout/list1"/>
    <dgm:cxn modelId="{633B5560-10B2-4C25-B9B7-7A27B020DA73}" type="presParOf" srcId="{84A65CFD-9B42-423B-9E32-8232B3C499ED}" destId="{DCBD95A0-4749-47D5-A5ED-CBDA656CEF6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9228B8-6D47-43C0-ABA8-D2FA4BE5BCA7}" type="doc">
      <dgm:prSet loTypeId="urn:microsoft.com/office/officeart/2005/8/layout/list1" loCatId="list" qsTypeId="urn:microsoft.com/office/officeart/2005/8/quickstyle/simple1#5" qsCatId="simple" csTypeId="urn:microsoft.com/office/officeart/2005/8/colors/accent1_2#5" csCatId="accent1" phldr="1"/>
      <dgm:spPr/>
      <dgm:t>
        <a:bodyPr/>
        <a:lstStyle/>
        <a:p>
          <a:endParaRPr lang="en-US"/>
        </a:p>
      </dgm:t>
    </dgm:pt>
    <dgm:pt modelId="{408CC9E2-1AE8-4ACA-A9E8-903AE19D2C69}">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Definitions and concepts</a:t>
          </a:r>
        </a:p>
      </dgm:t>
    </dgm:pt>
    <dgm:pt modelId="{5791F59C-1ADA-4392-988F-F648E3A7F85B}" type="parTrans" cxnId="{250926BE-05AA-4F1F-B511-233D0B604403}">
      <dgm:prSet/>
      <dgm:spPr/>
      <dgm:t>
        <a:bodyPr/>
        <a:lstStyle/>
        <a:p>
          <a:endParaRPr lang="en-US"/>
        </a:p>
      </dgm:t>
    </dgm:pt>
    <dgm:pt modelId="{C2DEAE43-E151-4597-9B1D-487529D888CF}" type="sibTrans" cxnId="{250926BE-05AA-4F1F-B511-233D0B604403}">
      <dgm:prSet/>
      <dgm:spPr/>
      <dgm:t>
        <a:bodyPr/>
        <a:lstStyle/>
        <a:p>
          <a:endParaRPr lang="en-US"/>
        </a:p>
      </dgm:t>
    </dgm:pt>
    <dgm:pt modelId="{04F8B57C-ED11-44C8-90F3-A3AA7C1692AE}">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Message ordering and reliability</a:t>
          </a:r>
        </a:p>
      </dgm:t>
    </dgm:pt>
    <dgm:pt modelId="{BBF8A46B-6E71-4A4B-9E5F-C80948D85DA2}" type="parTrans" cxnId="{670E8EE1-4B5C-47CE-8D9A-79B3BFE6D709}">
      <dgm:prSet/>
      <dgm:spPr/>
      <dgm:t>
        <a:bodyPr/>
        <a:lstStyle/>
        <a:p>
          <a:endParaRPr lang="en-US"/>
        </a:p>
      </dgm:t>
    </dgm:pt>
    <dgm:pt modelId="{82299FF6-2175-41B9-8675-9F5B03E78FBD}" type="sibTrans" cxnId="{670E8EE1-4B5C-47CE-8D9A-79B3BFE6D709}">
      <dgm:prSet/>
      <dgm:spPr/>
      <dgm:t>
        <a:bodyPr/>
        <a:lstStyle/>
        <a:p>
          <a:endParaRPr lang="en-US"/>
        </a:p>
      </dgm:t>
    </dgm:pt>
    <dgm:pt modelId="{34BC1E9B-3FAA-4708-AA64-1C2EA650176D}">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Semantics and syntax</a:t>
          </a:r>
        </a:p>
      </dgm:t>
    </dgm:pt>
    <dgm:pt modelId="{56B2F489-9B62-413B-9897-0DDC781386E0}" type="parTrans" cxnId="{746345CA-F9A0-45C2-AFB9-38BD0751A223}">
      <dgm:prSet/>
      <dgm:spPr/>
      <dgm:t>
        <a:bodyPr/>
        <a:lstStyle/>
        <a:p>
          <a:endParaRPr lang="en-US"/>
        </a:p>
      </dgm:t>
    </dgm:pt>
    <dgm:pt modelId="{F23FF286-AF28-4E07-A953-A782EFD57140}" type="sibTrans" cxnId="{746345CA-F9A0-45C2-AFB9-38BD0751A223}">
      <dgm:prSet/>
      <dgm:spPr/>
      <dgm:t>
        <a:bodyPr/>
        <a:lstStyle/>
        <a:p>
          <a:endParaRPr lang="en-US"/>
        </a:p>
      </dgm:t>
    </dgm:pt>
    <dgm:pt modelId="{E9AB3F74-A5E3-4D37-87D5-2B7ECA849296}">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Encoding application messages</a:t>
          </a:r>
        </a:p>
      </dgm:t>
    </dgm:pt>
    <dgm:pt modelId="{D12F8AEA-4B4C-4E02-B853-502E29CD6F3E}" type="parTrans" cxnId="{C5F949BE-B3E8-4CD5-9A93-A3D804EDF690}">
      <dgm:prSet/>
      <dgm:spPr/>
      <dgm:t>
        <a:bodyPr/>
        <a:lstStyle/>
        <a:p>
          <a:endParaRPr lang="en-US"/>
        </a:p>
      </dgm:t>
    </dgm:pt>
    <dgm:pt modelId="{C6F91D12-58E0-4CF6-9140-02646DA0D135}" type="sibTrans" cxnId="{C5F949BE-B3E8-4CD5-9A93-A3D804EDF690}">
      <dgm:prSet/>
      <dgm:spPr/>
      <dgm:t>
        <a:bodyPr/>
        <a:lstStyle/>
        <a:p>
          <a:endParaRPr lang="en-US"/>
        </a:p>
      </dgm:t>
    </dgm:pt>
    <dgm:pt modelId="{DDA18B2C-5406-4841-8A2D-6B7E556B1F2D}">
      <dgm:prSet custT="1">
        <dgm:style>
          <a:lnRef idx="0">
            <a:schemeClr val="accent2"/>
          </a:lnRef>
          <a:fillRef idx="3">
            <a:schemeClr val="accent2"/>
          </a:fillRef>
          <a:effectRef idx="3">
            <a:schemeClr val="accent2"/>
          </a:effectRef>
          <a:fontRef idx="minor">
            <a:schemeClr val="lt1"/>
          </a:fontRef>
        </dgm:style>
      </dgm:prSet>
      <dgm:spPr/>
      <dgm:t>
        <a:bodyPr/>
        <a:lstStyle/>
        <a:p>
          <a:r>
            <a:rPr lang="en-US" sz="2400" b="1" dirty="0"/>
            <a:t>Vertical communication on the source host</a:t>
          </a:r>
        </a:p>
      </dgm:t>
    </dgm:pt>
    <dgm:pt modelId="{DE770959-9F9C-40CA-AC18-17A1E612BC31}" type="parTrans" cxnId="{AB6EAD09-F588-47FE-B98A-F3BAA44822D2}">
      <dgm:prSet/>
      <dgm:spPr/>
      <dgm:t>
        <a:bodyPr/>
        <a:lstStyle/>
        <a:p>
          <a:endParaRPr lang="en-US"/>
        </a:p>
      </dgm:t>
    </dgm:pt>
    <dgm:pt modelId="{31646C36-D375-4299-B621-2003FECF24EA}" type="sibTrans" cxnId="{AB6EAD09-F588-47FE-B98A-F3BAA44822D2}">
      <dgm:prSet/>
      <dgm:spPr/>
      <dgm:t>
        <a:bodyPr/>
        <a:lstStyle/>
        <a:p>
          <a:endParaRPr lang="en-US"/>
        </a:p>
      </dgm:t>
    </dgm:pt>
    <dgm:pt modelId="{942A6C6D-36D0-4EF3-9460-875CE1F9DC81}">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Standards architectures</a:t>
          </a:r>
        </a:p>
      </dgm:t>
    </dgm:pt>
    <dgm:pt modelId="{473E5A79-A15A-4A67-A9B7-2C6C3D096F0A}" type="parTrans" cxnId="{4C5646FC-96C7-4C48-8A08-EA23DD4ABB17}">
      <dgm:prSet/>
      <dgm:spPr/>
      <dgm:t>
        <a:bodyPr/>
        <a:lstStyle/>
        <a:p>
          <a:endParaRPr lang="en-US"/>
        </a:p>
      </dgm:t>
    </dgm:pt>
    <dgm:pt modelId="{BACDD623-22E4-4E6A-BAA1-496C5BA288C3}" type="sibTrans" cxnId="{4C5646FC-96C7-4C48-8A08-EA23DD4ABB17}">
      <dgm:prSet/>
      <dgm:spPr/>
      <dgm:t>
        <a:bodyPr/>
        <a:lstStyle/>
        <a:p>
          <a:endParaRPr lang="en-US"/>
        </a:p>
      </dgm:t>
    </dgm:pt>
    <dgm:pt modelId="{84A65CFD-9B42-423B-9E32-8232B3C499ED}" type="pres">
      <dgm:prSet presAssocID="{FA9228B8-6D47-43C0-ABA8-D2FA4BE5BCA7}" presName="linear" presStyleCnt="0">
        <dgm:presLayoutVars>
          <dgm:dir/>
          <dgm:animLvl val="lvl"/>
          <dgm:resizeHandles val="exact"/>
        </dgm:presLayoutVars>
      </dgm:prSet>
      <dgm:spPr/>
    </dgm:pt>
    <dgm:pt modelId="{56972434-9942-4770-817B-090AE9268432}" type="pres">
      <dgm:prSet presAssocID="{408CC9E2-1AE8-4ACA-A9E8-903AE19D2C69}" presName="parentLin" presStyleCnt="0"/>
      <dgm:spPr/>
    </dgm:pt>
    <dgm:pt modelId="{C9394F8B-E330-47A2-8A75-32779E172DE5}" type="pres">
      <dgm:prSet presAssocID="{408CC9E2-1AE8-4ACA-A9E8-903AE19D2C69}" presName="parentLeftMargin" presStyleLbl="node1" presStyleIdx="0" presStyleCnt="6"/>
      <dgm:spPr/>
    </dgm:pt>
    <dgm:pt modelId="{370B345A-BD16-4072-8E9A-A32A1299AD9A}" type="pres">
      <dgm:prSet presAssocID="{408CC9E2-1AE8-4ACA-A9E8-903AE19D2C69}" presName="parentText" presStyleLbl="node1" presStyleIdx="0" presStyleCnt="6" custScaleX="142857">
        <dgm:presLayoutVars>
          <dgm:chMax val="0"/>
          <dgm:bulletEnabled val="1"/>
        </dgm:presLayoutVars>
      </dgm:prSet>
      <dgm:spPr/>
    </dgm:pt>
    <dgm:pt modelId="{CB8B094C-3781-4C1B-93C4-DBA9CD0D07AC}" type="pres">
      <dgm:prSet presAssocID="{408CC9E2-1AE8-4ACA-A9E8-903AE19D2C69}" presName="negativeSpace" presStyleCnt="0"/>
      <dgm:spPr/>
    </dgm:pt>
    <dgm:pt modelId="{8BA8BF57-6337-4816-830F-12E532E27604}" type="pres">
      <dgm:prSet presAssocID="{408CC9E2-1AE8-4ACA-A9E8-903AE19D2C69}" presName="childText" presStyleLbl="conFgAcc1" presStyleIdx="0" presStyleCnt="6">
        <dgm:presLayoutVars>
          <dgm:bulletEnabled val="1"/>
        </dgm:presLayoutVars>
      </dgm:prSet>
      <dgm:spPr/>
    </dgm:pt>
    <dgm:pt modelId="{4333AB9A-D7C8-4C32-A18A-43BE6BEF9FE1}" type="pres">
      <dgm:prSet presAssocID="{C2DEAE43-E151-4597-9B1D-487529D888CF}" presName="spaceBetweenRectangles" presStyleCnt="0"/>
      <dgm:spPr/>
    </dgm:pt>
    <dgm:pt modelId="{3B3D441F-A259-4BF4-B881-9DC3033BF63C}" type="pres">
      <dgm:prSet presAssocID="{04F8B57C-ED11-44C8-90F3-A3AA7C1692AE}" presName="parentLin" presStyleCnt="0"/>
      <dgm:spPr/>
    </dgm:pt>
    <dgm:pt modelId="{69E45FF5-4D8E-418F-9CED-A5C946FD7A54}" type="pres">
      <dgm:prSet presAssocID="{04F8B57C-ED11-44C8-90F3-A3AA7C1692AE}" presName="parentLeftMargin" presStyleLbl="node1" presStyleIdx="0" presStyleCnt="6"/>
      <dgm:spPr/>
    </dgm:pt>
    <dgm:pt modelId="{3D2C9400-CD44-4121-8579-CA1C1F98CF30}" type="pres">
      <dgm:prSet presAssocID="{04F8B57C-ED11-44C8-90F3-A3AA7C1692AE}" presName="parentText" presStyleLbl="node1" presStyleIdx="1" presStyleCnt="6" custScaleX="142857">
        <dgm:presLayoutVars>
          <dgm:chMax val="0"/>
          <dgm:bulletEnabled val="1"/>
        </dgm:presLayoutVars>
      </dgm:prSet>
      <dgm:spPr/>
    </dgm:pt>
    <dgm:pt modelId="{554B139D-3542-43B8-8B8F-1840B072C313}" type="pres">
      <dgm:prSet presAssocID="{04F8B57C-ED11-44C8-90F3-A3AA7C1692AE}" presName="negativeSpace" presStyleCnt="0"/>
      <dgm:spPr/>
    </dgm:pt>
    <dgm:pt modelId="{5B65F782-DC55-437F-861D-86ED73F9DA09}" type="pres">
      <dgm:prSet presAssocID="{04F8B57C-ED11-44C8-90F3-A3AA7C1692AE}" presName="childText" presStyleLbl="conFgAcc1" presStyleIdx="1" presStyleCnt="6">
        <dgm:presLayoutVars>
          <dgm:bulletEnabled val="1"/>
        </dgm:presLayoutVars>
      </dgm:prSet>
      <dgm:spPr/>
    </dgm:pt>
    <dgm:pt modelId="{371246C6-B365-4D93-9C02-891B245EFC93}" type="pres">
      <dgm:prSet presAssocID="{82299FF6-2175-41B9-8675-9F5B03E78FBD}" presName="spaceBetweenRectangles" presStyleCnt="0"/>
      <dgm:spPr/>
    </dgm:pt>
    <dgm:pt modelId="{760A43C5-80FC-4C9F-A25B-BEA104E463BE}" type="pres">
      <dgm:prSet presAssocID="{34BC1E9B-3FAA-4708-AA64-1C2EA650176D}" presName="parentLin" presStyleCnt="0"/>
      <dgm:spPr/>
    </dgm:pt>
    <dgm:pt modelId="{E441239C-99DF-44BD-839C-7E3FFAC75386}" type="pres">
      <dgm:prSet presAssocID="{34BC1E9B-3FAA-4708-AA64-1C2EA650176D}" presName="parentLeftMargin" presStyleLbl="node1" presStyleIdx="1" presStyleCnt="6"/>
      <dgm:spPr/>
    </dgm:pt>
    <dgm:pt modelId="{7D2A6558-715E-4F79-A700-E40D4AE641C6}" type="pres">
      <dgm:prSet presAssocID="{34BC1E9B-3FAA-4708-AA64-1C2EA650176D}" presName="parentText" presStyleLbl="node1" presStyleIdx="2" presStyleCnt="6" custScaleX="142857">
        <dgm:presLayoutVars>
          <dgm:chMax val="0"/>
          <dgm:bulletEnabled val="1"/>
        </dgm:presLayoutVars>
      </dgm:prSet>
      <dgm:spPr/>
    </dgm:pt>
    <dgm:pt modelId="{1E88EB7B-877A-4F8A-913E-E9ED55FFD14E}" type="pres">
      <dgm:prSet presAssocID="{34BC1E9B-3FAA-4708-AA64-1C2EA650176D}" presName="negativeSpace" presStyleCnt="0"/>
      <dgm:spPr/>
    </dgm:pt>
    <dgm:pt modelId="{48E5B8E3-C632-44A7-9990-0C517C0B030F}" type="pres">
      <dgm:prSet presAssocID="{34BC1E9B-3FAA-4708-AA64-1C2EA650176D}" presName="childText" presStyleLbl="conFgAcc1" presStyleIdx="2" presStyleCnt="6">
        <dgm:presLayoutVars>
          <dgm:bulletEnabled val="1"/>
        </dgm:presLayoutVars>
      </dgm:prSet>
      <dgm:spPr/>
    </dgm:pt>
    <dgm:pt modelId="{504A37B0-9BE1-45DA-961C-E5996A6054C6}" type="pres">
      <dgm:prSet presAssocID="{F23FF286-AF28-4E07-A953-A782EFD57140}" presName="spaceBetweenRectangles" presStyleCnt="0"/>
      <dgm:spPr/>
    </dgm:pt>
    <dgm:pt modelId="{4A6D3F63-06CF-4FEF-97C5-A935333C6D6A}" type="pres">
      <dgm:prSet presAssocID="{E9AB3F74-A5E3-4D37-87D5-2B7ECA849296}" presName="parentLin" presStyleCnt="0"/>
      <dgm:spPr/>
    </dgm:pt>
    <dgm:pt modelId="{F50D36B2-B0D0-4C64-9A4C-CA502CDDA431}" type="pres">
      <dgm:prSet presAssocID="{E9AB3F74-A5E3-4D37-87D5-2B7ECA849296}" presName="parentLeftMargin" presStyleLbl="node1" presStyleIdx="2" presStyleCnt="6"/>
      <dgm:spPr/>
    </dgm:pt>
    <dgm:pt modelId="{70EDDB87-2469-4AC8-98A5-8E100C96229D}" type="pres">
      <dgm:prSet presAssocID="{E9AB3F74-A5E3-4D37-87D5-2B7ECA849296}" presName="parentText" presStyleLbl="node1" presStyleIdx="3" presStyleCnt="6" custScaleX="142857">
        <dgm:presLayoutVars>
          <dgm:chMax val="0"/>
          <dgm:bulletEnabled val="1"/>
        </dgm:presLayoutVars>
      </dgm:prSet>
      <dgm:spPr/>
    </dgm:pt>
    <dgm:pt modelId="{2114D783-4E67-4AEC-9D5F-EF81BAF5F113}" type="pres">
      <dgm:prSet presAssocID="{E9AB3F74-A5E3-4D37-87D5-2B7ECA849296}" presName="negativeSpace" presStyleCnt="0"/>
      <dgm:spPr/>
    </dgm:pt>
    <dgm:pt modelId="{47DA5000-864A-4FF7-B4D7-A26E031887A8}" type="pres">
      <dgm:prSet presAssocID="{E9AB3F74-A5E3-4D37-87D5-2B7ECA849296}" presName="childText" presStyleLbl="conFgAcc1" presStyleIdx="3" presStyleCnt="6">
        <dgm:presLayoutVars>
          <dgm:bulletEnabled val="1"/>
        </dgm:presLayoutVars>
      </dgm:prSet>
      <dgm:spPr/>
    </dgm:pt>
    <dgm:pt modelId="{27849114-49E4-4B63-86EE-15ADFA7641D8}" type="pres">
      <dgm:prSet presAssocID="{C6F91D12-58E0-4CF6-9140-02646DA0D135}" presName="spaceBetweenRectangles" presStyleCnt="0"/>
      <dgm:spPr/>
    </dgm:pt>
    <dgm:pt modelId="{DE37207A-A465-424D-972D-94C78834F747}" type="pres">
      <dgm:prSet presAssocID="{DDA18B2C-5406-4841-8A2D-6B7E556B1F2D}" presName="parentLin" presStyleCnt="0"/>
      <dgm:spPr/>
    </dgm:pt>
    <dgm:pt modelId="{EA6975D6-2E04-46CA-84A3-A0F6F26979AE}" type="pres">
      <dgm:prSet presAssocID="{DDA18B2C-5406-4841-8A2D-6B7E556B1F2D}" presName="parentLeftMargin" presStyleLbl="node1" presStyleIdx="3" presStyleCnt="6"/>
      <dgm:spPr/>
    </dgm:pt>
    <dgm:pt modelId="{D55E3CB6-5BD9-44A0-A6AA-95572D072BE6}" type="pres">
      <dgm:prSet presAssocID="{DDA18B2C-5406-4841-8A2D-6B7E556B1F2D}" presName="parentText" presStyleLbl="node1" presStyleIdx="4" presStyleCnt="6" custScaleX="142857" custScaleY="148013">
        <dgm:presLayoutVars>
          <dgm:chMax val="0"/>
          <dgm:bulletEnabled val="1"/>
        </dgm:presLayoutVars>
      </dgm:prSet>
      <dgm:spPr/>
    </dgm:pt>
    <dgm:pt modelId="{05E5778C-C82F-45C0-B56A-8322AEE560E6}" type="pres">
      <dgm:prSet presAssocID="{DDA18B2C-5406-4841-8A2D-6B7E556B1F2D}" presName="negativeSpace" presStyleCnt="0"/>
      <dgm:spPr/>
    </dgm:pt>
    <dgm:pt modelId="{C558DE64-2B22-426D-A537-686BB151F0AD}" type="pres">
      <dgm:prSet presAssocID="{DDA18B2C-5406-4841-8A2D-6B7E556B1F2D}" presName="childText" presStyleLbl="conFgAcc1" presStyleIdx="4" presStyleCnt="6">
        <dgm:presLayoutVars>
          <dgm:bulletEnabled val="1"/>
        </dgm:presLayoutVars>
      </dgm:prSet>
      <dgm:spPr/>
    </dgm:pt>
    <dgm:pt modelId="{4F3C036D-3809-4BDC-B942-8C10200D87EE}" type="pres">
      <dgm:prSet presAssocID="{31646C36-D375-4299-B621-2003FECF24EA}" presName="spaceBetweenRectangles" presStyleCnt="0"/>
      <dgm:spPr/>
    </dgm:pt>
    <dgm:pt modelId="{58848D2C-7106-4ED5-A923-319A5167772F}" type="pres">
      <dgm:prSet presAssocID="{942A6C6D-36D0-4EF3-9460-875CE1F9DC81}" presName="parentLin" presStyleCnt="0"/>
      <dgm:spPr/>
    </dgm:pt>
    <dgm:pt modelId="{98316665-52D0-4DEE-B202-645A753BCC5B}" type="pres">
      <dgm:prSet presAssocID="{942A6C6D-36D0-4EF3-9460-875CE1F9DC81}" presName="parentLeftMargin" presStyleLbl="node1" presStyleIdx="4" presStyleCnt="6"/>
      <dgm:spPr/>
    </dgm:pt>
    <dgm:pt modelId="{8623213A-5E61-429F-81E7-BC79E43D96C4}" type="pres">
      <dgm:prSet presAssocID="{942A6C6D-36D0-4EF3-9460-875CE1F9DC81}" presName="parentText" presStyleLbl="node1" presStyleIdx="5" presStyleCnt="6" custScaleX="142857">
        <dgm:presLayoutVars>
          <dgm:chMax val="0"/>
          <dgm:bulletEnabled val="1"/>
        </dgm:presLayoutVars>
      </dgm:prSet>
      <dgm:spPr/>
    </dgm:pt>
    <dgm:pt modelId="{2A1EA350-4422-4FFA-A151-866FF61374B2}" type="pres">
      <dgm:prSet presAssocID="{942A6C6D-36D0-4EF3-9460-875CE1F9DC81}" presName="negativeSpace" presStyleCnt="0"/>
      <dgm:spPr/>
    </dgm:pt>
    <dgm:pt modelId="{DCBD95A0-4749-47D5-A5ED-CBDA656CEF67}" type="pres">
      <dgm:prSet presAssocID="{942A6C6D-36D0-4EF3-9460-875CE1F9DC81}" presName="childText" presStyleLbl="conFgAcc1" presStyleIdx="5" presStyleCnt="6">
        <dgm:presLayoutVars>
          <dgm:bulletEnabled val="1"/>
        </dgm:presLayoutVars>
      </dgm:prSet>
      <dgm:spPr/>
    </dgm:pt>
  </dgm:ptLst>
  <dgm:cxnLst>
    <dgm:cxn modelId="{AB6EAD09-F588-47FE-B98A-F3BAA44822D2}" srcId="{FA9228B8-6D47-43C0-ABA8-D2FA4BE5BCA7}" destId="{DDA18B2C-5406-4841-8A2D-6B7E556B1F2D}" srcOrd="4" destOrd="0" parTransId="{DE770959-9F9C-40CA-AC18-17A1E612BC31}" sibTransId="{31646C36-D375-4299-B621-2003FECF24EA}"/>
    <dgm:cxn modelId="{3E639C34-96C6-46D8-B6C5-2E014EC2C649}" type="presOf" srcId="{942A6C6D-36D0-4EF3-9460-875CE1F9DC81}" destId="{98316665-52D0-4DEE-B202-645A753BCC5B}" srcOrd="0" destOrd="0" presId="urn:microsoft.com/office/officeart/2005/8/layout/list1"/>
    <dgm:cxn modelId="{5CE7673B-458C-451C-8355-17FA5D8E8F00}" type="presOf" srcId="{408CC9E2-1AE8-4ACA-A9E8-903AE19D2C69}" destId="{370B345A-BD16-4072-8E9A-A32A1299AD9A}" srcOrd="1" destOrd="0" presId="urn:microsoft.com/office/officeart/2005/8/layout/list1"/>
    <dgm:cxn modelId="{16C94949-EB33-42D2-96E6-424C590920BA}" type="presOf" srcId="{DDA18B2C-5406-4841-8A2D-6B7E556B1F2D}" destId="{D55E3CB6-5BD9-44A0-A6AA-95572D072BE6}" srcOrd="1" destOrd="0" presId="urn:microsoft.com/office/officeart/2005/8/layout/list1"/>
    <dgm:cxn modelId="{12AFFD6C-4B15-4C38-A51C-5042F7F53264}" type="presOf" srcId="{408CC9E2-1AE8-4ACA-A9E8-903AE19D2C69}" destId="{C9394F8B-E330-47A2-8A75-32779E172DE5}" srcOrd="0" destOrd="0" presId="urn:microsoft.com/office/officeart/2005/8/layout/list1"/>
    <dgm:cxn modelId="{FB801F72-615C-4DED-A07D-882179D8BC3F}" type="presOf" srcId="{34BC1E9B-3FAA-4708-AA64-1C2EA650176D}" destId="{7D2A6558-715E-4F79-A700-E40D4AE641C6}" srcOrd="1" destOrd="0" presId="urn:microsoft.com/office/officeart/2005/8/layout/list1"/>
    <dgm:cxn modelId="{DEA19554-2050-4382-B9D9-A8028307036E}" type="presOf" srcId="{04F8B57C-ED11-44C8-90F3-A3AA7C1692AE}" destId="{3D2C9400-CD44-4121-8579-CA1C1F98CF30}" srcOrd="1" destOrd="0" presId="urn:microsoft.com/office/officeart/2005/8/layout/list1"/>
    <dgm:cxn modelId="{EA7BF37D-2E07-4780-A3A0-EAB2C76D43A3}" type="presOf" srcId="{DDA18B2C-5406-4841-8A2D-6B7E556B1F2D}" destId="{EA6975D6-2E04-46CA-84A3-A0F6F26979AE}" srcOrd="0" destOrd="0" presId="urn:microsoft.com/office/officeart/2005/8/layout/list1"/>
    <dgm:cxn modelId="{A4A61394-BAC2-4F12-8CFC-EADE99FED50B}" type="presOf" srcId="{942A6C6D-36D0-4EF3-9460-875CE1F9DC81}" destId="{8623213A-5E61-429F-81E7-BC79E43D96C4}" srcOrd="1" destOrd="0" presId="urn:microsoft.com/office/officeart/2005/8/layout/list1"/>
    <dgm:cxn modelId="{F61F3D97-1DF8-48E7-B5B5-F310AA7AD388}" type="presOf" srcId="{34BC1E9B-3FAA-4708-AA64-1C2EA650176D}" destId="{E441239C-99DF-44BD-839C-7E3FFAC75386}" srcOrd="0" destOrd="0" presId="urn:microsoft.com/office/officeart/2005/8/layout/list1"/>
    <dgm:cxn modelId="{90A128BA-DDD0-44CB-A975-BB910F61C17D}" type="presOf" srcId="{E9AB3F74-A5E3-4D37-87D5-2B7ECA849296}" destId="{F50D36B2-B0D0-4C64-9A4C-CA502CDDA431}" srcOrd="0" destOrd="0" presId="urn:microsoft.com/office/officeart/2005/8/layout/list1"/>
    <dgm:cxn modelId="{250926BE-05AA-4F1F-B511-233D0B604403}" srcId="{FA9228B8-6D47-43C0-ABA8-D2FA4BE5BCA7}" destId="{408CC9E2-1AE8-4ACA-A9E8-903AE19D2C69}" srcOrd="0" destOrd="0" parTransId="{5791F59C-1ADA-4392-988F-F648E3A7F85B}" sibTransId="{C2DEAE43-E151-4597-9B1D-487529D888CF}"/>
    <dgm:cxn modelId="{C5F949BE-B3E8-4CD5-9A93-A3D804EDF690}" srcId="{FA9228B8-6D47-43C0-ABA8-D2FA4BE5BCA7}" destId="{E9AB3F74-A5E3-4D37-87D5-2B7ECA849296}" srcOrd="3" destOrd="0" parTransId="{D12F8AEA-4B4C-4E02-B853-502E29CD6F3E}" sibTransId="{C6F91D12-58E0-4CF6-9140-02646DA0D135}"/>
    <dgm:cxn modelId="{746345CA-F9A0-45C2-AFB9-38BD0751A223}" srcId="{FA9228B8-6D47-43C0-ABA8-D2FA4BE5BCA7}" destId="{34BC1E9B-3FAA-4708-AA64-1C2EA650176D}" srcOrd="2" destOrd="0" parTransId="{56B2F489-9B62-413B-9897-0DDC781386E0}" sibTransId="{F23FF286-AF28-4E07-A953-A782EFD57140}"/>
    <dgm:cxn modelId="{427733DB-94CB-4ABB-8BE7-0F7A718356D6}" type="presOf" srcId="{E9AB3F74-A5E3-4D37-87D5-2B7ECA849296}" destId="{70EDDB87-2469-4AC8-98A5-8E100C96229D}" srcOrd="1" destOrd="0" presId="urn:microsoft.com/office/officeart/2005/8/layout/list1"/>
    <dgm:cxn modelId="{F22F96DB-F08F-4D6D-9859-07B0269752DB}" type="presOf" srcId="{FA9228B8-6D47-43C0-ABA8-D2FA4BE5BCA7}" destId="{84A65CFD-9B42-423B-9E32-8232B3C499ED}" srcOrd="0" destOrd="0" presId="urn:microsoft.com/office/officeart/2005/8/layout/list1"/>
    <dgm:cxn modelId="{670E8EE1-4B5C-47CE-8D9A-79B3BFE6D709}" srcId="{FA9228B8-6D47-43C0-ABA8-D2FA4BE5BCA7}" destId="{04F8B57C-ED11-44C8-90F3-A3AA7C1692AE}" srcOrd="1" destOrd="0" parTransId="{BBF8A46B-6E71-4A4B-9E5F-C80948D85DA2}" sibTransId="{82299FF6-2175-41B9-8675-9F5B03E78FBD}"/>
    <dgm:cxn modelId="{4C5646FC-96C7-4C48-8A08-EA23DD4ABB17}" srcId="{FA9228B8-6D47-43C0-ABA8-D2FA4BE5BCA7}" destId="{942A6C6D-36D0-4EF3-9460-875CE1F9DC81}" srcOrd="5" destOrd="0" parTransId="{473E5A79-A15A-4A67-A9B7-2C6C3D096F0A}" sibTransId="{BACDD623-22E4-4E6A-BAA1-496C5BA288C3}"/>
    <dgm:cxn modelId="{1DF9FEFE-FAAD-4D39-AA69-B4418C57180F}" type="presOf" srcId="{04F8B57C-ED11-44C8-90F3-A3AA7C1692AE}" destId="{69E45FF5-4D8E-418F-9CED-A5C946FD7A54}" srcOrd="0" destOrd="0" presId="urn:microsoft.com/office/officeart/2005/8/layout/list1"/>
    <dgm:cxn modelId="{700D60E1-E10F-4B0B-98CB-6D468E98C518}" type="presParOf" srcId="{84A65CFD-9B42-423B-9E32-8232B3C499ED}" destId="{56972434-9942-4770-817B-090AE9268432}" srcOrd="0" destOrd="0" presId="urn:microsoft.com/office/officeart/2005/8/layout/list1"/>
    <dgm:cxn modelId="{4A568B7C-B1B2-4FDA-A81D-16EA7EBD4F82}" type="presParOf" srcId="{56972434-9942-4770-817B-090AE9268432}" destId="{C9394F8B-E330-47A2-8A75-32779E172DE5}" srcOrd="0" destOrd="0" presId="urn:microsoft.com/office/officeart/2005/8/layout/list1"/>
    <dgm:cxn modelId="{C65AD822-8DC8-406D-BBE7-E4F0CF8227B3}" type="presParOf" srcId="{56972434-9942-4770-817B-090AE9268432}" destId="{370B345A-BD16-4072-8E9A-A32A1299AD9A}" srcOrd="1" destOrd="0" presId="urn:microsoft.com/office/officeart/2005/8/layout/list1"/>
    <dgm:cxn modelId="{1594D05B-739C-4183-9ABB-78D2FC61AB7B}" type="presParOf" srcId="{84A65CFD-9B42-423B-9E32-8232B3C499ED}" destId="{CB8B094C-3781-4C1B-93C4-DBA9CD0D07AC}" srcOrd="1" destOrd="0" presId="urn:microsoft.com/office/officeart/2005/8/layout/list1"/>
    <dgm:cxn modelId="{03E20213-0A07-4A17-9881-AE052EAA01DF}" type="presParOf" srcId="{84A65CFD-9B42-423B-9E32-8232B3C499ED}" destId="{8BA8BF57-6337-4816-830F-12E532E27604}" srcOrd="2" destOrd="0" presId="urn:microsoft.com/office/officeart/2005/8/layout/list1"/>
    <dgm:cxn modelId="{F9BCBFDF-3297-422C-B542-47D00BF50AED}" type="presParOf" srcId="{84A65CFD-9B42-423B-9E32-8232B3C499ED}" destId="{4333AB9A-D7C8-4C32-A18A-43BE6BEF9FE1}" srcOrd="3" destOrd="0" presId="urn:microsoft.com/office/officeart/2005/8/layout/list1"/>
    <dgm:cxn modelId="{A8ADD550-DC95-45B2-8334-01EE5B1E485B}" type="presParOf" srcId="{84A65CFD-9B42-423B-9E32-8232B3C499ED}" destId="{3B3D441F-A259-4BF4-B881-9DC3033BF63C}" srcOrd="4" destOrd="0" presId="urn:microsoft.com/office/officeart/2005/8/layout/list1"/>
    <dgm:cxn modelId="{25E89CF4-C18D-4719-BAAF-1510B77A6F62}" type="presParOf" srcId="{3B3D441F-A259-4BF4-B881-9DC3033BF63C}" destId="{69E45FF5-4D8E-418F-9CED-A5C946FD7A54}" srcOrd="0" destOrd="0" presId="urn:microsoft.com/office/officeart/2005/8/layout/list1"/>
    <dgm:cxn modelId="{9C6C3E5F-E6D1-488E-898A-964686C15DBB}" type="presParOf" srcId="{3B3D441F-A259-4BF4-B881-9DC3033BF63C}" destId="{3D2C9400-CD44-4121-8579-CA1C1F98CF30}" srcOrd="1" destOrd="0" presId="urn:microsoft.com/office/officeart/2005/8/layout/list1"/>
    <dgm:cxn modelId="{8B143147-D4B1-4BB0-94AA-2D124D8E9A8E}" type="presParOf" srcId="{84A65CFD-9B42-423B-9E32-8232B3C499ED}" destId="{554B139D-3542-43B8-8B8F-1840B072C313}" srcOrd="5" destOrd="0" presId="urn:microsoft.com/office/officeart/2005/8/layout/list1"/>
    <dgm:cxn modelId="{BFFF2F9D-96BE-437A-BFC6-F3A60DA9E8D9}" type="presParOf" srcId="{84A65CFD-9B42-423B-9E32-8232B3C499ED}" destId="{5B65F782-DC55-437F-861D-86ED73F9DA09}" srcOrd="6" destOrd="0" presId="urn:microsoft.com/office/officeart/2005/8/layout/list1"/>
    <dgm:cxn modelId="{DA36F74D-7659-4A15-9F42-951A1B4A5DBC}" type="presParOf" srcId="{84A65CFD-9B42-423B-9E32-8232B3C499ED}" destId="{371246C6-B365-4D93-9C02-891B245EFC93}" srcOrd="7" destOrd="0" presId="urn:microsoft.com/office/officeart/2005/8/layout/list1"/>
    <dgm:cxn modelId="{DB17DAB3-9928-43E8-8387-AE6A95751F2E}" type="presParOf" srcId="{84A65CFD-9B42-423B-9E32-8232B3C499ED}" destId="{760A43C5-80FC-4C9F-A25B-BEA104E463BE}" srcOrd="8" destOrd="0" presId="urn:microsoft.com/office/officeart/2005/8/layout/list1"/>
    <dgm:cxn modelId="{D53BEBC2-974F-430B-BEDA-6511F71DE717}" type="presParOf" srcId="{760A43C5-80FC-4C9F-A25B-BEA104E463BE}" destId="{E441239C-99DF-44BD-839C-7E3FFAC75386}" srcOrd="0" destOrd="0" presId="urn:microsoft.com/office/officeart/2005/8/layout/list1"/>
    <dgm:cxn modelId="{1F5AEF42-1A35-4D8D-BF36-AEB4537FB52E}" type="presParOf" srcId="{760A43C5-80FC-4C9F-A25B-BEA104E463BE}" destId="{7D2A6558-715E-4F79-A700-E40D4AE641C6}" srcOrd="1" destOrd="0" presId="urn:microsoft.com/office/officeart/2005/8/layout/list1"/>
    <dgm:cxn modelId="{DF18AE01-F5D6-4895-B7DD-10F622160868}" type="presParOf" srcId="{84A65CFD-9B42-423B-9E32-8232B3C499ED}" destId="{1E88EB7B-877A-4F8A-913E-E9ED55FFD14E}" srcOrd="9" destOrd="0" presId="urn:microsoft.com/office/officeart/2005/8/layout/list1"/>
    <dgm:cxn modelId="{CD10EE45-1485-4E0E-BD89-A8A93443BE78}" type="presParOf" srcId="{84A65CFD-9B42-423B-9E32-8232B3C499ED}" destId="{48E5B8E3-C632-44A7-9990-0C517C0B030F}" srcOrd="10" destOrd="0" presId="urn:microsoft.com/office/officeart/2005/8/layout/list1"/>
    <dgm:cxn modelId="{655761FB-5B76-4637-9371-38B9218DCFC3}" type="presParOf" srcId="{84A65CFD-9B42-423B-9E32-8232B3C499ED}" destId="{504A37B0-9BE1-45DA-961C-E5996A6054C6}" srcOrd="11" destOrd="0" presId="urn:microsoft.com/office/officeart/2005/8/layout/list1"/>
    <dgm:cxn modelId="{FBB61DBF-CDF2-407D-B9E9-8322C1D6C49A}" type="presParOf" srcId="{84A65CFD-9B42-423B-9E32-8232B3C499ED}" destId="{4A6D3F63-06CF-4FEF-97C5-A935333C6D6A}" srcOrd="12" destOrd="0" presId="urn:microsoft.com/office/officeart/2005/8/layout/list1"/>
    <dgm:cxn modelId="{42BDCA58-E89D-46BB-B9EE-AECD9E20E6BF}" type="presParOf" srcId="{4A6D3F63-06CF-4FEF-97C5-A935333C6D6A}" destId="{F50D36B2-B0D0-4C64-9A4C-CA502CDDA431}" srcOrd="0" destOrd="0" presId="urn:microsoft.com/office/officeart/2005/8/layout/list1"/>
    <dgm:cxn modelId="{549A4429-E6D4-436A-9B8A-4EF2418F2B8F}" type="presParOf" srcId="{4A6D3F63-06CF-4FEF-97C5-A935333C6D6A}" destId="{70EDDB87-2469-4AC8-98A5-8E100C96229D}" srcOrd="1" destOrd="0" presId="urn:microsoft.com/office/officeart/2005/8/layout/list1"/>
    <dgm:cxn modelId="{E8C6F682-7ED0-48F1-9A3C-926F0B366E4F}" type="presParOf" srcId="{84A65CFD-9B42-423B-9E32-8232B3C499ED}" destId="{2114D783-4E67-4AEC-9D5F-EF81BAF5F113}" srcOrd="13" destOrd="0" presId="urn:microsoft.com/office/officeart/2005/8/layout/list1"/>
    <dgm:cxn modelId="{288336AF-B3FB-46D4-90D3-7531BCE70B47}" type="presParOf" srcId="{84A65CFD-9B42-423B-9E32-8232B3C499ED}" destId="{47DA5000-864A-4FF7-B4D7-A26E031887A8}" srcOrd="14" destOrd="0" presId="urn:microsoft.com/office/officeart/2005/8/layout/list1"/>
    <dgm:cxn modelId="{7A96C3AC-753E-4431-B12C-53B158C3B3B8}" type="presParOf" srcId="{84A65CFD-9B42-423B-9E32-8232B3C499ED}" destId="{27849114-49E4-4B63-86EE-15ADFA7641D8}" srcOrd="15" destOrd="0" presId="urn:microsoft.com/office/officeart/2005/8/layout/list1"/>
    <dgm:cxn modelId="{B22B4EF1-3305-4365-A75B-06D716A26041}" type="presParOf" srcId="{84A65CFD-9B42-423B-9E32-8232B3C499ED}" destId="{DE37207A-A465-424D-972D-94C78834F747}" srcOrd="16" destOrd="0" presId="urn:microsoft.com/office/officeart/2005/8/layout/list1"/>
    <dgm:cxn modelId="{4DB9613C-9972-4875-A3C9-010541422DA9}" type="presParOf" srcId="{DE37207A-A465-424D-972D-94C78834F747}" destId="{EA6975D6-2E04-46CA-84A3-A0F6F26979AE}" srcOrd="0" destOrd="0" presId="urn:microsoft.com/office/officeart/2005/8/layout/list1"/>
    <dgm:cxn modelId="{6FFCBC22-72B1-4950-A4FD-B2E29D60B2A9}" type="presParOf" srcId="{DE37207A-A465-424D-972D-94C78834F747}" destId="{D55E3CB6-5BD9-44A0-A6AA-95572D072BE6}" srcOrd="1" destOrd="0" presId="urn:microsoft.com/office/officeart/2005/8/layout/list1"/>
    <dgm:cxn modelId="{560D6AC1-B0B9-4C23-935F-66098F34CAFD}" type="presParOf" srcId="{84A65CFD-9B42-423B-9E32-8232B3C499ED}" destId="{05E5778C-C82F-45C0-B56A-8322AEE560E6}" srcOrd="17" destOrd="0" presId="urn:microsoft.com/office/officeart/2005/8/layout/list1"/>
    <dgm:cxn modelId="{EF776091-9F99-4298-AEBD-078A39DC4D78}" type="presParOf" srcId="{84A65CFD-9B42-423B-9E32-8232B3C499ED}" destId="{C558DE64-2B22-426D-A537-686BB151F0AD}" srcOrd="18" destOrd="0" presId="urn:microsoft.com/office/officeart/2005/8/layout/list1"/>
    <dgm:cxn modelId="{E021ED14-7D99-4908-B728-78AECE713D9D}" type="presParOf" srcId="{84A65CFD-9B42-423B-9E32-8232B3C499ED}" destId="{4F3C036D-3809-4BDC-B942-8C10200D87EE}" srcOrd="19" destOrd="0" presId="urn:microsoft.com/office/officeart/2005/8/layout/list1"/>
    <dgm:cxn modelId="{BAFD1C73-30D2-40B7-8AE8-FB0E4F06939D}" type="presParOf" srcId="{84A65CFD-9B42-423B-9E32-8232B3C499ED}" destId="{58848D2C-7106-4ED5-A923-319A5167772F}" srcOrd="20" destOrd="0" presId="urn:microsoft.com/office/officeart/2005/8/layout/list1"/>
    <dgm:cxn modelId="{03684788-A67B-4362-90D6-DA26109CF2F0}" type="presParOf" srcId="{58848D2C-7106-4ED5-A923-319A5167772F}" destId="{98316665-52D0-4DEE-B202-645A753BCC5B}" srcOrd="0" destOrd="0" presId="urn:microsoft.com/office/officeart/2005/8/layout/list1"/>
    <dgm:cxn modelId="{5F0C766F-2106-4826-A02B-60A8B48830B8}" type="presParOf" srcId="{58848D2C-7106-4ED5-A923-319A5167772F}" destId="{8623213A-5E61-429F-81E7-BC79E43D96C4}" srcOrd="1" destOrd="0" presId="urn:microsoft.com/office/officeart/2005/8/layout/list1"/>
    <dgm:cxn modelId="{23672E7D-A96F-49B7-9E25-3F630F0A7C5A}" type="presParOf" srcId="{84A65CFD-9B42-423B-9E32-8232B3C499ED}" destId="{2A1EA350-4422-4FFA-A151-866FF61374B2}" srcOrd="21" destOrd="0" presId="urn:microsoft.com/office/officeart/2005/8/layout/list1"/>
    <dgm:cxn modelId="{8B898FFB-0833-4BD0-A3B9-27987A54505C}" type="presParOf" srcId="{84A65CFD-9B42-423B-9E32-8232B3C499ED}" destId="{DCBD95A0-4749-47D5-A5ED-CBDA656CEF67}"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9228B8-6D47-43C0-ABA8-D2FA4BE5BCA7}" type="doc">
      <dgm:prSet loTypeId="urn:microsoft.com/office/officeart/2005/8/layout/list1" loCatId="list" qsTypeId="urn:microsoft.com/office/officeart/2005/8/quickstyle/simple1#6" qsCatId="simple" csTypeId="urn:microsoft.com/office/officeart/2005/8/colors/accent1_2#6" csCatId="accent1" phldr="1"/>
      <dgm:spPr/>
      <dgm:t>
        <a:bodyPr/>
        <a:lstStyle/>
        <a:p>
          <a:endParaRPr lang="en-US"/>
        </a:p>
      </dgm:t>
    </dgm:pt>
    <dgm:pt modelId="{408CC9E2-1AE8-4ACA-A9E8-903AE19D2C69}">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Definitions and concepts</a:t>
          </a:r>
        </a:p>
      </dgm:t>
    </dgm:pt>
    <dgm:pt modelId="{5791F59C-1ADA-4392-988F-F648E3A7F85B}" type="parTrans" cxnId="{250926BE-05AA-4F1F-B511-233D0B604403}">
      <dgm:prSet/>
      <dgm:spPr/>
      <dgm:t>
        <a:bodyPr/>
        <a:lstStyle/>
        <a:p>
          <a:endParaRPr lang="en-US"/>
        </a:p>
      </dgm:t>
    </dgm:pt>
    <dgm:pt modelId="{C2DEAE43-E151-4597-9B1D-487529D888CF}" type="sibTrans" cxnId="{250926BE-05AA-4F1F-B511-233D0B604403}">
      <dgm:prSet/>
      <dgm:spPr/>
      <dgm:t>
        <a:bodyPr/>
        <a:lstStyle/>
        <a:p>
          <a:endParaRPr lang="en-US"/>
        </a:p>
      </dgm:t>
    </dgm:pt>
    <dgm:pt modelId="{04F8B57C-ED11-44C8-90F3-A3AA7C1692AE}">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Message ordering and reliability</a:t>
          </a:r>
        </a:p>
      </dgm:t>
    </dgm:pt>
    <dgm:pt modelId="{BBF8A46B-6E71-4A4B-9E5F-C80948D85DA2}" type="parTrans" cxnId="{670E8EE1-4B5C-47CE-8D9A-79B3BFE6D709}">
      <dgm:prSet/>
      <dgm:spPr/>
      <dgm:t>
        <a:bodyPr/>
        <a:lstStyle/>
        <a:p>
          <a:endParaRPr lang="en-US"/>
        </a:p>
      </dgm:t>
    </dgm:pt>
    <dgm:pt modelId="{82299FF6-2175-41B9-8675-9F5B03E78FBD}" type="sibTrans" cxnId="{670E8EE1-4B5C-47CE-8D9A-79B3BFE6D709}">
      <dgm:prSet/>
      <dgm:spPr/>
      <dgm:t>
        <a:bodyPr/>
        <a:lstStyle/>
        <a:p>
          <a:endParaRPr lang="en-US"/>
        </a:p>
      </dgm:t>
    </dgm:pt>
    <dgm:pt modelId="{34BC1E9B-3FAA-4708-AA64-1C2EA650176D}">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Semantics and syntax</a:t>
          </a:r>
        </a:p>
      </dgm:t>
    </dgm:pt>
    <dgm:pt modelId="{56B2F489-9B62-413B-9897-0DDC781386E0}" type="parTrans" cxnId="{746345CA-F9A0-45C2-AFB9-38BD0751A223}">
      <dgm:prSet/>
      <dgm:spPr/>
      <dgm:t>
        <a:bodyPr/>
        <a:lstStyle/>
        <a:p>
          <a:endParaRPr lang="en-US"/>
        </a:p>
      </dgm:t>
    </dgm:pt>
    <dgm:pt modelId="{F23FF286-AF28-4E07-A953-A782EFD57140}" type="sibTrans" cxnId="{746345CA-F9A0-45C2-AFB9-38BD0751A223}">
      <dgm:prSet/>
      <dgm:spPr/>
      <dgm:t>
        <a:bodyPr/>
        <a:lstStyle/>
        <a:p>
          <a:endParaRPr lang="en-US"/>
        </a:p>
      </dgm:t>
    </dgm:pt>
    <dgm:pt modelId="{E9AB3F74-A5E3-4D37-87D5-2B7ECA849296}">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Encoding application messages</a:t>
          </a:r>
        </a:p>
      </dgm:t>
    </dgm:pt>
    <dgm:pt modelId="{D12F8AEA-4B4C-4E02-B853-502E29CD6F3E}" type="parTrans" cxnId="{C5F949BE-B3E8-4CD5-9A93-A3D804EDF690}">
      <dgm:prSet/>
      <dgm:spPr/>
      <dgm:t>
        <a:bodyPr/>
        <a:lstStyle/>
        <a:p>
          <a:endParaRPr lang="en-US"/>
        </a:p>
      </dgm:t>
    </dgm:pt>
    <dgm:pt modelId="{C6F91D12-58E0-4CF6-9140-02646DA0D135}" type="sibTrans" cxnId="{C5F949BE-B3E8-4CD5-9A93-A3D804EDF690}">
      <dgm:prSet/>
      <dgm:spPr/>
      <dgm:t>
        <a:bodyPr/>
        <a:lstStyle/>
        <a:p>
          <a:endParaRPr lang="en-US"/>
        </a:p>
      </dgm:t>
    </dgm:pt>
    <dgm:pt modelId="{DDA18B2C-5406-4841-8A2D-6B7E556B1F2D}">
      <dgm:prSet custT="1">
        <dgm:style>
          <a:lnRef idx="1">
            <a:schemeClr val="accent1"/>
          </a:lnRef>
          <a:fillRef idx="2">
            <a:schemeClr val="accent1"/>
          </a:fillRef>
          <a:effectRef idx="1">
            <a:schemeClr val="accent1"/>
          </a:effectRef>
          <a:fontRef idx="minor">
            <a:schemeClr val="dk1"/>
          </a:fontRef>
        </dgm:style>
      </dgm:prSet>
      <dgm:spPr/>
      <dgm:t>
        <a:bodyPr/>
        <a:lstStyle/>
        <a:p>
          <a:r>
            <a:rPr lang="en-US" sz="2400" dirty="0"/>
            <a:t>Vertical communication on the source host</a:t>
          </a:r>
        </a:p>
      </dgm:t>
    </dgm:pt>
    <dgm:pt modelId="{DE770959-9F9C-40CA-AC18-17A1E612BC31}" type="parTrans" cxnId="{AB6EAD09-F588-47FE-B98A-F3BAA44822D2}">
      <dgm:prSet/>
      <dgm:spPr/>
      <dgm:t>
        <a:bodyPr/>
        <a:lstStyle/>
        <a:p>
          <a:endParaRPr lang="en-US"/>
        </a:p>
      </dgm:t>
    </dgm:pt>
    <dgm:pt modelId="{31646C36-D375-4299-B621-2003FECF24EA}" type="sibTrans" cxnId="{AB6EAD09-F588-47FE-B98A-F3BAA44822D2}">
      <dgm:prSet/>
      <dgm:spPr/>
      <dgm:t>
        <a:bodyPr/>
        <a:lstStyle/>
        <a:p>
          <a:endParaRPr lang="en-US"/>
        </a:p>
      </dgm:t>
    </dgm:pt>
    <dgm:pt modelId="{942A6C6D-36D0-4EF3-9460-875CE1F9DC81}">
      <dgm:prSet custT="1">
        <dgm:style>
          <a:lnRef idx="1">
            <a:schemeClr val="accent2"/>
          </a:lnRef>
          <a:fillRef idx="3">
            <a:schemeClr val="accent2"/>
          </a:fillRef>
          <a:effectRef idx="2">
            <a:schemeClr val="accent2"/>
          </a:effectRef>
          <a:fontRef idx="minor">
            <a:schemeClr val="lt1"/>
          </a:fontRef>
        </dgm:style>
      </dgm:prSet>
      <dgm:spPr/>
      <dgm:t>
        <a:bodyPr/>
        <a:lstStyle/>
        <a:p>
          <a:r>
            <a:rPr lang="en-US" sz="2800" b="1" dirty="0"/>
            <a:t>Standards architectures</a:t>
          </a:r>
        </a:p>
      </dgm:t>
    </dgm:pt>
    <dgm:pt modelId="{473E5A79-A15A-4A67-A9B7-2C6C3D096F0A}" type="parTrans" cxnId="{4C5646FC-96C7-4C48-8A08-EA23DD4ABB17}">
      <dgm:prSet/>
      <dgm:spPr/>
      <dgm:t>
        <a:bodyPr/>
        <a:lstStyle/>
        <a:p>
          <a:endParaRPr lang="en-US"/>
        </a:p>
      </dgm:t>
    </dgm:pt>
    <dgm:pt modelId="{BACDD623-22E4-4E6A-BAA1-496C5BA288C3}" type="sibTrans" cxnId="{4C5646FC-96C7-4C48-8A08-EA23DD4ABB17}">
      <dgm:prSet/>
      <dgm:spPr/>
      <dgm:t>
        <a:bodyPr/>
        <a:lstStyle/>
        <a:p>
          <a:endParaRPr lang="en-US"/>
        </a:p>
      </dgm:t>
    </dgm:pt>
    <dgm:pt modelId="{84A65CFD-9B42-423B-9E32-8232B3C499ED}" type="pres">
      <dgm:prSet presAssocID="{FA9228B8-6D47-43C0-ABA8-D2FA4BE5BCA7}" presName="linear" presStyleCnt="0">
        <dgm:presLayoutVars>
          <dgm:dir/>
          <dgm:animLvl val="lvl"/>
          <dgm:resizeHandles val="exact"/>
        </dgm:presLayoutVars>
      </dgm:prSet>
      <dgm:spPr/>
    </dgm:pt>
    <dgm:pt modelId="{56972434-9942-4770-817B-090AE9268432}" type="pres">
      <dgm:prSet presAssocID="{408CC9E2-1AE8-4ACA-A9E8-903AE19D2C69}" presName="parentLin" presStyleCnt="0"/>
      <dgm:spPr/>
    </dgm:pt>
    <dgm:pt modelId="{C9394F8B-E330-47A2-8A75-32779E172DE5}" type="pres">
      <dgm:prSet presAssocID="{408CC9E2-1AE8-4ACA-A9E8-903AE19D2C69}" presName="parentLeftMargin" presStyleLbl="node1" presStyleIdx="0" presStyleCnt="6"/>
      <dgm:spPr/>
    </dgm:pt>
    <dgm:pt modelId="{370B345A-BD16-4072-8E9A-A32A1299AD9A}" type="pres">
      <dgm:prSet presAssocID="{408CC9E2-1AE8-4ACA-A9E8-903AE19D2C69}" presName="parentText" presStyleLbl="node1" presStyleIdx="0" presStyleCnt="6" custScaleX="142857">
        <dgm:presLayoutVars>
          <dgm:chMax val="0"/>
          <dgm:bulletEnabled val="1"/>
        </dgm:presLayoutVars>
      </dgm:prSet>
      <dgm:spPr/>
    </dgm:pt>
    <dgm:pt modelId="{CB8B094C-3781-4C1B-93C4-DBA9CD0D07AC}" type="pres">
      <dgm:prSet presAssocID="{408CC9E2-1AE8-4ACA-A9E8-903AE19D2C69}" presName="negativeSpace" presStyleCnt="0"/>
      <dgm:spPr/>
    </dgm:pt>
    <dgm:pt modelId="{8BA8BF57-6337-4816-830F-12E532E27604}" type="pres">
      <dgm:prSet presAssocID="{408CC9E2-1AE8-4ACA-A9E8-903AE19D2C69}" presName="childText" presStyleLbl="conFgAcc1" presStyleIdx="0" presStyleCnt="6">
        <dgm:presLayoutVars>
          <dgm:bulletEnabled val="1"/>
        </dgm:presLayoutVars>
      </dgm:prSet>
      <dgm:spPr/>
    </dgm:pt>
    <dgm:pt modelId="{4333AB9A-D7C8-4C32-A18A-43BE6BEF9FE1}" type="pres">
      <dgm:prSet presAssocID="{C2DEAE43-E151-4597-9B1D-487529D888CF}" presName="spaceBetweenRectangles" presStyleCnt="0"/>
      <dgm:spPr/>
    </dgm:pt>
    <dgm:pt modelId="{3B3D441F-A259-4BF4-B881-9DC3033BF63C}" type="pres">
      <dgm:prSet presAssocID="{04F8B57C-ED11-44C8-90F3-A3AA7C1692AE}" presName="parentLin" presStyleCnt="0"/>
      <dgm:spPr/>
    </dgm:pt>
    <dgm:pt modelId="{69E45FF5-4D8E-418F-9CED-A5C946FD7A54}" type="pres">
      <dgm:prSet presAssocID="{04F8B57C-ED11-44C8-90F3-A3AA7C1692AE}" presName="parentLeftMargin" presStyleLbl="node1" presStyleIdx="0" presStyleCnt="6"/>
      <dgm:spPr/>
    </dgm:pt>
    <dgm:pt modelId="{3D2C9400-CD44-4121-8579-CA1C1F98CF30}" type="pres">
      <dgm:prSet presAssocID="{04F8B57C-ED11-44C8-90F3-A3AA7C1692AE}" presName="parentText" presStyleLbl="node1" presStyleIdx="1" presStyleCnt="6" custScaleX="142857">
        <dgm:presLayoutVars>
          <dgm:chMax val="0"/>
          <dgm:bulletEnabled val="1"/>
        </dgm:presLayoutVars>
      </dgm:prSet>
      <dgm:spPr/>
    </dgm:pt>
    <dgm:pt modelId="{554B139D-3542-43B8-8B8F-1840B072C313}" type="pres">
      <dgm:prSet presAssocID="{04F8B57C-ED11-44C8-90F3-A3AA7C1692AE}" presName="negativeSpace" presStyleCnt="0"/>
      <dgm:spPr/>
    </dgm:pt>
    <dgm:pt modelId="{5B65F782-DC55-437F-861D-86ED73F9DA09}" type="pres">
      <dgm:prSet presAssocID="{04F8B57C-ED11-44C8-90F3-A3AA7C1692AE}" presName="childText" presStyleLbl="conFgAcc1" presStyleIdx="1" presStyleCnt="6">
        <dgm:presLayoutVars>
          <dgm:bulletEnabled val="1"/>
        </dgm:presLayoutVars>
      </dgm:prSet>
      <dgm:spPr/>
    </dgm:pt>
    <dgm:pt modelId="{371246C6-B365-4D93-9C02-891B245EFC93}" type="pres">
      <dgm:prSet presAssocID="{82299FF6-2175-41B9-8675-9F5B03E78FBD}" presName="spaceBetweenRectangles" presStyleCnt="0"/>
      <dgm:spPr/>
    </dgm:pt>
    <dgm:pt modelId="{760A43C5-80FC-4C9F-A25B-BEA104E463BE}" type="pres">
      <dgm:prSet presAssocID="{34BC1E9B-3FAA-4708-AA64-1C2EA650176D}" presName="parentLin" presStyleCnt="0"/>
      <dgm:spPr/>
    </dgm:pt>
    <dgm:pt modelId="{E441239C-99DF-44BD-839C-7E3FFAC75386}" type="pres">
      <dgm:prSet presAssocID="{34BC1E9B-3FAA-4708-AA64-1C2EA650176D}" presName="parentLeftMargin" presStyleLbl="node1" presStyleIdx="1" presStyleCnt="6"/>
      <dgm:spPr/>
    </dgm:pt>
    <dgm:pt modelId="{7D2A6558-715E-4F79-A700-E40D4AE641C6}" type="pres">
      <dgm:prSet presAssocID="{34BC1E9B-3FAA-4708-AA64-1C2EA650176D}" presName="parentText" presStyleLbl="node1" presStyleIdx="2" presStyleCnt="6" custScaleX="142857">
        <dgm:presLayoutVars>
          <dgm:chMax val="0"/>
          <dgm:bulletEnabled val="1"/>
        </dgm:presLayoutVars>
      </dgm:prSet>
      <dgm:spPr/>
    </dgm:pt>
    <dgm:pt modelId="{1E88EB7B-877A-4F8A-913E-E9ED55FFD14E}" type="pres">
      <dgm:prSet presAssocID="{34BC1E9B-3FAA-4708-AA64-1C2EA650176D}" presName="negativeSpace" presStyleCnt="0"/>
      <dgm:spPr/>
    </dgm:pt>
    <dgm:pt modelId="{48E5B8E3-C632-44A7-9990-0C517C0B030F}" type="pres">
      <dgm:prSet presAssocID="{34BC1E9B-3FAA-4708-AA64-1C2EA650176D}" presName="childText" presStyleLbl="conFgAcc1" presStyleIdx="2" presStyleCnt="6">
        <dgm:presLayoutVars>
          <dgm:bulletEnabled val="1"/>
        </dgm:presLayoutVars>
      </dgm:prSet>
      <dgm:spPr/>
    </dgm:pt>
    <dgm:pt modelId="{504A37B0-9BE1-45DA-961C-E5996A6054C6}" type="pres">
      <dgm:prSet presAssocID="{F23FF286-AF28-4E07-A953-A782EFD57140}" presName="spaceBetweenRectangles" presStyleCnt="0"/>
      <dgm:spPr/>
    </dgm:pt>
    <dgm:pt modelId="{4A6D3F63-06CF-4FEF-97C5-A935333C6D6A}" type="pres">
      <dgm:prSet presAssocID="{E9AB3F74-A5E3-4D37-87D5-2B7ECA849296}" presName="parentLin" presStyleCnt="0"/>
      <dgm:spPr/>
    </dgm:pt>
    <dgm:pt modelId="{F50D36B2-B0D0-4C64-9A4C-CA502CDDA431}" type="pres">
      <dgm:prSet presAssocID="{E9AB3F74-A5E3-4D37-87D5-2B7ECA849296}" presName="parentLeftMargin" presStyleLbl="node1" presStyleIdx="2" presStyleCnt="6"/>
      <dgm:spPr/>
    </dgm:pt>
    <dgm:pt modelId="{70EDDB87-2469-4AC8-98A5-8E100C96229D}" type="pres">
      <dgm:prSet presAssocID="{E9AB3F74-A5E3-4D37-87D5-2B7ECA849296}" presName="parentText" presStyleLbl="node1" presStyleIdx="3" presStyleCnt="6" custScaleX="142857">
        <dgm:presLayoutVars>
          <dgm:chMax val="0"/>
          <dgm:bulletEnabled val="1"/>
        </dgm:presLayoutVars>
      </dgm:prSet>
      <dgm:spPr/>
    </dgm:pt>
    <dgm:pt modelId="{2114D783-4E67-4AEC-9D5F-EF81BAF5F113}" type="pres">
      <dgm:prSet presAssocID="{E9AB3F74-A5E3-4D37-87D5-2B7ECA849296}" presName="negativeSpace" presStyleCnt="0"/>
      <dgm:spPr/>
    </dgm:pt>
    <dgm:pt modelId="{47DA5000-864A-4FF7-B4D7-A26E031887A8}" type="pres">
      <dgm:prSet presAssocID="{E9AB3F74-A5E3-4D37-87D5-2B7ECA849296}" presName="childText" presStyleLbl="conFgAcc1" presStyleIdx="3" presStyleCnt="6">
        <dgm:presLayoutVars>
          <dgm:bulletEnabled val="1"/>
        </dgm:presLayoutVars>
      </dgm:prSet>
      <dgm:spPr/>
    </dgm:pt>
    <dgm:pt modelId="{27849114-49E4-4B63-86EE-15ADFA7641D8}" type="pres">
      <dgm:prSet presAssocID="{C6F91D12-58E0-4CF6-9140-02646DA0D135}" presName="spaceBetweenRectangles" presStyleCnt="0"/>
      <dgm:spPr/>
    </dgm:pt>
    <dgm:pt modelId="{DE37207A-A465-424D-972D-94C78834F747}" type="pres">
      <dgm:prSet presAssocID="{DDA18B2C-5406-4841-8A2D-6B7E556B1F2D}" presName="parentLin" presStyleCnt="0"/>
      <dgm:spPr/>
    </dgm:pt>
    <dgm:pt modelId="{EA6975D6-2E04-46CA-84A3-A0F6F26979AE}" type="pres">
      <dgm:prSet presAssocID="{DDA18B2C-5406-4841-8A2D-6B7E556B1F2D}" presName="parentLeftMargin" presStyleLbl="node1" presStyleIdx="3" presStyleCnt="6"/>
      <dgm:spPr/>
    </dgm:pt>
    <dgm:pt modelId="{D55E3CB6-5BD9-44A0-A6AA-95572D072BE6}" type="pres">
      <dgm:prSet presAssocID="{DDA18B2C-5406-4841-8A2D-6B7E556B1F2D}" presName="parentText" presStyleLbl="node1" presStyleIdx="4" presStyleCnt="6" custScaleX="142857">
        <dgm:presLayoutVars>
          <dgm:chMax val="0"/>
          <dgm:bulletEnabled val="1"/>
        </dgm:presLayoutVars>
      </dgm:prSet>
      <dgm:spPr/>
    </dgm:pt>
    <dgm:pt modelId="{05E5778C-C82F-45C0-B56A-8322AEE560E6}" type="pres">
      <dgm:prSet presAssocID="{DDA18B2C-5406-4841-8A2D-6B7E556B1F2D}" presName="negativeSpace" presStyleCnt="0"/>
      <dgm:spPr/>
    </dgm:pt>
    <dgm:pt modelId="{C558DE64-2B22-426D-A537-686BB151F0AD}" type="pres">
      <dgm:prSet presAssocID="{DDA18B2C-5406-4841-8A2D-6B7E556B1F2D}" presName="childText" presStyleLbl="conFgAcc1" presStyleIdx="4" presStyleCnt="6">
        <dgm:presLayoutVars>
          <dgm:bulletEnabled val="1"/>
        </dgm:presLayoutVars>
      </dgm:prSet>
      <dgm:spPr/>
    </dgm:pt>
    <dgm:pt modelId="{4F3C036D-3809-4BDC-B942-8C10200D87EE}" type="pres">
      <dgm:prSet presAssocID="{31646C36-D375-4299-B621-2003FECF24EA}" presName="spaceBetweenRectangles" presStyleCnt="0"/>
      <dgm:spPr/>
    </dgm:pt>
    <dgm:pt modelId="{58848D2C-7106-4ED5-A923-319A5167772F}" type="pres">
      <dgm:prSet presAssocID="{942A6C6D-36D0-4EF3-9460-875CE1F9DC81}" presName="parentLin" presStyleCnt="0"/>
      <dgm:spPr/>
    </dgm:pt>
    <dgm:pt modelId="{98316665-52D0-4DEE-B202-645A753BCC5B}" type="pres">
      <dgm:prSet presAssocID="{942A6C6D-36D0-4EF3-9460-875CE1F9DC81}" presName="parentLeftMargin" presStyleLbl="node1" presStyleIdx="4" presStyleCnt="6"/>
      <dgm:spPr/>
    </dgm:pt>
    <dgm:pt modelId="{8623213A-5E61-429F-81E7-BC79E43D96C4}" type="pres">
      <dgm:prSet presAssocID="{942A6C6D-36D0-4EF3-9460-875CE1F9DC81}" presName="parentText" presStyleLbl="node1" presStyleIdx="5" presStyleCnt="6" custScaleX="142857">
        <dgm:presLayoutVars>
          <dgm:chMax val="0"/>
          <dgm:bulletEnabled val="1"/>
        </dgm:presLayoutVars>
      </dgm:prSet>
      <dgm:spPr/>
    </dgm:pt>
    <dgm:pt modelId="{2A1EA350-4422-4FFA-A151-866FF61374B2}" type="pres">
      <dgm:prSet presAssocID="{942A6C6D-36D0-4EF3-9460-875CE1F9DC81}" presName="negativeSpace" presStyleCnt="0"/>
      <dgm:spPr/>
    </dgm:pt>
    <dgm:pt modelId="{DCBD95A0-4749-47D5-A5ED-CBDA656CEF67}" type="pres">
      <dgm:prSet presAssocID="{942A6C6D-36D0-4EF3-9460-875CE1F9DC81}" presName="childText" presStyleLbl="conFgAcc1" presStyleIdx="5" presStyleCnt="6">
        <dgm:presLayoutVars>
          <dgm:bulletEnabled val="1"/>
        </dgm:presLayoutVars>
      </dgm:prSet>
      <dgm:spPr/>
    </dgm:pt>
  </dgm:ptLst>
  <dgm:cxnLst>
    <dgm:cxn modelId="{7A9CB200-BC2A-46CF-BEF7-E4A6345016BE}" type="presOf" srcId="{DDA18B2C-5406-4841-8A2D-6B7E556B1F2D}" destId="{EA6975D6-2E04-46CA-84A3-A0F6F26979AE}" srcOrd="0" destOrd="0" presId="urn:microsoft.com/office/officeart/2005/8/layout/list1"/>
    <dgm:cxn modelId="{65BB2801-0093-4D7D-B7D1-7AA338428572}" type="presOf" srcId="{E9AB3F74-A5E3-4D37-87D5-2B7ECA849296}" destId="{70EDDB87-2469-4AC8-98A5-8E100C96229D}" srcOrd="1" destOrd="0" presId="urn:microsoft.com/office/officeart/2005/8/layout/list1"/>
    <dgm:cxn modelId="{AB6EAD09-F588-47FE-B98A-F3BAA44822D2}" srcId="{FA9228B8-6D47-43C0-ABA8-D2FA4BE5BCA7}" destId="{DDA18B2C-5406-4841-8A2D-6B7E556B1F2D}" srcOrd="4" destOrd="0" parTransId="{DE770959-9F9C-40CA-AC18-17A1E612BC31}" sibTransId="{31646C36-D375-4299-B621-2003FECF24EA}"/>
    <dgm:cxn modelId="{AA49811E-96EE-4681-A483-CCF29DCF9622}" type="presOf" srcId="{04F8B57C-ED11-44C8-90F3-A3AA7C1692AE}" destId="{3D2C9400-CD44-4121-8579-CA1C1F98CF30}" srcOrd="1" destOrd="0" presId="urn:microsoft.com/office/officeart/2005/8/layout/list1"/>
    <dgm:cxn modelId="{6878D322-EA8A-4AF6-A43D-89EA810721FF}" type="presOf" srcId="{408CC9E2-1AE8-4ACA-A9E8-903AE19D2C69}" destId="{370B345A-BD16-4072-8E9A-A32A1299AD9A}" srcOrd="1" destOrd="0" presId="urn:microsoft.com/office/officeart/2005/8/layout/list1"/>
    <dgm:cxn modelId="{858FE93A-3AF6-4BAA-A34A-2B08A0DA0344}" type="presOf" srcId="{34BC1E9B-3FAA-4708-AA64-1C2EA650176D}" destId="{7D2A6558-715E-4F79-A700-E40D4AE641C6}" srcOrd="1" destOrd="0" presId="urn:microsoft.com/office/officeart/2005/8/layout/list1"/>
    <dgm:cxn modelId="{F386C441-065C-4520-A03E-CC8DCC665F0D}" type="presOf" srcId="{942A6C6D-36D0-4EF3-9460-875CE1F9DC81}" destId="{98316665-52D0-4DEE-B202-645A753BCC5B}" srcOrd="0" destOrd="0" presId="urn:microsoft.com/office/officeart/2005/8/layout/list1"/>
    <dgm:cxn modelId="{2FF9C897-E3DB-4BF4-9B7A-FFE6F9114188}" type="presOf" srcId="{408CC9E2-1AE8-4ACA-A9E8-903AE19D2C69}" destId="{C9394F8B-E330-47A2-8A75-32779E172DE5}" srcOrd="0" destOrd="0" presId="urn:microsoft.com/office/officeart/2005/8/layout/list1"/>
    <dgm:cxn modelId="{323E7AA9-9724-411F-BAAC-F0228D51743D}" type="presOf" srcId="{DDA18B2C-5406-4841-8A2D-6B7E556B1F2D}" destId="{D55E3CB6-5BD9-44A0-A6AA-95572D072BE6}" srcOrd="1" destOrd="0" presId="urn:microsoft.com/office/officeart/2005/8/layout/list1"/>
    <dgm:cxn modelId="{9E0253B8-065D-4E71-8650-A13FDE72CAFA}" type="presOf" srcId="{942A6C6D-36D0-4EF3-9460-875CE1F9DC81}" destId="{8623213A-5E61-429F-81E7-BC79E43D96C4}" srcOrd="1" destOrd="0" presId="urn:microsoft.com/office/officeart/2005/8/layout/list1"/>
    <dgm:cxn modelId="{C4CAFABC-B36D-477F-B19F-DD47598D420A}" type="presOf" srcId="{34BC1E9B-3FAA-4708-AA64-1C2EA650176D}" destId="{E441239C-99DF-44BD-839C-7E3FFAC75386}" srcOrd="0" destOrd="0" presId="urn:microsoft.com/office/officeart/2005/8/layout/list1"/>
    <dgm:cxn modelId="{250926BE-05AA-4F1F-B511-233D0B604403}" srcId="{FA9228B8-6D47-43C0-ABA8-D2FA4BE5BCA7}" destId="{408CC9E2-1AE8-4ACA-A9E8-903AE19D2C69}" srcOrd="0" destOrd="0" parTransId="{5791F59C-1ADA-4392-988F-F648E3A7F85B}" sibTransId="{C2DEAE43-E151-4597-9B1D-487529D888CF}"/>
    <dgm:cxn modelId="{C5F949BE-B3E8-4CD5-9A93-A3D804EDF690}" srcId="{FA9228B8-6D47-43C0-ABA8-D2FA4BE5BCA7}" destId="{E9AB3F74-A5E3-4D37-87D5-2B7ECA849296}" srcOrd="3" destOrd="0" parTransId="{D12F8AEA-4B4C-4E02-B853-502E29CD6F3E}" sibTransId="{C6F91D12-58E0-4CF6-9140-02646DA0D135}"/>
    <dgm:cxn modelId="{746345CA-F9A0-45C2-AFB9-38BD0751A223}" srcId="{FA9228B8-6D47-43C0-ABA8-D2FA4BE5BCA7}" destId="{34BC1E9B-3FAA-4708-AA64-1C2EA650176D}" srcOrd="2" destOrd="0" parTransId="{56B2F489-9B62-413B-9897-0DDC781386E0}" sibTransId="{F23FF286-AF28-4E07-A953-A782EFD57140}"/>
    <dgm:cxn modelId="{C1B370CD-C821-4B42-B4CD-896832CC67C1}" type="presOf" srcId="{04F8B57C-ED11-44C8-90F3-A3AA7C1692AE}" destId="{69E45FF5-4D8E-418F-9CED-A5C946FD7A54}" srcOrd="0" destOrd="0" presId="urn:microsoft.com/office/officeart/2005/8/layout/list1"/>
    <dgm:cxn modelId="{670E8EE1-4B5C-47CE-8D9A-79B3BFE6D709}" srcId="{FA9228B8-6D47-43C0-ABA8-D2FA4BE5BCA7}" destId="{04F8B57C-ED11-44C8-90F3-A3AA7C1692AE}" srcOrd="1" destOrd="0" parTransId="{BBF8A46B-6E71-4A4B-9E5F-C80948D85DA2}" sibTransId="{82299FF6-2175-41B9-8675-9F5B03E78FBD}"/>
    <dgm:cxn modelId="{F59291FB-C2E4-4584-A0FD-33E95FAFAAFD}" type="presOf" srcId="{E9AB3F74-A5E3-4D37-87D5-2B7ECA849296}" destId="{F50D36B2-B0D0-4C64-9A4C-CA502CDDA431}" srcOrd="0" destOrd="0" presId="urn:microsoft.com/office/officeart/2005/8/layout/list1"/>
    <dgm:cxn modelId="{4C5646FC-96C7-4C48-8A08-EA23DD4ABB17}" srcId="{FA9228B8-6D47-43C0-ABA8-D2FA4BE5BCA7}" destId="{942A6C6D-36D0-4EF3-9460-875CE1F9DC81}" srcOrd="5" destOrd="0" parTransId="{473E5A79-A15A-4A67-A9B7-2C6C3D096F0A}" sibTransId="{BACDD623-22E4-4E6A-BAA1-496C5BA288C3}"/>
    <dgm:cxn modelId="{A0AEB0FC-FDC6-4EA9-A9F6-6B3CAF3643AB}" type="presOf" srcId="{FA9228B8-6D47-43C0-ABA8-D2FA4BE5BCA7}" destId="{84A65CFD-9B42-423B-9E32-8232B3C499ED}" srcOrd="0" destOrd="0" presId="urn:microsoft.com/office/officeart/2005/8/layout/list1"/>
    <dgm:cxn modelId="{8A129E00-4192-401C-8439-38D9613C8F4A}" type="presParOf" srcId="{84A65CFD-9B42-423B-9E32-8232B3C499ED}" destId="{56972434-9942-4770-817B-090AE9268432}" srcOrd="0" destOrd="0" presId="urn:microsoft.com/office/officeart/2005/8/layout/list1"/>
    <dgm:cxn modelId="{5D197295-007C-417E-9011-D8C09C29A070}" type="presParOf" srcId="{56972434-9942-4770-817B-090AE9268432}" destId="{C9394F8B-E330-47A2-8A75-32779E172DE5}" srcOrd="0" destOrd="0" presId="urn:microsoft.com/office/officeart/2005/8/layout/list1"/>
    <dgm:cxn modelId="{3B05149F-C13D-4F5D-A9EF-ED413AACE9AE}" type="presParOf" srcId="{56972434-9942-4770-817B-090AE9268432}" destId="{370B345A-BD16-4072-8E9A-A32A1299AD9A}" srcOrd="1" destOrd="0" presId="urn:microsoft.com/office/officeart/2005/8/layout/list1"/>
    <dgm:cxn modelId="{0ED71333-64B5-4A81-9C96-8EA528020E3B}" type="presParOf" srcId="{84A65CFD-9B42-423B-9E32-8232B3C499ED}" destId="{CB8B094C-3781-4C1B-93C4-DBA9CD0D07AC}" srcOrd="1" destOrd="0" presId="urn:microsoft.com/office/officeart/2005/8/layout/list1"/>
    <dgm:cxn modelId="{6EDA339A-108B-4AF6-97A4-E227B1AAE9B8}" type="presParOf" srcId="{84A65CFD-9B42-423B-9E32-8232B3C499ED}" destId="{8BA8BF57-6337-4816-830F-12E532E27604}" srcOrd="2" destOrd="0" presId="urn:microsoft.com/office/officeart/2005/8/layout/list1"/>
    <dgm:cxn modelId="{F139D6D8-2AA1-42BD-A86E-BD13500D51EF}" type="presParOf" srcId="{84A65CFD-9B42-423B-9E32-8232B3C499ED}" destId="{4333AB9A-D7C8-4C32-A18A-43BE6BEF9FE1}" srcOrd="3" destOrd="0" presId="urn:microsoft.com/office/officeart/2005/8/layout/list1"/>
    <dgm:cxn modelId="{581498A3-F16E-4DB4-913E-C8E015804B58}" type="presParOf" srcId="{84A65CFD-9B42-423B-9E32-8232B3C499ED}" destId="{3B3D441F-A259-4BF4-B881-9DC3033BF63C}" srcOrd="4" destOrd="0" presId="urn:microsoft.com/office/officeart/2005/8/layout/list1"/>
    <dgm:cxn modelId="{33D100BE-513A-4B07-A403-577EF9FF1C2C}" type="presParOf" srcId="{3B3D441F-A259-4BF4-B881-9DC3033BF63C}" destId="{69E45FF5-4D8E-418F-9CED-A5C946FD7A54}" srcOrd="0" destOrd="0" presId="urn:microsoft.com/office/officeart/2005/8/layout/list1"/>
    <dgm:cxn modelId="{2CD85224-487D-4903-A150-39D675E4220E}" type="presParOf" srcId="{3B3D441F-A259-4BF4-B881-9DC3033BF63C}" destId="{3D2C9400-CD44-4121-8579-CA1C1F98CF30}" srcOrd="1" destOrd="0" presId="urn:microsoft.com/office/officeart/2005/8/layout/list1"/>
    <dgm:cxn modelId="{699635BC-6497-4811-8901-479E3852E68A}" type="presParOf" srcId="{84A65CFD-9B42-423B-9E32-8232B3C499ED}" destId="{554B139D-3542-43B8-8B8F-1840B072C313}" srcOrd="5" destOrd="0" presId="urn:microsoft.com/office/officeart/2005/8/layout/list1"/>
    <dgm:cxn modelId="{9440012C-9405-4ED4-B6AF-DD94A09F57AA}" type="presParOf" srcId="{84A65CFD-9B42-423B-9E32-8232B3C499ED}" destId="{5B65F782-DC55-437F-861D-86ED73F9DA09}" srcOrd="6" destOrd="0" presId="urn:microsoft.com/office/officeart/2005/8/layout/list1"/>
    <dgm:cxn modelId="{C7F5A132-6876-48E7-A690-9C2F5993FA71}" type="presParOf" srcId="{84A65CFD-9B42-423B-9E32-8232B3C499ED}" destId="{371246C6-B365-4D93-9C02-891B245EFC93}" srcOrd="7" destOrd="0" presId="urn:microsoft.com/office/officeart/2005/8/layout/list1"/>
    <dgm:cxn modelId="{1CFD30CC-0AB4-4276-972A-1019C814A440}" type="presParOf" srcId="{84A65CFD-9B42-423B-9E32-8232B3C499ED}" destId="{760A43C5-80FC-4C9F-A25B-BEA104E463BE}" srcOrd="8" destOrd="0" presId="urn:microsoft.com/office/officeart/2005/8/layout/list1"/>
    <dgm:cxn modelId="{74B7A1EA-0550-454B-951C-3738B7E2466F}" type="presParOf" srcId="{760A43C5-80FC-4C9F-A25B-BEA104E463BE}" destId="{E441239C-99DF-44BD-839C-7E3FFAC75386}" srcOrd="0" destOrd="0" presId="urn:microsoft.com/office/officeart/2005/8/layout/list1"/>
    <dgm:cxn modelId="{7D8B8CDA-6F57-420B-A882-E7951A757502}" type="presParOf" srcId="{760A43C5-80FC-4C9F-A25B-BEA104E463BE}" destId="{7D2A6558-715E-4F79-A700-E40D4AE641C6}" srcOrd="1" destOrd="0" presId="urn:microsoft.com/office/officeart/2005/8/layout/list1"/>
    <dgm:cxn modelId="{BD8B54CB-89EF-40CE-BEF8-BE93F9EBCEFC}" type="presParOf" srcId="{84A65CFD-9B42-423B-9E32-8232B3C499ED}" destId="{1E88EB7B-877A-4F8A-913E-E9ED55FFD14E}" srcOrd="9" destOrd="0" presId="urn:microsoft.com/office/officeart/2005/8/layout/list1"/>
    <dgm:cxn modelId="{B5D1ECD8-542D-4FE8-BAE1-907BC21986B7}" type="presParOf" srcId="{84A65CFD-9B42-423B-9E32-8232B3C499ED}" destId="{48E5B8E3-C632-44A7-9990-0C517C0B030F}" srcOrd="10" destOrd="0" presId="urn:microsoft.com/office/officeart/2005/8/layout/list1"/>
    <dgm:cxn modelId="{87F816B4-C368-437B-89CA-7C42BC72965F}" type="presParOf" srcId="{84A65CFD-9B42-423B-9E32-8232B3C499ED}" destId="{504A37B0-9BE1-45DA-961C-E5996A6054C6}" srcOrd="11" destOrd="0" presId="urn:microsoft.com/office/officeart/2005/8/layout/list1"/>
    <dgm:cxn modelId="{8FC1B5F1-EA41-44AB-B9CA-3AEB125C33D3}" type="presParOf" srcId="{84A65CFD-9B42-423B-9E32-8232B3C499ED}" destId="{4A6D3F63-06CF-4FEF-97C5-A935333C6D6A}" srcOrd="12" destOrd="0" presId="urn:microsoft.com/office/officeart/2005/8/layout/list1"/>
    <dgm:cxn modelId="{28CA1374-63B6-424A-9503-38F695526798}" type="presParOf" srcId="{4A6D3F63-06CF-4FEF-97C5-A935333C6D6A}" destId="{F50D36B2-B0D0-4C64-9A4C-CA502CDDA431}" srcOrd="0" destOrd="0" presId="urn:microsoft.com/office/officeart/2005/8/layout/list1"/>
    <dgm:cxn modelId="{A2BBC9EE-1C44-4710-879B-B8D31BE42A59}" type="presParOf" srcId="{4A6D3F63-06CF-4FEF-97C5-A935333C6D6A}" destId="{70EDDB87-2469-4AC8-98A5-8E100C96229D}" srcOrd="1" destOrd="0" presId="urn:microsoft.com/office/officeart/2005/8/layout/list1"/>
    <dgm:cxn modelId="{6F827381-D241-4B2D-A0F3-BABF0591C59B}" type="presParOf" srcId="{84A65CFD-9B42-423B-9E32-8232B3C499ED}" destId="{2114D783-4E67-4AEC-9D5F-EF81BAF5F113}" srcOrd="13" destOrd="0" presId="urn:microsoft.com/office/officeart/2005/8/layout/list1"/>
    <dgm:cxn modelId="{C6EF3BBD-51A9-4927-BE78-6996AE0FB6A0}" type="presParOf" srcId="{84A65CFD-9B42-423B-9E32-8232B3C499ED}" destId="{47DA5000-864A-4FF7-B4D7-A26E031887A8}" srcOrd="14" destOrd="0" presId="urn:microsoft.com/office/officeart/2005/8/layout/list1"/>
    <dgm:cxn modelId="{2D94B99A-9866-4943-BD20-9EC1B9DC61A4}" type="presParOf" srcId="{84A65CFD-9B42-423B-9E32-8232B3C499ED}" destId="{27849114-49E4-4B63-86EE-15ADFA7641D8}" srcOrd="15" destOrd="0" presId="urn:microsoft.com/office/officeart/2005/8/layout/list1"/>
    <dgm:cxn modelId="{30DEDD89-997E-451D-AA9B-E1F1A05354D2}" type="presParOf" srcId="{84A65CFD-9B42-423B-9E32-8232B3C499ED}" destId="{DE37207A-A465-424D-972D-94C78834F747}" srcOrd="16" destOrd="0" presId="urn:microsoft.com/office/officeart/2005/8/layout/list1"/>
    <dgm:cxn modelId="{FFC8F70A-2BF7-4264-B158-F03442DA7B01}" type="presParOf" srcId="{DE37207A-A465-424D-972D-94C78834F747}" destId="{EA6975D6-2E04-46CA-84A3-A0F6F26979AE}" srcOrd="0" destOrd="0" presId="urn:microsoft.com/office/officeart/2005/8/layout/list1"/>
    <dgm:cxn modelId="{F057E8D6-1B96-43BA-84E9-48E29A978F03}" type="presParOf" srcId="{DE37207A-A465-424D-972D-94C78834F747}" destId="{D55E3CB6-5BD9-44A0-A6AA-95572D072BE6}" srcOrd="1" destOrd="0" presId="urn:microsoft.com/office/officeart/2005/8/layout/list1"/>
    <dgm:cxn modelId="{5413486C-502F-4EA8-9543-9E6713199974}" type="presParOf" srcId="{84A65CFD-9B42-423B-9E32-8232B3C499ED}" destId="{05E5778C-C82F-45C0-B56A-8322AEE560E6}" srcOrd="17" destOrd="0" presId="urn:microsoft.com/office/officeart/2005/8/layout/list1"/>
    <dgm:cxn modelId="{1CFF4434-7664-400B-8A40-FA3B99725D2D}" type="presParOf" srcId="{84A65CFD-9B42-423B-9E32-8232B3C499ED}" destId="{C558DE64-2B22-426D-A537-686BB151F0AD}" srcOrd="18" destOrd="0" presId="urn:microsoft.com/office/officeart/2005/8/layout/list1"/>
    <dgm:cxn modelId="{783C4936-1CE1-4475-9982-15907E4CB9CF}" type="presParOf" srcId="{84A65CFD-9B42-423B-9E32-8232B3C499ED}" destId="{4F3C036D-3809-4BDC-B942-8C10200D87EE}" srcOrd="19" destOrd="0" presId="urn:microsoft.com/office/officeart/2005/8/layout/list1"/>
    <dgm:cxn modelId="{42BFCAED-93D4-4E02-A721-B3CB533D80F3}" type="presParOf" srcId="{84A65CFD-9B42-423B-9E32-8232B3C499ED}" destId="{58848D2C-7106-4ED5-A923-319A5167772F}" srcOrd="20" destOrd="0" presId="urn:microsoft.com/office/officeart/2005/8/layout/list1"/>
    <dgm:cxn modelId="{21BFA432-FE80-48EA-9CE5-B2F70DEBC3DD}" type="presParOf" srcId="{58848D2C-7106-4ED5-A923-319A5167772F}" destId="{98316665-52D0-4DEE-B202-645A753BCC5B}" srcOrd="0" destOrd="0" presId="urn:microsoft.com/office/officeart/2005/8/layout/list1"/>
    <dgm:cxn modelId="{64B37E28-21EE-4F11-B555-F11851BE0FA2}" type="presParOf" srcId="{58848D2C-7106-4ED5-A923-319A5167772F}" destId="{8623213A-5E61-429F-81E7-BC79E43D96C4}" srcOrd="1" destOrd="0" presId="urn:microsoft.com/office/officeart/2005/8/layout/list1"/>
    <dgm:cxn modelId="{680B27CD-C5C9-40C0-8CC9-E8F88A1EF941}" type="presParOf" srcId="{84A65CFD-9B42-423B-9E32-8232B3C499ED}" destId="{2A1EA350-4422-4FFA-A151-866FF61374B2}" srcOrd="21" destOrd="0" presId="urn:microsoft.com/office/officeart/2005/8/layout/list1"/>
    <dgm:cxn modelId="{96A82C60-C1B2-4CA0-B379-5B733FC2ECEB}" type="presParOf" srcId="{84A65CFD-9B42-423B-9E32-8232B3C499ED}" destId="{DCBD95A0-4749-47D5-A5ED-CBDA656CEF6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8BF57-6337-4816-830F-12E532E27604}">
      <dsp:nvSpPr>
        <dsp:cNvPr id="0" name=""/>
        <dsp:cNvSpPr/>
      </dsp:nvSpPr>
      <dsp:spPr>
        <a:xfrm>
          <a:off x="0" y="303239"/>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0B345A-BD16-4072-8E9A-A32A1299AD9A}">
      <dsp:nvSpPr>
        <dsp:cNvPr id="0" name=""/>
        <dsp:cNvSpPr/>
      </dsp:nvSpPr>
      <dsp:spPr>
        <a:xfrm>
          <a:off x="391790" y="37559"/>
          <a:ext cx="7835792" cy="531360"/>
        </a:xfrm>
        <a:prstGeom prst="round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lang="en-US" sz="2800" b="1" kern="1200" dirty="0"/>
            <a:t>Definitions and concepts</a:t>
          </a:r>
        </a:p>
      </dsp:txBody>
      <dsp:txXfrm>
        <a:off x="417729" y="63498"/>
        <a:ext cx="7783914" cy="479482"/>
      </dsp:txXfrm>
    </dsp:sp>
    <dsp:sp modelId="{5B65F782-DC55-437F-861D-86ED73F9DA09}">
      <dsp:nvSpPr>
        <dsp:cNvPr id="0" name=""/>
        <dsp:cNvSpPr/>
      </dsp:nvSpPr>
      <dsp:spPr>
        <a:xfrm>
          <a:off x="0" y="1119719"/>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2C9400-CD44-4121-8579-CA1C1F98CF30}">
      <dsp:nvSpPr>
        <dsp:cNvPr id="0" name=""/>
        <dsp:cNvSpPr/>
      </dsp:nvSpPr>
      <dsp:spPr>
        <a:xfrm>
          <a:off x="391790" y="854039"/>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Message ordering and reliability</a:t>
          </a:r>
        </a:p>
      </dsp:txBody>
      <dsp:txXfrm>
        <a:off x="417729" y="879978"/>
        <a:ext cx="7783914" cy="479482"/>
      </dsp:txXfrm>
    </dsp:sp>
    <dsp:sp modelId="{48E5B8E3-C632-44A7-9990-0C517C0B030F}">
      <dsp:nvSpPr>
        <dsp:cNvPr id="0" name=""/>
        <dsp:cNvSpPr/>
      </dsp:nvSpPr>
      <dsp:spPr>
        <a:xfrm>
          <a:off x="0" y="1936199"/>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2A6558-715E-4F79-A700-E40D4AE641C6}">
      <dsp:nvSpPr>
        <dsp:cNvPr id="0" name=""/>
        <dsp:cNvSpPr/>
      </dsp:nvSpPr>
      <dsp:spPr>
        <a:xfrm>
          <a:off x="391790" y="1670519"/>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Semantics and syntax</a:t>
          </a:r>
        </a:p>
      </dsp:txBody>
      <dsp:txXfrm>
        <a:off x="417729" y="1696458"/>
        <a:ext cx="7783914" cy="479482"/>
      </dsp:txXfrm>
    </dsp:sp>
    <dsp:sp modelId="{47DA5000-864A-4FF7-B4D7-A26E031887A8}">
      <dsp:nvSpPr>
        <dsp:cNvPr id="0" name=""/>
        <dsp:cNvSpPr/>
      </dsp:nvSpPr>
      <dsp:spPr>
        <a:xfrm>
          <a:off x="0" y="2752680"/>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EDDB87-2469-4AC8-98A5-8E100C96229D}">
      <dsp:nvSpPr>
        <dsp:cNvPr id="0" name=""/>
        <dsp:cNvSpPr/>
      </dsp:nvSpPr>
      <dsp:spPr>
        <a:xfrm>
          <a:off x="391790" y="2487000"/>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Encoding application messages</a:t>
          </a:r>
        </a:p>
      </dsp:txBody>
      <dsp:txXfrm>
        <a:off x="417729" y="2512939"/>
        <a:ext cx="7783914" cy="479482"/>
      </dsp:txXfrm>
    </dsp:sp>
    <dsp:sp modelId="{C558DE64-2B22-426D-A537-686BB151F0AD}">
      <dsp:nvSpPr>
        <dsp:cNvPr id="0" name=""/>
        <dsp:cNvSpPr/>
      </dsp:nvSpPr>
      <dsp:spPr>
        <a:xfrm>
          <a:off x="0" y="3569160"/>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5E3CB6-5BD9-44A0-A6AA-95572D072BE6}">
      <dsp:nvSpPr>
        <dsp:cNvPr id="0" name=""/>
        <dsp:cNvSpPr/>
      </dsp:nvSpPr>
      <dsp:spPr>
        <a:xfrm>
          <a:off x="391790" y="3303480"/>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Vertical communication on the source host</a:t>
          </a:r>
        </a:p>
      </dsp:txBody>
      <dsp:txXfrm>
        <a:off x="417729" y="3329419"/>
        <a:ext cx="7783914" cy="479482"/>
      </dsp:txXfrm>
    </dsp:sp>
    <dsp:sp modelId="{DCBD95A0-4749-47D5-A5ED-CBDA656CEF67}">
      <dsp:nvSpPr>
        <dsp:cNvPr id="0" name=""/>
        <dsp:cNvSpPr/>
      </dsp:nvSpPr>
      <dsp:spPr>
        <a:xfrm>
          <a:off x="0" y="4385640"/>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23213A-5E61-429F-81E7-BC79E43D96C4}">
      <dsp:nvSpPr>
        <dsp:cNvPr id="0" name=""/>
        <dsp:cNvSpPr/>
      </dsp:nvSpPr>
      <dsp:spPr>
        <a:xfrm>
          <a:off x="391790" y="4119960"/>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Standards architectures</a:t>
          </a:r>
        </a:p>
      </dsp:txBody>
      <dsp:txXfrm>
        <a:off x="417729" y="4145899"/>
        <a:ext cx="7783914"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8BF57-6337-4816-830F-12E532E27604}">
      <dsp:nvSpPr>
        <dsp:cNvPr id="0" name=""/>
        <dsp:cNvSpPr/>
      </dsp:nvSpPr>
      <dsp:spPr>
        <a:xfrm>
          <a:off x="0" y="303239"/>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0B345A-BD16-4072-8E9A-A32A1299AD9A}">
      <dsp:nvSpPr>
        <dsp:cNvPr id="0" name=""/>
        <dsp:cNvSpPr/>
      </dsp:nvSpPr>
      <dsp:spPr>
        <a:xfrm>
          <a:off x="391790" y="37559"/>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Definitions and concepts</a:t>
          </a:r>
        </a:p>
      </dsp:txBody>
      <dsp:txXfrm>
        <a:off x="417729" y="63498"/>
        <a:ext cx="7783914" cy="479482"/>
      </dsp:txXfrm>
    </dsp:sp>
    <dsp:sp modelId="{5B65F782-DC55-437F-861D-86ED73F9DA09}">
      <dsp:nvSpPr>
        <dsp:cNvPr id="0" name=""/>
        <dsp:cNvSpPr/>
      </dsp:nvSpPr>
      <dsp:spPr>
        <a:xfrm>
          <a:off x="0" y="1119719"/>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2C9400-CD44-4121-8579-CA1C1F98CF30}">
      <dsp:nvSpPr>
        <dsp:cNvPr id="0" name=""/>
        <dsp:cNvSpPr/>
      </dsp:nvSpPr>
      <dsp:spPr>
        <a:xfrm>
          <a:off x="391790" y="854039"/>
          <a:ext cx="7835792" cy="531360"/>
        </a:xfrm>
        <a:prstGeom prst="round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lang="en-US" sz="2800" kern="1200" dirty="0"/>
            <a:t>Message ordering and reliability</a:t>
          </a:r>
        </a:p>
      </dsp:txBody>
      <dsp:txXfrm>
        <a:off x="417729" y="879978"/>
        <a:ext cx="7783914" cy="479482"/>
      </dsp:txXfrm>
    </dsp:sp>
    <dsp:sp modelId="{48E5B8E3-C632-44A7-9990-0C517C0B030F}">
      <dsp:nvSpPr>
        <dsp:cNvPr id="0" name=""/>
        <dsp:cNvSpPr/>
      </dsp:nvSpPr>
      <dsp:spPr>
        <a:xfrm>
          <a:off x="0" y="1936199"/>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2A6558-715E-4F79-A700-E40D4AE641C6}">
      <dsp:nvSpPr>
        <dsp:cNvPr id="0" name=""/>
        <dsp:cNvSpPr/>
      </dsp:nvSpPr>
      <dsp:spPr>
        <a:xfrm>
          <a:off x="391790" y="1670519"/>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Semantics and syntax</a:t>
          </a:r>
        </a:p>
      </dsp:txBody>
      <dsp:txXfrm>
        <a:off x="417729" y="1696458"/>
        <a:ext cx="7783914" cy="479482"/>
      </dsp:txXfrm>
    </dsp:sp>
    <dsp:sp modelId="{47DA5000-864A-4FF7-B4D7-A26E031887A8}">
      <dsp:nvSpPr>
        <dsp:cNvPr id="0" name=""/>
        <dsp:cNvSpPr/>
      </dsp:nvSpPr>
      <dsp:spPr>
        <a:xfrm>
          <a:off x="0" y="2752680"/>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EDDB87-2469-4AC8-98A5-8E100C96229D}">
      <dsp:nvSpPr>
        <dsp:cNvPr id="0" name=""/>
        <dsp:cNvSpPr/>
      </dsp:nvSpPr>
      <dsp:spPr>
        <a:xfrm>
          <a:off x="391790" y="2487000"/>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Encoding application messages</a:t>
          </a:r>
        </a:p>
      </dsp:txBody>
      <dsp:txXfrm>
        <a:off x="417729" y="2512939"/>
        <a:ext cx="7783914" cy="479482"/>
      </dsp:txXfrm>
    </dsp:sp>
    <dsp:sp modelId="{C558DE64-2B22-426D-A537-686BB151F0AD}">
      <dsp:nvSpPr>
        <dsp:cNvPr id="0" name=""/>
        <dsp:cNvSpPr/>
      </dsp:nvSpPr>
      <dsp:spPr>
        <a:xfrm>
          <a:off x="0" y="3569160"/>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5E3CB6-5BD9-44A0-A6AA-95572D072BE6}">
      <dsp:nvSpPr>
        <dsp:cNvPr id="0" name=""/>
        <dsp:cNvSpPr/>
      </dsp:nvSpPr>
      <dsp:spPr>
        <a:xfrm>
          <a:off x="391790" y="3303480"/>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Vertical communication on the source host</a:t>
          </a:r>
        </a:p>
      </dsp:txBody>
      <dsp:txXfrm>
        <a:off x="417729" y="3329419"/>
        <a:ext cx="7783914" cy="479482"/>
      </dsp:txXfrm>
    </dsp:sp>
    <dsp:sp modelId="{DCBD95A0-4749-47D5-A5ED-CBDA656CEF67}">
      <dsp:nvSpPr>
        <dsp:cNvPr id="0" name=""/>
        <dsp:cNvSpPr/>
      </dsp:nvSpPr>
      <dsp:spPr>
        <a:xfrm>
          <a:off x="0" y="4385640"/>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23213A-5E61-429F-81E7-BC79E43D96C4}">
      <dsp:nvSpPr>
        <dsp:cNvPr id="0" name=""/>
        <dsp:cNvSpPr/>
      </dsp:nvSpPr>
      <dsp:spPr>
        <a:xfrm>
          <a:off x="391790" y="4119960"/>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Standards architectures</a:t>
          </a:r>
        </a:p>
      </dsp:txBody>
      <dsp:txXfrm>
        <a:off x="417729" y="4145899"/>
        <a:ext cx="7783914"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8BF57-6337-4816-830F-12E532E27604}">
      <dsp:nvSpPr>
        <dsp:cNvPr id="0" name=""/>
        <dsp:cNvSpPr/>
      </dsp:nvSpPr>
      <dsp:spPr>
        <a:xfrm>
          <a:off x="0" y="303239"/>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0B345A-BD16-4072-8E9A-A32A1299AD9A}">
      <dsp:nvSpPr>
        <dsp:cNvPr id="0" name=""/>
        <dsp:cNvSpPr/>
      </dsp:nvSpPr>
      <dsp:spPr>
        <a:xfrm>
          <a:off x="391790" y="37559"/>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Definitions and concepts</a:t>
          </a:r>
        </a:p>
      </dsp:txBody>
      <dsp:txXfrm>
        <a:off x="417729" y="63498"/>
        <a:ext cx="7783914" cy="479482"/>
      </dsp:txXfrm>
    </dsp:sp>
    <dsp:sp modelId="{5B65F782-DC55-437F-861D-86ED73F9DA09}">
      <dsp:nvSpPr>
        <dsp:cNvPr id="0" name=""/>
        <dsp:cNvSpPr/>
      </dsp:nvSpPr>
      <dsp:spPr>
        <a:xfrm>
          <a:off x="0" y="1119719"/>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2C9400-CD44-4121-8579-CA1C1F98CF30}">
      <dsp:nvSpPr>
        <dsp:cNvPr id="0" name=""/>
        <dsp:cNvSpPr/>
      </dsp:nvSpPr>
      <dsp:spPr>
        <a:xfrm>
          <a:off x="391790" y="854039"/>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b="0" kern="1200" dirty="0"/>
            <a:t>Message ordering and reliability</a:t>
          </a:r>
        </a:p>
      </dsp:txBody>
      <dsp:txXfrm>
        <a:off x="417729" y="879978"/>
        <a:ext cx="7783914" cy="479482"/>
      </dsp:txXfrm>
    </dsp:sp>
    <dsp:sp modelId="{48E5B8E3-C632-44A7-9990-0C517C0B030F}">
      <dsp:nvSpPr>
        <dsp:cNvPr id="0" name=""/>
        <dsp:cNvSpPr/>
      </dsp:nvSpPr>
      <dsp:spPr>
        <a:xfrm>
          <a:off x="0" y="1936199"/>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2A6558-715E-4F79-A700-E40D4AE641C6}">
      <dsp:nvSpPr>
        <dsp:cNvPr id="0" name=""/>
        <dsp:cNvSpPr/>
      </dsp:nvSpPr>
      <dsp:spPr>
        <a:xfrm>
          <a:off x="391790" y="1670519"/>
          <a:ext cx="7835792" cy="531360"/>
        </a:xfrm>
        <a:prstGeom prst="round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17742" tIns="0" rIns="217742" bIns="0" numCol="1" spcCol="1270" anchor="ctr" anchorCtr="0">
          <a:noAutofit/>
        </a:bodyPr>
        <a:lstStyle/>
        <a:p>
          <a:pPr marL="0" lvl="0" indent="0" algn="l" defTabSz="1422400">
            <a:lnSpc>
              <a:spcPct val="90000"/>
            </a:lnSpc>
            <a:spcBef>
              <a:spcPct val="0"/>
            </a:spcBef>
            <a:spcAft>
              <a:spcPct val="35000"/>
            </a:spcAft>
            <a:buNone/>
          </a:pPr>
          <a:r>
            <a:rPr lang="en-US" sz="3200" b="1" kern="1200" dirty="0"/>
            <a:t>Semantics and syntax</a:t>
          </a:r>
        </a:p>
      </dsp:txBody>
      <dsp:txXfrm>
        <a:off x="417729" y="1696458"/>
        <a:ext cx="7783914" cy="479482"/>
      </dsp:txXfrm>
    </dsp:sp>
    <dsp:sp modelId="{47DA5000-864A-4FF7-B4D7-A26E031887A8}">
      <dsp:nvSpPr>
        <dsp:cNvPr id="0" name=""/>
        <dsp:cNvSpPr/>
      </dsp:nvSpPr>
      <dsp:spPr>
        <a:xfrm>
          <a:off x="0" y="2752680"/>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EDDB87-2469-4AC8-98A5-8E100C96229D}">
      <dsp:nvSpPr>
        <dsp:cNvPr id="0" name=""/>
        <dsp:cNvSpPr/>
      </dsp:nvSpPr>
      <dsp:spPr>
        <a:xfrm>
          <a:off x="391790" y="2487000"/>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Encoding application messages</a:t>
          </a:r>
        </a:p>
      </dsp:txBody>
      <dsp:txXfrm>
        <a:off x="417729" y="2512939"/>
        <a:ext cx="7783914" cy="479482"/>
      </dsp:txXfrm>
    </dsp:sp>
    <dsp:sp modelId="{C558DE64-2B22-426D-A537-686BB151F0AD}">
      <dsp:nvSpPr>
        <dsp:cNvPr id="0" name=""/>
        <dsp:cNvSpPr/>
      </dsp:nvSpPr>
      <dsp:spPr>
        <a:xfrm>
          <a:off x="0" y="3569160"/>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5E3CB6-5BD9-44A0-A6AA-95572D072BE6}">
      <dsp:nvSpPr>
        <dsp:cNvPr id="0" name=""/>
        <dsp:cNvSpPr/>
      </dsp:nvSpPr>
      <dsp:spPr>
        <a:xfrm>
          <a:off x="391790" y="3303480"/>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Vertical communication on the source host</a:t>
          </a:r>
        </a:p>
      </dsp:txBody>
      <dsp:txXfrm>
        <a:off x="417729" y="3329419"/>
        <a:ext cx="7783914" cy="479482"/>
      </dsp:txXfrm>
    </dsp:sp>
    <dsp:sp modelId="{DCBD95A0-4749-47D5-A5ED-CBDA656CEF67}">
      <dsp:nvSpPr>
        <dsp:cNvPr id="0" name=""/>
        <dsp:cNvSpPr/>
      </dsp:nvSpPr>
      <dsp:spPr>
        <a:xfrm>
          <a:off x="0" y="4385640"/>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23213A-5E61-429F-81E7-BC79E43D96C4}">
      <dsp:nvSpPr>
        <dsp:cNvPr id="0" name=""/>
        <dsp:cNvSpPr/>
      </dsp:nvSpPr>
      <dsp:spPr>
        <a:xfrm>
          <a:off x="391790" y="4119960"/>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Standards architectures</a:t>
          </a:r>
        </a:p>
      </dsp:txBody>
      <dsp:txXfrm>
        <a:off x="417729" y="4145899"/>
        <a:ext cx="7783914"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8BF57-6337-4816-830F-12E532E27604}">
      <dsp:nvSpPr>
        <dsp:cNvPr id="0" name=""/>
        <dsp:cNvSpPr/>
      </dsp:nvSpPr>
      <dsp:spPr>
        <a:xfrm>
          <a:off x="0" y="301385"/>
          <a:ext cx="8229600"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0B345A-BD16-4072-8E9A-A32A1299AD9A}">
      <dsp:nvSpPr>
        <dsp:cNvPr id="0" name=""/>
        <dsp:cNvSpPr/>
      </dsp:nvSpPr>
      <dsp:spPr>
        <a:xfrm>
          <a:off x="391790" y="50465"/>
          <a:ext cx="7835792" cy="50184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Definitions and concepts</a:t>
          </a:r>
        </a:p>
      </dsp:txBody>
      <dsp:txXfrm>
        <a:off x="416288" y="74963"/>
        <a:ext cx="7786796" cy="452844"/>
      </dsp:txXfrm>
    </dsp:sp>
    <dsp:sp modelId="{5B65F782-DC55-437F-861D-86ED73F9DA09}">
      <dsp:nvSpPr>
        <dsp:cNvPr id="0" name=""/>
        <dsp:cNvSpPr/>
      </dsp:nvSpPr>
      <dsp:spPr>
        <a:xfrm>
          <a:off x="0" y="1072505"/>
          <a:ext cx="8229600"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2C9400-CD44-4121-8579-CA1C1F98CF30}">
      <dsp:nvSpPr>
        <dsp:cNvPr id="0" name=""/>
        <dsp:cNvSpPr/>
      </dsp:nvSpPr>
      <dsp:spPr>
        <a:xfrm>
          <a:off x="391790" y="821585"/>
          <a:ext cx="7835792" cy="50184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Message ordering and reliability</a:t>
          </a:r>
        </a:p>
      </dsp:txBody>
      <dsp:txXfrm>
        <a:off x="416288" y="846083"/>
        <a:ext cx="7786796" cy="452844"/>
      </dsp:txXfrm>
    </dsp:sp>
    <dsp:sp modelId="{48E5B8E3-C632-44A7-9990-0C517C0B030F}">
      <dsp:nvSpPr>
        <dsp:cNvPr id="0" name=""/>
        <dsp:cNvSpPr/>
      </dsp:nvSpPr>
      <dsp:spPr>
        <a:xfrm>
          <a:off x="0" y="1843625"/>
          <a:ext cx="8229600"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2A6558-715E-4F79-A700-E40D4AE641C6}">
      <dsp:nvSpPr>
        <dsp:cNvPr id="0" name=""/>
        <dsp:cNvSpPr/>
      </dsp:nvSpPr>
      <dsp:spPr>
        <a:xfrm>
          <a:off x="391790" y="1592705"/>
          <a:ext cx="7835792" cy="50184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Semantics and syntax</a:t>
          </a:r>
        </a:p>
      </dsp:txBody>
      <dsp:txXfrm>
        <a:off x="416288" y="1617203"/>
        <a:ext cx="7786796" cy="452844"/>
      </dsp:txXfrm>
    </dsp:sp>
    <dsp:sp modelId="{47DA5000-864A-4FF7-B4D7-A26E031887A8}">
      <dsp:nvSpPr>
        <dsp:cNvPr id="0" name=""/>
        <dsp:cNvSpPr/>
      </dsp:nvSpPr>
      <dsp:spPr>
        <a:xfrm>
          <a:off x="0" y="2614745"/>
          <a:ext cx="8229600"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EDDB87-2469-4AC8-98A5-8E100C96229D}">
      <dsp:nvSpPr>
        <dsp:cNvPr id="0" name=""/>
        <dsp:cNvSpPr/>
      </dsp:nvSpPr>
      <dsp:spPr>
        <a:xfrm>
          <a:off x="391790" y="2363825"/>
          <a:ext cx="7835792" cy="50184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Encoding application messages</a:t>
          </a:r>
        </a:p>
      </dsp:txBody>
      <dsp:txXfrm>
        <a:off x="416288" y="2388323"/>
        <a:ext cx="7786796" cy="452844"/>
      </dsp:txXfrm>
    </dsp:sp>
    <dsp:sp modelId="{C558DE64-2B22-426D-A537-686BB151F0AD}">
      <dsp:nvSpPr>
        <dsp:cNvPr id="0" name=""/>
        <dsp:cNvSpPr/>
      </dsp:nvSpPr>
      <dsp:spPr>
        <a:xfrm>
          <a:off x="0" y="3626814"/>
          <a:ext cx="8229600"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5E3CB6-5BD9-44A0-A6AA-95572D072BE6}">
      <dsp:nvSpPr>
        <dsp:cNvPr id="0" name=""/>
        <dsp:cNvSpPr/>
      </dsp:nvSpPr>
      <dsp:spPr>
        <a:xfrm>
          <a:off x="391790" y="3134945"/>
          <a:ext cx="7835792" cy="742788"/>
        </a:xfrm>
        <a:prstGeom prst="round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b="1" kern="1200" dirty="0"/>
            <a:t>Vertical communication on the source host</a:t>
          </a:r>
        </a:p>
      </dsp:txBody>
      <dsp:txXfrm>
        <a:off x="428050" y="3171205"/>
        <a:ext cx="7763272" cy="670268"/>
      </dsp:txXfrm>
    </dsp:sp>
    <dsp:sp modelId="{DCBD95A0-4749-47D5-A5ED-CBDA656CEF67}">
      <dsp:nvSpPr>
        <dsp:cNvPr id="0" name=""/>
        <dsp:cNvSpPr/>
      </dsp:nvSpPr>
      <dsp:spPr>
        <a:xfrm>
          <a:off x="0" y="4397934"/>
          <a:ext cx="8229600"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23213A-5E61-429F-81E7-BC79E43D96C4}">
      <dsp:nvSpPr>
        <dsp:cNvPr id="0" name=""/>
        <dsp:cNvSpPr/>
      </dsp:nvSpPr>
      <dsp:spPr>
        <a:xfrm>
          <a:off x="391790" y="4147014"/>
          <a:ext cx="7835792" cy="50184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Standards architectures</a:t>
          </a:r>
        </a:p>
      </dsp:txBody>
      <dsp:txXfrm>
        <a:off x="416288" y="4171512"/>
        <a:ext cx="7786796"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8BF57-6337-4816-830F-12E532E27604}">
      <dsp:nvSpPr>
        <dsp:cNvPr id="0" name=""/>
        <dsp:cNvSpPr/>
      </dsp:nvSpPr>
      <dsp:spPr>
        <a:xfrm>
          <a:off x="0" y="303239"/>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0B345A-BD16-4072-8E9A-A32A1299AD9A}">
      <dsp:nvSpPr>
        <dsp:cNvPr id="0" name=""/>
        <dsp:cNvSpPr/>
      </dsp:nvSpPr>
      <dsp:spPr>
        <a:xfrm>
          <a:off x="391790" y="37559"/>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Definitions and concepts</a:t>
          </a:r>
        </a:p>
      </dsp:txBody>
      <dsp:txXfrm>
        <a:off x="417729" y="63498"/>
        <a:ext cx="7783914" cy="479482"/>
      </dsp:txXfrm>
    </dsp:sp>
    <dsp:sp modelId="{5B65F782-DC55-437F-861D-86ED73F9DA09}">
      <dsp:nvSpPr>
        <dsp:cNvPr id="0" name=""/>
        <dsp:cNvSpPr/>
      </dsp:nvSpPr>
      <dsp:spPr>
        <a:xfrm>
          <a:off x="0" y="1119719"/>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2C9400-CD44-4121-8579-CA1C1F98CF30}">
      <dsp:nvSpPr>
        <dsp:cNvPr id="0" name=""/>
        <dsp:cNvSpPr/>
      </dsp:nvSpPr>
      <dsp:spPr>
        <a:xfrm>
          <a:off x="391790" y="854039"/>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Message ordering and reliability</a:t>
          </a:r>
        </a:p>
      </dsp:txBody>
      <dsp:txXfrm>
        <a:off x="417729" y="879978"/>
        <a:ext cx="7783914" cy="479482"/>
      </dsp:txXfrm>
    </dsp:sp>
    <dsp:sp modelId="{48E5B8E3-C632-44A7-9990-0C517C0B030F}">
      <dsp:nvSpPr>
        <dsp:cNvPr id="0" name=""/>
        <dsp:cNvSpPr/>
      </dsp:nvSpPr>
      <dsp:spPr>
        <a:xfrm>
          <a:off x="0" y="1936199"/>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2A6558-715E-4F79-A700-E40D4AE641C6}">
      <dsp:nvSpPr>
        <dsp:cNvPr id="0" name=""/>
        <dsp:cNvSpPr/>
      </dsp:nvSpPr>
      <dsp:spPr>
        <a:xfrm>
          <a:off x="391790" y="1670519"/>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Semantics and syntax</a:t>
          </a:r>
        </a:p>
      </dsp:txBody>
      <dsp:txXfrm>
        <a:off x="417729" y="1696458"/>
        <a:ext cx="7783914" cy="479482"/>
      </dsp:txXfrm>
    </dsp:sp>
    <dsp:sp modelId="{47DA5000-864A-4FF7-B4D7-A26E031887A8}">
      <dsp:nvSpPr>
        <dsp:cNvPr id="0" name=""/>
        <dsp:cNvSpPr/>
      </dsp:nvSpPr>
      <dsp:spPr>
        <a:xfrm>
          <a:off x="0" y="2752680"/>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EDDB87-2469-4AC8-98A5-8E100C96229D}">
      <dsp:nvSpPr>
        <dsp:cNvPr id="0" name=""/>
        <dsp:cNvSpPr/>
      </dsp:nvSpPr>
      <dsp:spPr>
        <a:xfrm>
          <a:off x="391790" y="2487000"/>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Encoding application messages</a:t>
          </a:r>
        </a:p>
      </dsp:txBody>
      <dsp:txXfrm>
        <a:off x="417729" y="2512939"/>
        <a:ext cx="7783914" cy="479482"/>
      </dsp:txXfrm>
    </dsp:sp>
    <dsp:sp modelId="{C558DE64-2B22-426D-A537-686BB151F0AD}">
      <dsp:nvSpPr>
        <dsp:cNvPr id="0" name=""/>
        <dsp:cNvSpPr/>
      </dsp:nvSpPr>
      <dsp:spPr>
        <a:xfrm>
          <a:off x="0" y="3569160"/>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5E3CB6-5BD9-44A0-A6AA-95572D072BE6}">
      <dsp:nvSpPr>
        <dsp:cNvPr id="0" name=""/>
        <dsp:cNvSpPr/>
      </dsp:nvSpPr>
      <dsp:spPr>
        <a:xfrm>
          <a:off x="391790" y="3303480"/>
          <a:ext cx="7835792" cy="53136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Vertical communication on the source host</a:t>
          </a:r>
        </a:p>
      </dsp:txBody>
      <dsp:txXfrm>
        <a:off x="417729" y="3329419"/>
        <a:ext cx="7783914" cy="479482"/>
      </dsp:txXfrm>
    </dsp:sp>
    <dsp:sp modelId="{DCBD95A0-4749-47D5-A5ED-CBDA656CEF67}">
      <dsp:nvSpPr>
        <dsp:cNvPr id="0" name=""/>
        <dsp:cNvSpPr/>
      </dsp:nvSpPr>
      <dsp:spPr>
        <a:xfrm>
          <a:off x="0" y="4385640"/>
          <a:ext cx="822960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23213A-5E61-429F-81E7-BC79E43D96C4}">
      <dsp:nvSpPr>
        <dsp:cNvPr id="0" name=""/>
        <dsp:cNvSpPr/>
      </dsp:nvSpPr>
      <dsp:spPr>
        <a:xfrm>
          <a:off x="391790" y="4119960"/>
          <a:ext cx="7835792" cy="531360"/>
        </a:xfrm>
        <a:prstGeom prst="round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lang="en-US" sz="2800" b="1" kern="1200" dirty="0"/>
            <a:t>Standards architectures</a:t>
          </a:r>
        </a:p>
      </dsp:txBody>
      <dsp:txXfrm>
        <a:off x="417729" y="4145899"/>
        <a:ext cx="7783914"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5ED82AE4-1993-4F40-9199-902E77ACC404}"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40561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cs typeface="+mn-cs"/>
              </a:defRPr>
            </a:lvl1pPr>
          </a:lstStyle>
          <a:p>
            <a:pPr>
              <a:defRPr/>
            </a:pPr>
            <a:fld id="{3CBB7845-04A0-0848-BE36-70F32FE50871}"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13960"/>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61F9D5C-5F09-364B-AA98-E18BC004BA9D}"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Network Basics</a:t>
            </a:r>
          </a:p>
          <a:p>
            <a:pPr>
              <a:buFontTx/>
              <a:buNone/>
            </a:pPr>
            <a:r>
              <a:rPr lang="en-US" sz="1300" b="0" dirty="0"/>
              <a:t>Chapter 3: Network Protocols and Communications</a:t>
            </a:r>
            <a:endParaRPr lang="en-GB" b="0" dirty="0"/>
          </a:p>
        </p:txBody>
      </p:sp>
    </p:spTree>
    <p:extLst>
      <p:ext uri="{BB962C8B-B14F-4D97-AF65-F5344CB8AC3E}">
        <p14:creationId xmlns:p14="http://schemas.microsoft.com/office/powerpoint/2010/main" val="2448394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endParaRPr lang="en-US"/>
          </a:p>
        </p:txBody>
      </p:sp>
      <p:sp>
        <p:nvSpPr>
          <p:cNvPr id="4" name="Slide Number Placeholder 3"/>
          <p:cNvSpPr>
            <a:spLocks noGrp="1"/>
          </p:cNvSpPr>
          <p:nvPr>
            <p:ph type="sldNum" sz="quarter" idx="5"/>
          </p:nvPr>
        </p:nvSpPr>
        <p:spPr/>
        <p:txBody>
          <a:bodyPr/>
          <a:lstStyle/>
          <a:p>
            <a:pPr>
              <a:defRPr/>
            </a:pPr>
            <a:fld id="{0DAD5985-AB92-494A-A318-41B08A24D6D9}" type="slidenum">
              <a:rPr lang="en-US" smtClean="0"/>
              <a:pPr>
                <a:defRPr/>
              </a:pPr>
              <a:t>11</a:t>
            </a:fld>
            <a:endParaRPr lang="en-US"/>
          </a:p>
        </p:txBody>
      </p:sp>
    </p:spTree>
    <p:extLst>
      <p:ext uri="{BB962C8B-B14F-4D97-AF65-F5344CB8AC3E}">
        <p14:creationId xmlns:p14="http://schemas.microsoft.com/office/powerpoint/2010/main" val="2959089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endParaRPr lang="en-US"/>
          </a:p>
        </p:txBody>
      </p:sp>
      <p:sp>
        <p:nvSpPr>
          <p:cNvPr id="4" name="Slide Number Placeholder 3"/>
          <p:cNvSpPr>
            <a:spLocks noGrp="1"/>
          </p:cNvSpPr>
          <p:nvPr>
            <p:ph type="sldNum" sz="quarter" idx="5"/>
          </p:nvPr>
        </p:nvSpPr>
        <p:spPr/>
        <p:txBody>
          <a:bodyPr/>
          <a:lstStyle/>
          <a:p>
            <a:pPr>
              <a:defRPr/>
            </a:pPr>
            <a:fld id="{81123B26-A283-4C84-9E2A-B917DE1CDD42}" type="slidenum">
              <a:rPr lang="en-US" smtClean="0"/>
              <a:pPr>
                <a:defRPr/>
              </a:pPr>
              <a:t>12</a:t>
            </a:fld>
            <a:endParaRPr lang="en-US"/>
          </a:p>
        </p:txBody>
      </p:sp>
    </p:spTree>
    <p:extLst>
      <p:ext uri="{BB962C8B-B14F-4D97-AF65-F5344CB8AC3E}">
        <p14:creationId xmlns:p14="http://schemas.microsoft.com/office/powerpoint/2010/main" val="2385627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endParaRPr lang="en-US"/>
          </a:p>
        </p:txBody>
      </p:sp>
      <p:sp>
        <p:nvSpPr>
          <p:cNvPr id="4" name="Slide Number Placeholder 3"/>
          <p:cNvSpPr>
            <a:spLocks noGrp="1"/>
          </p:cNvSpPr>
          <p:nvPr>
            <p:ph type="sldNum" sz="quarter" idx="5"/>
          </p:nvPr>
        </p:nvSpPr>
        <p:spPr/>
        <p:txBody>
          <a:bodyPr/>
          <a:lstStyle/>
          <a:p>
            <a:pPr>
              <a:defRPr/>
            </a:pPr>
            <a:fld id="{39C29E1F-F9B1-4A3C-A2BD-8826E66C25A1}" type="slidenum">
              <a:rPr lang="en-US" smtClean="0"/>
              <a:pPr>
                <a:defRPr/>
              </a:pPr>
              <a:t>14</a:t>
            </a:fld>
            <a:endParaRPr lang="en-US"/>
          </a:p>
        </p:txBody>
      </p:sp>
    </p:spTree>
    <p:extLst>
      <p:ext uri="{BB962C8B-B14F-4D97-AF65-F5344CB8AC3E}">
        <p14:creationId xmlns:p14="http://schemas.microsoft.com/office/powerpoint/2010/main" val="2456161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endParaRPr lang="en-US"/>
          </a:p>
        </p:txBody>
      </p:sp>
      <p:sp>
        <p:nvSpPr>
          <p:cNvPr id="4" name="Slide Number Placeholder 3"/>
          <p:cNvSpPr>
            <a:spLocks noGrp="1"/>
          </p:cNvSpPr>
          <p:nvPr>
            <p:ph type="sldNum" sz="quarter" idx="5"/>
          </p:nvPr>
        </p:nvSpPr>
        <p:spPr/>
        <p:txBody>
          <a:bodyPr/>
          <a:lstStyle/>
          <a:p>
            <a:pPr>
              <a:defRPr/>
            </a:pPr>
            <a:fld id="{5C2CB7A5-8B49-483E-BDAE-035933179A95}" type="slidenum">
              <a:rPr lang="en-US" smtClean="0"/>
              <a:pPr>
                <a:defRPr/>
              </a:pPr>
              <a:t>15</a:t>
            </a:fld>
            <a:endParaRPr lang="en-US"/>
          </a:p>
        </p:txBody>
      </p:sp>
    </p:spTree>
    <p:extLst>
      <p:ext uri="{BB962C8B-B14F-4D97-AF65-F5344CB8AC3E}">
        <p14:creationId xmlns:p14="http://schemas.microsoft.com/office/powerpoint/2010/main" val="1797777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r>
              <a:rPr lang="en-US"/>
              <a:t>Go through the three parts.</a:t>
            </a:r>
          </a:p>
          <a:p>
            <a:r>
              <a:rPr lang="en-US"/>
              <a:t>Emphasize that this is something that students will see throughout the book.</a:t>
            </a:r>
          </a:p>
        </p:txBody>
      </p:sp>
      <p:sp>
        <p:nvSpPr>
          <p:cNvPr id="4" name="Slide Number Placeholder 3"/>
          <p:cNvSpPr>
            <a:spLocks noGrp="1"/>
          </p:cNvSpPr>
          <p:nvPr>
            <p:ph type="sldNum" sz="quarter" idx="5"/>
          </p:nvPr>
        </p:nvSpPr>
        <p:spPr/>
        <p:txBody>
          <a:bodyPr/>
          <a:lstStyle/>
          <a:p>
            <a:pPr>
              <a:defRPr/>
            </a:pPr>
            <a:fld id="{9EF7C3A1-9EC4-4D10-B32E-217A44EF5C12}" type="slidenum">
              <a:rPr lang="en-US" smtClean="0"/>
              <a:pPr>
                <a:defRPr/>
              </a:pPr>
              <a:t>16</a:t>
            </a:fld>
            <a:endParaRPr lang="en-US"/>
          </a:p>
        </p:txBody>
      </p:sp>
    </p:spTree>
    <p:extLst>
      <p:ext uri="{BB962C8B-B14F-4D97-AF65-F5344CB8AC3E}">
        <p14:creationId xmlns:p14="http://schemas.microsoft.com/office/powerpoint/2010/main" val="3365431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r>
              <a:rPr lang="en-US"/>
              <a:t>Note how simple the definitions of the header and trailer are.</a:t>
            </a:r>
          </a:p>
          <a:p>
            <a:r>
              <a:rPr lang="en-US"/>
              <a:t>Go through the illustration.</a:t>
            </a:r>
          </a:p>
        </p:txBody>
      </p:sp>
      <p:sp>
        <p:nvSpPr>
          <p:cNvPr id="4" name="Slide Number Placeholder 3"/>
          <p:cNvSpPr>
            <a:spLocks noGrp="1"/>
          </p:cNvSpPr>
          <p:nvPr>
            <p:ph type="sldNum" sz="quarter" idx="5"/>
          </p:nvPr>
        </p:nvSpPr>
        <p:spPr/>
        <p:txBody>
          <a:bodyPr/>
          <a:lstStyle/>
          <a:p>
            <a:pPr>
              <a:defRPr/>
            </a:pPr>
            <a:fld id="{A9C30C13-A932-46D0-854C-F571E453A8A4}" type="slidenum">
              <a:rPr lang="en-US" smtClean="0"/>
              <a:pPr>
                <a:defRPr/>
              </a:pPr>
              <a:t>17</a:t>
            </a:fld>
            <a:endParaRPr lang="en-US"/>
          </a:p>
        </p:txBody>
      </p:sp>
    </p:spTree>
    <p:extLst>
      <p:ext uri="{BB962C8B-B14F-4D97-AF65-F5344CB8AC3E}">
        <p14:creationId xmlns:p14="http://schemas.microsoft.com/office/powerpoint/2010/main" val="1406645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r>
              <a:rPr lang="en-US"/>
              <a:t>Go through the illustration.</a:t>
            </a:r>
          </a:p>
          <a:p>
            <a:endParaRPr lang="en-US"/>
          </a:p>
        </p:txBody>
      </p:sp>
      <p:sp>
        <p:nvSpPr>
          <p:cNvPr id="4" name="Slide Number Placeholder 3"/>
          <p:cNvSpPr>
            <a:spLocks noGrp="1"/>
          </p:cNvSpPr>
          <p:nvPr>
            <p:ph type="sldNum" sz="quarter" idx="5"/>
          </p:nvPr>
        </p:nvSpPr>
        <p:spPr/>
        <p:txBody>
          <a:bodyPr/>
          <a:lstStyle/>
          <a:p>
            <a:pPr>
              <a:defRPr/>
            </a:pPr>
            <a:fld id="{4921935C-E12D-47AF-8F98-B6BF15FF76A0}" type="slidenum">
              <a:rPr lang="en-US" smtClean="0"/>
              <a:pPr>
                <a:defRPr/>
              </a:pPr>
              <a:t>18</a:t>
            </a:fld>
            <a:endParaRPr lang="en-US"/>
          </a:p>
        </p:txBody>
      </p:sp>
    </p:spTree>
    <p:extLst>
      <p:ext uri="{BB962C8B-B14F-4D97-AF65-F5344CB8AC3E}">
        <p14:creationId xmlns:p14="http://schemas.microsoft.com/office/powerpoint/2010/main" val="563429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r>
              <a:rPr lang="en-US"/>
              <a:t>Go through the illustration.</a:t>
            </a:r>
          </a:p>
          <a:p>
            <a:endParaRPr lang="en-US"/>
          </a:p>
        </p:txBody>
      </p:sp>
      <p:sp>
        <p:nvSpPr>
          <p:cNvPr id="4" name="Slide Number Placeholder 3"/>
          <p:cNvSpPr>
            <a:spLocks noGrp="1"/>
          </p:cNvSpPr>
          <p:nvPr>
            <p:ph type="sldNum" sz="quarter" idx="5"/>
          </p:nvPr>
        </p:nvSpPr>
        <p:spPr/>
        <p:txBody>
          <a:bodyPr/>
          <a:lstStyle/>
          <a:p>
            <a:pPr>
              <a:defRPr/>
            </a:pPr>
            <a:fld id="{7EBD5CE4-C8BA-4F88-ACC6-19832DA588B8}" type="slidenum">
              <a:rPr lang="en-US" smtClean="0"/>
              <a:pPr>
                <a:defRPr/>
              </a:pPr>
              <a:t>19</a:t>
            </a:fld>
            <a:endParaRPr lang="en-US"/>
          </a:p>
        </p:txBody>
      </p:sp>
    </p:spTree>
    <p:extLst>
      <p:ext uri="{BB962C8B-B14F-4D97-AF65-F5344CB8AC3E}">
        <p14:creationId xmlns:p14="http://schemas.microsoft.com/office/powerpoint/2010/main" val="289548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r>
              <a:rPr lang="en-US"/>
              <a:t>Go over the illustration.</a:t>
            </a:r>
          </a:p>
          <a:p>
            <a:endParaRPr lang="en-US"/>
          </a:p>
        </p:txBody>
      </p:sp>
      <p:sp>
        <p:nvSpPr>
          <p:cNvPr id="4" name="Slide Number Placeholder 3"/>
          <p:cNvSpPr>
            <a:spLocks noGrp="1"/>
          </p:cNvSpPr>
          <p:nvPr>
            <p:ph type="sldNum" sz="quarter" idx="5"/>
          </p:nvPr>
        </p:nvSpPr>
        <p:spPr/>
        <p:txBody>
          <a:bodyPr/>
          <a:lstStyle/>
          <a:p>
            <a:pPr>
              <a:defRPr/>
            </a:pPr>
            <a:fld id="{6276BB0E-CF9F-4753-9263-B5DBDB2FE6AC}" type="slidenum">
              <a:rPr lang="en-US" smtClean="0"/>
              <a:pPr>
                <a:defRPr/>
              </a:pPr>
              <a:t>20</a:t>
            </a:fld>
            <a:endParaRPr lang="en-US"/>
          </a:p>
        </p:txBody>
      </p:sp>
    </p:spTree>
    <p:extLst>
      <p:ext uri="{BB962C8B-B14F-4D97-AF65-F5344CB8AC3E}">
        <p14:creationId xmlns:p14="http://schemas.microsoft.com/office/powerpoint/2010/main" val="3566207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r>
              <a:rPr lang="en-US"/>
              <a:t>Go over the illustration.</a:t>
            </a:r>
          </a:p>
          <a:p>
            <a:endParaRPr lang="en-US"/>
          </a:p>
        </p:txBody>
      </p:sp>
      <p:sp>
        <p:nvSpPr>
          <p:cNvPr id="4" name="Slide Number Placeholder 3"/>
          <p:cNvSpPr>
            <a:spLocks noGrp="1"/>
          </p:cNvSpPr>
          <p:nvPr>
            <p:ph type="sldNum" sz="quarter" idx="5"/>
          </p:nvPr>
        </p:nvSpPr>
        <p:spPr/>
        <p:txBody>
          <a:bodyPr/>
          <a:lstStyle/>
          <a:p>
            <a:pPr>
              <a:defRPr/>
            </a:pPr>
            <a:fld id="{8F3D8DBD-88F2-44C4-A9A8-FE7DFB1C5C6D}" type="slidenum">
              <a:rPr lang="en-US" smtClean="0"/>
              <a:pPr>
                <a:defRPr/>
              </a:pPr>
              <a:t>21</a:t>
            </a:fld>
            <a:endParaRPr lang="en-US"/>
          </a:p>
        </p:txBody>
      </p:sp>
    </p:spTree>
    <p:extLst>
      <p:ext uri="{BB962C8B-B14F-4D97-AF65-F5344CB8AC3E}">
        <p14:creationId xmlns:p14="http://schemas.microsoft.com/office/powerpoint/2010/main" val="122207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We’ll begin by talking about some standards definitions and standards concepts.</a:t>
            </a:r>
          </a:p>
        </p:txBody>
      </p:sp>
      <p:sp>
        <p:nvSpPr>
          <p:cNvPr id="4" name="Slide Number Placeholder 3"/>
          <p:cNvSpPr>
            <a:spLocks noGrp="1"/>
          </p:cNvSpPr>
          <p:nvPr>
            <p:ph type="sldNum" sz="quarter" idx="5"/>
          </p:nvPr>
        </p:nvSpPr>
        <p:spPr/>
        <p:txBody>
          <a:bodyPr/>
          <a:lstStyle/>
          <a:p>
            <a:pPr>
              <a:defRPr/>
            </a:pPr>
            <a:fld id="{A28B058C-C367-4F21-BCD5-53EB26385F4E}" type="slidenum">
              <a:rPr lang="en-US" smtClean="0"/>
              <a:pPr>
                <a:defRPr/>
              </a:pPr>
              <a:t>2</a:t>
            </a:fld>
            <a:endParaRPr lang="en-US"/>
          </a:p>
        </p:txBody>
      </p:sp>
    </p:spTree>
    <p:extLst>
      <p:ext uri="{BB962C8B-B14F-4D97-AF65-F5344CB8AC3E}">
        <p14:creationId xmlns:p14="http://schemas.microsoft.com/office/powerpoint/2010/main" val="3234167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r>
              <a:rPr lang="en-US"/>
              <a:t>Go over the illustration.</a:t>
            </a:r>
          </a:p>
          <a:p>
            <a:endParaRPr lang="en-US"/>
          </a:p>
        </p:txBody>
      </p:sp>
      <p:sp>
        <p:nvSpPr>
          <p:cNvPr id="4" name="Slide Number Placeholder 3"/>
          <p:cNvSpPr>
            <a:spLocks noGrp="1"/>
          </p:cNvSpPr>
          <p:nvPr>
            <p:ph type="sldNum" sz="quarter" idx="5"/>
          </p:nvPr>
        </p:nvSpPr>
        <p:spPr/>
        <p:txBody>
          <a:bodyPr/>
          <a:lstStyle/>
          <a:p>
            <a:pPr>
              <a:defRPr/>
            </a:pPr>
            <a:fld id="{ADE782E2-DF56-43A5-8B6F-6F994018B3F9}" type="slidenum">
              <a:rPr lang="en-US" smtClean="0"/>
              <a:pPr>
                <a:defRPr/>
              </a:pPr>
              <a:t>22</a:t>
            </a:fld>
            <a:endParaRPr lang="en-US"/>
          </a:p>
        </p:txBody>
      </p:sp>
    </p:spTree>
    <p:extLst>
      <p:ext uri="{BB962C8B-B14F-4D97-AF65-F5344CB8AC3E}">
        <p14:creationId xmlns:p14="http://schemas.microsoft.com/office/powerpoint/2010/main" val="2887696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r>
              <a:rPr lang="en-US"/>
              <a:t>Go over the illustration.</a:t>
            </a:r>
          </a:p>
          <a:p>
            <a:endParaRPr lang="en-US"/>
          </a:p>
        </p:txBody>
      </p:sp>
      <p:sp>
        <p:nvSpPr>
          <p:cNvPr id="4" name="Slide Number Placeholder 3"/>
          <p:cNvSpPr>
            <a:spLocks noGrp="1"/>
          </p:cNvSpPr>
          <p:nvPr>
            <p:ph type="sldNum" sz="quarter" idx="5"/>
          </p:nvPr>
        </p:nvSpPr>
        <p:spPr/>
        <p:txBody>
          <a:bodyPr/>
          <a:lstStyle/>
          <a:p>
            <a:pPr>
              <a:defRPr/>
            </a:pPr>
            <a:fld id="{7178223C-4B28-4167-8998-E591800A23C0}" type="slidenum">
              <a:rPr lang="en-US" smtClean="0"/>
              <a:pPr>
                <a:defRPr/>
              </a:pPr>
              <a:t>23</a:t>
            </a:fld>
            <a:endParaRPr lang="en-US"/>
          </a:p>
        </p:txBody>
      </p:sp>
    </p:spTree>
    <p:extLst>
      <p:ext uri="{BB962C8B-B14F-4D97-AF65-F5344CB8AC3E}">
        <p14:creationId xmlns:p14="http://schemas.microsoft.com/office/powerpoint/2010/main" val="3318503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p:cNvSpPr>
          <p:nvPr>
            <p:ph type="sldImg"/>
          </p:nvPr>
        </p:nvSpPr>
        <p:spPr bwMode="auto">
          <a:noFill/>
          <a:ln>
            <a:solidFill>
              <a:srgbClr val="000000"/>
            </a:solidFill>
            <a:miter lim="800000"/>
            <a:headEnd/>
            <a:tailEnd/>
          </a:ln>
        </p:spPr>
      </p:sp>
      <p:sp>
        <p:nvSpPr>
          <p:cNvPr id="12493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r>
              <a:rPr lang="en-US"/>
              <a:t>This is a key figure in getting students to keep straight what they have been learning.</a:t>
            </a:r>
          </a:p>
          <a:p>
            <a:endParaRPr lang="en-US"/>
          </a:p>
        </p:txBody>
      </p:sp>
      <p:sp>
        <p:nvSpPr>
          <p:cNvPr id="4" name="Slide Number Placeholder 3"/>
          <p:cNvSpPr>
            <a:spLocks noGrp="1"/>
          </p:cNvSpPr>
          <p:nvPr>
            <p:ph type="sldNum" sz="quarter" idx="5"/>
          </p:nvPr>
        </p:nvSpPr>
        <p:spPr/>
        <p:txBody>
          <a:bodyPr/>
          <a:lstStyle/>
          <a:p>
            <a:pPr>
              <a:defRPr/>
            </a:pPr>
            <a:fld id="{268AA825-0DA2-4274-9A25-B70D3E0DA4F0}" type="slidenum">
              <a:rPr lang="en-US" smtClean="0"/>
              <a:pPr>
                <a:defRPr/>
              </a:pPr>
              <a:t>24</a:t>
            </a:fld>
            <a:endParaRPr lang="en-US"/>
          </a:p>
        </p:txBody>
      </p:sp>
    </p:spTree>
    <p:extLst>
      <p:ext uri="{BB962C8B-B14F-4D97-AF65-F5344CB8AC3E}">
        <p14:creationId xmlns:p14="http://schemas.microsoft.com/office/powerpoint/2010/main" val="3796904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p:cNvSpPr>
          <p:nvPr>
            <p:ph type="sldImg"/>
          </p:nvPr>
        </p:nvSpPr>
        <p:spPr bwMode="auto">
          <a:noFill/>
          <a:ln>
            <a:solidFill>
              <a:srgbClr val="000000"/>
            </a:solidFill>
            <a:miter lim="800000"/>
            <a:headEnd/>
            <a:tailEnd/>
          </a:ln>
        </p:spPr>
      </p:sp>
      <p:sp>
        <p:nvSpPr>
          <p:cNvPr id="1443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(Note: this is very difficult for students. I’ve cut it down in this edition.)</a:t>
            </a:r>
          </a:p>
        </p:txBody>
      </p:sp>
      <p:sp>
        <p:nvSpPr>
          <p:cNvPr id="4" name="Slide Number Placeholder 3"/>
          <p:cNvSpPr>
            <a:spLocks noGrp="1"/>
          </p:cNvSpPr>
          <p:nvPr>
            <p:ph type="sldNum" sz="quarter" idx="5"/>
          </p:nvPr>
        </p:nvSpPr>
        <p:spPr/>
        <p:txBody>
          <a:bodyPr/>
          <a:lstStyle/>
          <a:p>
            <a:pPr>
              <a:defRPr/>
            </a:pPr>
            <a:fld id="{29D6C32B-752F-468C-98F0-F26667A02DD3}" type="slidenum">
              <a:rPr lang="en-US" smtClean="0"/>
              <a:pPr>
                <a:defRPr/>
              </a:pPr>
              <a:t>25</a:t>
            </a:fld>
            <a:endParaRPr lang="en-US"/>
          </a:p>
        </p:txBody>
      </p:sp>
    </p:spTree>
    <p:extLst>
      <p:ext uri="{BB962C8B-B14F-4D97-AF65-F5344CB8AC3E}">
        <p14:creationId xmlns:p14="http://schemas.microsoft.com/office/powerpoint/2010/main" val="692645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224E67C1-5B90-3B4D-8777-B58AE73FE10E}" type="slidenum">
              <a:rPr lang="en-US" sz="800"/>
              <a:pPr/>
              <a:t>26</a:t>
            </a:fld>
            <a:endParaRPr lang="en-US" sz="80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3.3.1.3 Protocol Data Units (PDUs) </a:t>
            </a:r>
            <a:r>
              <a:rPr lang="mr-IN" sz="1200" kern="1200" dirty="0">
                <a:solidFill>
                  <a:schemeClr val="tx1"/>
                </a:solidFill>
                <a:latin typeface="Arial" charset="0"/>
                <a:ea typeface="ＭＳ Ｐゴシック" charset="0"/>
                <a:cs typeface="ＭＳ Ｐゴシック" charset="0"/>
              </a:rPr>
              <a:t>–</a:t>
            </a:r>
            <a:r>
              <a:rPr lang="en-US" sz="1200" kern="1200" dirty="0">
                <a:solidFill>
                  <a:schemeClr val="tx1"/>
                </a:solidFill>
                <a:latin typeface="Arial" charset="0"/>
                <a:ea typeface="ＭＳ Ｐゴシック" charset="0"/>
                <a:cs typeface="ＭＳ Ｐゴシック" charset="0"/>
              </a:rPr>
              <a:t> A unit delivered as</a:t>
            </a:r>
            <a:r>
              <a:rPr lang="en-US" sz="1200" kern="1200" baseline="0" dirty="0">
                <a:solidFill>
                  <a:schemeClr val="tx1"/>
                </a:solidFill>
                <a:latin typeface="Arial" charset="0"/>
                <a:ea typeface="ＭＳ Ｐゴシック" charset="0"/>
                <a:cs typeface="ＭＳ Ｐゴシック" charset="0"/>
              </a:rPr>
              <a:t> a unit with peers; information added or removed; Unit of data with headers and trailers</a:t>
            </a:r>
          </a:p>
          <a:p>
            <a:pPr>
              <a:lnSpc>
                <a:spcPct val="80000"/>
              </a:lnSpc>
              <a:buFontTx/>
              <a:buNone/>
            </a:pPr>
            <a:r>
              <a:rPr lang="en-US" sz="1200" kern="1200" baseline="0" dirty="0">
                <a:solidFill>
                  <a:schemeClr val="tx1"/>
                </a:solidFill>
                <a:latin typeface="Arial" charset="0"/>
                <a:ea typeface="ＭＳ Ｐゴシック" charset="0"/>
                <a:cs typeface="ＭＳ Ｐゴシック" charset="0"/>
              </a:rPr>
              <a:t>Apply encapsulation or de-encapsulation </a:t>
            </a:r>
            <a:r>
              <a:rPr lang="en-US" sz="1200" kern="1200" baseline="0" dirty="0">
                <a:solidFill>
                  <a:schemeClr val="tx1"/>
                </a:solidFill>
                <a:latin typeface="Arial" charset="0"/>
                <a:ea typeface="ＭＳ Ｐゴシック" charset="0"/>
                <a:cs typeface="ＭＳ Ｐゴシック" charset="0"/>
                <a:sym typeface="Wingdings"/>
              </a:rPr>
              <a:t> PDU</a:t>
            </a:r>
            <a:endParaRPr lang="en-US" dirty="0"/>
          </a:p>
        </p:txBody>
      </p:sp>
    </p:spTree>
    <p:extLst>
      <p:ext uri="{BB962C8B-B14F-4D97-AF65-F5344CB8AC3E}">
        <p14:creationId xmlns:p14="http://schemas.microsoft.com/office/powerpoint/2010/main" val="1035082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FA46E906-BBC1-204D-8942-FC9DC170A5B9}" type="slidenum">
              <a:rPr lang="en-US" sz="800"/>
              <a:pPr/>
              <a:t>28</a:t>
            </a:fld>
            <a:endParaRPr lang="en-US" sz="80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3.3.1.4 Encapsulation</a:t>
            </a:r>
            <a:endParaRPr lang="en-US" dirty="0"/>
          </a:p>
        </p:txBody>
      </p:sp>
    </p:spTree>
    <p:extLst>
      <p:ext uri="{BB962C8B-B14F-4D97-AF65-F5344CB8AC3E}">
        <p14:creationId xmlns:p14="http://schemas.microsoft.com/office/powerpoint/2010/main" val="2296368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48D429C-ED4E-FD42-8F3C-37945F222E7C}" type="slidenum">
              <a:rPr lang="en-US" sz="800"/>
              <a:pPr/>
              <a:t>29</a:t>
            </a:fld>
            <a:endParaRPr lang="en-US" sz="8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3.3.1.5 De-encapsulation</a:t>
            </a:r>
            <a:endParaRPr lang="en-US" dirty="0"/>
          </a:p>
        </p:txBody>
      </p:sp>
    </p:spTree>
    <p:extLst>
      <p:ext uri="{BB962C8B-B14F-4D97-AF65-F5344CB8AC3E}">
        <p14:creationId xmlns:p14="http://schemas.microsoft.com/office/powerpoint/2010/main" val="2363619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p:cNvSpPr>
          <p:nvPr>
            <p:ph type="sldImg"/>
          </p:nvPr>
        </p:nvSpPr>
        <p:spPr bwMode="auto">
          <a:noFill/>
          <a:ln>
            <a:solidFill>
              <a:srgbClr val="000000"/>
            </a:solidFill>
            <a:miter lim="800000"/>
            <a:headEnd/>
            <a:tailEnd/>
          </a:ln>
        </p:spPr>
      </p:sp>
      <p:sp>
        <p:nvSpPr>
          <p:cNvPr id="14643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Go through the details.</a:t>
            </a:r>
          </a:p>
          <a:p>
            <a:endParaRPr lang="en-US"/>
          </a:p>
        </p:txBody>
      </p:sp>
      <p:sp>
        <p:nvSpPr>
          <p:cNvPr id="4" name="Slide Number Placeholder 3"/>
          <p:cNvSpPr>
            <a:spLocks noGrp="1"/>
          </p:cNvSpPr>
          <p:nvPr>
            <p:ph type="sldNum" sz="quarter" idx="5"/>
          </p:nvPr>
        </p:nvSpPr>
        <p:spPr/>
        <p:txBody>
          <a:bodyPr/>
          <a:lstStyle/>
          <a:p>
            <a:pPr>
              <a:defRPr/>
            </a:pPr>
            <a:fld id="{54775E51-1101-4D18-9CBD-F751277C9515}" type="slidenum">
              <a:rPr lang="en-US" smtClean="0"/>
              <a:pPr>
                <a:defRPr/>
              </a:pPr>
              <a:t>38</a:t>
            </a:fld>
            <a:endParaRPr lang="en-US"/>
          </a:p>
        </p:txBody>
      </p:sp>
    </p:spTree>
    <p:extLst>
      <p:ext uri="{BB962C8B-B14F-4D97-AF65-F5344CB8AC3E}">
        <p14:creationId xmlns:p14="http://schemas.microsoft.com/office/powerpoint/2010/main" val="1409404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bwMode="auto">
          <a:noFill/>
          <a:ln>
            <a:solidFill>
              <a:srgbClr val="000000"/>
            </a:solidFill>
            <a:miter lim="800000"/>
            <a:headEnd/>
            <a:tailEnd/>
          </a:ln>
        </p:spPr>
      </p:sp>
      <p:sp>
        <p:nvSpPr>
          <p:cNvPr id="14848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r>
              <a:rPr lang="en-US"/>
              <a:t>Then go through the details.</a:t>
            </a:r>
          </a:p>
        </p:txBody>
      </p:sp>
      <p:sp>
        <p:nvSpPr>
          <p:cNvPr id="4" name="Slide Number Placeholder 3"/>
          <p:cNvSpPr>
            <a:spLocks noGrp="1"/>
          </p:cNvSpPr>
          <p:nvPr>
            <p:ph type="sldNum" sz="quarter" idx="5"/>
          </p:nvPr>
        </p:nvSpPr>
        <p:spPr/>
        <p:txBody>
          <a:bodyPr/>
          <a:lstStyle/>
          <a:p>
            <a:pPr>
              <a:defRPr/>
            </a:pPr>
            <a:fld id="{2BE0FB86-DE3A-4C28-83B3-355F5D4C6609}" type="slidenum">
              <a:rPr lang="en-US" smtClean="0"/>
              <a:pPr>
                <a:defRPr/>
              </a:pPr>
              <a:t>39</a:t>
            </a:fld>
            <a:endParaRPr lang="en-US"/>
          </a:p>
        </p:txBody>
      </p:sp>
    </p:spTree>
    <p:extLst>
      <p:ext uri="{BB962C8B-B14F-4D97-AF65-F5344CB8AC3E}">
        <p14:creationId xmlns:p14="http://schemas.microsoft.com/office/powerpoint/2010/main" val="2448466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bwMode="auto">
          <a:noFill/>
          <a:ln>
            <a:solidFill>
              <a:srgbClr val="000000"/>
            </a:solidFill>
            <a:miter lim="800000"/>
            <a:headEnd/>
            <a:tailEnd/>
          </a:ln>
        </p:spPr>
      </p:sp>
      <p:sp>
        <p:nvSpPr>
          <p:cNvPr id="15053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r>
              <a:rPr lang="en-US"/>
              <a:t>Then go through the details.</a:t>
            </a:r>
          </a:p>
          <a:p>
            <a:endParaRPr lang="en-US"/>
          </a:p>
        </p:txBody>
      </p:sp>
      <p:sp>
        <p:nvSpPr>
          <p:cNvPr id="4" name="Slide Number Placeholder 3"/>
          <p:cNvSpPr>
            <a:spLocks noGrp="1"/>
          </p:cNvSpPr>
          <p:nvPr>
            <p:ph type="sldNum" sz="quarter" idx="5"/>
          </p:nvPr>
        </p:nvSpPr>
        <p:spPr/>
        <p:txBody>
          <a:bodyPr/>
          <a:lstStyle/>
          <a:p>
            <a:pPr>
              <a:defRPr/>
            </a:pPr>
            <a:fld id="{76B42D3B-3270-4B3B-B5B3-FE89A0064764}" type="slidenum">
              <a:rPr lang="en-US" smtClean="0"/>
              <a:pPr>
                <a:defRPr/>
              </a:pPr>
              <a:t>40</a:t>
            </a:fld>
            <a:endParaRPr lang="en-US"/>
          </a:p>
        </p:txBody>
      </p:sp>
    </p:spTree>
    <p:extLst>
      <p:ext uri="{BB962C8B-B14F-4D97-AF65-F5344CB8AC3E}">
        <p14:creationId xmlns:p14="http://schemas.microsoft.com/office/powerpoint/2010/main" val="120774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Just read the text.</a:t>
            </a:r>
          </a:p>
          <a:p>
            <a:r>
              <a:rPr lang="en-US"/>
              <a:t>Then show the diagram.</a:t>
            </a:r>
          </a:p>
        </p:txBody>
      </p:sp>
      <p:sp>
        <p:nvSpPr>
          <p:cNvPr id="4" name="Slide Number Placeholder 3"/>
          <p:cNvSpPr>
            <a:spLocks noGrp="1"/>
          </p:cNvSpPr>
          <p:nvPr>
            <p:ph type="sldNum" sz="quarter" idx="5"/>
          </p:nvPr>
        </p:nvSpPr>
        <p:spPr/>
        <p:txBody>
          <a:bodyPr/>
          <a:lstStyle/>
          <a:p>
            <a:pPr>
              <a:defRPr/>
            </a:pPr>
            <a:fld id="{77E319A7-71C7-48E1-B3CE-3E69D355CC11}" type="slidenum">
              <a:rPr lang="en-US" smtClean="0"/>
              <a:pPr>
                <a:defRPr/>
              </a:pPr>
              <a:t>3</a:t>
            </a:fld>
            <a:endParaRPr lang="en-US"/>
          </a:p>
        </p:txBody>
      </p:sp>
    </p:spTree>
    <p:extLst>
      <p:ext uri="{BB962C8B-B14F-4D97-AF65-F5344CB8AC3E}">
        <p14:creationId xmlns:p14="http://schemas.microsoft.com/office/powerpoint/2010/main" val="922948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p:cNvSpPr>
          <p:nvPr>
            <p:ph type="sldImg"/>
          </p:nvPr>
        </p:nvSpPr>
        <p:spPr bwMode="auto">
          <a:noFill/>
          <a:ln>
            <a:solidFill>
              <a:srgbClr val="000000"/>
            </a:solidFill>
            <a:miter lim="800000"/>
            <a:headEnd/>
            <a:tailEnd/>
          </a:ln>
        </p:spPr>
      </p:sp>
      <p:sp>
        <p:nvSpPr>
          <p:cNvPr id="15257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r>
              <a:rPr lang="en-US"/>
              <a:t>Then go through the details.</a:t>
            </a:r>
          </a:p>
          <a:p>
            <a:endParaRPr lang="en-US"/>
          </a:p>
        </p:txBody>
      </p:sp>
      <p:sp>
        <p:nvSpPr>
          <p:cNvPr id="4" name="Slide Number Placeholder 3"/>
          <p:cNvSpPr>
            <a:spLocks noGrp="1"/>
          </p:cNvSpPr>
          <p:nvPr>
            <p:ph type="sldNum" sz="quarter" idx="5"/>
          </p:nvPr>
        </p:nvSpPr>
        <p:spPr/>
        <p:txBody>
          <a:bodyPr/>
          <a:lstStyle/>
          <a:p>
            <a:pPr>
              <a:defRPr/>
            </a:pPr>
            <a:fld id="{09EC07BC-5FE9-4D1F-B289-F61AF7D900E4}" type="slidenum">
              <a:rPr lang="en-US" smtClean="0"/>
              <a:pPr>
                <a:defRPr/>
              </a:pPr>
              <a:t>41</a:t>
            </a:fld>
            <a:endParaRPr lang="en-US"/>
          </a:p>
        </p:txBody>
      </p:sp>
    </p:spTree>
    <p:extLst>
      <p:ext uri="{BB962C8B-B14F-4D97-AF65-F5344CB8AC3E}">
        <p14:creationId xmlns:p14="http://schemas.microsoft.com/office/powerpoint/2010/main" val="3604852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Image Placeholder 1"/>
          <p:cNvSpPr>
            <a:spLocks noGrp="1" noRot="1" noChangeAspect="1"/>
          </p:cNvSpPr>
          <p:nvPr>
            <p:ph type="sldImg"/>
          </p:nvPr>
        </p:nvSpPr>
        <p:spPr bwMode="auto">
          <a:noFill/>
          <a:ln>
            <a:solidFill>
              <a:srgbClr val="000000"/>
            </a:solidFill>
            <a:miter lim="800000"/>
            <a:headEnd/>
            <a:tailEnd/>
          </a:ln>
        </p:spPr>
      </p:sp>
      <p:sp>
        <p:nvSpPr>
          <p:cNvPr id="15462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r>
              <a:rPr lang="en-US"/>
              <a:t>Then go through the details.</a:t>
            </a:r>
          </a:p>
        </p:txBody>
      </p:sp>
      <p:sp>
        <p:nvSpPr>
          <p:cNvPr id="4" name="Slide Number Placeholder 3"/>
          <p:cNvSpPr>
            <a:spLocks noGrp="1"/>
          </p:cNvSpPr>
          <p:nvPr>
            <p:ph type="sldNum" sz="quarter" idx="5"/>
          </p:nvPr>
        </p:nvSpPr>
        <p:spPr/>
        <p:txBody>
          <a:bodyPr/>
          <a:lstStyle/>
          <a:p>
            <a:pPr>
              <a:defRPr/>
            </a:pPr>
            <a:fld id="{4AC7D087-7F23-49BC-AF9A-14460EFA6952}" type="slidenum">
              <a:rPr lang="en-US" smtClean="0"/>
              <a:pPr>
                <a:defRPr/>
              </a:pPr>
              <a:t>42</a:t>
            </a:fld>
            <a:endParaRPr lang="en-US"/>
          </a:p>
        </p:txBody>
      </p:sp>
    </p:spTree>
    <p:extLst>
      <p:ext uri="{BB962C8B-B14F-4D97-AF65-F5344CB8AC3E}">
        <p14:creationId xmlns:p14="http://schemas.microsoft.com/office/powerpoint/2010/main" val="2563727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p:cNvSpPr>
            <a:spLocks noGrp="1" noRot="1" noChangeAspect="1"/>
          </p:cNvSpPr>
          <p:nvPr>
            <p:ph type="sldImg"/>
          </p:nvPr>
        </p:nvSpPr>
        <p:spPr bwMode="auto">
          <a:noFill/>
          <a:ln>
            <a:solidFill>
              <a:srgbClr val="000000"/>
            </a:solidFill>
            <a:miter lim="800000"/>
            <a:headEnd/>
            <a:tailEnd/>
          </a:ln>
        </p:spPr>
      </p:sp>
      <p:sp>
        <p:nvSpPr>
          <p:cNvPr id="15667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endParaRPr lang="en-US"/>
          </a:p>
        </p:txBody>
      </p:sp>
      <p:sp>
        <p:nvSpPr>
          <p:cNvPr id="4" name="Slide Number Placeholder 3"/>
          <p:cNvSpPr>
            <a:spLocks noGrp="1"/>
          </p:cNvSpPr>
          <p:nvPr>
            <p:ph type="sldNum" sz="quarter" idx="5"/>
          </p:nvPr>
        </p:nvSpPr>
        <p:spPr/>
        <p:txBody>
          <a:bodyPr/>
          <a:lstStyle/>
          <a:p>
            <a:pPr>
              <a:defRPr/>
            </a:pPr>
            <a:fld id="{524A2AB8-D06A-4DCC-8A82-55347F5658E5}" type="slidenum">
              <a:rPr lang="en-US" smtClean="0"/>
              <a:pPr>
                <a:defRPr/>
              </a:pPr>
              <a:t>43</a:t>
            </a:fld>
            <a:endParaRPr lang="en-US"/>
          </a:p>
        </p:txBody>
      </p:sp>
    </p:spTree>
    <p:extLst>
      <p:ext uri="{BB962C8B-B14F-4D97-AF65-F5344CB8AC3E}">
        <p14:creationId xmlns:p14="http://schemas.microsoft.com/office/powerpoint/2010/main" val="3469596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p:cNvSpPr>
          <p:nvPr>
            <p:ph type="sldImg"/>
          </p:nvPr>
        </p:nvSpPr>
        <p:spPr bwMode="auto">
          <a:noFill/>
          <a:ln>
            <a:solidFill>
              <a:srgbClr val="000000"/>
            </a:solidFill>
            <a:miter lim="800000"/>
            <a:headEnd/>
            <a:tailEnd/>
          </a:ln>
        </p:spPr>
      </p:sp>
      <p:sp>
        <p:nvSpPr>
          <p:cNvPr id="15974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endParaRPr lang="en-US"/>
          </a:p>
        </p:txBody>
      </p:sp>
      <p:sp>
        <p:nvSpPr>
          <p:cNvPr id="4" name="Slide Number Placeholder 3"/>
          <p:cNvSpPr>
            <a:spLocks noGrp="1"/>
          </p:cNvSpPr>
          <p:nvPr>
            <p:ph type="sldNum" sz="quarter" idx="5"/>
          </p:nvPr>
        </p:nvSpPr>
        <p:spPr/>
        <p:txBody>
          <a:bodyPr/>
          <a:lstStyle/>
          <a:p>
            <a:pPr>
              <a:defRPr/>
            </a:pPr>
            <a:fld id="{FCA7B1DA-5134-46E3-BEC7-4EBDDA20E0D3}" type="slidenum">
              <a:rPr lang="en-US" smtClean="0"/>
              <a:pPr>
                <a:defRPr/>
              </a:pPr>
              <a:t>45</a:t>
            </a:fld>
            <a:endParaRPr lang="en-US"/>
          </a:p>
        </p:txBody>
      </p:sp>
    </p:spTree>
    <p:extLst>
      <p:ext uri="{BB962C8B-B14F-4D97-AF65-F5344CB8AC3E}">
        <p14:creationId xmlns:p14="http://schemas.microsoft.com/office/powerpoint/2010/main" val="6703961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p:cNvSpPr>
          <p:nvPr>
            <p:ph type="sldImg"/>
          </p:nvPr>
        </p:nvSpPr>
        <p:spPr bwMode="auto">
          <a:noFill/>
          <a:ln>
            <a:solidFill>
              <a:srgbClr val="000000"/>
            </a:solidFill>
            <a:miter lim="800000"/>
            <a:headEnd/>
            <a:tailEnd/>
          </a:ln>
        </p:spPr>
      </p:sp>
      <p:sp>
        <p:nvSpPr>
          <p:cNvPr id="16179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endParaRPr lang="en-US"/>
          </a:p>
        </p:txBody>
      </p:sp>
      <p:sp>
        <p:nvSpPr>
          <p:cNvPr id="4" name="Slide Number Placeholder 3"/>
          <p:cNvSpPr>
            <a:spLocks noGrp="1"/>
          </p:cNvSpPr>
          <p:nvPr>
            <p:ph type="sldNum" sz="quarter" idx="5"/>
          </p:nvPr>
        </p:nvSpPr>
        <p:spPr/>
        <p:txBody>
          <a:bodyPr/>
          <a:lstStyle/>
          <a:p>
            <a:pPr>
              <a:defRPr/>
            </a:pPr>
            <a:fld id="{2AF76CA3-4CF2-4A0E-815B-258047A5CEF0}" type="slidenum">
              <a:rPr lang="en-US" smtClean="0"/>
              <a:pPr>
                <a:defRPr/>
              </a:pPr>
              <a:t>46</a:t>
            </a:fld>
            <a:endParaRPr lang="en-US"/>
          </a:p>
        </p:txBody>
      </p:sp>
    </p:spTree>
    <p:extLst>
      <p:ext uri="{BB962C8B-B14F-4D97-AF65-F5344CB8AC3E}">
        <p14:creationId xmlns:p14="http://schemas.microsoft.com/office/powerpoint/2010/main" val="3637627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p:cNvSpPr>
          <p:nvPr>
            <p:ph type="sldImg"/>
          </p:nvPr>
        </p:nvSpPr>
        <p:spPr bwMode="auto">
          <a:noFill/>
          <a:ln>
            <a:solidFill>
              <a:srgbClr val="000000"/>
            </a:solidFill>
            <a:miter lim="800000"/>
            <a:headEnd/>
            <a:tailEnd/>
          </a:ln>
        </p:spPr>
      </p:sp>
      <p:sp>
        <p:nvSpPr>
          <p:cNvPr id="16384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endParaRPr lang="en-US"/>
          </a:p>
        </p:txBody>
      </p:sp>
      <p:sp>
        <p:nvSpPr>
          <p:cNvPr id="4" name="Slide Number Placeholder 3"/>
          <p:cNvSpPr>
            <a:spLocks noGrp="1"/>
          </p:cNvSpPr>
          <p:nvPr>
            <p:ph type="sldNum" sz="quarter" idx="5"/>
          </p:nvPr>
        </p:nvSpPr>
        <p:spPr/>
        <p:txBody>
          <a:bodyPr/>
          <a:lstStyle/>
          <a:p>
            <a:pPr>
              <a:defRPr/>
            </a:pPr>
            <a:fld id="{07792CF0-3CAF-4EE5-A1DD-35E7C92436AC}" type="slidenum">
              <a:rPr lang="en-US" smtClean="0"/>
              <a:pPr>
                <a:defRPr/>
              </a:pPr>
              <a:t>47</a:t>
            </a:fld>
            <a:endParaRPr lang="en-US"/>
          </a:p>
        </p:txBody>
      </p:sp>
    </p:spTree>
    <p:extLst>
      <p:ext uri="{BB962C8B-B14F-4D97-AF65-F5344CB8AC3E}">
        <p14:creationId xmlns:p14="http://schemas.microsoft.com/office/powerpoint/2010/main" val="2117510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p:cNvSpPr>
          <p:nvPr>
            <p:ph type="sldImg"/>
          </p:nvPr>
        </p:nvSpPr>
        <p:spPr bwMode="auto">
          <a:noFill/>
          <a:ln>
            <a:solidFill>
              <a:srgbClr val="000000"/>
            </a:solidFill>
            <a:miter lim="800000"/>
            <a:headEnd/>
            <a:tailEnd/>
          </a:ln>
        </p:spPr>
      </p:sp>
      <p:sp>
        <p:nvSpPr>
          <p:cNvPr id="16589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endParaRPr lang="en-US"/>
          </a:p>
        </p:txBody>
      </p:sp>
      <p:sp>
        <p:nvSpPr>
          <p:cNvPr id="4" name="Slide Number Placeholder 3"/>
          <p:cNvSpPr>
            <a:spLocks noGrp="1"/>
          </p:cNvSpPr>
          <p:nvPr>
            <p:ph type="sldNum" sz="quarter" idx="5"/>
          </p:nvPr>
        </p:nvSpPr>
        <p:spPr/>
        <p:txBody>
          <a:bodyPr/>
          <a:lstStyle/>
          <a:p>
            <a:pPr>
              <a:defRPr/>
            </a:pPr>
            <a:fld id="{B7B4D2B3-4091-4869-B2CE-F17BB2B627F5}" type="slidenum">
              <a:rPr lang="en-US" smtClean="0"/>
              <a:pPr>
                <a:defRPr/>
              </a:pPr>
              <a:t>48</a:t>
            </a:fld>
            <a:endParaRPr lang="en-US"/>
          </a:p>
        </p:txBody>
      </p:sp>
    </p:spTree>
    <p:extLst>
      <p:ext uri="{BB962C8B-B14F-4D97-AF65-F5344CB8AC3E}">
        <p14:creationId xmlns:p14="http://schemas.microsoft.com/office/powerpoint/2010/main" val="40096622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p:cNvSpPr>
            <a:spLocks noGrp="1" noRot="1" noChangeAspect="1"/>
          </p:cNvSpPr>
          <p:nvPr>
            <p:ph type="sldImg"/>
          </p:nvPr>
        </p:nvSpPr>
        <p:spPr bwMode="auto">
          <a:noFill/>
          <a:ln>
            <a:solidFill>
              <a:srgbClr val="000000"/>
            </a:solidFill>
            <a:miter lim="800000"/>
            <a:headEnd/>
            <a:tailEnd/>
          </a:ln>
        </p:spPr>
      </p:sp>
      <p:sp>
        <p:nvSpPr>
          <p:cNvPr id="16793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Go through the figure.</a:t>
            </a:r>
          </a:p>
        </p:txBody>
      </p:sp>
      <p:sp>
        <p:nvSpPr>
          <p:cNvPr id="4" name="Slide Number Placeholder 3"/>
          <p:cNvSpPr>
            <a:spLocks noGrp="1"/>
          </p:cNvSpPr>
          <p:nvPr>
            <p:ph type="sldNum" sz="quarter" idx="5"/>
          </p:nvPr>
        </p:nvSpPr>
        <p:spPr/>
        <p:txBody>
          <a:bodyPr/>
          <a:lstStyle/>
          <a:p>
            <a:pPr>
              <a:defRPr/>
            </a:pPr>
            <a:fld id="{D047909D-605D-48AE-A667-2623C1B613D7}" type="slidenum">
              <a:rPr lang="en-US" smtClean="0"/>
              <a:pPr>
                <a:defRPr/>
              </a:pPr>
              <a:t>49</a:t>
            </a:fld>
            <a:endParaRPr lang="en-US"/>
          </a:p>
        </p:txBody>
      </p:sp>
    </p:spTree>
    <p:extLst>
      <p:ext uri="{BB962C8B-B14F-4D97-AF65-F5344CB8AC3E}">
        <p14:creationId xmlns:p14="http://schemas.microsoft.com/office/powerpoint/2010/main" val="2564950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p:cNvSpPr>
          <p:nvPr>
            <p:ph type="sldImg"/>
          </p:nvPr>
        </p:nvSpPr>
        <p:spPr bwMode="auto">
          <a:noFill/>
          <a:ln>
            <a:solidFill>
              <a:srgbClr val="000000"/>
            </a:solidFill>
            <a:miter lim="800000"/>
            <a:headEnd/>
            <a:tailEnd/>
          </a:ln>
        </p:spPr>
      </p:sp>
      <p:sp>
        <p:nvSpPr>
          <p:cNvPr id="1699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p:txBody>
      </p:sp>
      <p:sp>
        <p:nvSpPr>
          <p:cNvPr id="4" name="Slide Number Placeholder 3"/>
          <p:cNvSpPr>
            <a:spLocks noGrp="1"/>
          </p:cNvSpPr>
          <p:nvPr>
            <p:ph type="sldNum" sz="quarter" idx="5"/>
          </p:nvPr>
        </p:nvSpPr>
        <p:spPr/>
        <p:txBody>
          <a:bodyPr/>
          <a:lstStyle/>
          <a:p>
            <a:pPr>
              <a:defRPr/>
            </a:pPr>
            <a:fld id="{9BAA4865-3D2A-42B6-B928-62806B2BBF73}" type="slidenum">
              <a:rPr lang="en-US" smtClean="0"/>
              <a:pPr>
                <a:defRPr/>
              </a:pPr>
              <a:t>50</a:t>
            </a:fld>
            <a:endParaRPr lang="en-US"/>
          </a:p>
        </p:txBody>
      </p:sp>
    </p:spTree>
    <p:extLst>
      <p:ext uri="{BB962C8B-B14F-4D97-AF65-F5344CB8AC3E}">
        <p14:creationId xmlns:p14="http://schemas.microsoft.com/office/powerpoint/2010/main" val="7933993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Image Placeholder 1"/>
          <p:cNvSpPr>
            <a:spLocks noGrp="1" noRot="1" noChangeAspect="1"/>
          </p:cNvSpPr>
          <p:nvPr>
            <p:ph type="sldImg"/>
          </p:nvPr>
        </p:nvSpPr>
        <p:spPr bwMode="auto">
          <a:noFill/>
          <a:ln>
            <a:solidFill>
              <a:srgbClr val="000000"/>
            </a:solidFill>
            <a:miter lim="800000"/>
            <a:headEnd/>
            <a:tailEnd/>
          </a:ln>
        </p:spPr>
      </p:sp>
      <p:sp>
        <p:nvSpPr>
          <p:cNvPr id="17203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Go through the figure.</a:t>
            </a:r>
          </a:p>
        </p:txBody>
      </p:sp>
      <p:sp>
        <p:nvSpPr>
          <p:cNvPr id="4" name="Slide Number Placeholder 3"/>
          <p:cNvSpPr>
            <a:spLocks noGrp="1"/>
          </p:cNvSpPr>
          <p:nvPr>
            <p:ph type="sldNum" sz="quarter" idx="5"/>
          </p:nvPr>
        </p:nvSpPr>
        <p:spPr/>
        <p:txBody>
          <a:bodyPr/>
          <a:lstStyle/>
          <a:p>
            <a:pPr>
              <a:defRPr/>
            </a:pPr>
            <a:fld id="{5BFC66A5-D71C-4C08-B474-60022AF77E5E}" type="slidenum">
              <a:rPr lang="en-US" smtClean="0"/>
              <a:pPr>
                <a:defRPr/>
              </a:pPr>
              <a:t>51</a:t>
            </a:fld>
            <a:endParaRPr lang="en-US"/>
          </a:p>
        </p:txBody>
      </p:sp>
    </p:spTree>
    <p:extLst>
      <p:ext uri="{BB962C8B-B14F-4D97-AF65-F5344CB8AC3E}">
        <p14:creationId xmlns:p14="http://schemas.microsoft.com/office/powerpoint/2010/main" val="322668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Just to through the figure from top to bottom.</a:t>
            </a:r>
          </a:p>
        </p:txBody>
      </p:sp>
      <p:sp>
        <p:nvSpPr>
          <p:cNvPr id="4" name="Slide Number Placeholder 3"/>
          <p:cNvSpPr>
            <a:spLocks noGrp="1"/>
          </p:cNvSpPr>
          <p:nvPr>
            <p:ph type="sldNum" sz="quarter" idx="5"/>
          </p:nvPr>
        </p:nvSpPr>
        <p:spPr/>
        <p:txBody>
          <a:bodyPr/>
          <a:lstStyle/>
          <a:p>
            <a:pPr>
              <a:defRPr/>
            </a:pPr>
            <a:fld id="{28808B6E-A0E7-4CC6-AC21-7A87F98A4C51}" type="slidenum">
              <a:rPr lang="en-US" smtClean="0"/>
              <a:pPr>
                <a:defRPr/>
              </a:pPr>
              <a:t>4</a:t>
            </a:fld>
            <a:endParaRPr lang="en-US"/>
          </a:p>
        </p:txBody>
      </p:sp>
    </p:spTree>
    <p:extLst>
      <p:ext uri="{BB962C8B-B14F-4D97-AF65-F5344CB8AC3E}">
        <p14:creationId xmlns:p14="http://schemas.microsoft.com/office/powerpoint/2010/main" val="26690817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52</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a:t>Chapter 3 Summary</a:t>
            </a:r>
          </a:p>
          <a:p>
            <a:pPr>
              <a:lnSpc>
                <a:spcPct val="80000"/>
              </a:lnSpc>
              <a:buFontTx/>
              <a:buNone/>
            </a:pPr>
            <a:endParaRPr lang="en-US" dirty="0"/>
          </a:p>
        </p:txBody>
      </p:sp>
    </p:spTree>
    <p:extLst>
      <p:ext uri="{BB962C8B-B14F-4D97-AF65-F5344CB8AC3E}">
        <p14:creationId xmlns:p14="http://schemas.microsoft.com/office/powerpoint/2010/main" val="2840522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53</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Chapter 3 Summary (cont.)</a:t>
            </a:r>
          </a:p>
        </p:txBody>
      </p:sp>
    </p:spTree>
    <p:extLst>
      <p:ext uri="{BB962C8B-B14F-4D97-AF65-F5344CB8AC3E}">
        <p14:creationId xmlns:p14="http://schemas.microsoft.com/office/powerpoint/2010/main" val="352827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Recap this figure, describing how the layers are interrelated.</a:t>
            </a:r>
          </a:p>
        </p:txBody>
      </p:sp>
      <p:sp>
        <p:nvSpPr>
          <p:cNvPr id="4" name="Slide Number Placeholder 3"/>
          <p:cNvSpPr>
            <a:spLocks noGrp="1"/>
          </p:cNvSpPr>
          <p:nvPr>
            <p:ph type="sldNum" sz="quarter" idx="5"/>
          </p:nvPr>
        </p:nvSpPr>
        <p:spPr/>
        <p:txBody>
          <a:bodyPr/>
          <a:lstStyle/>
          <a:p>
            <a:pPr>
              <a:defRPr/>
            </a:pPr>
            <a:fld id="{EBEA79CA-9E7A-4A27-A8FC-FAB8B463F8D4}" type="slidenum">
              <a:rPr lang="en-US" smtClean="0"/>
              <a:pPr>
                <a:defRPr/>
              </a:pPr>
              <a:t>5</a:t>
            </a:fld>
            <a:endParaRPr lang="en-US"/>
          </a:p>
        </p:txBody>
      </p:sp>
    </p:spTree>
    <p:extLst>
      <p:ext uri="{BB962C8B-B14F-4D97-AF65-F5344CB8AC3E}">
        <p14:creationId xmlns:p14="http://schemas.microsoft.com/office/powerpoint/2010/main" val="3654954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r>
              <a:rPr lang="en-US"/>
              <a:t>Emphasize that students must learn this definition.</a:t>
            </a:r>
          </a:p>
          <a:p>
            <a:r>
              <a:rPr lang="en-US"/>
              <a:t>The last point is rhetorical. We will see what they are.</a:t>
            </a:r>
          </a:p>
          <a:p>
            <a:endParaRPr lang="en-US"/>
          </a:p>
        </p:txBody>
      </p:sp>
      <p:sp>
        <p:nvSpPr>
          <p:cNvPr id="4" name="Slide Number Placeholder 3"/>
          <p:cNvSpPr>
            <a:spLocks noGrp="1"/>
          </p:cNvSpPr>
          <p:nvPr>
            <p:ph type="sldNum" sz="quarter" idx="5"/>
          </p:nvPr>
        </p:nvSpPr>
        <p:spPr/>
        <p:txBody>
          <a:bodyPr/>
          <a:lstStyle/>
          <a:p>
            <a:pPr>
              <a:defRPr/>
            </a:pPr>
            <a:fld id="{2E9E71D3-D323-4DB7-B508-D8BFFF4852FF}" type="slidenum">
              <a:rPr lang="en-US" smtClean="0"/>
              <a:pPr>
                <a:defRPr/>
              </a:pPr>
              <a:t>6</a:t>
            </a:fld>
            <a:endParaRPr lang="en-US"/>
          </a:p>
        </p:txBody>
      </p:sp>
    </p:spTree>
    <p:extLst>
      <p:ext uri="{BB962C8B-B14F-4D97-AF65-F5344CB8AC3E}">
        <p14:creationId xmlns:p14="http://schemas.microsoft.com/office/powerpoint/2010/main" val="2082518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r>
              <a:rPr lang="en-US"/>
              <a:t>Give emphasis.</a:t>
            </a:r>
          </a:p>
        </p:txBody>
      </p:sp>
      <p:sp>
        <p:nvSpPr>
          <p:cNvPr id="4" name="Slide Number Placeholder 3"/>
          <p:cNvSpPr>
            <a:spLocks noGrp="1"/>
          </p:cNvSpPr>
          <p:nvPr>
            <p:ph type="sldNum" sz="quarter" idx="5"/>
          </p:nvPr>
        </p:nvSpPr>
        <p:spPr/>
        <p:txBody>
          <a:bodyPr/>
          <a:lstStyle/>
          <a:p>
            <a:pPr>
              <a:defRPr/>
            </a:pPr>
            <a:fld id="{935F4120-9ECC-4A85-8453-289BB6F57E45}" type="slidenum">
              <a:rPr lang="en-US" smtClean="0"/>
              <a:pPr>
                <a:defRPr/>
              </a:pPr>
              <a:t>8</a:t>
            </a:fld>
            <a:endParaRPr lang="en-US"/>
          </a:p>
        </p:txBody>
      </p:sp>
    </p:spTree>
    <p:extLst>
      <p:ext uri="{BB962C8B-B14F-4D97-AF65-F5344CB8AC3E}">
        <p14:creationId xmlns:p14="http://schemas.microsoft.com/office/powerpoint/2010/main" val="2949958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Read the text.</a:t>
            </a:r>
          </a:p>
          <a:p>
            <a:r>
              <a:rPr lang="en-US"/>
              <a:t>Then go through the illustration.</a:t>
            </a:r>
          </a:p>
        </p:txBody>
      </p:sp>
      <p:sp>
        <p:nvSpPr>
          <p:cNvPr id="4" name="Slide Number Placeholder 3"/>
          <p:cNvSpPr>
            <a:spLocks noGrp="1"/>
          </p:cNvSpPr>
          <p:nvPr>
            <p:ph type="sldNum" sz="quarter" idx="5"/>
          </p:nvPr>
        </p:nvSpPr>
        <p:spPr/>
        <p:txBody>
          <a:bodyPr/>
          <a:lstStyle/>
          <a:p>
            <a:pPr>
              <a:defRPr/>
            </a:pPr>
            <a:fld id="{313F1E35-A42F-48AE-8D9A-7E24A222D858}" type="slidenum">
              <a:rPr lang="en-US" smtClean="0"/>
              <a:pPr>
                <a:defRPr/>
              </a:pPr>
              <a:t>9</a:t>
            </a:fld>
            <a:endParaRPr lang="en-US"/>
          </a:p>
        </p:txBody>
      </p:sp>
    </p:spTree>
    <p:extLst>
      <p:ext uri="{BB962C8B-B14F-4D97-AF65-F5344CB8AC3E}">
        <p14:creationId xmlns:p14="http://schemas.microsoft.com/office/powerpoint/2010/main" val="4179292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Go through the illustration from left to right.</a:t>
            </a:r>
          </a:p>
        </p:txBody>
      </p:sp>
      <p:sp>
        <p:nvSpPr>
          <p:cNvPr id="4" name="Slide Number Placeholder 3"/>
          <p:cNvSpPr>
            <a:spLocks noGrp="1"/>
          </p:cNvSpPr>
          <p:nvPr>
            <p:ph type="sldNum" sz="quarter" idx="5"/>
          </p:nvPr>
        </p:nvSpPr>
        <p:spPr/>
        <p:txBody>
          <a:bodyPr/>
          <a:lstStyle/>
          <a:p>
            <a:pPr>
              <a:defRPr/>
            </a:pPr>
            <a:fld id="{66E38EFA-A3F3-49D9-9225-69A6BBBC9C58}" type="slidenum">
              <a:rPr lang="en-US" smtClean="0"/>
              <a:pPr>
                <a:defRPr/>
              </a:pPr>
              <a:t>10</a:t>
            </a:fld>
            <a:endParaRPr lang="en-US"/>
          </a:p>
        </p:txBody>
      </p:sp>
    </p:spTree>
    <p:extLst>
      <p:ext uri="{BB962C8B-B14F-4D97-AF65-F5344CB8AC3E}">
        <p14:creationId xmlns:p14="http://schemas.microsoft.com/office/powerpoint/2010/main" val="3879071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C63578A3-C553-3447-A4F3-FC338E5C1F61}" type="slidenum">
              <a:rPr lang="en-US" sz="1000">
                <a:solidFill>
                  <a:srgbClr val="D3D3D3"/>
                </a:solidFill>
              </a:rPr>
              <a:pPr algn="r" defTabSz="814388">
                <a:lnSpc>
                  <a:spcPct val="100000"/>
                </a:lnSpc>
              </a:pPr>
              <a:t>‹#›</a:t>
            </a:fld>
            <a:endParaRPr lang="en-US" sz="1000">
              <a:solidFill>
                <a:srgbClr val="D3D3D3"/>
              </a:solidFill>
            </a:endParaRPr>
          </a:p>
        </p:txBody>
      </p:sp>
      <p:sp>
        <p:nvSpPr>
          <p:cNvPr id="369873" name="Rectangle 209"/>
          <p:cNvSpPr>
            <a:spLocks noGrp="1" noChangeArrowheads="1"/>
          </p:cNvSpPr>
          <p:nvPr>
            <p:ph type="ctrTitle"/>
          </p:nvPr>
        </p:nvSpPr>
        <p:spPr bwMode="white">
          <a:xfrm>
            <a:off x="311150" y="2671763"/>
            <a:ext cx="4977787" cy="830262"/>
          </a:xfrm>
          <a:ln/>
        </p:spPr>
        <p:txBody>
          <a:bodyPr anchor="ctr"/>
          <a:lstStyle>
            <a:lvl1pPr>
              <a:defRPr sz="3600" b="0">
                <a:solidFill>
                  <a:srgbClr val="FF0000"/>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48262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7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009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5488" y="308356"/>
            <a:ext cx="8490712" cy="838200"/>
          </a:xfrm>
        </p:spPr>
        <p:txBody>
          <a:bodyPr/>
          <a:lstStyle/>
          <a:p>
            <a:r>
              <a:rPr lang="en-US" dirty="0"/>
              <a:t>Click to edit Master title style</a:t>
            </a:r>
          </a:p>
        </p:txBody>
      </p:sp>
      <p:sp>
        <p:nvSpPr>
          <p:cNvPr id="3" name="Content Placeholder 2"/>
          <p:cNvSpPr>
            <a:spLocks noGrp="1"/>
          </p:cNvSpPr>
          <p:nvPr>
            <p:ph idx="1"/>
          </p:nvPr>
        </p:nvSpPr>
        <p:spPr>
          <a:xfrm>
            <a:off x="475488" y="1379538"/>
            <a:ext cx="8471662" cy="508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826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23697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021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01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9983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222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5695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2921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438912" y="393700"/>
            <a:ext cx="8527288"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7" name="Rectangle 6284"/>
          <p:cNvSpPr>
            <a:spLocks noGrp="1" noChangeArrowheads="1"/>
          </p:cNvSpPr>
          <p:nvPr>
            <p:ph type="body" idx="1"/>
          </p:nvPr>
        </p:nvSpPr>
        <p:spPr bwMode="auto">
          <a:xfrm>
            <a:off x="438912" y="1379538"/>
            <a:ext cx="8508238" cy="5086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206"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bulega@cis.mak.ac.u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Bernard.Muwonge@mak.ac.u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computernetworkingnotes.com/ccna-study-guide/data-encapsulation-and-de-encapsulation-explained.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noFill/>
          <a:ln>
            <a:noFill/>
          </a:ln>
        </p:spPr>
        <p:txBody>
          <a:bodyPr vert="horz" wrap="square" lIns="82124" tIns="41061" rIns="82124" bIns="41061" numCol="1" anchor="b" anchorCtr="0" compatLnSpc="1">
            <a:prstTxWarp prst="textNoShape">
              <a:avLst/>
            </a:prstTxWarp>
          </a:bodyPr>
          <a:lstStyle/>
          <a:p>
            <a:pPr eaLnBrk="1" hangingPunct="1"/>
            <a:r>
              <a:rPr lang="en-US" sz="3200" b="1" dirty="0">
                <a:solidFill>
                  <a:srgbClr val="708CA1"/>
                </a:solidFill>
              </a:rPr>
              <a:t>Network Protocols</a:t>
            </a:r>
          </a:p>
        </p:txBody>
      </p:sp>
      <p:sp>
        <p:nvSpPr>
          <p:cNvPr id="3" name="Subtitle 2"/>
          <p:cNvSpPr>
            <a:spLocks noGrp="1"/>
          </p:cNvSpPr>
          <p:nvPr>
            <p:ph type="subTitle" idx="1"/>
          </p:nvPr>
        </p:nvSpPr>
        <p:spPr/>
        <p:txBody>
          <a:bodyPr/>
          <a:lstStyle/>
          <a:p>
            <a:r>
              <a:rPr lang="en-US" dirty="0">
                <a:hlinkClick r:id="rId3"/>
              </a:rPr>
              <a:t>tbulega@cis.mak.ac.ug</a:t>
            </a:r>
            <a:endParaRPr lang="en-US" dirty="0"/>
          </a:p>
          <a:p>
            <a:r>
              <a:rPr lang="en-US" dirty="0">
                <a:hlinkClick r:id="rId4"/>
              </a:rPr>
              <a:t>bernard.muwonge@mak.ac.ug</a:t>
            </a:r>
            <a:endParaRPr lang="en-US" dirty="0"/>
          </a:p>
          <a:p>
            <a:endParaRPr lang="en-US" dirty="0"/>
          </a:p>
          <a:p>
            <a:endParaRPr lang="en-US" dirty="0"/>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2"/>
          <p:cNvSpPr>
            <a:spLocks noGrp="1"/>
          </p:cNvSpPr>
          <p:nvPr>
            <p:ph idx="1"/>
          </p:nvPr>
        </p:nvSpPr>
        <p:spPr>
          <a:xfrm>
            <a:off x="457200" y="1447800"/>
            <a:ext cx="8229600" cy="4419600"/>
          </a:xfrm>
        </p:spPr>
        <p:txBody>
          <a:bodyPr/>
          <a:lstStyle/>
          <a:p>
            <a:pPr eaLnBrk="1"/>
            <a:r>
              <a:rPr lang="en-US"/>
              <a:t>Message Order in HTTP </a:t>
            </a:r>
          </a:p>
        </p:txBody>
      </p:sp>
      <p:sp>
        <p:nvSpPr>
          <p:cNvPr id="2" name="Title 1"/>
          <p:cNvSpPr>
            <a:spLocks noGrp="1"/>
          </p:cNvSpPr>
          <p:nvPr>
            <p:ph type="title"/>
          </p:nvPr>
        </p:nvSpPr>
        <p:spPr>
          <a:xfrm>
            <a:off x="343693" y="300429"/>
            <a:ext cx="8229600" cy="792162"/>
          </a:xfrm>
        </p:spPr>
        <p:txBody>
          <a:bodyPr/>
          <a:lstStyle/>
          <a:p>
            <a:pPr eaLnBrk="1" fontAlgn="auto" hangingPunct="1">
              <a:spcAft>
                <a:spcPts val="0"/>
              </a:spcAft>
              <a:defRPr/>
            </a:pPr>
            <a:r>
              <a:rPr lang="en-US" dirty="0"/>
              <a:t>Network Standards Concepts</a:t>
            </a:r>
          </a:p>
        </p:txBody>
      </p:sp>
      <p:pic>
        <p:nvPicPr>
          <p:cNvPr id="43013" name="Picture 6" descr="Figure 2-6 PPT HTTP Request-Response.png"/>
          <p:cNvPicPr>
            <a:picLocks noChangeAspect="1"/>
          </p:cNvPicPr>
          <p:nvPr/>
        </p:nvPicPr>
        <p:blipFill>
          <a:blip r:embed="rId3"/>
          <a:srcRect/>
          <a:stretch>
            <a:fillRect/>
          </a:stretch>
        </p:blipFill>
        <p:spPr bwMode="auto">
          <a:xfrm>
            <a:off x="343693" y="2482947"/>
            <a:ext cx="8456613" cy="2743200"/>
          </a:xfrm>
          <a:prstGeom prst="rect">
            <a:avLst/>
          </a:prstGeom>
          <a:noFill/>
          <a:ln w="9525">
            <a:noFill/>
            <a:miter lim="800000"/>
            <a:headEnd/>
            <a:tailEnd/>
          </a:ln>
        </p:spPr>
      </p:pic>
    </p:spTree>
    <p:extLst>
      <p:ext uri="{BB962C8B-B14F-4D97-AF65-F5344CB8AC3E}">
        <p14:creationId xmlns:p14="http://schemas.microsoft.com/office/powerpoint/2010/main" val="2831353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2"/>
          <p:cNvSpPr>
            <a:spLocks noGrp="1"/>
          </p:cNvSpPr>
          <p:nvPr>
            <p:ph idx="1"/>
          </p:nvPr>
        </p:nvSpPr>
        <p:spPr>
          <a:xfrm>
            <a:off x="457200" y="1481138"/>
            <a:ext cx="8229600" cy="4767262"/>
          </a:xfrm>
        </p:spPr>
        <p:txBody>
          <a:bodyPr/>
          <a:lstStyle/>
          <a:p>
            <a:pPr eaLnBrk="1"/>
            <a:r>
              <a:rPr lang="en-US" sz="2800" dirty="0"/>
              <a:t>Reflection: Message Order in HTTP </a:t>
            </a:r>
          </a:p>
          <a:p>
            <a:pPr lvl="1" eaLnBrk="1">
              <a:spcBef>
                <a:spcPts val="1800"/>
              </a:spcBef>
            </a:pPr>
            <a:r>
              <a:rPr lang="en-US" sz="2400" dirty="0"/>
              <a:t>The client must initiate the interaction.</a:t>
            </a:r>
          </a:p>
          <a:p>
            <a:pPr lvl="1" eaLnBrk="1">
              <a:spcBef>
                <a:spcPts val="1800"/>
              </a:spcBef>
            </a:pPr>
            <a:r>
              <a:rPr lang="en-US" sz="2400" dirty="0"/>
              <a:t>Other network standards have more complex turn taking; for instance TCP.</a:t>
            </a:r>
          </a:p>
          <a:p>
            <a:pPr lvl="1" eaLnBrk="1">
              <a:spcBef>
                <a:spcPts val="1800"/>
              </a:spcBef>
            </a:pPr>
            <a:r>
              <a:rPr lang="en-US" sz="2400" dirty="0"/>
              <a:t>Human turn taking is loose and flexible.</a:t>
            </a:r>
          </a:p>
          <a:p>
            <a:pPr lvl="1" eaLnBrk="1">
              <a:spcBef>
                <a:spcPts val="1800"/>
              </a:spcBef>
            </a:pPr>
            <a:r>
              <a:rPr lang="en-US" sz="2400" dirty="0"/>
              <a:t>But message order for network standards must be rigid because computers are not intelligent.</a:t>
            </a:r>
          </a:p>
          <a:p>
            <a:pPr lvl="1" eaLnBrk="1">
              <a:spcBef>
                <a:spcPts val="1800"/>
              </a:spcBef>
            </a:pPr>
            <a:r>
              <a:rPr lang="en-US" sz="2400" dirty="0"/>
              <a:t>TCP exemplifies more complex message ordering.</a:t>
            </a:r>
          </a:p>
        </p:txBody>
      </p:sp>
      <p:sp>
        <p:nvSpPr>
          <p:cNvPr id="2" name="Title 1"/>
          <p:cNvSpPr>
            <a:spLocks noGrp="1"/>
          </p:cNvSpPr>
          <p:nvPr>
            <p:ph type="title"/>
          </p:nvPr>
        </p:nvSpPr>
        <p:spPr>
          <a:xfrm>
            <a:off x="326644" y="238017"/>
            <a:ext cx="8490712" cy="838200"/>
          </a:xfrm>
        </p:spPr>
        <p:txBody>
          <a:bodyPr/>
          <a:lstStyle/>
          <a:p>
            <a:pPr eaLnBrk="1" fontAlgn="auto" hangingPunct="1">
              <a:spcAft>
                <a:spcPts val="0"/>
              </a:spcAft>
              <a:defRPr/>
            </a:pPr>
            <a:r>
              <a:rPr lang="en-US" dirty="0"/>
              <a:t>Network Standards Concepts</a:t>
            </a:r>
          </a:p>
        </p:txBody>
      </p:sp>
    </p:spTree>
    <p:extLst>
      <p:ext uri="{BB962C8B-B14F-4D97-AF65-F5344CB8AC3E}">
        <p14:creationId xmlns:p14="http://schemas.microsoft.com/office/powerpoint/2010/main" val="434765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 Connection</a:t>
            </a:r>
            <a:endParaRPr lang="en-US" dirty="0"/>
          </a:p>
        </p:txBody>
      </p:sp>
      <p:sp>
        <p:nvSpPr>
          <p:cNvPr id="47105" name="Content Placeholder 1"/>
          <p:cNvSpPr>
            <a:spLocks noGrp="1"/>
          </p:cNvSpPr>
          <p:nvPr>
            <p:ph idx="1"/>
          </p:nvPr>
        </p:nvSpPr>
        <p:spPr/>
        <p:txBody>
          <a:bodyPr/>
          <a:lstStyle/>
          <a:p>
            <a:r>
              <a:rPr lang="en-US" sz="2800" dirty="0"/>
              <a:t>HTTP is connectionless.</a:t>
            </a:r>
          </a:p>
          <a:p>
            <a:pPr lvl="1"/>
            <a:r>
              <a:rPr lang="en-US" sz="2400" dirty="0"/>
              <a:t>Every request–response cycle is independent.</a:t>
            </a:r>
          </a:p>
          <a:p>
            <a:pPr lvl="1"/>
            <a:r>
              <a:rPr lang="en-US" sz="2400" dirty="0"/>
              <a:t>There is no connection between request/response cycle</a:t>
            </a:r>
          </a:p>
          <a:p>
            <a:r>
              <a:rPr lang="en-US" sz="2800" dirty="0"/>
              <a:t>TCP is connection-oriented.</a:t>
            </a:r>
          </a:p>
          <a:p>
            <a:pPr lvl="1"/>
            <a:r>
              <a:rPr lang="en-US" sz="2400" dirty="0"/>
              <a:t>There is a formal opening of the connection.</a:t>
            </a:r>
          </a:p>
          <a:p>
            <a:pPr lvl="1"/>
            <a:r>
              <a:rPr lang="en-US" sz="2400" dirty="0"/>
              <a:t>Within the connection, messages are sequenced, acknowledged, and retransmitted if necessary.</a:t>
            </a:r>
          </a:p>
          <a:p>
            <a:pPr lvl="1"/>
            <a:r>
              <a:rPr lang="en-US" sz="2400" dirty="0"/>
              <a:t>There is a formal closing of the connection.</a:t>
            </a:r>
          </a:p>
          <a:p>
            <a:pPr lvl="1"/>
            <a:endParaRPr lang="en-US" sz="2400" dirty="0"/>
          </a:p>
        </p:txBody>
      </p:sp>
      <p:sp>
        <p:nvSpPr>
          <p:cNvPr id="6" name="Rectangle 5"/>
          <p:cNvSpPr/>
          <p:nvPr/>
        </p:nvSpPr>
        <p:spPr>
          <a:xfrm>
            <a:off x="416877" y="5708758"/>
            <a:ext cx="8326120" cy="757130"/>
          </a:xfrm>
          <a:prstGeom prst="rect">
            <a:avLst/>
          </a:prstGeom>
        </p:spPr>
        <p:txBody>
          <a:bodyPr wrap="square">
            <a:spAutoFit/>
          </a:bodyPr>
          <a:lstStyle/>
          <a:p>
            <a:pPr marL="0" indent="0" algn="l">
              <a:buNone/>
            </a:pPr>
            <a:r>
              <a:rPr lang="en-US" b="1" dirty="0">
                <a:solidFill>
                  <a:srgbClr val="FF0000"/>
                </a:solidFill>
              </a:rPr>
              <a:t>Q: What is connection oriented? E-mail? Telephone conversations?</a:t>
            </a:r>
          </a:p>
        </p:txBody>
      </p:sp>
    </p:spTree>
    <p:extLst>
      <p:ext uri="{BB962C8B-B14F-4D97-AF65-F5344CB8AC3E}">
        <p14:creationId xmlns:p14="http://schemas.microsoft.com/office/powerpoint/2010/main" val="1902189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2954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p:cNvSpPr>
            <a:spLocks noGrp="1"/>
          </p:cNvSpPr>
          <p:nvPr>
            <p:ph type="title"/>
          </p:nvPr>
        </p:nvSpPr>
        <p:spPr>
          <a:xfrm>
            <a:off x="381000" y="274638"/>
            <a:ext cx="8229600" cy="868362"/>
          </a:xfrm>
        </p:spPr>
        <p:txBody>
          <a:bodyPr/>
          <a:lstStyle/>
          <a:p>
            <a:pPr eaLnBrk="1" fontAlgn="auto" hangingPunct="1">
              <a:spcAft>
                <a:spcPts val="0"/>
              </a:spcAft>
              <a:defRPr/>
            </a:pPr>
            <a:r>
              <a:rPr lang="en-US" dirty="0"/>
              <a:t>Chapter 2: Network Standards</a:t>
            </a:r>
          </a:p>
        </p:txBody>
      </p:sp>
    </p:spTree>
    <p:extLst>
      <p:ext uri="{BB962C8B-B14F-4D97-AF65-F5344CB8AC3E}">
        <p14:creationId xmlns:p14="http://schemas.microsoft.com/office/powerpoint/2010/main" val="1876774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Standards Concepts</a:t>
            </a:r>
          </a:p>
        </p:txBody>
      </p:sp>
      <p:sp>
        <p:nvSpPr>
          <p:cNvPr id="58369" name="Content Placeholder 2"/>
          <p:cNvSpPr>
            <a:spLocks noGrp="1"/>
          </p:cNvSpPr>
          <p:nvPr>
            <p:ph idx="1"/>
          </p:nvPr>
        </p:nvSpPr>
        <p:spPr/>
        <p:txBody>
          <a:bodyPr/>
          <a:lstStyle/>
          <a:p>
            <a:r>
              <a:rPr lang="en-US" sz="2800" dirty="0"/>
              <a:t>Message Semantics</a:t>
            </a:r>
          </a:p>
          <a:p>
            <a:pPr lvl="1"/>
            <a:r>
              <a:rPr lang="en-US" sz="2400" dirty="0"/>
              <a:t>Semantics is the meaning of a message.</a:t>
            </a:r>
          </a:p>
          <a:p>
            <a:pPr lvl="1"/>
            <a:r>
              <a:rPr lang="en-US" sz="2400" dirty="0"/>
              <a:t>HTTP request message: “Please give me this file.”</a:t>
            </a:r>
          </a:p>
          <a:p>
            <a:pPr lvl="1"/>
            <a:r>
              <a:rPr lang="en-US" sz="2400" dirty="0"/>
              <a:t>HTTP response message: “Here is the file. (Or, I could not comply for the following reason …)”</a:t>
            </a:r>
          </a:p>
        </p:txBody>
      </p:sp>
    </p:spTree>
    <p:extLst>
      <p:ext uri="{BB962C8B-B14F-4D97-AF65-F5344CB8AC3E}">
        <p14:creationId xmlns:p14="http://schemas.microsoft.com/office/powerpoint/2010/main" val="355781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Content Placeholder 2"/>
          <p:cNvSpPr>
            <a:spLocks noGrp="1"/>
          </p:cNvSpPr>
          <p:nvPr>
            <p:ph idx="1"/>
          </p:nvPr>
        </p:nvSpPr>
        <p:spPr>
          <a:xfrm>
            <a:off x="457200" y="1447800"/>
            <a:ext cx="8229600" cy="4678363"/>
          </a:xfrm>
        </p:spPr>
        <p:txBody>
          <a:bodyPr/>
          <a:lstStyle/>
          <a:p>
            <a:pPr eaLnBrk="1"/>
            <a:r>
              <a:rPr lang="en-US" sz="2800" dirty="0"/>
              <a:t>Message Semantics</a:t>
            </a:r>
          </a:p>
          <a:p>
            <a:pPr lvl="1" eaLnBrk="1">
              <a:spcBef>
                <a:spcPts val="1800"/>
              </a:spcBef>
            </a:pPr>
            <a:r>
              <a:rPr lang="en-US" sz="2400" dirty="0"/>
              <a:t>Network standards normally have a very limited set of possible message meanings.</a:t>
            </a:r>
          </a:p>
          <a:p>
            <a:pPr lvl="1" eaLnBrk="1">
              <a:spcBef>
                <a:spcPts val="1800"/>
              </a:spcBef>
            </a:pPr>
            <a:r>
              <a:rPr lang="en-US" sz="2400" dirty="0"/>
              <a:t>For example, HTTP requests have only a few possible meanings.</a:t>
            </a:r>
          </a:p>
          <a:p>
            <a:pPr lvl="2" eaLnBrk="1">
              <a:spcBef>
                <a:spcPts val="1200"/>
              </a:spcBef>
            </a:pPr>
            <a:r>
              <a:rPr lang="en-US" sz="2400" dirty="0"/>
              <a:t>GET: Please give me a file.</a:t>
            </a:r>
          </a:p>
          <a:p>
            <a:pPr lvl="2" eaLnBrk="1">
              <a:spcBef>
                <a:spcPts val="1200"/>
              </a:spcBef>
            </a:pPr>
            <a:r>
              <a:rPr lang="en-US" sz="2400" dirty="0"/>
              <a:t>PUT: Store this file (not often used).</a:t>
            </a:r>
          </a:p>
          <a:p>
            <a:pPr lvl="2" eaLnBrk="1">
              <a:spcBef>
                <a:spcPts val="1200"/>
              </a:spcBef>
            </a:pPr>
            <a:r>
              <a:rPr lang="en-US" sz="2400" i="1" dirty="0"/>
              <a:t>A few more.</a:t>
            </a:r>
          </a:p>
        </p:txBody>
      </p:sp>
      <p:sp>
        <p:nvSpPr>
          <p:cNvPr id="2" name="Title 1"/>
          <p:cNvSpPr>
            <a:spLocks noGrp="1"/>
          </p:cNvSpPr>
          <p:nvPr>
            <p:ph type="title"/>
          </p:nvPr>
        </p:nvSpPr>
        <p:spPr/>
        <p:txBody>
          <a:bodyPr/>
          <a:lstStyle/>
          <a:p>
            <a:pPr eaLnBrk="1" fontAlgn="auto" hangingPunct="1">
              <a:spcAft>
                <a:spcPts val="0"/>
              </a:spcAft>
              <a:defRPr/>
            </a:pPr>
            <a:r>
              <a:rPr lang="en-US" dirty="0"/>
              <a:t>Network Standards Concepts</a:t>
            </a:r>
          </a:p>
        </p:txBody>
      </p:sp>
    </p:spTree>
    <p:extLst>
      <p:ext uri="{BB962C8B-B14F-4D97-AF65-F5344CB8AC3E}">
        <p14:creationId xmlns:p14="http://schemas.microsoft.com/office/powerpoint/2010/main" val="153956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Content Placeholder 2"/>
          <p:cNvSpPr>
            <a:spLocks noGrp="1"/>
          </p:cNvSpPr>
          <p:nvPr>
            <p:ph idx="1"/>
          </p:nvPr>
        </p:nvSpPr>
        <p:spPr>
          <a:xfrm>
            <a:off x="457200" y="1447800"/>
            <a:ext cx="8229600" cy="1752600"/>
          </a:xfrm>
        </p:spPr>
        <p:txBody>
          <a:bodyPr/>
          <a:lstStyle/>
          <a:p>
            <a:pPr eaLnBrk="1"/>
            <a:r>
              <a:rPr lang="en-US" sz="2800" dirty="0"/>
              <a:t>Message Syntax: Message Layout</a:t>
            </a:r>
          </a:p>
          <a:p>
            <a:pPr lvl="1" eaLnBrk="1"/>
            <a:r>
              <a:rPr lang="en-US" sz="2400" dirty="0"/>
              <a:t>Like human grammar, but more rigid.</a:t>
            </a:r>
          </a:p>
          <a:p>
            <a:pPr lvl="1" eaLnBrk="1"/>
            <a:r>
              <a:rPr lang="en-US" sz="2400" dirty="0"/>
              <a:t>In general, messages may have three parts.</a:t>
            </a:r>
          </a:p>
        </p:txBody>
      </p:sp>
      <p:sp>
        <p:nvSpPr>
          <p:cNvPr id="2" name="Title 1"/>
          <p:cNvSpPr>
            <a:spLocks noGrp="1"/>
          </p:cNvSpPr>
          <p:nvPr>
            <p:ph type="title"/>
          </p:nvPr>
        </p:nvSpPr>
        <p:spPr/>
        <p:txBody>
          <a:bodyPr/>
          <a:lstStyle/>
          <a:p>
            <a:pPr eaLnBrk="1" fontAlgn="auto" hangingPunct="1">
              <a:spcAft>
                <a:spcPts val="0"/>
              </a:spcAft>
              <a:defRPr/>
            </a:pPr>
            <a:r>
              <a:rPr lang="en-US" dirty="0"/>
              <a:t>General Message Organization</a:t>
            </a:r>
          </a:p>
        </p:txBody>
      </p:sp>
      <p:pic>
        <p:nvPicPr>
          <p:cNvPr id="62469" name="Picture 6" descr="Figure 2-8 PPT1 Message Components.png"/>
          <p:cNvPicPr>
            <a:picLocks noChangeAspect="1"/>
          </p:cNvPicPr>
          <p:nvPr/>
        </p:nvPicPr>
        <p:blipFill>
          <a:blip r:embed="rId3"/>
          <a:srcRect/>
          <a:stretch>
            <a:fillRect/>
          </a:stretch>
        </p:blipFill>
        <p:spPr bwMode="auto">
          <a:xfrm>
            <a:off x="1549790" y="3073790"/>
            <a:ext cx="6864350" cy="3368675"/>
          </a:xfrm>
          <a:prstGeom prst="rect">
            <a:avLst/>
          </a:prstGeom>
          <a:noFill/>
          <a:ln w="9525">
            <a:noFill/>
            <a:miter lim="800000"/>
            <a:headEnd/>
            <a:tailEnd/>
          </a:ln>
        </p:spPr>
      </p:pic>
      <p:sp>
        <p:nvSpPr>
          <p:cNvPr id="3" name="Oval 2"/>
          <p:cNvSpPr/>
          <p:nvPr/>
        </p:nvSpPr>
        <p:spPr>
          <a:xfrm>
            <a:off x="7734300" y="3624263"/>
            <a:ext cx="533400" cy="533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9" name="Oval 8"/>
          <p:cNvSpPr/>
          <p:nvPr/>
        </p:nvSpPr>
        <p:spPr>
          <a:xfrm>
            <a:off x="2862263" y="3729037"/>
            <a:ext cx="533400" cy="533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3</a:t>
            </a:r>
          </a:p>
        </p:txBody>
      </p:sp>
      <p:sp>
        <p:nvSpPr>
          <p:cNvPr id="10" name="Oval 9"/>
          <p:cNvSpPr/>
          <p:nvPr/>
        </p:nvSpPr>
        <p:spPr>
          <a:xfrm>
            <a:off x="5125811" y="3733800"/>
            <a:ext cx="533400" cy="533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55275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Content Placeholder 2"/>
          <p:cNvSpPr>
            <a:spLocks noGrp="1"/>
          </p:cNvSpPr>
          <p:nvPr>
            <p:ph idx="1"/>
          </p:nvPr>
        </p:nvSpPr>
        <p:spPr>
          <a:xfrm>
            <a:off x="457200" y="1173163"/>
            <a:ext cx="8229600" cy="2209800"/>
          </a:xfrm>
        </p:spPr>
        <p:txBody>
          <a:bodyPr/>
          <a:lstStyle/>
          <a:p>
            <a:pPr eaLnBrk="1"/>
            <a:r>
              <a:rPr lang="en-US" sz="2800" dirty="0"/>
              <a:t>Message Syntax</a:t>
            </a:r>
          </a:p>
          <a:p>
            <a:pPr lvl="1" eaLnBrk="1"/>
            <a:r>
              <a:rPr lang="en-US" sz="2400" dirty="0"/>
              <a:t>The data field contains the content being delivered.</a:t>
            </a:r>
          </a:p>
          <a:p>
            <a:pPr lvl="1" eaLnBrk="1"/>
            <a:r>
              <a:rPr lang="en-US" sz="2400" dirty="0"/>
              <a:t>The header is everything before the data field.</a:t>
            </a:r>
          </a:p>
          <a:p>
            <a:pPr lvl="1" eaLnBrk="1"/>
            <a:r>
              <a:rPr lang="en-US" sz="2400" dirty="0"/>
              <a:t>The trailer is everything after the data field.</a:t>
            </a:r>
          </a:p>
        </p:txBody>
      </p:sp>
      <p:sp>
        <p:nvSpPr>
          <p:cNvPr id="2" name="Title 1"/>
          <p:cNvSpPr>
            <a:spLocks noGrp="1"/>
          </p:cNvSpPr>
          <p:nvPr>
            <p:ph type="title"/>
          </p:nvPr>
        </p:nvSpPr>
        <p:spPr>
          <a:xfrm>
            <a:off x="457200" y="228600"/>
            <a:ext cx="8229600" cy="838200"/>
          </a:xfrm>
        </p:spPr>
        <p:txBody>
          <a:bodyPr/>
          <a:lstStyle/>
          <a:p>
            <a:pPr eaLnBrk="1" fontAlgn="auto" hangingPunct="1">
              <a:spcAft>
                <a:spcPts val="0"/>
              </a:spcAft>
              <a:defRPr/>
            </a:pPr>
            <a:r>
              <a:rPr lang="en-US" dirty="0"/>
              <a:t>General Message Organization</a:t>
            </a:r>
          </a:p>
        </p:txBody>
      </p:sp>
      <p:pic>
        <p:nvPicPr>
          <p:cNvPr id="64518" name="Picture 7" descr="Figure 2-8 PPT1 Message Components.png"/>
          <p:cNvPicPr>
            <a:picLocks noChangeAspect="1"/>
          </p:cNvPicPr>
          <p:nvPr/>
        </p:nvPicPr>
        <p:blipFill>
          <a:blip r:embed="rId3"/>
          <a:srcRect t="14999"/>
          <a:stretch>
            <a:fillRect/>
          </a:stretch>
        </p:blipFill>
        <p:spPr bwMode="auto">
          <a:xfrm>
            <a:off x="1237957" y="3629464"/>
            <a:ext cx="7050088" cy="2940050"/>
          </a:xfrm>
          <a:prstGeom prst="rect">
            <a:avLst/>
          </a:prstGeom>
          <a:noFill/>
          <a:ln w="9525">
            <a:noFill/>
            <a:miter lim="800000"/>
            <a:headEnd/>
            <a:tailEnd/>
          </a:ln>
        </p:spPr>
      </p:pic>
    </p:spTree>
    <p:extLst>
      <p:ext uri="{BB962C8B-B14F-4D97-AF65-F5344CB8AC3E}">
        <p14:creationId xmlns:p14="http://schemas.microsoft.com/office/powerpoint/2010/main" val="1205858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Content Placeholder 2"/>
          <p:cNvSpPr>
            <a:spLocks noGrp="1"/>
          </p:cNvSpPr>
          <p:nvPr>
            <p:ph idx="1"/>
          </p:nvPr>
        </p:nvSpPr>
        <p:spPr>
          <a:xfrm>
            <a:off x="457200" y="1173163"/>
            <a:ext cx="8229600" cy="2362200"/>
          </a:xfrm>
        </p:spPr>
        <p:txBody>
          <a:bodyPr/>
          <a:lstStyle/>
          <a:p>
            <a:pPr eaLnBrk="1"/>
            <a:r>
              <a:rPr lang="en-US" sz="2800" dirty="0"/>
              <a:t>Message Syntax</a:t>
            </a:r>
          </a:p>
          <a:p>
            <a:pPr lvl="1" eaLnBrk="1"/>
            <a:r>
              <a:rPr lang="en-US" sz="2400" dirty="0"/>
              <a:t>The header is broken into smaller sections called header fields.</a:t>
            </a:r>
          </a:p>
          <a:p>
            <a:pPr lvl="1" eaLnBrk="1"/>
            <a:r>
              <a:rPr lang="en-US" sz="2400" dirty="0"/>
              <a:t>There often is a destination address header field to indicate where to deliver the message.</a:t>
            </a:r>
          </a:p>
        </p:txBody>
      </p:sp>
      <p:sp>
        <p:nvSpPr>
          <p:cNvPr id="2" name="Title 1"/>
          <p:cNvSpPr>
            <a:spLocks noGrp="1"/>
          </p:cNvSpPr>
          <p:nvPr>
            <p:ph type="title"/>
          </p:nvPr>
        </p:nvSpPr>
        <p:spPr>
          <a:xfrm>
            <a:off x="457200" y="152400"/>
            <a:ext cx="8229600" cy="914400"/>
          </a:xfrm>
        </p:spPr>
        <p:txBody>
          <a:bodyPr/>
          <a:lstStyle/>
          <a:p>
            <a:pPr eaLnBrk="1" fontAlgn="auto" hangingPunct="1">
              <a:spcAft>
                <a:spcPts val="0"/>
              </a:spcAft>
              <a:defRPr/>
            </a:pPr>
            <a:r>
              <a:rPr lang="en-US" dirty="0"/>
              <a:t>General Message Organization</a:t>
            </a:r>
          </a:p>
        </p:txBody>
      </p:sp>
      <p:pic>
        <p:nvPicPr>
          <p:cNvPr id="66566" name="Picture 8" descr="Figure 2-8 PPT1 Message Components.png"/>
          <p:cNvPicPr>
            <a:picLocks noChangeAspect="1"/>
          </p:cNvPicPr>
          <p:nvPr/>
        </p:nvPicPr>
        <p:blipFill>
          <a:blip r:embed="rId3"/>
          <a:srcRect t="15788"/>
          <a:stretch>
            <a:fillRect/>
          </a:stretch>
        </p:blipFill>
        <p:spPr bwMode="auto">
          <a:xfrm>
            <a:off x="974725" y="3505200"/>
            <a:ext cx="7745413" cy="3200400"/>
          </a:xfrm>
          <a:prstGeom prst="rect">
            <a:avLst/>
          </a:prstGeom>
          <a:noFill/>
          <a:ln w="9525">
            <a:noFill/>
            <a:miter lim="800000"/>
            <a:headEnd/>
            <a:tailEnd/>
          </a:ln>
        </p:spPr>
      </p:pic>
      <p:sp>
        <p:nvSpPr>
          <p:cNvPr id="10" name="Rounded Rectangle 9"/>
          <p:cNvSpPr/>
          <p:nvPr/>
        </p:nvSpPr>
        <p:spPr>
          <a:xfrm>
            <a:off x="5486400" y="4191000"/>
            <a:ext cx="3352800" cy="1066800"/>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910151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General Message Organization</a:t>
            </a:r>
          </a:p>
        </p:txBody>
      </p:sp>
      <p:sp>
        <p:nvSpPr>
          <p:cNvPr id="5" name="&quot;No&quot; Symbol 4"/>
          <p:cNvSpPr/>
          <p:nvPr/>
        </p:nvSpPr>
        <p:spPr>
          <a:xfrm>
            <a:off x="228600" y="4419600"/>
            <a:ext cx="1066800" cy="762000"/>
          </a:xfrm>
          <a:prstGeom prst="noSmoking">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68611" name="TextBox 5"/>
          <p:cNvSpPr txBox="1">
            <a:spLocks noChangeArrowheads="1"/>
          </p:cNvSpPr>
          <p:nvPr/>
        </p:nvSpPr>
        <p:spPr bwMode="auto">
          <a:xfrm>
            <a:off x="533400" y="1524000"/>
            <a:ext cx="8001000" cy="523875"/>
          </a:xfrm>
          <a:prstGeom prst="rect">
            <a:avLst/>
          </a:prstGeom>
          <a:noFill/>
          <a:ln w="9525">
            <a:noFill/>
            <a:miter lim="800000"/>
            <a:headEnd/>
            <a:tailEnd/>
          </a:ln>
        </p:spPr>
        <p:txBody>
          <a:bodyPr>
            <a:spAutoFit/>
          </a:bodyPr>
          <a:lstStyle/>
          <a:p>
            <a:r>
              <a:rPr lang="en-US" sz="2800">
                <a:latin typeface="Lucida Sans Unicode" pitchFamily="34" charset="0"/>
              </a:rPr>
              <a:t>Most Messages Do Not Have Trailers.</a:t>
            </a:r>
          </a:p>
        </p:txBody>
      </p:sp>
      <p:pic>
        <p:nvPicPr>
          <p:cNvPr id="68614" name="Content Placeholder 9" descr="Figure 2-8 PPT2 Message Components.png"/>
          <p:cNvPicPr>
            <a:picLocks noGrp="1" noChangeAspect="1"/>
          </p:cNvPicPr>
          <p:nvPr>
            <p:ph idx="1"/>
          </p:nvPr>
        </p:nvPicPr>
        <p:blipFill>
          <a:blip r:embed="rId3"/>
          <a:srcRect/>
          <a:stretch>
            <a:fillRect/>
          </a:stretch>
        </p:blipFill>
        <p:spPr>
          <a:xfrm>
            <a:off x="1416050" y="2514600"/>
            <a:ext cx="7277100" cy="2743200"/>
          </a:xfrm>
        </p:spPr>
      </p:pic>
    </p:spTree>
    <p:extLst>
      <p:ext uri="{BB962C8B-B14F-4D97-AF65-F5344CB8AC3E}">
        <p14:creationId xmlns:p14="http://schemas.microsoft.com/office/powerpoint/2010/main" val="333950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2954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a:xfrm>
            <a:off x="381000" y="274638"/>
            <a:ext cx="8229600" cy="868362"/>
          </a:xfrm>
        </p:spPr>
        <p:txBody>
          <a:bodyPr/>
          <a:lstStyle/>
          <a:p>
            <a:pPr eaLnBrk="1" fontAlgn="auto" hangingPunct="1">
              <a:spcAft>
                <a:spcPts val="0"/>
              </a:spcAft>
              <a:defRPr/>
            </a:pPr>
            <a:r>
              <a:rPr lang="en-US" dirty="0"/>
              <a:t>Network Standards</a:t>
            </a:r>
          </a:p>
        </p:txBody>
      </p:sp>
    </p:spTree>
    <p:extLst>
      <p:ext uri="{BB962C8B-B14F-4D97-AF65-F5344CB8AC3E}">
        <p14:creationId xmlns:p14="http://schemas.microsoft.com/office/powerpoint/2010/main" val="3635336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Message Organization</a:t>
            </a:r>
            <a:endParaRPr lang="en-US" dirty="0"/>
          </a:p>
        </p:txBody>
      </p:sp>
      <p:pic>
        <p:nvPicPr>
          <p:cNvPr id="72709" name="Content Placeholder 8" descr="Figure 2-8 PPT4 Message Components.png"/>
          <p:cNvPicPr>
            <a:picLocks noGrp="1" noChangeAspect="1"/>
          </p:cNvPicPr>
          <p:nvPr>
            <p:ph idx="1"/>
          </p:nvPr>
        </p:nvPicPr>
        <p:blipFill>
          <a:blip r:embed="rId3"/>
          <a:srcRect/>
          <a:stretch>
            <a:fillRect/>
          </a:stretch>
        </p:blipFill>
        <p:spPr>
          <a:xfrm>
            <a:off x="858131" y="3054841"/>
            <a:ext cx="6372664" cy="3241081"/>
          </a:xfrm>
        </p:spPr>
      </p:pic>
      <p:sp>
        <p:nvSpPr>
          <p:cNvPr id="72706" name="TextBox 4"/>
          <p:cNvSpPr txBox="1">
            <a:spLocks noChangeArrowheads="1"/>
          </p:cNvSpPr>
          <p:nvPr/>
        </p:nvSpPr>
        <p:spPr bwMode="auto">
          <a:xfrm>
            <a:off x="447945" y="1395890"/>
            <a:ext cx="8602663" cy="1252651"/>
          </a:xfrm>
          <a:prstGeom prst="rect">
            <a:avLst/>
          </a:prstGeom>
          <a:noFill/>
          <a:ln w="9525">
            <a:noFill/>
            <a:miter lim="800000"/>
            <a:headEnd/>
            <a:tailEnd/>
          </a:ln>
        </p:spPr>
        <p:txBody>
          <a:bodyPr wrap="square">
            <a:spAutoFit/>
          </a:bodyPr>
          <a:lstStyle/>
          <a:p>
            <a:pPr algn="l"/>
            <a:r>
              <a:rPr lang="en-US" dirty="0">
                <a:latin typeface="Lucida Sans Unicode" pitchFamily="34" charset="0"/>
              </a:rPr>
              <a:t>Some messages do not have data fields.</a:t>
            </a:r>
          </a:p>
          <a:p>
            <a:pPr algn="l">
              <a:spcBef>
                <a:spcPts val="1200"/>
              </a:spcBef>
            </a:pPr>
            <a:r>
              <a:rPr lang="en-US" dirty="0">
                <a:latin typeface="Lucida Sans Unicode" pitchFamily="34" charset="0"/>
              </a:rPr>
              <a:t>Example: TCP SYN segments have only headers.</a:t>
            </a:r>
          </a:p>
          <a:p>
            <a:endParaRPr lang="en-US" dirty="0">
              <a:latin typeface="Lucida Sans Unicode" pitchFamily="34" charset="0"/>
            </a:endParaRPr>
          </a:p>
        </p:txBody>
      </p:sp>
    </p:spTree>
    <p:extLst>
      <p:ext uri="{BB962C8B-B14F-4D97-AF65-F5344CB8AC3E}">
        <p14:creationId xmlns:p14="http://schemas.microsoft.com/office/powerpoint/2010/main" val="3551809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3" name="Content Placeholder 10" descr="Figure 2-9 PPT revised Ethernet Frame.png"/>
          <p:cNvPicPr>
            <a:picLocks noGrp="1" noChangeAspect="1"/>
          </p:cNvPicPr>
          <p:nvPr>
            <p:ph idx="1"/>
          </p:nvPr>
        </p:nvPicPr>
        <p:blipFill>
          <a:blip r:embed="rId3"/>
          <a:srcRect/>
          <a:stretch>
            <a:fillRect/>
          </a:stretch>
        </p:blipFill>
        <p:spPr>
          <a:xfrm>
            <a:off x="533400" y="1219200"/>
            <a:ext cx="7772400" cy="5448300"/>
          </a:xfrm>
        </p:spPr>
      </p:pic>
      <p:sp>
        <p:nvSpPr>
          <p:cNvPr id="2" name="Title 1"/>
          <p:cNvSpPr>
            <a:spLocks noGrp="1"/>
          </p:cNvSpPr>
          <p:nvPr>
            <p:ph type="title"/>
          </p:nvPr>
        </p:nvSpPr>
        <p:spPr>
          <a:xfrm>
            <a:off x="457200" y="381000"/>
            <a:ext cx="8229600" cy="609600"/>
          </a:xfrm>
        </p:spPr>
        <p:txBody>
          <a:bodyPr/>
          <a:lstStyle/>
          <a:p>
            <a:pPr eaLnBrk="1" fontAlgn="auto" hangingPunct="1">
              <a:spcAft>
                <a:spcPts val="0"/>
              </a:spcAft>
              <a:defRPr/>
            </a:pPr>
            <a:r>
              <a:rPr lang="en-US" sz="3200" dirty="0"/>
              <a:t>Example: Ethernet Frame</a:t>
            </a:r>
          </a:p>
        </p:txBody>
      </p:sp>
      <p:sp>
        <p:nvSpPr>
          <p:cNvPr id="5" name="Rounded Rectangle 4"/>
          <p:cNvSpPr/>
          <p:nvPr/>
        </p:nvSpPr>
        <p:spPr>
          <a:xfrm>
            <a:off x="6019800" y="2883877"/>
            <a:ext cx="3124200" cy="1611923"/>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spcBef>
                <a:spcPts val="600"/>
              </a:spcBef>
              <a:defRPr/>
            </a:pPr>
            <a:r>
              <a:rPr lang="en-US" sz="2000" dirty="0">
                <a:solidFill>
                  <a:srgbClr val="000000"/>
                </a:solidFill>
                <a:cs typeface="Arial" charset="0"/>
              </a:rPr>
              <a:t>The Ethernet frame has a header, data field, and trailer. The header has multiple fields.</a:t>
            </a:r>
          </a:p>
        </p:txBody>
      </p:sp>
      <p:sp>
        <p:nvSpPr>
          <p:cNvPr id="12" name="Rounded Rectangle 11"/>
          <p:cNvSpPr/>
          <p:nvPr/>
        </p:nvSpPr>
        <p:spPr>
          <a:xfrm>
            <a:off x="1495425" y="1143000"/>
            <a:ext cx="381000" cy="3200400"/>
          </a:xfrm>
          <a:prstGeom prst="roundRect">
            <a:avLst/>
          </a:pr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78952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Content Placeholder 10" descr="Figure 2-9 PPT revised Ethernet Frame.png"/>
          <p:cNvPicPr>
            <a:picLocks noGrp="1" noChangeAspect="1"/>
          </p:cNvPicPr>
          <p:nvPr>
            <p:ph idx="1"/>
          </p:nvPr>
        </p:nvPicPr>
        <p:blipFill>
          <a:blip r:embed="rId3"/>
          <a:srcRect/>
          <a:stretch>
            <a:fillRect/>
          </a:stretch>
        </p:blipFill>
        <p:spPr>
          <a:xfrm>
            <a:off x="533400" y="1203325"/>
            <a:ext cx="7772400" cy="5448300"/>
          </a:xfrm>
        </p:spPr>
      </p:pic>
      <p:sp>
        <p:nvSpPr>
          <p:cNvPr id="2" name="Title 1"/>
          <p:cNvSpPr>
            <a:spLocks noGrp="1"/>
          </p:cNvSpPr>
          <p:nvPr>
            <p:ph type="title"/>
          </p:nvPr>
        </p:nvSpPr>
        <p:spPr>
          <a:xfrm>
            <a:off x="457200" y="304800"/>
            <a:ext cx="8229600" cy="685800"/>
          </a:xfrm>
        </p:spPr>
        <p:txBody>
          <a:bodyPr/>
          <a:lstStyle/>
          <a:p>
            <a:pPr eaLnBrk="1" fontAlgn="auto" hangingPunct="1">
              <a:spcAft>
                <a:spcPts val="0"/>
              </a:spcAft>
              <a:defRPr/>
            </a:pPr>
            <a:r>
              <a:rPr lang="en-US" dirty="0"/>
              <a:t>Example: Ethernet </a:t>
            </a:r>
            <a:r>
              <a:rPr lang="en-US" sz="3200" dirty="0"/>
              <a:t>Frame</a:t>
            </a:r>
          </a:p>
        </p:txBody>
      </p:sp>
      <p:sp>
        <p:nvSpPr>
          <p:cNvPr id="5" name="Rounded Rectangle 4"/>
          <p:cNvSpPr/>
          <p:nvPr/>
        </p:nvSpPr>
        <p:spPr>
          <a:xfrm>
            <a:off x="1295400" y="3124200"/>
            <a:ext cx="5638800" cy="1143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600"/>
              </a:spcBef>
              <a:spcAft>
                <a:spcPts val="0"/>
              </a:spcAft>
              <a:defRPr/>
            </a:pPr>
            <a:r>
              <a:rPr lang="en-US" sz="2400" dirty="0"/>
              <a:t>The Ethernet data field contains the packet that the frame is delivering.</a:t>
            </a:r>
            <a:endParaRPr lang="en-US" sz="2000" dirty="0"/>
          </a:p>
        </p:txBody>
      </p:sp>
      <p:sp>
        <p:nvSpPr>
          <p:cNvPr id="6" name="Rectangle 5"/>
          <p:cNvSpPr/>
          <p:nvPr/>
        </p:nvSpPr>
        <p:spPr>
          <a:xfrm>
            <a:off x="2286000" y="4808538"/>
            <a:ext cx="35814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869532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Content Placeholder 10" descr="Figure 2-9 PPT revised Ethernet Frame.png"/>
          <p:cNvPicPr>
            <a:picLocks noChangeAspect="1"/>
          </p:cNvPicPr>
          <p:nvPr/>
        </p:nvPicPr>
        <p:blipFill>
          <a:blip r:embed="rId3"/>
          <a:srcRect t="18182"/>
          <a:stretch>
            <a:fillRect/>
          </a:stretch>
        </p:blipFill>
        <p:spPr bwMode="auto">
          <a:xfrm>
            <a:off x="533400" y="1676400"/>
            <a:ext cx="7772400" cy="4457700"/>
          </a:xfrm>
          <a:prstGeom prst="rect">
            <a:avLst/>
          </a:prstGeom>
          <a:noFill/>
          <a:ln w="9525">
            <a:noFill/>
            <a:miter lim="800000"/>
            <a:headEnd/>
            <a:tailEnd/>
          </a:ln>
        </p:spPr>
      </p:pic>
      <p:sp>
        <p:nvSpPr>
          <p:cNvPr id="2" name="Title 1"/>
          <p:cNvSpPr>
            <a:spLocks noGrp="1"/>
          </p:cNvSpPr>
          <p:nvPr>
            <p:ph type="title"/>
          </p:nvPr>
        </p:nvSpPr>
        <p:spPr>
          <a:xfrm>
            <a:off x="457200" y="76200"/>
            <a:ext cx="8229600" cy="1143000"/>
          </a:xfrm>
        </p:spPr>
        <p:txBody>
          <a:bodyPr/>
          <a:lstStyle/>
          <a:p>
            <a:pPr eaLnBrk="1" fontAlgn="auto" hangingPunct="1">
              <a:spcAft>
                <a:spcPts val="0"/>
              </a:spcAft>
              <a:defRPr/>
            </a:pPr>
            <a:r>
              <a:rPr lang="en-US" dirty="0"/>
              <a:t>Example: Ethernet </a:t>
            </a:r>
            <a:r>
              <a:rPr lang="en-US" sz="3200" dirty="0"/>
              <a:t>Frame</a:t>
            </a:r>
          </a:p>
        </p:txBody>
      </p:sp>
      <p:sp>
        <p:nvSpPr>
          <p:cNvPr id="5" name="Rounded Rectangle 4"/>
          <p:cNvSpPr/>
          <p:nvPr/>
        </p:nvSpPr>
        <p:spPr>
          <a:xfrm>
            <a:off x="381000" y="1295400"/>
            <a:ext cx="8153400" cy="3810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dirty="0"/>
              <a:t>The trailer contains the</a:t>
            </a:r>
          </a:p>
          <a:p>
            <a:pPr algn="ctr" fontAlgn="auto">
              <a:spcBef>
                <a:spcPts val="0"/>
              </a:spcBef>
              <a:spcAft>
                <a:spcPts val="0"/>
              </a:spcAft>
              <a:defRPr/>
            </a:pPr>
            <a:r>
              <a:rPr lang="en-US" sz="2400" dirty="0"/>
              <a:t>Frame Check Sequence field for error detection.</a:t>
            </a:r>
          </a:p>
          <a:p>
            <a:pPr algn="ctr" fontAlgn="auto">
              <a:spcBef>
                <a:spcPts val="1200"/>
              </a:spcBef>
              <a:spcAft>
                <a:spcPts val="0"/>
              </a:spcAft>
              <a:defRPr/>
            </a:pPr>
            <a:r>
              <a:rPr lang="en-US" sz="2400" dirty="0"/>
              <a:t>The sender computes the value based on all bits.</a:t>
            </a:r>
          </a:p>
          <a:p>
            <a:pPr algn="ctr" fontAlgn="auto">
              <a:spcBef>
                <a:spcPts val="1200"/>
              </a:spcBef>
              <a:spcAft>
                <a:spcPts val="0"/>
              </a:spcAft>
              <a:defRPr/>
            </a:pPr>
            <a:r>
              <a:rPr lang="en-US" sz="2400" dirty="0"/>
              <a:t>The receiver redoes the calculation.</a:t>
            </a:r>
          </a:p>
          <a:p>
            <a:pPr algn="ctr" fontAlgn="auto">
              <a:spcBef>
                <a:spcPts val="1200"/>
              </a:spcBef>
              <a:spcAft>
                <a:spcPts val="0"/>
              </a:spcAft>
              <a:defRPr/>
            </a:pPr>
            <a:r>
              <a:rPr lang="en-US" sz="2400" dirty="0"/>
              <a:t>If the receiver gets a different value,</a:t>
            </a:r>
          </a:p>
          <a:p>
            <a:pPr algn="ctr" fontAlgn="auto">
              <a:spcBef>
                <a:spcPts val="0"/>
              </a:spcBef>
              <a:spcAft>
                <a:spcPts val="0"/>
              </a:spcAft>
              <a:defRPr/>
            </a:pPr>
            <a:r>
              <a:rPr lang="en-US" sz="2400" dirty="0"/>
              <a:t>it discards the frame.</a:t>
            </a:r>
          </a:p>
          <a:p>
            <a:pPr algn="ctr" fontAlgn="auto">
              <a:spcBef>
                <a:spcPts val="1200"/>
              </a:spcBef>
              <a:spcAft>
                <a:spcPts val="0"/>
              </a:spcAft>
              <a:defRPr/>
            </a:pPr>
            <a:r>
              <a:rPr lang="en-US" sz="2400" dirty="0"/>
              <a:t>There is no error correction.</a:t>
            </a:r>
          </a:p>
          <a:p>
            <a:pPr algn="ctr" fontAlgn="auto">
              <a:spcBef>
                <a:spcPts val="1200"/>
              </a:spcBef>
              <a:spcAft>
                <a:spcPts val="0"/>
              </a:spcAft>
              <a:defRPr/>
            </a:pPr>
            <a:r>
              <a:rPr lang="en-US" sz="2400" dirty="0"/>
              <a:t>Ethernet is not reliable.</a:t>
            </a:r>
            <a:endParaRPr lang="en-US" sz="2000" dirty="0"/>
          </a:p>
        </p:txBody>
      </p:sp>
      <p:sp>
        <p:nvSpPr>
          <p:cNvPr id="6" name="Rounded Rectangle 5"/>
          <p:cNvSpPr/>
          <p:nvPr/>
        </p:nvSpPr>
        <p:spPr>
          <a:xfrm>
            <a:off x="533400" y="4968875"/>
            <a:ext cx="7772400" cy="1143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17650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Content Placeholder 1"/>
          <p:cNvSpPr>
            <a:spLocks noGrp="1"/>
          </p:cNvSpPr>
          <p:nvPr>
            <p:ph idx="1"/>
          </p:nvPr>
        </p:nvSpPr>
        <p:spPr>
          <a:xfrm>
            <a:off x="457200" y="1371600"/>
            <a:ext cx="8229600" cy="1600200"/>
          </a:xfrm>
        </p:spPr>
        <p:txBody>
          <a:bodyPr/>
          <a:lstStyle/>
          <a:p>
            <a:pPr eaLnBrk="1" hangingPunct="1"/>
            <a:r>
              <a:rPr lang="en-US" sz="2800" dirty="0"/>
              <a:t>Every message is a long stream of bits.</a:t>
            </a:r>
          </a:p>
          <a:p>
            <a:pPr lvl="1" eaLnBrk="1" hangingPunct="1"/>
            <a:r>
              <a:rPr lang="en-US" sz="2400" dirty="0"/>
              <a:t>Headers and trailers are determined by bit position</a:t>
            </a:r>
          </a:p>
        </p:txBody>
      </p:sp>
      <p:sp>
        <p:nvSpPr>
          <p:cNvPr id="5" name="Title 4"/>
          <p:cNvSpPr>
            <a:spLocks noGrp="1"/>
          </p:cNvSpPr>
          <p:nvPr>
            <p:ph type="title"/>
          </p:nvPr>
        </p:nvSpPr>
        <p:spPr>
          <a:xfrm>
            <a:off x="457200" y="228600"/>
            <a:ext cx="8229600" cy="762000"/>
          </a:xfrm>
        </p:spPr>
        <p:txBody>
          <a:bodyPr/>
          <a:lstStyle/>
          <a:p>
            <a:pPr eaLnBrk="1" fontAlgn="auto" hangingPunct="1">
              <a:spcAft>
                <a:spcPts val="0"/>
              </a:spcAft>
              <a:defRPr/>
            </a:pPr>
            <a:r>
              <a:rPr lang="en-US" dirty="0"/>
              <a:t>Perspective: Syntax</a:t>
            </a:r>
          </a:p>
        </p:txBody>
      </p:sp>
      <p:pic>
        <p:nvPicPr>
          <p:cNvPr id="123909" name="Picture 5" descr="CEPT.png"/>
          <p:cNvPicPr>
            <a:picLocks noChangeAspect="1"/>
          </p:cNvPicPr>
          <p:nvPr/>
        </p:nvPicPr>
        <p:blipFill>
          <a:blip r:embed="rId3"/>
          <a:srcRect/>
          <a:stretch>
            <a:fillRect/>
          </a:stretch>
        </p:blipFill>
        <p:spPr bwMode="auto">
          <a:xfrm>
            <a:off x="7696200" y="228600"/>
            <a:ext cx="1219200" cy="1071563"/>
          </a:xfrm>
          <a:prstGeom prst="rect">
            <a:avLst/>
          </a:prstGeom>
          <a:noFill/>
          <a:ln w="9525">
            <a:noFill/>
            <a:miter lim="800000"/>
            <a:headEnd/>
            <a:tailEnd/>
          </a:ln>
        </p:spPr>
      </p:pic>
      <p:sp>
        <p:nvSpPr>
          <p:cNvPr id="2" name="TextBox 1"/>
          <p:cNvSpPr txBox="1"/>
          <p:nvPr/>
        </p:nvSpPr>
        <p:spPr>
          <a:xfrm>
            <a:off x="457200" y="4191000"/>
            <a:ext cx="8229600" cy="369332"/>
          </a:xfrm>
          <a:prstGeom prst="rect">
            <a:avLst/>
          </a:prstGeom>
          <a:noFill/>
        </p:spPr>
        <p:txBody>
          <a:bodyPr wrap="square" rtlCol="0">
            <a:spAutoFit/>
          </a:bodyPr>
          <a:lstStyle/>
          <a:p>
            <a:r>
              <a:rPr lang="en-US" dirty="0"/>
              <a:t>1101000101101101000101101101000101101011010001011010110100010110</a:t>
            </a:r>
          </a:p>
        </p:txBody>
      </p:sp>
      <p:cxnSp>
        <p:nvCxnSpPr>
          <p:cNvPr id="6" name="Straight Arrow Connector 5"/>
          <p:cNvCxnSpPr/>
          <p:nvPr/>
        </p:nvCxnSpPr>
        <p:spPr>
          <a:xfrm>
            <a:off x="1490003" y="5025683"/>
            <a:ext cx="59436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15" name="Group 14"/>
          <p:cNvGrpSpPr/>
          <p:nvPr/>
        </p:nvGrpSpPr>
        <p:grpSpPr>
          <a:xfrm>
            <a:off x="6172200" y="3200400"/>
            <a:ext cx="2286000" cy="914400"/>
            <a:chOff x="6172200" y="3124200"/>
            <a:chExt cx="2286000" cy="914400"/>
          </a:xfrm>
        </p:grpSpPr>
        <p:cxnSp>
          <p:nvCxnSpPr>
            <p:cNvPr id="8" name="Straight Connector 7"/>
            <p:cNvCxnSpPr/>
            <p:nvPr/>
          </p:nvCxnSpPr>
          <p:spPr>
            <a:xfrm>
              <a:off x="6172200" y="4038600"/>
              <a:ext cx="2286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40977" y="3124200"/>
              <a:ext cx="1348447" cy="830997"/>
            </a:xfrm>
            <a:prstGeom prst="rect">
              <a:avLst/>
            </a:prstGeom>
            <a:noFill/>
          </p:spPr>
          <p:txBody>
            <a:bodyPr wrap="none" rtlCol="0">
              <a:spAutoFit/>
            </a:bodyPr>
            <a:lstStyle/>
            <a:p>
              <a:pPr algn="ctr"/>
              <a:r>
                <a:rPr lang="en-US" sz="2400" dirty="0"/>
                <a:t>Ethernet</a:t>
              </a:r>
            </a:p>
            <a:p>
              <a:pPr algn="ctr"/>
              <a:r>
                <a:rPr lang="en-US" sz="2400" dirty="0"/>
                <a:t>Header</a:t>
              </a:r>
            </a:p>
          </p:txBody>
        </p:sp>
      </p:grpSp>
      <p:grpSp>
        <p:nvGrpSpPr>
          <p:cNvPr id="14" name="Group 13"/>
          <p:cNvGrpSpPr/>
          <p:nvPr/>
        </p:nvGrpSpPr>
        <p:grpSpPr>
          <a:xfrm>
            <a:off x="3733800" y="3239869"/>
            <a:ext cx="2286000" cy="874931"/>
            <a:chOff x="3733800" y="3163669"/>
            <a:chExt cx="2286000" cy="874931"/>
          </a:xfrm>
        </p:grpSpPr>
        <p:cxnSp>
          <p:nvCxnSpPr>
            <p:cNvPr id="12" name="Straight Connector 11"/>
            <p:cNvCxnSpPr/>
            <p:nvPr/>
          </p:nvCxnSpPr>
          <p:spPr>
            <a:xfrm>
              <a:off x="3733800" y="4038600"/>
              <a:ext cx="2286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78720" y="3163669"/>
              <a:ext cx="1196160" cy="830997"/>
            </a:xfrm>
            <a:prstGeom prst="rect">
              <a:avLst/>
            </a:prstGeom>
            <a:noFill/>
          </p:spPr>
          <p:txBody>
            <a:bodyPr wrap="none" rtlCol="0">
              <a:spAutoFit/>
            </a:bodyPr>
            <a:lstStyle/>
            <a:p>
              <a:pPr algn="ctr"/>
              <a:r>
                <a:rPr lang="en-US" sz="2400" dirty="0"/>
                <a:t>IP</a:t>
              </a:r>
            </a:p>
            <a:p>
              <a:pPr algn="ctr"/>
              <a:r>
                <a:rPr lang="en-US" sz="2400" dirty="0"/>
                <a:t>Header</a:t>
              </a:r>
            </a:p>
          </p:txBody>
        </p:sp>
      </p:grpSp>
      <p:grpSp>
        <p:nvGrpSpPr>
          <p:cNvPr id="11" name="Group 10"/>
          <p:cNvGrpSpPr/>
          <p:nvPr/>
        </p:nvGrpSpPr>
        <p:grpSpPr>
          <a:xfrm>
            <a:off x="609600" y="3239868"/>
            <a:ext cx="2971800" cy="874932"/>
            <a:chOff x="609600" y="3163668"/>
            <a:chExt cx="2971800" cy="874932"/>
          </a:xfrm>
        </p:grpSpPr>
        <p:cxnSp>
          <p:nvCxnSpPr>
            <p:cNvPr id="13" name="Straight Connector 12"/>
            <p:cNvCxnSpPr/>
            <p:nvPr/>
          </p:nvCxnSpPr>
          <p:spPr>
            <a:xfrm>
              <a:off x="609600" y="4038600"/>
              <a:ext cx="29718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50754" y="3163668"/>
              <a:ext cx="1889493" cy="830997"/>
            </a:xfrm>
            <a:prstGeom prst="rect">
              <a:avLst/>
            </a:prstGeom>
            <a:noFill/>
          </p:spPr>
          <p:txBody>
            <a:bodyPr wrap="none" rtlCol="0">
              <a:spAutoFit/>
            </a:bodyPr>
            <a:lstStyle/>
            <a:p>
              <a:pPr algn="ctr"/>
              <a:r>
                <a:rPr lang="en-US" sz="2400" dirty="0"/>
                <a:t>TCP or UDP</a:t>
              </a:r>
            </a:p>
            <a:p>
              <a:pPr algn="ctr"/>
              <a:r>
                <a:rPr lang="en-US" sz="2400" dirty="0"/>
                <a:t>Header</a:t>
              </a:r>
            </a:p>
          </p:txBody>
        </p:sp>
      </p:grpSp>
    </p:spTree>
    <p:extLst>
      <p:ext uri="{BB962C8B-B14F-4D97-AF65-F5344CB8AC3E}">
        <p14:creationId xmlns:p14="http://schemas.microsoft.com/office/powerpoint/2010/main" val="1866533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2954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a:xfrm>
            <a:off x="381000" y="274638"/>
            <a:ext cx="8229600" cy="792162"/>
          </a:xfrm>
        </p:spPr>
        <p:txBody>
          <a:bodyPr/>
          <a:lstStyle/>
          <a:p>
            <a:pPr eaLnBrk="1" fontAlgn="auto" hangingPunct="1">
              <a:spcAft>
                <a:spcPts val="0"/>
              </a:spcAft>
              <a:defRPr/>
            </a:pPr>
            <a:r>
              <a:rPr lang="en-US" dirty="0"/>
              <a:t>Network Standards</a:t>
            </a:r>
          </a:p>
        </p:txBody>
      </p:sp>
    </p:spTree>
    <p:extLst>
      <p:ext uri="{BB962C8B-B14F-4D97-AF65-F5344CB8AC3E}">
        <p14:creationId xmlns:p14="http://schemas.microsoft.com/office/powerpoint/2010/main" val="3140292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sz="1800" dirty="0">
                <a:latin typeface="Arial" charset="0"/>
              </a:rPr>
              <a:t>Data Encapsulation</a:t>
            </a:r>
            <a:br>
              <a:rPr lang="en-US" dirty="0">
                <a:latin typeface="Arial" charset="0"/>
              </a:rPr>
            </a:br>
            <a:r>
              <a:rPr lang="en-US" dirty="0">
                <a:latin typeface="Arial" charset="0"/>
              </a:rPr>
              <a:t>Protocol Data Units</a:t>
            </a:r>
          </a:p>
        </p:txBody>
      </p:sp>
      <p:sp>
        <p:nvSpPr>
          <p:cNvPr id="64514" name="Content Placeholder 1"/>
          <p:cNvSpPr>
            <a:spLocks noGrp="1"/>
          </p:cNvSpPr>
          <p:nvPr>
            <p:ph idx="1"/>
          </p:nvPr>
        </p:nvSpPr>
        <p:spPr/>
        <p:txBody>
          <a:bodyPr/>
          <a:lstStyle/>
          <a:p>
            <a:r>
              <a:rPr lang="en-US" sz="2000" b="1" dirty="0"/>
              <a:t>Data Encapsulation is the process in which some extra information is added to the data item to add some features to it.</a:t>
            </a:r>
            <a:endParaRPr lang="en-US" sz="2000" dirty="0">
              <a:latin typeface="Arial" charset="0"/>
            </a:endParaRPr>
          </a:p>
          <a:p>
            <a:r>
              <a:rPr lang="en-US" sz="2000" dirty="0">
                <a:latin typeface="Arial" charset="0"/>
              </a:rPr>
              <a:t>Data</a:t>
            </a:r>
          </a:p>
          <a:p>
            <a:r>
              <a:rPr lang="en-US" sz="2000" dirty="0">
                <a:latin typeface="Arial" charset="0"/>
              </a:rPr>
              <a:t>Segment</a:t>
            </a:r>
          </a:p>
          <a:p>
            <a:r>
              <a:rPr lang="en-US" sz="2000" dirty="0">
                <a:latin typeface="Arial" charset="0"/>
              </a:rPr>
              <a:t>Packet</a:t>
            </a:r>
          </a:p>
          <a:p>
            <a:r>
              <a:rPr lang="en-US" sz="2000" dirty="0">
                <a:latin typeface="Arial" charset="0"/>
              </a:rPr>
              <a:t>Frame</a:t>
            </a:r>
          </a:p>
          <a:p>
            <a:r>
              <a:rPr lang="en-US" sz="2000" dirty="0">
                <a:latin typeface="Arial" charset="0"/>
              </a:rPr>
              <a:t>Bits</a:t>
            </a:r>
          </a:p>
        </p:txBody>
      </p:sp>
      <p:pic>
        <p:nvPicPr>
          <p:cNvPr id="645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0550" y="2013903"/>
            <a:ext cx="6975475" cy="4829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361274"/>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E0C7-C1FD-4CF4-961C-B5972067798C}"/>
              </a:ext>
            </a:extLst>
          </p:cNvPr>
          <p:cNvSpPr>
            <a:spLocks noGrp="1"/>
          </p:cNvSpPr>
          <p:nvPr>
            <p:ph type="title"/>
          </p:nvPr>
        </p:nvSpPr>
        <p:spPr>
          <a:xfrm>
            <a:off x="475488" y="304800"/>
            <a:ext cx="8490712" cy="536956"/>
          </a:xfrm>
        </p:spPr>
        <p:txBody>
          <a:bodyPr/>
          <a:lstStyle/>
          <a:p>
            <a:r>
              <a:rPr lang="en-US" dirty="0"/>
              <a:t>Data Encapsulation</a:t>
            </a:r>
          </a:p>
        </p:txBody>
      </p:sp>
      <p:sp>
        <p:nvSpPr>
          <p:cNvPr id="3" name="Content Placeholder 2">
            <a:extLst>
              <a:ext uri="{FF2B5EF4-FFF2-40B4-BE49-F238E27FC236}">
                <a16:creationId xmlns:a16="http://schemas.microsoft.com/office/drawing/2014/main" id="{EC39F3D0-2007-48BD-ADF0-BB8CC34D7E82}"/>
              </a:ext>
            </a:extLst>
          </p:cNvPr>
          <p:cNvSpPr>
            <a:spLocks noGrp="1"/>
          </p:cNvSpPr>
          <p:nvPr>
            <p:ph idx="1"/>
          </p:nvPr>
        </p:nvSpPr>
        <p:spPr>
          <a:xfrm>
            <a:off x="304800" y="975360"/>
            <a:ext cx="8642350" cy="5490528"/>
          </a:xfrm>
        </p:spPr>
        <p:txBody>
          <a:bodyPr/>
          <a:lstStyle/>
          <a:p>
            <a:pPr algn="just"/>
            <a:r>
              <a:rPr lang="en-US" dirty="0"/>
              <a:t>The data is encapsulated on the sender’s side, starting from the application layer to the physical layer. </a:t>
            </a:r>
          </a:p>
          <a:p>
            <a:pPr algn="just"/>
            <a:r>
              <a:rPr lang="en-US" dirty="0"/>
              <a:t>Each layer takes the encapsulated data from the previous layer and adds some more information to encapsulate it and some more functionalities with the data. </a:t>
            </a:r>
          </a:p>
          <a:p>
            <a:pPr algn="just"/>
            <a:r>
              <a:rPr lang="en-US" dirty="0"/>
              <a:t>These functionalities may include proper data sequencing, error detection and control, flow control, congestion control, routing information, etc.</a:t>
            </a:r>
          </a:p>
          <a:p>
            <a:endParaRPr lang="en-US" dirty="0"/>
          </a:p>
        </p:txBody>
      </p:sp>
    </p:spTree>
    <p:extLst>
      <p:ext uri="{BB962C8B-B14F-4D97-AF65-F5344CB8AC3E}">
        <p14:creationId xmlns:p14="http://schemas.microsoft.com/office/powerpoint/2010/main" val="1336650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sz="1800" dirty="0">
                <a:latin typeface="Arial" charset="0"/>
              </a:rPr>
              <a:t>Data Encapsulation</a:t>
            </a:r>
            <a:br>
              <a:rPr lang="en-US" dirty="0">
                <a:latin typeface="Arial" charset="0"/>
              </a:rPr>
            </a:br>
            <a:r>
              <a:rPr lang="en-US" dirty="0">
                <a:latin typeface="Arial" charset="0"/>
              </a:rPr>
              <a:t>Encapsulation</a:t>
            </a:r>
          </a:p>
        </p:txBody>
      </p:sp>
      <p:pic>
        <p:nvPicPr>
          <p:cNvPr id="66562"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t="8305" b="15561"/>
          <a:stretch>
            <a:fillRect/>
          </a:stretch>
        </p:blipFill>
        <p:spPr>
          <a:xfrm>
            <a:off x="409575" y="1449802"/>
            <a:ext cx="8734425" cy="4643437"/>
          </a:xfrm>
        </p:spPr>
      </p:pic>
    </p:spTree>
    <p:extLst>
      <p:ext uri="{BB962C8B-B14F-4D97-AF65-F5344CB8AC3E}">
        <p14:creationId xmlns:p14="http://schemas.microsoft.com/office/powerpoint/2010/main" val="324472877"/>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r>
              <a:rPr lang="en-US" sz="1800" dirty="0">
                <a:latin typeface="Arial" charset="0"/>
              </a:rPr>
              <a:t>Data Encapsulation</a:t>
            </a:r>
            <a:br>
              <a:rPr lang="en-US" dirty="0">
                <a:latin typeface="Arial" charset="0"/>
              </a:rPr>
            </a:br>
            <a:r>
              <a:rPr lang="en-US" dirty="0">
                <a:latin typeface="Arial" charset="0"/>
              </a:rPr>
              <a:t>De-Encapsulation</a:t>
            </a:r>
          </a:p>
        </p:txBody>
      </p:sp>
      <p:pic>
        <p:nvPicPr>
          <p:cNvPr id="68610"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t="7790" b="14496"/>
          <a:stretch>
            <a:fillRect/>
          </a:stretch>
        </p:blipFill>
        <p:spPr>
          <a:xfrm>
            <a:off x="242543" y="1524015"/>
            <a:ext cx="8734425" cy="4683125"/>
          </a:xfrm>
        </p:spPr>
      </p:pic>
    </p:spTree>
    <p:extLst>
      <p:ext uri="{BB962C8B-B14F-4D97-AF65-F5344CB8AC3E}">
        <p14:creationId xmlns:p14="http://schemas.microsoft.com/office/powerpoint/2010/main" val="59619670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p:cNvSpPr>
          <p:nvPr>
            <p:ph idx="1"/>
          </p:nvPr>
        </p:nvSpPr>
        <p:spPr>
          <a:xfrm>
            <a:off x="457200" y="1481138"/>
            <a:ext cx="8229600" cy="2252662"/>
          </a:xfrm>
        </p:spPr>
        <p:txBody>
          <a:bodyPr/>
          <a:lstStyle/>
          <a:p>
            <a:pPr eaLnBrk="1" hangingPunct="1"/>
            <a:r>
              <a:rPr lang="en-US"/>
              <a:t>Standards allow different systems to work together.</a:t>
            </a:r>
          </a:p>
          <a:p>
            <a:pPr eaLnBrk="1" hangingPunct="1"/>
            <a:r>
              <a:rPr lang="en-US"/>
              <a:t>The terms “standard” and “protocol” mean the same thing.</a:t>
            </a:r>
          </a:p>
        </p:txBody>
      </p:sp>
      <p:sp>
        <p:nvSpPr>
          <p:cNvPr id="2" name="Title 1"/>
          <p:cNvSpPr>
            <a:spLocks noGrp="1"/>
          </p:cNvSpPr>
          <p:nvPr>
            <p:ph type="title"/>
          </p:nvPr>
        </p:nvSpPr>
        <p:spPr/>
        <p:txBody>
          <a:bodyPr/>
          <a:lstStyle/>
          <a:p>
            <a:pPr eaLnBrk="1" fontAlgn="auto" hangingPunct="1">
              <a:spcAft>
                <a:spcPts val="0"/>
              </a:spcAft>
              <a:defRPr/>
            </a:pPr>
            <a:r>
              <a:rPr lang="en-US" dirty="0"/>
              <a:t>Standards</a:t>
            </a:r>
          </a:p>
        </p:txBody>
      </p:sp>
      <p:sp>
        <p:nvSpPr>
          <p:cNvPr id="6" name="Rounded Rectangle 5"/>
          <p:cNvSpPr/>
          <p:nvPr/>
        </p:nvSpPr>
        <p:spPr>
          <a:xfrm>
            <a:off x="1315329" y="3678238"/>
            <a:ext cx="12192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dirty="0"/>
              <a:t>A</a:t>
            </a:r>
          </a:p>
        </p:txBody>
      </p:sp>
      <p:sp>
        <p:nvSpPr>
          <p:cNvPr id="7" name="Rounded Rectangle 6"/>
          <p:cNvSpPr/>
          <p:nvPr/>
        </p:nvSpPr>
        <p:spPr>
          <a:xfrm>
            <a:off x="6192129" y="3678238"/>
            <a:ext cx="12192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dirty="0"/>
              <a:t>B</a:t>
            </a:r>
          </a:p>
        </p:txBody>
      </p:sp>
      <p:grpSp>
        <p:nvGrpSpPr>
          <p:cNvPr id="23559" name="Group 10"/>
          <p:cNvGrpSpPr>
            <a:grpSpLocks/>
          </p:cNvGrpSpPr>
          <p:nvPr/>
        </p:nvGrpSpPr>
        <p:grpSpPr bwMode="auto">
          <a:xfrm>
            <a:off x="2763129" y="3525838"/>
            <a:ext cx="3200400" cy="914400"/>
            <a:chOff x="2819400" y="4038600"/>
            <a:chExt cx="3200400" cy="914400"/>
          </a:xfrm>
        </p:grpSpPr>
        <p:cxnSp>
          <p:nvCxnSpPr>
            <p:cNvPr id="9" name="Straight Arrow Connector 8"/>
            <p:cNvCxnSpPr/>
            <p:nvPr/>
          </p:nvCxnSpPr>
          <p:spPr>
            <a:xfrm>
              <a:off x="2819400" y="4951413"/>
              <a:ext cx="3200400" cy="1587"/>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23562" name="TextBox 9"/>
            <p:cNvSpPr txBox="1">
              <a:spLocks noChangeArrowheads="1"/>
            </p:cNvSpPr>
            <p:nvPr/>
          </p:nvSpPr>
          <p:spPr bwMode="auto">
            <a:xfrm>
              <a:off x="3133246" y="4038600"/>
              <a:ext cx="2544287" cy="830997"/>
            </a:xfrm>
            <a:prstGeom prst="rect">
              <a:avLst/>
            </a:prstGeom>
            <a:noFill/>
            <a:ln w="9525">
              <a:noFill/>
              <a:miter lim="800000"/>
              <a:headEnd/>
              <a:tailEnd/>
            </a:ln>
          </p:spPr>
          <p:txBody>
            <a:bodyPr wrap="none">
              <a:spAutoFit/>
            </a:bodyPr>
            <a:lstStyle/>
            <a:p>
              <a:pPr algn="ctr"/>
              <a:r>
                <a:rPr lang="en-US" sz="2400">
                  <a:latin typeface="Lucida Sans Unicode" pitchFamily="34" charset="0"/>
                </a:rPr>
                <a:t>Standardized</a:t>
              </a:r>
            </a:p>
            <a:p>
              <a:pPr algn="ctr"/>
              <a:r>
                <a:rPr lang="en-US" sz="2400">
                  <a:latin typeface="Lucida Sans Unicode" pitchFamily="34" charset="0"/>
                </a:rPr>
                <a:t>Communication</a:t>
              </a:r>
            </a:p>
          </p:txBody>
        </p:sp>
      </p:grpSp>
    </p:spTree>
    <p:extLst>
      <p:ext uri="{BB962C8B-B14F-4D97-AF65-F5344CB8AC3E}">
        <p14:creationId xmlns:p14="http://schemas.microsoft.com/office/powerpoint/2010/main" val="3563161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EC6B-6562-46E3-90F3-7B2B8EFF954E}"/>
              </a:ext>
            </a:extLst>
          </p:cNvPr>
          <p:cNvSpPr>
            <a:spLocks noGrp="1"/>
          </p:cNvSpPr>
          <p:nvPr>
            <p:ph type="title"/>
          </p:nvPr>
        </p:nvSpPr>
        <p:spPr>
          <a:xfrm>
            <a:off x="475488" y="320040"/>
            <a:ext cx="8490712" cy="552196"/>
          </a:xfrm>
        </p:spPr>
        <p:txBody>
          <a:bodyPr/>
          <a:lstStyle/>
          <a:p>
            <a:r>
              <a:rPr lang="en-US" dirty="0"/>
              <a:t>Data De-encapsulation</a:t>
            </a:r>
          </a:p>
        </p:txBody>
      </p:sp>
      <p:sp>
        <p:nvSpPr>
          <p:cNvPr id="3" name="Content Placeholder 2">
            <a:extLst>
              <a:ext uri="{FF2B5EF4-FFF2-40B4-BE49-F238E27FC236}">
                <a16:creationId xmlns:a16="http://schemas.microsoft.com/office/drawing/2014/main" id="{5DEA3920-7128-4CB1-B0CE-B814B515C4A6}"/>
              </a:ext>
            </a:extLst>
          </p:cNvPr>
          <p:cNvSpPr>
            <a:spLocks noGrp="1"/>
          </p:cNvSpPr>
          <p:nvPr>
            <p:ph idx="1"/>
          </p:nvPr>
        </p:nvSpPr>
        <p:spPr>
          <a:xfrm>
            <a:off x="414528" y="1021080"/>
            <a:ext cx="8471662" cy="5444808"/>
          </a:xfrm>
        </p:spPr>
        <p:txBody>
          <a:bodyPr/>
          <a:lstStyle/>
          <a:p>
            <a:pPr algn="just"/>
            <a:endParaRPr lang="en-US" b="1" dirty="0"/>
          </a:p>
          <a:p>
            <a:pPr algn="just"/>
            <a:r>
              <a:rPr lang="en-US" b="1" dirty="0"/>
              <a:t>It is the reverse process of data encapsulation. </a:t>
            </a:r>
          </a:p>
          <a:p>
            <a:pPr algn="just"/>
            <a:r>
              <a:rPr lang="en-US" b="1" dirty="0"/>
              <a:t>The encapsulated information is removed from the received data to obtain the original data.</a:t>
            </a:r>
          </a:p>
          <a:p>
            <a:pPr algn="just"/>
            <a:r>
              <a:rPr lang="en-US" dirty="0"/>
              <a:t>This process takes place at the receiver’s end. </a:t>
            </a:r>
          </a:p>
          <a:p>
            <a:pPr algn="just"/>
            <a:r>
              <a:rPr lang="en-US" dirty="0"/>
              <a:t>The data is de-encapsulated at the same layer at the receiver’s end to the encapsulated layer at sender’s end. </a:t>
            </a:r>
          </a:p>
          <a:p>
            <a:pPr algn="just"/>
            <a:r>
              <a:rPr lang="en-US" dirty="0"/>
              <a:t>The added header and trailer information are removed from the data in this process.</a:t>
            </a:r>
          </a:p>
          <a:p>
            <a:pPr algn="just"/>
            <a:endParaRPr lang="en-US" dirty="0"/>
          </a:p>
          <a:p>
            <a:pPr algn="just"/>
            <a:endParaRPr lang="en-US" dirty="0"/>
          </a:p>
        </p:txBody>
      </p:sp>
    </p:spTree>
    <p:extLst>
      <p:ext uri="{BB962C8B-B14F-4D97-AF65-F5344CB8AC3E}">
        <p14:creationId xmlns:p14="http://schemas.microsoft.com/office/powerpoint/2010/main" val="2646130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7F4CA8D-75F0-4E5E-B767-7B89E18409E4}"/>
              </a:ext>
            </a:extLst>
          </p:cNvPr>
          <p:cNvSpPr>
            <a:spLocks noGrp="1"/>
          </p:cNvSpPr>
          <p:nvPr>
            <p:ph idx="1"/>
          </p:nvPr>
        </p:nvSpPr>
        <p:spPr>
          <a:xfrm>
            <a:off x="475488" y="487680"/>
            <a:ext cx="8471662" cy="5978208"/>
          </a:xfrm>
        </p:spPr>
        <p:txBody>
          <a:bodyPr/>
          <a:lstStyle/>
          <a:p>
            <a:pPr algn="just"/>
            <a:r>
              <a:rPr lang="en-US" dirty="0"/>
              <a:t>The diagram shows how the header and footer are added and removed from the data in the process of encapsulation and de-encapsulation respectively.</a:t>
            </a:r>
          </a:p>
        </p:txBody>
      </p:sp>
      <p:pic>
        <p:nvPicPr>
          <p:cNvPr id="8" name="Content Placeholder 4">
            <a:extLst>
              <a:ext uri="{FF2B5EF4-FFF2-40B4-BE49-F238E27FC236}">
                <a16:creationId xmlns:a16="http://schemas.microsoft.com/office/drawing/2014/main" id="{F9B97313-55CE-4186-AE8C-FAB608C6D9F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auto">
          <a:xfrm>
            <a:off x="1508760" y="1722120"/>
            <a:ext cx="6593840" cy="4911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2322829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972D-A755-46FA-95AE-856CA8360386}"/>
              </a:ext>
            </a:extLst>
          </p:cNvPr>
          <p:cNvSpPr>
            <a:spLocks noGrp="1"/>
          </p:cNvSpPr>
          <p:nvPr>
            <p:ph type="title"/>
          </p:nvPr>
        </p:nvSpPr>
        <p:spPr>
          <a:xfrm>
            <a:off x="289560" y="643636"/>
            <a:ext cx="8676640" cy="838200"/>
          </a:xfrm>
        </p:spPr>
        <p:txBody>
          <a:bodyPr/>
          <a:lstStyle/>
          <a:p>
            <a:pPr algn="just"/>
            <a:r>
              <a:rPr lang="en-US" sz="2000" dirty="0"/>
              <a:t>The data is encapsulated in every layer at the sender’s side and also de-encapsulated in the same layer at the receiver’s end of the OSI or TCP/IP model. </a:t>
            </a:r>
          </a:p>
        </p:txBody>
      </p:sp>
      <p:pic>
        <p:nvPicPr>
          <p:cNvPr id="7" name="Content Placeholder 6">
            <a:extLst>
              <a:ext uri="{FF2B5EF4-FFF2-40B4-BE49-F238E27FC236}">
                <a16:creationId xmlns:a16="http://schemas.microsoft.com/office/drawing/2014/main" id="{7D4502A1-3845-471A-98D0-783CE3AAEFFD}"/>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320800" y="1623378"/>
            <a:ext cx="6781800" cy="5086350"/>
          </a:xfrm>
        </p:spPr>
      </p:pic>
    </p:spTree>
    <p:extLst>
      <p:ext uri="{BB962C8B-B14F-4D97-AF65-F5344CB8AC3E}">
        <p14:creationId xmlns:p14="http://schemas.microsoft.com/office/powerpoint/2010/main" val="1433183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E8C1-9B0C-4A66-9BF5-13918C37701D}"/>
              </a:ext>
            </a:extLst>
          </p:cNvPr>
          <p:cNvSpPr>
            <a:spLocks noGrp="1"/>
          </p:cNvSpPr>
          <p:nvPr>
            <p:ph type="title"/>
          </p:nvPr>
        </p:nvSpPr>
        <p:spPr>
          <a:xfrm>
            <a:off x="475488" y="274320"/>
            <a:ext cx="8490712" cy="536956"/>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Encapsulation Process (Sender’s side) </a:t>
            </a:r>
          </a:p>
        </p:txBody>
      </p:sp>
      <p:sp>
        <p:nvSpPr>
          <p:cNvPr id="3" name="Content Placeholder 2">
            <a:extLst>
              <a:ext uri="{FF2B5EF4-FFF2-40B4-BE49-F238E27FC236}">
                <a16:creationId xmlns:a16="http://schemas.microsoft.com/office/drawing/2014/main" id="{0BA005DD-E2FC-47E0-BDF9-BDC59C66CA05}"/>
              </a:ext>
            </a:extLst>
          </p:cNvPr>
          <p:cNvSpPr>
            <a:spLocks noGrp="1"/>
          </p:cNvSpPr>
          <p:nvPr>
            <p:ph idx="1"/>
          </p:nvPr>
        </p:nvSpPr>
        <p:spPr>
          <a:xfrm>
            <a:off x="304800" y="811276"/>
            <a:ext cx="8642350" cy="5654612"/>
          </a:xfrm>
        </p:spPr>
        <p:txBody>
          <a:bodyPr/>
          <a:lstStyle/>
          <a:p>
            <a:pPr algn="just"/>
            <a:r>
              <a:rPr lang="en-US" b="1" dirty="0"/>
              <a:t>Step 1:</a:t>
            </a:r>
            <a:r>
              <a:rPr lang="en-US" dirty="0"/>
              <a:t> The Application, Presentation, and Session layer (OSI model), or Application layer (TCP/IP model) takes the user data in form of data streams, encapsulates it and forwards the data to the Transport layer.</a:t>
            </a:r>
          </a:p>
          <a:p>
            <a:pPr algn="just"/>
            <a:r>
              <a:rPr lang="en-US" b="1" dirty="0"/>
              <a:t>Step 2:</a:t>
            </a:r>
            <a:r>
              <a:rPr lang="en-US" dirty="0"/>
              <a:t> Transport layer takes the data stream from  upper layers, and divide it into multiple pieces. It encapsulates the data by adding the appropriate header to each piece, (now data segments). The header contains the sequencing information so that the data segments can be reassembled at the receiver’s end.</a:t>
            </a:r>
          </a:p>
          <a:p>
            <a:pPr algn="just"/>
            <a:r>
              <a:rPr lang="en-US" b="1" dirty="0"/>
              <a:t>Step 3:</a:t>
            </a:r>
            <a:r>
              <a:rPr lang="en-US" dirty="0"/>
              <a:t> The Network layer (OSI model) or Internet layer (TCP/IP model) takes these data segments and encapsulate them by adding an additional header to them. This data header contains all routing information for proper delivery of data. These are now data packets or datagrams.</a:t>
            </a:r>
          </a:p>
          <a:p>
            <a:pPr algn="just"/>
            <a:endParaRPr lang="en-US" dirty="0"/>
          </a:p>
        </p:txBody>
      </p:sp>
    </p:spTree>
    <p:extLst>
      <p:ext uri="{BB962C8B-B14F-4D97-AF65-F5344CB8AC3E}">
        <p14:creationId xmlns:p14="http://schemas.microsoft.com/office/powerpoint/2010/main" val="2986959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EE66C-8142-448F-93A8-DA5FC1C6B494}"/>
              </a:ext>
            </a:extLst>
          </p:cNvPr>
          <p:cNvSpPr>
            <a:spLocks noGrp="1"/>
          </p:cNvSpPr>
          <p:nvPr>
            <p:ph idx="1"/>
          </p:nvPr>
        </p:nvSpPr>
        <p:spPr>
          <a:xfrm>
            <a:off x="213360" y="396240"/>
            <a:ext cx="8688070" cy="5978208"/>
          </a:xfrm>
        </p:spPr>
        <p:txBody>
          <a:bodyPr/>
          <a:lstStyle/>
          <a:p>
            <a:pPr algn="just"/>
            <a:r>
              <a:rPr lang="en-US" b="1" dirty="0"/>
              <a:t>Step 4: </a:t>
            </a:r>
            <a:r>
              <a:rPr lang="en-US" dirty="0"/>
              <a:t>The Data-Link layer takes the data packet from the Network layer and encapsulate it by adding an additional header and footer to it. </a:t>
            </a:r>
          </a:p>
          <a:p>
            <a:pPr algn="just"/>
            <a:r>
              <a:rPr lang="en-US" dirty="0"/>
              <a:t>The header contains all the switching information for the proper delivery of the data to the appropriate hardware components, and the trailer contains all the information related to error detection and control.</a:t>
            </a:r>
          </a:p>
          <a:p>
            <a:pPr algn="just"/>
            <a:r>
              <a:rPr lang="en-US" b="1" dirty="0"/>
              <a:t>Step 5:</a:t>
            </a:r>
            <a:r>
              <a:rPr lang="en-US" dirty="0"/>
              <a:t> The Physical layer takes the data frames from the Data-Link layer and encapsulate them by converting them to appropriate data signals or bits (corresponding to the physical medium)</a:t>
            </a:r>
          </a:p>
        </p:txBody>
      </p:sp>
    </p:spTree>
    <p:extLst>
      <p:ext uri="{BB962C8B-B14F-4D97-AF65-F5344CB8AC3E}">
        <p14:creationId xmlns:p14="http://schemas.microsoft.com/office/powerpoint/2010/main" val="1990297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220C-9C67-455C-B73E-98974C28FFA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7063DBF-8D80-4D72-AAF1-120E9EED2543}"/>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320800" y="1379538"/>
            <a:ext cx="6781800" cy="5086350"/>
          </a:xfrm>
        </p:spPr>
      </p:pic>
    </p:spTree>
    <p:extLst>
      <p:ext uri="{BB962C8B-B14F-4D97-AF65-F5344CB8AC3E}">
        <p14:creationId xmlns:p14="http://schemas.microsoft.com/office/powerpoint/2010/main" val="2383724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E868-08F7-45FD-B680-EAEDC04F7154}"/>
              </a:ext>
            </a:extLst>
          </p:cNvPr>
          <p:cNvSpPr>
            <a:spLocks noGrp="1"/>
          </p:cNvSpPr>
          <p:nvPr>
            <p:ph type="title"/>
          </p:nvPr>
        </p:nvSpPr>
        <p:spPr>
          <a:xfrm>
            <a:off x="335280" y="335280"/>
            <a:ext cx="8630920" cy="521716"/>
          </a:xfrm>
        </p:spPr>
        <p:txBody>
          <a:bodyPr/>
          <a:lstStyle/>
          <a:p>
            <a:r>
              <a:rPr lang="en-US" dirty="0"/>
              <a:t>De-Encapsulation Process (Receiver’s side)</a:t>
            </a:r>
          </a:p>
        </p:txBody>
      </p:sp>
      <p:sp>
        <p:nvSpPr>
          <p:cNvPr id="3" name="Content Placeholder 2">
            <a:extLst>
              <a:ext uri="{FF2B5EF4-FFF2-40B4-BE49-F238E27FC236}">
                <a16:creationId xmlns:a16="http://schemas.microsoft.com/office/drawing/2014/main" id="{2859CC6F-8AD8-451B-988B-C8563D320E8F}"/>
              </a:ext>
            </a:extLst>
          </p:cNvPr>
          <p:cNvSpPr>
            <a:spLocks noGrp="1"/>
          </p:cNvSpPr>
          <p:nvPr>
            <p:ph idx="1"/>
          </p:nvPr>
        </p:nvSpPr>
        <p:spPr>
          <a:xfrm>
            <a:off x="182880" y="1082040"/>
            <a:ext cx="8764270" cy="5383848"/>
          </a:xfrm>
        </p:spPr>
        <p:txBody>
          <a:bodyPr/>
          <a:lstStyle/>
          <a:p>
            <a:pPr algn="just"/>
            <a:r>
              <a:rPr lang="en-US" b="1" dirty="0"/>
              <a:t>Step 1:</a:t>
            </a:r>
            <a:r>
              <a:rPr lang="en-US" dirty="0"/>
              <a:t> The Physical layer takes the encapsulated data signals or bits from the sender, and de-encapsulate it in the form of a data frame to be forwarded to the upper layer – data link layer.</a:t>
            </a:r>
          </a:p>
          <a:p>
            <a:pPr algn="just"/>
            <a:r>
              <a:rPr lang="en-US" b="1" dirty="0"/>
              <a:t>Step 2: </a:t>
            </a:r>
            <a:r>
              <a:rPr lang="en-US" dirty="0"/>
              <a:t>The Data-Link layer takes the data frames from the Physical layer. It de-encapsulates the data frames and checks the frame header whether the data frame is switched to the correct hardware or not. </a:t>
            </a:r>
          </a:p>
          <a:p>
            <a:pPr algn="just"/>
            <a:r>
              <a:rPr lang="en-US" dirty="0"/>
              <a:t>If the frame is switched to the incorrect destination, it is discarded, else it checks the trailer information. If there is any error in the data, a retransmission is requested, else it is de-encapsulated and the data packet forwarded to upper layer.</a:t>
            </a:r>
          </a:p>
        </p:txBody>
      </p:sp>
    </p:spTree>
    <p:extLst>
      <p:ext uri="{BB962C8B-B14F-4D97-AF65-F5344CB8AC3E}">
        <p14:creationId xmlns:p14="http://schemas.microsoft.com/office/powerpoint/2010/main" val="409787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BBCBC-310A-49E7-B154-0F18617844C8}"/>
              </a:ext>
            </a:extLst>
          </p:cNvPr>
          <p:cNvSpPr>
            <a:spLocks noGrp="1"/>
          </p:cNvSpPr>
          <p:nvPr>
            <p:ph idx="1"/>
          </p:nvPr>
        </p:nvSpPr>
        <p:spPr>
          <a:xfrm>
            <a:off x="137160" y="320040"/>
            <a:ext cx="8809990" cy="6206808"/>
          </a:xfrm>
        </p:spPr>
        <p:txBody>
          <a:bodyPr/>
          <a:lstStyle/>
          <a:p>
            <a:pPr algn="just"/>
            <a:r>
              <a:rPr lang="en-US" b="1" dirty="0"/>
              <a:t>Step 3: </a:t>
            </a:r>
            <a:r>
              <a:rPr lang="en-US" dirty="0"/>
              <a:t>The Network layer (OSI) or Internet layer (TCP/IP) takes the data packet from Data-Link layer. It de-encapsulates the data packets and checks the packet header whether the packet is routed to the correct destination or not. </a:t>
            </a:r>
          </a:p>
          <a:p>
            <a:pPr algn="just"/>
            <a:r>
              <a:rPr lang="en-US" dirty="0"/>
              <a:t>If the packet is routed to the incorrect destination, the packet is discarded, else it is de-encapsulated and the data segment is forwarded to the upper layer.</a:t>
            </a:r>
          </a:p>
          <a:p>
            <a:pPr algn="just"/>
            <a:r>
              <a:rPr lang="en-US" b="1" dirty="0"/>
              <a:t>Step 4:</a:t>
            </a:r>
            <a:r>
              <a:rPr lang="en-US" dirty="0"/>
              <a:t> The Transport layer takes the data segments from the network layer and de-encapsulate it. It first checks the segment header and then reassembles the data segments to form data streams, and these data streams are then forwarded to the upper layer.</a:t>
            </a:r>
          </a:p>
          <a:p>
            <a:pPr algn="just"/>
            <a:r>
              <a:rPr lang="en-US" b="1" dirty="0"/>
              <a:t>Step 5:</a:t>
            </a:r>
            <a:r>
              <a:rPr lang="en-US" dirty="0"/>
              <a:t> The Application, Presentation, and Session layer (OSI model), (Application layer in TCP/IP) takes encapsulated data from Transport layer, de-encapsulate it, and application-specific data is forwarded to applications.</a:t>
            </a:r>
          </a:p>
        </p:txBody>
      </p:sp>
    </p:spTree>
    <p:extLst>
      <p:ext uri="{BB962C8B-B14F-4D97-AF65-F5344CB8AC3E}">
        <p14:creationId xmlns:p14="http://schemas.microsoft.com/office/powerpoint/2010/main" val="2983627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09" name="Content Placeholder 3" descr="Figure 2-17 PPT1 Layered come at source host.png"/>
          <p:cNvPicPr>
            <a:picLocks noGrp="1" noChangeAspect="1"/>
          </p:cNvPicPr>
          <p:nvPr>
            <p:ph idx="1"/>
          </p:nvPr>
        </p:nvPicPr>
        <p:blipFill>
          <a:blip r:embed="rId3"/>
          <a:srcRect/>
          <a:stretch>
            <a:fillRect/>
          </a:stretch>
        </p:blipFill>
        <p:spPr>
          <a:xfrm>
            <a:off x="3048000" y="381000"/>
            <a:ext cx="5562600" cy="6057900"/>
          </a:xfrm>
        </p:spPr>
      </p:pic>
      <p:sp>
        <p:nvSpPr>
          <p:cNvPr id="2" name="Title 1"/>
          <p:cNvSpPr>
            <a:spLocks noGrp="1"/>
          </p:cNvSpPr>
          <p:nvPr>
            <p:ph type="title"/>
          </p:nvPr>
        </p:nvSpPr>
        <p:spPr>
          <a:xfrm>
            <a:off x="457200" y="381000"/>
            <a:ext cx="2209800" cy="1181100"/>
          </a:xfrm>
        </p:spPr>
        <p:txBody>
          <a:bodyPr/>
          <a:lstStyle/>
          <a:p>
            <a:pPr eaLnBrk="1" fontAlgn="auto" hangingPunct="1">
              <a:spcAft>
                <a:spcPts val="0"/>
              </a:spcAft>
              <a:defRPr/>
            </a:pPr>
            <a:br>
              <a:rPr lang="en-US" dirty="0"/>
            </a:br>
            <a:r>
              <a:rPr lang="en-US" dirty="0"/>
              <a:t>Source</a:t>
            </a:r>
            <a:br>
              <a:rPr lang="en-US" dirty="0"/>
            </a:br>
            <a:r>
              <a:rPr lang="en-US" dirty="0"/>
              <a:t>Host </a:t>
            </a:r>
          </a:p>
        </p:txBody>
      </p:sp>
      <p:sp>
        <p:nvSpPr>
          <p:cNvPr id="7" name="Rounded Rectangle 6"/>
          <p:cNvSpPr/>
          <p:nvPr/>
        </p:nvSpPr>
        <p:spPr>
          <a:xfrm>
            <a:off x="304800" y="2941320"/>
            <a:ext cx="8534400" cy="2057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dirty="0"/>
              <a:t>The application process creates an application message for the application process on the destination host.</a:t>
            </a:r>
          </a:p>
          <a:p>
            <a:pPr algn="ctr" fontAlgn="auto">
              <a:spcBef>
                <a:spcPts val="600"/>
              </a:spcBef>
              <a:spcAft>
                <a:spcPts val="0"/>
              </a:spcAft>
              <a:defRPr/>
            </a:pPr>
            <a:r>
              <a:rPr lang="en-US" sz="2400" dirty="0"/>
              <a:t>In this case, the application process is a browser.</a:t>
            </a:r>
          </a:p>
        </p:txBody>
      </p:sp>
      <p:sp>
        <p:nvSpPr>
          <p:cNvPr id="4" name="Rounded Rectangle 3"/>
          <p:cNvSpPr/>
          <p:nvPr/>
        </p:nvSpPr>
        <p:spPr>
          <a:xfrm>
            <a:off x="2895600" y="228600"/>
            <a:ext cx="2590800" cy="12954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6411686" y="266700"/>
            <a:ext cx="2590800" cy="12954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16335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7" name="Content Placeholder 3" descr="Figure 2-17 PPT2 Layered come at source host.png"/>
          <p:cNvPicPr>
            <a:picLocks noGrp="1" noChangeAspect="1"/>
          </p:cNvPicPr>
          <p:nvPr>
            <p:ph idx="1"/>
          </p:nvPr>
        </p:nvPicPr>
        <p:blipFill>
          <a:blip r:embed="rId3"/>
          <a:srcRect/>
          <a:stretch>
            <a:fillRect/>
          </a:stretch>
        </p:blipFill>
        <p:spPr>
          <a:xfrm>
            <a:off x="2441575" y="381000"/>
            <a:ext cx="6550025" cy="5805488"/>
          </a:xfrm>
        </p:spPr>
      </p:pic>
      <p:sp>
        <p:nvSpPr>
          <p:cNvPr id="8" name="Title 1"/>
          <p:cNvSpPr txBox="1">
            <a:spLocks/>
          </p:cNvSpPr>
          <p:nvPr/>
        </p:nvSpPr>
        <p:spPr>
          <a:xfrm>
            <a:off x="381000" y="381000"/>
            <a:ext cx="1828800" cy="1981200"/>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fontScale="97500"/>
            <a:scene3d>
              <a:camera prst="orthographicFront"/>
              <a:lightRig rig="soft" dir="t"/>
            </a:scene3d>
            <a:sp3d prstMaterial="softEdge">
              <a:bevelT w="25400" h="25400"/>
            </a:sp3d>
          </a:bodyPr>
          <a:lstStyle/>
          <a:p>
            <a:pPr fontAlgn="auto">
              <a:spcAft>
                <a:spcPts val="0"/>
              </a:spcAft>
              <a:defRPr/>
            </a:pPr>
            <a:br>
              <a:rPr lang="en-US" sz="3600" b="1" dirty="0">
                <a:solidFill>
                  <a:schemeClr val="tx2"/>
                </a:solidFill>
                <a:effectLst>
                  <a:outerShdw blurRad="31750" dist="25400" dir="5400000" algn="tl" rotWithShape="0">
                    <a:srgbClr val="000000">
                      <a:alpha val="25000"/>
                    </a:srgbClr>
                  </a:outerShdw>
                </a:effectLst>
                <a:latin typeface="+mj-lt"/>
                <a:ea typeface="+mj-ea"/>
                <a:cs typeface="+mj-cs"/>
              </a:rPr>
            </a:br>
            <a:r>
              <a:rPr lang="en-US" sz="3600" b="1" dirty="0">
                <a:solidFill>
                  <a:schemeClr val="tx2"/>
                </a:solidFill>
                <a:effectLst>
                  <a:outerShdw blurRad="31750" dist="25400" dir="5400000" algn="tl" rotWithShape="0">
                    <a:srgbClr val="000000">
                      <a:alpha val="25000"/>
                    </a:srgbClr>
                  </a:outerShdw>
                </a:effectLst>
                <a:latin typeface="+mj-lt"/>
                <a:ea typeface="+mj-ea"/>
                <a:cs typeface="+mj-cs"/>
              </a:rPr>
              <a:t>Source</a:t>
            </a:r>
            <a:br>
              <a:rPr lang="en-US" sz="3600" b="1" dirty="0">
                <a:solidFill>
                  <a:schemeClr val="tx2"/>
                </a:solidFill>
                <a:effectLst>
                  <a:outerShdw blurRad="31750" dist="25400" dir="5400000" algn="tl" rotWithShape="0">
                    <a:srgbClr val="000000">
                      <a:alpha val="25000"/>
                    </a:srgbClr>
                  </a:outerShdw>
                </a:effectLst>
                <a:latin typeface="+mj-lt"/>
                <a:ea typeface="+mj-ea"/>
                <a:cs typeface="+mj-cs"/>
              </a:rPr>
            </a:br>
            <a:r>
              <a:rPr lang="en-US" sz="3600" b="1" dirty="0">
                <a:solidFill>
                  <a:schemeClr val="tx2"/>
                </a:solidFill>
                <a:effectLst>
                  <a:outerShdw blurRad="31750" dist="25400" dir="5400000" algn="tl" rotWithShape="0">
                    <a:srgbClr val="000000">
                      <a:alpha val="25000"/>
                    </a:srgbClr>
                  </a:outerShdw>
                </a:effectLst>
                <a:latin typeface="+mj-lt"/>
                <a:ea typeface="+mj-ea"/>
                <a:cs typeface="+mj-cs"/>
              </a:rPr>
              <a:t>Host </a:t>
            </a:r>
          </a:p>
        </p:txBody>
      </p:sp>
      <p:sp>
        <p:nvSpPr>
          <p:cNvPr id="9" name="Rounded Rectangle 8"/>
          <p:cNvSpPr/>
          <p:nvPr/>
        </p:nvSpPr>
        <p:spPr>
          <a:xfrm>
            <a:off x="304800" y="3962400"/>
            <a:ext cx="8534400" cy="2209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dirty="0"/>
              <a:t>The application process passes the HTTP message down to the transport layer process.</a:t>
            </a:r>
          </a:p>
          <a:p>
            <a:pPr algn="ctr" fontAlgn="auto">
              <a:spcBef>
                <a:spcPts val="600"/>
              </a:spcBef>
              <a:spcAft>
                <a:spcPts val="0"/>
              </a:spcAft>
              <a:defRPr/>
            </a:pPr>
            <a:r>
              <a:rPr lang="en-US" sz="2400" dirty="0"/>
              <a:t>The transport process encapsulates the HTTP message in the data field of TCP segment.</a:t>
            </a:r>
          </a:p>
          <a:p>
            <a:pPr algn="ctr" fontAlgn="auto">
              <a:spcBef>
                <a:spcPts val="600"/>
              </a:spcBef>
              <a:spcAft>
                <a:spcPts val="0"/>
              </a:spcAft>
              <a:defRPr/>
            </a:pPr>
            <a:r>
              <a:rPr lang="en-US" sz="2400" dirty="0"/>
              <a:t>This requires adding a TCP header.</a:t>
            </a:r>
          </a:p>
        </p:txBody>
      </p:sp>
      <p:sp>
        <p:nvSpPr>
          <p:cNvPr id="10" name="Rounded Rectangle 9"/>
          <p:cNvSpPr/>
          <p:nvPr/>
        </p:nvSpPr>
        <p:spPr>
          <a:xfrm>
            <a:off x="2209800" y="1676400"/>
            <a:ext cx="5867400" cy="1143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1243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200" dirty="0"/>
              <a:t>Network Standards</a:t>
            </a:r>
          </a:p>
        </p:txBody>
      </p:sp>
      <p:pic>
        <p:nvPicPr>
          <p:cNvPr id="27653" name="Content Placeholder 3"/>
          <p:cNvPicPr>
            <a:picLocks noGrp="1" noChangeAspect="1"/>
          </p:cNvPicPr>
          <p:nvPr>
            <p:ph idx="1"/>
          </p:nvPr>
        </p:nvPicPr>
        <p:blipFill>
          <a:blip r:embed="rId3"/>
          <a:srcRect/>
          <a:stretch>
            <a:fillRect/>
          </a:stretch>
        </p:blipFill>
        <p:spPr>
          <a:xfrm>
            <a:off x="381000" y="1752600"/>
            <a:ext cx="8305800" cy="3594100"/>
          </a:xfrm>
        </p:spPr>
      </p:pic>
    </p:spTree>
    <p:extLst>
      <p:ext uri="{BB962C8B-B14F-4D97-AF65-F5344CB8AC3E}">
        <p14:creationId xmlns:p14="http://schemas.microsoft.com/office/powerpoint/2010/main" val="3526757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5" name="Content Placeholder 3" descr="Figure 2-17 PPT3 Layered come at source host.png"/>
          <p:cNvPicPr>
            <a:picLocks noGrp="1" noChangeAspect="1"/>
          </p:cNvPicPr>
          <p:nvPr>
            <p:ph idx="1"/>
          </p:nvPr>
        </p:nvPicPr>
        <p:blipFill>
          <a:blip r:embed="rId3"/>
          <a:srcRect/>
          <a:stretch>
            <a:fillRect/>
          </a:stretch>
        </p:blipFill>
        <p:spPr>
          <a:xfrm>
            <a:off x="2438400" y="457200"/>
            <a:ext cx="6369050" cy="5486400"/>
          </a:xfrm>
        </p:spPr>
      </p:pic>
      <p:sp>
        <p:nvSpPr>
          <p:cNvPr id="2" name="Title 1"/>
          <p:cNvSpPr>
            <a:spLocks noGrp="1"/>
          </p:cNvSpPr>
          <p:nvPr>
            <p:ph type="title"/>
          </p:nvPr>
        </p:nvSpPr>
        <p:spPr>
          <a:xfrm>
            <a:off x="457200" y="328564"/>
            <a:ext cx="1752600" cy="1148544"/>
          </a:xfrm>
        </p:spPr>
        <p:txBody>
          <a:bodyPr/>
          <a:lstStyle/>
          <a:p>
            <a:pPr eaLnBrk="1" fontAlgn="auto" hangingPunct="1">
              <a:spcAft>
                <a:spcPts val="0"/>
              </a:spcAft>
              <a:defRPr/>
            </a:pPr>
            <a:r>
              <a:rPr lang="en-US" dirty="0"/>
              <a:t>Source</a:t>
            </a:r>
            <a:br>
              <a:rPr lang="en-US" dirty="0"/>
            </a:br>
            <a:r>
              <a:rPr lang="en-US" dirty="0"/>
              <a:t>Host </a:t>
            </a:r>
          </a:p>
        </p:txBody>
      </p:sp>
      <p:sp>
        <p:nvSpPr>
          <p:cNvPr id="7" name="Rounded Rectangle 6"/>
          <p:cNvSpPr/>
          <p:nvPr/>
        </p:nvSpPr>
        <p:spPr>
          <a:xfrm>
            <a:off x="228600" y="3962400"/>
            <a:ext cx="4724400" cy="2209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a:solidFill>
                  <a:srgbClr val="000000"/>
                </a:solidFill>
                <a:cs typeface="Arial" charset="0"/>
              </a:rPr>
              <a:t>The transport process passes the TCP segment down to the internet process, which encapsulates the segment in an IP packet.</a:t>
            </a:r>
          </a:p>
        </p:txBody>
      </p:sp>
      <p:sp>
        <p:nvSpPr>
          <p:cNvPr id="8" name="Rounded Rectangle 7"/>
          <p:cNvSpPr/>
          <p:nvPr/>
        </p:nvSpPr>
        <p:spPr>
          <a:xfrm>
            <a:off x="2209800" y="2743200"/>
            <a:ext cx="6324600" cy="1143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27144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3" name="Content Placeholder 3" descr="Figure 2-17 PPT4 Layered come at source host.png"/>
          <p:cNvPicPr>
            <a:picLocks noGrp="1" noChangeAspect="1"/>
          </p:cNvPicPr>
          <p:nvPr>
            <p:ph idx="1"/>
          </p:nvPr>
        </p:nvPicPr>
        <p:blipFill>
          <a:blip r:embed="rId3"/>
          <a:srcRect/>
          <a:stretch>
            <a:fillRect/>
          </a:stretch>
        </p:blipFill>
        <p:spPr>
          <a:xfrm>
            <a:off x="2362200" y="304800"/>
            <a:ext cx="6278563" cy="5335588"/>
          </a:xfrm>
        </p:spPr>
      </p:pic>
      <p:sp>
        <p:nvSpPr>
          <p:cNvPr id="2" name="Title 1"/>
          <p:cNvSpPr>
            <a:spLocks noGrp="1"/>
          </p:cNvSpPr>
          <p:nvPr>
            <p:ph type="title"/>
          </p:nvPr>
        </p:nvSpPr>
        <p:spPr>
          <a:xfrm>
            <a:off x="457200" y="274638"/>
            <a:ext cx="1752600" cy="963319"/>
          </a:xfrm>
        </p:spPr>
        <p:txBody>
          <a:bodyPr>
            <a:normAutofit/>
          </a:bodyPr>
          <a:lstStyle/>
          <a:p>
            <a:pPr eaLnBrk="1" fontAlgn="auto" hangingPunct="1">
              <a:spcAft>
                <a:spcPts val="0"/>
              </a:spcAft>
              <a:defRPr/>
            </a:pPr>
            <a:r>
              <a:rPr lang="en-US" dirty="0"/>
              <a:t>Source</a:t>
            </a:r>
            <a:br>
              <a:rPr lang="en-US" dirty="0"/>
            </a:br>
            <a:r>
              <a:rPr lang="en-US" dirty="0"/>
              <a:t>Host </a:t>
            </a:r>
          </a:p>
        </p:txBody>
      </p:sp>
      <p:sp>
        <p:nvSpPr>
          <p:cNvPr id="7" name="Rounded Rectangle 6"/>
          <p:cNvSpPr/>
          <p:nvPr/>
        </p:nvSpPr>
        <p:spPr>
          <a:xfrm>
            <a:off x="2286000" y="381000"/>
            <a:ext cx="6705600" cy="1600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dirty="0"/>
              <a:t>The internet process passes the IP packet to the data link process, which is Ethernet.</a:t>
            </a:r>
          </a:p>
          <a:p>
            <a:pPr algn="ctr" fontAlgn="auto">
              <a:spcBef>
                <a:spcPts val="600"/>
              </a:spcBef>
              <a:spcAft>
                <a:spcPts val="0"/>
              </a:spcAft>
              <a:defRPr/>
            </a:pPr>
            <a:r>
              <a:rPr lang="en-US" sz="2400" dirty="0"/>
              <a:t>Ethernet adds a header and trailer.</a:t>
            </a:r>
          </a:p>
        </p:txBody>
      </p:sp>
      <p:sp>
        <p:nvSpPr>
          <p:cNvPr id="8" name="Rounded Rectangle 7"/>
          <p:cNvSpPr/>
          <p:nvPr/>
        </p:nvSpPr>
        <p:spPr>
          <a:xfrm>
            <a:off x="2133600" y="3581400"/>
            <a:ext cx="6858000" cy="2286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82993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1" name="Content Placeholder 3" descr="Figure 2-17 PPT5 Layered come at source host.png"/>
          <p:cNvPicPr>
            <a:picLocks noGrp="1" noChangeAspect="1"/>
          </p:cNvPicPr>
          <p:nvPr>
            <p:ph idx="1"/>
          </p:nvPr>
        </p:nvPicPr>
        <p:blipFill>
          <a:blip r:embed="rId3"/>
          <a:srcRect/>
          <a:stretch>
            <a:fillRect/>
          </a:stretch>
        </p:blipFill>
        <p:spPr>
          <a:xfrm>
            <a:off x="2154238" y="528638"/>
            <a:ext cx="6837362" cy="5110162"/>
          </a:xfrm>
        </p:spPr>
      </p:pic>
      <p:sp>
        <p:nvSpPr>
          <p:cNvPr id="2" name="Title 1"/>
          <p:cNvSpPr>
            <a:spLocks noGrp="1"/>
          </p:cNvSpPr>
          <p:nvPr>
            <p:ph type="title"/>
          </p:nvPr>
        </p:nvSpPr>
        <p:spPr>
          <a:xfrm>
            <a:off x="457200" y="274638"/>
            <a:ext cx="1752600" cy="1300944"/>
          </a:xfrm>
        </p:spPr>
        <p:txBody>
          <a:bodyPr/>
          <a:lstStyle/>
          <a:p>
            <a:pPr eaLnBrk="1" fontAlgn="auto" hangingPunct="1">
              <a:spcAft>
                <a:spcPts val="0"/>
              </a:spcAft>
              <a:defRPr/>
            </a:pPr>
            <a:br>
              <a:rPr lang="en-US" dirty="0"/>
            </a:br>
            <a:r>
              <a:rPr lang="en-US" dirty="0"/>
              <a:t>Source</a:t>
            </a:r>
            <a:br>
              <a:rPr lang="en-US" dirty="0"/>
            </a:br>
            <a:r>
              <a:rPr lang="en-US" dirty="0"/>
              <a:t>Host </a:t>
            </a:r>
          </a:p>
        </p:txBody>
      </p:sp>
      <p:sp>
        <p:nvSpPr>
          <p:cNvPr id="7" name="Rounded Rectangle 6"/>
          <p:cNvSpPr/>
          <p:nvPr/>
        </p:nvSpPr>
        <p:spPr>
          <a:xfrm>
            <a:off x="2286000" y="457200"/>
            <a:ext cx="6705600" cy="2362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dirty="0"/>
              <a:t>The data link process passes the frame down to the physical layer.</a:t>
            </a:r>
          </a:p>
          <a:p>
            <a:pPr algn="ctr" fontAlgn="auto">
              <a:spcBef>
                <a:spcPts val="600"/>
              </a:spcBef>
              <a:spcAft>
                <a:spcPts val="0"/>
              </a:spcAft>
              <a:defRPr/>
            </a:pPr>
            <a:r>
              <a:rPr lang="en-US" sz="2400" dirty="0"/>
              <a:t>The physical layer does NOT do encapsulation. It merely converts the bits of the frame into signals.</a:t>
            </a:r>
          </a:p>
        </p:txBody>
      </p:sp>
      <p:sp>
        <p:nvSpPr>
          <p:cNvPr id="8" name="Rounded Rectangle 7"/>
          <p:cNvSpPr/>
          <p:nvPr/>
        </p:nvSpPr>
        <p:spPr>
          <a:xfrm>
            <a:off x="1752600" y="4567238"/>
            <a:ext cx="7315200" cy="132556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4480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Content Placeholder 1"/>
          <p:cNvSpPr>
            <a:spLocks noGrp="1"/>
          </p:cNvSpPr>
          <p:nvPr>
            <p:ph idx="1"/>
          </p:nvPr>
        </p:nvSpPr>
        <p:spPr>
          <a:xfrm>
            <a:off x="457200" y="1600200"/>
            <a:ext cx="8229600" cy="4330700"/>
          </a:xfrm>
        </p:spPr>
        <p:txBody>
          <a:bodyPr/>
          <a:lstStyle/>
          <a:p>
            <a:pPr eaLnBrk="1" hangingPunct="1"/>
            <a:r>
              <a:rPr lang="en-US" sz="2800" dirty="0"/>
              <a:t>The application, transport, internet, and data link layer process do the same thing.</a:t>
            </a:r>
          </a:p>
          <a:p>
            <a:pPr lvl="1" eaLnBrk="1" hangingPunct="1"/>
            <a:r>
              <a:rPr lang="en-US" sz="2400" dirty="0"/>
              <a:t>Create a message in all but the originating layer (in this case, application) by encapsulation.</a:t>
            </a:r>
          </a:p>
          <a:p>
            <a:pPr lvl="1" eaLnBrk="1" hangingPunct="1"/>
            <a:r>
              <a:rPr lang="en-US" sz="2400" dirty="0"/>
              <a:t>Then pass the message down to the next lower layer.</a:t>
            </a:r>
          </a:p>
          <a:p>
            <a:pPr eaLnBrk="1" hangingPunct="1"/>
            <a:r>
              <a:rPr lang="en-US" sz="2800" dirty="0"/>
              <a:t>The physical layer process is different.</a:t>
            </a:r>
          </a:p>
          <a:p>
            <a:pPr lvl="1" eaLnBrk="1" hangingPunct="1"/>
            <a:r>
              <a:rPr lang="en-US" sz="2400" dirty="0"/>
              <a:t>It merely converts the bits of the frame into signals.</a:t>
            </a:r>
          </a:p>
        </p:txBody>
      </p:sp>
      <p:sp>
        <p:nvSpPr>
          <p:cNvPr id="5" name="Title 4"/>
          <p:cNvSpPr>
            <a:spLocks noGrp="1"/>
          </p:cNvSpPr>
          <p:nvPr>
            <p:ph type="title"/>
          </p:nvPr>
        </p:nvSpPr>
        <p:spPr>
          <a:xfrm>
            <a:off x="457200" y="304800"/>
            <a:ext cx="8229600" cy="990600"/>
          </a:xfrm>
        </p:spPr>
        <p:txBody>
          <a:bodyPr>
            <a:normAutofit/>
          </a:bodyPr>
          <a:lstStyle/>
          <a:p>
            <a:pPr eaLnBrk="1" fontAlgn="auto" hangingPunct="1">
              <a:spcAft>
                <a:spcPts val="0"/>
              </a:spcAft>
              <a:defRPr/>
            </a:pPr>
            <a:r>
              <a:rPr lang="en-US" dirty="0"/>
              <a:t>Vertical Communication on the Source Host </a:t>
            </a:r>
          </a:p>
        </p:txBody>
      </p:sp>
    </p:spTree>
    <p:extLst>
      <p:ext uri="{BB962C8B-B14F-4D97-AF65-F5344CB8AC3E}">
        <p14:creationId xmlns:p14="http://schemas.microsoft.com/office/powerpoint/2010/main" val="2032353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2954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p:cNvSpPr>
            <a:spLocks noGrp="1"/>
          </p:cNvSpPr>
          <p:nvPr>
            <p:ph type="title"/>
          </p:nvPr>
        </p:nvSpPr>
        <p:spPr>
          <a:xfrm>
            <a:off x="381000" y="274638"/>
            <a:ext cx="8229600" cy="792162"/>
          </a:xfrm>
        </p:spPr>
        <p:txBody>
          <a:bodyPr/>
          <a:lstStyle/>
          <a:p>
            <a:pPr eaLnBrk="1" fontAlgn="auto" hangingPunct="1">
              <a:spcAft>
                <a:spcPts val="0"/>
              </a:spcAft>
              <a:defRPr/>
            </a:pPr>
            <a:r>
              <a:rPr lang="en-US" dirty="0"/>
              <a:t>Network Standards</a:t>
            </a:r>
          </a:p>
        </p:txBody>
      </p:sp>
    </p:spTree>
    <p:extLst>
      <p:ext uri="{BB962C8B-B14F-4D97-AF65-F5344CB8AC3E}">
        <p14:creationId xmlns:p14="http://schemas.microsoft.com/office/powerpoint/2010/main" val="2182879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Content Placeholder 1"/>
          <p:cNvSpPr>
            <a:spLocks noGrp="1"/>
          </p:cNvSpPr>
          <p:nvPr>
            <p:ph idx="1"/>
          </p:nvPr>
        </p:nvSpPr>
        <p:spPr/>
        <p:txBody>
          <a:bodyPr/>
          <a:lstStyle/>
          <a:p>
            <a:pPr eaLnBrk="1" hangingPunct="1"/>
            <a:r>
              <a:rPr lang="en-US"/>
              <a:t>To build a house, you do not build one room, then decide what to do next.</a:t>
            </a:r>
          </a:p>
          <a:p>
            <a:pPr eaLnBrk="1" hangingPunct="1">
              <a:spcBef>
                <a:spcPts val="2400"/>
              </a:spcBef>
            </a:pPr>
            <a:r>
              <a:rPr lang="en-US"/>
              <a:t>You create an architecture identifying the rooms that will be needed and how the rooms will relate to one another in terms of flow.</a:t>
            </a:r>
          </a:p>
          <a:p>
            <a:pPr eaLnBrk="1" hangingPunct="1">
              <a:spcBef>
                <a:spcPts val="2400"/>
              </a:spcBef>
            </a:pPr>
            <a:r>
              <a:rPr lang="en-US" i="1"/>
              <a:t>Then</a:t>
            </a:r>
            <a:r>
              <a:rPr lang="en-US"/>
              <a:t> you begin the design of individual rooms.</a:t>
            </a:r>
          </a:p>
        </p:txBody>
      </p:sp>
      <p:sp>
        <p:nvSpPr>
          <p:cNvPr id="5" name="Title 4"/>
          <p:cNvSpPr>
            <a:spLocks noGrp="1"/>
          </p:cNvSpPr>
          <p:nvPr>
            <p:ph type="title"/>
          </p:nvPr>
        </p:nvSpPr>
        <p:spPr/>
        <p:txBody>
          <a:bodyPr/>
          <a:lstStyle/>
          <a:p>
            <a:pPr eaLnBrk="1" fontAlgn="auto" hangingPunct="1">
              <a:spcAft>
                <a:spcPts val="0"/>
              </a:spcAft>
              <a:defRPr/>
            </a:pPr>
            <a:r>
              <a:rPr lang="en-US" dirty="0"/>
              <a:t>Major Standards Architectures</a:t>
            </a:r>
          </a:p>
        </p:txBody>
      </p:sp>
    </p:spTree>
    <p:extLst>
      <p:ext uri="{BB962C8B-B14F-4D97-AF65-F5344CB8AC3E}">
        <p14:creationId xmlns:p14="http://schemas.microsoft.com/office/powerpoint/2010/main" val="396614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Content Placeholder 1"/>
          <p:cNvSpPr>
            <a:spLocks noGrp="1"/>
          </p:cNvSpPr>
          <p:nvPr>
            <p:ph idx="1"/>
          </p:nvPr>
        </p:nvSpPr>
        <p:spPr/>
        <p:txBody>
          <a:bodyPr/>
          <a:lstStyle/>
          <a:p>
            <a:pPr eaLnBrk="1" hangingPunct="1"/>
            <a:r>
              <a:rPr lang="en-US" dirty="0"/>
              <a:t>In networking, standards agencies first create standards architectures that define the categories of standards to be developed.</a:t>
            </a:r>
          </a:p>
          <a:p>
            <a:pPr eaLnBrk="1" hangingPunct="1">
              <a:spcBef>
                <a:spcPts val="2400"/>
              </a:spcBef>
            </a:pPr>
            <a:r>
              <a:rPr lang="en-US" dirty="0"/>
              <a:t>They define these categories in terms of layers.</a:t>
            </a:r>
          </a:p>
          <a:p>
            <a:pPr eaLnBrk="1" hangingPunct="1">
              <a:spcBef>
                <a:spcPts val="2400"/>
              </a:spcBef>
            </a:pPr>
            <a:r>
              <a:rPr lang="en-US" dirty="0"/>
              <a:t>They then design standards for the individual categories.</a:t>
            </a:r>
          </a:p>
        </p:txBody>
      </p:sp>
      <p:sp>
        <p:nvSpPr>
          <p:cNvPr id="5" name="Title 4"/>
          <p:cNvSpPr>
            <a:spLocks noGrp="1"/>
          </p:cNvSpPr>
          <p:nvPr>
            <p:ph type="title"/>
          </p:nvPr>
        </p:nvSpPr>
        <p:spPr/>
        <p:txBody>
          <a:bodyPr/>
          <a:lstStyle/>
          <a:p>
            <a:pPr eaLnBrk="1" fontAlgn="auto" hangingPunct="1">
              <a:spcAft>
                <a:spcPts val="0"/>
              </a:spcAft>
              <a:defRPr/>
            </a:pPr>
            <a:r>
              <a:rPr lang="en-US" dirty="0"/>
              <a:t>Major Standards Architectures</a:t>
            </a:r>
          </a:p>
        </p:txBody>
      </p:sp>
    </p:spTree>
    <p:extLst>
      <p:ext uri="{BB962C8B-B14F-4D97-AF65-F5344CB8AC3E}">
        <p14:creationId xmlns:p14="http://schemas.microsoft.com/office/powerpoint/2010/main" val="2087481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Content Placeholder 1"/>
          <p:cNvSpPr>
            <a:spLocks noGrp="1"/>
          </p:cNvSpPr>
          <p:nvPr>
            <p:ph idx="1"/>
          </p:nvPr>
        </p:nvSpPr>
        <p:spPr>
          <a:xfrm>
            <a:off x="381000" y="1143000"/>
            <a:ext cx="8229600" cy="4965700"/>
          </a:xfrm>
        </p:spPr>
        <p:txBody>
          <a:bodyPr/>
          <a:lstStyle/>
          <a:p>
            <a:pPr eaLnBrk="1" hangingPunct="1"/>
            <a:r>
              <a:rPr lang="en-US"/>
              <a:t>There are two major standards architectures.</a:t>
            </a:r>
          </a:p>
          <a:p>
            <a:pPr eaLnBrk="1" hangingPunct="1"/>
            <a:r>
              <a:rPr lang="en-US"/>
              <a:t>TCP/IP</a:t>
            </a:r>
          </a:p>
          <a:p>
            <a:pPr lvl="1" eaLnBrk="1" hangingPunct="1"/>
            <a:r>
              <a:rPr lang="en-US"/>
              <a:t>This is the standards architecture for the Internet and many corporate internets.</a:t>
            </a:r>
          </a:p>
          <a:p>
            <a:pPr lvl="1" eaLnBrk="1" hangingPunct="1"/>
            <a:r>
              <a:rPr lang="en-US"/>
              <a:t>Its standards agency is the Internet Engineering Task Force (IETF).</a:t>
            </a:r>
          </a:p>
          <a:p>
            <a:pPr lvl="1" eaLnBrk="1" hangingPunct="1"/>
            <a:r>
              <a:rPr lang="en-US"/>
              <a:t>As we saw in Chapter 1, most of its documents are called requests for comment (RFCs).</a:t>
            </a:r>
          </a:p>
          <a:p>
            <a:pPr lvl="2" eaLnBrk="1" hangingPunct="1"/>
            <a:r>
              <a:rPr lang="en-US"/>
              <a:t>Some (but not all) RFCs are official Internet standards.</a:t>
            </a:r>
          </a:p>
        </p:txBody>
      </p:sp>
      <p:sp>
        <p:nvSpPr>
          <p:cNvPr id="5" name="Title 4"/>
          <p:cNvSpPr>
            <a:spLocks noGrp="1"/>
          </p:cNvSpPr>
          <p:nvPr>
            <p:ph type="title"/>
          </p:nvPr>
        </p:nvSpPr>
        <p:spPr>
          <a:xfrm>
            <a:off x="457200" y="228600"/>
            <a:ext cx="8229600" cy="762000"/>
          </a:xfrm>
        </p:spPr>
        <p:txBody>
          <a:bodyPr/>
          <a:lstStyle/>
          <a:p>
            <a:pPr eaLnBrk="1" fontAlgn="auto" hangingPunct="1">
              <a:spcAft>
                <a:spcPts val="0"/>
              </a:spcAft>
              <a:defRPr/>
            </a:pPr>
            <a:r>
              <a:rPr lang="en-US" dirty="0"/>
              <a:t>Major Standards Architectures</a:t>
            </a:r>
          </a:p>
        </p:txBody>
      </p:sp>
    </p:spTree>
    <p:extLst>
      <p:ext uri="{BB962C8B-B14F-4D97-AF65-F5344CB8AC3E}">
        <p14:creationId xmlns:p14="http://schemas.microsoft.com/office/powerpoint/2010/main" val="27819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Content Placeholder 1"/>
          <p:cNvSpPr>
            <a:spLocks noGrp="1"/>
          </p:cNvSpPr>
          <p:nvPr>
            <p:ph idx="1"/>
          </p:nvPr>
        </p:nvSpPr>
        <p:spPr>
          <a:xfrm>
            <a:off x="457200" y="1435100"/>
            <a:ext cx="8229600" cy="4843463"/>
          </a:xfrm>
        </p:spPr>
        <p:txBody>
          <a:bodyPr/>
          <a:lstStyle/>
          <a:p>
            <a:pPr eaLnBrk="1" hangingPunct="1"/>
            <a:r>
              <a:rPr lang="en-US"/>
              <a:t>OSI</a:t>
            </a:r>
          </a:p>
          <a:p>
            <a:pPr lvl="1" eaLnBrk="1" hangingPunct="1">
              <a:spcBef>
                <a:spcPts val="1800"/>
              </a:spcBef>
            </a:pPr>
            <a:r>
              <a:rPr lang="en-US"/>
              <a:t>Its two standards agency are ISO and the ITU-T.</a:t>
            </a:r>
          </a:p>
          <a:p>
            <a:pPr lvl="1" eaLnBrk="1" hangingPunct="1">
              <a:spcBef>
                <a:spcPts val="1800"/>
              </a:spcBef>
            </a:pPr>
            <a:r>
              <a:rPr lang="en-US"/>
              <a:t>ISO (the International Organization for Standardization) is a computer standards agency.</a:t>
            </a:r>
          </a:p>
          <a:p>
            <a:pPr lvl="1" eaLnBrk="1" hangingPunct="1">
              <a:spcBef>
                <a:spcPts val="1800"/>
              </a:spcBef>
            </a:pPr>
            <a:r>
              <a:rPr lang="en-US"/>
              <a:t>The ITU-T is the International Telecommunications Union—Transmission Standards Agency.</a:t>
            </a:r>
          </a:p>
          <a:p>
            <a:pPr lvl="1" eaLnBrk="1" hangingPunct="1">
              <a:spcBef>
                <a:spcPts val="1800"/>
              </a:spcBef>
            </a:pPr>
            <a:r>
              <a:rPr lang="en-US"/>
              <a:t>Don’t confuse ISO the organization with OSI the architecture.</a:t>
            </a:r>
          </a:p>
        </p:txBody>
      </p:sp>
      <p:sp>
        <p:nvSpPr>
          <p:cNvPr id="5" name="Title 4"/>
          <p:cNvSpPr>
            <a:spLocks noGrp="1"/>
          </p:cNvSpPr>
          <p:nvPr>
            <p:ph type="title"/>
          </p:nvPr>
        </p:nvSpPr>
        <p:spPr/>
        <p:txBody>
          <a:bodyPr/>
          <a:lstStyle/>
          <a:p>
            <a:pPr eaLnBrk="1" fontAlgn="auto" hangingPunct="1">
              <a:spcAft>
                <a:spcPts val="0"/>
              </a:spcAft>
              <a:defRPr/>
            </a:pPr>
            <a:r>
              <a:rPr lang="en-US" dirty="0"/>
              <a:t>Major Standards Architectures</a:t>
            </a:r>
          </a:p>
        </p:txBody>
      </p:sp>
      <p:pic>
        <p:nvPicPr>
          <p:cNvPr id="164869" name="Picture 7" descr="Warning.png"/>
          <p:cNvPicPr>
            <a:picLocks noChangeAspect="1"/>
          </p:cNvPicPr>
          <p:nvPr/>
        </p:nvPicPr>
        <p:blipFill>
          <a:blip r:embed="rId3"/>
          <a:srcRect/>
          <a:stretch>
            <a:fillRect/>
          </a:stretch>
        </p:blipFill>
        <p:spPr bwMode="auto">
          <a:xfrm>
            <a:off x="2895600" y="5410200"/>
            <a:ext cx="838200" cy="752475"/>
          </a:xfrm>
          <a:prstGeom prst="rect">
            <a:avLst/>
          </a:prstGeom>
          <a:noFill/>
          <a:ln w="9525">
            <a:noFill/>
            <a:miter lim="800000"/>
            <a:headEnd/>
            <a:tailEnd/>
          </a:ln>
        </p:spPr>
      </p:pic>
    </p:spTree>
    <p:extLst>
      <p:ext uri="{BB962C8B-B14F-4D97-AF65-F5344CB8AC3E}">
        <p14:creationId xmlns:p14="http://schemas.microsoft.com/office/powerpoint/2010/main" val="1050295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Content Placeholder 1"/>
          <p:cNvSpPr>
            <a:spLocks noGrp="1"/>
          </p:cNvSpPr>
          <p:nvPr>
            <p:ph idx="1"/>
          </p:nvPr>
        </p:nvSpPr>
        <p:spPr>
          <a:xfrm>
            <a:off x="457200" y="1295400"/>
            <a:ext cx="7924800" cy="533400"/>
          </a:xfrm>
        </p:spPr>
        <p:txBody>
          <a:bodyPr/>
          <a:lstStyle/>
          <a:p>
            <a:pPr eaLnBrk="1" hangingPunct="1"/>
            <a:r>
              <a:rPr lang="en-US" sz="2400"/>
              <a:t>OSI divides standards into seven layers:</a:t>
            </a:r>
          </a:p>
        </p:txBody>
      </p:sp>
      <p:sp>
        <p:nvSpPr>
          <p:cNvPr id="5" name="Title 4"/>
          <p:cNvSpPr>
            <a:spLocks noGrp="1"/>
          </p:cNvSpPr>
          <p:nvPr>
            <p:ph type="title"/>
          </p:nvPr>
        </p:nvSpPr>
        <p:spPr>
          <a:xfrm>
            <a:off x="454025" y="311150"/>
            <a:ext cx="8229600" cy="831850"/>
          </a:xfrm>
        </p:spPr>
        <p:txBody>
          <a:bodyPr/>
          <a:lstStyle/>
          <a:p>
            <a:pPr eaLnBrk="1" fontAlgn="auto" hangingPunct="1">
              <a:spcAft>
                <a:spcPts val="0"/>
              </a:spcAft>
              <a:defRPr/>
            </a:pPr>
            <a:r>
              <a:rPr lang="en-US" dirty="0"/>
              <a:t>Major Standards Architectures</a:t>
            </a:r>
          </a:p>
        </p:txBody>
      </p:sp>
      <p:graphicFrame>
        <p:nvGraphicFramePr>
          <p:cNvPr id="6" name="Table 5"/>
          <p:cNvGraphicFramePr>
            <a:graphicFrameLocks noGrp="1"/>
          </p:cNvGraphicFramePr>
          <p:nvPr/>
        </p:nvGraphicFramePr>
        <p:xfrm>
          <a:off x="685800" y="1981200"/>
          <a:ext cx="7924800" cy="396240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495300">
                <a:tc>
                  <a:txBody>
                    <a:bodyPr/>
                    <a:lstStyle/>
                    <a:p>
                      <a:r>
                        <a:rPr lang="en-US" sz="2400" dirty="0"/>
                        <a:t>Broad Purpose</a:t>
                      </a:r>
                    </a:p>
                  </a:txBody>
                  <a:tcPr/>
                </a:tc>
                <a:tc>
                  <a:txBody>
                    <a:bodyPr/>
                    <a:lstStyle/>
                    <a:p>
                      <a:r>
                        <a:rPr lang="en-US" sz="2400" dirty="0"/>
                        <a:t>OSI Layers</a:t>
                      </a:r>
                    </a:p>
                  </a:txBody>
                  <a:tcPr/>
                </a:tc>
                <a:extLst>
                  <a:ext uri="{0D108BD9-81ED-4DB2-BD59-A6C34878D82A}">
                    <a16:rowId xmlns:a16="http://schemas.microsoft.com/office/drawing/2014/main" val="10000"/>
                  </a:ext>
                </a:extLst>
              </a:tr>
              <a:tr h="495300">
                <a:tc rowSpan="3">
                  <a:txBody>
                    <a:bodyPr/>
                    <a:lstStyle/>
                    <a:p>
                      <a:r>
                        <a:rPr lang="en-US" sz="2400" dirty="0"/>
                        <a:t>Application</a:t>
                      </a:r>
                      <a:r>
                        <a:rPr lang="en-US" sz="2400" baseline="0" dirty="0"/>
                        <a:t> communication</a:t>
                      </a:r>
                      <a:endParaRPr lang="en-US" sz="2400" dirty="0"/>
                    </a:p>
                  </a:txBody>
                  <a:tcPr/>
                </a:tc>
                <a:tc>
                  <a:txBody>
                    <a:bodyPr/>
                    <a:lstStyle/>
                    <a:p>
                      <a:r>
                        <a:rPr lang="en-US" sz="2400" dirty="0"/>
                        <a:t>Application (Layer 7)</a:t>
                      </a:r>
                    </a:p>
                  </a:txBody>
                  <a:tcPr/>
                </a:tc>
                <a:extLst>
                  <a:ext uri="{0D108BD9-81ED-4DB2-BD59-A6C34878D82A}">
                    <a16:rowId xmlns:a16="http://schemas.microsoft.com/office/drawing/2014/main" val="10001"/>
                  </a:ext>
                </a:extLst>
              </a:tr>
              <a:tr h="495300">
                <a:tc vMerge="1">
                  <a:txBody>
                    <a:bodyPr/>
                    <a:lstStyle/>
                    <a:p>
                      <a:endParaRPr lang="en-US" dirty="0"/>
                    </a:p>
                  </a:txBody>
                  <a:tcPr/>
                </a:tc>
                <a:tc>
                  <a:txBody>
                    <a:bodyPr/>
                    <a:lstStyle/>
                    <a:p>
                      <a:r>
                        <a:rPr lang="en-US" sz="2400" dirty="0"/>
                        <a:t>Presentation (Layer 6)</a:t>
                      </a:r>
                    </a:p>
                  </a:txBody>
                  <a:tcPr/>
                </a:tc>
                <a:extLst>
                  <a:ext uri="{0D108BD9-81ED-4DB2-BD59-A6C34878D82A}">
                    <a16:rowId xmlns:a16="http://schemas.microsoft.com/office/drawing/2014/main" val="10002"/>
                  </a:ext>
                </a:extLst>
              </a:tr>
              <a:tr h="495300">
                <a:tc vMerge="1">
                  <a:txBody>
                    <a:bodyPr/>
                    <a:lstStyle/>
                    <a:p>
                      <a:endParaRPr lang="en-US" dirty="0"/>
                    </a:p>
                  </a:txBody>
                  <a:tcPr/>
                </a:tc>
                <a:tc>
                  <a:txBody>
                    <a:bodyPr/>
                    <a:lstStyle/>
                    <a:p>
                      <a:r>
                        <a:rPr lang="en-US" sz="2400" dirty="0"/>
                        <a:t>Session (Layer 5)</a:t>
                      </a:r>
                    </a:p>
                  </a:txBody>
                  <a:tcPr/>
                </a:tc>
                <a:extLst>
                  <a:ext uri="{0D108BD9-81ED-4DB2-BD59-A6C34878D82A}">
                    <a16:rowId xmlns:a16="http://schemas.microsoft.com/office/drawing/2014/main" val="10003"/>
                  </a:ext>
                </a:extLst>
              </a:tr>
              <a:tr h="495300">
                <a:tc rowSpan="2">
                  <a:txBody>
                    <a:bodyPr/>
                    <a:lstStyle/>
                    <a:p>
                      <a:r>
                        <a:rPr lang="en-US" sz="2400" dirty="0"/>
                        <a:t>Internetworking</a:t>
                      </a:r>
                    </a:p>
                  </a:txBody>
                  <a:tcPr/>
                </a:tc>
                <a:tc>
                  <a:txBody>
                    <a:bodyPr/>
                    <a:lstStyle/>
                    <a:p>
                      <a:r>
                        <a:rPr lang="en-US" sz="2400" dirty="0"/>
                        <a:t>Transport (Layer 4)</a:t>
                      </a:r>
                    </a:p>
                  </a:txBody>
                  <a:tcPr/>
                </a:tc>
                <a:extLst>
                  <a:ext uri="{0D108BD9-81ED-4DB2-BD59-A6C34878D82A}">
                    <a16:rowId xmlns:a16="http://schemas.microsoft.com/office/drawing/2014/main" val="10004"/>
                  </a:ext>
                </a:extLst>
              </a:tr>
              <a:tr h="495300">
                <a:tc vMerge="1">
                  <a:txBody>
                    <a:bodyPr/>
                    <a:lstStyle/>
                    <a:p>
                      <a:endParaRPr lang="en-US" dirty="0"/>
                    </a:p>
                  </a:txBody>
                  <a:tcPr/>
                </a:tc>
                <a:tc>
                  <a:txBody>
                    <a:bodyPr/>
                    <a:lstStyle/>
                    <a:p>
                      <a:r>
                        <a:rPr lang="en-US" sz="2400" dirty="0"/>
                        <a:t>Network (Layer 3)</a:t>
                      </a:r>
                    </a:p>
                  </a:txBody>
                  <a:tcPr/>
                </a:tc>
                <a:extLst>
                  <a:ext uri="{0D108BD9-81ED-4DB2-BD59-A6C34878D82A}">
                    <a16:rowId xmlns:a16="http://schemas.microsoft.com/office/drawing/2014/main" val="10005"/>
                  </a:ext>
                </a:extLst>
              </a:tr>
              <a:tr h="495300">
                <a:tc rowSpan="2">
                  <a:txBody>
                    <a:bodyPr/>
                    <a:lstStyle/>
                    <a:p>
                      <a:r>
                        <a:rPr lang="en-US" sz="2400" dirty="0"/>
                        <a:t>Communications within a single LAN or WAN</a:t>
                      </a:r>
                    </a:p>
                  </a:txBody>
                  <a:tcPr/>
                </a:tc>
                <a:tc>
                  <a:txBody>
                    <a:bodyPr/>
                    <a:lstStyle/>
                    <a:p>
                      <a:r>
                        <a:rPr lang="en-US" sz="2400" dirty="0"/>
                        <a:t>Data Link (Layer 2)</a:t>
                      </a:r>
                    </a:p>
                  </a:txBody>
                  <a:tcPr/>
                </a:tc>
                <a:extLst>
                  <a:ext uri="{0D108BD9-81ED-4DB2-BD59-A6C34878D82A}">
                    <a16:rowId xmlns:a16="http://schemas.microsoft.com/office/drawing/2014/main" val="10006"/>
                  </a:ext>
                </a:extLst>
              </a:tr>
              <a:tr h="495300">
                <a:tc vMerge="1">
                  <a:txBody>
                    <a:bodyPr/>
                    <a:lstStyle/>
                    <a:p>
                      <a:endParaRPr lang="en-US" dirty="0"/>
                    </a:p>
                  </a:txBody>
                  <a:tcPr/>
                </a:tc>
                <a:tc>
                  <a:txBody>
                    <a:bodyPr/>
                    <a:lstStyle/>
                    <a:p>
                      <a:r>
                        <a:rPr lang="en-US" sz="2400" dirty="0"/>
                        <a:t>Physical</a:t>
                      </a:r>
                      <a:r>
                        <a:rPr lang="en-US" sz="2400" baseline="0" dirty="0"/>
                        <a:t> (Layer 1)</a:t>
                      </a:r>
                      <a:endParaRPr lang="en-US" sz="2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7666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Layers</a:t>
            </a:r>
          </a:p>
        </p:txBody>
      </p:sp>
      <p:graphicFrame>
        <p:nvGraphicFramePr>
          <p:cNvPr id="24610" name="Group 34"/>
          <p:cNvGraphicFramePr>
            <a:graphicFrameLocks noGrp="1"/>
          </p:cNvGraphicFramePr>
          <p:nvPr>
            <p:ph idx="1"/>
          </p:nvPr>
        </p:nvGraphicFramePr>
        <p:xfrm>
          <a:off x="457200" y="1481138"/>
          <a:ext cx="8229600" cy="4159252"/>
        </p:xfrm>
        <a:graphic>
          <a:graphicData uri="http://schemas.openxmlformats.org/drawingml/2006/table">
            <a:tbl>
              <a:tblPr/>
              <a:tblGrid>
                <a:gridCol w="4495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984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FFFFFF"/>
                          </a:solidFill>
                          <a:effectLst/>
                          <a:latin typeface="Lucida Sans Unicode" pitchFamily="34" charset="0"/>
                          <a:cs typeface="Arial" charset="0"/>
                        </a:rPr>
                        <a:t>Broad Function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FFFFFF"/>
                          </a:solidFill>
                          <a:effectLst/>
                          <a:latin typeface="Lucida Sans Unicode" pitchFamily="34" charset="0"/>
                          <a:cs typeface="Arial" charset="0"/>
                        </a:rPr>
                        <a:t>Layer 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FFFFFF"/>
                          </a:solidFill>
                          <a:effectLst/>
                          <a:latin typeface="Lucida Sans Unicode" pitchFamily="34" charset="0"/>
                          <a:cs typeface="Arial" charset="0"/>
                        </a:rPr>
                        <a:t>Layer 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84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Lucida Sans Unicode" pitchFamily="34" charset="0"/>
                          <a:cs typeface="Arial" charset="0"/>
                        </a:rPr>
                        <a:t>Interoperability of application programs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Lucida Sans Unicode" pitchFamily="34" charset="0"/>
                          <a:cs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Lucida Sans Unicode" pitchFamily="34" charset="0"/>
                          <a:cs typeface="Arial" charset="0"/>
                        </a:rPr>
                        <a:t>Application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1"/>
                  </a:ext>
                </a:extLst>
              </a:tr>
              <a:tr h="547688">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Lucida Sans Unicode" pitchFamily="34" charset="0"/>
                          <a:cs typeface="Arial" charset="0"/>
                        </a:rPr>
                        <a:t>Transmission across an internet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Lucida Sans Unicode" pitchFamily="34"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Lucida Sans Unicode" pitchFamily="34" charset="0"/>
                          <a:cs typeface="Arial" charset="0"/>
                        </a:rPr>
                        <a:t>Transport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2"/>
                  </a:ext>
                </a:extLst>
              </a:tr>
              <a:tr h="547688">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Lucida Sans Unicode" pitchFamily="34" charset="0"/>
                          <a:cs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Lucida Sans Unicode" pitchFamily="34" charset="0"/>
                          <a:cs typeface="Arial" charset="0"/>
                        </a:rPr>
                        <a:t>Internet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3"/>
                  </a:ext>
                </a:extLst>
              </a:tr>
              <a:tr h="547688">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Lucida Sans Unicode" pitchFamily="34" charset="0"/>
                          <a:cs typeface="Arial" charset="0"/>
                        </a:rPr>
                        <a:t>Transmission across a single switched or wireless network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Lucida Sans Unicode" pitchFamily="34" charset="0"/>
                          <a:cs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Lucida Sans Unicode" pitchFamily="34" charset="0"/>
                          <a:cs typeface="Arial" charset="0"/>
                        </a:rPr>
                        <a:t>Data Link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4"/>
                  </a:ext>
                </a:extLst>
              </a:tr>
              <a:tr h="547688">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Lucida Sans Unicode" pitchFamily="34"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Lucida Sans Unicode" pitchFamily="34" charset="0"/>
                          <a:cs typeface="Arial" charset="0"/>
                        </a:rPr>
                        <a:t>Physical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5"/>
                  </a:ext>
                </a:extLst>
              </a:tr>
            </a:tbl>
          </a:graphicData>
        </a:graphic>
      </p:graphicFrame>
      <p:sp>
        <p:nvSpPr>
          <p:cNvPr id="6" name="Rounded Rectangle 5"/>
          <p:cNvSpPr/>
          <p:nvPr/>
        </p:nvSpPr>
        <p:spPr>
          <a:xfrm>
            <a:off x="5410200" y="838200"/>
            <a:ext cx="3276600" cy="457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000" dirty="0"/>
              <a:t>Recap from Chapter 1</a:t>
            </a:r>
          </a:p>
        </p:txBody>
      </p:sp>
    </p:spTree>
    <p:extLst>
      <p:ext uri="{BB962C8B-B14F-4D97-AF65-F5344CB8AC3E}">
        <p14:creationId xmlns:p14="http://schemas.microsoft.com/office/powerpoint/2010/main" val="2013618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Content Placeholder 1"/>
          <p:cNvSpPr>
            <a:spLocks noGrp="1"/>
          </p:cNvSpPr>
          <p:nvPr>
            <p:ph idx="1"/>
          </p:nvPr>
        </p:nvSpPr>
        <p:spPr>
          <a:xfrm>
            <a:off x="457200" y="1219200"/>
            <a:ext cx="8229600" cy="5105400"/>
          </a:xfrm>
        </p:spPr>
        <p:txBody>
          <a:bodyPr/>
          <a:lstStyle/>
          <a:p>
            <a:pPr eaLnBrk="1" hangingPunct="1">
              <a:lnSpc>
                <a:spcPct val="90000"/>
              </a:lnSpc>
            </a:pPr>
            <a:r>
              <a:rPr lang="en-US" dirty="0"/>
              <a:t>OSI divided application communication into three layers</a:t>
            </a:r>
          </a:p>
          <a:p>
            <a:pPr lvl="1" eaLnBrk="1" hangingPunct="1">
              <a:lnSpc>
                <a:spcPct val="90000"/>
              </a:lnSpc>
              <a:spcBef>
                <a:spcPts val="2400"/>
              </a:spcBef>
            </a:pPr>
            <a:r>
              <a:rPr lang="en-US" sz="2400" dirty="0"/>
              <a:t>Session (5) creates a managed session between applications. If there is a break in communication, the communication has only to go back to the last roll-back point.</a:t>
            </a:r>
          </a:p>
          <a:p>
            <a:pPr lvl="1" eaLnBrk="1" hangingPunct="1">
              <a:lnSpc>
                <a:spcPct val="90000"/>
              </a:lnSpc>
            </a:pPr>
            <a:r>
              <a:rPr lang="en-US" sz="2400" dirty="0"/>
              <a:t>Presentation (6) was designed to translate between data formats on different computers. In practice, it is actually used as a category for file format standards, such as jpg and mp3.</a:t>
            </a:r>
          </a:p>
          <a:p>
            <a:pPr lvl="1" eaLnBrk="1" hangingPunct="1">
              <a:lnSpc>
                <a:spcPct val="90000"/>
              </a:lnSpc>
              <a:spcBef>
                <a:spcPts val="2400"/>
              </a:spcBef>
            </a:pPr>
            <a:r>
              <a:rPr lang="en-US" sz="2400" dirty="0"/>
              <a:t>Application (7) handles other details of application communication.</a:t>
            </a:r>
          </a:p>
        </p:txBody>
      </p:sp>
      <p:sp>
        <p:nvSpPr>
          <p:cNvPr id="5" name="Title 4"/>
          <p:cNvSpPr>
            <a:spLocks noGrp="1"/>
          </p:cNvSpPr>
          <p:nvPr>
            <p:ph type="title"/>
          </p:nvPr>
        </p:nvSpPr>
        <p:spPr>
          <a:xfrm>
            <a:off x="457200" y="152400"/>
            <a:ext cx="8229600" cy="898525"/>
          </a:xfrm>
        </p:spPr>
        <p:txBody>
          <a:bodyPr/>
          <a:lstStyle/>
          <a:p>
            <a:pPr eaLnBrk="1" fontAlgn="auto" hangingPunct="1">
              <a:spcAft>
                <a:spcPts val="0"/>
              </a:spcAft>
              <a:defRPr/>
            </a:pPr>
            <a:r>
              <a:rPr lang="en-US" dirty="0"/>
              <a:t>Major Standards Architectures</a:t>
            </a:r>
          </a:p>
        </p:txBody>
      </p:sp>
      <p:pic>
        <p:nvPicPr>
          <p:cNvPr id="168965" name="Picture 6" descr="Warning.png"/>
          <p:cNvPicPr>
            <a:picLocks noChangeAspect="1"/>
          </p:cNvPicPr>
          <p:nvPr/>
        </p:nvPicPr>
        <p:blipFill>
          <a:blip r:embed="rId3"/>
          <a:srcRect/>
          <a:stretch>
            <a:fillRect/>
          </a:stretch>
        </p:blipFill>
        <p:spPr bwMode="auto">
          <a:xfrm>
            <a:off x="7924800" y="228600"/>
            <a:ext cx="914400" cy="822325"/>
          </a:xfrm>
          <a:prstGeom prst="rect">
            <a:avLst/>
          </a:prstGeom>
          <a:noFill/>
          <a:ln w="9525">
            <a:noFill/>
            <a:miter lim="800000"/>
            <a:headEnd/>
            <a:tailEnd/>
          </a:ln>
        </p:spPr>
      </p:pic>
    </p:spTree>
    <p:extLst>
      <p:ext uri="{BB962C8B-B14F-4D97-AF65-F5344CB8AC3E}">
        <p14:creationId xmlns:p14="http://schemas.microsoft.com/office/powerpoint/2010/main" val="2087079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Content Placeholder 1"/>
          <p:cNvSpPr>
            <a:spLocks noGrp="1"/>
          </p:cNvSpPr>
          <p:nvPr>
            <p:ph idx="1"/>
          </p:nvPr>
        </p:nvSpPr>
        <p:spPr>
          <a:xfrm>
            <a:off x="457200" y="1481138"/>
            <a:ext cx="8229600" cy="1033462"/>
          </a:xfrm>
        </p:spPr>
        <p:txBody>
          <a:bodyPr/>
          <a:lstStyle/>
          <a:p>
            <a:pPr eaLnBrk="1" hangingPunct="1"/>
            <a:r>
              <a:rPr lang="en-US"/>
              <a:t>TCP/IP divides standards into four layers.</a:t>
            </a:r>
          </a:p>
        </p:txBody>
      </p:sp>
      <p:sp>
        <p:nvSpPr>
          <p:cNvPr id="5" name="Title 4"/>
          <p:cNvSpPr>
            <a:spLocks noGrp="1"/>
          </p:cNvSpPr>
          <p:nvPr>
            <p:ph type="title"/>
          </p:nvPr>
        </p:nvSpPr>
        <p:spPr>
          <a:xfrm>
            <a:off x="457200" y="316707"/>
            <a:ext cx="8501062" cy="838200"/>
          </a:xfrm>
        </p:spPr>
        <p:txBody>
          <a:bodyPr/>
          <a:lstStyle/>
          <a:p>
            <a:pPr eaLnBrk="1" fontAlgn="auto" hangingPunct="1">
              <a:spcAft>
                <a:spcPts val="0"/>
              </a:spcAft>
              <a:defRPr/>
            </a:pPr>
            <a:r>
              <a:rPr lang="en-US" dirty="0"/>
              <a:t>Major Standards Architectures</a:t>
            </a:r>
          </a:p>
        </p:txBody>
      </p:sp>
      <p:graphicFrame>
        <p:nvGraphicFramePr>
          <p:cNvPr id="6" name="Table 5"/>
          <p:cNvGraphicFramePr>
            <a:graphicFrameLocks noGrp="1"/>
          </p:cNvGraphicFramePr>
          <p:nvPr/>
        </p:nvGraphicFramePr>
        <p:xfrm>
          <a:off x="914400" y="2133600"/>
          <a:ext cx="7696200" cy="3611880"/>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488092">
                <a:tc>
                  <a:txBody>
                    <a:bodyPr/>
                    <a:lstStyle/>
                    <a:p>
                      <a:r>
                        <a:rPr lang="en-US" sz="2400" dirty="0"/>
                        <a:t>Broad Purpose</a:t>
                      </a:r>
                    </a:p>
                  </a:txBody>
                  <a:tcPr/>
                </a:tc>
                <a:tc>
                  <a:txBody>
                    <a:bodyPr/>
                    <a:lstStyle/>
                    <a:p>
                      <a:r>
                        <a:rPr lang="en-US" sz="2400" dirty="0"/>
                        <a:t>TCP/IP</a:t>
                      </a:r>
                    </a:p>
                  </a:txBody>
                  <a:tcPr/>
                </a:tc>
                <a:extLst>
                  <a:ext uri="{0D108BD9-81ED-4DB2-BD59-A6C34878D82A}">
                    <a16:rowId xmlns:a16="http://schemas.microsoft.com/office/drawing/2014/main" val="10000"/>
                  </a:ext>
                </a:extLst>
              </a:tr>
              <a:tr h="488092">
                <a:tc>
                  <a:txBody>
                    <a:bodyPr/>
                    <a:lstStyle/>
                    <a:p>
                      <a:r>
                        <a:rPr lang="en-US" sz="2400" dirty="0"/>
                        <a:t>Applications</a:t>
                      </a:r>
                    </a:p>
                  </a:txBody>
                  <a:tcPr/>
                </a:tc>
                <a:tc>
                  <a:txBody>
                    <a:bodyPr/>
                    <a:lstStyle/>
                    <a:p>
                      <a:r>
                        <a:rPr lang="en-US" sz="2400" dirty="0"/>
                        <a:t>Application</a:t>
                      </a:r>
                    </a:p>
                  </a:txBody>
                  <a:tcPr/>
                </a:tc>
                <a:extLst>
                  <a:ext uri="{0D108BD9-81ED-4DB2-BD59-A6C34878D82A}">
                    <a16:rowId xmlns:a16="http://schemas.microsoft.com/office/drawing/2014/main" val="10001"/>
                  </a:ext>
                </a:extLst>
              </a:tr>
              <a:tr h="488092">
                <a:tc>
                  <a:txBody>
                    <a:bodyPr/>
                    <a:lstStyle/>
                    <a:p>
                      <a:r>
                        <a:rPr lang="en-US" sz="2400" dirty="0"/>
                        <a:t>Internetworking</a:t>
                      </a:r>
                    </a:p>
                  </a:txBody>
                  <a:tcPr/>
                </a:tc>
                <a:tc>
                  <a:txBody>
                    <a:bodyPr/>
                    <a:lstStyle/>
                    <a:p>
                      <a:r>
                        <a:rPr lang="en-US" sz="2400" dirty="0"/>
                        <a:t>Transport</a:t>
                      </a:r>
                    </a:p>
                  </a:txBody>
                  <a:tcPr/>
                </a:tc>
                <a:extLst>
                  <a:ext uri="{0D108BD9-81ED-4DB2-BD59-A6C34878D82A}">
                    <a16:rowId xmlns:a16="http://schemas.microsoft.com/office/drawing/2014/main" val="10002"/>
                  </a:ext>
                </a:extLst>
              </a:tr>
              <a:tr h="488092">
                <a:tc>
                  <a:txBody>
                    <a:bodyPr/>
                    <a:lstStyle/>
                    <a:p>
                      <a:endParaRPr lang="en-US" sz="2400"/>
                    </a:p>
                  </a:txBody>
                  <a:tcPr/>
                </a:tc>
                <a:tc>
                  <a:txBody>
                    <a:bodyPr/>
                    <a:lstStyle/>
                    <a:p>
                      <a:r>
                        <a:rPr lang="en-US" sz="2400" dirty="0"/>
                        <a:t>Internet</a:t>
                      </a:r>
                    </a:p>
                  </a:txBody>
                  <a:tcPr/>
                </a:tc>
                <a:extLst>
                  <a:ext uri="{0D108BD9-81ED-4DB2-BD59-A6C34878D82A}">
                    <a16:rowId xmlns:a16="http://schemas.microsoft.com/office/drawing/2014/main" val="10003"/>
                  </a:ext>
                </a:extLst>
              </a:tr>
              <a:tr h="1659512">
                <a:tc>
                  <a:txBody>
                    <a:bodyPr/>
                    <a:lstStyle/>
                    <a:p>
                      <a:r>
                        <a:rPr lang="en-US" sz="2400" dirty="0"/>
                        <a:t>Communication within a single LAN or WAN</a:t>
                      </a:r>
                    </a:p>
                  </a:txBody>
                  <a:tcPr/>
                </a:tc>
                <a:tc>
                  <a:txBody>
                    <a:bodyPr/>
                    <a:lstStyle/>
                    <a:p>
                      <a:r>
                        <a:rPr lang="en-US" sz="2400" dirty="0"/>
                        <a:t>The IETF assumes that OSI standards will be used at the Physical</a:t>
                      </a:r>
                      <a:r>
                        <a:rPr lang="en-US" sz="2400" baseline="0" dirty="0"/>
                        <a:t> and Data Link Layers</a:t>
                      </a:r>
                      <a:endParaRPr lang="en-US"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168104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br>
              <a:rPr lang="en-US" sz="1800" dirty="0">
                <a:latin typeface="Arial" charset="0"/>
              </a:rPr>
            </a:br>
            <a:r>
              <a:rPr lang="en-US" dirty="0">
                <a:latin typeface="Arial" charset="0"/>
              </a:rPr>
              <a:t>Summary</a:t>
            </a:r>
          </a:p>
        </p:txBody>
      </p:sp>
      <p:sp>
        <p:nvSpPr>
          <p:cNvPr id="2" name="Content Placeholder 1"/>
          <p:cNvSpPr>
            <a:spLocks noGrp="1"/>
          </p:cNvSpPr>
          <p:nvPr>
            <p:ph idx="1"/>
          </p:nvPr>
        </p:nvSpPr>
        <p:spPr/>
        <p:txBody>
          <a:bodyPr/>
          <a:lstStyle/>
          <a:p>
            <a:pPr marL="0" indent="0">
              <a:buNone/>
            </a:pPr>
            <a:r>
              <a:rPr lang="en-US" sz="2000" dirty="0"/>
              <a:t>In this chapter, you learned:</a:t>
            </a:r>
          </a:p>
          <a:p>
            <a:r>
              <a:rPr lang="en-US" sz="2000" dirty="0"/>
              <a:t>Data networks are systems of end devices, intermediary devices, and the media connecting the devices. For communication to occur, these devices must know how to communicate.</a:t>
            </a:r>
          </a:p>
          <a:p>
            <a:r>
              <a:rPr lang="en-US" sz="2000" dirty="0"/>
              <a:t>These devices must comply with communication rules and protocols. TCP/IP is an example of a protocol suite. </a:t>
            </a:r>
          </a:p>
          <a:p>
            <a:r>
              <a:rPr lang="en-US" sz="2000" dirty="0"/>
              <a:t>Most protocols are created by a standards organization, such as IETF or IEEE. </a:t>
            </a:r>
          </a:p>
          <a:p>
            <a:r>
              <a:rPr lang="en-US" sz="2000" dirty="0"/>
              <a:t>The most widely-used networking models are OSI and TCP/IP.</a:t>
            </a:r>
          </a:p>
          <a:p>
            <a:r>
              <a:rPr lang="en-US" sz="2000" dirty="0"/>
              <a:t>Data that passes down the stack of the OSI model is segmented into pieces and encapsulated with addresses and other labels. The process is reversed as the pieces are de-encapsulated and passed up the destination protocol stack. </a:t>
            </a:r>
          </a:p>
        </p:txBody>
      </p:sp>
    </p:spTree>
    <p:extLst>
      <p:ext uri="{BB962C8B-B14F-4D97-AF65-F5344CB8AC3E}">
        <p14:creationId xmlns:p14="http://schemas.microsoft.com/office/powerpoint/2010/main" val="1879869646"/>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5488" y="320040"/>
            <a:ext cx="8471662" cy="6145848"/>
          </a:xfrm>
        </p:spPr>
        <p:txBody>
          <a:bodyPr/>
          <a:lstStyle/>
          <a:p>
            <a:pPr marL="0" indent="0">
              <a:buNone/>
            </a:pPr>
            <a:r>
              <a:rPr lang="en-US" sz="2000" dirty="0"/>
              <a:t>In this chapter, you learned:</a:t>
            </a:r>
          </a:p>
          <a:p>
            <a:r>
              <a:rPr lang="en-US" sz="2000" dirty="0"/>
              <a:t>The OSI model describes the processes of encoding, formatting, segmenting, and encapsulating data for transmission over the network.</a:t>
            </a:r>
          </a:p>
          <a:p>
            <a:r>
              <a:rPr lang="en-US" sz="2000" dirty="0"/>
              <a:t>The TCP/IP protocol suite is an open standard protocol that has been endorsed by the networking industry and ratified, or approved, by a standards organization.</a:t>
            </a:r>
          </a:p>
          <a:p>
            <a:r>
              <a:rPr lang="en-US" sz="2000" dirty="0"/>
              <a:t>The Internet Protocol Suite is a suite of protocols required for transmitting and receiving information using the Internet. </a:t>
            </a:r>
          </a:p>
          <a:p>
            <a:r>
              <a:rPr lang="en-US" sz="2000" dirty="0" err="1"/>
              <a:t>PDUs</a:t>
            </a:r>
            <a:r>
              <a:rPr lang="en-US" sz="2000" dirty="0"/>
              <a:t> are named according to the protocols of the TCP/IP suite: data, segment, packet, frame, and bits.</a:t>
            </a:r>
          </a:p>
          <a:p>
            <a:r>
              <a:rPr lang="en-US" sz="2000" dirty="0"/>
              <a:t>Applying models allows individuals, companies, and trade associations to analyze current networks and plan the networks of the future.</a:t>
            </a:r>
          </a:p>
          <a:p>
            <a:endParaRPr lang="en-US" sz="2000" dirty="0"/>
          </a:p>
          <a:p>
            <a:r>
              <a:rPr lang="en-US" sz="2000" dirty="0"/>
              <a:t>References:</a:t>
            </a:r>
          </a:p>
          <a:p>
            <a:pPr lvl="1"/>
            <a:r>
              <a:rPr lang="en-US" sz="1600" dirty="0">
                <a:hlinkClick r:id="rId3"/>
              </a:rPr>
              <a:t>https://www.computernetworkingnotes.com/ccna-study-guide/data-encapsulation-and-de-encapsulation-explained.html</a:t>
            </a:r>
            <a:endParaRPr lang="en-US" sz="1600" dirty="0"/>
          </a:p>
          <a:p>
            <a:endParaRPr lang="en-US" sz="2000" dirty="0"/>
          </a:p>
          <a:p>
            <a:endParaRPr lang="en-US" dirty="0"/>
          </a:p>
        </p:txBody>
      </p:sp>
    </p:spTree>
    <p:extLst>
      <p:ext uri="{BB962C8B-B14F-4D97-AF65-F5344CB8AC3E}">
        <p14:creationId xmlns:p14="http://schemas.microsoft.com/office/powerpoint/2010/main" val="99665629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Network Standards Concepts</a:t>
            </a:r>
            <a:endParaRPr lang="en-US" dirty="0"/>
          </a:p>
        </p:txBody>
      </p:sp>
      <p:sp>
        <p:nvSpPr>
          <p:cNvPr id="35841" name="Content Placeholder 2"/>
          <p:cNvSpPr>
            <a:spLocks noGrp="1"/>
          </p:cNvSpPr>
          <p:nvPr>
            <p:ph idx="1"/>
          </p:nvPr>
        </p:nvSpPr>
        <p:spPr/>
        <p:txBody>
          <a:bodyPr/>
          <a:lstStyle/>
          <a:p>
            <a:r>
              <a:rPr lang="en-US" sz="2800" dirty="0"/>
              <a:t>Network Standards</a:t>
            </a:r>
          </a:p>
          <a:p>
            <a:pPr algn="just"/>
            <a:r>
              <a:rPr lang="en-US" sz="2400" dirty="0"/>
              <a:t>Network standards are rules that govern the exchange of messages between hardware or software processes on different hosts, including messages (ordering, semantics, and syntax), reliability, and connection orientation.</a:t>
            </a:r>
          </a:p>
          <a:p>
            <a:pPr algn="just"/>
            <a:r>
              <a:rPr lang="en-US" sz="2400" dirty="0"/>
              <a:t>What are ordering, semantics, and syntax?</a:t>
            </a:r>
          </a:p>
        </p:txBody>
      </p:sp>
    </p:spTree>
    <p:extLst>
      <p:ext uri="{BB962C8B-B14F-4D97-AF65-F5344CB8AC3E}">
        <p14:creationId xmlns:p14="http://schemas.microsoft.com/office/powerpoint/2010/main" val="125470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2954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p:cNvSpPr>
            <a:spLocks noGrp="1"/>
          </p:cNvSpPr>
          <p:nvPr>
            <p:ph type="title"/>
          </p:nvPr>
        </p:nvSpPr>
        <p:spPr>
          <a:xfrm>
            <a:off x="381000" y="274638"/>
            <a:ext cx="8229600" cy="715962"/>
          </a:xfrm>
        </p:spPr>
        <p:txBody>
          <a:bodyPr/>
          <a:lstStyle/>
          <a:p>
            <a:pPr eaLnBrk="1" fontAlgn="auto" hangingPunct="1">
              <a:spcAft>
                <a:spcPts val="0"/>
              </a:spcAft>
              <a:defRPr/>
            </a:pPr>
            <a:r>
              <a:rPr lang="en-US" dirty="0"/>
              <a:t>Network Standards</a:t>
            </a:r>
          </a:p>
        </p:txBody>
      </p:sp>
    </p:spTree>
    <p:extLst>
      <p:ext uri="{BB962C8B-B14F-4D97-AF65-F5344CB8AC3E}">
        <p14:creationId xmlns:p14="http://schemas.microsoft.com/office/powerpoint/2010/main" val="249676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a:xfrm>
            <a:off x="457200" y="1219200"/>
            <a:ext cx="8229600" cy="4983162"/>
          </a:xfrm>
        </p:spPr>
        <p:txBody>
          <a:bodyPr/>
          <a:lstStyle/>
          <a:p>
            <a:pPr eaLnBrk="1">
              <a:lnSpc>
                <a:spcPct val="90000"/>
              </a:lnSpc>
            </a:pPr>
            <a:r>
              <a:rPr lang="en-US" sz="2800" dirty="0"/>
              <a:t>Message Order </a:t>
            </a:r>
          </a:p>
          <a:p>
            <a:pPr lvl="1" eaLnBrk="1">
              <a:lnSpc>
                <a:spcPct val="90000"/>
              </a:lnSpc>
            </a:pPr>
            <a:r>
              <a:rPr lang="en-US" sz="2400" dirty="0"/>
              <a:t>Turn taking (think of telephone conversations)</a:t>
            </a:r>
          </a:p>
          <a:p>
            <a:pPr lvl="1" eaLnBrk="1">
              <a:lnSpc>
                <a:spcPct val="90000"/>
              </a:lnSpc>
            </a:pPr>
            <a:r>
              <a:rPr lang="en-US" sz="2400" dirty="0"/>
              <a:t>Order of messages in an ATM withdrawal</a:t>
            </a:r>
          </a:p>
          <a:p>
            <a:pPr lvl="1" eaLnBrk="1">
              <a:lnSpc>
                <a:spcPct val="90000"/>
              </a:lnSpc>
            </a:pPr>
            <a:r>
              <a:rPr lang="en-US" sz="2400" dirty="0"/>
              <a:t>Who must initiate communication, and so on</a:t>
            </a:r>
          </a:p>
          <a:p>
            <a:pPr eaLnBrk="1">
              <a:lnSpc>
                <a:spcPct val="90000"/>
              </a:lnSpc>
            </a:pPr>
            <a:r>
              <a:rPr lang="en-US" sz="2800" dirty="0"/>
              <a:t>Reliability</a:t>
            </a:r>
          </a:p>
          <a:p>
            <a:pPr lvl="1" eaLnBrk="1">
              <a:lnSpc>
                <a:spcPct val="90000"/>
              </a:lnSpc>
            </a:pPr>
            <a:r>
              <a:rPr lang="en-US" sz="2400" dirty="0"/>
              <a:t>A reliable protocol both detects and corrects errors during transmission.</a:t>
            </a:r>
          </a:p>
          <a:p>
            <a:pPr lvl="1" eaLnBrk="1">
              <a:lnSpc>
                <a:spcPct val="90000"/>
              </a:lnSpc>
            </a:pPr>
            <a:r>
              <a:rPr lang="en-US" sz="2400" dirty="0"/>
              <a:t>Error detection alone is not enough.</a:t>
            </a:r>
          </a:p>
          <a:p>
            <a:pPr lvl="1" eaLnBrk="1">
              <a:lnSpc>
                <a:spcPct val="90000"/>
              </a:lnSpc>
            </a:pPr>
            <a:r>
              <a:rPr lang="en-US" sz="2400" dirty="0"/>
              <a:t>Many unreliable protocols detect errors but then merely drop incorrect messages without correcting them</a:t>
            </a:r>
          </a:p>
        </p:txBody>
      </p:sp>
      <p:sp>
        <p:nvSpPr>
          <p:cNvPr id="2" name="Title 1"/>
          <p:cNvSpPr>
            <a:spLocks noGrp="1"/>
          </p:cNvSpPr>
          <p:nvPr>
            <p:ph type="title"/>
          </p:nvPr>
        </p:nvSpPr>
        <p:spPr>
          <a:xfrm>
            <a:off x="304800" y="274638"/>
            <a:ext cx="8229600" cy="718343"/>
          </a:xfrm>
        </p:spPr>
        <p:txBody>
          <a:bodyPr/>
          <a:lstStyle/>
          <a:p>
            <a:pPr eaLnBrk="1" fontAlgn="auto" hangingPunct="1">
              <a:spcAft>
                <a:spcPts val="0"/>
              </a:spcAft>
              <a:defRPr/>
            </a:pPr>
            <a:r>
              <a:rPr lang="en-US" dirty="0"/>
              <a:t>Network Standards Concepts</a:t>
            </a:r>
          </a:p>
        </p:txBody>
      </p:sp>
    </p:spTree>
    <p:extLst>
      <p:ext uri="{BB962C8B-B14F-4D97-AF65-F5344CB8AC3E}">
        <p14:creationId xmlns:p14="http://schemas.microsoft.com/office/powerpoint/2010/main" val="410612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a:xfrm>
            <a:off x="457200" y="1371600"/>
            <a:ext cx="8229600" cy="4343400"/>
          </a:xfrm>
        </p:spPr>
        <p:txBody>
          <a:bodyPr/>
          <a:lstStyle/>
          <a:p>
            <a:pPr eaLnBrk="1"/>
            <a:r>
              <a:rPr lang="en-US" sz="2800" dirty="0"/>
              <a:t>Message Order in HTTP </a:t>
            </a:r>
          </a:p>
          <a:p>
            <a:pPr lvl="1" eaLnBrk="1">
              <a:spcBef>
                <a:spcPts val="600"/>
              </a:spcBef>
            </a:pPr>
            <a:r>
              <a:rPr lang="en-US" sz="2400" dirty="0"/>
              <a:t>In HTTP, the client program initiates the communication by sending an HTTP request message.</a:t>
            </a:r>
          </a:p>
        </p:txBody>
      </p:sp>
      <p:sp>
        <p:nvSpPr>
          <p:cNvPr id="2" name="Title 1"/>
          <p:cNvSpPr>
            <a:spLocks noGrp="1"/>
          </p:cNvSpPr>
          <p:nvPr>
            <p:ph type="title"/>
          </p:nvPr>
        </p:nvSpPr>
        <p:spPr>
          <a:xfrm>
            <a:off x="457200" y="381000"/>
            <a:ext cx="8229600" cy="762000"/>
          </a:xfrm>
        </p:spPr>
        <p:txBody>
          <a:bodyPr/>
          <a:lstStyle/>
          <a:p>
            <a:pPr eaLnBrk="1" fontAlgn="auto" hangingPunct="1">
              <a:spcAft>
                <a:spcPts val="0"/>
              </a:spcAft>
              <a:defRPr/>
            </a:pPr>
            <a:r>
              <a:rPr lang="en-US" dirty="0"/>
              <a:t>Network Standards Concepts</a:t>
            </a:r>
          </a:p>
        </p:txBody>
      </p:sp>
      <p:pic>
        <p:nvPicPr>
          <p:cNvPr id="40965" name="Picture 7" descr="Figure 2-6a PPT HTTP Request-Response.png"/>
          <p:cNvPicPr>
            <a:picLocks noChangeAspect="1"/>
          </p:cNvPicPr>
          <p:nvPr/>
        </p:nvPicPr>
        <p:blipFill>
          <a:blip r:embed="rId3"/>
          <a:srcRect/>
          <a:stretch>
            <a:fillRect/>
          </a:stretch>
        </p:blipFill>
        <p:spPr bwMode="auto">
          <a:xfrm>
            <a:off x="457200" y="3429000"/>
            <a:ext cx="8153400" cy="2308225"/>
          </a:xfrm>
          <a:prstGeom prst="rect">
            <a:avLst/>
          </a:prstGeom>
          <a:noFill/>
          <a:ln w="9525">
            <a:noFill/>
            <a:miter lim="800000"/>
            <a:headEnd/>
            <a:tailEnd/>
          </a:ln>
        </p:spPr>
      </p:pic>
    </p:spTree>
    <p:extLst>
      <p:ext uri="{BB962C8B-B14F-4D97-AF65-F5344CB8AC3E}">
        <p14:creationId xmlns:p14="http://schemas.microsoft.com/office/powerpoint/2010/main" val="2680505868"/>
      </p:ext>
    </p:extLst>
  </p:cSld>
  <p:clrMapOvr>
    <a:masterClrMapping/>
  </p:clrMapOvr>
</p:sld>
</file>

<file path=ppt/theme/theme1.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16161</TotalTime>
  <Pages>28</Pages>
  <Words>2914</Words>
  <Application>Microsoft Office PowerPoint</Application>
  <PresentationFormat>On-screen Show (4:3)</PresentationFormat>
  <Paragraphs>384</Paragraphs>
  <Slides>53</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ＭＳ Ｐゴシック</vt:lpstr>
      <vt:lpstr>Arial</vt:lpstr>
      <vt:lpstr>Lucida Sans Unicode</vt:lpstr>
      <vt:lpstr>Wingdings</vt:lpstr>
      <vt:lpstr>NetAcad-4F_PPT-WHT_060408</vt:lpstr>
      <vt:lpstr>Network Protocols</vt:lpstr>
      <vt:lpstr>Network Standards</vt:lpstr>
      <vt:lpstr>Standards</vt:lpstr>
      <vt:lpstr>Network Standards</vt:lpstr>
      <vt:lpstr>Layers</vt:lpstr>
      <vt:lpstr>Network Standards Concepts</vt:lpstr>
      <vt:lpstr>Network Standards</vt:lpstr>
      <vt:lpstr>Network Standards Concepts</vt:lpstr>
      <vt:lpstr>Network Standards Concepts</vt:lpstr>
      <vt:lpstr>Network Standards Concepts</vt:lpstr>
      <vt:lpstr>Network Standards Concepts</vt:lpstr>
      <vt:lpstr>A Connection</vt:lpstr>
      <vt:lpstr>Chapter 2: Network Standards</vt:lpstr>
      <vt:lpstr>Network Standards Concepts</vt:lpstr>
      <vt:lpstr>Network Standards Concepts</vt:lpstr>
      <vt:lpstr>General Message Organization</vt:lpstr>
      <vt:lpstr>General Message Organization</vt:lpstr>
      <vt:lpstr>General Message Organization</vt:lpstr>
      <vt:lpstr>General Message Organization</vt:lpstr>
      <vt:lpstr>General Message Organization</vt:lpstr>
      <vt:lpstr>Example: Ethernet Frame</vt:lpstr>
      <vt:lpstr>Example: Ethernet Frame</vt:lpstr>
      <vt:lpstr>Example: Ethernet Frame</vt:lpstr>
      <vt:lpstr>Perspective: Syntax</vt:lpstr>
      <vt:lpstr>Network Standards</vt:lpstr>
      <vt:lpstr>Data Encapsulation Protocol Data Units</vt:lpstr>
      <vt:lpstr>Data Encapsulation</vt:lpstr>
      <vt:lpstr>Data Encapsulation Encapsulation</vt:lpstr>
      <vt:lpstr>Data Encapsulation De-Encapsulation</vt:lpstr>
      <vt:lpstr>Data De-encapsulation</vt:lpstr>
      <vt:lpstr>PowerPoint Presentation</vt:lpstr>
      <vt:lpstr>The data is encapsulated in every layer at the sender’s side and also de-encapsulated in the same layer at the receiver’s end of the OSI or TCP/IP model. </vt:lpstr>
      <vt:lpstr>                 Encapsulation Process (Sender’s side) </vt:lpstr>
      <vt:lpstr>PowerPoint Presentation</vt:lpstr>
      <vt:lpstr>PowerPoint Presentation</vt:lpstr>
      <vt:lpstr>De-Encapsulation Process (Receiver’s side)</vt:lpstr>
      <vt:lpstr>PowerPoint Presentation</vt:lpstr>
      <vt:lpstr> Source Host </vt:lpstr>
      <vt:lpstr>PowerPoint Presentation</vt:lpstr>
      <vt:lpstr>Source Host </vt:lpstr>
      <vt:lpstr>Source Host </vt:lpstr>
      <vt:lpstr> Source Host </vt:lpstr>
      <vt:lpstr>Vertical Communication on the Source Host </vt:lpstr>
      <vt:lpstr>Network Standards</vt:lpstr>
      <vt:lpstr>Major Standards Architectures</vt:lpstr>
      <vt:lpstr>Major Standards Architectures</vt:lpstr>
      <vt:lpstr>Major Standards Architectures</vt:lpstr>
      <vt:lpstr>Major Standards Architectures</vt:lpstr>
      <vt:lpstr>Major Standards Architectures</vt:lpstr>
      <vt:lpstr>Major Standards Architectures</vt:lpstr>
      <vt:lpstr>Major Standards Architectures</vt:lpstr>
      <vt:lpstr>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user</cp:lastModifiedBy>
  <cp:revision>738</cp:revision>
  <cp:lastPrinted>1999-01-27T00:54:54Z</cp:lastPrinted>
  <dcterms:created xsi:type="dcterms:W3CDTF">2006-10-23T15:07:30Z</dcterms:created>
  <dcterms:modified xsi:type="dcterms:W3CDTF">2021-04-15T07:39:15Z</dcterms:modified>
</cp:coreProperties>
</file>