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92.xml" ContentType="application/vnd.openxmlformats-officedocument.presentationml.slide+xml"/>
  <Override PartName="/ppt/slides/slide87.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90.xml" ContentType="application/vnd.openxmlformats-officedocument.presentationml.slide+xml"/>
  <Override PartName="/ppt/notesSlides/notesSlide20.xml" ContentType="application/vnd.openxmlformats-officedocument.presentationml.notesSlide+xml"/>
  <Override PartName="/ppt/slides/slide81.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75.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notesSlides/notesSlide29.xml" ContentType="application/vnd.openxmlformats-officedocument.presentationml.notes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notesSlides/notesSlide7.xml" ContentType="application/vnd.openxmlformats-officedocument.presentationml.notes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74.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82.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7.xml" ContentType="application/vnd.openxmlformats-officedocument.presentationml.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36.xml" ContentType="application/vnd.openxmlformats-officedocument.presentationml.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84.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42.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notesSlides/notesSlide35.xml" ContentType="application/vnd.openxmlformats-officedocument.presentationml.notesSlide+xml"/>
  <Override PartName="/ppt/slides/slide21.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57.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s/slide80.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s/slide76.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slides/slide91.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24.xml" ContentType="application/vnd.openxmlformats-officedocument.presentationml.slide+xml"/>
  <Override PartName="/ppt/slides/slide73.xml" ContentType="application/vnd.openxmlformats-officedocument.presentationml.slide+xml"/>
  <Override PartName="/ppt/slides/slide78.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slides/slide53.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60.xml" ContentType="application/vnd.openxmlformats-officedocument.presentationml.slide+xml"/>
  <Override PartName="/ppt/slides/slide2.xml" ContentType="application/vnd.openxmlformats-officedocument.presentationml.slide+xml"/>
  <Override PartName="/ppt/slides/slide86.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slides/slide38.xml" ContentType="application/vnd.openxmlformats-officedocument.presentationml.slide+xml"/>
  <Override PartName="/ppt/slideLayouts/slideLayout6.xml" ContentType="application/vnd.openxmlformats-officedocument.presentationml.slideLayout+xml"/>
  <Override PartName="/ppt/slides/slide88.xml" ContentType="application/vnd.openxmlformats-officedocument.presentationml.slide+xml"/>
  <Override PartName="/ppt/presProps.xml" ContentType="application/vnd.openxmlformats-officedocument.presentationml.presProps+xml"/>
  <Override PartName="/ppt/slides/slide49.xml" ContentType="application/vnd.openxmlformats-officedocument.presentationml.slide+xml"/>
  <Override PartName="/ppt/slides/slide34.xml" ContentType="application/vnd.openxmlformats-officedocument.presentationml.slide+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s/slide54.xml" ContentType="application/vnd.openxmlformats-officedocument.presentationml.slide+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strictFirstAndLastChars="0">
  <p:sldMasterIdLst>
    <p:sldMasterId id="2147483648" r:id="rId1"/>
  </p:sldMasterIdLst>
  <p:notesMasterIdLst>
    <p:notesMasterId r:id="rId9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Lst>
  <p:sldSz cx="9144000" cy="6858000" type="screen4x3"/>
  <p:notesSz cx="9144000" cy="6858000"/>
  <p:defaultTextStyle>
    <a:defPPr>
      <a:defRPr lang="en-US"/>
    </a:defPPr>
    <a:lvl1pPr algn="l">
      <a:spcBef>
        <a:spcPts val="0"/>
      </a:spcBef>
      <a:spcAft>
        <a:spcPts val="0"/>
      </a:spcAft>
      <a:defRPr>
        <a:solidFill>
          <a:schemeClr val="tx1"/>
        </a:solidFill>
        <a:latin typeface="Arial"/>
        <a:ea typeface="ＭＳ Ｐゴシック"/>
        <a:cs typeface="+mn-cs"/>
      </a:defRPr>
    </a:lvl1pPr>
    <a:lvl2pPr marL="457200" algn="l">
      <a:spcBef>
        <a:spcPts val="0"/>
      </a:spcBef>
      <a:spcAft>
        <a:spcPts val="0"/>
      </a:spcAft>
      <a:defRPr>
        <a:solidFill>
          <a:schemeClr val="tx1"/>
        </a:solidFill>
        <a:latin typeface="Arial"/>
        <a:ea typeface="ＭＳ Ｐゴシック"/>
        <a:cs typeface="+mn-cs"/>
      </a:defRPr>
    </a:lvl2pPr>
    <a:lvl3pPr marL="914400" algn="l">
      <a:spcBef>
        <a:spcPts val="0"/>
      </a:spcBef>
      <a:spcAft>
        <a:spcPts val="0"/>
      </a:spcAft>
      <a:defRPr>
        <a:solidFill>
          <a:schemeClr val="tx1"/>
        </a:solidFill>
        <a:latin typeface="Arial"/>
        <a:ea typeface="ＭＳ Ｐゴシック"/>
        <a:cs typeface="+mn-cs"/>
      </a:defRPr>
    </a:lvl3pPr>
    <a:lvl4pPr marL="1371600" algn="l">
      <a:spcBef>
        <a:spcPts val="0"/>
      </a:spcBef>
      <a:spcAft>
        <a:spcPts val="0"/>
      </a:spcAft>
      <a:defRPr>
        <a:solidFill>
          <a:schemeClr val="tx1"/>
        </a:solidFill>
        <a:latin typeface="Arial"/>
        <a:ea typeface="ＭＳ Ｐゴシック"/>
        <a:cs typeface="+mn-cs"/>
      </a:defRPr>
    </a:lvl4pPr>
    <a:lvl5pPr marL="1828800" algn="l">
      <a:spcBef>
        <a:spcPts val="0"/>
      </a:spcBef>
      <a:spcAft>
        <a:spcPts val="0"/>
      </a:spcAft>
      <a:defRPr>
        <a:solidFill>
          <a:schemeClr val="tx1"/>
        </a:solidFill>
        <a:latin typeface="Arial"/>
        <a:ea typeface="ＭＳ Ｐゴシック"/>
        <a:cs typeface="+mn-cs"/>
      </a:defRPr>
    </a:lvl5pPr>
    <a:lvl6pPr marL="2286000" algn="l" defTabSz="914400">
      <a:defRPr>
        <a:solidFill>
          <a:schemeClr val="tx1"/>
        </a:solidFill>
        <a:latin typeface="Arial"/>
        <a:ea typeface="ＭＳ Ｐゴシック"/>
        <a:cs typeface="+mn-cs"/>
      </a:defRPr>
    </a:lvl6pPr>
    <a:lvl7pPr marL="2743200" algn="l" defTabSz="914400">
      <a:defRPr>
        <a:solidFill>
          <a:schemeClr val="tx1"/>
        </a:solidFill>
        <a:latin typeface="Arial"/>
        <a:ea typeface="ＭＳ Ｐゴシック"/>
        <a:cs typeface="+mn-cs"/>
      </a:defRPr>
    </a:lvl7pPr>
    <a:lvl8pPr marL="3200400" algn="l" defTabSz="914400">
      <a:defRPr>
        <a:solidFill>
          <a:schemeClr val="tx1"/>
        </a:solidFill>
        <a:latin typeface="Arial"/>
        <a:ea typeface="ＭＳ Ｐゴシック"/>
        <a:cs typeface="+mn-cs"/>
      </a:defRPr>
    </a:lvl8pPr>
    <a:lvl9pPr marL="3657600" algn="l" defTabSz="914400">
      <a:defRPr>
        <a:solidFill>
          <a:schemeClr val="tx1"/>
        </a:solidFill>
        <a:latin typeface="Arial"/>
        <a:ea typeface="ＭＳ Ｐゴシック"/>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notesMaster" Target="notesMasters/notesMaster1.xml"/><Relationship Id="rId97" Type="http://schemas.openxmlformats.org/officeDocument/2006/relationships/presProps" Target="presProps.xml" /><Relationship Id="rId98" Type="http://schemas.openxmlformats.org/officeDocument/2006/relationships/tableStyles" Target="tableStyles.xml" /><Relationship Id="rId9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bg1"/>
        </a:solidFill>
      </p:bgPr>
    </p:bg>
    <p:spTree>
      <p:nvGrpSpPr>
        <p:cNvPr id="1" name=""/>
        <p:cNvGrpSpPr/>
        <p:nvPr/>
      </p:nvGrpSpPr>
      <p:grpSpPr bwMode="auto">
        <a:xfrm>
          <a:off x="0" y="0"/>
          <a:ext cx="0" cy="0"/>
          <a:chOff x="0" y="0"/>
          <a:chExt cx="0" cy="0"/>
        </a:xfrm>
      </p:grpSpPr>
      <p:sp>
        <p:nvSpPr>
          <p:cNvPr id="3074" name="Rectangle 2"/>
          <p:cNvSpPr>
            <a:spLocks noChangeArrowheads="1" noGrp="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31" rIns="96660" bIns="48331" numCol="1" anchor="t" anchorCtr="0" compatLnSpc="1">
            <a:prstTxWarp prst="textNoShape"/>
          </a:bodyPr>
          <a:lstStyle>
            <a:lvl1pPr defTabSz="966787">
              <a:defRPr sz="1300">
                <a:latin typeface="Times New Roman"/>
              </a:defRPr>
            </a:lvl1pPr>
          </a:lstStyle>
          <a:p>
            <a:pPr>
              <a:defRPr/>
            </a:pPr>
            <a:endParaRPr lang="en-US"/>
          </a:p>
        </p:txBody>
      </p:sp>
      <p:sp>
        <p:nvSpPr>
          <p:cNvPr id="3075" name="Rectangle 3"/>
          <p:cNvSpPr>
            <a:spLocks noChangeArrowheads="1" noGrp="1"/>
          </p:cNvSpPr>
          <p:nvPr>
            <p:ph type="dt" idx="1"/>
          </p:nvPr>
        </p:nvSpPr>
        <p:spPr bwMode="auto">
          <a:xfrm>
            <a:off x="4144963" y="0"/>
            <a:ext cx="3170237" cy="479425"/>
          </a:xfrm>
          <a:prstGeom prst="rect">
            <a:avLst/>
          </a:prstGeom>
          <a:noFill/>
          <a:ln w="9525">
            <a:noFill/>
            <a:miter lim="800000"/>
            <a:headEnd/>
            <a:tailEnd/>
          </a:ln>
          <a:effectLst/>
        </p:spPr>
        <p:txBody>
          <a:bodyPr vert="horz" wrap="square" lIns="96660" tIns="48331" rIns="96660" bIns="48331" numCol="1" anchor="t" anchorCtr="0" compatLnSpc="1">
            <a:prstTxWarp prst="textNoShape"/>
          </a:bodyPr>
          <a:lstStyle>
            <a:lvl1pPr algn="r" defTabSz="966787">
              <a:defRPr sz="1300">
                <a:latin typeface="Times New Roman"/>
              </a:defRPr>
            </a:lvl1pPr>
          </a:lstStyle>
          <a:p>
            <a:pPr>
              <a:defRPr/>
            </a:pPr>
            <a:endParaRPr lang="en-US"/>
          </a:p>
        </p:txBody>
      </p:sp>
      <p:sp>
        <p:nvSpPr>
          <p:cNvPr id="2052" name="Rectangle 4"/>
          <p:cNvSpPr>
            <a:spLocks noChangeArrowheads="1" noChangeAspect="1" noGrp="1" noRot="1" noTextEdit="1"/>
          </p:cNvSpPr>
          <p:nvPr>
            <p:ph type="sldImg" idx="2"/>
          </p:nvPr>
        </p:nvSpPr>
        <p:spPr bwMode="auto">
          <a:xfrm>
            <a:off x="1257300" y="720724"/>
            <a:ext cx="4800600" cy="3600450"/>
          </a:xfrm>
          <a:prstGeom prst="rect">
            <a:avLst/>
          </a:prstGeom>
          <a:noFill/>
          <a:ln w="9525">
            <a:solidFill>
              <a:srgbClr val="000000"/>
            </a:solidFill>
            <a:miter lim="800000"/>
            <a:headEnd/>
            <a:tailEnd/>
          </a:ln>
        </p:spPr>
      </p:sp>
      <p:sp>
        <p:nvSpPr>
          <p:cNvPr id="3077" name="Rectangle 5"/>
          <p:cNvSpPr>
            <a:spLocks noChangeArrowheads="1" noGrp="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0" tIns="48331" rIns="96660" bIns="48331" numCol="1" anchor="t" anchorCtr="0" compatLnSpc="1">
            <a:prstTxWarp prst="textNoShape"/>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078" name="Rectangle 6"/>
          <p:cNvSpPr>
            <a:spLocks noChangeArrowheads="1" noGrp="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0" tIns="48331" rIns="96660" bIns="48331" numCol="1" anchor="b" anchorCtr="0" compatLnSpc="1">
            <a:prstTxWarp prst="textNoShape"/>
          </a:bodyPr>
          <a:lstStyle>
            <a:lvl1pPr defTabSz="966787">
              <a:defRPr sz="1300">
                <a:latin typeface="Times New Roman"/>
              </a:defRPr>
            </a:lvl1pPr>
          </a:lstStyle>
          <a:p>
            <a:pPr>
              <a:defRPr/>
            </a:pPr>
            <a:endParaRPr lang="en-US"/>
          </a:p>
        </p:txBody>
      </p:sp>
      <p:sp>
        <p:nvSpPr>
          <p:cNvPr id="3079" name="Rectangle 7"/>
          <p:cNvSpPr>
            <a:spLocks noChangeArrowheads="1" noGrp="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0" tIns="48331" rIns="96660" bIns="48331" numCol="1" anchor="b" anchorCtr="0" compatLnSpc="1">
            <a:prstTxWarp prst="textNoShape"/>
          </a:bodyPr>
          <a:lstStyle>
            <a:lvl1pPr algn="r" defTabSz="966787">
              <a:defRPr sz="1300">
                <a:latin typeface="Times New Roman"/>
              </a:defRPr>
            </a:lvl1pPr>
          </a:lstStyle>
          <a:p>
            <a:pPr>
              <a:defRPr/>
            </a:pPr>
            <a:fld id="{C9641E81-B05B-4F0A-8812-EB76AC151915}" type="slidenum">
              <a:rPr lang="en-US"/>
              <a:t/>
            </a:fld>
            <a:endParaRPr lang="en-US"/>
          </a:p>
        </p:txBody>
      </p:sp>
    </p:spTree>
  </p:cSld>
  <p:clrMap bg1="lt1" tx1="dk1" bg2="lt2" tx2="dk2" accent1="accent1" accent2="accent2" accent3="accent3" accent4="accent4" accent5="accent5" accent6="accent6" hlink="hlink" folHlink="folHlink"/>
  <p:notesStyle>
    <a:lvl1pPr algn="l">
      <a:spcBef>
        <a:spcPts val="0"/>
      </a:spcBef>
      <a:spcAft>
        <a:spcPts val="0"/>
      </a:spcAft>
      <a:defRPr sz="1200">
        <a:solidFill>
          <a:schemeClr val="tx1"/>
        </a:solidFill>
        <a:latin typeface="Times New Roman"/>
        <a:ea typeface="ＭＳ Ｐゴシック"/>
        <a:cs typeface="ＭＳ Ｐゴシック"/>
      </a:defRPr>
    </a:lvl1pPr>
    <a:lvl2pPr marL="457200" algn="l">
      <a:spcBef>
        <a:spcPts val="0"/>
      </a:spcBef>
      <a:spcAft>
        <a:spcPts val="0"/>
      </a:spcAft>
      <a:defRPr sz="1200">
        <a:solidFill>
          <a:schemeClr val="tx1"/>
        </a:solidFill>
        <a:latin typeface="Times New Roman"/>
        <a:ea typeface="ＭＳ Ｐゴシック"/>
        <a:cs typeface="+mn-cs"/>
      </a:defRPr>
    </a:lvl2pPr>
    <a:lvl3pPr marL="914400" algn="l">
      <a:spcBef>
        <a:spcPts val="0"/>
      </a:spcBef>
      <a:spcAft>
        <a:spcPts val="0"/>
      </a:spcAft>
      <a:defRPr sz="1200">
        <a:solidFill>
          <a:schemeClr val="tx1"/>
        </a:solidFill>
        <a:latin typeface="Times New Roman"/>
        <a:ea typeface="ＭＳ Ｐゴシック"/>
        <a:cs typeface="+mn-cs"/>
      </a:defRPr>
    </a:lvl3pPr>
    <a:lvl4pPr marL="1371600" algn="l">
      <a:spcBef>
        <a:spcPts val="0"/>
      </a:spcBef>
      <a:spcAft>
        <a:spcPts val="0"/>
      </a:spcAft>
      <a:defRPr sz="1200">
        <a:solidFill>
          <a:schemeClr val="tx1"/>
        </a:solidFill>
        <a:latin typeface="Times New Roman"/>
        <a:ea typeface="ＭＳ Ｐゴシック"/>
        <a:cs typeface="+mn-cs"/>
      </a:defRPr>
    </a:lvl4pPr>
    <a:lvl5pPr marL="1828800" algn="l">
      <a:spcBef>
        <a:spcPts val="0"/>
      </a:spcBef>
      <a:spcAft>
        <a:spcPts val="0"/>
      </a:spcAft>
      <a:defRPr sz="1200">
        <a:solidFill>
          <a:schemeClr val="tx1"/>
        </a:solidFill>
        <a:latin typeface="Times New Roman"/>
        <a:ea typeface="ＭＳ Ｐゴシック"/>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7650" name="Rectangle 11"/>
          <p:cNvSpPr>
            <a:spLocks noChangeArrowheads="1" noGrp="1"/>
          </p:cNvSpPr>
          <p:nvPr>
            <p:ph type="sldNum" sz="quarter" idx="5"/>
          </p:nvPr>
        </p:nvSpPr>
        <p:spPr bwMode="auto">
          <a:prstGeom prst="rect">
            <a:avLst/>
          </a:prstGeom>
          <a:noFill/>
          <a:ln/>
        </p:spPr>
        <p:txBody>
          <a:bodyPr/>
          <a:lstStyle>
            <a:lvl1pPr defTabSz="903288">
              <a:defRPr>
                <a:solidFill>
                  <a:schemeClr val="tx1"/>
                </a:solidFill>
                <a:latin typeface="Arial"/>
                <a:ea typeface="ＭＳ Ｐゴシック"/>
              </a:defRPr>
            </a:lvl1pPr>
            <a:lvl2pPr marL="742950" indent="-285750" defTabSz="903288">
              <a:defRPr>
                <a:solidFill>
                  <a:schemeClr val="tx1"/>
                </a:solidFill>
                <a:latin typeface="Arial"/>
                <a:ea typeface="ＭＳ Ｐゴシック"/>
              </a:defRPr>
            </a:lvl2pPr>
            <a:lvl3pPr marL="1143000" indent="-228600" defTabSz="903288">
              <a:defRPr>
                <a:solidFill>
                  <a:schemeClr val="tx1"/>
                </a:solidFill>
                <a:latin typeface="Arial"/>
                <a:ea typeface="ＭＳ Ｐゴシック"/>
              </a:defRPr>
            </a:lvl3pPr>
            <a:lvl4pPr marL="1600200" indent="-228600" defTabSz="903288">
              <a:defRPr>
                <a:solidFill>
                  <a:schemeClr val="tx1"/>
                </a:solidFill>
                <a:latin typeface="Arial"/>
                <a:ea typeface="ＭＳ Ｐゴシック"/>
              </a:defRPr>
            </a:lvl4pPr>
            <a:lvl5pPr marL="2057400" indent="-228600" defTabSz="903288">
              <a:defRPr>
                <a:solidFill>
                  <a:schemeClr val="tx1"/>
                </a:solidFill>
                <a:latin typeface="Arial"/>
                <a:ea typeface="ＭＳ Ｐゴシック"/>
              </a:defRPr>
            </a:lvl5pPr>
            <a:lvl6pPr marL="2514600" indent="-228600" defTabSz="903288">
              <a:spcBef>
                <a:spcPts val="0"/>
              </a:spcBef>
              <a:spcAft>
                <a:spcPts val="0"/>
              </a:spcAft>
              <a:defRPr>
                <a:solidFill>
                  <a:schemeClr val="tx1"/>
                </a:solidFill>
                <a:latin typeface="Arial"/>
                <a:ea typeface="ＭＳ Ｐゴシック"/>
              </a:defRPr>
            </a:lvl6pPr>
            <a:lvl7pPr marL="2971800" indent="-228600" defTabSz="903288">
              <a:spcBef>
                <a:spcPts val="0"/>
              </a:spcBef>
              <a:spcAft>
                <a:spcPts val="0"/>
              </a:spcAft>
              <a:defRPr>
                <a:solidFill>
                  <a:schemeClr val="tx1"/>
                </a:solidFill>
                <a:latin typeface="Arial"/>
                <a:ea typeface="ＭＳ Ｐゴシック"/>
              </a:defRPr>
            </a:lvl7pPr>
            <a:lvl8pPr marL="3429000" indent="-228600" defTabSz="903288">
              <a:spcBef>
                <a:spcPts val="0"/>
              </a:spcBef>
              <a:spcAft>
                <a:spcPts val="0"/>
              </a:spcAft>
              <a:defRPr>
                <a:solidFill>
                  <a:schemeClr val="tx1"/>
                </a:solidFill>
                <a:latin typeface="Arial"/>
                <a:ea typeface="ＭＳ Ｐゴシック"/>
              </a:defRPr>
            </a:lvl8pPr>
            <a:lvl9pPr marL="3886200" indent="-228600" defTabSz="903288">
              <a:spcBef>
                <a:spcPts val="0"/>
              </a:spcBef>
              <a:spcAft>
                <a:spcPts val="0"/>
              </a:spcAft>
              <a:defRPr>
                <a:solidFill>
                  <a:schemeClr val="tx1"/>
                </a:solidFill>
                <a:latin typeface="Arial"/>
                <a:ea typeface="ＭＳ Ｐゴシック"/>
              </a:defRPr>
            </a:lvl9pPr>
          </a:lstStyle>
          <a:p>
            <a:pPr>
              <a:defRPr/>
            </a:pPr>
            <a:fld id="{36845209-3640-44E4-89BC-863D7D9B7334}" type="slidenum">
              <a:rPr lang="en-US" sz="800"/>
              <a:t/>
            </a:fld>
            <a:endParaRPr lang="en-US" sz="800"/>
          </a:p>
        </p:txBody>
      </p:sp>
      <p:sp>
        <p:nvSpPr>
          <p:cNvPr id="27651" name="Rectangle 2"/>
          <p:cNvSpPr>
            <a:spLocks noChangeArrowheads="1" noChangeAspect="1" noGrp="1" noRot="1" noTextEdit="1"/>
          </p:cNvSpPr>
          <p:nvPr>
            <p:ph type="sldImg"/>
          </p:nvPr>
        </p:nvSpPr>
        <p:spPr bwMode="auto">
          <a:ln/>
        </p:spPr>
      </p:sp>
      <p:sp>
        <p:nvSpPr>
          <p:cNvPr id="27652" name="Rectangle 3"/>
          <p:cNvSpPr>
            <a:spLocks noChangeArrowheads="1" noGrp="1"/>
          </p:cNvSpPr>
          <p:nvPr>
            <p:ph type="body" idx="1"/>
          </p:nvPr>
        </p:nvSpPr>
        <p:spPr bwMode="auto">
          <a:prstGeom prst="rect">
            <a:avLst/>
          </a:prstGeom>
          <a:noFill/>
          <a:ln/>
        </p:spPr>
        <p:txBody>
          <a:bodyPr/>
          <a:lstStyle/>
          <a:p>
            <a:pPr>
              <a:lnSpc>
                <a:spcPct val="80000"/>
              </a:lnSpc>
              <a:defRPr/>
            </a:pPr>
            <a:r>
              <a:rPr lang="en-US">
                <a:latin typeface="Arial"/>
                <a:ea typeface="ＭＳ Ｐゴシック"/>
              </a:rPr>
              <a:t>6.1.2.1 Characteristics of IP</a:t>
            </a:r>
            <a:endParaRPr lang="en-US">
              <a:latin typeface="Times New Roman"/>
              <a:ea typeface="ＭＳ Ｐゴシック"/>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8913"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ED993268-E953-2F42-8C5E-336561899F89}" type="slidenum">
              <a:rPr lang="en-US" sz="800"/>
              <a:t/>
            </a:fld>
            <a:endParaRPr lang="en-US" sz="800"/>
          </a:p>
        </p:txBody>
      </p:sp>
      <p:sp>
        <p:nvSpPr>
          <p:cNvPr id="38914" name="Rectangle 2"/>
          <p:cNvSpPr>
            <a:spLocks noChangeArrowheads="1" noChangeAspect="1" noGrp="1" noRot="1" noTextEdit="1"/>
          </p:cNvSpPr>
          <p:nvPr>
            <p:ph type="sldImg"/>
          </p:nvPr>
        </p:nvSpPr>
        <p:spPr bwMode="auto">
          <a:ln/>
        </p:spPr>
      </p:sp>
      <p:sp>
        <p:nvSpPr>
          <p:cNvPr id="38915"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a:t>7.1.3.4 Broadcast Transmission</a:t>
            </a: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8913"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ED993268-E953-2F42-8C5E-336561899F89}" type="slidenum">
              <a:rPr lang="en-US" sz="800"/>
              <a:t/>
            </a:fld>
            <a:endParaRPr lang="en-US" sz="800"/>
          </a:p>
        </p:txBody>
      </p:sp>
      <p:sp>
        <p:nvSpPr>
          <p:cNvPr id="38914" name="Rectangle 2"/>
          <p:cNvSpPr>
            <a:spLocks noChangeArrowheads="1" noChangeAspect="1" noGrp="1" noRot="1" noTextEdit="1"/>
          </p:cNvSpPr>
          <p:nvPr>
            <p:ph type="sldImg"/>
          </p:nvPr>
        </p:nvSpPr>
        <p:spPr bwMode="auto">
          <a:ln/>
        </p:spPr>
      </p:sp>
      <p:sp>
        <p:nvSpPr>
          <p:cNvPr id="38915"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a:t>7.1.3.5 Multicast Transmission</a:t>
            </a: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0961"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DFC451AD-8F12-D142-8818-C70BDAC90EDF}" type="slidenum">
              <a:rPr lang="en-US" sz="800"/>
              <a:t/>
            </a:fld>
            <a:endParaRPr lang="en-US" sz="800"/>
          </a:p>
        </p:txBody>
      </p:sp>
      <p:sp>
        <p:nvSpPr>
          <p:cNvPr id="40962" name="Rectangle 2"/>
          <p:cNvSpPr>
            <a:spLocks noChangeArrowheads="1" noChangeAspect="1" noGrp="1" noRot="1" noTextEdit="1"/>
          </p:cNvSpPr>
          <p:nvPr>
            <p:ph type="sldImg"/>
          </p:nvPr>
        </p:nvSpPr>
        <p:spPr bwMode="auto">
          <a:ln/>
        </p:spPr>
      </p:sp>
      <p:sp>
        <p:nvSpPr>
          <p:cNvPr id="40963"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a:t>7.1.4.1  Public and Private IV4 Addresses</a:t>
            </a: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0961"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DFC451AD-8F12-D142-8818-C70BDAC90EDF}" type="slidenum">
              <a:rPr lang="en-US" sz="800"/>
              <a:t/>
            </a:fld>
            <a:endParaRPr lang="en-US" sz="800"/>
          </a:p>
        </p:txBody>
      </p:sp>
      <p:sp>
        <p:nvSpPr>
          <p:cNvPr id="40962" name="Rectangle 2"/>
          <p:cNvSpPr>
            <a:spLocks noChangeArrowheads="1" noChangeAspect="1" noGrp="1" noRot="1" noTextEdit="1"/>
          </p:cNvSpPr>
          <p:nvPr>
            <p:ph type="sldImg"/>
          </p:nvPr>
        </p:nvSpPr>
        <p:spPr bwMode="auto">
          <a:ln/>
        </p:spPr>
      </p:sp>
      <p:sp>
        <p:nvSpPr>
          <p:cNvPr id="40963"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a:t>7.1.4.3  Special Use IPv4 Addresses</a:t>
            </a: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6865"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AFF95575-162A-934B-93FF-D3C2E622DAB9}" type="slidenum">
              <a:rPr lang="en-US" sz="800"/>
              <a:t/>
            </a:fld>
            <a:endParaRPr lang="en-US" sz="800"/>
          </a:p>
        </p:txBody>
      </p:sp>
      <p:sp>
        <p:nvSpPr>
          <p:cNvPr id="36866" name="Rectangle 2"/>
          <p:cNvSpPr>
            <a:spLocks noChangeArrowheads="1" noChangeAspect="1" noGrp="1" noRot="1" noTextEdit="1"/>
          </p:cNvSpPr>
          <p:nvPr>
            <p:ph type="sldImg"/>
          </p:nvPr>
        </p:nvSpPr>
        <p:spPr bwMode="auto">
          <a:ln/>
        </p:spPr>
      </p:sp>
      <p:sp>
        <p:nvSpPr>
          <p:cNvPr id="36867"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a:t>6.1.4.1 Limitations</a:t>
            </a:r>
            <a:r>
              <a:rPr lang="en-US"/>
              <a:t> of </a:t>
            </a:r>
            <a:r>
              <a:rPr lang="en-US"/>
              <a:t>IPv4</a:t>
            </a:r>
            <a:endParaRPr lang="en-US"/>
          </a:p>
          <a:p>
            <a:pPr>
              <a:lnSpc>
                <a:spcPct val="80000"/>
              </a:lnSpc>
              <a:buFontTx/>
              <a:buNone/>
              <a:defRPr/>
            </a:pPr>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171450" indent="-171450">
              <a:buFont typeface="Arial"/>
              <a:buChar char="•"/>
              <a:defRPr/>
            </a:pPr>
            <a:r>
              <a:rPr lang="en-US"/>
              <a:t>https://ipv4.potaroo.net/ </a:t>
            </a:r>
            <a:endParaRPr/>
          </a:p>
        </p:txBody>
      </p:sp>
      <p:sp>
        <p:nvSpPr>
          <p:cNvPr id="4" name="Slide Number Placeholder 3"/>
          <p:cNvSpPr>
            <a:spLocks noGrp="1"/>
          </p:cNvSpPr>
          <p:nvPr>
            <p:ph type="sldNum" sz="quarter" idx="10"/>
          </p:nvPr>
        </p:nvSpPr>
        <p:spPr bwMode="auto"/>
        <p:txBody>
          <a:bodyPr/>
          <a:lstStyle/>
          <a:p>
            <a:pPr>
              <a:defRPr/>
            </a:pPr>
            <a:fld id="{C9641E81-B05B-4F0A-8812-EB76AC151915}" type="slidenum">
              <a:rPr lang="en-US"/>
              <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4994" name="Slide Image Placeholder 1"/>
          <p:cNvSpPr>
            <a:spLocks noChangeAspect="1" noGrp="1" noRot="1" noTextEdit="1"/>
          </p:cNvSpPr>
          <p:nvPr>
            <p:ph type="sldImg"/>
          </p:nvPr>
        </p:nvSpPr>
        <p:spPr bwMode="auto">
          <a:ln/>
        </p:spPr>
      </p:sp>
      <p:sp>
        <p:nvSpPr>
          <p:cNvPr id="3" name="Notes Placeholder 2"/>
          <p:cNvSpPr>
            <a:spLocks noGrp="1"/>
          </p:cNvSpPr>
          <p:nvPr>
            <p:ph type="body" idx="1"/>
          </p:nvPr>
        </p:nvSpPr>
        <p:spPr bwMode="auto"/>
        <p:txBody>
          <a:bodyPr>
            <a:normAutofit fontScale="92500" lnSpcReduction="10000"/>
          </a:bodyPr>
          <a:lstStyle/>
          <a:p>
            <a:pPr>
              <a:defRPr/>
            </a:pPr>
            <a:r>
              <a:rPr lang="en-US">
                <a:latin typeface="Arial"/>
                <a:ea typeface="+mn-ea"/>
                <a:cs typeface="+mn-cs"/>
              </a:rPr>
              <a:t>Larger address space</a:t>
            </a:r>
            <a:endParaRPr/>
          </a:p>
          <a:p>
            <a:pPr lvl="1">
              <a:defRPr/>
            </a:pPr>
            <a:r>
              <a:rPr lang="en-US">
                <a:latin typeface="Arial"/>
                <a:ea typeface="+mn-ea"/>
              </a:rPr>
              <a:t>IPv6 addresses are 128 bits, compared to IPv4’s 32 bits. </a:t>
            </a:r>
            <a:endParaRPr/>
          </a:p>
          <a:p>
            <a:pPr lvl="1">
              <a:defRPr/>
            </a:pPr>
            <a:r>
              <a:rPr lang="en-US">
                <a:latin typeface="Arial"/>
                <a:ea typeface="+mn-ea"/>
              </a:rPr>
              <a:t>This larger address space provides several benefits, including improved global reachability and flexibility, the ability to aggregate prefixes that are announced in routing tables, and easier multihoming to several Internet service providers (ISPs).</a:t>
            </a:r>
            <a:endParaRPr/>
          </a:p>
          <a:p>
            <a:pPr>
              <a:defRPr/>
            </a:pPr>
            <a:r>
              <a:rPr lang="en-US">
                <a:latin typeface="Arial"/>
                <a:ea typeface="+mn-ea"/>
                <a:cs typeface="+mn-cs"/>
              </a:rPr>
              <a:t>Elimination of public-to-private NAT</a:t>
            </a:r>
            <a:endParaRPr/>
          </a:p>
          <a:p>
            <a:pPr lvl="1">
              <a:defRPr/>
            </a:pPr>
            <a:r>
              <a:rPr lang="en-US">
                <a:latin typeface="Arial"/>
                <a:ea typeface="+mn-ea"/>
              </a:rPr>
              <a:t>The larger address space allows end-to-end communication without NAT.</a:t>
            </a:r>
            <a:endParaRPr/>
          </a:p>
          <a:p>
            <a:pPr>
              <a:defRPr/>
            </a:pPr>
            <a:r>
              <a:rPr lang="en-US">
                <a:latin typeface="Arial"/>
                <a:ea typeface="+mn-ea"/>
                <a:cs typeface="+mn-cs"/>
              </a:rPr>
              <a:t>Elimination of broadcast addresses</a:t>
            </a:r>
            <a:endParaRPr/>
          </a:p>
          <a:p>
            <a:pPr lvl="1">
              <a:defRPr/>
            </a:pPr>
            <a:r>
              <a:rPr lang="en-US">
                <a:latin typeface="Arial"/>
                <a:ea typeface="+mn-ea"/>
              </a:rPr>
              <a:t>IPv6 includes unicast addresses (one to one), multicast addresses (one to many), and a new type called anycast addresses (one to nearest). </a:t>
            </a:r>
            <a:endParaRPr/>
          </a:p>
          <a:p>
            <a:pPr lvl="1">
              <a:defRPr/>
            </a:pPr>
            <a:r>
              <a:rPr lang="en-US">
                <a:latin typeface="Arial"/>
                <a:ea typeface="+mn-ea"/>
              </a:rPr>
              <a:t>IPv6 does not have broadcast addresses.</a:t>
            </a:r>
            <a:endParaRPr/>
          </a:p>
          <a:p>
            <a:pPr>
              <a:defRPr/>
            </a:pPr>
            <a:r>
              <a:rPr lang="en-US">
                <a:latin typeface="Arial"/>
                <a:ea typeface="+mn-ea"/>
                <a:cs typeface="+mn-cs"/>
              </a:rPr>
              <a:t>Simplified header for improved router efficiency</a:t>
            </a:r>
            <a:endParaRPr/>
          </a:p>
          <a:p>
            <a:pPr lvl="1">
              <a:defRPr/>
            </a:pPr>
            <a:r>
              <a:rPr lang="en-US">
                <a:latin typeface="Arial"/>
                <a:ea typeface="+mn-ea"/>
              </a:rPr>
              <a:t>A simpler header provides several advantages over IPv4, including improved routing efficiency for performance and forwarding-rate scalability, no requirement for processing checksums, simpler and more efficient extension header mechanisms, and flow labels for per-flow processing with no need to examine the transport layer information to identify the various traffic flows.</a:t>
            </a:r>
            <a:endParaRPr/>
          </a:p>
          <a:p>
            <a:pPr>
              <a:defRPr/>
            </a:pPr>
            <a:r>
              <a:rPr lang="en-US">
                <a:latin typeface="Arial"/>
                <a:ea typeface="+mn-ea"/>
                <a:cs typeface="+mn-cs"/>
              </a:rPr>
              <a:t>Support for mobility and security</a:t>
            </a:r>
            <a:endParaRPr/>
          </a:p>
          <a:p>
            <a:pPr lvl="1">
              <a:defRPr/>
            </a:pPr>
            <a:r>
              <a:rPr lang="en-US">
                <a:latin typeface="Arial"/>
                <a:ea typeface="+mn-ea"/>
              </a:rPr>
              <a:t>Mobility and security help ensure compliance with mobile IP and IPsec standards.</a:t>
            </a:r>
            <a:endParaRPr lang="en-US"/>
          </a:p>
        </p:txBody>
      </p:sp>
      <p:sp>
        <p:nvSpPr>
          <p:cNvPr id="84996" name="Slide Number Placeholder 3"/>
          <p:cNvSpPr>
            <a:spLocks noGrp="1"/>
          </p:cNvSpPr>
          <p:nvPr>
            <p:ph type="sldNum" sz="quarter" idx="5"/>
          </p:nvPr>
        </p:nvSpPr>
        <p:spPr bwMode="auto">
          <a:prstGeom prst="rect">
            <a:avLst/>
          </a:prstGeom>
          <a:noFill/>
          <a:ln/>
        </p:spPr>
        <p:txBody>
          <a:bodyPr/>
          <a:lstStyle>
            <a:lvl1pPr defTabSz="966787">
              <a:defRPr>
                <a:solidFill>
                  <a:schemeClr val="tx1"/>
                </a:solidFill>
                <a:latin typeface="Arial"/>
                <a:ea typeface="ＭＳ Ｐゴシック"/>
              </a:defRPr>
            </a:lvl1pPr>
            <a:lvl2pPr marL="742950" indent="-285750" defTabSz="966787">
              <a:defRPr>
                <a:solidFill>
                  <a:schemeClr val="tx1"/>
                </a:solidFill>
                <a:latin typeface="Arial"/>
                <a:ea typeface="ＭＳ Ｐゴシック"/>
              </a:defRPr>
            </a:lvl2pPr>
            <a:lvl3pPr marL="1143000" indent="-228600" defTabSz="966787">
              <a:defRPr>
                <a:solidFill>
                  <a:schemeClr val="tx1"/>
                </a:solidFill>
                <a:latin typeface="Arial"/>
                <a:ea typeface="ＭＳ Ｐゴシック"/>
              </a:defRPr>
            </a:lvl3pPr>
            <a:lvl4pPr marL="1600200" indent="-228600" defTabSz="966787">
              <a:defRPr>
                <a:solidFill>
                  <a:schemeClr val="tx1"/>
                </a:solidFill>
                <a:latin typeface="Arial"/>
                <a:ea typeface="ＭＳ Ｐゴシック"/>
              </a:defRPr>
            </a:lvl4pPr>
            <a:lvl5pPr marL="2057400" indent="-228600" defTabSz="966787">
              <a:defRPr>
                <a:solidFill>
                  <a:schemeClr val="tx1"/>
                </a:solidFill>
                <a:latin typeface="Arial"/>
                <a:ea typeface="ＭＳ Ｐゴシック"/>
              </a:defRPr>
            </a:lvl5pPr>
            <a:lvl6pPr marL="2514600" indent="-228600" defTabSz="966787">
              <a:spcBef>
                <a:spcPts val="0"/>
              </a:spcBef>
              <a:spcAft>
                <a:spcPts val="0"/>
              </a:spcAft>
              <a:defRPr>
                <a:solidFill>
                  <a:schemeClr val="tx1"/>
                </a:solidFill>
                <a:latin typeface="Arial"/>
                <a:ea typeface="ＭＳ Ｐゴシック"/>
              </a:defRPr>
            </a:lvl6pPr>
            <a:lvl7pPr marL="2971800" indent="-228600" defTabSz="966787">
              <a:spcBef>
                <a:spcPts val="0"/>
              </a:spcBef>
              <a:spcAft>
                <a:spcPts val="0"/>
              </a:spcAft>
              <a:defRPr>
                <a:solidFill>
                  <a:schemeClr val="tx1"/>
                </a:solidFill>
                <a:latin typeface="Arial"/>
                <a:ea typeface="ＭＳ Ｐゴシック"/>
              </a:defRPr>
            </a:lvl7pPr>
            <a:lvl8pPr marL="3429000" indent="-228600" defTabSz="966787">
              <a:spcBef>
                <a:spcPts val="0"/>
              </a:spcBef>
              <a:spcAft>
                <a:spcPts val="0"/>
              </a:spcAft>
              <a:defRPr>
                <a:solidFill>
                  <a:schemeClr val="tx1"/>
                </a:solidFill>
                <a:latin typeface="Arial"/>
                <a:ea typeface="ＭＳ Ｐゴシック"/>
              </a:defRPr>
            </a:lvl8pPr>
            <a:lvl9pPr marL="3886200" indent="-228600" defTabSz="966787">
              <a:spcBef>
                <a:spcPts val="0"/>
              </a:spcBef>
              <a:spcAft>
                <a:spcPts val="0"/>
              </a:spcAft>
              <a:defRPr>
                <a:solidFill>
                  <a:schemeClr val="tx1"/>
                </a:solidFill>
                <a:latin typeface="Arial"/>
                <a:ea typeface="ＭＳ Ｐゴシック"/>
              </a:defRPr>
            </a:lvl9pPr>
          </a:lstStyle>
          <a:p>
            <a:pPr>
              <a:defRPr/>
            </a:pPr>
            <a:fld id="{91C510DB-A97F-45D9-9FF4-AF6D2267ADC3}" type="slidenum">
              <a:rPr lang="en-US">
                <a:latin typeface="Times New Roman"/>
              </a:rPr>
              <a:t/>
            </a:fld>
            <a:endParaRPr lang="en-US">
              <a:latin typeface="Times New Roman"/>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Slide Image Placeholder 1"/>
          <p:cNvSpPr>
            <a:spLocks noChangeAspect="1" noGrp="1" noRot="1" noTextEdit="1"/>
          </p:cNvSpPr>
          <p:nvPr>
            <p:ph type="sldImg"/>
          </p:nvPr>
        </p:nvSpPr>
        <p:spPr bwMode="auto">
          <a:ln/>
        </p:spPr>
      </p:sp>
      <p:sp>
        <p:nvSpPr>
          <p:cNvPr id="3" name="Notes Placeholder 2"/>
          <p:cNvSpPr>
            <a:spLocks noGrp="1"/>
          </p:cNvSpPr>
          <p:nvPr>
            <p:ph type="body" idx="1"/>
          </p:nvPr>
        </p:nvSpPr>
        <p:spPr bwMode="auto"/>
        <p:txBody>
          <a:bodyPr>
            <a:normAutofit fontScale="77500" lnSpcReduction="20000"/>
          </a:bodyPr>
          <a:lstStyle/>
          <a:p>
            <a:pPr>
              <a:defRPr/>
            </a:pPr>
            <a:r>
              <a:rPr lang="en-US">
                <a:latin typeface="Arial"/>
                <a:ea typeface="+mn-ea"/>
                <a:cs typeface="+mn-cs"/>
              </a:rPr>
              <a:t>The IPv6 header contains the following fields:</a:t>
            </a:r>
            <a:endParaRPr/>
          </a:p>
          <a:p>
            <a:pPr lvl="1">
              <a:defRPr/>
            </a:pPr>
            <a:r>
              <a:rPr lang="en-US" b="1">
                <a:latin typeface="Arial"/>
                <a:ea typeface="+mn-ea"/>
              </a:rPr>
              <a:t>Version</a:t>
            </a:r>
            <a:r>
              <a:rPr lang="en-US">
                <a:latin typeface="Arial"/>
                <a:ea typeface="+mn-ea"/>
              </a:rPr>
              <a:t>—A </a:t>
            </a:r>
            <a:r>
              <a:rPr lang="en-US">
                <a:latin typeface="Arial"/>
                <a:ea typeface="+mn-ea"/>
              </a:rPr>
              <a:t>4-bit field, the same as in IPv4. For IPv6, this field contains the number 6; for IPv4, this field contains the number 4.</a:t>
            </a:r>
            <a:endParaRPr/>
          </a:p>
          <a:p>
            <a:pPr lvl="1">
              <a:defRPr/>
            </a:pPr>
            <a:r>
              <a:rPr lang="en-US" b="1">
                <a:latin typeface="Arial"/>
                <a:ea typeface="+mn-ea"/>
              </a:rPr>
              <a:t>Traffic </a:t>
            </a:r>
            <a:r>
              <a:rPr lang="en-US" b="1">
                <a:latin typeface="Arial"/>
                <a:ea typeface="+mn-ea"/>
              </a:rPr>
              <a:t>class</a:t>
            </a:r>
            <a:r>
              <a:rPr lang="en-US">
                <a:latin typeface="Arial"/>
                <a:ea typeface="+mn-ea"/>
              </a:rPr>
              <a:t>—An 8-bit field similar to the type of service (ToS) field in IPv4. This field tags the packet with a traffic class that it uses in differentiated services (DiffServ) quality of service (QoS). These functionalities are the same for IPv6 and IPv4.</a:t>
            </a:r>
            <a:endParaRPr/>
          </a:p>
          <a:p>
            <a:pPr lvl="1">
              <a:defRPr/>
            </a:pPr>
            <a:r>
              <a:rPr lang="en-US" b="1">
                <a:latin typeface="Arial"/>
                <a:ea typeface="+mn-ea"/>
              </a:rPr>
              <a:t>Flow </a:t>
            </a:r>
            <a:r>
              <a:rPr lang="en-US" b="1">
                <a:latin typeface="Arial"/>
                <a:ea typeface="+mn-ea"/>
              </a:rPr>
              <a:t>label</a:t>
            </a:r>
            <a:r>
              <a:rPr lang="en-US">
                <a:latin typeface="Arial"/>
                <a:ea typeface="+mn-ea"/>
              </a:rPr>
              <a:t>—This 20-bit field is new in IPv6. It can be used by the source of the packet to tag the packet as being part of a specific flow, allowing multilayer switches and routers to handle traffic on a per-flow basis rather than per-packet, for faster packet-switching performance. This field can also be used to provide QoS. </a:t>
            </a:r>
            <a:endParaRPr/>
          </a:p>
          <a:p>
            <a:pPr lvl="1">
              <a:defRPr/>
            </a:pPr>
            <a:r>
              <a:rPr lang="en-US" b="1">
                <a:latin typeface="Arial"/>
                <a:ea typeface="+mn-ea"/>
              </a:rPr>
              <a:t>Payload </a:t>
            </a:r>
            <a:r>
              <a:rPr lang="en-US" b="1">
                <a:latin typeface="Arial"/>
                <a:ea typeface="+mn-ea"/>
              </a:rPr>
              <a:t>length</a:t>
            </a:r>
            <a:r>
              <a:rPr lang="en-US">
                <a:latin typeface="Arial"/>
                <a:ea typeface="+mn-ea"/>
              </a:rPr>
              <a:t>—This 16-bit field is similar to the IPv4 total length field.</a:t>
            </a:r>
            <a:endParaRPr/>
          </a:p>
          <a:p>
            <a:pPr lvl="1">
              <a:defRPr/>
            </a:pPr>
            <a:r>
              <a:rPr lang="en-US" b="1">
                <a:latin typeface="Arial"/>
                <a:ea typeface="+mn-ea"/>
              </a:rPr>
              <a:t>Next </a:t>
            </a:r>
            <a:r>
              <a:rPr lang="en-US" b="1">
                <a:latin typeface="Arial"/>
                <a:ea typeface="+mn-ea"/>
              </a:rPr>
              <a:t>header</a:t>
            </a:r>
            <a:r>
              <a:rPr lang="en-US">
                <a:latin typeface="Arial"/>
                <a:ea typeface="+mn-ea"/>
              </a:rPr>
              <a:t>—The value of this 8-bit field determines the type of information that follows the basic IPv6 header. It can be a transport-layer packet, such as Transmission Control Protocol (TCP) or User Datagram Protocol (UDP), or it can be an extension header. The next header field is similar to the protocol field of IPv4.</a:t>
            </a:r>
            <a:endParaRPr/>
          </a:p>
          <a:p>
            <a:pPr lvl="1">
              <a:defRPr/>
            </a:pPr>
            <a:r>
              <a:rPr lang="en-US" b="1">
                <a:latin typeface="Arial"/>
                <a:ea typeface="+mn-ea"/>
              </a:rPr>
              <a:t>Hop </a:t>
            </a:r>
            <a:r>
              <a:rPr lang="en-US" b="1">
                <a:latin typeface="Arial"/>
                <a:ea typeface="+mn-ea"/>
              </a:rPr>
              <a:t>limit</a:t>
            </a:r>
            <a:r>
              <a:rPr lang="en-US">
                <a:latin typeface="Arial"/>
                <a:ea typeface="+mn-ea"/>
              </a:rPr>
              <a:t>—This 8-bit field specifies the maximum number of hops that an IP packet can traverse. Similar to the time to live (TTL) field in IPv4, each router decreases this field by one. Because there is no checksum in the IPv6 header, an IPv6 router can decrease the field without recomputing the checksum; in IPv4 routers the recomputation costs processing time. If this field ever reaches 0, a message is sent back to the source of the packet and the packet is discarded.</a:t>
            </a:r>
            <a:endParaRPr/>
          </a:p>
          <a:p>
            <a:pPr lvl="1">
              <a:defRPr/>
            </a:pPr>
            <a:r>
              <a:rPr lang="en-US" b="1">
                <a:latin typeface="Arial"/>
                <a:ea typeface="+mn-ea"/>
              </a:rPr>
              <a:t>Source </a:t>
            </a:r>
            <a:r>
              <a:rPr lang="en-US" b="1">
                <a:latin typeface="Arial"/>
                <a:ea typeface="+mn-ea"/>
              </a:rPr>
              <a:t>address</a:t>
            </a:r>
            <a:r>
              <a:rPr lang="en-US">
                <a:latin typeface="Arial"/>
                <a:ea typeface="+mn-ea"/>
              </a:rPr>
              <a:t>—This field has 16 octets or 128 bits. It identifies the source of the packet.</a:t>
            </a:r>
            <a:endParaRPr/>
          </a:p>
          <a:p>
            <a:pPr lvl="1">
              <a:defRPr/>
            </a:pPr>
            <a:r>
              <a:rPr lang="en-US" b="1">
                <a:latin typeface="Arial"/>
                <a:ea typeface="+mn-ea"/>
              </a:rPr>
              <a:t>Destination </a:t>
            </a:r>
            <a:r>
              <a:rPr lang="en-US" b="1">
                <a:latin typeface="Arial"/>
                <a:ea typeface="+mn-ea"/>
              </a:rPr>
              <a:t>address</a:t>
            </a:r>
            <a:r>
              <a:rPr lang="en-US">
                <a:latin typeface="Arial"/>
                <a:ea typeface="+mn-ea"/>
              </a:rPr>
              <a:t>—This field has 16 octets or 128 bits. It identifies the destination of the packet.</a:t>
            </a:r>
            <a:endParaRPr/>
          </a:p>
          <a:p>
            <a:pPr lvl="1">
              <a:defRPr/>
            </a:pPr>
            <a:r>
              <a:rPr lang="en-US" b="1">
                <a:latin typeface="Arial"/>
                <a:ea typeface="+mn-ea"/>
              </a:rPr>
              <a:t>Extension </a:t>
            </a:r>
            <a:r>
              <a:rPr lang="en-US" b="1">
                <a:latin typeface="Arial"/>
                <a:ea typeface="+mn-ea"/>
              </a:rPr>
              <a:t>headers</a:t>
            </a:r>
            <a:r>
              <a:rPr lang="en-US">
                <a:latin typeface="Arial"/>
                <a:ea typeface="+mn-ea"/>
              </a:rPr>
              <a:t>—The extension headers, if any, and the data portion of the packet follow the other eight fields. The number of extension headers is not fixed, so the total length of the extension header chain is variable.</a:t>
            </a:r>
            <a:endParaRPr/>
          </a:p>
          <a:p>
            <a:pPr>
              <a:defRPr/>
            </a:pPr>
            <a:r>
              <a:rPr lang="en-US">
                <a:latin typeface="Arial"/>
                <a:ea typeface="+mn-ea"/>
                <a:cs typeface="+mn-cs"/>
              </a:rPr>
              <a:t>Notice that the IPv6 header does not have a header checksum field. Because link-layer technologies perform checksum and error control and are considered relatively reliable, an IP header checksum is considered to be redundant. Without the IP header checksum, upper-layer checksums, such as within UDP, are mandatory with IPv6.</a:t>
            </a:r>
            <a:endParaRPr/>
          </a:p>
          <a:p>
            <a:pPr>
              <a:defRPr/>
            </a:pPr>
            <a:endParaRPr lang="en-US"/>
          </a:p>
        </p:txBody>
      </p:sp>
      <p:sp>
        <p:nvSpPr>
          <p:cNvPr id="87044" name="Slide Number Placeholder 3"/>
          <p:cNvSpPr>
            <a:spLocks noGrp="1"/>
          </p:cNvSpPr>
          <p:nvPr>
            <p:ph type="sldNum" sz="quarter" idx="5"/>
          </p:nvPr>
        </p:nvSpPr>
        <p:spPr bwMode="auto">
          <a:prstGeom prst="rect">
            <a:avLst/>
          </a:prstGeom>
          <a:noFill/>
          <a:ln/>
        </p:spPr>
        <p:txBody>
          <a:bodyPr/>
          <a:lstStyle>
            <a:lvl1pPr defTabSz="966787">
              <a:defRPr>
                <a:solidFill>
                  <a:schemeClr val="tx1"/>
                </a:solidFill>
                <a:latin typeface="Arial"/>
                <a:ea typeface="ＭＳ Ｐゴシック"/>
              </a:defRPr>
            </a:lvl1pPr>
            <a:lvl2pPr marL="742950" indent="-285750" defTabSz="966787">
              <a:defRPr>
                <a:solidFill>
                  <a:schemeClr val="tx1"/>
                </a:solidFill>
                <a:latin typeface="Arial"/>
                <a:ea typeface="ＭＳ Ｐゴシック"/>
              </a:defRPr>
            </a:lvl2pPr>
            <a:lvl3pPr marL="1143000" indent="-228600" defTabSz="966787">
              <a:defRPr>
                <a:solidFill>
                  <a:schemeClr val="tx1"/>
                </a:solidFill>
                <a:latin typeface="Arial"/>
                <a:ea typeface="ＭＳ Ｐゴシック"/>
              </a:defRPr>
            </a:lvl3pPr>
            <a:lvl4pPr marL="1600200" indent="-228600" defTabSz="966787">
              <a:defRPr>
                <a:solidFill>
                  <a:schemeClr val="tx1"/>
                </a:solidFill>
                <a:latin typeface="Arial"/>
                <a:ea typeface="ＭＳ Ｐゴシック"/>
              </a:defRPr>
            </a:lvl4pPr>
            <a:lvl5pPr marL="2057400" indent="-228600" defTabSz="966787">
              <a:defRPr>
                <a:solidFill>
                  <a:schemeClr val="tx1"/>
                </a:solidFill>
                <a:latin typeface="Arial"/>
                <a:ea typeface="ＭＳ Ｐゴシック"/>
              </a:defRPr>
            </a:lvl5pPr>
            <a:lvl6pPr marL="2514600" indent="-228600" defTabSz="966787">
              <a:spcBef>
                <a:spcPts val="0"/>
              </a:spcBef>
              <a:spcAft>
                <a:spcPts val="0"/>
              </a:spcAft>
              <a:defRPr>
                <a:solidFill>
                  <a:schemeClr val="tx1"/>
                </a:solidFill>
                <a:latin typeface="Arial"/>
                <a:ea typeface="ＭＳ Ｐゴシック"/>
              </a:defRPr>
            </a:lvl6pPr>
            <a:lvl7pPr marL="2971800" indent="-228600" defTabSz="966787">
              <a:spcBef>
                <a:spcPts val="0"/>
              </a:spcBef>
              <a:spcAft>
                <a:spcPts val="0"/>
              </a:spcAft>
              <a:defRPr>
                <a:solidFill>
                  <a:schemeClr val="tx1"/>
                </a:solidFill>
                <a:latin typeface="Arial"/>
                <a:ea typeface="ＭＳ Ｐゴシック"/>
              </a:defRPr>
            </a:lvl7pPr>
            <a:lvl8pPr marL="3429000" indent="-228600" defTabSz="966787">
              <a:spcBef>
                <a:spcPts val="0"/>
              </a:spcBef>
              <a:spcAft>
                <a:spcPts val="0"/>
              </a:spcAft>
              <a:defRPr>
                <a:solidFill>
                  <a:schemeClr val="tx1"/>
                </a:solidFill>
                <a:latin typeface="Arial"/>
                <a:ea typeface="ＭＳ Ｐゴシック"/>
              </a:defRPr>
            </a:lvl8pPr>
            <a:lvl9pPr marL="3886200" indent="-228600" defTabSz="966787">
              <a:spcBef>
                <a:spcPts val="0"/>
              </a:spcBef>
              <a:spcAft>
                <a:spcPts val="0"/>
              </a:spcAft>
              <a:defRPr>
                <a:solidFill>
                  <a:schemeClr val="tx1"/>
                </a:solidFill>
                <a:latin typeface="Arial"/>
                <a:ea typeface="ＭＳ Ｐゴシック"/>
              </a:defRPr>
            </a:lvl9pPr>
          </a:lstStyle>
          <a:p>
            <a:pPr>
              <a:defRPr/>
            </a:pPr>
            <a:fld id="{BE1180E9-C080-4BF9-BEE1-BD8629211479}" type="slidenum">
              <a:rPr lang="en-US">
                <a:latin typeface="Times New Roman"/>
              </a:rPr>
              <a:t/>
            </a:fld>
            <a:endParaRPr lang="en-US">
              <a:latin typeface="Times New Roman"/>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3.5.3.2 Best Route = Longest Match</a:t>
            </a: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842" name="Rectangle 11"/>
          <p:cNvSpPr>
            <a:spLocks noChangeArrowheads="1" noGrp="1"/>
          </p:cNvSpPr>
          <p:nvPr>
            <p:ph type="sldNum" sz="quarter" idx="5"/>
          </p:nvPr>
        </p:nvSpPr>
        <p:spPr bwMode="auto">
          <a:prstGeom prst="rect">
            <a:avLst/>
          </a:prstGeom>
          <a:noFill/>
        </p:spPr>
        <p:txBody>
          <a:bodyPr/>
          <a:lstStyle/>
          <a:p>
            <a:pPr>
              <a:defRPr/>
            </a:pPr>
            <a:fld id="{4DBE9C86-8F91-408C-8823-75B6B5CDDFFE}" type="slidenum">
              <a:rPr lang="en-US"/>
              <a:t/>
            </a:fld>
            <a:endParaRPr lang="en-US"/>
          </a:p>
        </p:txBody>
      </p:sp>
      <p:sp>
        <p:nvSpPr>
          <p:cNvPr id="35843" name="Rectangle 2"/>
          <p:cNvSpPr>
            <a:spLocks noChangeArrowheads="1" noChangeAspect="1" noGrp="1" noRot="1" noTextEdit="1"/>
          </p:cNvSpPr>
          <p:nvPr>
            <p:ph type="sldImg"/>
          </p:nvPr>
        </p:nvSpPr>
        <p:spPr bwMode="auto">
          <a:ln/>
        </p:spPr>
      </p:sp>
      <p:sp>
        <p:nvSpPr>
          <p:cNvPr id="35844" name="Rectangle 3"/>
          <p:cNvSpPr>
            <a:spLocks noChangeArrowheads="1" noGrp="1"/>
          </p:cNvSpPr>
          <p:nvPr>
            <p:ph type="body" idx="1"/>
          </p:nvPr>
        </p:nvSpPr>
        <p:spPr bwMode="auto">
          <a:prstGeom prst="rect">
            <a:avLst/>
          </a:prstGeom>
          <a:noFill/>
          <a:ln/>
        </p:spPr>
        <p:txBody>
          <a:bodyPr/>
          <a:lstStyle/>
          <a:p>
            <a:pPr marL="112713" marR="0" indent="-112713" algn="l" defTabSz="1020763">
              <a:lnSpc>
                <a:spcPct val="80000"/>
              </a:lnSpc>
              <a:spcBef>
                <a:spcPts val="0"/>
              </a:spcBef>
              <a:spcAft>
                <a:spcPts val="0"/>
              </a:spcAft>
              <a:buClrTx/>
              <a:buSzPct val="100000"/>
              <a:buFontTx/>
              <a:buNone/>
              <a:defRPr/>
            </a:pPr>
            <a:r>
              <a:rPr lang="en-US" b="1"/>
              <a:t>1.2.2.2 Best Path</a:t>
            </a:r>
            <a:endParaRPr/>
          </a:p>
          <a:p>
            <a:pPr marL="112713" marR="0" indent="-112713" algn="l" defTabSz="1020763">
              <a:lnSpc>
                <a:spcPct val="80000"/>
              </a:lnSpc>
              <a:spcBef>
                <a:spcPts val="0"/>
              </a:spcBef>
              <a:spcAft>
                <a:spcPts val="0"/>
              </a:spcAft>
              <a:buClrTx/>
              <a:buSzPct val="100000"/>
              <a:buFontTx/>
              <a:buNone/>
              <a:defRPr/>
            </a:pPr>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2529"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AF053CCF-7E54-CA4A-836D-217796A19E14}" type="slidenum">
              <a:rPr lang="en-US" sz="800"/>
              <a:t/>
            </a:fld>
            <a:endParaRPr lang="en-US" sz="800"/>
          </a:p>
        </p:txBody>
      </p:sp>
      <p:sp>
        <p:nvSpPr>
          <p:cNvPr id="22530" name="Rectangle 2"/>
          <p:cNvSpPr>
            <a:spLocks noChangeArrowheads="1" noChangeAspect="1" noGrp="1" noRot="1" noTextEdit="1"/>
          </p:cNvSpPr>
          <p:nvPr>
            <p:ph type="sldImg"/>
          </p:nvPr>
        </p:nvSpPr>
        <p:spPr bwMode="auto">
          <a:ln/>
        </p:spPr>
      </p:sp>
      <p:sp>
        <p:nvSpPr>
          <p:cNvPr id="22531"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sz="1200">
                <a:solidFill>
                  <a:schemeClr val="tx1"/>
                </a:solidFill>
                <a:latin typeface="Arial"/>
                <a:ea typeface="ＭＳ Ｐゴシック"/>
                <a:cs typeface="ＭＳ Ｐゴシック"/>
              </a:rPr>
              <a:t>6.1.2.2 IP – Connectionless</a:t>
            </a:r>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842" name="Rectangle 11"/>
          <p:cNvSpPr>
            <a:spLocks noChangeArrowheads="1" noGrp="1"/>
          </p:cNvSpPr>
          <p:nvPr>
            <p:ph type="sldNum" sz="quarter" idx="5"/>
          </p:nvPr>
        </p:nvSpPr>
        <p:spPr bwMode="auto">
          <a:prstGeom prst="rect">
            <a:avLst/>
          </a:prstGeom>
          <a:noFill/>
        </p:spPr>
        <p:txBody>
          <a:bodyPr/>
          <a:lstStyle/>
          <a:p>
            <a:pPr>
              <a:defRPr/>
            </a:pPr>
            <a:fld id="{4DBE9C86-8F91-408C-8823-75B6B5CDDFFE}" type="slidenum">
              <a:rPr lang="en-US"/>
              <a:t/>
            </a:fld>
            <a:endParaRPr lang="en-US"/>
          </a:p>
        </p:txBody>
      </p:sp>
      <p:sp>
        <p:nvSpPr>
          <p:cNvPr id="35843" name="Rectangle 2"/>
          <p:cNvSpPr>
            <a:spLocks noChangeArrowheads="1" noChangeAspect="1" noGrp="1" noRot="1" noTextEdit="1"/>
          </p:cNvSpPr>
          <p:nvPr>
            <p:ph type="sldImg"/>
          </p:nvPr>
        </p:nvSpPr>
        <p:spPr bwMode="auto">
          <a:ln/>
        </p:spPr>
      </p:sp>
      <p:sp>
        <p:nvSpPr>
          <p:cNvPr id="35844" name="Rectangle 3"/>
          <p:cNvSpPr>
            <a:spLocks noChangeArrowheads="1" noGrp="1"/>
          </p:cNvSpPr>
          <p:nvPr>
            <p:ph type="body" idx="1"/>
          </p:nvPr>
        </p:nvSpPr>
        <p:spPr bwMode="auto">
          <a:prstGeom prst="rect">
            <a:avLst/>
          </a:prstGeom>
          <a:noFill/>
          <a:ln/>
        </p:spPr>
        <p:txBody>
          <a:bodyPr/>
          <a:lstStyle/>
          <a:p>
            <a:pPr marL="112713" marR="0" indent="-112713" algn="l" defTabSz="1020763">
              <a:lnSpc>
                <a:spcPct val="80000"/>
              </a:lnSpc>
              <a:spcBef>
                <a:spcPts val="0"/>
              </a:spcBef>
              <a:spcAft>
                <a:spcPts val="0"/>
              </a:spcAft>
              <a:buClrTx/>
              <a:buSzPct val="100000"/>
              <a:buFontTx/>
              <a:buNone/>
              <a:defRPr/>
            </a:pPr>
            <a:r>
              <a:rPr lang="en-US" b="1"/>
              <a:t>1.2.2.3 Load Balancing</a:t>
            </a:r>
            <a:endParaRPr/>
          </a:p>
          <a:p>
            <a:pPr marL="112713" marR="0" indent="-112713" algn="l" defTabSz="1020763">
              <a:lnSpc>
                <a:spcPct val="80000"/>
              </a:lnSpc>
              <a:spcBef>
                <a:spcPts val="0"/>
              </a:spcBef>
              <a:spcAft>
                <a:spcPts val="0"/>
              </a:spcAft>
              <a:buClrTx/>
              <a:buSzPct val="100000"/>
              <a:buFontTx/>
              <a:buNone/>
              <a:defRPr/>
            </a:pPr>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842" name="Rectangle 11"/>
          <p:cNvSpPr>
            <a:spLocks noChangeArrowheads="1" noGrp="1"/>
          </p:cNvSpPr>
          <p:nvPr>
            <p:ph type="sldNum" sz="quarter" idx="5"/>
          </p:nvPr>
        </p:nvSpPr>
        <p:spPr bwMode="auto">
          <a:prstGeom prst="rect">
            <a:avLst/>
          </a:prstGeom>
          <a:noFill/>
        </p:spPr>
        <p:txBody>
          <a:bodyPr/>
          <a:lstStyle/>
          <a:p>
            <a:pPr>
              <a:defRPr/>
            </a:pPr>
            <a:fld id="{4DBE9C86-8F91-408C-8823-75B6B5CDDFFE}" type="slidenum">
              <a:rPr lang="en-US"/>
              <a:t/>
            </a:fld>
            <a:endParaRPr lang="en-US"/>
          </a:p>
        </p:txBody>
      </p:sp>
      <p:sp>
        <p:nvSpPr>
          <p:cNvPr id="35843" name="Rectangle 2"/>
          <p:cNvSpPr>
            <a:spLocks noChangeArrowheads="1" noChangeAspect="1" noGrp="1" noRot="1" noTextEdit="1"/>
          </p:cNvSpPr>
          <p:nvPr>
            <p:ph type="sldImg"/>
          </p:nvPr>
        </p:nvSpPr>
        <p:spPr bwMode="auto">
          <a:ln/>
        </p:spPr>
      </p:sp>
      <p:sp>
        <p:nvSpPr>
          <p:cNvPr id="35844" name="Rectangle 3"/>
          <p:cNvSpPr>
            <a:spLocks noChangeArrowheads="1" noGrp="1"/>
          </p:cNvSpPr>
          <p:nvPr>
            <p:ph type="body" idx="1"/>
          </p:nvPr>
        </p:nvSpPr>
        <p:spPr bwMode="auto">
          <a:prstGeom prst="rect">
            <a:avLst/>
          </a:prstGeom>
          <a:noFill/>
          <a:ln/>
        </p:spPr>
        <p:txBody>
          <a:bodyPr/>
          <a:lstStyle/>
          <a:p>
            <a:pPr marL="112713" marR="0" indent="-112713" algn="l" defTabSz="1020763">
              <a:lnSpc>
                <a:spcPct val="80000"/>
              </a:lnSpc>
              <a:spcBef>
                <a:spcPts val="0"/>
              </a:spcBef>
              <a:spcAft>
                <a:spcPts val="0"/>
              </a:spcAft>
              <a:buClrTx/>
              <a:buSzPct val="100000"/>
              <a:buFontTx/>
              <a:buNone/>
              <a:defRPr/>
            </a:pPr>
            <a:r>
              <a:rPr lang="en-US" b="1"/>
              <a:t>1.3.3.1 Static Routes</a:t>
            </a:r>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842" name="Rectangle 11"/>
          <p:cNvSpPr>
            <a:spLocks noChangeArrowheads="1" noGrp="1"/>
          </p:cNvSpPr>
          <p:nvPr>
            <p:ph type="sldNum" sz="quarter" idx="5"/>
          </p:nvPr>
        </p:nvSpPr>
        <p:spPr bwMode="auto">
          <a:prstGeom prst="rect">
            <a:avLst/>
          </a:prstGeom>
          <a:noFill/>
        </p:spPr>
        <p:txBody>
          <a:bodyPr/>
          <a:lstStyle/>
          <a:p>
            <a:pPr>
              <a:defRPr/>
            </a:pPr>
            <a:fld id="{4DBE9C86-8F91-408C-8823-75B6B5CDDFFE}" type="slidenum">
              <a:rPr lang="en-US"/>
              <a:t/>
            </a:fld>
            <a:endParaRPr lang="en-US"/>
          </a:p>
        </p:txBody>
      </p:sp>
      <p:sp>
        <p:nvSpPr>
          <p:cNvPr id="35843" name="Rectangle 2"/>
          <p:cNvSpPr>
            <a:spLocks noChangeArrowheads="1" noChangeAspect="1" noGrp="1" noRot="1" noTextEdit="1"/>
          </p:cNvSpPr>
          <p:nvPr>
            <p:ph type="sldImg"/>
          </p:nvPr>
        </p:nvSpPr>
        <p:spPr bwMode="auto">
          <a:ln/>
        </p:spPr>
      </p:sp>
      <p:sp>
        <p:nvSpPr>
          <p:cNvPr id="35844" name="Rectangle 3"/>
          <p:cNvSpPr>
            <a:spLocks noChangeArrowheads="1" noGrp="1"/>
          </p:cNvSpPr>
          <p:nvPr>
            <p:ph type="body" idx="1"/>
          </p:nvPr>
        </p:nvSpPr>
        <p:spPr bwMode="auto">
          <a:prstGeom prst="rect">
            <a:avLst/>
          </a:prstGeom>
          <a:noFill/>
          <a:ln/>
        </p:spPr>
        <p:txBody>
          <a:bodyPr/>
          <a:lstStyle/>
          <a:p>
            <a:pPr marL="112713" marR="0" indent="-112713" algn="l" defTabSz="1020763">
              <a:lnSpc>
                <a:spcPct val="80000"/>
              </a:lnSpc>
              <a:spcBef>
                <a:spcPts val="0"/>
              </a:spcBef>
              <a:spcAft>
                <a:spcPts val="0"/>
              </a:spcAft>
              <a:buClrTx/>
              <a:buSzPct val="100000"/>
              <a:buFontTx/>
              <a:buNone/>
              <a:defRPr/>
            </a:pPr>
            <a:r>
              <a:rPr lang="en-US" b="1"/>
              <a:t>1.3.4.1 Dynamic Routing</a:t>
            </a:r>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3.1.1.2 Purpose of Dynamic Routing Protocols</a:t>
            </a:r>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3.1.1.3 The Role of Dynamic Routing Protocols</a:t>
            </a:r>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3.1.2.1 Using Static Routing</a:t>
            </a:r>
            <a:endParaRPr/>
          </a:p>
          <a:p>
            <a:pPr marL="0" indent="0">
              <a:buNone/>
              <a:defRPr/>
            </a:pPr>
            <a:r>
              <a:rPr lang="en-US" sz="1200" b="1" i="0">
                <a:solidFill>
                  <a:schemeClr val="tx1"/>
                </a:solidFill>
                <a:latin typeface="Arial"/>
                <a:ea typeface="+mn-ea"/>
                <a:cs typeface="+mn-cs"/>
              </a:rPr>
              <a:t>Stub</a:t>
            </a:r>
            <a:r>
              <a:rPr lang="en-US" sz="1200" b="1" i="0">
                <a:solidFill>
                  <a:schemeClr val="tx1"/>
                </a:solidFill>
                <a:latin typeface="Arial"/>
                <a:ea typeface="+mn-ea"/>
                <a:cs typeface="+mn-cs"/>
              </a:rPr>
              <a:t> network: No information about other networks</a:t>
            </a:r>
            <a:endParaRPr lang="en-US" sz="1200" b="1" i="0">
              <a:solidFill>
                <a:schemeClr val="tx1"/>
              </a:solidFill>
              <a:latin typeface="Arial"/>
              <a:ea typeface="+mn-ea"/>
              <a:cs typeface="+mn-cs"/>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3.1.2.1 Using Static Routing (cont.)</a:t>
            </a:r>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3.1.2.2 Static Routing Scorecard</a:t>
            </a:r>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3.1.2.4 Dynamic Routing Scorecard</a:t>
            </a:r>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3.1.4.1 Classifying Routing Protocols</a:t>
            </a: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4577"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496AD03C-265E-0049-A2FE-5D7953462E81}" type="slidenum">
              <a:rPr lang="en-US" sz="800"/>
              <a:t/>
            </a:fld>
            <a:endParaRPr lang="en-US" sz="800"/>
          </a:p>
        </p:txBody>
      </p:sp>
      <p:sp>
        <p:nvSpPr>
          <p:cNvPr id="24578" name="Rectangle 2"/>
          <p:cNvSpPr>
            <a:spLocks noChangeArrowheads="1" noChangeAspect="1" noGrp="1" noRot="1" noTextEdit="1"/>
          </p:cNvSpPr>
          <p:nvPr>
            <p:ph type="sldImg"/>
          </p:nvPr>
        </p:nvSpPr>
        <p:spPr bwMode="auto">
          <a:ln/>
        </p:spPr>
      </p:sp>
      <p:sp>
        <p:nvSpPr>
          <p:cNvPr id="24579"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sz="1200">
                <a:solidFill>
                  <a:schemeClr val="tx1"/>
                </a:solidFill>
                <a:latin typeface="Arial"/>
                <a:ea typeface="ＭＳ Ｐゴシック"/>
                <a:cs typeface="ＭＳ Ｐゴシック"/>
              </a:rPr>
              <a:t>6.1.2.3 IP – Best Effort Delivery</a:t>
            </a:r>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3.1.4.3 Distance Vector Routing Protocols</a:t>
            </a:r>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3.1.4.3 Distance Vector Routing Protocols (cont.)</a:t>
            </a:r>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3.1.4.4 Link-State Routing Protocols</a:t>
            </a:r>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3.2.1.1 Distance Vector Technologies</a:t>
            </a:r>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3.2.1.2 Distance Vector Algorithm</a:t>
            </a:r>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3.4.1.1 Shortest Path First Protocols</a:t>
            </a:r>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3.4.2.1 Link-State Routing Process</a:t>
            </a:r>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3.4.1.2 </a:t>
            </a:r>
            <a:r>
              <a:rPr lang="en-US" sz="1200" b="1" i="0">
                <a:solidFill>
                  <a:schemeClr val="tx1"/>
                </a:solidFill>
                <a:latin typeface="Arial"/>
                <a:ea typeface="+mn-ea"/>
                <a:cs typeface="+mn-cs"/>
              </a:rPr>
              <a:t>Dijkstra's</a:t>
            </a:r>
            <a:r>
              <a:rPr lang="en-US" sz="1200" b="1" i="0">
                <a:solidFill>
                  <a:schemeClr val="tx1"/>
                </a:solidFill>
                <a:latin typeface="Arial"/>
                <a:ea typeface="+mn-ea"/>
                <a:cs typeface="+mn-cs"/>
              </a:rPr>
              <a:t> Algorithm</a:t>
            </a:r>
            <a:endParaRPr/>
          </a:p>
          <a:p>
            <a:pPr marL="171450" indent="-171450">
              <a:buFont typeface="Arial"/>
              <a:buChar char="•"/>
              <a:defRPr/>
            </a:pPr>
            <a:r>
              <a:rPr lang="en-US" sz="1200" b="0" i="0">
                <a:solidFill>
                  <a:schemeClr val="tx1"/>
                </a:solidFill>
                <a:latin typeface="Arial"/>
                <a:ea typeface="+mn-ea"/>
                <a:cs typeface="+mn-cs"/>
              </a:rPr>
              <a:t>Let distance from</a:t>
            </a:r>
            <a:r>
              <a:rPr lang="en-US" sz="1200" b="0" i="0">
                <a:solidFill>
                  <a:schemeClr val="tx1"/>
                </a:solidFill>
                <a:latin typeface="Arial"/>
                <a:ea typeface="+mn-ea"/>
                <a:cs typeface="+mn-cs"/>
              </a:rPr>
              <a:t> start vertex from start vertex = 0</a:t>
            </a:r>
            <a:endParaRPr/>
          </a:p>
          <a:p>
            <a:pPr marL="171450" indent="-171450">
              <a:buFont typeface="Arial"/>
              <a:buChar char="•"/>
              <a:defRPr/>
            </a:pPr>
            <a:r>
              <a:rPr lang="en-US" sz="1200" b="0" i="0">
                <a:solidFill>
                  <a:schemeClr val="tx1"/>
                </a:solidFill>
                <a:latin typeface="Arial"/>
                <a:ea typeface="+mn-ea"/>
                <a:cs typeface="+mn-cs"/>
              </a:rPr>
              <a:t>Update the rest from the start = infinity</a:t>
            </a:r>
            <a:endParaRPr/>
          </a:p>
          <a:p>
            <a:pPr marL="171450" indent="-171450">
              <a:buFont typeface="Arial"/>
              <a:buChar char="•"/>
              <a:defRPr/>
            </a:pPr>
            <a:r>
              <a:rPr lang="en-US" sz="1200" b="0" i="0">
                <a:solidFill>
                  <a:schemeClr val="tx1"/>
                </a:solidFill>
                <a:latin typeface="Arial"/>
                <a:ea typeface="+mn-ea"/>
                <a:cs typeface="+mn-cs"/>
              </a:rPr>
              <a:t>Repeat</a:t>
            </a:r>
            <a:endParaRPr/>
          </a:p>
          <a:p>
            <a:pPr marL="628650" lvl="1" indent="-171450">
              <a:buFont typeface="Arial"/>
              <a:buChar char="•"/>
              <a:defRPr/>
            </a:pPr>
            <a:r>
              <a:rPr lang="en-US" sz="1200" b="0" i="0">
                <a:solidFill>
                  <a:schemeClr val="tx1"/>
                </a:solidFill>
                <a:latin typeface="Arial"/>
                <a:ea typeface="+mn-ea"/>
                <a:cs typeface="+mn-cs"/>
              </a:rPr>
              <a:t>Visit unvisited vertex with the smallest known distance from start</a:t>
            </a:r>
            <a:endParaRPr/>
          </a:p>
          <a:p>
            <a:pPr marL="628650" lvl="1" indent="-171450">
              <a:buFont typeface="Arial"/>
              <a:buChar char="•"/>
              <a:defRPr/>
            </a:pPr>
            <a:r>
              <a:rPr lang="en-US" sz="1200" b="0" i="0">
                <a:solidFill>
                  <a:schemeClr val="tx1"/>
                </a:solidFill>
                <a:latin typeface="Arial"/>
                <a:ea typeface="+mn-ea"/>
                <a:cs typeface="+mn-cs"/>
              </a:rPr>
              <a:t>For the current vertex, examine the unvisited neighbors</a:t>
            </a:r>
            <a:endParaRPr/>
          </a:p>
          <a:p>
            <a:pPr marL="628650" lvl="1" indent="-171450">
              <a:buFont typeface="Arial"/>
              <a:buChar char="•"/>
              <a:defRPr/>
            </a:pPr>
            <a:r>
              <a:rPr lang="en-US" sz="1200" b="0" i="0">
                <a:solidFill>
                  <a:schemeClr val="tx1"/>
                </a:solidFill>
                <a:latin typeface="Arial"/>
                <a:ea typeface="+mn-ea"/>
                <a:cs typeface="+mn-cs"/>
              </a:rPr>
              <a:t>For the current vertex, calculate the distance of each neighbor from start vertex</a:t>
            </a:r>
            <a:endParaRPr/>
          </a:p>
          <a:p>
            <a:pPr marL="628650" lvl="1" indent="-171450">
              <a:buFont typeface="Arial"/>
              <a:buChar char="•"/>
              <a:defRPr/>
            </a:pPr>
            <a:r>
              <a:rPr lang="en-US" sz="1200" b="0" i="0">
                <a:solidFill>
                  <a:schemeClr val="tx1"/>
                </a:solidFill>
                <a:latin typeface="Arial"/>
                <a:ea typeface="+mn-ea"/>
                <a:cs typeface="+mn-cs"/>
              </a:rPr>
              <a:t>If the calculated distance of a vertex is less than the known, update the shortest distance</a:t>
            </a:r>
            <a:endParaRPr/>
          </a:p>
          <a:p>
            <a:pPr marL="628650" lvl="1" indent="-171450">
              <a:buFont typeface="Arial"/>
              <a:buChar char="•"/>
              <a:defRPr/>
            </a:pPr>
            <a:r>
              <a:rPr lang="en-US" sz="1200" b="0" i="0">
                <a:solidFill>
                  <a:schemeClr val="tx1"/>
                </a:solidFill>
                <a:latin typeface="Arial"/>
                <a:ea typeface="+mn-ea"/>
                <a:cs typeface="+mn-cs"/>
              </a:rPr>
              <a:t>Update the previous vertex for each of the updated distances</a:t>
            </a:r>
            <a:endParaRPr/>
          </a:p>
          <a:p>
            <a:pPr marL="628650" lvl="1" indent="-171450">
              <a:buFont typeface="Arial"/>
              <a:buChar char="•"/>
              <a:defRPr/>
            </a:pPr>
            <a:r>
              <a:rPr lang="en-US" sz="1200" b="0" i="0">
                <a:solidFill>
                  <a:schemeClr val="tx1"/>
                </a:solidFill>
                <a:latin typeface="Arial"/>
                <a:ea typeface="+mn-ea"/>
                <a:cs typeface="+mn-cs"/>
              </a:rPr>
              <a:t>Add the current vertex to the list of visited vertices</a:t>
            </a:r>
            <a:endParaRPr/>
          </a:p>
          <a:p>
            <a:pPr marL="171450" lvl="0" indent="-171450">
              <a:buFont typeface="Arial"/>
              <a:buChar char="•"/>
              <a:defRPr/>
            </a:pPr>
            <a:r>
              <a:rPr lang="en-US" sz="1200" b="0" i="0">
                <a:solidFill>
                  <a:schemeClr val="tx1"/>
                </a:solidFill>
                <a:latin typeface="Arial"/>
                <a:ea typeface="+mn-ea"/>
                <a:cs typeface="+mn-cs"/>
              </a:rPr>
              <a:t>Until all the vertices have been visited</a:t>
            </a:r>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3.4.3.3 Protocols that Use Link-State</a:t>
            </a:r>
            <a:endParaRPr/>
          </a:p>
          <a:p>
            <a:pPr marL="0" indent="0">
              <a:buNone/>
              <a:defRPr/>
            </a:pPr>
            <a:endParaRPr lang="en-US" sz="1200" b="1" i="0">
              <a:solidFill>
                <a:schemeClr val="tx1"/>
              </a:solidFill>
              <a:latin typeface="Arial"/>
              <a:ea typeface="+mn-ea"/>
              <a:cs typeface="+mn-cs"/>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042" name="Rectangle 11"/>
          <p:cNvSpPr>
            <a:spLocks noChangeArrowheads="1" noGrp="1"/>
          </p:cNvSpPr>
          <p:nvPr>
            <p:ph type="sldNum" sz="quarter" idx="5"/>
          </p:nvPr>
        </p:nvSpPr>
        <p:spPr bwMode="auto">
          <a:prstGeom prst="rect">
            <a:avLst/>
          </a:prstGeom>
          <a:noFill/>
        </p:spPr>
        <p:txBody>
          <a:bodyPr/>
          <a:lstStyle/>
          <a:p>
            <a:pPr>
              <a:defRPr/>
            </a:pPr>
            <a:fld id="{570978E6-FB79-4E74-A4A4-2BA13DA27C44}" type="slidenum">
              <a:rPr lang="en-US"/>
              <a:t/>
            </a:fld>
            <a:endParaRPr lang="en-US"/>
          </a:p>
        </p:txBody>
      </p:sp>
      <p:sp>
        <p:nvSpPr>
          <p:cNvPr id="87043" name="Rectangle 2"/>
          <p:cNvSpPr>
            <a:spLocks noChangeArrowheads="1" noChangeAspect="1" noGrp="1" noRot="1" noTextEdit="1"/>
          </p:cNvSpPr>
          <p:nvPr>
            <p:ph type="sldImg"/>
          </p:nvPr>
        </p:nvSpPr>
        <p:spPr bwMode="auto">
          <a:ln/>
        </p:spPr>
      </p:sp>
      <p:sp>
        <p:nvSpPr>
          <p:cNvPr id="87044" name="Rectangle 3"/>
          <p:cNvSpPr>
            <a:spLocks noChangeArrowheads="1" noGrp="1"/>
          </p:cNvSpPr>
          <p:nvPr>
            <p:ph type="body" idx="1"/>
          </p:nvPr>
        </p:nvSpPr>
        <p:spPr bwMode="auto">
          <a:prstGeom prst="rect">
            <a:avLst/>
          </a:prstGeom>
          <a:noFill/>
          <a:ln/>
        </p:spPr>
        <p:txBody>
          <a:bodyPr/>
          <a:lstStyle/>
          <a:p>
            <a:pPr marL="0" indent="0">
              <a:buNone/>
              <a:defRPr/>
            </a:pPr>
            <a:r>
              <a:rPr lang="en-US" sz="1200" b="1" i="0">
                <a:solidFill>
                  <a:schemeClr val="tx1"/>
                </a:solidFill>
                <a:latin typeface="Arial"/>
                <a:ea typeface="+mn-ea"/>
                <a:cs typeface="+mn-cs"/>
              </a:rPr>
              <a:t>3.1.4.2 </a:t>
            </a:r>
            <a:r>
              <a:rPr lang="en-US" sz="1200" b="1" i="0">
                <a:solidFill>
                  <a:schemeClr val="tx1"/>
                </a:solidFill>
                <a:latin typeface="Arial"/>
                <a:ea typeface="+mn-ea"/>
                <a:cs typeface="+mn-cs"/>
              </a:rPr>
              <a:t>IGP</a:t>
            </a:r>
            <a:r>
              <a:rPr lang="en-US" sz="1200" b="1" i="0">
                <a:solidFill>
                  <a:schemeClr val="tx1"/>
                </a:solidFill>
                <a:latin typeface="Arial"/>
                <a:ea typeface="+mn-ea"/>
                <a:cs typeface="+mn-cs"/>
              </a:rPr>
              <a:t> and </a:t>
            </a:r>
            <a:r>
              <a:rPr lang="en-US" sz="1200" b="1" i="0">
                <a:solidFill>
                  <a:schemeClr val="tx1"/>
                </a:solidFill>
                <a:latin typeface="Arial"/>
                <a:ea typeface="+mn-ea"/>
                <a:cs typeface="+mn-cs"/>
              </a:rPr>
              <a:t>EGP</a:t>
            </a:r>
            <a:r>
              <a:rPr lang="en-US" sz="1200" b="1" i="0">
                <a:solidFill>
                  <a:schemeClr val="tx1"/>
                </a:solidFill>
                <a:latin typeface="Arial"/>
                <a:ea typeface="+mn-ea"/>
                <a:cs typeface="+mn-cs"/>
              </a:rPr>
              <a:t> Routing Protocols</a:t>
            </a: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6625"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F0E4F1F8-7494-C940-A26B-63BA488F7842}" type="slidenum">
              <a:rPr lang="en-US" sz="800"/>
              <a:t/>
            </a:fld>
            <a:endParaRPr lang="en-US" sz="800"/>
          </a:p>
        </p:txBody>
      </p:sp>
      <p:sp>
        <p:nvSpPr>
          <p:cNvPr id="26626" name="Rectangle 2"/>
          <p:cNvSpPr>
            <a:spLocks noChangeArrowheads="1" noChangeAspect="1" noGrp="1" noRot="1" noTextEdit="1"/>
          </p:cNvSpPr>
          <p:nvPr>
            <p:ph type="sldImg"/>
          </p:nvPr>
        </p:nvSpPr>
        <p:spPr bwMode="auto">
          <a:ln/>
        </p:spPr>
      </p:sp>
      <p:sp>
        <p:nvSpPr>
          <p:cNvPr id="26627"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sz="1200">
                <a:solidFill>
                  <a:schemeClr val="tx1"/>
                </a:solidFill>
                <a:latin typeface="Arial"/>
                <a:ea typeface="ＭＳ Ｐゴシック"/>
                <a:cs typeface="ＭＳ Ｐゴシック"/>
              </a:rPr>
              <a:t>6.1.2.4 IP – Media Independent</a:t>
            </a:r>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8673"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5C85829A-28EA-9E48-AFC6-6EE8C805F4F4}" type="slidenum">
              <a:rPr lang="en-US" sz="800"/>
              <a:t/>
            </a:fld>
            <a:endParaRPr lang="en-US" sz="800"/>
          </a:p>
        </p:txBody>
      </p:sp>
      <p:sp>
        <p:nvSpPr>
          <p:cNvPr id="28674" name="Rectangle 2"/>
          <p:cNvSpPr>
            <a:spLocks noChangeArrowheads="1" noChangeAspect="1" noGrp="1" noRot="1" noTextEdit="1"/>
          </p:cNvSpPr>
          <p:nvPr>
            <p:ph type="sldImg"/>
          </p:nvPr>
        </p:nvSpPr>
        <p:spPr bwMode="auto">
          <a:ln/>
        </p:spPr>
      </p:sp>
      <p:sp>
        <p:nvSpPr>
          <p:cNvPr id="28675"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sz="1200">
                <a:solidFill>
                  <a:schemeClr val="tx1"/>
                </a:solidFill>
                <a:latin typeface="Arial"/>
                <a:ea typeface="ＭＳ Ｐゴシック"/>
                <a:cs typeface="ＭＳ Ｐゴシック"/>
              </a:rPr>
              <a:t>6.1.2.5 Encapsulating IP</a:t>
            </a:r>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171450" marR="0" indent="-171450" algn="l" defTabSz="914400">
              <a:lnSpc>
                <a:spcPct val="100000"/>
              </a:lnSpc>
              <a:spcBef>
                <a:spcPts val="0"/>
              </a:spcBef>
              <a:spcAft>
                <a:spcPts val="0"/>
              </a:spcAft>
              <a:buClrTx/>
              <a:buSzTx/>
              <a:buFont typeface="Arial"/>
              <a:buChar char="•"/>
              <a:defRPr/>
            </a:pPr>
            <a:r>
              <a:rPr lang="en-US"/>
              <a:t>Version </a:t>
            </a:r>
            <a:r>
              <a:rPr lang="mr-IN"/>
              <a:t>–</a:t>
            </a:r>
            <a:r>
              <a:rPr lang="en-US"/>
              <a:t> Version of IP used for</a:t>
            </a:r>
            <a:r>
              <a:rPr lang="en-US"/>
              <a:t> data transfer, must be accepted on the other side</a:t>
            </a:r>
            <a:endParaRPr/>
          </a:p>
          <a:p>
            <a:pPr marL="171450" marR="0" indent="-171450" algn="l" defTabSz="914400">
              <a:lnSpc>
                <a:spcPct val="100000"/>
              </a:lnSpc>
              <a:spcBef>
                <a:spcPts val="0"/>
              </a:spcBef>
              <a:spcAft>
                <a:spcPts val="0"/>
              </a:spcAft>
              <a:buClrTx/>
              <a:buSzTx/>
              <a:buFont typeface="Arial"/>
              <a:buChar char="•"/>
              <a:defRPr/>
            </a:pPr>
            <a:r>
              <a:rPr lang="en-US"/>
              <a:t>Header</a:t>
            </a:r>
            <a:r>
              <a:rPr lang="en-US"/>
              <a:t> length </a:t>
            </a:r>
            <a:r>
              <a:rPr lang="mr-IN"/>
              <a:t>–</a:t>
            </a:r>
            <a:r>
              <a:rPr lang="en-US"/>
              <a:t> Ranges from 20 </a:t>
            </a:r>
            <a:r>
              <a:rPr lang="mr-IN"/>
              <a:t>–</a:t>
            </a:r>
            <a:r>
              <a:rPr lang="en-US"/>
              <a:t> 60 bytes</a:t>
            </a:r>
            <a:endParaRPr/>
          </a:p>
          <a:p>
            <a:pPr marL="171450" marR="0" indent="-171450" algn="l" defTabSz="914400">
              <a:lnSpc>
                <a:spcPct val="100000"/>
              </a:lnSpc>
              <a:spcBef>
                <a:spcPts val="0"/>
              </a:spcBef>
              <a:spcAft>
                <a:spcPts val="0"/>
              </a:spcAft>
              <a:buClrTx/>
              <a:buSzTx/>
              <a:buFont typeface="Arial"/>
              <a:buChar char="•"/>
              <a:defRPr/>
            </a:pPr>
            <a:r>
              <a:rPr lang="en-US"/>
              <a:t>Total length - </a:t>
            </a:r>
            <a:r>
              <a:rPr lang="en-US" sz="1200">
                <a:solidFill>
                  <a:schemeClr val="tx1"/>
                </a:solidFill>
                <a:latin typeface="Times New Roman"/>
                <a:ea typeface="ＭＳ Ｐゴシック"/>
                <a:cs typeface="ＭＳ Ｐゴシック"/>
              </a:rPr>
              <a:t>Total length of the datagram = Length of the header + Length of the data</a:t>
            </a:r>
            <a:endParaRPr/>
          </a:p>
          <a:p>
            <a:pPr marL="171450" marR="0" indent="-171450" algn="l" defTabSz="914400">
              <a:lnSpc>
                <a:spcPct val="100000"/>
              </a:lnSpc>
              <a:spcBef>
                <a:spcPts val="0"/>
              </a:spcBef>
              <a:spcAft>
                <a:spcPts val="0"/>
              </a:spcAft>
              <a:buClrTx/>
              <a:buSzTx/>
              <a:buFont typeface="Arial"/>
              <a:buChar char="•"/>
              <a:defRPr/>
            </a:pPr>
            <a:r>
              <a:rPr lang="en-US" sz="1200">
                <a:solidFill>
                  <a:schemeClr val="tx1"/>
                </a:solidFill>
                <a:latin typeface="Times New Roman"/>
                <a:ea typeface="ＭＳ Ｐゴシック"/>
                <a:cs typeface="ＭＳ Ｐゴシック"/>
              </a:rPr>
              <a:t>The Time to Live (TTL) field is used to specify the time for which a datagram must be retained on the network.</a:t>
            </a:r>
            <a:endParaRPr/>
          </a:p>
          <a:p>
            <a:pPr marL="171450" marR="0" indent="-171450" algn="l" defTabSz="914400">
              <a:lnSpc>
                <a:spcPct val="100000"/>
              </a:lnSpc>
              <a:spcBef>
                <a:spcPts val="0"/>
              </a:spcBef>
              <a:spcAft>
                <a:spcPts val="0"/>
              </a:spcAft>
              <a:buClrTx/>
              <a:buSzTx/>
              <a:buFont typeface="Arial"/>
              <a:buChar char="•"/>
              <a:defRPr/>
            </a:pPr>
            <a:r>
              <a:rPr lang="en-US" sz="1200" b="0">
                <a:solidFill>
                  <a:schemeClr val="tx1"/>
                </a:solidFill>
                <a:latin typeface="Times New Roman"/>
                <a:ea typeface="ＭＳ Ｐゴシック"/>
                <a:cs typeface="ＭＳ Ｐゴシック"/>
              </a:rPr>
              <a:t>Protocol field is used to specify the protocol used to create the data present in the </a:t>
            </a:r>
            <a:r>
              <a:rPr lang="en-US" sz="1200" b="0">
                <a:solidFill>
                  <a:schemeClr val="tx1"/>
                </a:solidFill>
                <a:latin typeface="Times New Roman"/>
                <a:ea typeface="ＭＳ Ｐゴシック"/>
                <a:cs typeface="ＭＳ Ｐゴシック"/>
              </a:rPr>
              <a:t>Datafield</a:t>
            </a:r>
            <a:r>
              <a:rPr lang="en-US" sz="1200" b="0">
                <a:solidFill>
                  <a:schemeClr val="tx1"/>
                </a:solidFill>
                <a:latin typeface="Times New Roman"/>
                <a:ea typeface="ＭＳ Ｐゴシック"/>
                <a:cs typeface="ＭＳ Ｐゴシック"/>
              </a:rPr>
              <a:t> </a:t>
            </a:r>
            <a:r>
              <a:rPr lang="en-US" sz="1200" b="0">
                <a:solidFill>
                  <a:schemeClr val="tx1"/>
                </a:solidFill>
                <a:latin typeface="Times New Roman"/>
                <a:ea typeface="ＭＳ Ｐゴシック"/>
                <a:cs typeface="ＭＳ Ｐゴシック"/>
              </a:rPr>
              <a:t>e,g</a:t>
            </a:r>
            <a:r>
              <a:rPr lang="en-US" sz="1200" b="0">
                <a:solidFill>
                  <a:schemeClr val="tx1"/>
                </a:solidFill>
                <a:latin typeface="Times New Roman"/>
                <a:ea typeface="ＭＳ Ｐゴシック"/>
                <a:cs typeface="ＭＳ Ｐゴシック"/>
              </a:rPr>
              <a:t> TCP, IP, ICMP</a:t>
            </a:r>
            <a:endParaRPr lang="en-US" sz="1200" b="0">
              <a:solidFill>
                <a:schemeClr val="tx1"/>
              </a:solidFill>
              <a:latin typeface="Times New Roman"/>
              <a:ea typeface="ＭＳ Ｐゴシック"/>
              <a:cs typeface="ＭＳ Ｐゴシック"/>
            </a:endParaRPr>
          </a:p>
          <a:p>
            <a:pPr marL="171450" marR="0" indent="-171450" algn="l" defTabSz="914400">
              <a:lnSpc>
                <a:spcPct val="100000"/>
              </a:lnSpc>
              <a:spcBef>
                <a:spcPts val="0"/>
              </a:spcBef>
              <a:spcAft>
                <a:spcPts val="0"/>
              </a:spcAft>
              <a:buClrTx/>
              <a:buSzTx/>
              <a:buFont typeface="Arial"/>
              <a:buChar char="•"/>
              <a:defRPr/>
            </a:pPr>
            <a:r>
              <a:rPr lang="en-US" sz="1200">
                <a:solidFill>
                  <a:schemeClr val="tx1"/>
                </a:solidFill>
                <a:latin typeface="Times New Roman"/>
                <a:ea typeface="ＭＳ Ｐゴシック"/>
                <a:cs typeface="ＭＳ Ｐゴシック"/>
              </a:rPr>
              <a:t>Header Checksum field contains the checksum, which is used by the destination to check for the integrity of the transmitted data by applying an algorithm on the IP header. Not</a:t>
            </a:r>
            <a:r>
              <a:rPr lang="en-US" sz="1200">
                <a:solidFill>
                  <a:schemeClr val="tx1"/>
                </a:solidFill>
                <a:latin typeface="Times New Roman"/>
                <a:ea typeface="ＭＳ Ｐゴシック"/>
                <a:cs typeface="ＭＳ Ｐゴシック"/>
              </a:rPr>
              <a:t> the same, discard it</a:t>
            </a:r>
            <a:endParaRPr lang="en-US" sz="1200" b="0">
              <a:solidFill>
                <a:schemeClr val="tx1"/>
              </a:solidFill>
              <a:latin typeface="Times New Roman"/>
              <a:ea typeface="ＭＳ Ｐゴシック"/>
              <a:cs typeface="ＭＳ Ｐゴシック"/>
            </a:endParaRPr>
          </a:p>
        </p:txBody>
      </p:sp>
      <p:sp>
        <p:nvSpPr>
          <p:cNvPr id="4" name="Slide Number Placeholder 3"/>
          <p:cNvSpPr>
            <a:spLocks noGrp="1"/>
          </p:cNvSpPr>
          <p:nvPr>
            <p:ph type="sldNum" sz="quarter" idx="10"/>
          </p:nvPr>
        </p:nvSpPr>
        <p:spPr bwMode="auto"/>
        <p:txBody>
          <a:bodyPr/>
          <a:lstStyle/>
          <a:p>
            <a:pPr>
              <a:defRPr/>
            </a:pPr>
            <a:fld id="{C9641E81-B05B-4F0A-8812-EB76AC151915}" type="slidenum">
              <a:rPr lang="en-US"/>
              <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4818" name="Rectangle 11"/>
          <p:cNvSpPr>
            <a:spLocks noChangeArrowheads="1" noGrp="1"/>
          </p:cNvSpPr>
          <p:nvPr>
            <p:ph type="sldNum" sz="quarter" idx="5"/>
          </p:nvPr>
        </p:nvSpPr>
        <p:spPr bwMode="auto">
          <a:prstGeom prst="rect">
            <a:avLst/>
          </a:prstGeom>
          <a:noFill/>
          <a:ln/>
        </p:spPr>
        <p:txBody>
          <a:bodyPr/>
          <a:lstStyle>
            <a:lvl1pPr defTabSz="903288">
              <a:defRPr>
                <a:solidFill>
                  <a:schemeClr val="tx1"/>
                </a:solidFill>
                <a:latin typeface="Arial"/>
                <a:ea typeface="ＭＳ Ｐゴシック"/>
              </a:defRPr>
            </a:lvl1pPr>
            <a:lvl2pPr marL="742950" indent="-285750" defTabSz="903288">
              <a:defRPr>
                <a:solidFill>
                  <a:schemeClr val="tx1"/>
                </a:solidFill>
                <a:latin typeface="Arial"/>
                <a:ea typeface="ＭＳ Ｐゴシック"/>
              </a:defRPr>
            </a:lvl2pPr>
            <a:lvl3pPr marL="1143000" indent="-228600" defTabSz="903288">
              <a:defRPr>
                <a:solidFill>
                  <a:schemeClr val="tx1"/>
                </a:solidFill>
                <a:latin typeface="Arial"/>
                <a:ea typeface="ＭＳ Ｐゴシック"/>
              </a:defRPr>
            </a:lvl3pPr>
            <a:lvl4pPr marL="1600200" indent="-228600" defTabSz="903288">
              <a:defRPr>
                <a:solidFill>
                  <a:schemeClr val="tx1"/>
                </a:solidFill>
                <a:latin typeface="Arial"/>
                <a:ea typeface="ＭＳ Ｐゴシック"/>
              </a:defRPr>
            </a:lvl4pPr>
            <a:lvl5pPr marL="2057400" indent="-228600" defTabSz="903288">
              <a:defRPr>
                <a:solidFill>
                  <a:schemeClr val="tx1"/>
                </a:solidFill>
                <a:latin typeface="Arial"/>
                <a:ea typeface="ＭＳ Ｐゴシック"/>
              </a:defRPr>
            </a:lvl5pPr>
            <a:lvl6pPr marL="2514600" indent="-228600" defTabSz="903288">
              <a:spcBef>
                <a:spcPts val="0"/>
              </a:spcBef>
              <a:spcAft>
                <a:spcPts val="0"/>
              </a:spcAft>
              <a:defRPr>
                <a:solidFill>
                  <a:schemeClr val="tx1"/>
                </a:solidFill>
                <a:latin typeface="Arial"/>
                <a:ea typeface="ＭＳ Ｐゴシック"/>
              </a:defRPr>
            </a:lvl6pPr>
            <a:lvl7pPr marL="2971800" indent="-228600" defTabSz="903288">
              <a:spcBef>
                <a:spcPts val="0"/>
              </a:spcBef>
              <a:spcAft>
                <a:spcPts val="0"/>
              </a:spcAft>
              <a:defRPr>
                <a:solidFill>
                  <a:schemeClr val="tx1"/>
                </a:solidFill>
                <a:latin typeface="Arial"/>
                <a:ea typeface="ＭＳ Ｐゴシック"/>
              </a:defRPr>
            </a:lvl7pPr>
            <a:lvl8pPr marL="3429000" indent="-228600" defTabSz="903288">
              <a:spcBef>
                <a:spcPts val="0"/>
              </a:spcBef>
              <a:spcAft>
                <a:spcPts val="0"/>
              </a:spcAft>
              <a:defRPr>
                <a:solidFill>
                  <a:schemeClr val="tx1"/>
                </a:solidFill>
                <a:latin typeface="Arial"/>
                <a:ea typeface="ＭＳ Ｐゴシック"/>
              </a:defRPr>
            </a:lvl8pPr>
            <a:lvl9pPr marL="3886200" indent="-228600" defTabSz="903288">
              <a:spcBef>
                <a:spcPts val="0"/>
              </a:spcBef>
              <a:spcAft>
                <a:spcPts val="0"/>
              </a:spcAft>
              <a:defRPr>
                <a:solidFill>
                  <a:schemeClr val="tx1"/>
                </a:solidFill>
                <a:latin typeface="Arial"/>
                <a:ea typeface="ＭＳ Ｐゴシック"/>
              </a:defRPr>
            </a:lvl9pPr>
          </a:lstStyle>
          <a:p>
            <a:pPr>
              <a:defRPr/>
            </a:pPr>
            <a:fld id="{9DC51276-D112-43C3-972D-A68A2C028FB3}" type="slidenum">
              <a:rPr lang="en-US" sz="800"/>
              <a:t/>
            </a:fld>
            <a:endParaRPr lang="en-US" sz="800"/>
          </a:p>
        </p:txBody>
      </p:sp>
      <p:sp>
        <p:nvSpPr>
          <p:cNvPr id="34819" name="Rectangle 2"/>
          <p:cNvSpPr>
            <a:spLocks noChangeArrowheads="1" noChangeAspect="1" noGrp="1" noRot="1" noTextEdit="1"/>
          </p:cNvSpPr>
          <p:nvPr>
            <p:ph type="sldImg"/>
          </p:nvPr>
        </p:nvSpPr>
        <p:spPr bwMode="auto">
          <a:ln/>
        </p:spPr>
      </p:sp>
      <p:sp>
        <p:nvSpPr>
          <p:cNvPr id="34820" name="Rectangle 3"/>
          <p:cNvSpPr>
            <a:spLocks noChangeArrowheads="1" noGrp="1"/>
          </p:cNvSpPr>
          <p:nvPr>
            <p:ph type="body" idx="1"/>
          </p:nvPr>
        </p:nvSpPr>
        <p:spPr bwMode="auto">
          <a:prstGeom prst="rect">
            <a:avLst/>
          </a:prstGeom>
          <a:noFill/>
          <a:ln/>
        </p:spPr>
        <p:txBody>
          <a:bodyPr/>
          <a:lstStyle/>
          <a:p>
            <a:pPr>
              <a:lnSpc>
                <a:spcPct val="80000"/>
              </a:lnSpc>
              <a:defRPr/>
            </a:pPr>
            <a:r>
              <a:rPr lang="en-US">
                <a:latin typeface="Times New Roman"/>
                <a:ea typeface="ＭＳ Ｐゴシック"/>
              </a:rPr>
              <a:t>7.1.4.4  Legacy Classful Addressing</a:t>
            </a: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9938" name="Rectangle 11"/>
          <p:cNvSpPr>
            <a:spLocks noChangeArrowheads="1" noGrp="1"/>
          </p:cNvSpPr>
          <p:nvPr>
            <p:ph type="sldNum" sz="quarter" idx="5"/>
          </p:nvPr>
        </p:nvSpPr>
        <p:spPr bwMode="auto">
          <a:prstGeom prst="rect">
            <a:avLst/>
          </a:prstGeom>
          <a:noFill/>
          <a:ln/>
        </p:spPr>
        <p:txBody>
          <a:bodyPr/>
          <a:lstStyle>
            <a:lvl1pPr defTabSz="966787">
              <a:defRPr>
                <a:solidFill>
                  <a:schemeClr val="tx1"/>
                </a:solidFill>
                <a:latin typeface="Arial"/>
                <a:ea typeface="ＭＳ Ｐゴシック"/>
              </a:defRPr>
            </a:lvl1pPr>
            <a:lvl2pPr marL="742950" indent="-285750" defTabSz="966787">
              <a:defRPr>
                <a:solidFill>
                  <a:schemeClr val="tx1"/>
                </a:solidFill>
                <a:latin typeface="Arial"/>
                <a:ea typeface="ＭＳ Ｐゴシック"/>
              </a:defRPr>
            </a:lvl2pPr>
            <a:lvl3pPr marL="1143000" indent="-228600" defTabSz="966787">
              <a:defRPr>
                <a:solidFill>
                  <a:schemeClr val="tx1"/>
                </a:solidFill>
                <a:latin typeface="Arial"/>
                <a:ea typeface="ＭＳ Ｐゴシック"/>
              </a:defRPr>
            </a:lvl3pPr>
            <a:lvl4pPr marL="1600200" indent="-228600" defTabSz="966787">
              <a:defRPr>
                <a:solidFill>
                  <a:schemeClr val="tx1"/>
                </a:solidFill>
                <a:latin typeface="Arial"/>
                <a:ea typeface="ＭＳ Ｐゴシック"/>
              </a:defRPr>
            </a:lvl4pPr>
            <a:lvl5pPr marL="2057400" indent="-228600" defTabSz="966787">
              <a:defRPr>
                <a:solidFill>
                  <a:schemeClr val="tx1"/>
                </a:solidFill>
                <a:latin typeface="Arial"/>
                <a:ea typeface="ＭＳ Ｐゴシック"/>
              </a:defRPr>
            </a:lvl5pPr>
            <a:lvl6pPr marL="2514600" indent="-228600" defTabSz="966787">
              <a:spcBef>
                <a:spcPts val="0"/>
              </a:spcBef>
              <a:spcAft>
                <a:spcPts val="0"/>
              </a:spcAft>
              <a:defRPr>
                <a:solidFill>
                  <a:schemeClr val="tx1"/>
                </a:solidFill>
                <a:latin typeface="Arial"/>
                <a:ea typeface="ＭＳ Ｐゴシック"/>
              </a:defRPr>
            </a:lvl6pPr>
            <a:lvl7pPr marL="2971800" indent="-228600" defTabSz="966787">
              <a:spcBef>
                <a:spcPts val="0"/>
              </a:spcBef>
              <a:spcAft>
                <a:spcPts val="0"/>
              </a:spcAft>
              <a:defRPr>
                <a:solidFill>
                  <a:schemeClr val="tx1"/>
                </a:solidFill>
                <a:latin typeface="Arial"/>
                <a:ea typeface="ＭＳ Ｐゴシック"/>
              </a:defRPr>
            </a:lvl7pPr>
            <a:lvl8pPr marL="3429000" indent="-228600" defTabSz="966787">
              <a:spcBef>
                <a:spcPts val="0"/>
              </a:spcBef>
              <a:spcAft>
                <a:spcPts val="0"/>
              </a:spcAft>
              <a:defRPr>
                <a:solidFill>
                  <a:schemeClr val="tx1"/>
                </a:solidFill>
                <a:latin typeface="Arial"/>
                <a:ea typeface="ＭＳ Ｐゴシック"/>
              </a:defRPr>
            </a:lvl8pPr>
            <a:lvl9pPr marL="3886200" indent="-228600" defTabSz="966787">
              <a:spcBef>
                <a:spcPts val="0"/>
              </a:spcBef>
              <a:spcAft>
                <a:spcPts val="0"/>
              </a:spcAft>
              <a:defRPr>
                <a:solidFill>
                  <a:schemeClr val="tx1"/>
                </a:solidFill>
                <a:latin typeface="Arial"/>
                <a:ea typeface="ＭＳ Ｐゴシック"/>
              </a:defRPr>
            </a:lvl9pPr>
          </a:lstStyle>
          <a:p>
            <a:pPr>
              <a:defRPr/>
            </a:pPr>
            <a:fld id="{0DEE82F2-617B-46C4-B405-E2999967CFB0}" type="slidenum">
              <a:rPr lang="en-US">
                <a:latin typeface="Times New Roman"/>
              </a:rPr>
              <a:t/>
            </a:fld>
            <a:endParaRPr lang="en-US">
              <a:latin typeface="Times New Roman"/>
            </a:endParaRPr>
          </a:p>
        </p:txBody>
      </p:sp>
      <p:sp>
        <p:nvSpPr>
          <p:cNvPr id="39939" name="Rectangle 2"/>
          <p:cNvSpPr>
            <a:spLocks noChangeArrowheads="1" noChangeAspect="1" noGrp="1" noRot="1" noTextEdit="1"/>
          </p:cNvSpPr>
          <p:nvPr>
            <p:ph type="sldImg"/>
          </p:nvPr>
        </p:nvSpPr>
        <p:spPr bwMode="auto">
          <a:ln/>
        </p:spPr>
      </p:sp>
      <p:sp>
        <p:nvSpPr>
          <p:cNvPr id="39940" name="Rectangle 3"/>
          <p:cNvSpPr>
            <a:spLocks noChangeArrowheads="1" noGrp="1"/>
          </p:cNvSpPr>
          <p:nvPr>
            <p:ph type="body" idx="1"/>
          </p:nvPr>
        </p:nvSpPr>
        <p:spPr bwMode="auto">
          <a:prstGeom prst="rect">
            <a:avLst/>
          </a:prstGeom>
          <a:noFill/>
          <a:ln/>
        </p:spPr>
        <p:txBody>
          <a:bodyPr/>
          <a:lstStyle/>
          <a:p>
            <a:pPr>
              <a:lnSpc>
                <a:spcPct val="80000"/>
              </a:lnSpc>
              <a:defRPr/>
            </a:pPr>
            <a:r>
              <a:rPr lang="en-US" b="1">
                <a:latin typeface="Times New Roman"/>
                <a:ea typeface="ＭＳ Ｐゴシック"/>
              </a:rPr>
              <a:t>8.1.1.1 Reasons for Subnetting</a:t>
            </a:r>
            <a:endParaRPr/>
          </a:p>
          <a:p>
            <a:pPr>
              <a:lnSpc>
                <a:spcPct val="80000"/>
              </a:lnSpc>
              <a:defRPr/>
            </a:pPr>
            <a:r>
              <a:rPr lang="en-US" b="1">
                <a:latin typeface="Times New Roman"/>
                <a:ea typeface="ＭＳ Ｐゴシック"/>
              </a:rPr>
              <a:t>8.1.1.2 Communication Between Subnets</a:t>
            </a:r>
            <a:endParaRPr/>
          </a:p>
          <a:p>
            <a:pPr>
              <a:lnSpc>
                <a:spcPct val="80000"/>
              </a:lnSpc>
              <a:defRPr/>
            </a:pPr>
            <a:endParaRPr lang="en-US">
              <a:latin typeface="Times New Roman"/>
              <a:ea typeface="ＭＳ Ｐゴシック"/>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6865" name="Rectangle 11"/>
          <p:cNvSpPr>
            <a:spLocks noChangeArrowheads="1" noGrp="1"/>
          </p:cNvSpPr>
          <p:nvPr>
            <p:ph type="sldNum" sz="quarter" idx="5"/>
          </p:nvPr>
        </p:nvSpPr>
        <p:spPr bwMode="auto">
          <a:prstGeom prst="rect">
            <a:avLst/>
          </a:prstGeom>
          <a:noFill/>
          <a:ln/>
        </p:spPr>
        <p:txBody>
          <a:bodyPr/>
          <a:lstStyle>
            <a:lvl1pPr defTabSz="903288">
              <a:defRPr sz="2400">
                <a:solidFill>
                  <a:schemeClr val="tx1"/>
                </a:solidFill>
                <a:latin typeface="Arial"/>
                <a:ea typeface="ＭＳ Ｐゴシック"/>
                <a:cs typeface="ＭＳ Ｐゴシック"/>
              </a:defRPr>
            </a:lvl1pPr>
            <a:lvl2pPr marL="742950" indent="-285750" defTabSz="903288">
              <a:defRPr sz="2400">
                <a:solidFill>
                  <a:schemeClr val="tx1"/>
                </a:solidFill>
                <a:latin typeface="Arial"/>
                <a:ea typeface="ＭＳ Ｐゴシック"/>
              </a:defRPr>
            </a:lvl2pPr>
            <a:lvl3pPr marL="1143000" indent="-228600" defTabSz="903288">
              <a:defRPr sz="2400">
                <a:solidFill>
                  <a:schemeClr val="tx1"/>
                </a:solidFill>
                <a:latin typeface="Arial"/>
                <a:ea typeface="ＭＳ Ｐゴシック"/>
              </a:defRPr>
            </a:lvl3pPr>
            <a:lvl4pPr marL="1600200" indent="-228600" defTabSz="903288">
              <a:defRPr sz="2400">
                <a:solidFill>
                  <a:schemeClr val="tx1"/>
                </a:solidFill>
                <a:latin typeface="Arial"/>
                <a:ea typeface="ＭＳ Ｐゴシック"/>
              </a:defRPr>
            </a:lvl4pPr>
            <a:lvl5pPr marL="2057400" indent="-228600" defTabSz="903288">
              <a:defRPr sz="2400">
                <a:solidFill>
                  <a:schemeClr val="tx1"/>
                </a:solidFill>
                <a:latin typeface="Arial"/>
                <a:ea typeface="ＭＳ Ｐゴシック"/>
              </a:defRPr>
            </a:lvl5pPr>
            <a:lvl6pPr marL="2514600" indent="-228600" algn="ctr" defTabSz="903288">
              <a:lnSpc>
                <a:spcPct val="90000"/>
              </a:lnSpc>
              <a:spcBef>
                <a:spcPts val="0"/>
              </a:spcBef>
              <a:spcAft>
                <a:spcPts val="0"/>
              </a:spcAft>
              <a:defRPr sz="2400">
                <a:solidFill>
                  <a:schemeClr val="tx1"/>
                </a:solidFill>
                <a:latin typeface="Arial"/>
                <a:ea typeface="ＭＳ Ｐゴシック"/>
              </a:defRPr>
            </a:lvl6pPr>
            <a:lvl7pPr marL="2971800" indent="-228600" algn="ctr" defTabSz="903288">
              <a:lnSpc>
                <a:spcPct val="90000"/>
              </a:lnSpc>
              <a:spcBef>
                <a:spcPts val="0"/>
              </a:spcBef>
              <a:spcAft>
                <a:spcPts val="0"/>
              </a:spcAft>
              <a:defRPr sz="2400">
                <a:solidFill>
                  <a:schemeClr val="tx1"/>
                </a:solidFill>
                <a:latin typeface="Arial"/>
                <a:ea typeface="ＭＳ Ｐゴシック"/>
              </a:defRPr>
            </a:lvl7pPr>
            <a:lvl8pPr marL="3429000" indent="-228600" algn="ctr" defTabSz="903288">
              <a:lnSpc>
                <a:spcPct val="90000"/>
              </a:lnSpc>
              <a:spcBef>
                <a:spcPts val="0"/>
              </a:spcBef>
              <a:spcAft>
                <a:spcPts val="0"/>
              </a:spcAft>
              <a:defRPr sz="2400">
                <a:solidFill>
                  <a:schemeClr val="tx1"/>
                </a:solidFill>
                <a:latin typeface="Arial"/>
                <a:ea typeface="ＭＳ Ｐゴシック"/>
              </a:defRPr>
            </a:lvl8pPr>
            <a:lvl9pPr marL="3886200" indent="-228600" algn="ctr" defTabSz="903288">
              <a:lnSpc>
                <a:spcPct val="90000"/>
              </a:lnSpc>
              <a:spcBef>
                <a:spcPts val="0"/>
              </a:spcBef>
              <a:spcAft>
                <a:spcPts val="0"/>
              </a:spcAft>
              <a:defRPr sz="2400">
                <a:solidFill>
                  <a:schemeClr val="tx1"/>
                </a:solidFill>
                <a:latin typeface="Arial"/>
                <a:ea typeface="ＭＳ Ｐゴシック"/>
              </a:defRPr>
            </a:lvl9pPr>
          </a:lstStyle>
          <a:p>
            <a:pPr>
              <a:defRPr/>
            </a:pPr>
            <a:fld id="{117FB9E6-8694-144F-93D6-FB3ABD0E94A0}" type="slidenum">
              <a:rPr lang="en-US" sz="800"/>
              <a:t/>
            </a:fld>
            <a:endParaRPr lang="en-US" sz="800"/>
          </a:p>
        </p:txBody>
      </p:sp>
      <p:sp>
        <p:nvSpPr>
          <p:cNvPr id="36866" name="Rectangle 2"/>
          <p:cNvSpPr>
            <a:spLocks noChangeArrowheads="1" noChangeAspect="1" noGrp="1" noRot="1" noTextEdit="1"/>
          </p:cNvSpPr>
          <p:nvPr>
            <p:ph type="sldImg"/>
          </p:nvPr>
        </p:nvSpPr>
        <p:spPr bwMode="auto">
          <a:ln/>
        </p:spPr>
      </p:sp>
      <p:sp>
        <p:nvSpPr>
          <p:cNvPr id="36867" name="Rectangle 3"/>
          <p:cNvSpPr>
            <a:spLocks noChangeArrowheads="1" noGrp="1"/>
          </p:cNvSpPr>
          <p:nvPr>
            <p:ph type="body" idx="1"/>
          </p:nvPr>
        </p:nvSpPr>
        <p:spPr bwMode="auto">
          <a:prstGeom prst="rect">
            <a:avLst/>
          </a:prstGeom>
          <a:noFill/>
          <a:ln/>
        </p:spPr>
        <p:txBody>
          <a:bodyPr/>
          <a:lstStyle/>
          <a:p>
            <a:pPr>
              <a:lnSpc>
                <a:spcPct val="80000"/>
              </a:lnSpc>
              <a:buFontTx/>
              <a:buNone/>
              <a:defRPr/>
            </a:pPr>
            <a:r>
              <a:rPr lang="en-US"/>
              <a:t>7.1.3.3 Unicast Transmission</a:t>
            </a: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9"/>
            <a:ext cx="7772400" cy="1470025"/>
          </a:xfrm>
        </p:spPr>
        <p:txBody>
          <a:bodyPr/>
          <a:lstStyle/>
          <a:p>
            <a:pPr>
              <a:defRPr/>
            </a:pPr>
            <a:r>
              <a:rPr lang="en-US"/>
              <a:t>Click to edit Master title style</a:t>
            </a:r>
            <a:endParaRPr/>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pPr>
              <a:defRPr/>
            </a:pPr>
            <a:r>
              <a:rPr lang="en-US"/>
              <a:t>Click to edit Master subtitle style</a:t>
            </a:r>
            <a:endParaRPr/>
          </a:p>
        </p:txBody>
      </p:sp>
      <p:sp>
        <p:nvSpPr>
          <p:cNvPr id="4"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5"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6" name="Rectangle 8"/>
          <p:cNvSpPr>
            <a:spLocks noChangeArrowheads="1" noGrp="1"/>
          </p:cNvSpPr>
          <p:nvPr>
            <p:ph type="sldNum" sz="quarter" idx="12"/>
          </p:nvPr>
        </p:nvSpPr>
        <p:spPr bwMode="auto">
          <a:ln/>
        </p:spPr>
        <p:txBody>
          <a:bodyPr/>
          <a:lstStyle>
            <a:lvl1pPr>
              <a:defRPr/>
            </a:lvl1pPr>
          </a:lstStyle>
          <a:p>
            <a:pPr>
              <a:defRPr/>
            </a:pPr>
            <a:r>
              <a:rPr lang="en-US"/>
              <a:t>4-</a:t>
            </a:r>
            <a:fld id="{2AF73419-FACC-4A6A-9D6E-61B5BA43F906}"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5"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6" name="Rectangle 8"/>
          <p:cNvSpPr>
            <a:spLocks noChangeArrowheads="1" noGrp="1"/>
          </p:cNvSpPr>
          <p:nvPr>
            <p:ph type="sldNum" sz="quarter" idx="12"/>
          </p:nvPr>
        </p:nvSpPr>
        <p:spPr bwMode="auto">
          <a:ln/>
        </p:spPr>
        <p:txBody>
          <a:bodyPr/>
          <a:lstStyle>
            <a:lvl1pPr>
              <a:defRPr/>
            </a:lvl1pPr>
          </a:lstStyle>
          <a:p>
            <a:pPr>
              <a:defRPr/>
            </a:pPr>
            <a:r>
              <a:rPr lang="en-US"/>
              <a:t>4-</a:t>
            </a:r>
            <a:fld id="{90307DB4-36F6-4DA1-89BD-9499A3B15347}"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362700" y="228600"/>
            <a:ext cx="1943100" cy="60198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533400" y="228600"/>
            <a:ext cx="5676900" cy="60198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5"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6" name="Rectangle 8"/>
          <p:cNvSpPr>
            <a:spLocks noChangeArrowheads="1" noGrp="1"/>
          </p:cNvSpPr>
          <p:nvPr>
            <p:ph type="sldNum" sz="quarter" idx="12"/>
          </p:nvPr>
        </p:nvSpPr>
        <p:spPr bwMode="auto">
          <a:ln/>
        </p:spPr>
        <p:txBody>
          <a:bodyPr/>
          <a:lstStyle>
            <a:lvl1pPr>
              <a:defRPr/>
            </a:lvl1pPr>
          </a:lstStyle>
          <a:p>
            <a:pPr>
              <a:defRPr/>
            </a:pPr>
            <a:r>
              <a:rPr lang="en-US"/>
              <a:t>4-</a:t>
            </a:r>
            <a:fld id="{02DCB979-994C-461A-9113-5E168A1E61D9}"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Obj" userDrawn="1">
  <p:cSld name="Title, Text,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33400" y="228600"/>
            <a:ext cx="7772400" cy="1143000"/>
          </a:xfrm>
        </p:spPr>
        <p:txBody>
          <a:bodyPr/>
          <a:lstStyle/>
          <a:p>
            <a:pPr>
              <a:defRPr/>
            </a:pPr>
            <a:r>
              <a:rPr lang="en-US"/>
              <a:t>Click to edit Master title style</a:t>
            </a:r>
            <a:endParaRPr/>
          </a:p>
        </p:txBody>
      </p:sp>
      <p:sp>
        <p:nvSpPr>
          <p:cNvPr id="3" name="Text Placeholder 2"/>
          <p:cNvSpPr>
            <a:spLocks noGrp="1"/>
          </p:cNvSpPr>
          <p:nvPr>
            <p:ph type="body" sz="half" idx="1"/>
          </p:nvPr>
        </p:nvSpPr>
        <p:spPr bwMode="auto">
          <a:xfrm>
            <a:off x="533400" y="1600200"/>
            <a:ext cx="3810000" cy="46482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4495800" y="1600200"/>
            <a:ext cx="3810000" cy="46482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6"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7" name="Rectangle 8"/>
          <p:cNvSpPr>
            <a:spLocks noChangeArrowheads="1" noGrp="1"/>
          </p:cNvSpPr>
          <p:nvPr>
            <p:ph type="sldNum" sz="quarter" idx="12"/>
          </p:nvPr>
        </p:nvSpPr>
        <p:spPr bwMode="auto">
          <a:ln/>
        </p:spPr>
        <p:txBody>
          <a:bodyPr/>
          <a:lstStyle>
            <a:lvl1pPr>
              <a:defRPr/>
            </a:lvl1pPr>
          </a:lstStyle>
          <a:p>
            <a:pPr>
              <a:defRPr/>
            </a:pPr>
            <a:r>
              <a:rPr lang="en-US"/>
              <a:t>4-</a:t>
            </a:r>
            <a:fld id="{E2F0D9CD-36D6-436E-9F9F-2E9B7564478E}"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5"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6" name="Rectangle 8"/>
          <p:cNvSpPr>
            <a:spLocks noChangeArrowheads="1" noGrp="1"/>
          </p:cNvSpPr>
          <p:nvPr>
            <p:ph type="sldNum" sz="quarter" idx="12"/>
          </p:nvPr>
        </p:nvSpPr>
        <p:spPr bwMode="auto">
          <a:ln/>
        </p:spPr>
        <p:txBody>
          <a:bodyPr/>
          <a:lstStyle>
            <a:lvl1pPr>
              <a:defRPr/>
            </a:lvl1pPr>
          </a:lstStyle>
          <a:p>
            <a:pPr>
              <a:defRPr/>
            </a:pPr>
            <a:r>
              <a:rPr lang="en-US"/>
              <a:t>4-</a:t>
            </a:r>
            <a:fld id="{806BFCDF-86EC-4AFB-A941-016F65EAC5D2}"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4"/>
            <a:ext cx="7772400" cy="1362075"/>
          </a:xfrm>
        </p:spPr>
        <p:txBody>
          <a:bodyPr anchor="t"/>
          <a:lstStyle>
            <a:lvl1pPr algn="l">
              <a:defRPr sz="4000" b="1" cap="all"/>
            </a:lvl1pPr>
          </a:lstStyle>
          <a:p>
            <a:pPr>
              <a:defRPr/>
            </a:pPr>
            <a:r>
              <a:rPr lang="en-US"/>
              <a:t>Click to edit Master title style</a:t>
            </a:r>
            <a:endParaRPr/>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defRPr/>
            </a:pPr>
            <a:r>
              <a:rPr lang="en-US"/>
              <a:t>Click to edit Master text styles</a:t>
            </a:r>
            <a:endParaRPr/>
          </a:p>
        </p:txBody>
      </p:sp>
      <p:sp>
        <p:nvSpPr>
          <p:cNvPr id="4"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5"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6" name="Rectangle 8"/>
          <p:cNvSpPr>
            <a:spLocks noChangeArrowheads="1" noGrp="1"/>
          </p:cNvSpPr>
          <p:nvPr>
            <p:ph type="sldNum" sz="quarter" idx="12"/>
          </p:nvPr>
        </p:nvSpPr>
        <p:spPr bwMode="auto">
          <a:ln/>
        </p:spPr>
        <p:txBody>
          <a:bodyPr/>
          <a:lstStyle>
            <a:lvl1pPr>
              <a:defRPr/>
            </a:lvl1pPr>
          </a:lstStyle>
          <a:p>
            <a:pPr>
              <a:defRPr/>
            </a:pPr>
            <a:r>
              <a:rPr lang="en-US"/>
              <a:t>4-</a:t>
            </a:r>
            <a:fld id="{FF35996C-7F03-45DC-8D47-04DA9A37428E}"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6"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7" name="Rectangle 8"/>
          <p:cNvSpPr>
            <a:spLocks noChangeArrowheads="1" noGrp="1"/>
          </p:cNvSpPr>
          <p:nvPr>
            <p:ph type="sldNum" sz="quarter" idx="12"/>
          </p:nvPr>
        </p:nvSpPr>
        <p:spPr bwMode="auto">
          <a:ln/>
        </p:spPr>
        <p:txBody>
          <a:bodyPr/>
          <a:lstStyle>
            <a:lvl1pPr>
              <a:defRPr/>
            </a:lvl1pPr>
          </a:lstStyle>
          <a:p>
            <a:pPr>
              <a:defRPr/>
            </a:pPr>
            <a:r>
              <a:rPr lang="en-US"/>
              <a:t>4-</a:t>
            </a:r>
            <a:fld id="{26A01271-1BC5-43FC-A77F-039F555FCBF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4638"/>
            <a:ext cx="8229600" cy="11430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8"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9" name="Rectangle 8"/>
          <p:cNvSpPr>
            <a:spLocks noChangeArrowheads="1" noGrp="1"/>
          </p:cNvSpPr>
          <p:nvPr>
            <p:ph type="sldNum" sz="quarter" idx="12"/>
          </p:nvPr>
        </p:nvSpPr>
        <p:spPr bwMode="auto">
          <a:ln/>
        </p:spPr>
        <p:txBody>
          <a:bodyPr/>
          <a:lstStyle>
            <a:lvl1pPr>
              <a:defRPr/>
            </a:lvl1pPr>
          </a:lstStyle>
          <a:p>
            <a:pPr>
              <a:defRPr/>
            </a:pPr>
            <a:r>
              <a:rPr lang="en-US"/>
              <a:t>4-</a:t>
            </a:r>
            <a:fld id="{35AFBB74-676C-480D-85A8-2C828E92545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4"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5" name="Rectangle 8"/>
          <p:cNvSpPr>
            <a:spLocks noChangeArrowheads="1" noGrp="1"/>
          </p:cNvSpPr>
          <p:nvPr>
            <p:ph type="sldNum" sz="quarter" idx="12"/>
          </p:nvPr>
        </p:nvSpPr>
        <p:spPr bwMode="auto">
          <a:ln/>
        </p:spPr>
        <p:txBody>
          <a:bodyPr/>
          <a:lstStyle>
            <a:lvl1pPr>
              <a:defRPr/>
            </a:lvl1pPr>
          </a:lstStyle>
          <a:p>
            <a:pPr>
              <a:defRPr/>
            </a:pPr>
            <a:r>
              <a:rPr lang="en-US"/>
              <a:t>4-</a:t>
            </a:r>
            <a:fld id="{C0AA83F7-C99E-4558-BF19-ED0D4704EFEC}"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3"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4" name="Rectangle 8"/>
          <p:cNvSpPr>
            <a:spLocks noChangeArrowheads="1" noGrp="1"/>
          </p:cNvSpPr>
          <p:nvPr>
            <p:ph type="sldNum" sz="quarter" idx="12"/>
          </p:nvPr>
        </p:nvSpPr>
        <p:spPr bwMode="auto">
          <a:ln/>
        </p:spPr>
        <p:txBody>
          <a:bodyPr/>
          <a:lstStyle>
            <a:lvl1pPr>
              <a:defRPr/>
            </a:lvl1pPr>
          </a:lstStyle>
          <a:p>
            <a:pPr>
              <a:defRPr/>
            </a:pPr>
            <a:r>
              <a:rPr lang="en-US"/>
              <a:t>4-</a:t>
            </a:r>
            <a:fld id="{F5C36A8A-8D5D-4A6A-9320-C6B9A348414A}"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2" y="273050"/>
            <a:ext cx="3008313" cy="1162050"/>
          </a:xfrm>
        </p:spPr>
        <p:txBody>
          <a:bodyPr anchor="b"/>
          <a:lstStyle>
            <a:lvl1pPr algn="l">
              <a:defRPr sz="2000" b="1"/>
            </a:lvl1pPr>
          </a:lstStyle>
          <a:p>
            <a:pPr>
              <a:defRPr/>
            </a:pPr>
            <a:r>
              <a:rPr lang="en-US"/>
              <a:t>Click to edit Master title style</a:t>
            </a:r>
            <a:endParaRPr/>
          </a:p>
        </p:txBody>
      </p:sp>
      <p:sp>
        <p:nvSpPr>
          <p:cNvPr id="3" name="Content Placeholder 2"/>
          <p:cNvSpPr>
            <a:spLocks noGrp="1"/>
          </p:cNvSpPr>
          <p:nvPr>
            <p:ph idx="1"/>
          </p:nvPr>
        </p:nvSpPr>
        <p:spPr bwMode="auto">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defRPr/>
            </a:pPr>
            <a:r>
              <a:rPr lang="en-US"/>
              <a:t>Click to edit Master text styles</a:t>
            </a:r>
            <a:endParaRPr/>
          </a:p>
        </p:txBody>
      </p:sp>
      <p:sp>
        <p:nvSpPr>
          <p:cNvPr id="5"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6"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7" name="Rectangle 8"/>
          <p:cNvSpPr>
            <a:spLocks noChangeArrowheads="1" noGrp="1"/>
          </p:cNvSpPr>
          <p:nvPr>
            <p:ph type="sldNum" sz="quarter" idx="12"/>
          </p:nvPr>
        </p:nvSpPr>
        <p:spPr bwMode="auto">
          <a:ln/>
        </p:spPr>
        <p:txBody>
          <a:bodyPr/>
          <a:lstStyle>
            <a:lvl1pPr>
              <a:defRPr/>
            </a:lvl1pPr>
          </a:lstStyle>
          <a:p>
            <a:pPr>
              <a:defRPr/>
            </a:pPr>
            <a:r>
              <a:rPr lang="en-US"/>
              <a:t>4-</a:t>
            </a:r>
            <a:fld id="{BB6653DC-F687-45EA-A2F9-CC24AE97BBFC}"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defRPr/>
            </a:pPr>
            <a:endParaRPr lang="en-US"/>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defRPr/>
            </a:pPr>
            <a:r>
              <a:rPr lang="en-US"/>
              <a:t>Click to edit Master text styles</a:t>
            </a:r>
            <a:endParaRPr/>
          </a:p>
        </p:txBody>
      </p:sp>
      <p:sp>
        <p:nvSpPr>
          <p:cNvPr id="5" name="Rectangle 4"/>
          <p:cNvSpPr>
            <a:spLocks noChangeArrowheads="1" noGrp="1"/>
          </p:cNvSpPr>
          <p:nvPr>
            <p:ph type="dt" sz="half" idx="10"/>
          </p:nvPr>
        </p:nvSpPr>
        <p:spPr bwMode="auto">
          <a:ln/>
        </p:spPr>
        <p:txBody>
          <a:bodyPr/>
          <a:lstStyle>
            <a:lvl1pPr>
              <a:defRPr/>
            </a:lvl1pPr>
          </a:lstStyle>
          <a:p>
            <a:pPr>
              <a:defRPr/>
            </a:pPr>
            <a:endParaRPr lang="en-US"/>
          </a:p>
        </p:txBody>
      </p:sp>
      <p:sp>
        <p:nvSpPr>
          <p:cNvPr id="6" name="Rectangle 7"/>
          <p:cNvSpPr>
            <a:spLocks noChangeArrowheads="1" noGrp="1"/>
          </p:cNvSpPr>
          <p:nvPr>
            <p:ph type="ftr" sz="quarter" idx="11"/>
          </p:nvPr>
        </p:nvSpPr>
        <p:spPr bwMode="auto">
          <a:ln/>
        </p:spPr>
        <p:txBody>
          <a:bodyPr/>
          <a:lstStyle>
            <a:lvl1pPr>
              <a:defRPr/>
            </a:lvl1pPr>
          </a:lstStyle>
          <a:p>
            <a:pPr>
              <a:defRPr/>
            </a:pPr>
            <a:r>
              <a:rPr lang="en-US"/>
              <a:t>Network Layer</a:t>
            </a:r>
            <a:endParaRPr/>
          </a:p>
        </p:txBody>
      </p:sp>
      <p:sp>
        <p:nvSpPr>
          <p:cNvPr id="7" name="Rectangle 8"/>
          <p:cNvSpPr>
            <a:spLocks noChangeArrowheads="1" noGrp="1"/>
          </p:cNvSpPr>
          <p:nvPr>
            <p:ph type="sldNum" sz="quarter" idx="12"/>
          </p:nvPr>
        </p:nvSpPr>
        <p:spPr bwMode="auto">
          <a:ln/>
        </p:spPr>
        <p:txBody>
          <a:bodyPr/>
          <a:lstStyle>
            <a:lvl1pPr>
              <a:defRPr/>
            </a:lvl1pPr>
          </a:lstStyle>
          <a:p>
            <a:pPr>
              <a:defRPr/>
            </a:pPr>
            <a:r>
              <a:rPr lang="en-US"/>
              <a:t>4-</a:t>
            </a:r>
            <a:fld id="{4926718D-21FC-4AE8-BD37-DFF371437FE8}"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p:cNvGrpSpPr/>
        <p:nvPr/>
      </p:nvGrpSpPr>
      <p:grpSpPr bwMode="auto">
        <a:xfrm>
          <a:off x="0" y="0"/>
          <a:ext cx="0" cy="0"/>
          <a:chOff x="0" y="0"/>
          <a:chExt cx="0" cy="0"/>
        </a:xfrm>
      </p:grpSpPr>
      <p:sp>
        <p:nvSpPr>
          <p:cNvPr id="1026" name="Rectangle 2"/>
          <p:cNvSpPr>
            <a:spLocks noChangeArrowheads="1" noGrp="1"/>
          </p:cNvSpPr>
          <p:nvPr>
            <p:ph type="title"/>
          </p:nvPr>
        </p:nvSpPr>
        <p:spPr bwMode="auto">
          <a:xfrm>
            <a:off x="533400" y="228600"/>
            <a:ext cx="7772400" cy="1143000"/>
          </a:xfrm>
          <a:prstGeom prst="rect">
            <a:avLst/>
          </a:prstGeom>
          <a:noFill/>
          <a:ln>
            <a:noFill/>
          </a:ln>
        </p:spPr>
        <p:txBody>
          <a:bodyPr vert="horz" wrap="square" lIns="91440" tIns="45720" rIns="91440" bIns="45720" numCol="1" anchor="ctr" anchorCtr="0" compatLnSpc="1">
            <a:prstTxWarp prst="textNoShape"/>
          </a:bodyPr>
          <a:lstStyle/>
          <a:p>
            <a:pPr lvl="0">
              <a:defRPr/>
            </a:pPr>
            <a:r>
              <a:rPr lang="en-US"/>
              <a:t>Click to edit Master title style</a:t>
            </a:r>
            <a:endParaRPr/>
          </a:p>
        </p:txBody>
      </p:sp>
      <p:sp>
        <p:nvSpPr>
          <p:cNvPr id="1027" name="Rectangle 3"/>
          <p:cNvSpPr>
            <a:spLocks noChangeArrowheads="1" noGrp="1"/>
          </p:cNvSpPr>
          <p:nvPr>
            <p:ph type="body" idx="1"/>
          </p:nvPr>
        </p:nvSpPr>
        <p:spPr bwMode="auto">
          <a:xfrm>
            <a:off x="533400" y="1600200"/>
            <a:ext cx="7772400" cy="4648200"/>
          </a:xfrm>
          <a:prstGeom prst="rect">
            <a:avLst/>
          </a:prstGeom>
          <a:noFill/>
          <a:ln>
            <a:noFill/>
          </a:ln>
        </p:spPr>
        <p:txBody>
          <a:bodyPr vert="horz" wrap="square" lIns="91440" tIns="45720" rIns="91440" bIns="45720" numCol="1" anchor="t" anchorCtr="0" compatLnSpc="1">
            <a:prstTxWarp prst="textNoShape"/>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28" name="Rectangle 4"/>
          <p:cNvSpPr>
            <a:spLocks noChangeArrowheads="1" noGrp="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bodyPr>
          <a:lstStyle>
            <a:lvl1pPr>
              <a:defRPr sz="1400">
                <a:latin typeface="Times New Roman"/>
              </a:defRPr>
            </a:lvl1pPr>
          </a:lstStyle>
          <a:p>
            <a:pPr>
              <a:defRPr/>
            </a:pPr>
            <a:endParaRPr lang="en-US"/>
          </a:p>
        </p:txBody>
      </p:sp>
      <p:sp>
        <p:nvSpPr>
          <p:cNvPr id="1031" name="Rectangle 7"/>
          <p:cNvSpPr>
            <a:spLocks noChangeArrowheads="1" noGrp="1"/>
          </p:cNvSpPr>
          <p:nvPr>
            <p:ph type="ftr" sz="quarter" idx="3"/>
          </p:nvPr>
        </p:nvSpPr>
        <p:spPr bwMode="auto">
          <a:xfrm>
            <a:off x="553243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bodyPr>
          <a:lstStyle>
            <a:lvl1pPr algn="r">
              <a:defRPr sz="1200">
                <a:latin typeface="Tahoma"/>
                <a:ea typeface="+mn-ea"/>
                <a:cs typeface="+mn-cs"/>
              </a:defRPr>
            </a:lvl1pPr>
          </a:lstStyle>
          <a:p>
            <a:pPr>
              <a:defRPr/>
            </a:pPr>
            <a:r>
              <a:rPr lang="en-US"/>
              <a:t>Network Layer</a:t>
            </a:r>
            <a:endParaRPr/>
          </a:p>
        </p:txBody>
      </p:sp>
      <p:sp>
        <p:nvSpPr>
          <p:cNvPr id="1032" name="Rectangle 8"/>
          <p:cNvSpPr>
            <a:spLocks noChangeArrowheads="1" noGrp="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bodyPr>
          <a:lstStyle>
            <a:lvl1pPr>
              <a:defRPr sz="1200">
                <a:latin typeface="Tahoma"/>
              </a:defRPr>
            </a:lvl1pPr>
          </a:lstStyle>
          <a:p>
            <a:pPr>
              <a:defRPr/>
            </a:pPr>
            <a:r>
              <a:rPr lang="en-US"/>
              <a:t>4-</a:t>
            </a:r>
            <a:fld id="{BCEE411C-6ED4-4095-95C1-F28929AB7399}"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1" hdr="0" sldNum="1"/>
  <p:txStyles>
    <p:titleStyle>
      <a:lvl1pPr algn="l">
        <a:spcBef>
          <a:spcPts val="0"/>
        </a:spcBef>
        <a:spcAft>
          <a:spcPts val="0"/>
        </a:spcAft>
        <a:defRPr sz="4400">
          <a:solidFill>
            <a:srgbClr val="000099"/>
          </a:solidFill>
          <a:latin typeface="+mj-lt"/>
          <a:ea typeface="ＭＳ Ｐゴシック"/>
          <a:cs typeface="ＭＳ Ｐゴシック"/>
        </a:defRPr>
      </a:lvl1pPr>
      <a:lvl2pPr algn="l">
        <a:spcBef>
          <a:spcPts val="0"/>
        </a:spcBef>
        <a:spcAft>
          <a:spcPts val="0"/>
        </a:spcAft>
        <a:defRPr sz="4400">
          <a:solidFill>
            <a:srgbClr val="000099"/>
          </a:solidFill>
          <a:latin typeface="Gill Sans MT"/>
          <a:ea typeface="ＭＳ Ｐゴシック"/>
          <a:cs typeface="ＭＳ Ｐゴシック"/>
        </a:defRPr>
      </a:lvl2pPr>
      <a:lvl3pPr algn="l">
        <a:spcBef>
          <a:spcPts val="0"/>
        </a:spcBef>
        <a:spcAft>
          <a:spcPts val="0"/>
        </a:spcAft>
        <a:defRPr sz="4400">
          <a:solidFill>
            <a:srgbClr val="000099"/>
          </a:solidFill>
          <a:latin typeface="Gill Sans MT"/>
          <a:ea typeface="ＭＳ Ｐゴシック"/>
          <a:cs typeface="ＭＳ Ｐゴシック"/>
        </a:defRPr>
      </a:lvl3pPr>
      <a:lvl4pPr algn="l">
        <a:spcBef>
          <a:spcPts val="0"/>
        </a:spcBef>
        <a:spcAft>
          <a:spcPts val="0"/>
        </a:spcAft>
        <a:defRPr sz="4400">
          <a:solidFill>
            <a:srgbClr val="000099"/>
          </a:solidFill>
          <a:latin typeface="Gill Sans MT"/>
          <a:ea typeface="ＭＳ Ｐゴシック"/>
          <a:cs typeface="ＭＳ Ｐゴシック"/>
        </a:defRPr>
      </a:lvl4pPr>
      <a:lvl5pPr algn="l">
        <a:spcBef>
          <a:spcPts val="0"/>
        </a:spcBef>
        <a:spcAft>
          <a:spcPts val="0"/>
        </a:spcAft>
        <a:defRPr sz="4400">
          <a:solidFill>
            <a:srgbClr val="000099"/>
          </a:solidFill>
          <a:latin typeface="Gill Sans MT"/>
          <a:ea typeface="ＭＳ Ｐゴシック"/>
          <a:cs typeface="ＭＳ Ｐゴシック"/>
        </a:defRPr>
      </a:lvl5pPr>
      <a:lvl6pPr marL="457189" algn="l">
        <a:spcBef>
          <a:spcPts val="0"/>
        </a:spcBef>
        <a:spcAft>
          <a:spcPts val="0"/>
        </a:spcAft>
        <a:defRPr sz="4400">
          <a:solidFill>
            <a:srgbClr val="000099"/>
          </a:solidFill>
          <a:latin typeface="Gill Sans MT"/>
        </a:defRPr>
      </a:lvl6pPr>
      <a:lvl7pPr marL="914377" algn="l">
        <a:spcBef>
          <a:spcPts val="0"/>
        </a:spcBef>
        <a:spcAft>
          <a:spcPts val="0"/>
        </a:spcAft>
        <a:defRPr sz="4400">
          <a:solidFill>
            <a:srgbClr val="000099"/>
          </a:solidFill>
          <a:latin typeface="Gill Sans MT"/>
        </a:defRPr>
      </a:lvl7pPr>
      <a:lvl8pPr marL="1371566" algn="l">
        <a:spcBef>
          <a:spcPts val="0"/>
        </a:spcBef>
        <a:spcAft>
          <a:spcPts val="0"/>
        </a:spcAft>
        <a:defRPr sz="4400">
          <a:solidFill>
            <a:srgbClr val="000099"/>
          </a:solidFill>
          <a:latin typeface="Gill Sans MT"/>
        </a:defRPr>
      </a:lvl8pPr>
      <a:lvl9pPr marL="1828754" algn="l">
        <a:spcBef>
          <a:spcPts val="0"/>
        </a:spcBef>
        <a:spcAft>
          <a:spcPts val="0"/>
        </a:spcAft>
        <a:defRPr sz="4400">
          <a:solidFill>
            <a:srgbClr val="000099"/>
          </a:solidFill>
          <a:latin typeface="Gill Sans MT"/>
        </a:defRPr>
      </a:lvl9pPr>
    </p:titleStyle>
    <p:bodyStyle>
      <a:lvl1pPr marL="341313" indent="-341313" algn="l">
        <a:lnSpc>
          <a:spcPct val="85000"/>
        </a:lnSpc>
        <a:spcBef>
          <a:spcPts val="0"/>
        </a:spcBef>
        <a:spcAft>
          <a:spcPts val="0"/>
        </a:spcAft>
        <a:buClr>
          <a:srgbClr val="000099"/>
        </a:buClr>
        <a:buSzPct val="65000"/>
        <a:buFont typeface="Wingdings"/>
        <a:buChar char="v"/>
        <a:defRPr sz="2800">
          <a:solidFill>
            <a:schemeClr val="tx1"/>
          </a:solidFill>
          <a:latin typeface="+mn-lt"/>
          <a:ea typeface="ＭＳ Ｐゴシック"/>
          <a:cs typeface="ＭＳ Ｐゴシック"/>
        </a:defRPr>
      </a:lvl1pPr>
      <a:lvl2pPr marL="741363" indent="-284163" algn="l">
        <a:lnSpc>
          <a:spcPct val="85000"/>
        </a:lnSpc>
        <a:spcBef>
          <a:spcPts val="0"/>
        </a:spcBef>
        <a:spcAft>
          <a:spcPts val="0"/>
        </a:spcAft>
        <a:buClr>
          <a:srgbClr val="000099"/>
        </a:buClr>
        <a:buFont typeface="Wingdings"/>
        <a:buChar char="§"/>
        <a:defRPr sz="2400">
          <a:solidFill>
            <a:schemeClr val="tx1"/>
          </a:solidFill>
          <a:latin typeface="+mn-lt"/>
          <a:ea typeface="ＭＳ Ｐゴシック"/>
        </a:defRPr>
      </a:lvl2pPr>
      <a:lvl3pPr marL="1141413" indent="-227013" algn="l">
        <a:spcBef>
          <a:spcPts val="0"/>
        </a:spcBef>
        <a:spcAft>
          <a:spcPts val="0"/>
        </a:spcAft>
        <a:buChar char="•"/>
        <a:defRPr sz="2000">
          <a:solidFill>
            <a:schemeClr val="tx1"/>
          </a:solidFill>
          <a:latin typeface="Comic Sans MS"/>
          <a:ea typeface="ＭＳ Ｐゴシック"/>
        </a:defRPr>
      </a:lvl3pPr>
      <a:lvl4pPr marL="1598613" indent="-227013" algn="l">
        <a:spcBef>
          <a:spcPts val="0"/>
        </a:spcBef>
        <a:spcAft>
          <a:spcPts val="0"/>
        </a:spcAft>
        <a:buChar char="–"/>
        <a:defRPr sz="2000">
          <a:solidFill>
            <a:schemeClr val="tx1"/>
          </a:solidFill>
          <a:latin typeface="Times New Roman"/>
          <a:ea typeface="ＭＳ Ｐゴシック"/>
        </a:defRPr>
      </a:lvl4pPr>
      <a:lvl5pPr marL="2055813" indent="-227013" algn="l">
        <a:spcBef>
          <a:spcPts val="0"/>
        </a:spcBef>
        <a:spcAft>
          <a:spcPts val="0"/>
        </a:spcAft>
        <a:buChar char="»"/>
        <a:defRPr sz="2000">
          <a:solidFill>
            <a:schemeClr val="tx1"/>
          </a:solidFill>
          <a:latin typeface="Times New Roman"/>
          <a:ea typeface="ＭＳ Ｐゴシック"/>
        </a:defRPr>
      </a:lvl5pPr>
      <a:lvl6pPr marL="2514536" indent="-228594" algn="l">
        <a:spcBef>
          <a:spcPts val="0"/>
        </a:spcBef>
        <a:spcAft>
          <a:spcPts val="0"/>
        </a:spcAft>
        <a:buChar char="»"/>
        <a:defRPr sz="2000">
          <a:solidFill>
            <a:schemeClr val="tx1"/>
          </a:solidFill>
          <a:latin typeface="Times New Roman"/>
        </a:defRPr>
      </a:lvl6pPr>
      <a:lvl7pPr marL="2971726" indent="-228594" algn="l">
        <a:spcBef>
          <a:spcPts val="0"/>
        </a:spcBef>
        <a:spcAft>
          <a:spcPts val="0"/>
        </a:spcAft>
        <a:buChar char="»"/>
        <a:defRPr sz="2000">
          <a:solidFill>
            <a:schemeClr val="tx1"/>
          </a:solidFill>
          <a:latin typeface="Times New Roman"/>
        </a:defRPr>
      </a:lvl7pPr>
      <a:lvl8pPr marL="3428914" indent="-228594" algn="l">
        <a:spcBef>
          <a:spcPts val="0"/>
        </a:spcBef>
        <a:spcAft>
          <a:spcPts val="0"/>
        </a:spcAft>
        <a:buChar char="»"/>
        <a:defRPr sz="2000">
          <a:solidFill>
            <a:schemeClr val="tx1"/>
          </a:solidFill>
          <a:latin typeface="Times New Roman"/>
        </a:defRPr>
      </a:lvl8pPr>
      <a:lvl9pPr marL="3886103" indent="-228594" algn="l">
        <a:spcBef>
          <a:spcPts val="0"/>
        </a:spcBef>
        <a:spcAft>
          <a:spcPts val="0"/>
        </a:spcAft>
        <a:buChar char="»"/>
        <a:defRPr sz="2000">
          <a:solidFill>
            <a:schemeClr val="tx1"/>
          </a:solidFill>
          <a:latin typeface="Times New Roman"/>
        </a:defRPr>
      </a:lvl9pPr>
    </p:bodyStyle>
    <p:otherStyle>
      <a:defPPr>
        <a:defRPr lang="en-US"/>
      </a:defPPr>
      <a:lvl1pPr marL="0" algn="l" defTabSz="914377">
        <a:defRPr sz="1800">
          <a:solidFill>
            <a:schemeClr val="tx1"/>
          </a:solidFill>
          <a:latin typeface="+mn-lt"/>
          <a:ea typeface="+mn-ea"/>
          <a:cs typeface="+mn-cs"/>
        </a:defRPr>
      </a:lvl1pPr>
      <a:lvl2pPr marL="457189" algn="l" defTabSz="914377">
        <a:defRPr sz="1800">
          <a:solidFill>
            <a:schemeClr val="tx1"/>
          </a:solidFill>
          <a:latin typeface="+mn-lt"/>
          <a:ea typeface="+mn-ea"/>
          <a:cs typeface="+mn-cs"/>
        </a:defRPr>
      </a:lvl2pPr>
      <a:lvl3pPr marL="914377" algn="l" defTabSz="914377">
        <a:defRPr sz="1800">
          <a:solidFill>
            <a:schemeClr val="tx1"/>
          </a:solidFill>
          <a:latin typeface="+mn-lt"/>
          <a:ea typeface="+mn-ea"/>
          <a:cs typeface="+mn-cs"/>
        </a:defRPr>
      </a:lvl3pPr>
      <a:lvl4pPr marL="1371566" algn="l" defTabSz="914377">
        <a:defRPr sz="1800">
          <a:solidFill>
            <a:schemeClr val="tx1"/>
          </a:solidFill>
          <a:latin typeface="+mn-lt"/>
          <a:ea typeface="+mn-ea"/>
          <a:cs typeface="+mn-cs"/>
        </a:defRPr>
      </a:lvl4pPr>
      <a:lvl5pPr marL="1828754" algn="l" defTabSz="914377">
        <a:defRPr sz="1800">
          <a:solidFill>
            <a:schemeClr val="tx1"/>
          </a:solidFill>
          <a:latin typeface="+mn-lt"/>
          <a:ea typeface="+mn-ea"/>
          <a:cs typeface="+mn-cs"/>
        </a:defRPr>
      </a:lvl5pPr>
      <a:lvl6pPr marL="2285943" algn="l" defTabSz="914377">
        <a:defRPr sz="1800">
          <a:solidFill>
            <a:schemeClr val="tx1"/>
          </a:solidFill>
          <a:latin typeface="+mn-lt"/>
          <a:ea typeface="+mn-ea"/>
          <a:cs typeface="+mn-cs"/>
        </a:defRPr>
      </a:lvl6pPr>
      <a:lvl7pPr marL="2743131" algn="l" defTabSz="914377">
        <a:defRPr sz="1800">
          <a:solidFill>
            <a:schemeClr val="tx1"/>
          </a:solidFill>
          <a:latin typeface="+mn-lt"/>
          <a:ea typeface="+mn-ea"/>
          <a:cs typeface="+mn-cs"/>
        </a:defRPr>
      </a:lvl7pPr>
      <a:lvl8pPr marL="3200320" algn="l" defTabSz="914377">
        <a:defRPr sz="1800">
          <a:solidFill>
            <a:schemeClr val="tx1"/>
          </a:solidFill>
          <a:latin typeface="+mn-lt"/>
          <a:ea typeface="+mn-ea"/>
          <a:cs typeface="+mn-cs"/>
        </a:defRPr>
      </a:lvl8pPr>
      <a:lvl9pPr marL="3657509" algn="l" defTabSz="914377">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 Id="rId4"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9.png"/><Relationship Id="rId4"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 Id="rId3"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 Id="rId3" Type="http://schemas.openxmlformats.org/officeDocument/2006/relationships/image" Target="../media/image2.png"/><Relationship Id="rId4" Type="http://schemas.openxmlformats.org/officeDocument/2006/relationships/image" Target="../media/image31.png"/><Relationship Id="rId5" Type="http://schemas.openxmlformats.org/officeDocument/2006/relationships/image" Target="../media/image1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 Id="rId3"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 Id="rId3" Type="http://schemas.openxmlformats.org/officeDocument/2006/relationships/image" Target="../media/image3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 Id="rId3" Type="http://schemas.openxmlformats.org/officeDocument/2006/relationships/image" Target="../media/image3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0.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8.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0.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4.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6.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8.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0.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2.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3.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5.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4.png"/><Relationship Id="rId4"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8" name="Rectangle 3"/>
          <p:cNvSpPr>
            <a:spLocks noChangeArrowheads="1"/>
          </p:cNvSpPr>
          <p:nvPr/>
        </p:nvSpPr>
        <p:spPr bwMode="auto">
          <a:xfrm>
            <a:off x="371475" y="715963"/>
            <a:ext cx="4487863" cy="1724025"/>
          </a:xfrm>
          <a:prstGeom prst="rect">
            <a:avLst/>
          </a:prstGeom>
          <a:noFill/>
          <a:ln>
            <a:noFill/>
          </a:ln>
        </p:spPr>
        <p:txBody>
          <a:bodyPr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spcBef>
                <a:spcPts val="0"/>
              </a:spcBef>
              <a:buClrTx/>
              <a:buSzTx/>
              <a:buFontTx/>
              <a:buNone/>
              <a:defRPr/>
            </a:pPr>
            <a:r>
              <a:rPr lang="en-US" sz="4400">
                <a:solidFill>
                  <a:srgbClr val="000099"/>
                </a:solidFill>
                <a:cs typeface="Arial"/>
              </a:rPr>
              <a:t>Chapter 5</a:t>
            </a:r>
            <a:br>
              <a:rPr lang="en-US" sz="4800">
                <a:solidFill>
                  <a:srgbClr val="000099"/>
                </a:solidFill>
                <a:cs typeface="Arial"/>
              </a:rPr>
            </a:br>
            <a:r>
              <a:rPr lang="en-US" sz="4400">
                <a:solidFill>
                  <a:srgbClr val="000099"/>
                </a:solidFill>
                <a:cs typeface="Arial"/>
              </a:rPr>
              <a:t>Network Layer</a:t>
            </a:r>
            <a:endParaRPr/>
          </a:p>
        </p:txBody>
      </p:sp>
      <p:sp>
        <p:nvSpPr>
          <p:cNvPr id="4099" name="Rectangle 4"/>
          <p:cNvSpPr>
            <a:spLocks noChangeArrowheads="1"/>
          </p:cNvSpPr>
          <p:nvPr/>
        </p:nvSpPr>
        <p:spPr bwMode="auto">
          <a:xfrm>
            <a:off x="6184900" y="3078163"/>
            <a:ext cx="2881312" cy="2860675"/>
          </a:xfrm>
          <a:prstGeom prst="rect">
            <a:avLst/>
          </a:prstGeom>
          <a:noFill/>
          <a:ln>
            <a:noFill/>
          </a:ln>
        </p:spPr>
        <p:txBody>
          <a:bodyPr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spcBef>
                <a:spcPts val="0"/>
              </a:spcBef>
              <a:buClrTx/>
              <a:buSzTx/>
              <a:buFontTx/>
              <a:buNone/>
              <a:defRPr/>
            </a:pPr>
            <a:r>
              <a:rPr lang="en-US" i="1">
                <a:solidFill>
                  <a:srgbClr val="008000"/>
                </a:solidFill>
                <a:cs typeface="Arial"/>
              </a:rPr>
              <a:t>Computer Networking: A Top Down Approach </a:t>
            </a:r>
            <a:br>
              <a:rPr lang="en-US">
                <a:solidFill>
                  <a:srgbClr val="008000"/>
                </a:solidFill>
                <a:cs typeface="Arial"/>
              </a:rPr>
            </a:br>
            <a:r>
              <a:rPr lang="en-US" sz="2000">
                <a:solidFill>
                  <a:srgbClr val="008000"/>
                </a:solidFill>
                <a:cs typeface="Arial"/>
              </a:rPr>
              <a:t>6</a:t>
            </a:r>
            <a:r>
              <a:rPr lang="en-US" sz="2000" baseline="30000">
                <a:solidFill>
                  <a:srgbClr val="008000"/>
                </a:solidFill>
                <a:cs typeface="Arial"/>
              </a:rPr>
              <a:t>th</a:t>
            </a:r>
            <a:r>
              <a:rPr lang="en-US" sz="2000">
                <a:solidFill>
                  <a:srgbClr val="008000"/>
                </a:solidFill>
                <a:cs typeface="Arial"/>
              </a:rPr>
              <a:t> edition </a:t>
            </a:r>
            <a:br>
              <a:rPr lang="en-US" sz="2000">
                <a:solidFill>
                  <a:srgbClr val="008000"/>
                </a:solidFill>
                <a:cs typeface="Arial"/>
              </a:rPr>
            </a:br>
            <a:r>
              <a:rPr lang="en-US" sz="2000">
                <a:solidFill>
                  <a:srgbClr val="008000"/>
                </a:solidFill>
                <a:cs typeface="Arial"/>
              </a:rPr>
              <a:t>Jim Kurose, Keith Ross</a:t>
            </a:r>
            <a:br>
              <a:rPr lang="en-US" sz="2000">
                <a:solidFill>
                  <a:srgbClr val="008000"/>
                </a:solidFill>
                <a:cs typeface="Arial"/>
              </a:rPr>
            </a:br>
            <a:r>
              <a:rPr lang="en-US" sz="2000">
                <a:solidFill>
                  <a:srgbClr val="008000"/>
                </a:solidFill>
                <a:cs typeface="Arial"/>
              </a:rPr>
              <a:t>Addison-Wesley</a:t>
            </a:r>
            <a:br>
              <a:rPr lang="en-US" sz="2000">
                <a:solidFill>
                  <a:srgbClr val="008000"/>
                </a:solidFill>
                <a:cs typeface="Arial"/>
              </a:rPr>
            </a:br>
            <a:r>
              <a:rPr lang="en-US" sz="2000">
                <a:solidFill>
                  <a:srgbClr val="008000"/>
                </a:solidFill>
                <a:cs typeface="Arial"/>
              </a:rPr>
              <a:t>March 2012</a:t>
            </a:r>
            <a:endParaRPr/>
          </a:p>
        </p:txBody>
      </p:sp>
      <p:pic>
        <p:nvPicPr>
          <p:cNvPr id="4100" name="Picture 8"/>
          <p:cNvPicPr>
            <a:picLocks noChangeAspect="1" noChangeArrowheads="1"/>
          </p:cNvPicPr>
          <p:nvPr/>
        </p:nvPicPr>
        <p:blipFill>
          <a:blip r:embed="rId2"/>
          <a:stretch/>
        </p:blipFill>
        <p:spPr bwMode="auto">
          <a:xfrm>
            <a:off x="482600" y="5942013"/>
            <a:ext cx="187325" cy="187325"/>
          </a:xfrm>
          <a:prstGeom prst="rect">
            <a:avLst/>
          </a:prstGeom>
          <a:noFill/>
          <a:ln>
            <a:noFill/>
          </a:ln>
        </p:spPr>
      </p:pic>
      <p:pic>
        <p:nvPicPr>
          <p:cNvPr id="4101" name="Picture 9" descr="underline_base"/>
          <p:cNvPicPr>
            <a:picLocks noChangeArrowheads="1"/>
          </p:cNvPicPr>
          <p:nvPr/>
        </p:nvPicPr>
        <p:blipFill>
          <a:blip r:embed="rId3"/>
          <a:stretch/>
        </p:blipFill>
        <p:spPr bwMode="auto">
          <a:xfrm>
            <a:off x="452438" y="2097088"/>
            <a:ext cx="3656012" cy="173037"/>
          </a:xfrm>
          <a:prstGeom prst="rect">
            <a:avLst/>
          </a:prstGeom>
          <a:noFill/>
          <a:ln>
            <a:noFill/>
          </a:ln>
        </p:spPr>
      </p:pic>
      <p:pic>
        <p:nvPicPr>
          <p:cNvPr id="4102" name="Picture 1" descr="6e_cover.jpg"/>
          <p:cNvPicPr>
            <a:picLocks noChangeAspect="1"/>
          </p:cNvPicPr>
          <p:nvPr/>
        </p:nvPicPr>
        <p:blipFill>
          <a:blip r:embed="rId4"/>
          <a:stretch/>
        </p:blipFill>
        <p:spPr bwMode="auto">
          <a:xfrm>
            <a:off x="6232525" y="511175"/>
            <a:ext cx="2306638" cy="2773363"/>
          </a:xfrm>
          <a:prstGeom prst="rect">
            <a:avLst/>
          </a:prstGeom>
          <a:noFill/>
          <a:ln>
            <a:noFill/>
          </a:ln>
        </p:spPr>
      </p:pic>
      <p:sp>
        <p:nvSpPr>
          <p:cNvPr id="4103" name="TextBox 2"/>
          <p:cNvSpPr txBox="1">
            <a:spLocks noChangeArrowheads="1"/>
          </p:cNvSpPr>
          <p:nvPr/>
        </p:nvSpPr>
        <p:spPr bwMode="auto">
          <a:xfrm>
            <a:off x="-1995488" y="3043238"/>
            <a:ext cx="18415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600">
              <a:latin typeface="Tahoma"/>
            </a:endParaRPr>
          </a:p>
        </p:txBody>
      </p:sp>
      <p:sp>
        <p:nvSpPr>
          <p:cNvPr id="4104" name="Footer Placeholder 4"/>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4105" name="Slide Number Placeholder 5"/>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57FA8E20-D7BE-496E-81F3-7725E9C6C028}" type="slidenum">
              <a:rPr lang="en-US" sz="1200">
                <a:latin typeface="Tahoma"/>
              </a:rPr>
              <a:t/>
            </a:fld>
            <a:endParaRPr lang="en-US" sz="1200">
              <a:latin typeface="Tahom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5" name="Rectangle 2"/>
          <p:cNvSpPr>
            <a:spLocks noChangeArrowheads="1" noGrp="1"/>
          </p:cNvSpPr>
          <p:nvPr>
            <p:ph type="title"/>
          </p:nvPr>
        </p:nvSpPr>
        <p:spPr bwMode="auto"/>
        <p:txBody>
          <a:bodyPr/>
          <a:lstStyle/>
          <a:p>
            <a:pPr>
              <a:defRPr/>
            </a:pPr>
            <a:r>
              <a:rPr lang="en-US"/>
              <a:t>IP Connectionless</a:t>
            </a:r>
            <a:endParaRPr lang="en-US"/>
          </a:p>
        </p:txBody>
      </p:sp>
      <p:pic>
        <p:nvPicPr>
          <p:cNvPr id="21506" name="Picture 2"/>
          <p:cNvPicPr>
            <a:picLocks noChangeAspect="1" noChangeArrowheads="1"/>
          </p:cNvPicPr>
          <p:nvPr/>
        </p:nvPicPr>
        <p:blipFill>
          <a:blip r:embed="rId3"/>
          <a:stretch/>
        </p:blipFill>
        <p:spPr bwMode="auto">
          <a:xfrm>
            <a:off x="280114" y="1870073"/>
            <a:ext cx="8625761" cy="4302125"/>
          </a:xfrm>
          <a:prstGeom prst="rect">
            <a:avLst/>
          </a:prstGeom>
          <a:noFill/>
          <a:ln w="9525">
            <a:solidFill>
              <a:schemeClr val="tx1"/>
            </a:solidFill>
            <a:miter lim="800000"/>
            <a:headEnd/>
            <a:tailEnd/>
          </a:ln>
          <a:effectLst/>
        </p:spPr>
      </p:pic>
      <p:pic>
        <p:nvPicPr>
          <p:cNvPr id="4" name="Picture 40" descr="underline_base"/>
          <p:cNvPicPr>
            <a:picLocks noChangeArrowheads="1"/>
          </p:cNvPicPr>
          <p:nvPr/>
        </p:nvPicPr>
        <p:blipFill>
          <a:blip r:embed="rId4"/>
          <a:stretch/>
        </p:blipFill>
        <p:spPr bwMode="auto">
          <a:xfrm>
            <a:off x="608013" y="1098550"/>
            <a:ext cx="4125912" cy="168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53" name="Rectangle 2"/>
          <p:cNvSpPr>
            <a:spLocks noChangeArrowheads="1" noGrp="1"/>
          </p:cNvSpPr>
          <p:nvPr>
            <p:ph type="title"/>
          </p:nvPr>
        </p:nvSpPr>
        <p:spPr bwMode="auto"/>
        <p:txBody>
          <a:bodyPr/>
          <a:lstStyle/>
          <a:p>
            <a:pPr>
              <a:defRPr/>
            </a:pPr>
            <a:r>
              <a:rPr lang="en-US"/>
              <a:t>IP - Best Effort Delivery</a:t>
            </a:r>
            <a:endParaRPr lang="en-US"/>
          </a:p>
        </p:txBody>
      </p:sp>
      <p:pic>
        <p:nvPicPr>
          <p:cNvPr id="5" name="Picture 4"/>
          <p:cNvPicPr>
            <a:picLocks noChangeAspect="1"/>
          </p:cNvPicPr>
          <p:nvPr/>
        </p:nvPicPr>
        <p:blipFill>
          <a:blip r:embed="rId3"/>
          <a:stretch/>
        </p:blipFill>
        <p:spPr bwMode="auto">
          <a:xfrm>
            <a:off x="1264669" y="1244467"/>
            <a:ext cx="6789601" cy="5303836"/>
          </a:xfrm>
          <a:prstGeom prst="rect">
            <a:avLst/>
          </a:prstGeom>
        </p:spPr>
      </p:pic>
      <p:pic>
        <p:nvPicPr>
          <p:cNvPr id="6" name="Picture 40" descr="underline_base"/>
          <p:cNvPicPr>
            <a:picLocks noChangeArrowheads="1"/>
          </p:cNvPicPr>
          <p:nvPr/>
        </p:nvPicPr>
        <p:blipFill>
          <a:blip r:embed="rId4"/>
          <a:stretch/>
        </p:blipFill>
        <p:spPr bwMode="auto">
          <a:xfrm>
            <a:off x="646113" y="990467"/>
            <a:ext cx="5402262" cy="263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1" name="Rectangle 2"/>
          <p:cNvSpPr>
            <a:spLocks noChangeArrowheads="1" noGrp="1"/>
          </p:cNvSpPr>
          <p:nvPr>
            <p:ph type="title"/>
          </p:nvPr>
        </p:nvSpPr>
        <p:spPr bwMode="auto">
          <a:xfrm>
            <a:off x="655638" y="277750"/>
            <a:ext cx="8145462" cy="838200"/>
          </a:xfrm>
        </p:spPr>
        <p:txBody>
          <a:bodyPr/>
          <a:lstStyle/>
          <a:p>
            <a:pPr>
              <a:defRPr/>
            </a:pPr>
            <a:r>
              <a:rPr lang="en-US">
                <a:latin typeface="Arial"/>
              </a:rPr>
              <a:t>IP - Media Independence</a:t>
            </a:r>
            <a:endParaRPr/>
          </a:p>
        </p:txBody>
      </p:sp>
      <p:pic>
        <p:nvPicPr>
          <p:cNvPr id="5" name="Picture 4"/>
          <p:cNvPicPr>
            <a:picLocks noChangeAspect="1"/>
          </p:cNvPicPr>
          <p:nvPr/>
        </p:nvPicPr>
        <p:blipFill>
          <a:blip r:embed="rId3"/>
          <a:stretch/>
        </p:blipFill>
        <p:spPr bwMode="auto">
          <a:xfrm>
            <a:off x="880936" y="1277455"/>
            <a:ext cx="7299183" cy="5315303"/>
          </a:xfrm>
          <a:prstGeom prst="rect">
            <a:avLst/>
          </a:prstGeom>
        </p:spPr>
      </p:pic>
      <p:pic>
        <p:nvPicPr>
          <p:cNvPr id="4" name="Picture 40" descr="underline_base"/>
          <p:cNvPicPr>
            <a:picLocks noChangeArrowheads="1"/>
          </p:cNvPicPr>
          <p:nvPr/>
        </p:nvPicPr>
        <p:blipFill>
          <a:blip r:embed="rId4"/>
          <a:stretch/>
        </p:blipFill>
        <p:spPr bwMode="auto">
          <a:xfrm>
            <a:off x="750888" y="933177"/>
            <a:ext cx="6402387" cy="263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649" name="Rectangle 2"/>
          <p:cNvSpPr>
            <a:spLocks noChangeArrowheads="1" noGrp="1"/>
          </p:cNvSpPr>
          <p:nvPr>
            <p:ph type="title"/>
          </p:nvPr>
        </p:nvSpPr>
        <p:spPr bwMode="auto"/>
        <p:txBody>
          <a:bodyPr/>
          <a:lstStyle/>
          <a:p>
            <a:pPr>
              <a:defRPr/>
            </a:pPr>
            <a:r>
              <a:rPr lang="en-US"/>
              <a:t>Encapsulating IP</a:t>
            </a:r>
            <a:endParaRPr lang="en-US"/>
          </a:p>
        </p:txBody>
      </p:sp>
      <p:pic>
        <p:nvPicPr>
          <p:cNvPr id="5" name="Picture 4"/>
          <p:cNvPicPr>
            <a:picLocks noChangeAspect="1"/>
          </p:cNvPicPr>
          <p:nvPr/>
        </p:nvPicPr>
        <p:blipFill>
          <a:blip r:embed="rId3"/>
          <a:stretch/>
        </p:blipFill>
        <p:spPr bwMode="auto">
          <a:xfrm>
            <a:off x="929217" y="1392552"/>
            <a:ext cx="7308105" cy="5123839"/>
          </a:xfrm>
          <a:prstGeom prst="rect">
            <a:avLst/>
          </a:prstGeom>
        </p:spPr>
      </p:pic>
      <p:pic>
        <p:nvPicPr>
          <p:cNvPr id="6" name="Picture 40" descr="underline_base"/>
          <p:cNvPicPr>
            <a:picLocks noChangeArrowheads="1"/>
          </p:cNvPicPr>
          <p:nvPr/>
        </p:nvPicPr>
        <p:blipFill>
          <a:blip r:embed="rId4"/>
          <a:stretch/>
        </p:blipFill>
        <p:spPr bwMode="auto">
          <a:xfrm>
            <a:off x="586317" y="1034414"/>
            <a:ext cx="3690408" cy="263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8674" name="Picture 64"/>
          <p:cNvPicPr>
            <a:picLocks noChangeAspect="1"/>
          </p:cNvPicPr>
          <p:nvPr/>
        </p:nvPicPr>
        <p:blipFill>
          <a:blip r:embed="rId3"/>
          <a:stretch/>
        </p:blipFill>
        <p:spPr bwMode="auto">
          <a:xfrm>
            <a:off x="2820988" y="1347788"/>
            <a:ext cx="4705350" cy="3976687"/>
          </a:xfrm>
          <a:prstGeom prst="rect">
            <a:avLst/>
          </a:prstGeom>
          <a:noFill/>
          <a:ln>
            <a:noFill/>
          </a:ln>
        </p:spPr>
      </p:pic>
      <p:sp>
        <p:nvSpPr>
          <p:cNvPr id="28675" name="Footer Placeholder 3"/>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28676" name="Slide Number Placeholder 4"/>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E91D6AB6-EA53-4F29-B290-DBC4C5C86557}" type="slidenum">
              <a:rPr lang="en-US" sz="1200">
                <a:latin typeface="Tahoma"/>
              </a:rPr>
              <a:t/>
            </a:fld>
            <a:endParaRPr lang="en-US" sz="1200">
              <a:latin typeface="Tahoma"/>
            </a:endParaRPr>
          </a:p>
        </p:txBody>
      </p:sp>
      <p:sp>
        <p:nvSpPr>
          <p:cNvPr id="28677" name="Rectangle 2"/>
          <p:cNvSpPr>
            <a:spLocks noChangeArrowheads="1" noGrp="1"/>
          </p:cNvSpPr>
          <p:nvPr>
            <p:ph type="title"/>
          </p:nvPr>
        </p:nvSpPr>
        <p:spPr bwMode="auto">
          <a:xfrm>
            <a:off x="520700" y="0"/>
            <a:ext cx="7772400" cy="781050"/>
          </a:xfrm>
        </p:spPr>
        <p:txBody>
          <a:bodyPr/>
          <a:lstStyle/>
          <a:p>
            <a:pPr>
              <a:defRPr/>
            </a:pPr>
            <a:r>
              <a:rPr lang="en-US" sz="4000">
                <a:ea typeface="ＭＳ Ｐゴシック"/>
              </a:rPr>
              <a:t>IP datagram format</a:t>
            </a:r>
            <a:endParaRPr lang="en-US">
              <a:ea typeface="ＭＳ Ｐゴシック"/>
            </a:endParaRPr>
          </a:p>
        </p:txBody>
      </p:sp>
      <p:grpSp>
        <p:nvGrpSpPr>
          <p:cNvPr id="3" name="Group 56"/>
          <p:cNvGrpSpPr/>
          <p:nvPr/>
        </p:nvGrpSpPr>
        <p:grpSpPr bwMode="auto">
          <a:xfrm>
            <a:off x="512763" y="792163"/>
            <a:ext cx="2484437" cy="1281112"/>
            <a:chOff x="475" y="541"/>
            <a:chExt cx="1565" cy="807"/>
          </a:xfrm>
        </p:grpSpPr>
        <p:sp>
          <p:nvSpPr>
            <p:cNvPr id="28703" name="Text Box 20"/>
            <p:cNvSpPr txBox="1">
              <a:spLocks noChangeArrowheads="1"/>
            </p:cNvSpPr>
            <p:nvPr/>
          </p:nvSpPr>
          <p:spPr bwMode="auto">
            <a:xfrm>
              <a:off x="475" y="541"/>
              <a:ext cx="1317"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r">
                <a:lnSpc>
                  <a:spcPct val="100000"/>
                </a:lnSpc>
                <a:spcBef>
                  <a:spcPts val="0"/>
                </a:spcBef>
                <a:buClrTx/>
                <a:buSzTx/>
                <a:buFontTx/>
                <a:buNone/>
                <a:defRPr/>
              </a:pPr>
              <a:r>
                <a:rPr lang="en-US" sz="1800">
                  <a:latin typeface="Arial"/>
                </a:rPr>
                <a:t>IP protocol version</a:t>
              </a:r>
              <a:endParaRPr/>
            </a:p>
            <a:p>
              <a:pPr algn="r">
                <a:lnSpc>
                  <a:spcPct val="100000"/>
                </a:lnSpc>
                <a:spcBef>
                  <a:spcPts val="0"/>
                </a:spcBef>
                <a:buClrTx/>
                <a:buSzTx/>
                <a:buFontTx/>
                <a:buNone/>
                <a:defRPr/>
              </a:pPr>
              <a:r>
                <a:rPr lang="en-US" sz="1800">
                  <a:latin typeface="Arial"/>
                </a:rPr>
                <a:t>number</a:t>
              </a:r>
              <a:endParaRPr lang="en-US" sz="1000">
                <a:latin typeface="Arial"/>
              </a:endParaRPr>
            </a:p>
          </p:txBody>
        </p:sp>
        <p:sp>
          <p:nvSpPr>
            <p:cNvPr id="28704" name="Line 23"/>
            <p:cNvSpPr>
              <a:spLocks noChangeShapeType="1"/>
            </p:cNvSpPr>
            <p:nvPr/>
          </p:nvSpPr>
          <p:spPr bwMode="auto">
            <a:xfrm>
              <a:off x="1727" y="749"/>
              <a:ext cx="313" cy="599"/>
            </a:xfrm>
            <a:prstGeom prst="line">
              <a:avLst/>
            </a:prstGeom>
            <a:noFill/>
            <a:ln w="19050">
              <a:solidFill>
                <a:srgbClr val="FF0000"/>
              </a:solidFill>
              <a:round/>
              <a:headEnd/>
              <a:tailEnd/>
            </a:ln>
          </p:spPr>
          <p:txBody>
            <a:bodyPr wrap="none" anchor="ctr"/>
            <a:lstStyle/>
            <a:p>
              <a:pPr>
                <a:defRPr/>
              </a:pPr>
              <a:endParaRPr lang="en-US"/>
            </a:p>
          </p:txBody>
        </p:sp>
      </p:grpSp>
      <p:grpSp>
        <p:nvGrpSpPr>
          <p:cNvPr id="4" name="Group 57"/>
          <p:cNvGrpSpPr/>
          <p:nvPr/>
        </p:nvGrpSpPr>
        <p:grpSpPr bwMode="auto">
          <a:xfrm>
            <a:off x="439738" y="1628775"/>
            <a:ext cx="3130550" cy="646113"/>
            <a:chOff x="998" y="1078"/>
            <a:chExt cx="1972" cy="407"/>
          </a:xfrm>
        </p:grpSpPr>
        <p:sp>
          <p:nvSpPr>
            <p:cNvPr id="28701" name="Text Box 21"/>
            <p:cNvSpPr txBox="1">
              <a:spLocks noChangeArrowheads="1"/>
            </p:cNvSpPr>
            <p:nvPr/>
          </p:nvSpPr>
          <p:spPr bwMode="auto">
            <a:xfrm>
              <a:off x="998" y="1078"/>
              <a:ext cx="1005"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r">
                <a:lnSpc>
                  <a:spcPct val="100000"/>
                </a:lnSpc>
                <a:spcBef>
                  <a:spcPts val="0"/>
                </a:spcBef>
                <a:buClrTx/>
                <a:buSzTx/>
                <a:buFontTx/>
                <a:buNone/>
                <a:defRPr/>
              </a:pPr>
              <a:r>
                <a:rPr lang="en-US" sz="1800">
                  <a:latin typeface="Arial"/>
                </a:rPr>
                <a:t>header length</a:t>
              </a:r>
              <a:endParaRPr/>
            </a:p>
            <a:p>
              <a:pPr algn="r">
                <a:lnSpc>
                  <a:spcPct val="100000"/>
                </a:lnSpc>
                <a:spcBef>
                  <a:spcPts val="0"/>
                </a:spcBef>
                <a:buClrTx/>
                <a:buSzTx/>
                <a:buFontTx/>
                <a:buNone/>
                <a:defRPr/>
              </a:pPr>
              <a:r>
                <a:rPr lang="en-US" sz="1800">
                  <a:latin typeface="Arial"/>
                </a:rPr>
                <a:t> (bytes)</a:t>
              </a:r>
              <a:endParaRPr lang="en-US" sz="1000">
                <a:latin typeface="Arial"/>
              </a:endParaRPr>
            </a:p>
          </p:txBody>
        </p:sp>
        <p:sp>
          <p:nvSpPr>
            <p:cNvPr id="28702" name="Line 24"/>
            <p:cNvSpPr>
              <a:spLocks noChangeShapeType="1"/>
            </p:cNvSpPr>
            <p:nvPr/>
          </p:nvSpPr>
          <p:spPr bwMode="auto">
            <a:xfrm>
              <a:off x="2086" y="1407"/>
              <a:ext cx="884" cy="3"/>
            </a:xfrm>
            <a:prstGeom prst="line">
              <a:avLst/>
            </a:prstGeom>
            <a:noFill/>
            <a:ln w="19050">
              <a:solidFill>
                <a:srgbClr val="FF0000"/>
              </a:solidFill>
              <a:round/>
              <a:headEnd/>
              <a:tailEnd/>
            </a:ln>
          </p:spPr>
          <p:txBody>
            <a:bodyPr wrap="none" anchor="ctr"/>
            <a:lstStyle/>
            <a:p>
              <a:pPr>
                <a:defRPr/>
              </a:pPr>
              <a:endParaRPr lang="en-US"/>
            </a:p>
          </p:txBody>
        </p:sp>
      </p:grpSp>
      <p:grpSp>
        <p:nvGrpSpPr>
          <p:cNvPr id="5" name="Group 60"/>
          <p:cNvGrpSpPr/>
          <p:nvPr/>
        </p:nvGrpSpPr>
        <p:grpSpPr bwMode="auto">
          <a:xfrm>
            <a:off x="439738" y="3457575"/>
            <a:ext cx="3827462" cy="1289050"/>
            <a:chOff x="429" y="2220"/>
            <a:chExt cx="2411" cy="812"/>
          </a:xfrm>
        </p:grpSpPr>
        <p:sp>
          <p:nvSpPr>
            <p:cNvPr id="28699" name="Text Box 27"/>
            <p:cNvSpPr txBox="1">
              <a:spLocks noChangeArrowheads="1"/>
            </p:cNvSpPr>
            <p:nvPr/>
          </p:nvSpPr>
          <p:spPr bwMode="auto">
            <a:xfrm>
              <a:off x="429" y="2625"/>
              <a:ext cx="1417"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r">
                <a:lnSpc>
                  <a:spcPct val="100000"/>
                </a:lnSpc>
                <a:spcBef>
                  <a:spcPts val="0"/>
                </a:spcBef>
                <a:buClrTx/>
                <a:buSzTx/>
                <a:buFontTx/>
                <a:buNone/>
                <a:defRPr/>
              </a:pPr>
              <a:r>
                <a:rPr lang="en-US" sz="1800">
                  <a:latin typeface="Arial"/>
                </a:rPr>
                <a:t>upper layer protocol</a:t>
              </a:r>
              <a:endParaRPr/>
            </a:p>
            <a:p>
              <a:pPr algn="r">
                <a:lnSpc>
                  <a:spcPct val="100000"/>
                </a:lnSpc>
                <a:spcBef>
                  <a:spcPts val="0"/>
                </a:spcBef>
                <a:buClrTx/>
                <a:buSzTx/>
                <a:buFontTx/>
                <a:buNone/>
                <a:defRPr/>
              </a:pPr>
              <a:r>
                <a:rPr lang="en-US" sz="1800">
                  <a:latin typeface="Arial"/>
                </a:rPr>
                <a:t>to deliver payload to</a:t>
              </a:r>
              <a:endParaRPr/>
            </a:p>
          </p:txBody>
        </p:sp>
        <p:sp>
          <p:nvSpPr>
            <p:cNvPr id="28700" name="Line 28"/>
            <p:cNvSpPr>
              <a:spLocks noChangeShapeType="1"/>
            </p:cNvSpPr>
            <p:nvPr/>
          </p:nvSpPr>
          <p:spPr bwMode="auto">
            <a:xfrm flipV="1">
              <a:off x="1789" y="2220"/>
              <a:ext cx="1051" cy="455"/>
            </a:xfrm>
            <a:prstGeom prst="line">
              <a:avLst/>
            </a:prstGeom>
            <a:noFill/>
            <a:ln w="19050">
              <a:solidFill>
                <a:srgbClr val="FF0000"/>
              </a:solidFill>
              <a:round/>
              <a:headEnd/>
              <a:tailEnd/>
            </a:ln>
          </p:spPr>
          <p:txBody>
            <a:bodyPr wrap="none" anchor="ctr"/>
            <a:lstStyle/>
            <a:p>
              <a:pPr>
                <a:defRPr/>
              </a:pPr>
              <a:endParaRPr lang="en-US"/>
            </a:p>
          </p:txBody>
        </p:sp>
      </p:grpSp>
      <p:grpSp>
        <p:nvGrpSpPr>
          <p:cNvPr id="6" name="Group 61"/>
          <p:cNvGrpSpPr/>
          <p:nvPr/>
        </p:nvGrpSpPr>
        <p:grpSpPr bwMode="auto">
          <a:xfrm>
            <a:off x="6532563" y="1054100"/>
            <a:ext cx="2505074" cy="1068388"/>
            <a:chOff x="4115" y="664"/>
            <a:chExt cx="1578" cy="673"/>
          </a:xfrm>
        </p:grpSpPr>
        <p:sp>
          <p:nvSpPr>
            <p:cNvPr id="28697" name="Text Box 26"/>
            <p:cNvSpPr txBox="1">
              <a:spLocks noChangeArrowheads="1"/>
            </p:cNvSpPr>
            <p:nvPr/>
          </p:nvSpPr>
          <p:spPr bwMode="auto">
            <a:xfrm>
              <a:off x="4648" y="664"/>
              <a:ext cx="1045"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total datagram</a:t>
              </a:r>
              <a:endParaRPr/>
            </a:p>
            <a:p>
              <a:pPr>
                <a:lnSpc>
                  <a:spcPct val="100000"/>
                </a:lnSpc>
                <a:spcBef>
                  <a:spcPts val="0"/>
                </a:spcBef>
                <a:buClrTx/>
                <a:buSzTx/>
                <a:buFontTx/>
                <a:buNone/>
                <a:defRPr/>
              </a:pPr>
              <a:r>
                <a:rPr lang="en-US" sz="1800">
                  <a:latin typeface="Arial"/>
                </a:rPr>
                <a:t>length (bytes)</a:t>
              </a:r>
              <a:endParaRPr/>
            </a:p>
          </p:txBody>
        </p:sp>
        <p:sp>
          <p:nvSpPr>
            <p:cNvPr id="28698" name="Line 30"/>
            <p:cNvSpPr>
              <a:spLocks noChangeShapeType="1"/>
            </p:cNvSpPr>
            <p:nvPr/>
          </p:nvSpPr>
          <p:spPr bwMode="auto">
            <a:xfrm flipH="1">
              <a:off x="4115" y="869"/>
              <a:ext cx="600" cy="468"/>
            </a:xfrm>
            <a:prstGeom prst="line">
              <a:avLst/>
            </a:prstGeom>
            <a:noFill/>
            <a:ln w="19050">
              <a:solidFill>
                <a:srgbClr val="FF0000"/>
              </a:solidFill>
              <a:round/>
              <a:headEnd/>
              <a:tailEnd/>
            </a:ln>
          </p:spPr>
          <p:txBody>
            <a:bodyPr wrap="none" anchor="ctr"/>
            <a:lstStyle/>
            <a:p>
              <a:pPr>
                <a:defRPr/>
              </a:pPr>
              <a:endParaRPr lang="en-US"/>
            </a:p>
          </p:txBody>
        </p:sp>
      </p:grpSp>
      <p:grpSp>
        <p:nvGrpSpPr>
          <p:cNvPr id="7" name="Group 58"/>
          <p:cNvGrpSpPr/>
          <p:nvPr/>
        </p:nvGrpSpPr>
        <p:grpSpPr bwMode="auto">
          <a:xfrm>
            <a:off x="615950" y="2214563"/>
            <a:ext cx="3727450" cy="493712"/>
            <a:chOff x="540" y="1437"/>
            <a:chExt cx="2348" cy="311"/>
          </a:xfrm>
        </p:grpSpPr>
        <p:sp>
          <p:nvSpPr>
            <p:cNvPr id="28695" name="Text Box 35"/>
            <p:cNvSpPr txBox="1">
              <a:spLocks noChangeArrowheads="1"/>
            </p:cNvSpPr>
            <p:nvPr/>
          </p:nvSpPr>
          <p:spPr bwMode="auto">
            <a:xfrm>
              <a:off x="540" y="1515"/>
              <a:ext cx="1061"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r">
                <a:lnSpc>
                  <a:spcPct val="100000"/>
                </a:lnSpc>
                <a:spcBef>
                  <a:spcPts val="0"/>
                </a:spcBef>
                <a:buClrTx/>
                <a:buSzTx/>
                <a:buFontTx/>
                <a:buNone/>
                <a:defRPr/>
              </a:pPr>
              <a:r>
                <a:rPr lang="ja-JP" sz="1800">
                  <a:latin typeface="Arial"/>
                </a:rPr>
                <a:t>“</a:t>
              </a:r>
              <a:r>
                <a:rPr lang="en-US" sz="1800">
                  <a:latin typeface="Arial"/>
                </a:rPr>
                <a:t>type</a:t>
              </a:r>
              <a:r>
                <a:rPr lang="ja-JP" sz="1800">
                  <a:latin typeface="Arial"/>
                </a:rPr>
                <a:t>”</a:t>
              </a:r>
              <a:r>
                <a:rPr lang="en-US" sz="1800">
                  <a:latin typeface="Arial"/>
                </a:rPr>
                <a:t> of data </a:t>
              </a:r>
              <a:endParaRPr lang="en-US" sz="1000">
                <a:latin typeface="Arial"/>
              </a:endParaRPr>
            </a:p>
          </p:txBody>
        </p:sp>
        <p:sp>
          <p:nvSpPr>
            <p:cNvPr id="28696" name="Line 36"/>
            <p:cNvSpPr>
              <a:spLocks noChangeShapeType="1"/>
            </p:cNvSpPr>
            <p:nvPr/>
          </p:nvSpPr>
          <p:spPr bwMode="auto">
            <a:xfrm flipV="1">
              <a:off x="1618" y="1437"/>
              <a:ext cx="1268" cy="232"/>
            </a:xfrm>
            <a:prstGeom prst="line">
              <a:avLst/>
            </a:prstGeom>
            <a:noFill/>
            <a:ln w="19050">
              <a:solidFill>
                <a:srgbClr val="FF0000"/>
              </a:solidFill>
              <a:round/>
              <a:headEnd/>
              <a:tailEnd/>
            </a:ln>
          </p:spPr>
          <p:txBody>
            <a:bodyPr wrap="none" anchor="ctr"/>
            <a:lstStyle/>
            <a:p>
              <a:pPr>
                <a:defRPr/>
              </a:pPr>
              <a:endParaRPr lang="en-US"/>
            </a:p>
          </p:txBody>
        </p:sp>
      </p:grpSp>
      <p:grpSp>
        <p:nvGrpSpPr>
          <p:cNvPr id="8" name="Group 62"/>
          <p:cNvGrpSpPr/>
          <p:nvPr/>
        </p:nvGrpSpPr>
        <p:grpSpPr bwMode="auto">
          <a:xfrm>
            <a:off x="4475163" y="2062163"/>
            <a:ext cx="4648200" cy="923925"/>
            <a:chOff x="4260" y="1668"/>
            <a:chExt cx="1534" cy="582"/>
          </a:xfrm>
        </p:grpSpPr>
        <p:sp>
          <p:nvSpPr>
            <p:cNvPr id="28693" name="Text Box 25"/>
            <p:cNvSpPr txBox="1">
              <a:spLocks noChangeArrowheads="1"/>
            </p:cNvSpPr>
            <p:nvPr/>
          </p:nvSpPr>
          <p:spPr bwMode="auto">
            <a:xfrm>
              <a:off x="5238" y="1668"/>
              <a:ext cx="556" cy="582"/>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for</a:t>
              </a:r>
              <a:endParaRPr/>
            </a:p>
            <a:p>
              <a:pPr>
                <a:lnSpc>
                  <a:spcPct val="100000"/>
                </a:lnSpc>
                <a:spcBef>
                  <a:spcPts val="0"/>
                </a:spcBef>
                <a:buClrTx/>
                <a:buSzTx/>
                <a:buFontTx/>
                <a:buNone/>
                <a:defRPr/>
              </a:pPr>
              <a:r>
                <a:rPr lang="en-US" sz="1800">
                  <a:latin typeface="Arial"/>
                </a:rPr>
                <a:t>fragmentation/</a:t>
              </a:r>
              <a:endParaRPr/>
            </a:p>
            <a:p>
              <a:pPr>
                <a:lnSpc>
                  <a:spcPct val="100000"/>
                </a:lnSpc>
                <a:spcBef>
                  <a:spcPts val="0"/>
                </a:spcBef>
                <a:buClrTx/>
                <a:buSzTx/>
                <a:buFontTx/>
                <a:buNone/>
                <a:defRPr/>
              </a:pPr>
              <a:r>
                <a:rPr lang="en-US" sz="1800">
                  <a:latin typeface="Arial"/>
                </a:rPr>
                <a:t>reassembly</a:t>
              </a:r>
              <a:endParaRPr/>
            </a:p>
          </p:txBody>
        </p:sp>
        <p:sp>
          <p:nvSpPr>
            <p:cNvPr id="28694" name="Line 42"/>
            <p:cNvSpPr>
              <a:spLocks noChangeShapeType="1"/>
            </p:cNvSpPr>
            <p:nvPr/>
          </p:nvSpPr>
          <p:spPr bwMode="auto">
            <a:xfrm flipH="1">
              <a:off x="4260" y="1969"/>
              <a:ext cx="978" cy="281"/>
            </a:xfrm>
            <a:prstGeom prst="line">
              <a:avLst/>
            </a:prstGeom>
            <a:noFill/>
            <a:ln w="19050">
              <a:solidFill>
                <a:srgbClr val="FF0000"/>
              </a:solidFill>
              <a:round/>
              <a:headEnd/>
              <a:tailEnd/>
            </a:ln>
          </p:spPr>
          <p:txBody>
            <a:bodyPr wrap="none" anchor="ctr"/>
            <a:lstStyle/>
            <a:p>
              <a:pPr>
                <a:defRPr/>
              </a:pPr>
              <a:endParaRPr lang="en-US"/>
            </a:p>
          </p:txBody>
        </p:sp>
      </p:grpSp>
      <p:grpSp>
        <p:nvGrpSpPr>
          <p:cNvPr id="9" name="Group 59"/>
          <p:cNvGrpSpPr/>
          <p:nvPr/>
        </p:nvGrpSpPr>
        <p:grpSpPr bwMode="auto">
          <a:xfrm>
            <a:off x="249238" y="2817813"/>
            <a:ext cx="2874962" cy="1200150"/>
            <a:chOff x="631" y="1516"/>
            <a:chExt cx="1811" cy="756"/>
          </a:xfrm>
        </p:grpSpPr>
        <p:sp>
          <p:nvSpPr>
            <p:cNvPr id="28691" name="Text Box 22"/>
            <p:cNvSpPr txBox="1">
              <a:spLocks noChangeArrowheads="1"/>
            </p:cNvSpPr>
            <p:nvPr/>
          </p:nvSpPr>
          <p:spPr bwMode="auto">
            <a:xfrm>
              <a:off x="631" y="1516"/>
              <a:ext cx="1215" cy="756"/>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r">
                <a:lnSpc>
                  <a:spcPct val="100000"/>
                </a:lnSpc>
                <a:spcBef>
                  <a:spcPts val="0"/>
                </a:spcBef>
                <a:buClrTx/>
                <a:buSzTx/>
                <a:buFontTx/>
                <a:buNone/>
                <a:defRPr/>
              </a:pPr>
              <a:r>
                <a:rPr lang="en-US" sz="1800">
                  <a:latin typeface="Arial"/>
                </a:rPr>
                <a:t>max number</a:t>
              </a:r>
              <a:endParaRPr/>
            </a:p>
            <a:p>
              <a:pPr algn="r">
                <a:lnSpc>
                  <a:spcPct val="100000"/>
                </a:lnSpc>
                <a:spcBef>
                  <a:spcPts val="0"/>
                </a:spcBef>
                <a:buClrTx/>
                <a:buSzTx/>
                <a:buFontTx/>
                <a:buNone/>
                <a:defRPr/>
              </a:pPr>
              <a:r>
                <a:rPr lang="en-US" sz="1800">
                  <a:latin typeface="Arial"/>
                </a:rPr>
                <a:t>remaining hops</a:t>
              </a:r>
              <a:endParaRPr/>
            </a:p>
            <a:p>
              <a:pPr algn="r">
                <a:lnSpc>
                  <a:spcPct val="100000"/>
                </a:lnSpc>
                <a:spcBef>
                  <a:spcPts val="0"/>
                </a:spcBef>
                <a:buClrTx/>
                <a:buSzTx/>
                <a:buFontTx/>
                <a:buNone/>
                <a:defRPr/>
              </a:pPr>
              <a:r>
                <a:rPr lang="en-US" sz="1800">
                  <a:latin typeface="Arial"/>
                </a:rPr>
                <a:t>(decremented at </a:t>
              </a:r>
              <a:endParaRPr/>
            </a:p>
            <a:p>
              <a:pPr algn="r">
                <a:lnSpc>
                  <a:spcPct val="100000"/>
                </a:lnSpc>
                <a:spcBef>
                  <a:spcPts val="0"/>
                </a:spcBef>
                <a:buClrTx/>
                <a:buSzTx/>
                <a:buFontTx/>
                <a:buNone/>
                <a:defRPr/>
              </a:pPr>
              <a:r>
                <a:rPr lang="en-US" sz="1800">
                  <a:latin typeface="Arial"/>
                </a:rPr>
                <a:t>each router)</a:t>
              </a:r>
              <a:endParaRPr/>
            </a:p>
          </p:txBody>
        </p:sp>
        <p:sp>
          <p:nvSpPr>
            <p:cNvPr id="28692" name="Line 48"/>
            <p:cNvSpPr>
              <a:spLocks noChangeShapeType="1"/>
            </p:cNvSpPr>
            <p:nvPr/>
          </p:nvSpPr>
          <p:spPr bwMode="auto">
            <a:xfrm>
              <a:off x="1804" y="1700"/>
              <a:ext cx="637" cy="197"/>
            </a:xfrm>
            <a:prstGeom prst="line">
              <a:avLst/>
            </a:prstGeom>
            <a:noFill/>
            <a:ln w="19050">
              <a:solidFill>
                <a:srgbClr val="FF0000"/>
              </a:solidFill>
              <a:round/>
              <a:headEnd/>
              <a:tailEnd/>
            </a:ln>
          </p:spPr>
          <p:txBody>
            <a:bodyPr wrap="none" anchor="ctr"/>
            <a:lstStyle/>
            <a:p>
              <a:pPr>
                <a:defRPr/>
              </a:pPr>
              <a:endParaRPr lang="en-US"/>
            </a:p>
          </p:txBody>
        </p:sp>
      </p:grpSp>
      <p:grpSp>
        <p:nvGrpSpPr>
          <p:cNvPr id="10" name="Group 63"/>
          <p:cNvGrpSpPr/>
          <p:nvPr/>
        </p:nvGrpSpPr>
        <p:grpSpPr bwMode="auto">
          <a:xfrm>
            <a:off x="5156200" y="5080000"/>
            <a:ext cx="3649663" cy="1290638"/>
            <a:chOff x="3194" y="2321"/>
            <a:chExt cx="2298" cy="813"/>
          </a:xfrm>
        </p:grpSpPr>
        <p:sp>
          <p:nvSpPr>
            <p:cNvPr id="28689" name="Text Box 52"/>
            <p:cNvSpPr txBox="1">
              <a:spLocks noChangeArrowheads="1"/>
            </p:cNvSpPr>
            <p:nvPr/>
          </p:nvSpPr>
          <p:spPr bwMode="auto">
            <a:xfrm>
              <a:off x="3806" y="2552"/>
              <a:ext cx="1687" cy="582"/>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e.g. timestamp, record route taken, specify list of routers  to visit.</a:t>
              </a:r>
              <a:endParaRPr/>
            </a:p>
          </p:txBody>
        </p:sp>
        <p:sp>
          <p:nvSpPr>
            <p:cNvPr id="28690" name="Line 53"/>
            <p:cNvSpPr>
              <a:spLocks noChangeShapeType="1"/>
            </p:cNvSpPr>
            <p:nvPr/>
          </p:nvSpPr>
          <p:spPr bwMode="auto">
            <a:xfrm flipH="1" flipV="1">
              <a:off x="3194" y="2321"/>
              <a:ext cx="612" cy="339"/>
            </a:xfrm>
            <a:prstGeom prst="line">
              <a:avLst/>
            </a:prstGeom>
            <a:noFill/>
            <a:ln w="19050">
              <a:solidFill>
                <a:srgbClr val="FF0000"/>
              </a:solidFill>
              <a:round/>
              <a:headEnd/>
              <a:tailEnd/>
            </a:ln>
          </p:spPr>
          <p:txBody>
            <a:bodyPr wrap="none" anchor="ctr"/>
            <a:lstStyle/>
            <a:p>
              <a:pPr>
                <a:defRPr/>
              </a:pPr>
              <a:endParaRPr lang="en-US"/>
            </a:p>
          </p:txBody>
        </p:sp>
      </p:grpSp>
      <p:sp>
        <p:nvSpPr>
          <p:cNvPr id="575542" name="Rectangle 54"/>
          <p:cNvSpPr>
            <a:spLocks noChangeArrowheads="1"/>
          </p:cNvSpPr>
          <p:nvPr/>
        </p:nvSpPr>
        <p:spPr bwMode="auto">
          <a:xfrm>
            <a:off x="146050" y="5013325"/>
            <a:ext cx="2620963" cy="1606550"/>
          </a:xfrm>
          <a:prstGeom prst="rect">
            <a:avLst/>
          </a:prstGeom>
          <a:noFill/>
          <a:ln w="9525">
            <a:solidFill>
              <a:srgbClr val="CC0000"/>
            </a:solidFill>
            <a:miter lim="800000"/>
            <a:headEnd/>
            <a:tailEnd/>
          </a:ln>
        </p:spPr>
        <p:txBody>
          <a:bodyPr/>
          <a:lstStyle>
            <a:lvl1pPr marL="342900" indent="-342900">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buFont typeface="Wingdings"/>
              <a:buNone/>
              <a:defRPr/>
            </a:pPr>
            <a:r>
              <a:rPr lang="en-US" sz="1800" i="1">
                <a:solidFill>
                  <a:srgbClr val="CC0000"/>
                </a:solidFill>
                <a:latin typeface="Arial"/>
              </a:rPr>
              <a:t>how much overhead?</a:t>
            </a:r>
            <a:endParaRPr/>
          </a:p>
          <a:p>
            <a:pPr>
              <a:defRPr/>
            </a:pPr>
            <a:r>
              <a:rPr lang="en-US" sz="1800">
                <a:latin typeface="Arial"/>
              </a:rPr>
              <a:t>20 bytes of TCP</a:t>
            </a:r>
            <a:endParaRPr/>
          </a:p>
          <a:p>
            <a:pPr>
              <a:defRPr/>
            </a:pPr>
            <a:r>
              <a:rPr lang="en-US" sz="1800">
                <a:latin typeface="Arial"/>
              </a:rPr>
              <a:t>20 bytes of IP</a:t>
            </a:r>
            <a:endParaRPr/>
          </a:p>
          <a:p>
            <a:pPr>
              <a:defRPr/>
            </a:pPr>
            <a:r>
              <a:rPr lang="en-US" sz="1800">
                <a:latin typeface="Arial"/>
              </a:rPr>
              <a:t>= 40 bytes + app layer overhead</a:t>
            </a:r>
            <a:endParaRPr/>
          </a:p>
        </p:txBody>
      </p:sp>
      <p:sp>
        <p:nvSpPr>
          <p:cNvPr id="28687" name="Line 42"/>
          <p:cNvSpPr>
            <a:spLocks noChangeShapeType="1"/>
          </p:cNvSpPr>
          <p:nvPr/>
        </p:nvSpPr>
        <p:spPr bwMode="auto">
          <a:xfrm flipH="1">
            <a:off x="6169025" y="2540000"/>
            <a:ext cx="1268413" cy="446088"/>
          </a:xfrm>
          <a:prstGeom prst="line">
            <a:avLst/>
          </a:prstGeom>
          <a:noFill/>
          <a:ln w="19050">
            <a:solidFill>
              <a:srgbClr val="FF0000"/>
            </a:solidFill>
            <a:round/>
            <a:headEnd/>
            <a:tailEnd/>
          </a:ln>
        </p:spPr>
        <p:txBody>
          <a:bodyPr wrap="none" anchor="ctr"/>
          <a:lstStyle/>
          <a:p>
            <a:pPr>
              <a:defRPr/>
            </a:pPr>
            <a:endParaRPr lang="en-US"/>
          </a:p>
        </p:txBody>
      </p:sp>
      <p:sp>
        <p:nvSpPr>
          <p:cNvPr id="28688" name="Line 42"/>
          <p:cNvSpPr>
            <a:spLocks noChangeShapeType="1"/>
          </p:cNvSpPr>
          <p:nvPr/>
        </p:nvSpPr>
        <p:spPr bwMode="auto">
          <a:xfrm flipH="1">
            <a:off x="5273675" y="2540000"/>
            <a:ext cx="2163763" cy="446088"/>
          </a:xfrm>
          <a:prstGeom prst="line">
            <a:avLst/>
          </a:prstGeom>
          <a:noFill/>
          <a:ln w="19050">
            <a:solidFill>
              <a:srgbClr val="FF0000"/>
            </a:solidFill>
            <a:round/>
            <a:headEnd/>
            <a:tailEnd/>
          </a:ln>
        </p:spPr>
        <p:txBody>
          <a:bodyPr wrap="none" anchor="ctr"/>
          <a:lstStyle/>
          <a:p>
            <a:pPr>
              <a:defRPr/>
            </a:pPr>
            <a:endParaRPr lang="en-US"/>
          </a:p>
        </p:txBody>
      </p:sp>
      <p:pic>
        <p:nvPicPr>
          <p:cNvPr id="33" name="Picture 40" descr="underline_base"/>
          <p:cNvPicPr>
            <a:picLocks noChangeArrowheads="1"/>
          </p:cNvPicPr>
          <p:nvPr/>
        </p:nvPicPr>
        <p:blipFill>
          <a:blip r:embed="rId4"/>
          <a:stretch/>
        </p:blipFill>
        <p:spPr bwMode="auto">
          <a:xfrm>
            <a:off x="615950" y="603250"/>
            <a:ext cx="4089400" cy="263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5542"/>
                                        </p:tgtEl>
                                        <p:attrNameLst>
                                          <p:attrName>style.visibility</p:attrName>
                                        </p:attrNameLst>
                                      </p:cBhvr>
                                      <p:to>
                                        <p:strVal val="visible"/>
                                      </p:to>
                                    </p:set>
                                    <p:animEffect transition="in" filter="dissolve">
                                      <p:cBhvr>
                                        <p:cTn id="47"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74950" y="296057"/>
            <a:ext cx="9001125" cy="6196635"/>
          </a:xfrm>
        </p:spPr>
        <p:txBody>
          <a:bodyPr/>
          <a:lstStyle/>
          <a:p>
            <a:pPr marL="171450" indent="-171450">
              <a:lnSpc>
                <a:spcPct val="100000"/>
              </a:lnSpc>
              <a:spcBef>
                <a:spcPts val="0"/>
              </a:spcBef>
              <a:buClrTx/>
              <a:buSzTx/>
              <a:buFont typeface="Arial"/>
              <a:buChar char="•"/>
              <a:defRPr/>
            </a:pPr>
            <a:r>
              <a:rPr lang="en-US"/>
              <a:t>Version </a:t>
            </a:r>
            <a:r>
              <a:rPr lang="mr-IN"/>
              <a:t>–</a:t>
            </a:r>
            <a:r>
              <a:rPr lang="en-US"/>
              <a:t> Version of IP used for data transfer, must be accepted on the other side</a:t>
            </a:r>
            <a:endParaRPr/>
          </a:p>
          <a:p>
            <a:pPr marL="171450" indent="-171450">
              <a:lnSpc>
                <a:spcPct val="100000"/>
              </a:lnSpc>
              <a:spcBef>
                <a:spcPts val="0"/>
              </a:spcBef>
              <a:buClrTx/>
              <a:buSzTx/>
              <a:buFont typeface="Arial"/>
              <a:buChar char="•"/>
              <a:defRPr/>
            </a:pPr>
            <a:r>
              <a:rPr lang="en-US"/>
              <a:t>Header length </a:t>
            </a:r>
            <a:r>
              <a:rPr lang="mr-IN"/>
              <a:t>–</a:t>
            </a:r>
            <a:r>
              <a:rPr lang="en-US"/>
              <a:t> Ranges from 20 </a:t>
            </a:r>
            <a:r>
              <a:rPr lang="mr-IN"/>
              <a:t>–</a:t>
            </a:r>
            <a:r>
              <a:rPr lang="en-US"/>
              <a:t> 60 bytes</a:t>
            </a:r>
            <a:endParaRPr/>
          </a:p>
          <a:p>
            <a:pPr marL="171450" indent="-171450">
              <a:lnSpc>
                <a:spcPct val="100000"/>
              </a:lnSpc>
              <a:spcBef>
                <a:spcPts val="0"/>
              </a:spcBef>
              <a:buClrTx/>
              <a:buSzTx/>
              <a:buFont typeface="Arial"/>
              <a:buChar char="•"/>
              <a:defRPr/>
            </a:pPr>
            <a:r>
              <a:rPr lang="en-US"/>
              <a:t>Total length </a:t>
            </a:r>
            <a:r>
              <a:rPr lang="en-US">
                <a:latin typeface="Times New Roman"/>
              </a:rPr>
              <a:t>of datagram = Length of header + Data Length</a:t>
            </a:r>
            <a:endParaRPr/>
          </a:p>
          <a:p>
            <a:pPr marL="171450" indent="-171450">
              <a:lnSpc>
                <a:spcPct val="100000"/>
              </a:lnSpc>
              <a:spcBef>
                <a:spcPts val="0"/>
              </a:spcBef>
              <a:buClrTx/>
              <a:buSzTx/>
              <a:buFont typeface="Arial"/>
              <a:buChar char="•"/>
              <a:defRPr/>
            </a:pPr>
            <a:r>
              <a:rPr lang="en-US">
                <a:latin typeface="Times New Roman"/>
              </a:rPr>
              <a:t>The Time to Live (TTL) field is used to specify the time for which a datagram must be retained on the network.</a:t>
            </a:r>
            <a:endParaRPr/>
          </a:p>
          <a:p>
            <a:pPr marL="171450" indent="-171450">
              <a:lnSpc>
                <a:spcPct val="100000"/>
              </a:lnSpc>
              <a:spcBef>
                <a:spcPts val="0"/>
              </a:spcBef>
              <a:buClrTx/>
              <a:buSzTx/>
              <a:buFont typeface="Arial"/>
              <a:buChar char="•"/>
              <a:defRPr/>
            </a:pPr>
            <a:r>
              <a:rPr lang="en-US">
                <a:latin typeface="Times New Roman"/>
              </a:rPr>
              <a:t>Protocol field is used to specify the protocol used to create the data present in the Data field e.g., TCP, IP, ICMP</a:t>
            </a:r>
            <a:endParaRPr/>
          </a:p>
          <a:p>
            <a:pPr marL="171450" indent="-171450">
              <a:lnSpc>
                <a:spcPct val="100000"/>
              </a:lnSpc>
              <a:spcBef>
                <a:spcPts val="0"/>
              </a:spcBef>
              <a:buClrTx/>
              <a:buSzTx/>
              <a:buFont typeface="Arial"/>
              <a:buChar char="•"/>
              <a:defRPr/>
            </a:pPr>
            <a:r>
              <a:rPr lang="en-US">
                <a:latin typeface="Times New Roman"/>
              </a:rPr>
              <a:t>Header Checksum field contains the checksum, which is used by the destination to check for the integrity of the transmitted data by applying an algorithm on the IP header. Not the same, discard it</a:t>
            </a:r>
            <a:endParaRPr/>
          </a:p>
          <a:p>
            <a:pPr>
              <a:defRPr/>
            </a:pPr>
            <a:endParaRPr lang="en-US"/>
          </a:p>
        </p:txBody>
      </p:sp>
      <p:sp>
        <p:nvSpPr>
          <p:cNvPr id="3" name="Footer Placeholder 2"/>
          <p:cNvSpPr>
            <a:spLocks noGrp="1"/>
          </p:cNvSpPr>
          <p:nvPr>
            <p:ph type="ftr" sz="quarter" idx="11"/>
          </p:nvPr>
        </p:nvSpPr>
        <p:spPr bwMode="auto"/>
        <p:txBody>
          <a:bodyPr/>
          <a:lstStyle/>
          <a:p>
            <a:pPr>
              <a:defRPr/>
            </a:pPr>
            <a:r>
              <a:rPr lang="en-US"/>
              <a:t>Network Layer</a:t>
            </a:r>
            <a:endParaRPr/>
          </a:p>
        </p:txBody>
      </p:sp>
      <p:sp>
        <p:nvSpPr>
          <p:cNvPr id="4" name="Slide Number Placeholder 3"/>
          <p:cNvSpPr>
            <a:spLocks noGrp="1"/>
          </p:cNvSpPr>
          <p:nvPr>
            <p:ph type="sldNum" sz="quarter" idx="12"/>
          </p:nvPr>
        </p:nvSpPr>
        <p:spPr bwMode="auto"/>
        <p:txBody>
          <a:bodyPr/>
          <a:lstStyle/>
          <a:p>
            <a:pPr>
              <a:defRPr/>
            </a:pPr>
            <a:r>
              <a:rPr lang="en-US"/>
              <a:t>4-</a:t>
            </a:r>
            <a:fld id="{C0AA83F7-C99E-4558-BF19-ED0D4704EFEC}"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70" name="Freeform 140"/>
          <p:cNvSpPr/>
          <p:nvPr/>
        </p:nvSpPr>
        <p:spPr bwMode="auto">
          <a:xfrm rot="-5400000">
            <a:off x="6203156" y="3196432"/>
            <a:ext cx="846137" cy="1593850"/>
          </a:xfrm>
          <a:custGeom>
            <a:avLst/>
            <a:gdLst>
              <a:gd name="T0" fmla="*/ 2147483646 w 10315"/>
              <a:gd name="T1" fmla="*/ 2147483646 h 10000"/>
              <a:gd name="T2" fmla="*/ 2147483646 w 10315"/>
              <a:gd name="T3" fmla="*/ 2147483646 h 10000"/>
              <a:gd name="T4" fmla="*/ 2147483646 w 10315"/>
              <a:gd name="T5" fmla="*/ 2147483646 h 10000"/>
              <a:gd name="T6" fmla="*/ 2147483646 w 10315"/>
              <a:gd name="T7" fmla="*/ 2147483646 h 10000"/>
              <a:gd name="T8" fmla="*/ 2147483646 w 10315"/>
              <a:gd name="T9" fmla="*/ 2147483646 h 10000"/>
              <a:gd name="T10" fmla="*/ 2147483646 w 10315"/>
              <a:gd name="T11" fmla="*/ 2147483646 h 10000"/>
              <a:gd name="T12" fmla="*/ 2147483646 w 10315"/>
              <a:gd name="T13" fmla="*/ 2147483646 h 10000"/>
              <a:gd name="T14" fmla="*/ 2147483646 w 10315"/>
              <a:gd name="T15" fmla="*/ 2147483646 h 10000"/>
              <a:gd name="T16" fmla="*/ 2147483646 w 10315"/>
              <a:gd name="T17" fmla="*/ 2147483646 h 10000"/>
              <a:gd name="T18" fmla="*/ 2147483646 w 10315"/>
              <a:gd name="T19" fmla="*/ 2147483646 h 10000"/>
              <a:gd name="T20" fmla="*/ 2147483646 w 10315"/>
              <a:gd name="T21" fmla="*/ 2147483646 h 10000"/>
              <a:gd name="T22" fmla="*/ 2147483646 w 10315"/>
              <a:gd name="T23" fmla="*/ 2147483646 h 10000"/>
              <a:gd name="T24" fmla="*/ 2147483646 w 10315"/>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fill="norm" stroke="1"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p:spPr>
        <p:txBody>
          <a:bodyPr wrap="none" anchor="ctr"/>
          <a:lstStyle/>
          <a:p>
            <a:pPr>
              <a:defRPr/>
            </a:pPr>
            <a:endParaRPr lang="en-US"/>
          </a:p>
        </p:txBody>
      </p:sp>
      <p:sp>
        <p:nvSpPr>
          <p:cNvPr id="32771" name="Freeform 140"/>
          <p:cNvSpPr/>
          <p:nvPr/>
        </p:nvSpPr>
        <p:spPr bwMode="auto">
          <a:xfrm rot="10800000">
            <a:off x="7200900" y="1870074"/>
            <a:ext cx="846138" cy="1593850"/>
          </a:xfrm>
          <a:custGeom>
            <a:avLst/>
            <a:gdLst>
              <a:gd name="T0" fmla="*/ 2147483646 w 10315"/>
              <a:gd name="T1" fmla="*/ 2147483646 h 10000"/>
              <a:gd name="T2" fmla="*/ 2147483646 w 10315"/>
              <a:gd name="T3" fmla="*/ 2147483646 h 10000"/>
              <a:gd name="T4" fmla="*/ 2147483646 w 10315"/>
              <a:gd name="T5" fmla="*/ 2147483646 h 10000"/>
              <a:gd name="T6" fmla="*/ 2147483646 w 10315"/>
              <a:gd name="T7" fmla="*/ 2147483646 h 10000"/>
              <a:gd name="T8" fmla="*/ 2147483646 w 10315"/>
              <a:gd name="T9" fmla="*/ 2147483646 h 10000"/>
              <a:gd name="T10" fmla="*/ 2147483646 w 10315"/>
              <a:gd name="T11" fmla="*/ 2147483646 h 10000"/>
              <a:gd name="T12" fmla="*/ 2147483646 w 10315"/>
              <a:gd name="T13" fmla="*/ 2147483646 h 10000"/>
              <a:gd name="T14" fmla="*/ 2147483646 w 10315"/>
              <a:gd name="T15" fmla="*/ 2147483646 h 10000"/>
              <a:gd name="T16" fmla="*/ 2147483646 w 10315"/>
              <a:gd name="T17" fmla="*/ 2147483646 h 10000"/>
              <a:gd name="T18" fmla="*/ 2147483646 w 10315"/>
              <a:gd name="T19" fmla="*/ 2147483646 h 10000"/>
              <a:gd name="T20" fmla="*/ 2147483646 w 10315"/>
              <a:gd name="T21" fmla="*/ 2147483646 h 10000"/>
              <a:gd name="T22" fmla="*/ 2147483646 w 10315"/>
              <a:gd name="T23" fmla="*/ 2147483646 h 10000"/>
              <a:gd name="T24" fmla="*/ 2147483646 w 10315"/>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fill="norm" stroke="1"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p:spPr>
        <p:txBody>
          <a:bodyPr wrap="none" anchor="ctr"/>
          <a:lstStyle/>
          <a:p>
            <a:pPr>
              <a:defRPr/>
            </a:pPr>
            <a:endParaRPr lang="en-US"/>
          </a:p>
        </p:txBody>
      </p:sp>
      <p:sp>
        <p:nvSpPr>
          <p:cNvPr id="32772" name="Freeform 140"/>
          <p:cNvSpPr/>
          <p:nvPr/>
        </p:nvSpPr>
        <p:spPr bwMode="auto">
          <a:xfrm>
            <a:off x="5165725" y="1452563"/>
            <a:ext cx="1038225" cy="1927225"/>
          </a:xfrm>
          <a:custGeom>
            <a:avLst/>
            <a:gdLst>
              <a:gd name="T0" fmla="*/ 2147483646 w 1223"/>
              <a:gd name="T1" fmla="*/ 2147483646 h 1291"/>
              <a:gd name="T2" fmla="*/ 2147483646 w 1223"/>
              <a:gd name="T3" fmla="*/ 2147483646 h 1291"/>
              <a:gd name="T4" fmla="*/ 2147483646 w 1223"/>
              <a:gd name="T5" fmla="*/ 2147483646 h 1291"/>
              <a:gd name="T6" fmla="*/ 2147483646 w 1223"/>
              <a:gd name="T7" fmla="*/ 2147483646 h 1291"/>
              <a:gd name="T8" fmla="*/ 2147483646 w 1223"/>
              <a:gd name="T9" fmla="*/ 2147483646 h 1291"/>
              <a:gd name="T10" fmla="*/ 2147483646 w 1223"/>
              <a:gd name="T11" fmla="*/ 2147483646 h 1291"/>
              <a:gd name="T12" fmla="*/ 2147483646 w 1223"/>
              <a:gd name="T13" fmla="*/ 2147483646 h 1291"/>
              <a:gd name="T14" fmla="*/ 2147483646 w 1223"/>
              <a:gd name="T15" fmla="*/ 2147483646 h 1291"/>
              <a:gd name="T16" fmla="*/ 2147483646 w 1223"/>
              <a:gd name="T17" fmla="*/ 2147483646 h 1291"/>
              <a:gd name="T18" fmla="*/ 2147483646 w 1223"/>
              <a:gd name="T19" fmla="*/ 2147483646 h 1291"/>
              <a:gd name="T20" fmla="*/ 2147483646 w 1223"/>
              <a:gd name="T21" fmla="*/ 2147483646 h 1291"/>
              <a:gd name="T22" fmla="*/ 2147483646 w 1223"/>
              <a:gd name="T23" fmla="*/ 2147483646 h 1291"/>
              <a:gd name="T24" fmla="*/ 2147483646 w 1223"/>
              <a:gd name="T25" fmla="*/ 2147483646 h 1291"/>
              <a:gd name="T26" fmla="*/ 2147483646 w 1223"/>
              <a:gd name="T27" fmla="*/ 214748364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fill="norm" stroke="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p:spPr>
        <p:txBody>
          <a:bodyPr wrap="none" anchor="ctr"/>
          <a:lstStyle/>
          <a:p>
            <a:pPr>
              <a:defRPr/>
            </a:pPr>
            <a:endParaRPr lang="en-US"/>
          </a:p>
        </p:txBody>
      </p:sp>
      <p:sp>
        <p:nvSpPr>
          <p:cNvPr id="32773" name="Footer Placeholder 5"/>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32774" name="Slide Number Placeholder 6"/>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764D22C6-937B-4C6D-98AF-B290DC90D717}" type="slidenum">
              <a:rPr lang="en-US" sz="1200">
                <a:latin typeface="Tahoma"/>
              </a:rPr>
              <a:t/>
            </a:fld>
            <a:endParaRPr lang="en-US" sz="1200">
              <a:latin typeface="Tahoma"/>
            </a:endParaRPr>
          </a:p>
        </p:txBody>
      </p:sp>
      <p:sp>
        <p:nvSpPr>
          <p:cNvPr id="32775" name="Rectangle 2"/>
          <p:cNvSpPr>
            <a:spLocks noChangeArrowheads="1" noGrp="1"/>
          </p:cNvSpPr>
          <p:nvPr>
            <p:ph type="title"/>
          </p:nvPr>
        </p:nvSpPr>
        <p:spPr bwMode="auto">
          <a:xfrm>
            <a:off x="533400" y="230188"/>
            <a:ext cx="7772400" cy="952500"/>
          </a:xfrm>
        </p:spPr>
        <p:txBody>
          <a:bodyPr/>
          <a:lstStyle/>
          <a:p>
            <a:pPr>
              <a:defRPr/>
            </a:pPr>
            <a:r>
              <a:rPr lang="en-US" sz="4000">
                <a:ea typeface="ＭＳ Ｐゴシック"/>
              </a:rPr>
              <a:t>IP addressing: introduction</a:t>
            </a:r>
            <a:endParaRPr lang="en-US">
              <a:ea typeface="ＭＳ Ｐゴシック"/>
            </a:endParaRPr>
          </a:p>
        </p:txBody>
      </p:sp>
      <p:sp>
        <p:nvSpPr>
          <p:cNvPr id="32776" name="Rectangle 3"/>
          <p:cNvSpPr>
            <a:spLocks noChangeArrowheads="1" noGrp="1"/>
          </p:cNvSpPr>
          <p:nvPr>
            <p:ph type="body" sz="half" idx="1"/>
          </p:nvPr>
        </p:nvSpPr>
        <p:spPr bwMode="auto">
          <a:xfrm>
            <a:off x="476250" y="1444625"/>
            <a:ext cx="3695700" cy="4648200"/>
          </a:xfrm>
        </p:spPr>
        <p:txBody>
          <a:bodyPr/>
          <a:lstStyle/>
          <a:p>
            <a:pPr>
              <a:defRPr/>
            </a:pPr>
            <a:r>
              <a:rPr lang="en-US" i="1">
                <a:solidFill>
                  <a:srgbClr val="CC0000"/>
                </a:solidFill>
                <a:ea typeface="ＭＳ Ｐゴシック"/>
              </a:rPr>
              <a:t>IP address:</a:t>
            </a:r>
            <a:r>
              <a:rPr lang="en-US" sz="2400">
                <a:ea typeface="ＭＳ Ｐゴシック"/>
              </a:rPr>
              <a:t> 32-bit identifier for host, router </a:t>
            </a:r>
            <a:r>
              <a:rPr lang="en-US" sz="2400" i="1">
                <a:ea typeface="ＭＳ Ｐゴシック"/>
              </a:rPr>
              <a:t>interface</a:t>
            </a:r>
            <a:r>
              <a:rPr lang="en-US" sz="2400">
                <a:ea typeface="ＭＳ Ｐゴシック"/>
              </a:rPr>
              <a:t> </a:t>
            </a:r>
            <a:endParaRPr/>
          </a:p>
          <a:p>
            <a:pPr>
              <a:defRPr/>
            </a:pPr>
            <a:r>
              <a:rPr lang="en-US" i="1">
                <a:solidFill>
                  <a:srgbClr val="CC0000"/>
                </a:solidFill>
                <a:ea typeface="ＭＳ Ｐゴシック"/>
              </a:rPr>
              <a:t>interface:</a:t>
            </a:r>
            <a:r>
              <a:rPr lang="en-US" sz="2400">
                <a:ea typeface="ＭＳ Ｐゴシック"/>
              </a:rPr>
              <a:t> connection between host/router and physical link</a:t>
            </a:r>
            <a:endParaRPr/>
          </a:p>
          <a:p>
            <a:pPr lvl="1">
              <a:defRPr/>
            </a:pPr>
            <a:r>
              <a:rPr lang="en-US" sz="2000">
                <a:ea typeface="ＭＳ Ｐゴシック"/>
              </a:rPr>
              <a:t>router</a:t>
            </a:r>
            <a:r>
              <a:rPr lang="ja-JP" sz="2000">
                <a:ea typeface="ＭＳ Ｐゴシック"/>
              </a:rPr>
              <a:t>’</a:t>
            </a:r>
            <a:r>
              <a:rPr lang="en-US" sz="2000">
                <a:ea typeface="ＭＳ Ｐゴシック"/>
              </a:rPr>
              <a:t>s typically have multiple interfaces</a:t>
            </a:r>
            <a:endParaRPr/>
          </a:p>
          <a:p>
            <a:pPr lvl="1">
              <a:defRPr/>
            </a:pPr>
            <a:r>
              <a:rPr lang="en-US" sz="2000">
                <a:ea typeface="ＭＳ Ｐゴシック"/>
              </a:rPr>
              <a:t>host typically has one or two interfaces (e.g., wired Ethernet, wireless 802.11)</a:t>
            </a:r>
            <a:endParaRPr/>
          </a:p>
          <a:p>
            <a:pPr>
              <a:defRPr/>
            </a:pPr>
            <a:r>
              <a:rPr lang="en-US" sz="2400" i="1">
                <a:solidFill>
                  <a:srgbClr val="CC0000"/>
                </a:solidFill>
                <a:ea typeface="ＭＳ Ｐゴシック"/>
              </a:rPr>
              <a:t>IP addresses are associated with an interface not a host</a:t>
            </a:r>
            <a:endParaRPr/>
          </a:p>
        </p:txBody>
      </p:sp>
      <p:sp>
        <p:nvSpPr>
          <p:cNvPr id="32777" name="Text Box 26"/>
          <p:cNvSpPr txBox="1">
            <a:spLocks noChangeArrowheads="1"/>
          </p:cNvSpPr>
          <p:nvPr/>
        </p:nvSpPr>
        <p:spPr bwMode="auto">
          <a:xfrm>
            <a:off x="4548188" y="1282700"/>
            <a:ext cx="823912" cy="276225"/>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223.1.1.1</a:t>
            </a:r>
            <a:endParaRPr lang="en-US" sz="1200">
              <a:latin typeface="Comic Sans MS"/>
            </a:endParaRPr>
          </a:p>
        </p:txBody>
      </p:sp>
      <p:grpSp>
        <p:nvGrpSpPr>
          <p:cNvPr id="32778" name="Group 27"/>
          <p:cNvGrpSpPr/>
          <p:nvPr/>
        </p:nvGrpSpPr>
        <p:grpSpPr bwMode="auto">
          <a:xfrm>
            <a:off x="3814763" y="2243138"/>
            <a:ext cx="920750" cy="276225"/>
            <a:chOff x="3251" y="608"/>
            <a:chExt cx="580" cy="174"/>
          </a:xfrm>
        </p:grpSpPr>
        <p:sp>
          <p:nvSpPr>
            <p:cNvPr id="32839" name="Rectangle 28"/>
            <p:cNvSpPr>
              <a:spLocks noChangeArrowheads="1"/>
            </p:cNvSpPr>
            <p:nvPr/>
          </p:nvSpPr>
          <p:spPr bwMode="auto">
            <a:xfrm>
              <a:off x="3306" y="657"/>
              <a:ext cx="525" cy="114"/>
            </a:xfrm>
            <a:prstGeom prst="rect">
              <a:avLst/>
            </a:prstGeom>
            <a:solidFill>
              <a:schemeClr val="bg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200">
                <a:latin typeface="Arial"/>
              </a:endParaRPr>
            </a:p>
          </p:txBody>
        </p:sp>
        <p:sp>
          <p:nvSpPr>
            <p:cNvPr id="32840" name="Text Box 29"/>
            <p:cNvSpPr txBox="1">
              <a:spLocks noChangeArrowheads="1"/>
            </p:cNvSpPr>
            <p:nvPr/>
          </p:nvSpPr>
          <p:spPr bwMode="auto">
            <a:xfrm>
              <a:off x="3251" y="608"/>
              <a:ext cx="519" cy="17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223.1.1.2</a:t>
              </a:r>
              <a:endParaRPr lang="en-US" sz="1200">
                <a:latin typeface="Comic Sans MS"/>
              </a:endParaRPr>
            </a:p>
          </p:txBody>
        </p:sp>
      </p:grpSp>
      <p:sp>
        <p:nvSpPr>
          <p:cNvPr id="32779" name="Text Box 30"/>
          <p:cNvSpPr txBox="1">
            <a:spLocks noChangeArrowheads="1"/>
          </p:cNvSpPr>
          <p:nvPr/>
        </p:nvSpPr>
        <p:spPr bwMode="auto">
          <a:xfrm>
            <a:off x="4652963" y="3238500"/>
            <a:ext cx="823912" cy="276225"/>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223.1.1.3</a:t>
            </a:r>
            <a:endParaRPr lang="en-US" sz="1200">
              <a:latin typeface="Comic Sans MS"/>
            </a:endParaRPr>
          </a:p>
        </p:txBody>
      </p:sp>
      <p:sp>
        <p:nvSpPr>
          <p:cNvPr id="32780" name="Text Box 31"/>
          <p:cNvSpPr txBox="1">
            <a:spLocks noChangeArrowheads="1"/>
          </p:cNvSpPr>
          <p:nvPr/>
        </p:nvSpPr>
        <p:spPr bwMode="auto">
          <a:xfrm>
            <a:off x="5753100" y="2368550"/>
            <a:ext cx="823912" cy="276225"/>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223.1.1.4</a:t>
            </a:r>
            <a:endParaRPr lang="en-US" sz="1200">
              <a:latin typeface="Comic Sans MS"/>
            </a:endParaRPr>
          </a:p>
        </p:txBody>
      </p:sp>
      <p:sp>
        <p:nvSpPr>
          <p:cNvPr id="32781" name="Line 32"/>
          <p:cNvSpPr>
            <a:spLocks noChangeShapeType="1"/>
          </p:cNvSpPr>
          <p:nvPr/>
        </p:nvSpPr>
        <p:spPr bwMode="auto">
          <a:xfrm>
            <a:off x="6854825" y="2668588"/>
            <a:ext cx="581025" cy="4762"/>
          </a:xfrm>
          <a:prstGeom prst="line">
            <a:avLst/>
          </a:prstGeom>
          <a:noFill/>
          <a:ln w="19050">
            <a:solidFill>
              <a:schemeClr val="tx1"/>
            </a:solidFill>
            <a:round/>
            <a:headEnd/>
            <a:tailEnd/>
          </a:ln>
        </p:spPr>
        <p:txBody>
          <a:bodyPr wrap="none" anchor="ctr"/>
          <a:lstStyle/>
          <a:p>
            <a:pPr>
              <a:defRPr/>
            </a:pPr>
            <a:endParaRPr lang="en-US"/>
          </a:p>
        </p:txBody>
      </p:sp>
      <p:sp>
        <p:nvSpPr>
          <p:cNvPr id="32782" name="Text Box 33"/>
          <p:cNvSpPr txBox="1">
            <a:spLocks noChangeArrowheads="1"/>
          </p:cNvSpPr>
          <p:nvPr/>
        </p:nvSpPr>
        <p:spPr bwMode="auto">
          <a:xfrm>
            <a:off x="6729413" y="2378075"/>
            <a:ext cx="823912" cy="276225"/>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223.1.2.9</a:t>
            </a:r>
            <a:endParaRPr lang="en-US" sz="1200">
              <a:latin typeface="Comic Sans MS"/>
            </a:endParaRPr>
          </a:p>
        </p:txBody>
      </p:sp>
      <p:sp>
        <p:nvSpPr>
          <p:cNvPr id="32783" name="Line 36"/>
          <p:cNvSpPr>
            <a:spLocks noChangeShapeType="1"/>
          </p:cNvSpPr>
          <p:nvPr/>
        </p:nvSpPr>
        <p:spPr bwMode="auto">
          <a:xfrm>
            <a:off x="7878763" y="1978025"/>
            <a:ext cx="234950" cy="6350"/>
          </a:xfrm>
          <a:prstGeom prst="line">
            <a:avLst/>
          </a:prstGeom>
          <a:noFill/>
          <a:ln w="19050">
            <a:solidFill>
              <a:schemeClr val="tx1"/>
            </a:solidFill>
            <a:round/>
            <a:headEnd/>
            <a:tailEnd/>
          </a:ln>
        </p:spPr>
        <p:txBody>
          <a:bodyPr wrap="none" anchor="ctr"/>
          <a:lstStyle/>
          <a:p>
            <a:pPr>
              <a:defRPr/>
            </a:pPr>
            <a:endParaRPr lang="en-US"/>
          </a:p>
        </p:txBody>
      </p:sp>
      <p:sp>
        <p:nvSpPr>
          <p:cNvPr id="32784" name="Line 38"/>
          <p:cNvSpPr>
            <a:spLocks noChangeShapeType="1"/>
          </p:cNvSpPr>
          <p:nvPr/>
        </p:nvSpPr>
        <p:spPr bwMode="auto">
          <a:xfrm>
            <a:off x="7878763" y="3249613"/>
            <a:ext cx="234950" cy="6350"/>
          </a:xfrm>
          <a:prstGeom prst="line">
            <a:avLst/>
          </a:prstGeom>
          <a:noFill/>
          <a:ln w="19050">
            <a:solidFill>
              <a:schemeClr val="tx1"/>
            </a:solidFill>
            <a:round/>
            <a:headEnd/>
            <a:tailEnd/>
          </a:ln>
        </p:spPr>
        <p:txBody>
          <a:bodyPr wrap="none" anchor="ctr"/>
          <a:lstStyle/>
          <a:p>
            <a:pPr>
              <a:defRPr/>
            </a:pPr>
            <a:endParaRPr lang="en-US"/>
          </a:p>
        </p:txBody>
      </p:sp>
      <p:sp>
        <p:nvSpPr>
          <p:cNvPr id="32785" name="Text Box 41"/>
          <p:cNvSpPr txBox="1">
            <a:spLocks noChangeArrowheads="1"/>
          </p:cNvSpPr>
          <p:nvPr/>
        </p:nvSpPr>
        <p:spPr bwMode="auto">
          <a:xfrm>
            <a:off x="7458075" y="3349625"/>
            <a:ext cx="823912" cy="276225"/>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223.1.2.2</a:t>
            </a:r>
            <a:endParaRPr lang="en-US" sz="1200">
              <a:latin typeface="Comic Sans MS"/>
            </a:endParaRPr>
          </a:p>
        </p:txBody>
      </p:sp>
      <p:sp>
        <p:nvSpPr>
          <p:cNvPr id="32786" name="Text Box 44"/>
          <p:cNvSpPr txBox="1">
            <a:spLocks noChangeArrowheads="1"/>
          </p:cNvSpPr>
          <p:nvPr/>
        </p:nvSpPr>
        <p:spPr bwMode="auto">
          <a:xfrm>
            <a:off x="7250113" y="1743075"/>
            <a:ext cx="823912" cy="276225"/>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223.1.2.1</a:t>
            </a:r>
            <a:endParaRPr lang="en-US" sz="1200">
              <a:latin typeface="Comic Sans MS"/>
            </a:endParaRPr>
          </a:p>
        </p:txBody>
      </p:sp>
      <p:sp>
        <p:nvSpPr>
          <p:cNvPr id="32787" name="Line 45"/>
          <p:cNvSpPr>
            <a:spLocks noChangeShapeType="1"/>
          </p:cNvSpPr>
          <p:nvPr/>
        </p:nvSpPr>
        <p:spPr bwMode="auto">
          <a:xfrm>
            <a:off x="6616700" y="3006725"/>
            <a:ext cx="0" cy="757238"/>
          </a:xfrm>
          <a:prstGeom prst="line">
            <a:avLst/>
          </a:prstGeom>
          <a:noFill/>
          <a:ln w="19050">
            <a:solidFill>
              <a:schemeClr val="tx1"/>
            </a:solidFill>
            <a:round/>
            <a:headEnd/>
            <a:tailEnd/>
          </a:ln>
        </p:spPr>
        <p:txBody>
          <a:bodyPr wrap="none" anchor="ctr"/>
          <a:lstStyle/>
          <a:p>
            <a:pPr>
              <a:defRPr/>
            </a:pPr>
            <a:endParaRPr lang="en-US"/>
          </a:p>
        </p:txBody>
      </p:sp>
      <p:sp>
        <p:nvSpPr>
          <p:cNvPr id="32788" name="Line 47"/>
          <p:cNvSpPr>
            <a:spLocks noChangeShapeType="1"/>
          </p:cNvSpPr>
          <p:nvPr/>
        </p:nvSpPr>
        <p:spPr bwMode="auto">
          <a:xfrm flipH="1" flipV="1">
            <a:off x="6003925" y="4279900"/>
            <a:ext cx="3175" cy="241300"/>
          </a:xfrm>
          <a:prstGeom prst="line">
            <a:avLst/>
          </a:prstGeom>
          <a:noFill/>
          <a:ln w="19050">
            <a:solidFill>
              <a:schemeClr val="tx1"/>
            </a:solidFill>
            <a:round/>
            <a:headEnd/>
            <a:tailEnd/>
          </a:ln>
        </p:spPr>
        <p:txBody>
          <a:bodyPr wrap="none" anchor="ctr"/>
          <a:lstStyle/>
          <a:p>
            <a:pPr>
              <a:defRPr/>
            </a:pPr>
            <a:endParaRPr lang="en-US"/>
          </a:p>
        </p:txBody>
      </p:sp>
      <p:sp>
        <p:nvSpPr>
          <p:cNvPr id="32789" name="Line 48"/>
          <p:cNvSpPr>
            <a:spLocks noChangeShapeType="1"/>
          </p:cNvSpPr>
          <p:nvPr/>
        </p:nvSpPr>
        <p:spPr bwMode="auto">
          <a:xfrm flipH="1" flipV="1">
            <a:off x="7180263" y="4284663"/>
            <a:ext cx="3175" cy="241300"/>
          </a:xfrm>
          <a:prstGeom prst="line">
            <a:avLst/>
          </a:prstGeom>
          <a:noFill/>
          <a:ln w="19050">
            <a:solidFill>
              <a:schemeClr val="tx1"/>
            </a:solidFill>
            <a:round/>
            <a:headEnd/>
            <a:tailEnd/>
          </a:ln>
        </p:spPr>
        <p:txBody>
          <a:bodyPr wrap="none" anchor="ctr"/>
          <a:lstStyle/>
          <a:p>
            <a:pPr>
              <a:defRPr/>
            </a:pPr>
            <a:endParaRPr lang="en-US"/>
          </a:p>
        </p:txBody>
      </p:sp>
      <p:sp>
        <p:nvSpPr>
          <p:cNvPr id="32790" name="Text Box 53"/>
          <p:cNvSpPr txBox="1">
            <a:spLocks noChangeArrowheads="1"/>
          </p:cNvSpPr>
          <p:nvPr/>
        </p:nvSpPr>
        <p:spPr bwMode="auto">
          <a:xfrm>
            <a:off x="7212013" y="4344988"/>
            <a:ext cx="823912" cy="276225"/>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223.1.3.2</a:t>
            </a:r>
            <a:endParaRPr lang="en-US" sz="1200">
              <a:latin typeface="Comic Sans MS"/>
            </a:endParaRPr>
          </a:p>
        </p:txBody>
      </p:sp>
      <p:sp>
        <p:nvSpPr>
          <p:cNvPr id="32791" name="Text Box 56"/>
          <p:cNvSpPr txBox="1">
            <a:spLocks noChangeArrowheads="1"/>
          </p:cNvSpPr>
          <p:nvPr/>
        </p:nvSpPr>
        <p:spPr bwMode="auto">
          <a:xfrm>
            <a:off x="5969000" y="4349750"/>
            <a:ext cx="823912" cy="276225"/>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223.1.3.1</a:t>
            </a:r>
            <a:endParaRPr lang="en-US" sz="1200">
              <a:latin typeface="Comic Sans MS"/>
            </a:endParaRPr>
          </a:p>
        </p:txBody>
      </p:sp>
      <p:grpSp>
        <p:nvGrpSpPr>
          <p:cNvPr id="32792" name="Group 57"/>
          <p:cNvGrpSpPr/>
          <p:nvPr/>
        </p:nvGrpSpPr>
        <p:grpSpPr bwMode="auto">
          <a:xfrm>
            <a:off x="6113463" y="3101975"/>
            <a:ext cx="935037" cy="276225"/>
            <a:chOff x="4532" y="1229"/>
            <a:chExt cx="589" cy="174"/>
          </a:xfrm>
        </p:grpSpPr>
        <p:sp>
          <p:nvSpPr>
            <p:cNvPr id="32837" name="Rectangle 58"/>
            <p:cNvSpPr>
              <a:spLocks noChangeArrowheads="1"/>
            </p:cNvSpPr>
            <p:nvPr/>
          </p:nvSpPr>
          <p:spPr bwMode="auto">
            <a:xfrm>
              <a:off x="4587" y="1284"/>
              <a:ext cx="534" cy="114"/>
            </a:xfrm>
            <a:prstGeom prst="rect">
              <a:avLst/>
            </a:prstGeom>
            <a:solidFill>
              <a:schemeClr val="bg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200">
                <a:latin typeface="Arial"/>
              </a:endParaRPr>
            </a:p>
          </p:txBody>
        </p:sp>
        <p:sp>
          <p:nvSpPr>
            <p:cNvPr id="32838" name="Text Box 59"/>
            <p:cNvSpPr txBox="1">
              <a:spLocks noChangeArrowheads="1"/>
            </p:cNvSpPr>
            <p:nvPr/>
          </p:nvSpPr>
          <p:spPr bwMode="auto">
            <a:xfrm>
              <a:off x="4532" y="1229"/>
              <a:ext cx="573" cy="17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223.1.3.27</a:t>
              </a:r>
              <a:endParaRPr lang="en-US" sz="1200">
                <a:latin typeface="Comic Sans MS"/>
              </a:endParaRPr>
            </a:p>
          </p:txBody>
        </p:sp>
      </p:grpSp>
      <p:sp>
        <p:nvSpPr>
          <p:cNvPr id="32793" name="Text Box 60"/>
          <p:cNvSpPr txBox="1">
            <a:spLocks noChangeArrowheads="1"/>
          </p:cNvSpPr>
          <p:nvPr/>
        </p:nvSpPr>
        <p:spPr bwMode="auto">
          <a:xfrm>
            <a:off x="4074565" y="5341938"/>
            <a:ext cx="5014913"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223.1.1.1 = 11011111 00000001 00000001 00000001</a:t>
            </a:r>
            <a:endParaRPr lang="en-US" sz="1800">
              <a:latin typeface="Comic Sans MS"/>
            </a:endParaRPr>
          </a:p>
        </p:txBody>
      </p:sp>
      <p:sp>
        <p:nvSpPr>
          <p:cNvPr id="32794" name="Freeform 61"/>
          <p:cNvSpPr/>
          <p:nvPr/>
        </p:nvSpPr>
        <p:spPr bwMode="auto">
          <a:xfrm>
            <a:off x="5162550" y="5597525"/>
            <a:ext cx="892175" cy="92075"/>
          </a:xfrm>
          <a:custGeom>
            <a:avLst/>
            <a:gdLst>
              <a:gd name="T0" fmla="*/ 0 w 562"/>
              <a:gd name="T1" fmla="*/ 0 h 58"/>
              <a:gd name="T2" fmla="*/ 0 w 562"/>
              <a:gd name="T3" fmla="*/ 2147483646 h 58"/>
              <a:gd name="T4" fmla="*/ 2147483646 w 562"/>
              <a:gd name="T5" fmla="*/ 2147483646 h 58"/>
              <a:gd name="T6" fmla="*/ 2147483646 w 562"/>
              <a:gd name="T7" fmla="*/ 2147483646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fill="norm" stroke="1" extrusionOk="0">
                <a:moveTo>
                  <a:pt x="0" y="0"/>
                </a:moveTo>
                <a:lnTo>
                  <a:pt x="0" y="58"/>
                </a:lnTo>
                <a:lnTo>
                  <a:pt x="562" y="58"/>
                </a:lnTo>
                <a:lnTo>
                  <a:pt x="562" y="16"/>
                </a:lnTo>
              </a:path>
            </a:pathLst>
          </a:custGeom>
          <a:noFill/>
          <a:ln w="19050" cap="flat" cmpd="sng">
            <a:solidFill>
              <a:schemeClr val="tx1"/>
            </a:solidFill>
            <a:prstDash val="solid"/>
            <a:round/>
            <a:headEnd/>
            <a:tailEnd/>
          </a:ln>
        </p:spPr>
        <p:txBody>
          <a:bodyPr wrap="none" anchor="ctr"/>
          <a:lstStyle/>
          <a:p>
            <a:pPr>
              <a:defRPr/>
            </a:pPr>
            <a:endParaRPr lang="en-US"/>
          </a:p>
        </p:txBody>
      </p:sp>
      <p:sp>
        <p:nvSpPr>
          <p:cNvPr id="32795" name="Freeform 62"/>
          <p:cNvSpPr/>
          <p:nvPr/>
        </p:nvSpPr>
        <p:spPr bwMode="auto">
          <a:xfrm>
            <a:off x="6124575" y="5616575"/>
            <a:ext cx="892175"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fill="norm" stroke="1" extrusionOk="0">
                <a:moveTo>
                  <a:pt x="0" y="0"/>
                </a:moveTo>
                <a:lnTo>
                  <a:pt x="0" y="50"/>
                </a:lnTo>
                <a:lnTo>
                  <a:pt x="562" y="50"/>
                </a:lnTo>
                <a:lnTo>
                  <a:pt x="562" y="8"/>
                </a:lnTo>
              </a:path>
            </a:pathLst>
          </a:custGeom>
          <a:noFill/>
          <a:ln w="19050" cap="flat" cmpd="sng">
            <a:solidFill>
              <a:schemeClr val="tx1"/>
            </a:solidFill>
            <a:prstDash val="solid"/>
            <a:round/>
            <a:headEnd/>
            <a:tailEnd/>
          </a:ln>
        </p:spPr>
        <p:txBody>
          <a:bodyPr wrap="none" anchor="ctr"/>
          <a:lstStyle/>
          <a:p>
            <a:pPr>
              <a:defRPr/>
            </a:pPr>
            <a:endParaRPr lang="en-US"/>
          </a:p>
        </p:txBody>
      </p:sp>
      <p:sp>
        <p:nvSpPr>
          <p:cNvPr id="32796" name="Freeform 63"/>
          <p:cNvSpPr/>
          <p:nvPr/>
        </p:nvSpPr>
        <p:spPr bwMode="auto">
          <a:xfrm>
            <a:off x="7089775" y="5619750"/>
            <a:ext cx="869950"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fill="norm" stroke="1" extrusionOk="0">
                <a:moveTo>
                  <a:pt x="0" y="0"/>
                </a:moveTo>
                <a:lnTo>
                  <a:pt x="0" y="50"/>
                </a:lnTo>
                <a:lnTo>
                  <a:pt x="562" y="50"/>
                </a:lnTo>
                <a:lnTo>
                  <a:pt x="562" y="8"/>
                </a:lnTo>
              </a:path>
            </a:pathLst>
          </a:custGeom>
          <a:noFill/>
          <a:ln w="19050" cap="flat" cmpd="sng">
            <a:solidFill>
              <a:schemeClr val="tx1"/>
            </a:solidFill>
            <a:prstDash val="solid"/>
            <a:round/>
            <a:headEnd/>
            <a:tailEnd/>
          </a:ln>
        </p:spPr>
        <p:txBody>
          <a:bodyPr wrap="none" anchor="ctr"/>
          <a:lstStyle/>
          <a:p>
            <a:pPr>
              <a:defRPr/>
            </a:pPr>
            <a:endParaRPr lang="en-US"/>
          </a:p>
        </p:txBody>
      </p:sp>
      <p:sp>
        <p:nvSpPr>
          <p:cNvPr id="32797" name="Freeform 64"/>
          <p:cNvSpPr/>
          <p:nvPr/>
        </p:nvSpPr>
        <p:spPr bwMode="auto">
          <a:xfrm>
            <a:off x="8054975" y="5622924"/>
            <a:ext cx="869950"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fill="norm" stroke="1" extrusionOk="0">
                <a:moveTo>
                  <a:pt x="0" y="0"/>
                </a:moveTo>
                <a:lnTo>
                  <a:pt x="0" y="50"/>
                </a:lnTo>
                <a:lnTo>
                  <a:pt x="562" y="50"/>
                </a:lnTo>
                <a:lnTo>
                  <a:pt x="562" y="8"/>
                </a:lnTo>
              </a:path>
            </a:pathLst>
          </a:custGeom>
          <a:noFill/>
          <a:ln w="19050" cap="flat" cmpd="sng">
            <a:solidFill>
              <a:schemeClr val="tx1"/>
            </a:solidFill>
            <a:prstDash val="solid"/>
            <a:round/>
            <a:headEnd/>
            <a:tailEnd/>
          </a:ln>
        </p:spPr>
        <p:txBody>
          <a:bodyPr wrap="none" anchor="ctr"/>
          <a:lstStyle/>
          <a:p>
            <a:pPr>
              <a:defRPr/>
            </a:pPr>
            <a:endParaRPr lang="en-US"/>
          </a:p>
        </p:txBody>
      </p:sp>
      <p:sp>
        <p:nvSpPr>
          <p:cNvPr id="32798" name="Text Box 65"/>
          <p:cNvSpPr txBox="1">
            <a:spLocks noChangeArrowheads="1"/>
          </p:cNvSpPr>
          <p:nvPr/>
        </p:nvSpPr>
        <p:spPr bwMode="auto">
          <a:xfrm>
            <a:off x="5360988" y="5818188"/>
            <a:ext cx="525462"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a:t>
            </a:r>
            <a:endParaRPr lang="en-US" sz="1800">
              <a:latin typeface="Comic Sans MS"/>
            </a:endParaRPr>
          </a:p>
        </p:txBody>
      </p:sp>
      <p:sp>
        <p:nvSpPr>
          <p:cNvPr id="32799" name="Text Box 66"/>
          <p:cNvSpPr txBox="1">
            <a:spLocks noChangeArrowheads="1"/>
          </p:cNvSpPr>
          <p:nvPr/>
        </p:nvSpPr>
        <p:spPr bwMode="auto">
          <a:xfrm>
            <a:off x="6403975" y="5827713"/>
            <a:ext cx="29845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1</a:t>
            </a:r>
            <a:endParaRPr lang="en-US" sz="1800">
              <a:latin typeface="Comic Sans MS"/>
            </a:endParaRPr>
          </a:p>
        </p:txBody>
      </p:sp>
      <p:sp>
        <p:nvSpPr>
          <p:cNvPr id="32800" name="Text Box 67"/>
          <p:cNvSpPr txBox="1">
            <a:spLocks noChangeArrowheads="1"/>
          </p:cNvSpPr>
          <p:nvPr/>
        </p:nvSpPr>
        <p:spPr bwMode="auto">
          <a:xfrm>
            <a:off x="8361363" y="5827713"/>
            <a:ext cx="29845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1</a:t>
            </a:r>
            <a:endParaRPr lang="en-US" sz="1800">
              <a:latin typeface="Comic Sans MS"/>
            </a:endParaRPr>
          </a:p>
        </p:txBody>
      </p:sp>
      <p:sp>
        <p:nvSpPr>
          <p:cNvPr id="32801" name="Text Box 68"/>
          <p:cNvSpPr txBox="1">
            <a:spLocks noChangeArrowheads="1"/>
          </p:cNvSpPr>
          <p:nvPr/>
        </p:nvSpPr>
        <p:spPr bwMode="auto">
          <a:xfrm>
            <a:off x="7342188" y="5827713"/>
            <a:ext cx="29845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1</a:t>
            </a:r>
            <a:endParaRPr lang="en-US" sz="1800">
              <a:latin typeface="Comic Sans MS"/>
            </a:endParaRPr>
          </a:p>
        </p:txBody>
      </p:sp>
      <p:grpSp>
        <p:nvGrpSpPr>
          <p:cNvPr id="32802" name="Group 73"/>
          <p:cNvGrpSpPr/>
          <p:nvPr/>
        </p:nvGrpSpPr>
        <p:grpSpPr bwMode="auto">
          <a:xfrm>
            <a:off x="4373563" y="1528763"/>
            <a:ext cx="641350" cy="558800"/>
            <a:chOff x="-44" y="1473"/>
            <a:chExt cx="981" cy="1105"/>
          </a:xfrm>
        </p:grpSpPr>
        <p:pic>
          <p:nvPicPr>
            <p:cNvPr id="32835" name="Picture 74"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32836" name="Freeform 75"/>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2803" name="Group 80"/>
          <p:cNvGrpSpPr/>
          <p:nvPr/>
        </p:nvGrpSpPr>
        <p:grpSpPr bwMode="auto">
          <a:xfrm>
            <a:off x="4368800" y="2127250"/>
            <a:ext cx="641350" cy="558800"/>
            <a:chOff x="-44" y="1473"/>
            <a:chExt cx="981" cy="1105"/>
          </a:xfrm>
        </p:grpSpPr>
        <p:pic>
          <p:nvPicPr>
            <p:cNvPr id="32833" name="Picture 81"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32834" name="Freeform 82"/>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2804" name="Group 83"/>
          <p:cNvGrpSpPr/>
          <p:nvPr/>
        </p:nvGrpSpPr>
        <p:grpSpPr bwMode="auto">
          <a:xfrm>
            <a:off x="4397375" y="2736850"/>
            <a:ext cx="641350" cy="558800"/>
            <a:chOff x="-44" y="1473"/>
            <a:chExt cx="981" cy="1105"/>
          </a:xfrm>
        </p:grpSpPr>
        <p:pic>
          <p:nvPicPr>
            <p:cNvPr id="32831" name="Picture 84"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32832" name="Freeform 85"/>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2805" name="Group 87"/>
          <p:cNvGrpSpPr/>
          <p:nvPr/>
        </p:nvGrpSpPr>
        <p:grpSpPr bwMode="auto">
          <a:xfrm flipH="1">
            <a:off x="8056563" y="1685925"/>
            <a:ext cx="641350" cy="558800"/>
            <a:chOff x="-44" y="1473"/>
            <a:chExt cx="981" cy="1105"/>
          </a:xfrm>
        </p:grpSpPr>
        <p:pic>
          <p:nvPicPr>
            <p:cNvPr id="32829" name="Picture 88"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32830" name="Freeform 89"/>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2806" name="Group 90"/>
          <p:cNvGrpSpPr/>
          <p:nvPr/>
        </p:nvGrpSpPr>
        <p:grpSpPr bwMode="auto">
          <a:xfrm flipH="1">
            <a:off x="8070850" y="2965450"/>
            <a:ext cx="641350" cy="558800"/>
            <a:chOff x="-44" y="1473"/>
            <a:chExt cx="981" cy="1105"/>
          </a:xfrm>
        </p:grpSpPr>
        <p:pic>
          <p:nvPicPr>
            <p:cNvPr id="32827" name="Picture 91"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32828" name="Freeform 92"/>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2807" name="Group 93"/>
          <p:cNvGrpSpPr/>
          <p:nvPr/>
        </p:nvGrpSpPr>
        <p:grpSpPr bwMode="auto">
          <a:xfrm flipH="1">
            <a:off x="6972300" y="4489450"/>
            <a:ext cx="641350" cy="558800"/>
            <a:chOff x="-44" y="1473"/>
            <a:chExt cx="981" cy="1105"/>
          </a:xfrm>
        </p:grpSpPr>
        <p:pic>
          <p:nvPicPr>
            <p:cNvPr id="32825" name="Picture 94"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32826" name="Freeform 95"/>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2808" name="Group 96"/>
          <p:cNvGrpSpPr/>
          <p:nvPr/>
        </p:nvGrpSpPr>
        <p:grpSpPr bwMode="auto">
          <a:xfrm flipH="1">
            <a:off x="5808663" y="4530725"/>
            <a:ext cx="641350" cy="558800"/>
            <a:chOff x="-44" y="1473"/>
            <a:chExt cx="981" cy="1105"/>
          </a:xfrm>
        </p:grpSpPr>
        <p:pic>
          <p:nvPicPr>
            <p:cNvPr id="32823" name="Picture 97"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32824" name="Freeform 98"/>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2809" name="Group 99"/>
          <p:cNvGrpSpPr/>
          <p:nvPr/>
        </p:nvGrpSpPr>
        <p:grpSpPr bwMode="auto">
          <a:xfrm>
            <a:off x="6237288" y="2624138"/>
            <a:ext cx="698500" cy="355600"/>
            <a:chOff x="4396" y="1245"/>
            <a:chExt cx="672" cy="248"/>
          </a:xfrm>
        </p:grpSpPr>
        <p:sp>
          <p:nvSpPr>
            <p:cNvPr id="32815"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200">
                <a:latin typeface="Times New Roman"/>
                <a:cs typeface="Arial"/>
              </a:endParaRPr>
            </a:p>
          </p:txBody>
        </p:sp>
        <p:sp>
          <p:nvSpPr>
            <p:cNvPr id="32816"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200">
                <a:latin typeface="Times New Roman"/>
                <a:cs typeface="Arial"/>
              </a:endParaRPr>
            </a:p>
          </p:txBody>
        </p:sp>
        <p:sp>
          <p:nvSpPr>
            <p:cNvPr id="32817"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200">
                <a:latin typeface="Times New Roman"/>
                <a:cs typeface="Arial"/>
              </a:endParaRPr>
            </a:p>
          </p:txBody>
        </p:sp>
        <p:grpSp>
          <p:nvGrpSpPr>
            <p:cNvPr id="32818" name="Group 103"/>
            <p:cNvGrpSpPr/>
            <p:nvPr/>
          </p:nvGrpSpPr>
          <p:grpSpPr bwMode="auto">
            <a:xfrm>
              <a:off x="4530" y="1287"/>
              <a:ext cx="377" cy="75"/>
              <a:chOff x="2468" y="1332"/>
              <a:chExt cx="310" cy="60"/>
            </a:xfrm>
          </p:grpSpPr>
          <p:sp>
            <p:nvSpPr>
              <p:cNvPr id="32821" name="Freeform 10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32822" name="Freeform 10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32819" name="Line 106"/>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pPr>
                <a:defRPr/>
              </a:pPr>
              <a:endParaRPr lang="en-US"/>
            </a:p>
          </p:txBody>
        </p:sp>
        <p:sp>
          <p:nvSpPr>
            <p:cNvPr id="32820" name="Line 107"/>
            <p:cNvSpPr>
              <a:spLocks noChangeShapeType="1"/>
            </p:cNvSpPr>
            <p:nvPr/>
          </p:nvSpPr>
          <p:spPr bwMode="auto">
            <a:xfrm>
              <a:off x="5063" y="1326"/>
              <a:ext cx="0" cy="106"/>
            </a:xfrm>
            <a:prstGeom prst="line">
              <a:avLst/>
            </a:prstGeom>
            <a:noFill/>
            <a:ln w="19050">
              <a:solidFill>
                <a:srgbClr val="000000"/>
              </a:solidFill>
              <a:round/>
              <a:headEnd/>
              <a:tailEnd/>
            </a:ln>
          </p:spPr>
          <p:txBody>
            <a:bodyPr/>
            <a:lstStyle/>
            <a:p>
              <a:pPr>
                <a:defRPr/>
              </a:pPr>
              <a:endParaRPr lang="en-US"/>
            </a:p>
          </p:txBody>
        </p:sp>
      </p:grpSp>
      <p:pic>
        <p:nvPicPr>
          <p:cNvPr id="32810" name="Picture 108" descr="underline_base"/>
          <p:cNvPicPr>
            <a:picLocks noChangeArrowheads="1"/>
          </p:cNvPicPr>
          <p:nvPr/>
        </p:nvPicPr>
        <p:blipFill>
          <a:blip r:embed="rId3"/>
          <a:stretch/>
        </p:blipFill>
        <p:spPr bwMode="auto">
          <a:xfrm>
            <a:off x="628650" y="911225"/>
            <a:ext cx="5484813" cy="173038"/>
          </a:xfrm>
          <a:prstGeom prst="rect">
            <a:avLst/>
          </a:prstGeom>
          <a:noFill/>
          <a:ln>
            <a:noFill/>
          </a:ln>
        </p:spPr>
      </p:pic>
      <p:sp>
        <p:nvSpPr>
          <p:cNvPr id="32811" name="Line 5"/>
          <p:cNvSpPr>
            <a:spLocks noChangeShapeType="1"/>
          </p:cNvSpPr>
          <p:nvPr/>
        </p:nvSpPr>
        <p:spPr bwMode="auto">
          <a:xfrm>
            <a:off x="4979988" y="1816100"/>
            <a:ext cx="390525" cy="6350"/>
          </a:xfrm>
          <a:prstGeom prst="line">
            <a:avLst/>
          </a:prstGeom>
          <a:noFill/>
          <a:ln w="19050">
            <a:solidFill>
              <a:schemeClr val="tx1"/>
            </a:solidFill>
            <a:round/>
            <a:headEnd/>
            <a:tailEnd/>
          </a:ln>
        </p:spPr>
        <p:txBody>
          <a:bodyPr wrap="none" anchor="ctr"/>
          <a:lstStyle/>
          <a:p>
            <a:pPr>
              <a:defRPr/>
            </a:pPr>
            <a:endParaRPr lang="en-US"/>
          </a:p>
        </p:txBody>
      </p:sp>
      <p:sp>
        <p:nvSpPr>
          <p:cNvPr id="32812" name="Line 7"/>
          <p:cNvSpPr>
            <a:spLocks noChangeShapeType="1"/>
          </p:cNvSpPr>
          <p:nvPr/>
        </p:nvSpPr>
        <p:spPr bwMode="auto">
          <a:xfrm flipV="1">
            <a:off x="5014913" y="2555875"/>
            <a:ext cx="277812" cy="3175"/>
          </a:xfrm>
          <a:prstGeom prst="line">
            <a:avLst/>
          </a:prstGeom>
          <a:noFill/>
          <a:ln w="19050">
            <a:solidFill>
              <a:schemeClr val="tx1"/>
            </a:solidFill>
            <a:round/>
            <a:headEnd/>
            <a:tailEnd/>
          </a:ln>
        </p:spPr>
        <p:txBody>
          <a:bodyPr wrap="none" anchor="ctr"/>
          <a:lstStyle/>
          <a:p>
            <a:pPr>
              <a:defRPr/>
            </a:pPr>
            <a:endParaRPr lang="en-US"/>
          </a:p>
        </p:txBody>
      </p:sp>
      <p:sp>
        <p:nvSpPr>
          <p:cNvPr id="32813" name="Line 8"/>
          <p:cNvSpPr>
            <a:spLocks noChangeShapeType="1"/>
          </p:cNvSpPr>
          <p:nvPr/>
        </p:nvSpPr>
        <p:spPr bwMode="auto">
          <a:xfrm>
            <a:off x="5026025" y="3087688"/>
            <a:ext cx="422275" cy="4762"/>
          </a:xfrm>
          <a:prstGeom prst="line">
            <a:avLst/>
          </a:prstGeom>
          <a:noFill/>
          <a:ln w="19050">
            <a:solidFill>
              <a:schemeClr val="tx1"/>
            </a:solidFill>
            <a:round/>
            <a:headEnd/>
            <a:tailEnd/>
          </a:ln>
        </p:spPr>
        <p:txBody>
          <a:bodyPr wrap="none" anchor="ctr"/>
          <a:lstStyle/>
          <a:p>
            <a:pPr>
              <a:defRPr/>
            </a:pPr>
            <a:endParaRPr lang="en-US"/>
          </a:p>
        </p:txBody>
      </p:sp>
      <p:sp>
        <p:nvSpPr>
          <p:cNvPr id="32814" name="Line 11"/>
          <p:cNvSpPr>
            <a:spLocks noChangeShapeType="1"/>
          </p:cNvSpPr>
          <p:nvPr/>
        </p:nvSpPr>
        <p:spPr bwMode="auto">
          <a:xfrm>
            <a:off x="5780088" y="2663825"/>
            <a:ext cx="561975" cy="1587"/>
          </a:xfrm>
          <a:prstGeom prst="line">
            <a:avLst/>
          </a:prstGeom>
          <a:noFill/>
          <a:ln w="19050">
            <a:solidFill>
              <a:schemeClr val="tx1"/>
            </a:solidFill>
            <a:round/>
            <a:headEnd/>
            <a:tailEnd/>
          </a:ln>
        </p:spPr>
        <p:txBody>
          <a:bodyPr wrap="none" anchor="ct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 name="Title 6"/>
          <p:cNvSpPr>
            <a:spLocks noGrp="1"/>
          </p:cNvSpPr>
          <p:nvPr>
            <p:ph type="title"/>
          </p:nvPr>
        </p:nvSpPr>
        <p:spPr bwMode="auto"/>
        <p:txBody>
          <a:bodyPr/>
          <a:lstStyle/>
          <a:p>
            <a:pPr>
              <a:defRPr/>
            </a:pPr>
            <a:endParaRPr lang="en-US"/>
          </a:p>
        </p:txBody>
      </p:sp>
      <p:sp>
        <p:nvSpPr>
          <p:cNvPr id="8" name="Content Placeholder 7"/>
          <p:cNvSpPr>
            <a:spLocks noGrp="1"/>
          </p:cNvSpPr>
          <p:nvPr>
            <p:ph idx="1"/>
          </p:nvPr>
        </p:nvSpPr>
        <p:spPr bwMode="auto"/>
        <p:txBody>
          <a:bodyPr/>
          <a:lstStyle/>
          <a:p>
            <a:pPr algn="just">
              <a:defRPr/>
            </a:pPr>
            <a:r>
              <a:rPr lang="en-US"/>
              <a:t>When IP in the host wants to send a datagram, it will do so over this link. </a:t>
            </a:r>
            <a:endParaRPr/>
          </a:p>
          <a:p>
            <a:pPr algn="just">
              <a:defRPr/>
            </a:pPr>
            <a:r>
              <a:rPr lang="en-US"/>
              <a:t>The boundary between the host and the physical link is called an </a:t>
            </a:r>
            <a:r>
              <a:rPr lang="en-US" b="1"/>
              <a:t>interface. </a:t>
            </a:r>
            <a:endParaRPr/>
          </a:p>
          <a:p>
            <a:pPr algn="just">
              <a:defRPr/>
            </a:pPr>
            <a:r>
              <a:rPr lang="en-US"/>
              <a:t>A router's job is to receive a datagram on an "incoming" link and forward the datagram on some "outgoing" link, </a:t>
            </a:r>
            <a:endParaRPr/>
          </a:p>
          <a:p>
            <a:pPr algn="just">
              <a:defRPr/>
            </a:pPr>
            <a:r>
              <a:rPr lang="en-US"/>
              <a:t>thus a router has multiple interfaces, one for each of its links.</a:t>
            </a:r>
            <a:endParaRPr/>
          </a:p>
        </p:txBody>
      </p:sp>
      <p:sp>
        <p:nvSpPr>
          <p:cNvPr id="5" name="Footer Placeholder 4"/>
          <p:cNvSpPr>
            <a:spLocks noGrp="1"/>
          </p:cNvSpPr>
          <p:nvPr>
            <p:ph type="ftr" sz="quarter" idx="11"/>
          </p:nvPr>
        </p:nvSpPr>
        <p:spPr bwMode="auto"/>
        <p:txBody>
          <a:bodyPr/>
          <a:lstStyle/>
          <a:p>
            <a:pPr>
              <a:defRPr/>
            </a:pPr>
            <a:r>
              <a:rPr lang="en-US"/>
              <a:t>Network Layer</a:t>
            </a:r>
            <a:endParaRPr/>
          </a:p>
        </p:txBody>
      </p:sp>
      <p:sp>
        <p:nvSpPr>
          <p:cNvPr id="6" name="Slide Number Placeholder 5"/>
          <p:cNvSpPr>
            <a:spLocks noGrp="1"/>
          </p:cNvSpPr>
          <p:nvPr>
            <p:ph type="sldNum" sz="quarter" idx="12"/>
          </p:nvPr>
        </p:nvSpPr>
        <p:spPr bwMode="auto"/>
        <p:txBody>
          <a:bodyPr/>
          <a:lstStyle/>
          <a:p>
            <a:pPr>
              <a:defRPr/>
            </a:pPr>
            <a:r>
              <a:rPr lang="en-US"/>
              <a:t>4-</a:t>
            </a:r>
            <a:fld id="{26A01271-1BC5-43FC-A77F-039F555FCBF5}"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674" name="Freeform 140"/>
          <p:cNvSpPr/>
          <p:nvPr/>
        </p:nvSpPr>
        <p:spPr bwMode="auto">
          <a:xfrm rot="-5400000">
            <a:off x="6203156"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fill="norm" stroke="1"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sp>
        <p:nvSpPr>
          <p:cNvPr id="28675" name="Freeform 140"/>
          <p:cNvSpPr/>
          <p:nvPr/>
        </p:nvSpPr>
        <p:spPr bwMode="auto">
          <a:xfrm rot="10800000">
            <a:off x="7200900" y="1870074"/>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fill="norm" stroke="1"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sp>
        <p:nvSpPr>
          <p:cNvPr id="28676" name="Freeform 140"/>
          <p:cNvSpPr/>
          <p:nvPr/>
        </p:nvSpPr>
        <p:spPr bwMode="auto">
          <a:xfrm>
            <a:off x="5165725" y="1452563"/>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fill="norm" stroke="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sp>
        <p:nvSpPr>
          <p:cNvPr id="28677" name="Footer Placeholder 5"/>
          <p:cNvSpPr>
            <a:spLocks noGrp="1"/>
          </p:cNvSpPr>
          <p:nvPr>
            <p:ph type="ftr" sz="quarter" idx="11"/>
          </p:nvPr>
        </p:nvSpPr>
        <p:spPr bwMode="auto">
          <a:prstGeom prst="rect">
            <a:avLst/>
          </a:prstGeom>
          <a:noFill/>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a:latin typeface="Tahoma"/>
              </a:rPr>
              <a:t>Network Layer</a:t>
            </a:r>
            <a:endParaRPr/>
          </a:p>
        </p:txBody>
      </p:sp>
      <p:sp>
        <p:nvSpPr>
          <p:cNvPr id="28678" name="Slide Number Placeholder 6"/>
          <p:cNvSpPr>
            <a:spLocks noGrp="1"/>
          </p:cNvSpPr>
          <p:nvPr>
            <p:ph type="sldNum" sz="quarter" idx="12"/>
          </p:nvPr>
        </p:nvSpPr>
        <p:spPr bwMode="auto">
          <a:prstGeom prst="rect">
            <a:avLst/>
          </a:prstGeom>
          <a:noFill/>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a:latin typeface="Tahoma"/>
              </a:rPr>
              <a:t>4-</a:t>
            </a:r>
            <a:fld id="{C31E0A0E-05AC-4A50-97AD-7C693AFEBDF1}" type="slidenum">
              <a:rPr lang="en-US">
                <a:latin typeface="Tahoma"/>
              </a:rPr>
              <a:t/>
            </a:fld>
            <a:endParaRPr lang="en-US">
              <a:latin typeface="Tahoma"/>
            </a:endParaRPr>
          </a:p>
        </p:txBody>
      </p:sp>
      <p:sp>
        <p:nvSpPr>
          <p:cNvPr id="28679" name="Rectangle 2"/>
          <p:cNvSpPr>
            <a:spLocks noChangeArrowheads="1" noGrp="1"/>
          </p:cNvSpPr>
          <p:nvPr>
            <p:ph type="title"/>
          </p:nvPr>
        </p:nvSpPr>
        <p:spPr bwMode="auto">
          <a:xfrm>
            <a:off x="533400" y="230188"/>
            <a:ext cx="7772400" cy="952500"/>
          </a:xfrm>
        </p:spPr>
        <p:txBody>
          <a:bodyPr/>
          <a:lstStyle/>
          <a:p>
            <a:pPr>
              <a:defRPr/>
            </a:pPr>
            <a:r>
              <a:rPr lang="en-US" sz="4000">
                <a:ea typeface="ＭＳ Ｐゴシック"/>
              </a:rPr>
              <a:t>IP addressing: introduction</a:t>
            </a:r>
            <a:endParaRPr lang="en-US">
              <a:ea typeface="ＭＳ Ｐゴシック"/>
            </a:endParaRPr>
          </a:p>
        </p:txBody>
      </p:sp>
      <p:sp>
        <p:nvSpPr>
          <p:cNvPr id="28680" name="Rectangle 3"/>
          <p:cNvSpPr>
            <a:spLocks noChangeArrowheads="1" noGrp="1"/>
          </p:cNvSpPr>
          <p:nvPr>
            <p:ph type="body" sz="half" idx="1"/>
          </p:nvPr>
        </p:nvSpPr>
        <p:spPr bwMode="auto">
          <a:xfrm>
            <a:off x="476250" y="1444625"/>
            <a:ext cx="3695700" cy="1681163"/>
          </a:xfrm>
        </p:spPr>
        <p:txBody>
          <a:bodyPr/>
          <a:lstStyle/>
          <a:p>
            <a:pPr marL="0" indent="0">
              <a:buFont typeface="Wingdings"/>
              <a:buNone/>
              <a:defRPr/>
            </a:pPr>
            <a:r>
              <a:rPr lang="en-US" i="1">
                <a:solidFill>
                  <a:srgbClr val="CC0000"/>
                </a:solidFill>
                <a:ea typeface="ＭＳ Ｐゴシック"/>
              </a:rPr>
              <a:t>Q: how are interfaces actually connected?</a:t>
            </a:r>
            <a:endParaRPr/>
          </a:p>
          <a:p>
            <a:pPr marL="0" indent="0">
              <a:buFont typeface="Wingdings"/>
              <a:buNone/>
              <a:defRPr/>
            </a:pPr>
            <a:r>
              <a:rPr lang="en-US" i="1">
                <a:solidFill>
                  <a:srgbClr val="CC0000"/>
                </a:solidFill>
                <a:ea typeface="ＭＳ Ｐゴシック"/>
              </a:rPr>
              <a:t>A: </a:t>
            </a:r>
            <a:r>
              <a:rPr lang="en-US" i="1">
                <a:ea typeface="ＭＳ Ｐゴシック"/>
              </a:rPr>
              <a:t>we’ll learn about that in chapter 5, 6.</a:t>
            </a:r>
            <a:endParaRPr/>
          </a:p>
        </p:txBody>
      </p:sp>
      <p:sp>
        <p:nvSpPr>
          <p:cNvPr id="28681" name="Line 5"/>
          <p:cNvSpPr>
            <a:spLocks noChangeShapeType="1"/>
          </p:cNvSpPr>
          <p:nvPr/>
        </p:nvSpPr>
        <p:spPr bwMode="auto">
          <a:xfrm>
            <a:off x="4979988" y="1816100"/>
            <a:ext cx="390525" cy="6350"/>
          </a:xfrm>
          <a:prstGeom prst="line">
            <a:avLst/>
          </a:prstGeom>
          <a:noFill/>
          <a:ln w="19050">
            <a:solidFill>
              <a:schemeClr val="tx1"/>
            </a:solidFill>
            <a:round/>
            <a:headEnd/>
            <a:tailEnd/>
          </a:ln>
        </p:spPr>
        <p:txBody>
          <a:bodyPr wrap="none" anchor="ctr"/>
          <a:lstStyle/>
          <a:p>
            <a:pPr>
              <a:defRPr/>
            </a:pPr>
            <a:endParaRPr lang="en-US"/>
          </a:p>
        </p:txBody>
      </p:sp>
      <p:sp>
        <p:nvSpPr>
          <p:cNvPr id="28682" name="Line 7"/>
          <p:cNvSpPr>
            <a:spLocks noChangeShapeType="1"/>
          </p:cNvSpPr>
          <p:nvPr/>
        </p:nvSpPr>
        <p:spPr bwMode="auto">
          <a:xfrm flipV="1">
            <a:off x="5014913" y="2555875"/>
            <a:ext cx="277812" cy="3175"/>
          </a:xfrm>
          <a:prstGeom prst="line">
            <a:avLst/>
          </a:prstGeom>
          <a:noFill/>
          <a:ln w="19050">
            <a:solidFill>
              <a:schemeClr val="tx1"/>
            </a:solidFill>
            <a:round/>
            <a:headEnd/>
            <a:tailEnd/>
          </a:ln>
        </p:spPr>
        <p:txBody>
          <a:bodyPr wrap="none" anchor="ctr"/>
          <a:lstStyle/>
          <a:p>
            <a:pPr>
              <a:defRPr/>
            </a:pPr>
            <a:endParaRPr lang="en-US"/>
          </a:p>
        </p:txBody>
      </p:sp>
      <p:sp>
        <p:nvSpPr>
          <p:cNvPr id="28683" name="Line 8"/>
          <p:cNvSpPr>
            <a:spLocks noChangeShapeType="1"/>
          </p:cNvSpPr>
          <p:nvPr/>
        </p:nvSpPr>
        <p:spPr bwMode="auto">
          <a:xfrm>
            <a:off x="5026025" y="3087688"/>
            <a:ext cx="422275" cy="4762"/>
          </a:xfrm>
          <a:prstGeom prst="line">
            <a:avLst/>
          </a:prstGeom>
          <a:noFill/>
          <a:ln w="19050">
            <a:solidFill>
              <a:schemeClr val="tx1"/>
            </a:solidFill>
            <a:round/>
            <a:headEnd/>
            <a:tailEnd/>
          </a:ln>
        </p:spPr>
        <p:txBody>
          <a:bodyPr wrap="none" anchor="ctr"/>
          <a:lstStyle/>
          <a:p>
            <a:pPr>
              <a:defRPr/>
            </a:pPr>
            <a:endParaRPr lang="en-US"/>
          </a:p>
        </p:txBody>
      </p:sp>
      <p:sp>
        <p:nvSpPr>
          <p:cNvPr id="28684" name="Line 11"/>
          <p:cNvSpPr>
            <a:spLocks noChangeShapeType="1"/>
          </p:cNvSpPr>
          <p:nvPr/>
        </p:nvSpPr>
        <p:spPr bwMode="auto">
          <a:xfrm>
            <a:off x="5780088" y="2663825"/>
            <a:ext cx="561975" cy="1587"/>
          </a:xfrm>
          <a:prstGeom prst="line">
            <a:avLst/>
          </a:prstGeom>
          <a:noFill/>
          <a:ln w="19050">
            <a:solidFill>
              <a:schemeClr val="tx1"/>
            </a:solidFill>
            <a:round/>
            <a:headEnd/>
            <a:tailEnd/>
          </a:ln>
        </p:spPr>
        <p:txBody>
          <a:bodyPr wrap="none" anchor="ctr"/>
          <a:lstStyle/>
          <a:p>
            <a:pPr>
              <a:defRPr/>
            </a:pPr>
            <a:endParaRPr lang="en-US"/>
          </a:p>
        </p:txBody>
      </p:sp>
      <p:sp>
        <p:nvSpPr>
          <p:cNvPr id="28685" name="Text Box 26"/>
          <p:cNvSpPr txBox="1">
            <a:spLocks noChangeArrowheads="1"/>
          </p:cNvSpPr>
          <p:nvPr/>
        </p:nvSpPr>
        <p:spPr bwMode="auto">
          <a:xfrm>
            <a:off x="4548188" y="1282700"/>
            <a:ext cx="825500" cy="277813"/>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223.1.1.1</a:t>
            </a:r>
            <a:endParaRPr lang="en-US" sz="1200">
              <a:latin typeface="Comic Sans MS"/>
            </a:endParaRPr>
          </a:p>
        </p:txBody>
      </p:sp>
      <p:grpSp>
        <p:nvGrpSpPr>
          <p:cNvPr id="28686" name="Group 27"/>
          <p:cNvGrpSpPr/>
          <p:nvPr/>
        </p:nvGrpSpPr>
        <p:grpSpPr bwMode="auto">
          <a:xfrm>
            <a:off x="3814763" y="2243138"/>
            <a:ext cx="920750" cy="276225"/>
            <a:chOff x="3251" y="608"/>
            <a:chExt cx="580" cy="174"/>
          </a:xfrm>
        </p:grpSpPr>
        <p:sp>
          <p:nvSpPr>
            <p:cNvPr id="28746" name="Rectangle 28"/>
            <p:cNvSpPr>
              <a:spLocks noChangeArrowheads="1"/>
            </p:cNvSpPr>
            <p:nvPr/>
          </p:nvSpPr>
          <p:spPr bwMode="auto">
            <a:xfrm>
              <a:off x="3306" y="657"/>
              <a:ext cx="525" cy="114"/>
            </a:xfrm>
            <a:prstGeom prst="rect">
              <a:avLst/>
            </a:prstGeom>
            <a:solidFill>
              <a:schemeClr val="bg1"/>
            </a:soli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sz="1200"/>
            </a:p>
          </p:txBody>
        </p:sp>
        <p:sp>
          <p:nvSpPr>
            <p:cNvPr id="28747" name="Text Box 29"/>
            <p:cNvSpPr txBox="1">
              <a:spLocks noChangeArrowheads="1"/>
            </p:cNvSpPr>
            <p:nvPr/>
          </p:nvSpPr>
          <p:spPr bwMode="auto">
            <a:xfrm>
              <a:off x="3251" y="608"/>
              <a:ext cx="521" cy="174"/>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223.1.1.2</a:t>
              </a:r>
              <a:endParaRPr lang="en-US" sz="1200">
                <a:latin typeface="Comic Sans MS"/>
              </a:endParaRPr>
            </a:p>
          </p:txBody>
        </p:sp>
      </p:grpSp>
      <p:sp>
        <p:nvSpPr>
          <p:cNvPr id="28687" name="Text Box 30"/>
          <p:cNvSpPr txBox="1">
            <a:spLocks noChangeArrowheads="1"/>
          </p:cNvSpPr>
          <p:nvPr/>
        </p:nvSpPr>
        <p:spPr bwMode="auto">
          <a:xfrm>
            <a:off x="4652963" y="3238500"/>
            <a:ext cx="827087" cy="276225"/>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223.1.1.3</a:t>
            </a:r>
            <a:endParaRPr lang="en-US" sz="1200">
              <a:latin typeface="Comic Sans MS"/>
            </a:endParaRPr>
          </a:p>
        </p:txBody>
      </p:sp>
      <p:sp>
        <p:nvSpPr>
          <p:cNvPr id="28688" name="Text Box 31"/>
          <p:cNvSpPr txBox="1">
            <a:spLocks noChangeArrowheads="1"/>
          </p:cNvSpPr>
          <p:nvPr/>
        </p:nvSpPr>
        <p:spPr bwMode="auto">
          <a:xfrm>
            <a:off x="5753100" y="2368550"/>
            <a:ext cx="827088" cy="276225"/>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223.1.1.4</a:t>
            </a:r>
            <a:endParaRPr lang="en-US" sz="1200">
              <a:latin typeface="Comic Sans MS"/>
            </a:endParaRPr>
          </a:p>
        </p:txBody>
      </p:sp>
      <p:sp>
        <p:nvSpPr>
          <p:cNvPr id="28689" name="Line 32"/>
          <p:cNvSpPr>
            <a:spLocks noChangeShapeType="1"/>
          </p:cNvSpPr>
          <p:nvPr/>
        </p:nvSpPr>
        <p:spPr bwMode="auto">
          <a:xfrm>
            <a:off x="6854825" y="2668588"/>
            <a:ext cx="581025" cy="4762"/>
          </a:xfrm>
          <a:prstGeom prst="line">
            <a:avLst/>
          </a:prstGeom>
          <a:noFill/>
          <a:ln w="19050">
            <a:solidFill>
              <a:schemeClr val="tx1"/>
            </a:solidFill>
            <a:round/>
            <a:headEnd/>
            <a:tailEnd/>
          </a:ln>
        </p:spPr>
        <p:txBody>
          <a:bodyPr wrap="none" anchor="ctr"/>
          <a:lstStyle/>
          <a:p>
            <a:pPr>
              <a:defRPr/>
            </a:pPr>
            <a:endParaRPr lang="en-US"/>
          </a:p>
        </p:txBody>
      </p:sp>
      <p:sp>
        <p:nvSpPr>
          <p:cNvPr id="28690" name="Text Box 33"/>
          <p:cNvSpPr txBox="1">
            <a:spLocks noChangeArrowheads="1"/>
          </p:cNvSpPr>
          <p:nvPr/>
        </p:nvSpPr>
        <p:spPr bwMode="auto">
          <a:xfrm>
            <a:off x="6729413" y="2378075"/>
            <a:ext cx="827087" cy="277813"/>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223.1.2.9</a:t>
            </a:r>
            <a:endParaRPr lang="en-US" sz="1200">
              <a:latin typeface="Comic Sans MS"/>
            </a:endParaRPr>
          </a:p>
        </p:txBody>
      </p:sp>
      <p:sp>
        <p:nvSpPr>
          <p:cNvPr id="28691" name="Line 36"/>
          <p:cNvSpPr>
            <a:spLocks noChangeShapeType="1"/>
          </p:cNvSpPr>
          <p:nvPr/>
        </p:nvSpPr>
        <p:spPr bwMode="auto">
          <a:xfrm>
            <a:off x="7878763" y="1978025"/>
            <a:ext cx="234950" cy="6350"/>
          </a:xfrm>
          <a:prstGeom prst="line">
            <a:avLst/>
          </a:prstGeom>
          <a:noFill/>
          <a:ln w="19050">
            <a:solidFill>
              <a:schemeClr val="tx1"/>
            </a:solidFill>
            <a:round/>
            <a:headEnd/>
            <a:tailEnd/>
          </a:ln>
        </p:spPr>
        <p:txBody>
          <a:bodyPr wrap="none" anchor="ctr"/>
          <a:lstStyle/>
          <a:p>
            <a:pPr>
              <a:defRPr/>
            </a:pPr>
            <a:endParaRPr lang="en-US"/>
          </a:p>
        </p:txBody>
      </p:sp>
      <p:sp>
        <p:nvSpPr>
          <p:cNvPr id="28692" name="Line 38"/>
          <p:cNvSpPr>
            <a:spLocks noChangeShapeType="1"/>
          </p:cNvSpPr>
          <p:nvPr/>
        </p:nvSpPr>
        <p:spPr bwMode="auto">
          <a:xfrm>
            <a:off x="7878763" y="3249613"/>
            <a:ext cx="234950" cy="6350"/>
          </a:xfrm>
          <a:prstGeom prst="line">
            <a:avLst/>
          </a:prstGeom>
          <a:noFill/>
          <a:ln w="19050">
            <a:solidFill>
              <a:schemeClr val="tx1"/>
            </a:solidFill>
            <a:round/>
            <a:headEnd/>
            <a:tailEnd/>
          </a:ln>
        </p:spPr>
        <p:txBody>
          <a:bodyPr wrap="none" anchor="ctr"/>
          <a:lstStyle/>
          <a:p>
            <a:pPr>
              <a:defRPr/>
            </a:pPr>
            <a:endParaRPr lang="en-US"/>
          </a:p>
        </p:txBody>
      </p:sp>
      <p:sp>
        <p:nvSpPr>
          <p:cNvPr id="28693" name="Text Box 41"/>
          <p:cNvSpPr txBox="1">
            <a:spLocks noChangeArrowheads="1"/>
          </p:cNvSpPr>
          <p:nvPr/>
        </p:nvSpPr>
        <p:spPr bwMode="auto">
          <a:xfrm>
            <a:off x="7458075" y="3349625"/>
            <a:ext cx="827088" cy="276225"/>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223.1.2.2</a:t>
            </a:r>
            <a:endParaRPr lang="en-US" sz="1200">
              <a:latin typeface="Comic Sans MS"/>
            </a:endParaRPr>
          </a:p>
        </p:txBody>
      </p:sp>
      <p:sp>
        <p:nvSpPr>
          <p:cNvPr id="28694" name="Text Box 44"/>
          <p:cNvSpPr txBox="1">
            <a:spLocks noChangeArrowheads="1"/>
          </p:cNvSpPr>
          <p:nvPr/>
        </p:nvSpPr>
        <p:spPr bwMode="auto">
          <a:xfrm>
            <a:off x="7250113" y="1743075"/>
            <a:ext cx="827087" cy="276225"/>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223.1.2.1</a:t>
            </a:r>
            <a:endParaRPr lang="en-US" sz="1200">
              <a:latin typeface="Comic Sans MS"/>
            </a:endParaRPr>
          </a:p>
        </p:txBody>
      </p:sp>
      <p:sp>
        <p:nvSpPr>
          <p:cNvPr id="28695" name="Line 45"/>
          <p:cNvSpPr>
            <a:spLocks noChangeShapeType="1"/>
          </p:cNvSpPr>
          <p:nvPr/>
        </p:nvSpPr>
        <p:spPr bwMode="auto">
          <a:xfrm>
            <a:off x="6616700" y="3006725"/>
            <a:ext cx="0" cy="757238"/>
          </a:xfrm>
          <a:prstGeom prst="line">
            <a:avLst/>
          </a:prstGeom>
          <a:noFill/>
          <a:ln w="19050">
            <a:solidFill>
              <a:schemeClr val="tx1"/>
            </a:solidFill>
            <a:round/>
            <a:headEnd/>
            <a:tailEnd/>
          </a:ln>
        </p:spPr>
        <p:txBody>
          <a:bodyPr wrap="none" anchor="ctr"/>
          <a:lstStyle/>
          <a:p>
            <a:pPr>
              <a:defRPr/>
            </a:pPr>
            <a:endParaRPr lang="en-US"/>
          </a:p>
        </p:txBody>
      </p:sp>
      <p:sp>
        <p:nvSpPr>
          <p:cNvPr id="28696" name="Line 47"/>
          <p:cNvSpPr>
            <a:spLocks noChangeShapeType="1"/>
          </p:cNvSpPr>
          <p:nvPr/>
        </p:nvSpPr>
        <p:spPr bwMode="auto">
          <a:xfrm flipH="1" flipV="1">
            <a:off x="6003925" y="4279900"/>
            <a:ext cx="3175" cy="241300"/>
          </a:xfrm>
          <a:prstGeom prst="line">
            <a:avLst/>
          </a:prstGeom>
          <a:noFill/>
          <a:ln w="19050">
            <a:solidFill>
              <a:schemeClr val="tx1"/>
            </a:solidFill>
            <a:round/>
            <a:headEnd/>
            <a:tailEnd/>
          </a:ln>
        </p:spPr>
        <p:txBody>
          <a:bodyPr wrap="none" anchor="ctr"/>
          <a:lstStyle/>
          <a:p>
            <a:pPr>
              <a:defRPr/>
            </a:pPr>
            <a:endParaRPr lang="en-US"/>
          </a:p>
        </p:txBody>
      </p:sp>
      <p:sp>
        <p:nvSpPr>
          <p:cNvPr id="28697" name="Line 48"/>
          <p:cNvSpPr>
            <a:spLocks noChangeShapeType="1"/>
          </p:cNvSpPr>
          <p:nvPr/>
        </p:nvSpPr>
        <p:spPr bwMode="auto">
          <a:xfrm flipH="1" flipV="1">
            <a:off x="7180263" y="4284663"/>
            <a:ext cx="3175" cy="241300"/>
          </a:xfrm>
          <a:prstGeom prst="line">
            <a:avLst/>
          </a:prstGeom>
          <a:noFill/>
          <a:ln w="19050">
            <a:solidFill>
              <a:schemeClr val="tx1"/>
            </a:solidFill>
            <a:round/>
            <a:headEnd/>
            <a:tailEnd/>
          </a:ln>
        </p:spPr>
        <p:txBody>
          <a:bodyPr wrap="none" anchor="ctr"/>
          <a:lstStyle/>
          <a:p>
            <a:pPr>
              <a:defRPr/>
            </a:pPr>
            <a:endParaRPr lang="en-US"/>
          </a:p>
        </p:txBody>
      </p:sp>
      <p:sp>
        <p:nvSpPr>
          <p:cNvPr id="28698" name="Text Box 53"/>
          <p:cNvSpPr txBox="1">
            <a:spLocks noChangeArrowheads="1"/>
          </p:cNvSpPr>
          <p:nvPr/>
        </p:nvSpPr>
        <p:spPr bwMode="auto">
          <a:xfrm>
            <a:off x="7212013" y="4344988"/>
            <a:ext cx="827087" cy="276225"/>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223.1.3.2</a:t>
            </a:r>
            <a:endParaRPr lang="en-US" sz="1200">
              <a:latin typeface="Comic Sans MS"/>
            </a:endParaRPr>
          </a:p>
        </p:txBody>
      </p:sp>
      <p:sp>
        <p:nvSpPr>
          <p:cNvPr id="28699" name="Text Box 56"/>
          <p:cNvSpPr txBox="1">
            <a:spLocks noChangeArrowheads="1"/>
          </p:cNvSpPr>
          <p:nvPr/>
        </p:nvSpPr>
        <p:spPr bwMode="auto">
          <a:xfrm>
            <a:off x="5969000" y="4349750"/>
            <a:ext cx="827088" cy="277813"/>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223.1.3.1</a:t>
            </a:r>
            <a:endParaRPr lang="en-US" sz="1200">
              <a:latin typeface="Comic Sans MS"/>
            </a:endParaRPr>
          </a:p>
        </p:txBody>
      </p:sp>
      <p:grpSp>
        <p:nvGrpSpPr>
          <p:cNvPr id="28700" name="Group 57"/>
          <p:cNvGrpSpPr/>
          <p:nvPr/>
        </p:nvGrpSpPr>
        <p:grpSpPr bwMode="auto">
          <a:xfrm>
            <a:off x="6113463" y="3101975"/>
            <a:ext cx="935037" cy="276225"/>
            <a:chOff x="4532" y="1229"/>
            <a:chExt cx="589" cy="174"/>
          </a:xfrm>
        </p:grpSpPr>
        <p:sp>
          <p:nvSpPr>
            <p:cNvPr id="28744" name="Rectangle 58"/>
            <p:cNvSpPr>
              <a:spLocks noChangeArrowheads="1"/>
            </p:cNvSpPr>
            <p:nvPr/>
          </p:nvSpPr>
          <p:spPr bwMode="auto">
            <a:xfrm>
              <a:off x="4587" y="1284"/>
              <a:ext cx="534" cy="114"/>
            </a:xfrm>
            <a:prstGeom prst="rect">
              <a:avLst/>
            </a:prstGeom>
            <a:solidFill>
              <a:schemeClr val="bg1"/>
            </a:soli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sz="1200"/>
            </a:p>
          </p:txBody>
        </p:sp>
        <p:sp>
          <p:nvSpPr>
            <p:cNvPr id="28745" name="Text Box 59"/>
            <p:cNvSpPr txBox="1">
              <a:spLocks noChangeArrowheads="1"/>
            </p:cNvSpPr>
            <p:nvPr/>
          </p:nvSpPr>
          <p:spPr bwMode="auto">
            <a:xfrm>
              <a:off x="4532" y="1229"/>
              <a:ext cx="575" cy="174"/>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200"/>
                <a:t>223.1.3.27</a:t>
              </a:r>
              <a:endParaRPr lang="en-US" sz="1200">
                <a:latin typeface="Comic Sans MS"/>
              </a:endParaRPr>
            </a:p>
          </p:txBody>
        </p:sp>
      </p:grpSp>
      <p:grpSp>
        <p:nvGrpSpPr>
          <p:cNvPr id="28701" name="Group 73"/>
          <p:cNvGrpSpPr/>
          <p:nvPr/>
        </p:nvGrpSpPr>
        <p:grpSpPr bwMode="auto">
          <a:xfrm>
            <a:off x="4373563" y="1528763"/>
            <a:ext cx="641350" cy="558800"/>
            <a:chOff x="-44" y="1473"/>
            <a:chExt cx="981" cy="1105"/>
          </a:xfrm>
        </p:grpSpPr>
        <p:pic>
          <p:nvPicPr>
            <p:cNvPr id="28742" name="Picture 74"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28743" name="Freeform 75"/>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28702" name="Group 80"/>
          <p:cNvGrpSpPr/>
          <p:nvPr/>
        </p:nvGrpSpPr>
        <p:grpSpPr bwMode="auto">
          <a:xfrm>
            <a:off x="4368800" y="2127250"/>
            <a:ext cx="641350" cy="558800"/>
            <a:chOff x="-44" y="1473"/>
            <a:chExt cx="981" cy="1105"/>
          </a:xfrm>
        </p:grpSpPr>
        <p:pic>
          <p:nvPicPr>
            <p:cNvPr id="28740" name="Picture 81"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28741" name="Freeform 82"/>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28703" name="Group 83"/>
          <p:cNvGrpSpPr/>
          <p:nvPr/>
        </p:nvGrpSpPr>
        <p:grpSpPr bwMode="auto">
          <a:xfrm>
            <a:off x="4397375" y="2736850"/>
            <a:ext cx="641350" cy="558800"/>
            <a:chOff x="-44" y="1473"/>
            <a:chExt cx="981" cy="1105"/>
          </a:xfrm>
        </p:grpSpPr>
        <p:pic>
          <p:nvPicPr>
            <p:cNvPr id="28738" name="Picture 84"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28739" name="Freeform 85"/>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28704" name="Group 87"/>
          <p:cNvGrpSpPr/>
          <p:nvPr/>
        </p:nvGrpSpPr>
        <p:grpSpPr bwMode="auto">
          <a:xfrm flipH="1">
            <a:off x="8056563" y="1685925"/>
            <a:ext cx="641350" cy="558800"/>
            <a:chOff x="-44" y="1473"/>
            <a:chExt cx="981" cy="1105"/>
          </a:xfrm>
        </p:grpSpPr>
        <p:pic>
          <p:nvPicPr>
            <p:cNvPr id="28736" name="Picture 88"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28737" name="Freeform 89"/>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28705" name="Group 90"/>
          <p:cNvGrpSpPr/>
          <p:nvPr/>
        </p:nvGrpSpPr>
        <p:grpSpPr bwMode="auto">
          <a:xfrm flipH="1">
            <a:off x="8070850" y="2965450"/>
            <a:ext cx="641350" cy="558800"/>
            <a:chOff x="-44" y="1473"/>
            <a:chExt cx="981" cy="1105"/>
          </a:xfrm>
        </p:grpSpPr>
        <p:pic>
          <p:nvPicPr>
            <p:cNvPr id="28734" name="Picture 91"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28735" name="Freeform 92"/>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28706" name="Group 93"/>
          <p:cNvGrpSpPr/>
          <p:nvPr/>
        </p:nvGrpSpPr>
        <p:grpSpPr bwMode="auto">
          <a:xfrm flipH="1">
            <a:off x="6972300" y="4489450"/>
            <a:ext cx="641350" cy="558800"/>
            <a:chOff x="-44" y="1473"/>
            <a:chExt cx="981" cy="1105"/>
          </a:xfrm>
        </p:grpSpPr>
        <p:pic>
          <p:nvPicPr>
            <p:cNvPr id="28732" name="Picture 94"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28733" name="Freeform 95"/>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28707" name="Group 96"/>
          <p:cNvGrpSpPr/>
          <p:nvPr/>
        </p:nvGrpSpPr>
        <p:grpSpPr bwMode="auto">
          <a:xfrm flipH="1">
            <a:off x="5808663" y="4530725"/>
            <a:ext cx="641350" cy="558800"/>
            <a:chOff x="-44" y="1473"/>
            <a:chExt cx="981" cy="1105"/>
          </a:xfrm>
        </p:grpSpPr>
        <p:pic>
          <p:nvPicPr>
            <p:cNvPr id="28730" name="Picture 97" descr="desktop_computer_stylized_medium"/>
            <p:cNvPicPr>
              <a:picLocks noChangeAspect="1" noChangeArrowheads="1"/>
            </p:cNvPicPr>
            <p:nvPr/>
          </p:nvPicPr>
          <p:blipFill>
            <a:blip r:embed="rId2"/>
            <a:stretch/>
          </p:blipFill>
          <p:spPr bwMode="auto">
            <a:xfrm flipH="1">
              <a:off x="-44" y="1473"/>
              <a:ext cx="981" cy="1105"/>
            </a:xfrm>
            <a:prstGeom prst="rect">
              <a:avLst/>
            </a:prstGeom>
            <a:noFill/>
            <a:ln>
              <a:noFill/>
            </a:ln>
          </p:spPr>
        </p:pic>
        <p:sp>
          <p:nvSpPr>
            <p:cNvPr id="28731" name="Freeform 98"/>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28708" name="Group 99"/>
          <p:cNvGrpSpPr/>
          <p:nvPr/>
        </p:nvGrpSpPr>
        <p:grpSpPr bwMode="auto">
          <a:xfrm>
            <a:off x="6237288" y="2624138"/>
            <a:ext cx="698500" cy="355600"/>
            <a:chOff x="4396" y="1245"/>
            <a:chExt cx="672" cy="248"/>
          </a:xfrm>
        </p:grpSpPr>
        <p:sp>
          <p:nvSpPr>
            <p:cNvPr id="28722"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sz="1200">
                <a:latin typeface="Times New Roman"/>
                <a:cs typeface="Arial"/>
              </a:endParaRPr>
            </a:p>
          </p:txBody>
        </p:sp>
        <p:sp>
          <p:nvSpPr>
            <p:cNvPr id="28723"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lgn="ctr">
                <a:defRPr/>
              </a:pPr>
              <a:endParaRPr lang="en-US" sz="1200">
                <a:latin typeface="Times New Roman"/>
                <a:cs typeface="Arial"/>
              </a:endParaRPr>
            </a:p>
          </p:txBody>
        </p:sp>
        <p:sp>
          <p:nvSpPr>
            <p:cNvPr id="28724"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sz="1200">
                <a:latin typeface="Times New Roman"/>
                <a:cs typeface="Arial"/>
              </a:endParaRPr>
            </a:p>
          </p:txBody>
        </p:sp>
        <p:grpSp>
          <p:nvGrpSpPr>
            <p:cNvPr id="28725" name="Group 103"/>
            <p:cNvGrpSpPr/>
            <p:nvPr/>
          </p:nvGrpSpPr>
          <p:grpSpPr bwMode="auto">
            <a:xfrm>
              <a:off x="4530" y="1287"/>
              <a:ext cx="377" cy="75"/>
              <a:chOff x="2468" y="1332"/>
              <a:chExt cx="310" cy="60"/>
            </a:xfrm>
          </p:grpSpPr>
          <p:sp>
            <p:nvSpPr>
              <p:cNvPr id="28728" name="Freeform 10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a:solidFill>
                  <a:srgbClr val="000000"/>
                </a:solidFill>
                <a:round/>
                <a:headEnd/>
                <a:tailEnd/>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sp>
            <p:nvSpPr>
              <p:cNvPr id="28729" name="Freeform 10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a:solidFill>
                  <a:srgbClr val="000000"/>
                </a:solidFill>
                <a:round/>
                <a:headEnd/>
                <a:tailEnd/>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sp>
          <p:nvSpPr>
            <p:cNvPr id="28726" name="Line 106"/>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pPr>
                <a:defRPr/>
              </a:pPr>
              <a:endParaRPr lang="en-US"/>
            </a:p>
          </p:txBody>
        </p:sp>
        <p:sp>
          <p:nvSpPr>
            <p:cNvPr id="28727" name="Line 107"/>
            <p:cNvSpPr>
              <a:spLocks noChangeShapeType="1"/>
            </p:cNvSpPr>
            <p:nvPr/>
          </p:nvSpPr>
          <p:spPr bwMode="auto">
            <a:xfrm>
              <a:off x="5063" y="1326"/>
              <a:ext cx="0" cy="106"/>
            </a:xfrm>
            <a:prstGeom prst="line">
              <a:avLst/>
            </a:prstGeom>
            <a:noFill/>
            <a:ln w="19050">
              <a:solidFill>
                <a:srgbClr val="000000"/>
              </a:solidFill>
              <a:round/>
              <a:headEnd/>
              <a:tailEnd/>
            </a:ln>
          </p:spPr>
          <p:txBody>
            <a:bodyPr/>
            <a:lstStyle/>
            <a:p>
              <a:pPr>
                <a:defRPr/>
              </a:pPr>
              <a:endParaRPr lang="en-US"/>
            </a:p>
          </p:txBody>
        </p:sp>
      </p:grpSp>
      <p:pic>
        <p:nvPicPr>
          <p:cNvPr id="28709" name="Picture 108" descr="underline_base"/>
          <p:cNvPicPr>
            <a:picLocks noChangeArrowheads="1"/>
          </p:cNvPicPr>
          <p:nvPr/>
        </p:nvPicPr>
        <p:blipFill>
          <a:blip r:embed="rId3"/>
          <a:stretch/>
        </p:blipFill>
        <p:spPr bwMode="auto">
          <a:xfrm>
            <a:off x="628650" y="911225"/>
            <a:ext cx="5484813" cy="173038"/>
          </a:xfrm>
          <a:prstGeom prst="rect">
            <a:avLst/>
          </a:prstGeom>
          <a:noFill/>
          <a:ln>
            <a:noFill/>
          </a:ln>
        </p:spPr>
      </p:pic>
      <p:grpSp>
        <p:nvGrpSpPr>
          <p:cNvPr id="13" name="Group 9"/>
          <p:cNvGrpSpPr/>
          <p:nvPr/>
        </p:nvGrpSpPr>
        <p:grpSpPr bwMode="auto">
          <a:xfrm>
            <a:off x="5278438" y="1817687"/>
            <a:ext cx="509587" cy="1279525"/>
            <a:chOff x="5278322" y="1817603"/>
            <a:chExt cx="509379" cy="1279224"/>
          </a:xfrm>
        </p:grpSpPr>
        <p:pic>
          <p:nvPicPr>
            <p:cNvPr id="28719" name="Picture 3"/>
            <p:cNvPicPr>
              <a:picLocks noChangeAspect="1" noChangeArrowheads="1"/>
            </p:cNvPicPr>
            <p:nvPr/>
          </p:nvPicPr>
          <p:blipFill>
            <a:blip r:embed="rId4"/>
            <a:stretch/>
          </p:blipFill>
          <p:spPr bwMode="auto">
            <a:xfrm>
              <a:off x="5278322" y="2485783"/>
              <a:ext cx="509379" cy="287270"/>
            </a:xfrm>
            <a:prstGeom prst="rect">
              <a:avLst/>
            </a:prstGeom>
            <a:noFill/>
            <a:ln>
              <a:noFill/>
            </a:ln>
          </p:spPr>
        </p:pic>
        <p:cxnSp>
          <p:nvCxnSpPr>
            <p:cNvPr id="28720" name="Straight Connector 3"/>
            <p:cNvCxnSpPr>
              <a:cxnSpLocks noChangeShapeType="1"/>
            </p:cNvCxnSpPr>
            <p:nvPr/>
          </p:nvCxnSpPr>
          <p:spPr bwMode="auto">
            <a:xfrm>
              <a:off x="5369756" y="1817603"/>
              <a:ext cx="0" cy="681026"/>
            </a:xfrm>
            <a:prstGeom prst="line">
              <a:avLst/>
            </a:prstGeom>
            <a:noFill/>
            <a:ln w="19050">
              <a:solidFill>
                <a:schemeClr val="tx1"/>
              </a:solidFill>
              <a:round/>
              <a:headEnd/>
              <a:tailEnd/>
            </a:ln>
          </p:spPr>
        </p:cxnSp>
        <p:cxnSp>
          <p:nvCxnSpPr>
            <p:cNvPr id="28721" name="Straight Connector 77"/>
            <p:cNvCxnSpPr>
              <a:cxnSpLocks noChangeShapeType="1"/>
            </p:cNvCxnSpPr>
            <p:nvPr/>
          </p:nvCxnSpPr>
          <p:spPr bwMode="auto">
            <a:xfrm flipV="1">
              <a:off x="5443520" y="2769741"/>
              <a:ext cx="1" cy="327086"/>
            </a:xfrm>
            <a:prstGeom prst="line">
              <a:avLst/>
            </a:prstGeom>
            <a:noFill/>
            <a:ln w="19050">
              <a:solidFill>
                <a:schemeClr val="tx1"/>
              </a:solidFill>
              <a:round/>
              <a:headEnd/>
              <a:tailEnd/>
            </a:ln>
          </p:spPr>
        </p:cxnSp>
      </p:grpSp>
      <p:grpSp>
        <p:nvGrpSpPr>
          <p:cNvPr id="14" name="Group 14"/>
          <p:cNvGrpSpPr/>
          <p:nvPr/>
        </p:nvGrpSpPr>
        <p:grpSpPr bwMode="auto">
          <a:xfrm>
            <a:off x="722313" y="2616200"/>
            <a:ext cx="4772025" cy="1752599"/>
            <a:chOff x="723018" y="2615565"/>
            <a:chExt cx="4771555" cy="1752809"/>
          </a:xfrm>
        </p:grpSpPr>
        <p:sp>
          <p:nvSpPr>
            <p:cNvPr id="28717" name="TextBox 10"/>
            <p:cNvSpPr txBox="1">
              <a:spLocks noChangeArrowheads="1"/>
            </p:cNvSpPr>
            <p:nvPr/>
          </p:nvSpPr>
          <p:spPr bwMode="auto">
            <a:xfrm>
              <a:off x="723018" y="3660488"/>
              <a:ext cx="4300100" cy="707886"/>
            </a:xfrm>
            <a:prstGeom prst="rect">
              <a:avLst/>
            </a:prstGeom>
            <a:noFill/>
            <a:ln>
              <a:noFill/>
            </a:ln>
          </p:spPr>
          <p:txBody>
            <a:bodyPr>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2000" i="1">
                  <a:solidFill>
                    <a:srgbClr val="CC0000"/>
                  </a:solidFill>
                </a:rPr>
                <a:t>A: </a:t>
              </a:r>
              <a:r>
                <a:rPr lang="en-US" sz="2000"/>
                <a:t>wired Ethernet interfaces connected by Ethernet switches</a:t>
              </a:r>
              <a:endParaRPr/>
            </a:p>
          </p:txBody>
        </p:sp>
        <p:cxnSp>
          <p:nvCxnSpPr>
            <p:cNvPr id="28718" name="Straight Connector 12"/>
            <p:cNvCxnSpPr>
              <a:cxnSpLocks noChangeShapeType="1"/>
            </p:cNvCxnSpPr>
            <p:nvPr/>
          </p:nvCxnSpPr>
          <p:spPr bwMode="auto">
            <a:xfrm flipH="1">
              <a:off x="4061206" y="2615565"/>
              <a:ext cx="1433367" cy="1420957"/>
            </a:xfrm>
            <a:prstGeom prst="line">
              <a:avLst/>
            </a:prstGeom>
            <a:noFill/>
            <a:ln w="9525">
              <a:solidFill>
                <a:schemeClr val="tx1"/>
              </a:solidFill>
              <a:round/>
              <a:headEnd/>
              <a:tailEnd/>
            </a:ln>
          </p:spPr>
        </p:cxnSp>
      </p:grpSp>
      <p:grpSp>
        <p:nvGrpSpPr>
          <p:cNvPr id="15" name="Group 15"/>
          <p:cNvGrpSpPr/>
          <p:nvPr/>
        </p:nvGrpSpPr>
        <p:grpSpPr bwMode="auto">
          <a:xfrm>
            <a:off x="4329113" y="3790949"/>
            <a:ext cx="4298950" cy="2451100"/>
            <a:chOff x="4328727" y="3790332"/>
            <a:chExt cx="4300100" cy="2450981"/>
          </a:xfrm>
        </p:grpSpPr>
        <p:pic>
          <p:nvPicPr>
            <p:cNvPr id="28714" name="Picture 777" descr="access_point_stylized_small"/>
            <p:cNvPicPr>
              <a:picLocks noChangeAspect="1" noChangeArrowheads="1"/>
            </p:cNvPicPr>
            <p:nvPr/>
          </p:nvPicPr>
          <p:blipFill>
            <a:blip r:embed="rId5"/>
            <a:stretch/>
          </p:blipFill>
          <p:spPr bwMode="auto">
            <a:xfrm>
              <a:off x="6312411" y="3790332"/>
              <a:ext cx="587569" cy="486906"/>
            </a:xfrm>
            <a:prstGeom prst="rect">
              <a:avLst/>
            </a:prstGeom>
            <a:noFill/>
            <a:ln>
              <a:noFill/>
            </a:ln>
          </p:spPr>
        </p:pic>
        <p:sp>
          <p:nvSpPr>
            <p:cNvPr id="28715" name="TextBox 89"/>
            <p:cNvSpPr txBox="1">
              <a:spLocks noChangeArrowheads="1"/>
            </p:cNvSpPr>
            <p:nvPr/>
          </p:nvSpPr>
          <p:spPr bwMode="auto">
            <a:xfrm>
              <a:off x="4328727" y="5533427"/>
              <a:ext cx="4300100" cy="707886"/>
            </a:xfrm>
            <a:prstGeom prst="rect">
              <a:avLst/>
            </a:prstGeom>
            <a:noFill/>
            <a:ln>
              <a:noFill/>
            </a:ln>
          </p:spPr>
          <p:txBody>
            <a:bodyPr>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2000" i="1">
                  <a:solidFill>
                    <a:srgbClr val="CC0000"/>
                  </a:solidFill>
                </a:rPr>
                <a:t>A: </a:t>
              </a:r>
              <a:r>
                <a:rPr lang="en-US" sz="2000"/>
                <a:t>wireless WiFi interfaces connected by WiFi base station</a:t>
              </a:r>
              <a:endParaRPr/>
            </a:p>
          </p:txBody>
        </p:sp>
        <p:cxnSp>
          <p:nvCxnSpPr>
            <p:cNvPr id="28716" name="Straight Connector 90"/>
            <p:cNvCxnSpPr>
              <a:cxnSpLocks noChangeShapeType="1"/>
            </p:cNvCxnSpPr>
            <p:nvPr/>
          </p:nvCxnSpPr>
          <p:spPr bwMode="auto">
            <a:xfrm flipH="1">
              <a:off x="4982985" y="4208863"/>
              <a:ext cx="1433367" cy="1420957"/>
            </a:xfrm>
            <a:prstGeom prst="line">
              <a:avLst/>
            </a:prstGeom>
            <a:noFill/>
            <a:ln w="9525">
              <a:solidFill>
                <a:schemeClr val="tx1"/>
              </a:solidFill>
              <a:round/>
              <a:headEnd/>
              <a:tailEnd/>
            </a:ln>
          </p:spPr>
        </p:cxnSp>
      </p:grpSp>
      <p:sp>
        <p:nvSpPr>
          <p:cNvPr id="17" name="TextBox 16"/>
          <p:cNvSpPr txBox="1">
            <a:spLocks noChangeArrowheads="1"/>
          </p:cNvSpPr>
          <p:nvPr/>
        </p:nvSpPr>
        <p:spPr bwMode="auto">
          <a:xfrm>
            <a:off x="896938" y="4565650"/>
            <a:ext cx="3797300" cy="1322388"/>
          </a:xfrm>
          <a:prstGeom prst="rect">
            <a:avLst/>
          </a:prstGeom>
          <a:noFill/>
          <a:ln>
            <a:noFill/>
          </a:ln>
        </p:spPr>
        <p:txBody>
          <a:bodyPr>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2000" i="1">
                <a:solidFill>
                  <a:srgbClr val="CC0000"/>
                </a:solidFill>
              </a:rPr>
              <a:t>For now: </a:t>
            </a:r>
            <a:r>
              <a:rPr lang="en-US" sz="2000"/>
              <a:t>don</a:t>
            </a:r>
            <a:r>
              <a:rPr lang="fr-FR" sz="2000"/>
              <a:t>’</a:t>
            </a:r>
            <a:r>
              <a:rPr lang="en-US" sz="2000"/>
              <a:t>t need to worry about how one interface is connected to another (with no intervening router) </a:t>
            </a:r>
            <a:endParaRPr lang="en-US"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xit" presetSubtype="0" fill="hold" nodeType="withEffect">
                                  <p:stCondLst>
                                    <p:cond delay="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1985" name="Rectangle 2"/>
          <p:cNvSpPr>
            <a:spLocks noChangeArrowheads="1" noGrp="1"/>
          </p:cNvSpPr>
          <p:nvPr>
            <p:ph type="title"/>
          </p:nvPr>
        </p:nvSpPr>
        <p:spPr bwMode="auto">
          <a:xfrm>
            <a:off x="411163" y="339725"/>
            <a:ext cx="8770937" cy="838200"/>
          </a:xfrm>
        </p:spPr>
        <p:txBody>
          <a:bodyPr/>
          <a:lstStyle/>
          <a:p>
            <a:pPr>
              <a:defRPr/>
            </a:pPr>
            <a:r>
              <a:rPr lang="en-US" sz="3600">
                <a:cs typeface="+mj-cs"/>
              </a:rPr>
              <a:t>Legacy Classful Addressing</a:t>
            </a:r>
            <a:endParaRPr/>
          </a:p>
        </p:txBody>
      </p:sp>
      <p:pic>
        <p:nvPicPr>
          <p:cNvPr id="33795" name="Picture 2"/>
          <p:cNvPicPr>
            <a:picLocks noChangeAspect="1" noChangeArrowheads="1"/>
          </p:cNvPicPr>
          <p:nvPr/>
        </p:nvPicPr>
        <p:blipFill>
          <a:blip r:embed="rId3"/>
          <a:stretch/>
        </p:blipFill>
        <p:spPr bwMode="auto">
          <a:xfrm>
            <a:off x="309563" y="1177925"/>
            <a:ext cx="8442325" cy="5226050"/>
          </a:xfrm>
          <a:prstGeom prst="rect">
            <a:avLst/>
          </a:prstGeom>
          <a:noFill/>
          <a:ln>
            <a:noFill/>
          </a:ln>
          <a:effectLst/>
        </p:spPr>
      </p:pic>
      <p:pic>
        <p:nvPicPr>
          <p:cNvPr id="4" name="Picture 40" descr="underline_base"/>
          <p:cNvPicPr>
            <a:picLocks noChangeArrowheads="1"/>
          </p:cNvPicPr>
          <p:nvPr/>
        </p:nvPicPr>
        <p:blipFill>
          <a:blip r:embed="rId4"/>
          <a:stretch/>
        </p:blipFill>
        <p:spPr bwMode="auto">
          <a:xfrm>
            <a:off x="411163" y="1042194"/>
            <a:ext cx="5122862" cy="2714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2" name="Footer Placeholder 4"/>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5123" name="Slide Number Placeholder 5"/>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4BA48D20-F705-4259-80ED-ACB129C8184E}" type="slidenum">
              <a:rPr lang="en-US" sz="1200">
                <a:latin typeface="Tahoma"/>
              </a:rPr>
              <a:t/>
            </a:fld>
            <a:endParaRPr lang="en-US" sz="1200">
              <a:latin typeface="Tahoma"/>
            </a:endParaRPr>
          </a:p>
        </p:txBody>
      </p:sp>
      <p:pic>
        <p:nvPicPr>
          <p:cNvPr id="5124" name="Picture 7" descr="underline_base"/>
          <p:cNvPicPr>
            <a:picLocks noChangeArrowheads="1"/>
          </p:cNvPicPr>
          <p:nvPr/>
        </p:nvPicPr>
        <p:blipFill>
          <a:blip r:embed="rId2"/>
          <a:stretch/>
        </p:blipFill>
        <p:spPr bwMode="auto">
          <a:xfrm>
            <a:off x="660400" y="1027113"/>
            <a:ext cx="5942013" cy="173037"/>
          </a:xfrm>
          <a:prstGeom prst="rect">
            <a:avLst/>
          </a:prstGeom>
          <a:noFill/>
          <a:ln>
            <a:noFill/>
          </a:ln>
        </p:spPr>
      </p:pic>
      <p:sp>
        <p:nvSpPr>
          <p:cNvPr id="2053" name="Rectangle 2"/>
          <p:cNvSpPr>
            <a:spLocks noChangeArrowheads="1" noGrp="1"/>
          </p:cNvSpPr>
          <p:nvPr>
            <p:ph type="title"/>
          </p:nvPr>
        </p:nvSpPr>
        <p:spPr bwMode="auto"/>
        <p:txBody>
          <a:bodyPr/>
          <a:lstStyle/>
          <a:p>
            <a:pPr>
              <a:defRPr/>
            </a:pPr>
            <a:r>
              <a:rPr lang="en-US">
                <a:cs typeface="+mj-cs"/>
              </a:rPr>
              <a:t>Chapter 5: Network layer</a:t>
            </a:r>
            <a:endParaRPr/>
          </a:p>
        </p:txBody>
      </p:sp>
      <p:sp>
        <p:nvSpPr>
          <p:cNvPr id="2054" name="Rectangle 3"/>
          <p:cNvSpPr>
            <a:spLocks noChangeArrowheads="1" noGrp="1"/>
          </p:cNvSpPr>
          <p:nvPr>
            <p:ph type="body" idx="1"/>
          </p:nvPr>
        </p:nvSpPr>
        <p:spPr bwMode="auto">
          <a:xfrm>
            <a:off x="533400" y="1600200"/>
            <a:ext cx="8064500" cy="4648200"/>
          </a:xfrm>
        </p:spPr>
        <p:txBody>
          <a:bodyPr/>
          <a:lstStyle/>
          <a:p>
            <a:pPr marL="342890" indent="-342890">
              <a:buFont typeface="Wingdings"/>
              <a:buNone/>
              <a:defRPr/>
            </a:pPr>
            <a:r>
              <a:rPr lang="en-US" sz="3200" i="1">
                <a:solidFill>
                  <a:srgbClr val="CC0000"/>
                </a:solidFill>
                <a:cs typeface="+mn-cs"/>
              </a:rPr>
              <a:t>chapter goals:</a:t>
            </a:r>
            <a:r>
              <a:rPr lang="en-US" sz="3200">
                <a:solidFill>
                  <a:srgbClr val="CC0000"/>
                </a:solidFill>
                <a:cs typeface="+mn-cs"/>
              </a:rPr>
              <a:t> </a:t>
            </a:r>
            <a:endParaRPr/>
          </a:p>
          <a:p>
            <a:pPr marL="342890" indent="-342890">
              <a:buFont typeface="Wingdings"/>
              <a:buChar char="v"/>
              <a:defRPr/>
            </a:pPr>
            <a:r>
              <a:rPr lang="en-US">
                <a:cs typeface="+mn-cs"/>
              </a:rPr>
              <a:t>understand principles behind network layer services:</a:t>
            </a:r>
            <a:endParaRPr/>
          </a:p>
          <a:p>
            <a:pPr marL="742932" lvl="1" indent="-285744">
              <a:buFont typeface="Wingdings"/>
              <a:buChar char="§"/>
              <a:defRPr/>
            </a:pPr>
            <a:r>
              <a:rPr lang="en-US"/>
              <a:t>network layer service models</a:t>
            </a:r>
            <a:endParaRPr/>
          </a:p>
          <a:p>
            <a:pPr marL="742932" lvl="1" indent="-285744">
              <a:buFont typeface="Wingdings"/>
              <a:buChar char="§"/>
              <a:defRPr/>
            </a:pPr>
            <a:r>
              <a:rPr lang="en-US"/>
              <a:t>forwarding versus routing</a:t>
            </a:r>
            <a:endParaRPr/>
          </a:p>
          <a:p>
            <a:pPr marL="742932" lvl="1" indent="-285744">
              <a:buFont typeface="Wingdings"/>
              <a:buChar char="§"/>
              <a:defRPr/>
            </a:pPr>
            <a:r>
              <a:rPr lang="en-US"/>
              <a:t>how a router works</a:t>
            </a:r>
            <a:endParaRPr/>
          </a:p>
          <a:p>
            <a:pPr marL="742932" lvl="1" indent="-285744">
              <a:buFont typeface="Wingdings"/>
              <a:buChar char="§"/>
              <a:defRPr/>
            </a:pPr>
            <a:r>
              <a:rPr lang="en-US"/>
              <a:t>routing (path selection)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a:xfrm>
            <a:off x="304800" y="36513"/>
            <a:ext cx="7772400" cy="1143000"/>
          </a:xfrm>
        </p:spPr>
        <p:txBody>
          <a:bodyPr/>
          <a:lstStyle/>
          <a:p>
            <a:pPr>
              <a:defRPr/>
            </a:pPr>
            <a:r>
              <a:rPr lang="en-US"/>
              <a:t>Legacy </a:t>
            </a:r>
            <a:r>
              <a:rPr lang="en-US"/>
              <a:t>Classful</a:t>
            </a:r>
            <a:r>
              <a:rPr lang="en-US"/>
              <a:t> Addressing</a:t>
            </a:r>
            <a:endParaRPr/>
          </a:p>
        </p:txBody>
      </p:sp>
      <p:pic>
        <p:nvPicPr>
          <p:cNvPr id="33793" name="Content Placeholder 5"/>
          <p:cNvPicPr>
            <a:picLocks noChangeAspect="1" noGrp="1"/>
          </p:cNvPicPr>
          <p:nvPr>
            <p:ph idx="4294967295"/>
          </p:nvPr>
        </p:nvPicPr>
        <p:blipFill>
          <a:blip r:embed="rId2"/>
          <a:stretch/>
        </p:blipFill>
        <p:spPr bwMode="auto">
          <a:xfrm>
            <a:off x="838773" y="1432810"/>
            <a:ext cx="8080375" cy="4800600"/>
          </a:xfrm>
          <a:prstGeom prst="rect">
            <a:avLst/>
          </a:prstGeom>
        </p:spPr>
      </p:pic>
      <p:sp>
        <p:nvSpPr>
          <p:cNvPr id="7" name="Rounded Rectangle 6"/>
          <p:cNvSpPr/>
          <p:nvPr/>
        </p:nvSpPr>
        <p:spPr bwMode="auto">
          <a:xfrm>
            <a:off x="304800" y="4267200"/>
            <a:ext cx="2971800" cy="1676400"/>
          </a:xfrm>
          <a:prstGeom prst="roundRect">
            <a:avLst>
              <a:gd name="adj"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400"/>
              <a:t>An IPv4 address usually has three parts.</a:t>
            </a:r>
            <a:endParaRPr/>
          </a:p>
        </p:txBody>
      </p:sp>
      <p:pic>
        <p:nvPicPr>
          <p:cNvPr id="8" name="Picture 40" descr="underline_base"/>
          <p:cNvPicPr>
            <a:picLocks noChangeArrowheads="1"/>
          </p:cNvPicPr>
          <p:nvPr/>
        </p:nvPicPr>
        <p:blipFill>
          <a:blip r:embed="rId3"/>
          <a:stretch/>
        </p:blipFill>
        <p:spPr bwMode="auto">
          <a:xfrm>
            <a:off x="406399" y="879475"/>
            <a:ext cx="6032501" cy="263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2" name="Footer Placeholder 5"/>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35843" name="Slide Number Placeholder 6"/>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6D2A5404-E450-4E59-A6C3-B6C742CB0A9E}" type="slidenum">
              <a:rPr lang="en-US" sz="1200">
                <a:latin typeface="Tahoma"/>
              </a:rPr>
              <a:t/>
            </a:fld>
            <a:endParaRPr lang="en-US" sz="1200">
              <a:latin typeface="Tahoma"/>
            </a:endParaRPr>
          </a:p>
        </p:txBody>
      </p:sp>
      <p:sp>
        <p:nvSpPr>
          <p:cNvPr id="39940" name="Rectangle 5"/>
          <p:cNvSpPr>
            <a:spLocks noChangeArrowheads="1" noGrp="1"/>
          </p:cNvSpPr>
          <p:nvPr>
            <p:ph type="title"/>
          </p:nvPr>
        </p:nvSpPr>
        <p:spPr bwMode="auto">
          <a:xfrm>
            <a:off x="533400" y="329783"/>
            <a:ext cx="3702050" cy="512504"/>
          </a:xfrm>
        </p:spPr>
        <p:txBody>
          <a:bodyPr/>
          <a:lstStyle/>
          <a:p>
            <a:pPr>
              <a:defRPr/>
            </a:pPr>
            <a:r>
              <a:rPr lang="en-US">
                <a:cs typeface="+mj-cs"/>
              </a:rPr>
              <a:t>Subnets</a:t>
            </a:r>
            <a:endParaRPr/>
          </a:p>
        </p:txBody>
      </p:sp>
      <p:sp>
        <p:nvSpPr>
          <p:cNvPr id="35845" name="Rectangle 6"/>
          <p:cNvSpPr>
            <a:spLocks noChangeArrowheads="1" noGrp="1"/>
          </p:cNvSpPr>
          <p:nvPr>
            <p:ph type="body" sz="half" idx="1"/>
          </p:nvPr>
        </p:nvSpPr>
        <p:spPr bwMode="auto">
          <a:xfrm>
            <a:off x="59961" y="1150938"/>
            <a:ext cx="4284662" cy="4830762"/>
          </a:xfrm>
        </p:spPr>
        <p:txBody>
          <a:bodyPr/>
          <a:lstStyle/>
          <a:p>
            <a:pPr marL="233363" indent="-233363">
              <a:defRPr/>
            </a:pPr>
            <a:r>
              <a:rPr lang="en-US">
                <a:solidFill>
                  <a:srgbClr val="000099"/>
                </a:solidFill>
                <a:ea typeface="ＭＳ Ｐゴシック"/>
              </a:rPr>
              <a:t>IP address:</a:t>
            </a:r>
            <a:r>
              <a:rPr lang="en-US">
                <a:ea typeface="ＭＳ Ｐゴシック"/>
              </a:rPr>
              <a:t> </a:t>
            </a:r>
            <a:endParaRPr/>
          </a:p>
          <a:p>
            <a:pPr marL="511175" lvl="1" indent="-161925">
              <a:defRPr/>
            </a:pPr>
            <a:r>
              <a:rPr lang="en-US">
                <a:ea typeface="ＭＳ Ｐゴシック"/>
              </a:rPr>
              <a:t>subnet part - high order bits</a:t>
            </a:r>
            <a:endParaRPr/>
          </a:p>
          <a:p>
            <a:pPr marL="511175" lvl="1" indent="-161925">
              <a:defRPr/>
            </a:pPr>
            <a:r>
              <a:rPr lang="en-US">
                <a:ea typeface="ＭＳ Ｐゴシック"/>
              </a:rPr>
              <a:t>host part - low order bits </a:t>
            </a:r>
            <a:endParaRPr/>
          </a:p>
          <a:p>
            <a:pPr marL="233363" indent="-233363">
              <a:defRPr/>
            </a:pPr>
            <a:r>
              <a:rPr lang="en-US" i="1">
                <a:solidFill>
                  <a:srgbClr val="000099"/>
                </a:solidFill>
                <a:ea typeface="ＭＳ Ｐゴシック"/>
              </a:rPr>
              <a:t>what</a:t>
            </a:r>
            <a:r>
              <a:rPr lang="ja-JP" i="1">
                <a:solidFill>
                  <a:srgbClr val="000099"/>
                </a:solidFill>
                <a:ea typeface="ＭＳ Ｐゴシック"/>
              </a:rPr>
              <a:t>’</a:t>
            </a:r>
            <a:r>
              <a:rPr lang="en-US" i="1">
                <a:solidFill>
                  <a:srgbClr val="000099"/>
                </a:solidFill>
                <a:ea typeface="ＭＳ Ｐゴシック"/>
              </a:rPr>
              <a:t>s a subnet ?</a:t>
            </a:r>
            <a:endParaRPr/>
          </a:p>
          <a:p>
            <a:pPr marL="511175" lvl="1" indent="-161925">
              <a:defRPr/>
            </a:pPr>
            <a:r>
              <a:rPr lang="en-US" i="1"/>
              <a:t>subnet</a:t>
            </a:r>
            <a:r>
              <a:rPr lang="en-US"/>
              <a:t> is a logical subdivision of an IP network.</a:t>
            </a:r>
            <a:endParaRPr lang="en-US">
              <a:ea typeface="ＭＳ Ｐゴシック"/>
            </a:endParaRPr>
          </a:p>
          <a:p>
            <a:pPr marL="511175" lvl="1" indent="-161925">
              <a:defRPr/>
            </a:pPr>
            <a:r>
              <a:rPr lang="en-US">
                <a:ea typeface="ＭＳ Ｐゴシック"/>
              </a:rPr>
              <a:t>Device interfaces with same </a:t>
            </a:r>
            <a:r>
              <a:rPr lang="en-US">
                <a:solidFill>
                  <a:srgbClr val="FF0000"/>
                </a:solidFill>
                <a:ea typeface="ＭＳ Ｐゴシック"/>
              </a:rPr>
              <a:t>subnet part/network part </a:t>
            </a:r>
            <a:r>
              <a:rPr lang="en-US">
                <a:ea typeface="ＭＳ Ｐゴシック"/>
              </a:rPr>
              <a:t>of IP address</a:t>
            </a:r>
            <a:endParaRPr/>
          </a:p>
          <a:p>
            <a:pPr marL="511175" lvl="1" indent="-161925">
              <a:defRPr/>
            </a:pPr>
            <a:r>
              <a:rPr lang="en-US">
                <a:ea typeface="ＭＳ Ｐゴシック"/>
              </a:rPr>
              <a:t>can physically reach each other </a:t>
            </a:r>
            <a:r>
              <a:rPr lang="en-US" i="1">
                <a:solidFill>
                  <a:srgbClr val="CC0000"/>
                </a:solidFill>
                <a:ea typeface="ＭＳ Ｐゴシック"/>
              </a:rPr>
              <a:t>without intervening router</a:t>
            </a:r>
            <a:endParaRPr/>
          </a:p>
        </p:txBody>
      </p:sp>
      <p:pic>
        <p:nvPicPr>
          <p:cNvPr id="35846" name="Picture 59" descr="underline_base"/>
          <p:cNvPicPr>
            <a:picLocks noChangeArrowheads="1"/>
          </p:cNvPicPr>
          <p:nvPr/>
        </p:nvPicPr>
        <p:blipFill>
          <a:blip r:embed="rId2"/>
          <a:stretch/>
        </p:blipFill>
        <p:spPr bwMode="auto">
          <a:xfrm>
            <a:off x="622300" y="855663"/>
            <a:ext cx="2011363" cy="173037"/>
          </a:xfrm>
          <a:prstGeom prst="rect">
            <a:avLst/>
          </a:prstGeom>
          <a:noFill/>
          <a:ln>
            <a:noFill/>
          </a:ln>
        </p:spPr>
      </p:pic>
      <p:sp>
        <p:nvSpPr>
          <p:cNvPr id="35847" name="Footer Placeholder 5"/>
          <p:cNvSpPr txBox="1"/>
          <p:nvPr/>
        </p:nvSpPr>
        <p:spPr bwMode="auto">
          <a:xfrm>
            <a:off x="5532438" y="6467475"/>
            <a:ext cx="2895600" cy="287338"/>
          </a:xfrm>
          <a:prstGeom prst="rect">
            <a:avLst/>
          </a:prstGeom>
          <a:noFill/>
          <a:ln>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gn="r">
              <a:lnSpc>
                <a:spcPct val="100000"/>
              </a:lnSpc>
              <a:spcBef>
                <a:spcPts val="0"/>
              </a:spcBef>
              <a:buClrTx/>
              <a:buSzTx/>
              <a:buFontTx/>
              <a:buNone/>
              <a:defRPr/>
            </a:pPr>
            <a:r>
              <a:rPr lang="en-US" sz="1200">
                <a:latin typeface="Tahoma"/>
              </a:rPr>
              <a:t>Network Layer</a:t>
            </a:r>
            <a:endParaRPr/>
          </a:p>
        </p:txBody>
      </p:sp>
      <p:sp>
        <p:nvSpPr>
          <p:cNvPr id="35848" name="Slide Number Placeholder 6"/>
          <p:cNvSpPr txBox="1"/>
          <p:nvPr/>
        </p:nvSpPr>
        <p:spPr bwMode="auto">
          <a:xfrm>
            <a:off x="8324850" y="6462713"/>
            <a:ext cx="676275" cy="276225"/>
          </a:xfrm>
          <a:prstGeom prst="rect">
            <a:avLst/>
          </a:prstGeom>
          <a:noFill/>
          <a:ln>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0FCECD79-1977-462D-AFAD-24D45A726BC5}" type="slidenum">
              <a:rPr lang="en-US" sz="1200">
                <a:latin typeface="Tahoma"/>
              </a:rPr>
              <a:t/>
            </a:fld>
            <a:endParaRPr lang="en-US" sz="1200">
              <a:latin typeface="Tahoma"/>
            </a:endParaRPr>
          </a:p>
        </p:txBody>
      </p:sp>
      <p:sp>
        <p:nvSpPr>
          <p:cNvPr id="35849" name="Text Box 61"/>
          <p:cNvSpPr txBox="1">
            <a:spLocks noChangeArrowheads="1"/>
          </p:cNvSpPr>
          <p:nvPr/>
        </p:nvSpPr>
        <p:spPr bwMode="auto">
          <a:xfrm>
            <a:off x="5029200" y="5770563"/>
            <a:ext cx="3441700" cy="64611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800">
                <a:latin typeface="Arial"/>
              </a:rPr>
              <a:t>Network consisting of 3 subnets</a:t>
            </a:r>
            <a:endParaRPr/>
          </a:p>
          <a:p>
            <a:pPr algn="ctr">
              <a:lnSpc>
                <a:spcPct val="100000"/>
              </a:lnSpc>
              <a:spcBef>
                <a:spcPts val="0"/>
              </a:spcBef>
              <a:buClrTx/>
              <a:buSzTx/>
              <a:buFontTx/>
              <a:buNone/>
              <a:defRPr/>
            </a:pPr>
            <a:r>
              <a:rPr lang="en-US" sz="1800">
                <a:latin typeface="Arial"/>
              </a:rPr>
              <a:t>subnet mask: /24</a:t>
            </a:r>
            <a:endParaRPr/>
          </a:p>
        </p:txBody>
      </p:sp>
      <p:grpSp>
        <p:nvGrpSpPr>
          <p:cNvPr id="35850" name="Group 190"/>
          <p:cNvGrpSpPr/>
          <p:nvPr/>
        </p:nvGrpSpPr>
        <p:grpSpPr bwMode="auto">
          <a:xfrm>
            <a:off x="4353810" y="908050"/>
            <a:ext cx="4452938" cy="4656138"/>
            <a:chOff x="2752" y="572"/>
            <a:chExt cx="2805" cy="2933"/>
          </a:xfrm>
        </p:grpSpPr>
        <p:sp>
          <p:nvSpPr>
            <p:cNvPr id="35854" name="Text Box 191"/>
            <p:cNvSpPr txBox="1">
              <a:spLocks noChangeArrowheads="1"/>
            </p:cNvSpPr>
            <p:nvPr/>
          </p:nvSpPr>
          <p:spPr bwMode="auto">
            <a:xfrm>
              <a:off x="2825" y="572"/>
              <a:ext cx="1013" cy="25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2000" i="1">
                  <a:solidFill>
                    <a:srgbClr val="CC0000"/>
                  </a:solidFill>
                  <a:latin typeface="Arial"/>
                </a:rPr>
                <a:t>223.1.1.0/24</a:t>
              </a:r>
              <a:endParaRPr/>
            </a:p>
          </p:txBody>
        </p:sp>
        <p:sp>
          <p:nvSpPr>
            <p:cNvPr id="35855" name="Text Box 192"/>
            <p:cNvSpPr txBox="1">
              <a:spLocks noChangeArrowheads="1"/>
            </p:cNvSpPr>
            <p:nvPr/>
          </p:nvSpPr>
          <p:spPr bwMode="auto">
            <a:xfrm>
              <a:off x="4419" y="725"/>
              <a:ext cx="1013" cy="25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2000" i="1">
                  <a:solidFill>
                    <a:srgbClr val="CC0000"/>
                  </a:solidFill>
                  <a:latin typeface="Arial"/>
                </a:rPr>
                <a:t>223.1.2.0/24</a:t>
              </a:r>
              <a:endParaRPr/>
            </a:p>
          </p:txBody>
        </p:sp>
        <p:sp>
          <p:nvSpPr>
            <p:cNvPr id="35856" name="Text Box 193"/>
            <p:cNvSpPr txBox="1">
              <a:spLocks noChangeArrowheads="1"/>
            </p:cNvSpPr>
            <p:nvPr/>
          </p:nvSpPr>
          <p:spPr bwMode="auto">
            <a:xfrm>
              <a:off x="3742" y="3253"/>
              <a:ext cx="1013" cy="25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2000" i="1">
                  <a:solidFill>
                    <a:srgbClr val="CC0000"/>
                  </a:solidFill>
                  <a:latin typeface="Arial"/>
                </a:rPr>
                <a:t>223.1.3.0/24</a:t>
              </a:r>
              <a:endParaRPr/>
            </a:p>
          </p:txBody>
        </p:sp>
        <p:sp>
          <p:nvSpPr>
            <p:cNvPr id="35857" name="Rectangle 194"/>
            <p:cNvSpPr>
              <a:spLocks noChangeArrowheads="1"/>
            </p:cNvSpPr>
            <p:nvPr/>
          </p:nvSpPr>
          <p:spPr bwMode="auto">
            <a:xfrm>
              <a:off x="3128" y="2113"/>
              <a:ext cx="534" cy="114"/>
            </a:xfrm>
            <a:prstGeom prst="rect">
              <a:avLst/>
            </a:prstGeom>
            <a:solidFill>
              <a:schemeClr val="bg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35858" name="Freeform 195"/>
            <p:cNvSpPr/>
            <p:nvPr/>
          </p:nvSpPr>
          <p:spPr bwMode="auto">
            <a:xfrm>
              <a:off x="2758" y="81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fill="norm" stroke="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p:spPr>
          <p:txBody>
            <a:bodyPr wrap="none" anchor="ctr"/>
            <a:lstStyle/>
            <a:p>
              <a:pPr>
                <a:defRPr/>
              </a:pPr>
              <a:endParaRPr lang="en-US"/>
            </a:p>
          </p:txBody>
        </p:sp>
        <p:sp>
          <p:nvSpPr>
            <p:cNvPr id="35859" name="Freeform 196"/>
            <p:cNvSpPr/>
            <p:nvPr/>
          </p:nvSpPr>
          <p:spPr bwMode="auto">
            <a:xfrm>
              <a:off x="4350" y="101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fill="norm" stroke="1" extrusionOk="0">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p:spPr>
          <p:txBody>
            <a:bodyPr wrap="none" anchor="ctr"/>
            <a:lstStyle/>
            <a:p>
              <a:pPr>
                <a:defRPr/>
              </a:pPr>
              <a:endParaRPr lang="en-US"/>
            </a:p>
          </p:txBody>
        </p:sp>
        <p:sp>
          <p:nvSpPr>
            <p:cNvPr id="35860" name="Freeform 197"/>
            <p:cNvSpPr/>
            <p:nvPr/>
          </p:nvSpPr>
          <p:spPr bwMode="auto">
            <a:xfrm>
              <a:off x="3514" y="1913"/>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fill="norm" stroke="1" extrusionOk="0">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p:spPr>
          <p:txBody>
            <a:bodyPr wrap="none" anchor="ctr"/>
            <a:lstStyle/>
            <a:p>
              <a:pPr>
                <a:defRPr/>
              </a:pPr>
              <a:endParaRPr lang="en-US"/>
            </a:p>
          </p:txBody>
        </p:sp>
        <p:sp>
          <p:nvSpPr>
            <p:cNvPr id="35861" name="Line 198"/>
            <p:cNvSpPr>
              <a:spLocks noChangeShapeType="1"/>
            </p:cNvSpPr>
            <p:nvPr/>
          </p:nvSpPr>
          <p:spPr bwMode="auto">
            <a:xfrm>
              <a:off x="3160" y="1144"/>
              <a:ext cx="175" cy="1"/>
            </a:xfrm>
            <a:prstGeom prst="line">
              <a:avLst/>
            </a:prstGeom>
            <a:noFill/>
            <a:ln w="19050">
              <a:solidFill>
                <a:schemeClr val="tx1"/>
              </a:solidFill>
              <a:round/>
              <a:headEnd/>
              <a:tailEnd/>
            </a:ln>
          </p:spPr>
          <p:txBody>
            <a:bodyPr wrap="none" anchor="ctr"/>
            <a:lstStyle/>
            <a:p>
              <a:pPr>
                <a:defRPr/>
              </a:pPr>
              <a:endParaRPr lang="en-US"/>
            </a:p>
          </p:txBody>
        </p:sp>
        <p:sp>
          <p:nvSpPr>
            <p:cNvPr id="35862" name="Line 200"/>
            <p:cNvSpPr>
              <a:spLocks noChangeShapeType="1"/>
            </p:cNvSpPr>
            <p:nvPr/>
          </p:nvSpPr>
          <p:spPr bwMode="auto">
            <a:xfrm flipV="1">
              <a:off x="3160" y="1550"/>
              <a:ext cx="175" cy="2"/>
            </a:xfrm>
            <a:prstGeom prst="line">
              <a:avLst/>
            </a:prstGeom>
            <a:noFill/>
            <a:ln w="19050">
              <a:solidFill>
                <a:schemeClr val="tx1"/>
              </a:solidFill>
              <a:round/>
              <a:headEnd/>
              <a:tailEnd/>
            </a:ln>
          </p:spPr>
          <p:txBody>
            <a:bodyPr wrap="none" anchor="ctr"/>
            <a:lstStyle/>
            <a:p>
              <a:pPr>
                <a:defRPr/>
              </a:pPr>
              <a:endParaRPr lang="en-US"/>
            </a:p>
          </p:txBody>
        </p:sp>
        <p:sp>
          <p:nvSpPr>
            <p:cNvPr id="35863" name="Line 201"/>
            <p:cNvSpPr>
              <a:spLocks noChangeShapeType="1"/>
            </p:cNvSpPr>
            <p:nvPr/>
          </p:nvSpPr>
          <p:spPr bwMode="auto">
            <a:xfrm>
              <a:off x="3166" y="1945"/>
              <a:ext cx="172" cy="1"/>
            </a:xfrm>
            <a:prstGeom prst="line">
              <a:avLst/>
            </a:prstGeom>
            <a:noFill/>
            <a:ln w="19050">
              <a:solidFill>
                <a:schemeClr val="tx1"/>
              </a:solidFill>
              <a:round/>
              <a:headEnd/>
              <a:tailEnd/>
            </a:ln>
          </p:spPr>
          <p:txBody>
            <a:bodyPr wrap="none" anchor="ctr"/>
            <a:lstStyle/>
            <a:p>
              <a:pPr>
                <a:defRPr/>
              </a:pPr>
              <a:endParaRPr lang="en-US"/>
            </a:p>
          </p:txBody>
        </p:sp>
        <p:sp>
          <p:nvSpPr>
            <p:cNvPr id="35864" name="Text Box 203"/>
            <p:cNvSpPr txBox="1">
              <a:spLocks noChangeArrowheads="1"/>
            </p:cNvSpPr>
            <p:nvPr/>
          </p:nvSpPr>
          <p:spPr bwMode="auto">
            <a:xfrm>
              <a:off x="3134" y="939"/>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223.1.1.1</a:t>
              </a:r>
              <a:endParaRPr lang="en-US" sz="1800">
                <a:latin typeface="Comic Sans MS"/>
              </a:endParaRPr>
            </a:p>
          </p:txBody>
        </p:sp>
        <p:sp>
          <p:nvSpPr>
            <p:cNvPr id="35865" name="Text Box 204"/>
            <p:cNvSpPr txBox="1">
              <a:spLocks noChangeArrowheads="1"/>
            </p:cNvSpPr>
            <p:nvPr/>
          </p:nvSpPr>
          <p:spPr bwMode="auto">
            <a:xfrm>
              <a:off x="3062" y="1963"/>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223.1.1.3</a:t>
              </a:r>
              <a:endParaRPr lang="en-US" sz="1800">
                <a:latin typeface="Comic Sans MS"/>
              </a:endParaRPr>
            </a:p>
          </p:txBody>
        </p:sp>
        <p:sp>
          <p:nvSpPr>
            <p:cNvPr id="35866" name="Text Box 205"/>
            <p:cNvSpPr txBox="1">
              <a:spLocks noChangeArrowheads="1"/>
            </p:cNvSpPr>
            <p:nvPr/>
          </p:nvSpPr>
          <p:spPr bwMode="auto">
            <a:xfrm>
              <a:off x="3532" y="1484"/>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223.1.1.4</a:t>
              </a:r>
              <a:endParaRPr lang="en-US" sz="1800">
                <a:latin typeface="Comic Sans MS"/>
              </a:endParaRPr>
            </a:p>
          </p:txBody>
        </p:sp>
        <p:sp>
          <p:nvSpPr>
            <p:cNvPr id="35867" name="Text Box 207"/>
            <p:cNvSpPr txBox="1">
              <a:spLocks noChangeArrowheads="1"/>
            </p:cNvSpPr>
            <p:nvPr/>
          </p:nvSpPr>
          <p:spPr bwMode="auto">
            <a:xfrm>
              <a:off x="4238" y="1485"/>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223.1.2.9</a:t>
              </a:r>
              <a:endParaRPr lang="en-US" sz="1800">
                <a:latin typeface="Comic Sans MS"/>
              </a:endParaRPr>
            </a:p>
          </p:txBody>
        </p:sp>
        <p:sp>
          <p:nvSpPr>
            <p:cNvPr id="35868" name="Line 209"/>
            <p:cNvSpPr>
              <a:spLocks noChangeShapeType="1"/>
            </p:cNvSpPr>
            <p:nvPr/>
          </p:nvSpPr>
          <p:spPr bwMode="auto">
            <a:xfrm>
              <a:off x="4963" y="1246"/>
              <a:ext cx="148" cy="4"/>
            </a:xfrm>
            <a:prstGeom prst="line">
              <a:avLst/>
            </a:prstGeom>
            <a:noFill/>
            <a:ln w="19050">
              <a:solidFill>
                <a:schemeClr val="tx1"/>
              </a:solidFill>
              <a:round/>
              <a:headEnd/>
              <a:tailEnd/>
            </a:ln>
          </p:spPr>
          <p:txBody>
            <a:bodyPr wrap="none" anchor="ctr"/>
            <a:lstStyle/>
            <a:p>
              <a:pPr>
                <a:defRPr/>
              </a:pPr>
              <a:endParaRPr lang="en-US"/>
            </a:p>
          </p:txBody>
        </p:sp>
        <p:sp>
          <p:nvSpPr>
            <p:cNvPr id="35869" name="Line 210"/>
            <p:cNvSpPr>
              <a:spLocks noChangeShapeType="1"/>
            </p:cNvSpPr>
            <p:nvPr/>
          </p:nvSpPr>
          <p:spPr bwMode="auto">
            <a:xfrm>
              <a:off x="4963" y="2047"/>
              <a:ext cx="148" cy="4"/>
            </a:xfrm>
            <a:prstGeom prst="line">
              <a:avLst/>
            </a:prstGeom>
            <a:noFill/>
            <a:ln w="19050">
              <a:solidFill>
                <a:schemeClr val="tx1"/>
              </a:solidFill>
              <a:round/>
              <a:headEnd/>
              <a:tailEnd/>
            </a:ln>
          </p:spPr>
          <p:txBody>
            <a:bodyPr wrap="none" anchor="ctr"/>
            <a:lstStyle/>
            <a:p>
              <a:pPr>
                <a:defRPr/>
              </a:pPr>
              <a:endParaRPr lang="en-US"/>
            </a:p>
          </p:txBody>
        </p:sp>
        <p:sp>
          <p:nvSpPr>
            <p:cNvPr id="35870" name="Line 213"/>
            <p:cNvSpPr>
              <a:spLocks noChangeShapeType="1"/>
            </p:cNvSpPr>
            <p:nvPr/>
          </p:nvSpPr>
          <p:spPr bwMode="auto">
            <a:xfrm flipH="1" flipV="1">
              <a:off x="3782" y="2696"/>
              <a:ext cx="2" cy="152"/>
            </a:xfrm>
            <a:prstGeom prst="line">
              <a:avLst/>
            </a:prstGeom>
            <a:noFill/>
            <a:ln w="19050">
              <a:solidFill>
                <a:schemeClr val="tx1"/>
              </a:solidFill>
              <a:round/>
              <a:headEnd/>
              <a:tailEnd/>
            </a:ln>
          </p:spPr>
          <p:txBody>
            <a:bodyPr wrap="none" anchor="ctr"/>
            <a:lstStyle/>
            <a:p>
              <a:pPr>
                <a:defRPr/>
              </a:pPr>
              <a:endParaRPr lang="en-US"/>
            </a:p>
          </p:txBody>
        </p:sp>
        <p:sp>
          <p:nvSpPr>
            <p:cNvPr id="35871" name="Line 214"/>
            <p:cNvSpPr>
              <a:spLocks noChangeShapeType="1"/>
            </p:cNvSpPr>
            <p:nvPr/>
          </p:nvSpPr>
          <p:spPr bwMode="auto">
            <a:xfrm flipH="1" flipV="1">
              <a:off x="4523" y="2699"/>
              <a:ext cx="2" cy="152"/>
            </a:xfrm>
            <a:prstGeom prst="line">
              <a:avLst/>
            </a:prstGeom>
            <a:noFill/>
            <a:ln w="19050">
              <a:solidFill>
                <a:schemeClr val="tx1"/>
              </a:solidFill>
              <a:round/>
              <a:headEnd/>
              <a:tailEnd/>
            </a:ln>
          </p:spPr>
          <p:txBody>
            <a:bodyPr wrap="none" anchor="ctr"/>
            <a:lstStyle/>
            <a:p>
              <a:pPr>
                <a:defRPr/>
              </a:pPr>
              <a:endParaRPr lang="en-US"/>
            </a:p>
          </p:txBody>
        </p:sp>
        <p:sp>
          <p:nvSpPr>
            <p:cNvPr id="35872" name="Text Box 215"/>
            <p:cNvSpPr txBox="1">
              <a:spLocks noChangeArrowheads="1"/>
            </p:cNvSpPr>
            <p:nvPr/>
          </p:nvSpPr>
          <p:spPr bwMode="auto">
            <a:xfrm>
              <a:off x="4505" y="2622"/>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223.1.3.2</a:t>
              </a:r>
              <a:endParaRPr lang="en-US" sz="1800">
                <a:latin typeface="Comic Sans MS"/>
              </a:endParaRPr>
            </a:p>
          </p:txBody>
        </p:sp>
        <p:sp>
          <p:nvSpPr>
            <p:cNvPr id="35873" name="Text Box 216"/>
            <p:cNvSpPr txBox="1">
              <a:spLocks noChangeArrowheads="1"/>
            </p:cNvSpPr>
            <p:nvPr/>
          </p:nvSpPr>
          <p:spPr bwMode="auto">
            <a:xfrm>
              <a:off x="3138" y="2682"/>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223.1.3.1</a:t>
              </a:r>
              <a:endParaRPr lang="en-US" sz="1800">
                <a:latin typeface="Comic Sans MS"/>
              </a:endParaRPr>
            </a:p>
          </p:txBody>
        </p:sp>
        <p:grpSp>
          <p:nvGrpSpPr>
            <p:cNvPr id="35874" name="Group 217"/>
            <p:cNvGrpSpPr/>
            <p:nvPr/>
          </p:nvGrpSpPr>
          <p:grpSpPr bwMode="auto">
            <a:xfrm>
              <a:off x="2755" y="956"/>
              <a:ext cx="404" cy="352"/>
              <a:chOff x="-44" y="1473"/>
              <a:chExt cx="981" cy="1105"/>
            </a:xfrm>
          </p:grpSpPr>
          <p:pic>
            <p:nvPicPr>
              <p:cNvPr id="35913" name="Picture 218"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5914" name="Freeform 219"/>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5875" name="Group 220"/>
            <p:cNvGrpSpPr/>
            <p:nvPr/>
          </p:nvGrpSpPr>
          <p:grpSpPr bwMode="auto">
            <a:xfrm>
              <a:off x="2752" y="1339"/>
              <a:ext cx="404" cy="352"/>
              <a:chOff x="-44" y="1473"/>
              <a:chExt cx="981" cy="1105"/>
            </a:xfrm>
          </p:grpSpPr>
          <p:pic>
            <p:nvPicPr>
              <p:cNvPr id="35911" name="Picture 221"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5912" name="Freeform 222"/>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5876" name="Group 223"/>
            <p:cNvGrpSpPr/>
            <p:nvPr/>
          </p:nvGrpSpPr>
          <p:grpSpPr bwMode="auto">
            <a:xfrm>
              <a:off x="2770" y="1724"/>
              <a:ext cx="404" cy="352"/>
              <a:chOff x="-44" y="1473"/>
              <a:chExt cx="981" cy="1105"/>
            </a:xfrm>
          </p:grpSpPr>
          <p:pic>
            <p:nvPicPr>
              <p:cNvPr id="35909" name="Picture 224"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5910" name="Freeform 225"/>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5877" name="Group 226"/>
            <p:cNvGrpSpPr/>
            <p:nvPr/>
          </p:nvGrpSpPr>
          <p:grpSpPr bwMode="auto">
            <a:xfrm flipH="1">
              <a:off x="5106" y="1062"/>
              <a:ext cx="404" cy="352"/>
              <a:chOff x="-44" y="1473"/>
              <a:chExt cx="981" cy="1105"/>
            </a:xfrm>
          </p:grpSpPr>
          <p:pic>
            <p:nvPicPr>
              <p:cNvPr id="35907" name="Picture 227"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5908" name="Freeform 228"/>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5878" name="Group 229"/>
            <p:cNvGrpSpPr/>
            <p:nvPr/>
          </p:nvGrpSpPr>
          <p:grpSpPr bwMode="auto">
            <a:xfrm flipH="1">
              <a:off x="5153" y="1868"/>
              <a:ext cx="404" cy="352"/>
              <a:chOff x="-44" y="1473"/>
              <a:chExt cx="981" cy="1105"/>
            </a:xfrm>
          </p:grpSpPr>
          <p:pic>
            <p:nvPicPr>
              <p:cNvPr id="35905" name="Picture 230"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5906" name="Freeform 231"/>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5879" name="Group 232"/>
            <p:cNvGrpSpPr/>
            <p:nvPr/>
          </p:nvGrpSpPr>
          <p:grpSpPr bwMode="auto">
            <a:xfrm flipH="1">
              <a:off x="4392" y="2828"/>
              <a:ext cx="404" cy="352"/>
              <a:chOff x="-44" y="1473"/>
              <a:chExt cx="981" cy="1105"/>
            </a:xfrm>
          </p:grpSpPr>
          <p:pic>
            <p:nvPicPr>
              <p:cNvPr id="35903" name="Picture 233"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5904" name="Freeform 234"/>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5880" name="Group 235"/>
            <p:cNvGrpSpPr/>
            <p:nvPr/>
          </p:nvGrpSpPr>
          <p:grpSpPr bwMode="auto">
            <a:xfrm flipH="1">
              <a:off x="3659" y="2854"/>
              <a:ext cx="404" cy="352"/>
              <a:chOff x="-44" y="1473"/>
              <a:chExt cx="981" cy="1105"/>
            </a:xfrm>
          </p:grpSpPr>
          <p:pic>
            <p:nvPicPr>
              <p:cNvPr id="35901" name="Picture 236"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5902" name="Freeform 237"/>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5881" name="Group 238"/>
            <p:cNvGrpSpPr/>
            <p:nvPr/>
          </p:nvGrpSpPr>
          <p:grpSpPr bwMode="auto">
            <a:xfrm>
              <a:off x="3928" y="1653"/>
              <a:ext cx="440" cy="224"/>
              <a:chOff x="4396" y="1245"/>
              <a:chExt cx="672" cy="248"/>
            </a:xfrm>
          </p:grpSpPr>
          <p:sp>
            <p:nvSpPr>
              <p:cNvPr id="35893"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35894"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35895"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35896" name="Group 242"/>
              <p:cNvGrpSpPr/>
              <p:nvPr/>
            </p:nvGrpSpPr>
            <p:grpSpPr bwMode="auto">
              <a:xfrm>
                <a:off x="4530" y="1287"/>
                <a:ext cx="377" cy="75"/>
                <a:chOff x="2468" y="1332"/>
                <a:chExt cx="310" cy="60"/>
              </a:xfrm>
            </p:grpSpPr>
            <p:sp>
              <p:nvSpPr>
                <p:cNvPr id="35899" name="Freeform 24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35900" name="Freeform 24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35897" name="Line 245"/>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pPr>
                  <a:defRPr/>
                </a:pPr>
                <a:endParaRPr lang="en-US"/>
              </a:p>
            </p:txBody>
          </p:sp>
          <p:sp>
            <p:nvSpPr>
              <p:cNvPr id="35898" name="Line 246"/>
              <p:cNvSpPr>
                <a:spLocks noChangeShapeType="1"/>
              </p:cNvSpPr>
              <p:nvPr/>
            </p:nvSpPr>
            <p:spPr bwMode="auto">
              <a:xfrm>
                <a:off x="5063" y="1326"/>
                <a:ext cx="0" cy="106"/>
              </a:xfrm>
              <a:prstGeom prst="line">
                <a:avLst/>
              </a:prstGeom>
              <a:noFill/>
              <a:ln w="19050">
                <a:solidFill>
                  <a:srgbClr val="000000"/>
                </a:solidFill>
                <a:round/>
                <a:headEnd/>
                <a:tailEnd/>
              </a:ln>
            </p:spPr>
            <p:txBody>
              <a:bodyPr/>
              <a:lstStyle/>
              <a:p>
                <a:pPr>
                  <a:defRPr/>
                </a:pPr>
                <a:endParaRPr lang="en-US"/>
              </a:p>
            </p:txBody>
          </p:sp>
        </p:grpSp>
        <p:grpSp>
          <p:nvGrpSpPr>
            <p:cNvPr id="35882" name="Group 247"/>
            <p:cNvGrpSpPr/>
            <p:nvPr/>
          </p:nvGrpSpPr>
          <p:grpSpPr bwMode="auto">
            <a:xfrm>
              <a:off x="4315" y="2223"/>
              <a:ext cx="638" cy="361"/>
              <a:chOff x="4758" y="3508"/>
              <a:chExt cx="638" cy="361"/>
            </a:xfrm>
          </p:grpSpPr>
          <p:sp>
            <p:nvSpPr>
              <p:cNvPr id="35891" name="Text Box 248"/>
              <p:cNvSpPr txBox="1">
                <a:spLocks noChangeArrowheads="1"/>
              </p:cNvSpPr>
              <p:nvPr/>
            </p:nvSpPr>
            <p:spPr bwMode="auto">
              <a:xfrm>
                <a:off x="4844" y="3508"/>
                <a:ext cx="553"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solidFill>
                      <a:srgbClr val="CC0000"/>
                    </a:solidFill>
                    <a:latin typeface="Arial"/>
                  </a:rPr>
                  <a:t>subnet</a:t>
                </a:r>
                <a:endParaRPr/>
              </a:p>
            </p:txBody>
          </p:sp>
          <p:sp>
            <p:nvSpPr>
              <p:cNvPr id="35892" name="Line 249"/>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p:spPr>
            <p:txBody>
              <a:bodyPr wrap="none" anchor="ctr"/>
              <a:lstStyle/>
              <a:p>
                <a:pPr>
                  <a:defRPr/>
                </a:pPr>
                <a:endParaRPr lang="en-US"/>
              </a:p>
            </p:txBody>
          </p:sp>
        </p:grpSp>
        <p:sp>
          <p:nvSpPr>
            <p:cNvPr id="35883" name="Rectangle 250"/>
            <p:cNvSpPr>
              <a:spLocks noChangeArrowheads="1"/>
            </p:cNvSpPr>
            <p:nvPr/>
          </p:nvSpPr>
          <p:spPr bwMode="auto">
            <a:xfrm>
              <a:off x="3232" y="1363"/>
              <a:ext cx="182" cy="146"/>
            </a:xfrm>
            <a:prstGeom prst="rect">
              <a:avLst/>
            </a:prstGeom>
            <a:solidFill>
              <a:srgbClr val="66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35884" name="Text Box 251"/>
            <p:cNvSpPr txBox="1">
              <a:spLocks noChangeArrowheads="1"/>
            </p:cNvSpPr>
            <p:nvPr/>
          </p:nvSpPr>
          <p:spPr bwMode="auto">
            <a:xfrm>
              <a:off x="3134" y="1344"/>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223.1.1.2</a:t>
              </a:r>
              <a:endParaRPr lang="en-US" sz="1800">
                <a:latin typeface="Comic Sans MS"/>
              </a:endParaRPr>
            </a:p>
          </p:txBody>
        </p:sp>
        <p:sp>
          <p:nvSpPr>
            <p:cNvPr id="35885" name="Rectangle 252"/>
            <p:cNvSpPr>
              <a:spLocks noChangeArrowheads="1"/>
            </p:cNvSpPr>
            <p:nvPr/>
          </p:nvSpPr>
          <p:spPr bwMode="auto">
            <a:xfrm>
              <a:off x="4936" y="1354"/>
              <a:ext cx="182" cy="146"/>
            </a:xfrm>
            <a:prstGeom prst="rect">
              <a:avLst/>
            </a:prstGeom>
            <a:solidFill>
              <a:srgbClr val="66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35886" name="Rectangle 253"/>
            <p:cNvSpPr>
              <a:spLocks noChangeArrowheads="1"/>
            </p:cNvSpPr>
            <p:nvPr/>
          </p:nvSpPr>
          <p:spPr bwMode="auto">
            <a:xfrm>
              <a:off x="4934" y="1858"/>
              <a:ext cx="182" cy="146"/>
            </a:xfrm>
            <a:prstGeom prst="rect">
              <a:avLst/>
            </a:prstGeom>
            <a:solidFill>
              <a:srgbClr val="66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35887" name="Rectangle 254"/>
            <p:cNvSpPr>
              <a:spLocks noChangeArrowheads="1"/>
            </p:cNvSpPr>
            <p:nvPr/>
          </p:nvSpPr>
          <p:spPr bwMode="auto">
            <a:xfrm>
              <a:off x="4082" y="1975"/>
              <a:ext cx="182" cy="146"/>
            </a:xfrm>
            <a:prstGeom prst="rect">
              <a:avLst/>
            </a:prstGeom>
            <a:solidFill>
              <a:srgbClr val="66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35888" name="Text Box 255"/>
            <p:cNvSpPr txBox="1">
              <a:spLocks noChangeArrowheads="1"/>
            </p:cNvSpPr>
            <p:nvPr/>
          </p:nvSpPr>
          <p:spPr bwMode="auto">
            <a:xfrm>
              <a:off x="3782" y="1951"/>
              <a:ext cx="727"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223.1.3.27</a:t>
              </a:r>
              <a:endParaRPr lang="en-US" sz="1800">
                <a:latin typeface="Comic Sans MS"/>
              </a:endParaRPr>
            </a:p>
          </p:txBody>
        </p:sp>
        <p:sp>
          <p:nvSpPr>
            <p:cNvPr id="35889" name="Text Box 256"/>
            <p:cNvSpPr txBox="1">
              <a:spLocks noChangeArrowheads="1"/>
            </p:cNvSpPr>
            <p:nvPr/>
          </p:nvSpPr>
          <p:spPr bwMode="auto">
            <a:xfrm>
              <a:off x="4529" y="1819"/>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223.1.2.2</a:t>
              </a:r>
              <a:endParaRPr lang="en-US" sz="1800">
                <a:latin typeface="Comic Sans MS"/>
              </a:endParaRPr>
            </a:p>
          </p:txBody>
        </p:sp>
        <p:sp>
          <p:nvSpPr>
            <p:cNvPr id="35890" name="Text Box 257"/>
            <p:cNvSpPr txBox="1">
              <a:spLocks noChangeArrowheads="1"/>
            </p:cNvSpPr>
            <p:nvPr/>
          </p:nvSpPr>
          <p:spPr bwMode="auto">
            <a:xfrm>
              <a:off x="4779" y="1341"/>
              <a:ext cx="656"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223.1.2.1</a:t>
              </a:r>
              <a:endParaRPr lang="en-US" sz="1800">
                <a:latin typeface="Comic Sans MS"/>
              </a:endParaRPr>
            </a:p>
          </p:txBody>
        </p:sp>
      </p:grpSp>
      <p:sp>
        <p:nvSpPr>
          <p:cNvPr id="35851" name="Line 147"/>
          <p:cNvSpPr>
            <a:spLocks noChangeShapeType="1"/>
          </p:cNvSpPr>
          <p:nvPr/>
        </p:nvSpPr>
        <p:spPr bwMode="auto">
          <a:xfrm>
            <a:off x="5519738" y="2662238"/>
            <a:ext cx="822325" cy="3175"/>
          </a:xfrm>
          <a:prstGeom prst="line">
            <a:avLst/>
          </a:prstGeom>
          <a:noFill/>
          <a:ln w="19050">
            <a:solidFill>
              <a:schemeClr val="tx1"/>
            </a:solidFill>
            <a:round/>
            <a:headEnd/>
            <a:tailEnd/>
          </a:ln>
        </p:spPr>
        <p:txBody>
          <a:bodyPr wrap="none" anchor="ctr"/>
          <a:lstStyle/>
          <a:p>
            <a:pPr>
              <a:defRPr/>
            </a:pPr>
            <a:endParaRPr lang="en-US"/>
          </a:p>
        </p:txBody>
      </p:sp>
      <p:sp>
        <p:nvSpPr>
          <p:cNvPr id="35852" name="Line 151"/>
          <p:cNvSpPr>
            <a:spLocks noChangeShapeType="1"/>
          </p:cNvSpPr>
          <p:nvPr/>
        </p:nvSpPr>
        <p:spPr bwMode="auto">
          <a:xfrm>
            <a:off x="6854825" y="2668588"/>
            <a:ext cx="639763" cy="1587"/>
          </a:xfrm>
          <a:prstGeom prst="line">
            <a:avLst/>
          </a:prstGeom>
          <a:noFill/>
          <a:ln w="19050">
            <a:solidFill>
              <a:schemeClr val="tx1"/>
            </a:solidFill>
            <a:round/>
            <a:headEnd/>
            <a:tailEnd/>
          </a:ln>
        </p:spPr>
        <p:txBody>
          <a:bodyPr wrap="none" anchor="ctr"/>
          <a:lstStyle/>
          <a:p>
            <a:pPr>
              <a:defRPr/>
            </a:pPr>
            <a:endParaRPr lang="en-US"/>
          </a:p>
        </p:txBody>
      </p:sp>
      <p:sp>
        <p:nvSpPr>
          <p:cNvPr id="35853" name="Line 156"/>
          <p:cNvSpPr>
            <a:spLocks noChangeShapeType="1"/>
          </p:cNvSpPr>
          <p:nvPr/>
        </p:nvSpPr>
        <p:spPr bwMode="auto">
          <a:xfrm>
            <a:off x="6616700" y="3006725"/>
            <a:ext cx="3175" cy="644525"/>
          </a:xfrm>
          <a:prstGeom prst="line">
            <a:avLst/>
          </a:prstGeom>
          <a:noFill/>
          <a:ln w="19050">
            <a:solidFill>
              <a:schemeClr val="tx1"/>
            </a:solidFill>
            <a:round/>
            <a:headEnd/>
            <a:tailEnd/>
          </a:ln>
        </p:spPr>
        <p:txBody>
          <a:bodyPr wrap="none" anchor="ct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Footer Placeholder 5"/>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36867" name="Slide Number Placeholder 6"/>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CEC054B0-5A8F-4727-8654-DF8AF3C918E3}" type="slidenum">
              <a:rPr lang="en-US" sz="1200">
                <a:latin typeface="Tahoma"/>
              </a:rPr>
              <a:t/>
            </a:fld>
            <a:endParaRPr lang="en-US" sz="1200">
              <a:latin typeface="Tahoma"/>
            </a:endParaRPr>
          </a:p>
        </p:txBody>
      </p:sp>
      <p:sp>
        <p:nvSpPr>
          <p:cNvPr id="36868" name="Freeform 2"/>
          <p:cNvSpPr/>
          <p:nvPr/>
        </p:nvSpPr>
        <p:spPr bwMode="auto">
          <a:xfrm>
            <a:off x="6115050" y="2819400"/>
            <a:ext cx="1268413" cy="1463675"/>
          </a:xfrm>
          <a:custGeom>
            <a:avLst/>
            <a:gdLst>
              <a:gd name="T0" fmla="*/ 2147483646 w 799"/>
              <a:gd name="T1" fmla="*/ 2147483646 h 922"/>
              <a:gd name="T2" fmla="*/ 2147483646 w 799"/>
              <a:gd name="T3" fmla="*/ 2147483646 h 922"/>
              <a:gd name="T4" fmla="*/ 2147483646 w 799"/>
              <a:gd name="T5" fmla="*/ 2147483646 h 922"/>
              <a:gd name="T6" fmla="*/ 2147483646 w 799"/>
              <a:gd name="T7" fmla="*/ 2147483646 h 922"/>
              <a:gd name="T8" fmla="*/ 2147483646 w 799"/>
              <a:gd name="T9" fmla="*/ 2147483646 h 922"/>
              <a:gd name="T10" fmla="*/ 2147483646 w 799"/>
              <a:gd name="T11" fmla="*/ 0 h 922"/>
              <a:gd name="T12" fmla="*/ 2147483646 w 799"/>
              <a:gd name="T13" fmla="*/ 2147483646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fill="norm" stroke="1" extrusionOk="0">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a:noFill/>
          </a:ln>
        </p:spPr>
        <p:txBody>
          <a:bodyPr wrap="none" anchor="ctr"/>
          <a:lstStyle/>
          <a:p>
            <a:pPr>
              <a:defRPr/>
            </a:pPr>
            <a:endParaRPr lang="en-US"/>
          </a:p>
        </p:txBody>
      </p:sp>
      <p:sp>
        <p:nvSpPr>
          <p:cNvPr id="36869" name="Freeform 3"/>
          <p:cNvSpPr/>
          <p:nvPr/>
        </p:nvSpPr>
        <p:spPr bwMode="auto">
          <a:xfrm>
            <a:off x="4819650" y="4330700"/>
            <a:ext cx="2257425" cy="327025"/>
          </a:xfrm>
          <a:custGeom>
            <a:avLst/>
            <a:gdLst>
              <a:gd name="T0" fmla="*/ 2147483646 w 1422"/>
              <a:gd name="T1" fmla="*/ 2147483646 h 206"/>
              <a:gd name="T2" fmla="*/ 2147483646 w 1422"/>
              <a:gd name="T3" fmla="*/ 2147483646 h 206"/>
              <a:gd name="T4" fmla="*/ 2147483646 w 1422"/>
              <a:gd name="T5" fmla="*/ 2147483646 h 206"/>
              <a:gd name="T6" fmla="*/ 2147483646 w 1422"/>
              <a:gd name="T7" fmla="*/ 2147483646 h 206"/>
              <a:gd name="T8" fmla="*/ 2147483646 w 1422"/>
              <a:gd name="T9" fmla="*/ 2147483646 h 206"/>
              <a:gd name="T10" fmla="*/ 2147483646 w 1422"/>
              <a:gd name="T11" fmla="*/ 2147483646 h 206"/>
              <a:gd name="T12" fmla="*/ 2147483646 w 1422"/>
              <a:gd name="T13" fmla="*/ 2147483646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fill="norm" stroke="1" extrusionOk="0">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a:noFill/>
          </a:ln>
        </p:spPr>
        <p:txBody>
          <a:bodyPr wrap="none" anchor="ctr"/>
          <a:lstStyle/>
          <a:p>
            <a:pPr>
              <a:defRPr/>
            </a:pPr>
            <a:endParaRPr lang="en-US"/>
          </a:p>
        </p:txBody>
      </p:sp>
      <p:sp>
        <p:nvSpPr>
          <p:cNvPr id="36870" name="Freeform 4"/>
          <p:cNvSpPr/>
          <p:nvPr/>
        </p:nvSpPr>
        <p:spPr bwMode="auto">
          <a:xfrm>
            <a:off x="4562475" y="2743200"/>
            <a:ext cx="1158875" cy="1547813"/>
          </a:xfrm>
          <a:custGeom>
            <a:avLst/>
            <a:gdLst>
              <a:gd name="T0" fmla="*/ 2147483646 w 730"/>
              <a:gd name="T1" fmla="*/ 2147483646 h 975"/>
              <a:gd name="T2" fmla="*/ 2147483646 w 730"/>
              <a:gd name="T3" fmla="*/ 2147483646 h 975"/>
              <a:gd name="T4" fmla="*/ 2147483646 w 730"/>
              <a:gd name="T5" fmla="*/ 2147483646 h 975"/>
              <a:gd name="T6" fmla="*/ 2147483646 w 730"/>
              <a:gd name="T7" fmla="*/ 2147483646 h 975"/>
              <a:gd name="T8" fmla="*/ 2147483646 w 730"/>
              <a:gd name="T9" fmla="*/ 2147483646 h 975"/>
              <a:gd name="T10" fmla="*/ 0 w 730"/>
              <a:gd name="T11" fmla="*/ 2147483646 h 975"/>
              <a:gd name="T12" fmla="*/ 2147483646 w 730"/>
              <a:gd name="T13" fmla="*/ 2147483646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fill="norm" stroke="1" extrusionOk="0">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a:noFill/>
          </a:ln>
        </p:spPr>
        <p:txBody>
          <a:bodyPr wrap="none" anchor="ctr"/>
          <a:lstStyle/>
          <a:p>
            <a:pPr>
              <a:defRPr/>
            </a:pPr>
            <a:endParaRPr lang="en-US"/>
          </a:p>
        </p:txBody>
      </p:sp>
      <p:sp>
        <p:nvSpPr>
          <p:cNvPr id="36871" name="Freeform 5"/>
          <p:cNvSpPr/>
          <p:nvPr/>
        </p:nvSpPr>
        <p:spPr bwMode="auto">
          <a:xfrm rot="5265759">
            <a:off x="5276851" y="506412"/>
            <a:ext cx="1612900" cy="2162175"/>
          </a:xfrm>
          <a:custGeom>
            <a:avLst/>
            <a:gdLst>
              <a:gd name="T0" fmla="*/ 2147483646 w 1223"/>
              <a:gd name="T1" fmla="*/ 2147483646 h 1291"/>
              <a:gd name="T2" fmla="*/ 2147483646 w 1223"/>
              <a:gd name="T3" fmla="*/ 2147483646 h 1291"/>
              <a:gd name="T4" fmla="*/ 2147483646 w 1223"/>
              <a:gd name="T5" fmla="*/ 2147483646 h 1291"/>
              <a:gd name="T6" fmla="*/ 2147483646 w 1223"/>
              <a:gd name="T7" fmla="*/ 2147483646 h 1291"/>
              <a:gd name="T8" fmla="*/ 2147483646 w 1223"/>
              <a:gd name="T9" fmla="*/ 2147483646 h 1291"/>
              <a:gd name="T10" fmla="*/ 2147483646 w 1223"/>
              <a:gd name="T11" fmla="*/ 2147483646 h 1291"/>
              <a:gd name="T12" fmla="*/ 2147483646 w 1223"/>
              <a:gd name="T13" fmla="*/ 2147483646 h 1291"/>
              <a:gd name="T14" fmla="*/ 2147483646 w 1223"/>
              <a:gd name="T15" fmla="*/ 2147483646 h 1291"/>
              <a:gd name="T16" fmla="*/ 2147483646 w 1223"/>
              <a:gd name="T17" fmla="*/ 2147483646 h 1291"/>
              <a:gd name="T18" fmla="*/ 2147483646 w 1223"/>
              <a:gd name="T19" fmla="*/ 2147483646 h 1291"/>
              <a:gd name="T20" fmla="*/ 2147483646 w 1223"/>
              <a:gd name="T21" fmla="*/ 2147483646 h 1291"/>
              <a:gd name="T22" fmla="*/ 2147483646 w 1223"/>
              <a:gd name="T23" fmla="*/ 2147483646 h 1291"/>
              <a:gd name="T24" fmla="*/ 2147483646 w 1223"/>
              <a:gd name="T25" fmla="*/ 2147483646 h 1291"/>
              <a:gd name="T26" fmla="*/ 2147483646 w 1223"/>
              <a:gd name="T27" fmla="*/ 214748364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fill="norm" stroke="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p:spPr>
        <p:txBody>
          <a:bodyPr wrap="none" anchor="ctr"/>
          <a:lstStyle/>
          <a:p>
            <a:pPr>
              <a:defRPr/>
            </a:pPr>
            <a:endParaRPr lang="en-US"/>
          </a:p>
        </p:txBody>
      </p:sp>
      <p:sp>
        <p:nvSpPr>
          <p:cNvPr id="41992" name="Rectangle 7"/>
          <p:cNvSpPr>
            <a:spLocks noChangeArrowheads="1" noGrp="1"/>
          </p:cNvSpPr>
          <p:nvPr>
            <p:ph type="body" sz="half" idx="1"/>
          </p:nvPr>
        </p:nvSpPr>
        <p:spPr bwMode="auto">
          <a:xfrm>
            <a:off x="582613" y="1336675"/>
            <a:ext cx="3695700" cy="474663"/>
          </a:xfrm>
        </p:spPr>
        <p:txBody>
          <a:bodyPr/>
          <a:lstStyle/>
          <a:p>
            <a:pPr marL="342890" indent="-342890">
              <a:buFont typeface="Wingdings"/>
              <a:buNone/>
              <a:defRPr/>
            </a:pPr>
            <a:r>
              <a:rPr lang="en-US">
                <a:solidFill>
                  <a:srgbClr val="000099"/>
                </a:solidFill>
                <a:cs typeface="+mn-cs"/>
              </a:rPr>
              <a:t>how many?</a:t>
            </a:r>
            <a:endParaRPr/>
          </a:p>
        </p:txBody>
      </p:sp>
      <p:sp>
        <p:nvSpPr>
          <p:cNvPr id="36873" name="Line 10"/>
          <p:cNvSpPr>
            <a:spLocks noChangeShapeType="1"/>
          </p:cNvSpPr>
          <p:nvPr/>
        </p:nvSpPr>
        <p:spPr bwMode="auto">
          <a:xfrm flipH="1" flipV="1">
            <a:off x="6727825" y="1401763"/>
            <a:ext cx="3175" cy="165100"/>
          </a:xfrm>
          <a:prstGeom prst="line">
            <a:avLst/>
          </a:prstGeom>
          <a:noFill/>
          <a:ln w="19050">
            <a:solidFill>
              <a:schemeClr val="tx1"/>
            </a:solidFill>
            <a:round/>
            <a:headEnd/>
            <a:tailEnd/>
          </a:ln>
        </p:spPr>
        <p:txBody>
          <a:bodyPr wrap="none" anchor="ctr"/>
          <a:lstStyle/>
          <a:p>
            <a:pPr>
              <a:defRPr/>
            </a:pPr>
            <a:endParaRPr lang="en-US"/>
          </a:p>
        </p:txBody>
      </p:sp>
      <p:sp>
        <p:nvSpPr>
          <p:cNvPr id="36874" name="Line 11"/>
          <p:cNvSpPr>
            <a:spLocks noChangeShapeType="1"/>
          </p:cNvSpPr>
          <p:nvPr/>
        </p:nvSpPr>
        <p:spPr bwMode="auto">
          <a:xfrm flipH="1">
            <a:off x="5227638" y="1347788"/>
            <a:ext cx="3175" cy="225425"/>
          </a:xfrm>
          <a:prstGeom prst="line">
            <a:avLst/>
          </a:prstGeom>
          <a:noFill/>
          <a:ln w="19050">
            <a:solidFill>
              <a:schemeClr val="tx1"/>
            </a:solidFill>
            <a:round/>
            <a:headEnd/>
            <a:tailEnd/>
          </a:ln>
        </p:spPr>
        <p:txBody>
          <a:bodyPr wrap="none" anchor="ctr"/>
          <a:lstStyle/>
          <a:p>
            <a:pPr>
              <a:defRPr/>
            </a:pPr>
            <a:endParaRPr lang="en-US"/>
          </a:p>
        </p:txBody>
      </p:sp>
      <p:sp>
        <p:nvSpPr>
          <p:cNvPr id="36875" name="Line 14"/>
          <p:cNvSpPr>
            <a:spLocks noChangeShapeType="1"/>
          </p:cNvSpPr>
          <p:nvPr/>
        </p:nvSpPr>
        <p:spPr bwMode="auto">
          <a:xfrm flipH="1">
            <a:off x="5856288" y="1790700"/>
            <a:ext cx="3175" cy="592138"/>
          </a:xfrm>
          <a:prstGeom prst="line">
            <a:avLst/>
          </a:prstGeom>
          <a:noFill/>
          <a:ln w="19050">
            <a:solidFill>
              <a:schemeClr val="tx1"/>
            </a:solidFill>
            <a:round/>
            <a:headEnd/>
            <a:tailEnd/>
          </a:ln>
        </p:spPr>
        <p:txBody>
          <a:bodyPr wrap="none" anchor="ctr"/>
          <a:lstStyle/>
          <a:p>
            <a:pPr>
              <a:defRPr/>
            </a:pPr>
            <a:endParaRPr lang="en-US"/>
          </a:p>
        </p:txBody>
      </p:sp>
      <p:sp>
        <p:nvSpPr>
          <p:cNvPr id="36876" name="Text Box 15"/>
          <p:cNvSpPr txBox="1">
            <a:spLocks noChangeArrowheads="1"/>
          </p:cNvSpPr>
          <p:nvPr/>
        </p:nvSpPr>
        <p:spPr bwMode="auto">
          <a:xfrm>
            <a:off x="4237038" y="1346200"/>
            <a:ext cx="1041400" cy="338138"/>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223.1.1.1</a:t>
            </a:r>
            <a:endParaRPr lang="en-US" sz="1800">
              <a:latin typeface="Comic Sans MS"/>
            </a:endParaRPr>
          </a:p>
        </p:txBody>
      </p:sp>
      <p:sp>
        <p:nvSpPr>
          <p:cNvPr id="36877" name="Rectangle 16"/>
          <p:cNvSpPr>
            <a:spLocks noChangeArrowheads="1"/>
          </p:cNvSpPr>
          <p:nvPr/>
        </p:nvSpPr>
        <p:spPr bwMode="auto">
          <a:xfrm>
            <a:off x="5729288" y="2052638"/>
            <a:ext cx="309562" cy="180975"/>
          </a:xfrm>
          <a:prstGeom prst="rect">
            <a:avLst/>
          </a:prstGeom>
          <a:solidFill>
            <a:srgbClr val="66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36878" name="Text Box 17"/>
          <p:cNvSpPr txBox="1">
            <a:spLocks noChangeArrowheads="1"/>
          </p:cNvSpPr>
          <p:nvPr/>
        </p:nvSpPr>
        <p:spPr bwMode="auto">
          <a:xfrm>
            <a:off x="5372100" y="1954213"/>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223.1.1.3</a:t>
            </a:r>
            <a:endParaRPr lang="en-US" sz="1800">
              <a:latin typeface="Comic Sans MS"/>
            </a:endParaRPr>
          </a:p>
        </p:txBody>
      </p:sp>
      <p:sp>
        <p:nvSpPr>
          <p:cNvPr id="36879" name="Text Box 18"/>
          <p:cNvSpPr txBox="1">
            <a:spLocks noChangeArrowheads="1"/>
          </p:cNvSpPr>
          <p:nvPr/>
        </p:nvSpPr>
        <p:spPr bwMode="auto">
          <a:xfrm>
            <a:off x="6684963" y="1350963"/>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223.1.1.4</a:t>
            </a:r>
            <a:endParaRPr lang="en-US" sz="1800">
              <a:latin typeface="Comic Sans MS"/>
            </a:endParaRPr>
          </a:p>
        </p:txBody>
      </p:sp>
      <p:sp>
        <p:nvSpPr>
          <p:cNvPr id="36880" name="Freeform 19"/>
          <p:cNvSpPr/>
          <p:nvPr/>
        </p:nvSpPr>
        <p:spPr bwMode="auto">
          <a:xfrm>
            <a:off x="3622675" y="4437063"/>
            <a:ext cx="1539875" cy="1658937"/>
          </a:xfrm>
          <a:custGeom>
            <a:avLst/>
            <a:gdLst>
              <a:gd name="T0" fmla="*/ 2147483646 w 970"/>
              <a:gd name="T1" fmla="*/ 2147483646 h 939"/>
              <a:gd name="T2" fmla="*/ 2147483646 w 970"/>
              <a:gd name="T3" fmla="*/ 2147483646 h 939"/>
              <a:gd name="T4" fmla="*/ 2147483646 w 970"/>
              <a:gd name="T5" fmla="*/ 2147483646 h 939"/>
              <a:gd name="T6" fmla="*/ 2147483646 w 970"/>
              <a:gd name="T7" fmla="*/ 2147483646 h 939"/>
              <a:gd name="T8" fmla="*/ 2147483646 w 970"/>
              <a:gd name="T9" fmla="*/ 2147483646 h 939"/>
              <a:gd name="T10" fmla="*/ 2147483646 w 970"/>
              <a:gd name="T11" fmla="*/ 2147483646 h 939"/>
              <a:gd name="T12" fmla="*/ 2147483646 w 970"/>
              <a:gd name="T13" fmla="*/ 2147483646 h 939"/>
              <a:gd name="T14" fmla="*/ 2147483646 w 970"/>
              <a:gd name="T15" fmla="*/ 2147483646 h 939"/>
              <a:gd name="T16" fmla="*/ 2147483646 w 970"/>
              <a:gd name="T17" fmla="*/ 2147483646 h 939"/>
              <a:gd name="T18" fmla="*/ 2147483646 w 970"/>
              <a:gd name="T19" fmla="*/ 2147483646 h 939"/>
              <a:gd name="T20" fmla="*/ 2147483646 w 970"/>
              <a:gd name="T21" fmla="*/ 2147483646 h 939"/>
              <a:gd name="T22" fmla="*/ 2147483646 w 970"/>
              <a:gd name="T23" fmla="*/ 2147483646 h 939"/>
              <a:gd name="T24" fmla="*/ 2147483646 w 970"/>
              <a:gd name="T25" fmla="*/ 2147483646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fill="norm" stroke="1" extrusionOk="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p:spPr>
        <p:txBody>
          <a:bodyPr wrap="none" anchor="ctr"/>
          <a:lstStyle/>
          <a:p>
            <a:pPr>
              <a:defRPr/>
            </a:pPr>
            <a:endParaRPr lang="en-US"/>
          </a:p>
        </p:txBody>
      </p:sp>
      <p:sp>
        <p:nvSpPr>
          <p:cNvPr id="36881" name="Line 34"/>
          <p:cNvSpPr>
            <a:spLocks noChangeShapeType="1"/>
          </p:cNvSpPr>
          <p:nvPr/>
        </p:nvSpPr>
        <p:spPr bwMode="auto">
          <a:xfrm>
            <a:off x="4378325" y="4667250"/>
            <a:ext cx="7938" cy="561975"/>
          </a:xfrm>
          <a:prstGeom prst="line">
            <a:avLst/>
          </a:prstGeom>
          <a:noFill/>
          <a:ln w="19050">
            <a:solidFill>
              <a:schemeClr val="tx1"/>
            </a:solidFill>
            <a:round/>
            <a:headEnd/>
            <a:tailEnd/>
          </a:ln>
        </p:spPr>
        <p:txBody>
          <a:bodyPr wrap="none" anchor="ctr"/>
          <a:lstStyle/>
          <a:p>
            <a:pPr>
              <a:defRPr/>
            </a:pPr>
            <a:endParaRPr lang="en-US"/>
          </a:p>
        </p:txBody>
      </p:sp>
      <p:sp>
        <p:nvSpPr>
          <p:cNvPr id="36882" name="Line 36"/>
          <p:cNvSpPr>
            <a:spLocks noChangeShapeType="1"/>
          </p:cNvSpPr>
          <p:nvPr/>
        </p:nvSpPr>
        <p:spPr bwMode="auto">
          <a:xfrm flipH="1" flipV="1">
            <a:off x="3870325" y="5387975"/>
            <a:ext cx="3175" cy="169862"/>
          </a:xfrm>
          <a:prstGeom prst="line">
            <a:avLst/>
          </a:prstGeom>
          <a:noFill/>
          <a:ln w="19050">
            <a:solidFill>
              <a:schemeClr val="tx1"/>
            </a:solidFill>
            <a:round/>
            <a:headEnd/>
            <a:tailEnd/>
          </a:ln>
        </p:spPr>
        <p:txBody>
          <a:bodyPr wrap="none" anchor="ctr"/>
          <a:lstStyle/>
          <a:p>
            <a:pPr>
              <a:defRPr/>
            </a:pPr>
            <a:endParaRPr lang="en-US"/>
          </a:p>
        </p:txBody>
      </p:sp>
      <p:sp>
        <p:nvSpPr>
          <p:cNvPr id="36883" name="Line 37"/>
          <p:cNvSpPr>
            <a:spLocks noChangeShapeType="1"/>
          </p:cNvSpPr>
          <p:nvPr/>
        </p:nvSpPr>
        <p:spPr bwMode="auto">
          <a:xfrm flipH="1" flipV="1">
            <a:off x="4865687" y="5373688"/>
            <a:ext cx="3175" cy="241300"/>
          </a:xfrm>
          <a:prstGeom prst="line">
            <a:avLst/>
          </a:prstGeom>
          <a:noFill/>
          <a:ln w="19050">
            <a:solidFill>
              <a:schemeClr val="tx1"/>
            </a:solidFill>
            <a:round/>
            <a:headEnd/>
            <a:tailEnd/>
          </a:ln>
        </p:spPr>
        <p:txBody>
          <a:bodyPr wrap="none" anchor="ctr"/>
          <a:lstStyle/>
          <a:p>
            <a:pPr>
              <a:defRPr/>
            </a:pPr>
            <a:endParaRPr lang="en-US"/>
          </a:p>
        </p:txBody>
      </p:sp>
      <p:sp>
        <p:nvSpPr>
          <p:cNvPr id="36884" name="Text Box 40"/>
          <p:cNvSpPr txBox="1">
            <a:spLocks noChangeArrowheads="1"/>
          </p:cNvSpPr>
          <p:nvPr/>
        </p:nvSpPr>
        <p:spPr bwMode="auto">
          <a:xfrm>
            <a:off x="4813300" y="5260975"/>
            <a:ext cx="1041400" cy="338138"/>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223.1.2.2</a:t>
            </a:r>
            <a:endParaRPr lang="en-US" sz="1800">
              <a:latin typeface="Comic Sans MS"/>
            </a:endParaRPr>
          </a:p>
        </p:txBody>
      </p:sp>
      <p:sp>
        <p:nvSpPr>
          <p:cNvPr id="36885" name="Text Box 41"/>
          <p:cNvSpPr txBox="1">
            <a:spLocks noChangeArrowheads="1"/>
          </p:cNvSpPr>
          <p:nvPr/>
        </p:nvSpPr>
        <p:spPr bwMode="auto">
          <a:xfrm>
            <a:off x="2917825" y="5256213"/>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223.1.2.1</a:t>
            </a:r>
            <a:endParaRPr lang="en-US" sz="1800">
              <a:latin typeface="Comic Sans MS"/>
            </a:endParaRPr>
          </a:p>
        </p:txBody>
      </p:sp>
      <p:sp>
        <p:nvSpPr>
          <p:cNvPr id="36886" name="Rectangle 42"/>
          <p:cNvSpPr>
            <a:spLocks noChangeArrowheads="1"/>
          </p:cNvSpPr>
          <p:nvPr/>
        </p:nvSpPr>
        <p:spPr bwMode="auto">
          <a:xfrm>
            <a:off x="4319588" y="4767263"/>
            <a:ext cx="128587" cy="180975"/>
          </a:xfrm>
          <a:prstGeom prst="rect">
            <a:avLst/>
          </a:prstGeom>
          <a:solidFill>
            <a:srgbClr val="66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36887" name="Text Box 43"/>
          <p:cNvSpPr txBox="1">
            <a:spLocks noChangeArrowheads="1"/>
          </p:cNvSpPr>
          <p:nvPr/>
        </p:nvSpPr>
        <p:spPr bwMode="auto">
          <a:xfrm>
            <a:off x="3876675" y="4706938"/>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223.1.2.6</a:t>
            </a:r>
            <a:endParaRPr lang="en-US" sz="1800">
              <a:latin typeface="Comic Sans MS"/>
            </a:endParaRPr>
          </a:p>
        </p:txBody>
      </p:sp>
      <p:sp>
        <p:nvSpPr>
          <p:cNvPr id="36888" name="Freeform 45"/>
          <p:cNvSpPr/>
          <p:nvPr/>
        </p:nvSpPr>
        <p:spPr bwMode="auto">
          <a:xfrm>
            <a:off x="6640513" y="4416425"/>
            <a:ext cx="1539875" cy="1670050"/>
          </a:xfrm>
          <a:custGeom>
            <a:avLst/>
            <a:gdLst>
              <a:gd name="T0" fmla="*/ 2147483646 w 970"/>
              <a:gd name="T1" fmla="*/ 2147483646 h 939"/>
              <a:gd name="T2" fmla="*/ 2147483646 w 970"/>
              <a:gd name="T3" fmla="*/ 2147483646 h 939"/>
              <a:gd name="T4" fmla="*/ 2147483646 w 970"/>
              <a:gd name="T5" fmla="*/ 2147483646 h 939"/>
              <a:gd name="T6" fmla="*/ 2147483646 w 970"/>
              <a:gd name="T7" fmla="*/ 2147483646 h 939"/>
              <a:gd name="T8" fmla="*/ 2147483646 w 970"/>
              <a:gd name="T9" fmla="*/ 2147483646 h 939"/>
              <a:gd name="T10" fmla="*/ 2147483646 w 970"/>
              <a:gd name="T11" fmla="*/ 2147483646 h 939"/>
              <a:gd name="T12" fmla="*/ 2147483646 w 970"/>
              <a:gd name="T13" fmla="*/ 2147483646 h 939"/>
              <a:gd name="T14" fmla="*/ 2147483646 w 970"/>
              <a:gd name="T15" fmla="*/ 2147483646 h 939"/>
              <a:gd name="T16" fmla="*/ 2147483646 w 970"/>
              <a:gd name="T17" fmla="*/ 2147483646 h 939"/>
              <a:gd name="T18" fmla="*/ 2147483646 w 970"/>
              <a:gd name="T19" fmla="*/ 2147483646 h 939"/>
              <a:gd name="T20" fmla="*/ 2147483646 w 970"/>
              <a:gd name="T21" fmla="*/ 2147483646 h 939"/>
              <a:gd name="T22" fmla="*/ 2147483646 w 970"/>
              <a:gd name="T23" fmla="*/ 2147483646 h 939"/>
              <a:gd name="T24" fmla="*/ 2147483646 w 970"/>
              <a:gd name="T25" fmla="*/ 2147483646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fill="norm" stroke="1" extrusionOk="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p:spPr>
        <p:txBody>
          <a:bodyPr wrap="none" anchor="ctr"/>
          <a:lstStyle/>
          <a:p>
            <a:pPr>
              <a:defRPr/>
            </a:pPr>
            <a:endParaRPr lang="en-US"/>
          </a:p>
        </p:txBody>
      </p:sp>
      <p:sp>
        <p:nvSpPr>
          <p:cNvPr id="36889" name="Line 60"/>
          <p:cNvSpPr>
            <a:spLocks noChangeShapeType="1"/>
          </p:cNvSpPr>
          <p:nvPr/>
        </p:nvSpPr>
        <p:spPr bwMode="auto">
          <a:xfrm>
            <a:off x="7407275" y="4686300"/>
            <a:ext cx="1587" cy="520700"/>
          </a:xfrm>
          <a:prstGeom prst="line">
            <a:avLst/>
          </a:prstGeom>
          <a:noFill/>
          <a:ln w="19050">
            <a:solidFill>
              <a:schemeClr val="tx1"/>
            </a:solidFill>
            <a:round/>
            <a:headEnd/>
            <a:tailEnd/>
          </a:ln>
        </p:spPr>
        <p:txBody>
          <a:bodyPr wrap="none" anchor="ctr"/>
          <a:lstStyle/>
          <a:p>
            <a:pPr>
              <a:defRPr/>
            </a:pPr>
            <a:endParaRPr lang="en-US"/>
          </a:p>
        </p:txBody>
      </p:sp>
      <p:sp>
        <p:nvSpPr>
          <p:cNvPr id="36890" name="Line 62"/>
          <p:cNvSpPr>
            <a:spLocks noChangeShapeType="1"/>
          </p:cNvSpPr>
          <p:nvPr/>
        </p:nvSpPr>
        <p:spPr bwMode="auto">
          <a:xfrm flipH="1" flipV="1">
            <a:off x="6899275" y="5407025"/>
            <a:ext cx="3175" cy="169862"/>
          </a:xfrm>
          <a:prstGeom prst="line">
            <a:avLst/>
          </a:prstGeom>
          <a:noFill/>
          <a:ln w="19050">
            <a:solidFill>
              <a:schemeClr val="tx1"/>
            </a:solidFill>
            <a:round/>
            <a:headEnd/>
            <a:tailEnd/>
          </a:ln>
        </p:spPr>
        <p:txBody>
          <a:bodyPr wrap="none" anchor="ctr"/>
          <a:lstStyle/>
          <a:p>
            <a:pPr>
              <a:defRPr/>
            </a:pPr>
            <a:endParaRPr lang="en-US"/>
          </a:p>
        </p:txBody>
      </p:sp>
      <p:sp>
        <p:nvSpPr>
          <p:cNvPr id="36891" name="Line 63"/>
          <p:cNvSpPr>
            <a:spLocks noChangeShapeType="1"/>
          </p:cNvSpPr>
          <p:nvPr/>
        </p:nvSpPr>
        <p:spPr bwMode="auto">
          <a:xfrm flipH="1" flipV="1">
            <a:off x="7894638" y="5392738"/>
            <a:ext cx="3175" cy="241300"/>
          </a:xfrm>
          <a:prstGeom prst="line">
            <a:avLst/>
          </a:prstGeom>
          <a:noFill/>
          <a:ln w="19050">
            <a:solidFill>
              <a:schemeClr val="tx1"/>
            </a:solidFill>
            <a:round/>
            <a:headEnd/>
            <a:tailEnd/>
          </a:ln>
        </p:spPr>
        <p:txBody>
          <a:bodyPr wrap="none" anchor="ctr"/>
          <a:lstStyle/>
          <a:p>
            <a:pPr>
              <a:defRPr/>
            </a:pPr>
            <a:endParaRPr lang="en-US"/>
          </a:p>
        </p:txBody>
      </p:sp>
      <p:sp>
        <p:nvSpPr>
          <p:cNvPr id="36892" name="Text Box 66"/>
          <p:cNvSpPr txBox="1">
            <a:spLocks noChangeArrowheads="1"/>
          </p:cNvSpPr>
          <p:nvPr/>
        </p:nvSpPr>
        <p:spPr bwMode="auto">
          <a:xfrm>
            <a:off x="7842250" y="5280025"/>
            <a:ext cx="1041400" cy="338138"/>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223.1.3.2</a:t>
            </a:r>
            <a:endParaRPr lang="en-US" sz="1800">
              <a:latin typeface="Comic Sans MS"/>
            </a:endParaRPr>
          </a:p>
        </p:txBody>
      </p:sp>
      <p:sp>
        <p:nvSpPr>
          <p:cNvPr id="36893" name="Text Box 67"/>
          <p:cNvSpPr txBox="1">
            <a:spLocks noChangeArrowheads="1"/>
          </p:cNvSpPr>
          <p:nvPr/>
        </p:nvSpPr>
        <p:spPr bwMode="auto">
          <a:xfrm>
            <a:off x="5946775" y="5275263"/>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223.1.3.1</a:t>
            </a:r>
            <a:endParaRPr lang="en-US" sz="1800">
              <a:latin typeface="Comic Sans MS"/>
            </a:endParaRPr>
          </a:p>
        </p:txBody>
      </p:sp>
      <p:sp>
        <p:nvSpPr>
          <p:cNvPr id="36894" name="Rectangle 68"/>
          <p:cNvSpPr>
            <a:spLocks noChangeArrowheads="1"/>
          </p:cNvSpPr>
          <p:nvPr/>
        </p:nvSpPr>
        <p:spPr bwMode="auto">
          <a:xfrm>
            <a:off x="7348538" y="4786313"/>
            <a:ext cx="128587" cy="180975"/>
          </a:xfrm>
          <a:prstGeom prst="rect">
            <a:avLst/>
          </a:prstGeom>
          <a:solidFill>
            <a:srgbClr val="66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36895" name="Text Box 69"/>
          <p:cNvSpPr txBox="1">
            <a:spLocks noChangeArrowheads="1"/>
          </p:cNvSpPr>
          <p:nvPr/>
        </p:nvSpPr>
        <p:spPr bwMode="auto">
          <a:xfrm>
            <a:off x="6899275" y="4751388"/>
            <a:ext cx="1154113"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223.1.3.27</a:t>
            </a:r>
            <a:endParaRPr lang="en-US" sz="1800">
              <a:latin typeface="Comic Sans MS"/>
            </a:endParaRPr>
          </a:p>
        </p:txBody>
      </p:sp>
      <p:sp>
        <p:nvSpPr>
          <p:cNvPr id="36896" name="Line 84"/>
          <p:cNvSpPr>
            <a:spLocks noChangeShapeType="1"/>
          </p:cNvSpPr>
          <p:nvPr/>
        </p:nvSpPr>
        <p:spPr bwMode="auto">
          <a:xfrm flipH="1" flipV="1">
            <a:off x="6108700" y="1306513"/>
            <a:ext cx="3175" cy="265112"/>
          </a:xfrm>
          <a:prstGeom prst="line">
            <a:avLst/>
          </a:prstGeom>
          <a:noFill/>
          <a:ln w="19050">
            <a:solidFill>
              <a:schemeClr val="tx1"/>
            </a:solidFill>
            <a:round/>
            <a:headEnd/>
            <a:tailEnd/>
          </a:ln>
        </p:spPr>
        <p:txBody>
          <a:bodyPr wrap="none" anchor="ctr"/>
          <a:lstStyle/>
          <a:p>
            <a:pPr>
              <a:defRPr/>
            </a:pPr>
            <a:endParaRPr lang="en-US"/>
          </a:p>
        </p:txBody>
      </p:sp>
      <p:sp>
        <p:nvSpPr>
          <p:cNvPr id="36897" name="Text Box 86"/>
          <p:cNvSpPr txBox="1">
            <a:spLocks noChangeArrowheads="1"/>
          </p:cNvSpPr>
          <p:nvPr/>
        </p:nvSpPr>
        <p:spPr bwMode="auto">
          <a:xfrm>
            <a:off x="5618163" y="557213"/>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223.1.1.2</a:t>
            </a:r>
            <a:endParaRPr lang="en-US" sz="1600">
              <a:latin typeface="Comic Sans MS"/>
            </a:endParaRPr>
          </a:p>
        </p:txBody>
      </p:sp>
      <p:sp>
        <p:nvSpPr>
          <p:cNvPr id="36898" name="Line 87"/>
          <p:cNvSpPr>
            <a:spLocks noChangeShapeType="1"/>
          </p:cNvSpPr>
          <p:nvPr/>
        </p:nvSpPr>
        <p:spPr bwMode="auto">
          <a:xfrm flipV="1">
            <a:off x="4591050" y="2762250"/>
            <a:ext cx="1114425" cy="1543050"/>
          </a:xfrm>
          <a:prstGeom prst="line">
            <a:avLst/>
          </a:prstGeom>
          <a:noFill/>
          <a:ln w="28575">
            <a:solidFill>
              <a:schemeClr val="tx1"/>
            </a:solidFill>
            <a:round/>
            <a:headEnd/>
            <a:tailEnd/>
          </a:ln>
        </p:spPr>
        <p:txBody>
          <a:bodyPr wrap="none" anchor="ctr"/>
          <a:lstStyle/>
          <a:p>
            <a:pPr>
              <a:defRPr/>
            </a:pPr>
            <a:endParaRPr lang="en-US"/>
          </a:p>
        </p:txBody>
      </p:sp>
      <p:sp>
        <p:nvSpPr>
          <p:cNvPr id="36899" name="Line 88"/>
          <p:cNvSpPr>
            <a:spLocks noChangeShapeType="1"/>
          </p:cNvSpPr>
          <p:nvPr/>
        </p:nvSpPr>
        <p:spPr bwMode="auto">
          <a:xfrm flipH="1" flipV="1">
            <a:off x="6105525" y="2743200"/>
            <a:ext cx="1276350" cy="1543050"/>
          </a:xfrm>
          <a:prstGeom prst="line">
            <a:avLst/>
          </a:prstGeom>
          <a:noFill/>
          <a:ln w="28575">
            <a:solidFill>
              <a:schemeClr val="tx1"/>
            </a:solidFill>
            <a:round/>
            <a:headEnd/>
            <a:tailEnd/>
          </a:ln>
        </p:spPr>
        <p:txBody>
          <a:bodyPr wrap="none" anchor="ctr"/>
          <a:lstStyle/>
          <a:p>
            <a:pPr>
              <a:defRPr/>
            </a:pPr>
            <a:endParaRPr lang="en-US"/>
          </a:p>
        </p:txBody>
      </p:sp>
      <p:sp>
        <p:nvSpPr>
          <p:cNvPr id="36900" name="Line 89"/>
          <p:cNvSpPr>
            <a:spLocks noChangeShapeType="1"/>
          </p:cNvSpPr>
          <p:nvPr/>
        </p:nvSpPr>
        <p:spPr bwMode="auto">
          <a:xfrm flipH="1" flipV="1">
            <a:off x="4781550" y="4505325"/>
            <a:ext cx="2305050" cy="9525"/>
          </a:xfrm>
          <a:prstGeom prst="line">
            <a:avLst/>
          </a:prstGeom>
          <a:noFill/>
          <a:ln w="28575">
            <a:solidFill>
              <a:schemeClr val="tx1"/>
            </a:solidFill>
            <a:round/>
            <a:headEnd/>
            <a:tailEnd/>
          </a:ln>
        </p:spPr>
        <p:txBody>
          <a:bodyPr wrap="none" anchor="ctr"/>
          <a:lstStyle/>
          <a:p>
            <a:pPr>
              <a:defRPr/>
            </a:pPr>
            <a:endParaRPr lang="en-US"/>
          </a:p>
        </p:txBody>
      </p:sp>
      <p:sp>
        <p:nvSpPr>
          <p:cNvPr id="36901" name="Text Box 90"/>
          <p:cNvSpPr txBox="1">
            <a:spLocks noChangeArrowheads="1"/>
          </p:cNvSpPr>
          <p:nvPr/>
        </p:nvSpPr>
        <p:spPr bwMode="auto">
          <a:xfrm>
            <a:off x="6184900" y="2655888"/>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223.1.7.2</a:t>
            </a:r>
            <a:endParaRPr lang="en-US" sz="1800">
              <a:latin typeface="Comic Sans MS"/>
            </a:endParaRPr>
          </a:p>
        </p:txBody>
      </p:sp>
      <p:sp>
        <p:nvSpPr>
          <p:cNvPr id="36902" name="Text Box 91"/>
          <p:cNvSpPr txBox="1">
            <a:spLocks noChangeArrowheads="1"/>
          </p:cNvSpPr>
          <p:nvPr/>
        </p:nvSpPr>
        <p:spPr bwMode="auto">
          <a:xfrm>
            <a:off x="7261225" y="3941763"/>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223.1.7.1</a:t>
            </a:r>
            <a:endParaRPr lang="en-US" sz="1800">
              <a:latin typeface="Comic Sans MS"/>
            </a:endParaRPr>
          </a:p>
        </p:txBody>
      </p:sp>
      <p:sp>
        <p:nvSpPr>
          <p:cNvPr id="36903" name="Text Box 92"/>
          <p:cNvSpPr txBox="1">
            <a:spLocks noChangeArrowheads="1"/>
          </p:cNvSpPr>
          <p:nvPr/>
        </p:nvSpPr>
        <p:spPr bwMode="auto">
          <a:xfrm>
            <a:off x="6022975" y="4198938"/>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223.1.8.2</a:t>
            </a:r>
            <a:endParaRPr lang="en-US" sz="1800">
              <a:latin typeface="Comic Sans MS"/>
            </a:endParaRPr>
          </a:p>
        </p:txBody>
      </p:sp>
      <p:sp>
        <p:nvSpPr>
          <p:cNvPr id="36904" name="Text Box 93"/>
          <p:cNvSpPr txBox="1">
            <a:spLocks noChangeArrowheads="1"/>
          </p:cNvSpPr>
          <p:nvPr/>
        </p:nvSpPr>
        <p:spPr bwMode="auto">
          <a:xfrm>
            <a:off x="4775200" y="4198938"/>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223.1.8.1</a:t>
            </a:r>
            <a:endParaRPr lang="en-US" sz="1800">
              <a:latin typeface="Comic Sans MS"/>
            </a:endParaRPr>
          </a:p>
        </p:txBody>
      </p:sp>
      <p:sp>
        <p:nvSpPr>
          <p:cNvPr id="36905" name="Text Box 94"/>
          <p:cNvSpPr txBox="1">
            <a:spLocks noChangeArrowheads="1"/>
          </p:cNvSpPr>
          <p:nvPr/>
        </p:nvSpPr>
        <p:spPr bwMode="auto">
          <a:xfrm>
            <a:off x="3698875" y="3903663"/>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223.1.9.1</a:t>
            </a:r>
            <a:endParaRPr lang="en-US" sz="1800">
              <a:latin typeface="Comic Sans MS"/>
            </a:endParaRPr>
          </a:p>
        </p:txBody>
      </p:sp>
      <p:sp>
        <p:nvSpPr>
          <p:cNvPr id="36906" name="Text Box 95"/>
          <p:cNvSpPr txBox="1">
            <a:spLocks noChangeArrowheads="1"/>
          </p:cNvSpPr>
          <p:nvPr/>
        </p:nvSpPr>
        <p:spPr bwMode="auto">
          <a:xfrm>
            <a:off x="4565650" y="2665413"/>
            <a:ext cx="1041400"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223.1.9.2</a:t>
            </a:r>
            <a:endParaRPr lang="en-US" sz="1800">
              <a:latin typeface="Comic Sans MS"/>
            </a:endParaRPr>
          </a:p>
        </p:txBody>
      </p:sp>
      <p:sp>
        <p:nvSpPr>
          <p:cNvPr id="42031" name="Rectangle 98"/>
          <p:cNvSpPr>
            <a:spLocks noChangeArrowheads="1" noGrp="1"/>
          </p:cNvSpPr>
          <p:nvPr>
            <p:ph type="title"/>
          </p:nvPr>
        </p:nvSpPr>
        <p:spPr bwMode="auto">
          <a:xfrm>
            <a:off x="533400" y="228600"/>
            <a:ext cx="3702050" cy="763588"/>
          </a:xfrm>
        </p:spPr>
        <p:txBody>
          <a:bodyPr/>
          <a:lstStyle/>
          <a:p>
            <a:pPr>
              <a:defRPr/>
            </a:pPr>
            <a:r>
              <a:rPr lang="en-US">
                <a:cs typeface="+mj-cs"/>
              </a:rPr>
              <a:t>Subnets</a:t>
            </a:r>
            <a:endParaRPr/>
          </a:p>
        </p:txBody>
      </p:sp>
      <p:pic>
        <p:nvPicPr>
          <p:cNvPr id="36908" name="Picture 99" descr="underline_base"/>
          <p:cNvPicPr>
            <a:picLocks noChangeArrowheads="1"/>
          </p:cNvPicPr>
          <p:nvPr/>
        </p:nvPicPr>
        <p:blipFill>
          <a:blip r:embed="rId2"/>
          <a:stretch/>
        </p:blipFill>
        <p:spPr bwMode="auto">
          <a:xfrm>
            <a:off x="622300" y="855663"/>
            <a:ext cx="2011363" cy="173037"/>
          </a:xfrm>
          <a:prstGeom prst="rect">
            <a:avLst/>
          </a:prstGeom>
          <a:noFill/>
          <a:ln>
            <a:noFill/>
          </a:ln>
        </p:spPr>
      </p:pic>
      <p:grpSp>
        <p:nvGrpSpPr>
          <p:cNvPr id="36909" name="Group 100"/>
          <p:cNvGrpSpPr/>
          <p:nvPr/>
        </p:nvGrpSpPr>
        <p:grpSpPr bwMode="auto">
          <a:xfrm>
            <a:off x="5545138" y="2379663"/>
            <a:ext cx="742950" cy="388937"/>
            <a:chOff x="4396" y="1245"/>
            <a:chExt cx="672" cy="248"/>
          </a:xfrm>
        </p:grpSpPr>
        <p:sp>
          <p:nvSpPr>
            <p:cNvPr id="36950"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36951"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36952"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36953" name="Group 104"/>
            <p:cNvGrpSpPr/>
            <p:nvPr/>
          </p:nvGrpSpPr>
          <p:grpSpPr bwMode="auto">
            <a:xfrm>
              <a:off x="4530" y="1287"/>
              <a:ext cx="377" cy="75"/>
              <a:chOff x="2468" y="1332"/>
              <a:chExt cx="310" cy="60"/>
            </a:xfrm>
          </p:grpSpPr>
          <p:sp>
            <p:nvSpPr>
              <p:cNvPr id="36956" name="Freeform 10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36957" name="Freeform 10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36954" name="Line 107"/>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pPr>
                <a:defRPr/>
              </a:pPr>
              <a:endParaRPr lang="en-US"/>
            </a:p>
          </p:txBody>
        </p:sp>
        <p:sp>
          <p:nvSpPr>
            <p:cNvPr id="36955" name="Line 108"/>
            <p:cNvSpPr>
              <a:spLocks noChangeShapeType="1"/>
            </p:cNvSpPr>
            <p:nvPr/>
          </p:nvSpPr>
          <p:spPr bwMode="auto">
            <a:xfrm>
              <a:off x="5064" y="1326"/>
              <a:ext cx="0" cy="106"/>
            </a:xfrm>
            <a:prstGeom prst="line">
              <a:avLst/>
            </a:prstGeom>
            <a:noFill/>
            <a:ln w="19050">
              <a:solidFill>
                <a:srgbClr val="000000"/>
              </a:solidFill>
              <a:round/>
              <a:headEnd/>
              <a:tailEnd/>
            </a:ln>
          </p:spPr>
          <p:txBody>
            <a:bodyPr/>
            <a:lstStyle/>
            <a:p>
              <a:pPr>
                <a:defRPr/>
              </a:pPr>
              <a:endParaRPr lang="en-US"/>
            </a:p>
          </p:txBody>
        </p:sp>
      </p:grpSp>
      <p:grpSp>
        <p:nvGrpSpPr>
          <p:cNvPr id="36910" name="Group 109"/>
          <p:cNvGrpSpPr/>
          <p:nvPr/>
        </p:nvGrpSpPr>
        <p:grpSpPr bwMode="auto">
          <a:xfrm>
            <a:off x="7080250" y="4271963"/>
            <a:ext cx="742950" cy="388937"/>
            <a:chOff x="4396" y="1245"/>
            <a:chExt cx="672" cy="248"/>
          </a:xfrm>
        </p:grpSpPr>
        <p:sp>
          <p:nvSpPr>
            <p:cNvPr id="36942"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36943"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36944"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36945" name="Group 113"/>
            <p:cNvGrpSpPr/>
            <p:nvPr/>
          </p:nvGrpSpPr>
          <p:grpSpPr bwMode="auto">
            <a:xfrm>
              <a:off x="4530" y="1287"/>
              <a:ext cx="377" cy="75"/>
              <a:chOff x="2468" y="1332"/>
              <a:chExt cx="310" cy="60"/>
            </a:xfrm>
          </p:grpSpPr>
          <p:sp>
            <p:nvSpPr>
              <p:cNvPr id="36948" name="Freeform 11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36949" name="Freeform 11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36946" name="Line 116"/>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pPr>
                <a:defRPr/>
              </a:pPr>
              <a:endParaRPr lang="en-US"/>
            </a:p>
          </p:txBody>
        </p:sp>
        <p:sp>
          <p:nvSpPr>
            <p:cNvPr id="36947" name="Line 117"/>
            <p:cNvSpPr>
              <a:spLocks noChangeShapeType="1"/>
            </p:cNvSpPr>
            <p:nvPr/>
          </p:nvSpPr>
          <p:spPr bwMode="auto">
            <a:xfrm>
              <a:off x="5064" y="1326"/>
              <a:ext cx="0" cy="106"/>
            </a:xfrm>
            <a:prstGeom prst="line">
              <a:avLst/>
            </a:prstGeom>
            <a:noFill/>
            <a:ln w="19050">
              <a:solidFill>
                <a:srgbClr val="000000"/>
              </a:solidFill>
              <a:round/>
              <a:headEnd/>
              <a:tailEnd/>
            </a:ln>
          </p:spPr>
          <p:txBody>
            <a:bodyPr/>
            <a:lstStyle/>
            <a:p>
              <a:pPr>
                <a:defRPr/>
              </a:pPr>
              <a:endParaRPr lang="en-US"/>
            </a:p>
          </p:txBody>
        </p:sp>
      </p:grpSp>
      <p:grpSp>
        <p:nvGrpSpPr>
          <p:cNvPr id="36911" name="Group 118"/>
          <p:cNvGrpSpPr/>
          <p:nvPr/>
        </p:nvGrpSpPr>
        <p:grpSpPr bwMode="auto">
          <a:xfrm>
            <a:off x="4087813" y="4279900"/>
            <a:ext cx="742950" cy="388938"/>
            <a:chOff x="4396" y="1245"/>
            <a:chExt cx="672" cy="248"/>
          </a:xfrm>
        </p:grpSpPr>
        <p:sp>
          <p:nvSpPr>
            <p:cNvPr id="36934"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36935"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36936"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36937" name="Group 122"/>
            <p:cNvGrpSpPr/>
            <p:nvPr/>
          </p:nvGrpSpPr>
          <p:grpSpPr bwMode="auto">
            <a:xfrm>
              <a:off x="4530" y="1287"/>
              <a:ext cx="377" cy="75"/>
              <a:chOff x="2468" y="1332"/>
              <a:chExt cx="310" cy="60"/>
            </a:xfrm>
          </p:grpSpPr>
          <p:sp>
            <p:nvSpPr>
              <p:cNvPr id="36940" name="Freeform 12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36941" name="Freeform 12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36938" name="Line 125"/>
            <p:cNvSpPr>
              <a:spLocks noChangeShapeType="1"/>
            </p:cNvSpPr>
            <p:nvPr/>
          </p:nvSpPr>
          <p:spPr bwMode="auto">
            <a:xfrm>
              <a:off x="4399" y="1321"/>
              <a:ext cx="0" cy="109"/>
            </a:xfrm>
            <a:prstGeom prst="line">
              <a:avLst/>
            </a:prstGeom>
            <a:noFill/>
            <a:ln w="19050">
              <a:solidFill>
                <a:srgbClr val="000000"/>
              </a:solidFill>
              <a:round/>
              <a:headEnd/>
              <a:tailEnd/>
            </a:ln>
          </p:spPr>
          <p:txBody>
            <a:bodyPr/>
            <a:lstStyle/>
            <a:p>
              <a:pPr>
                <a:defRPr/>
              </a:pPr>
              <a:endParaRPr lang="en-US"/>
            </a:p>
          </p:txBody>
        </p:sp>
        <p:sp>
          <p:nvSpPr>
            <p:cNvPr id="36939" name="Line 126"/>
            <p:cNvSpPr>
              <a:spLocks noChangeShapeType="1"/>
            </p:cNvSpPr>
            <p:nvPr/>
          </p:nvSpPr>
          <p:spPr bwMode="auto">
            <a:xfrm>
              <a:off x="5064" y="1326"/>
              <a:ext cx="0" cy="106"/>
            </a:xfrm>
            <a:prstGeom prst="line">
              <a:avLst/>
            </a:prstGeom>
            <a:noFill/>
            <a:ln w="19050">
              <a:solidFill>
                <a:srgbClr val="000000"/>
              </a:solidFill>
              <a:round/>
              <a:headEnd/>
              <a:tailEnd/>
            </a:ln>
          </p:spPr>
          <p:txBody>
            <a:bodyPr/>
            <a:lstStyle/>
            <a:p>
              <a:pPr>
                <a:defRPr/>
              </a:pPr>
              <a:endParaRPr lang="en-US"/>
            </a:p>
          </p:txBody>
        </p:sp>
      </p:grpSp>
      <p:grpSp>
        <p:nvGrpSpPr>
          <p:cNvPr id="36912" name="Group 127"/>
          <p:cNvGrpSpPr/>
          <p:nvPr/>
        </p:nvGrpSpPr>
        <p:grpSpPr bwMode="auto">
          <a:xfrm>
            <a:off x="6315075" y="881063"/>
            <a:ext cx="641350" cy="558800"/>
            <a:chOff x="-44" y="1473"/>
            <a:chExt cx="981" cy="1105"/>
          </a:xfrm>
        </p:grpSpPr>
        <p:pic>
          <p:nvPicPr>
            <p:cNvPr id="36932" name="Picture 128"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6933" name="Freeform 129"/>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6913" name="Group 130"/>
          <p:cNvGrpSpPr/>
          <p:nvPr/>
        </p:nvGrpSpPr>
        <p:grpSpPr bwMode="auto">
          <a:xfrm>
            <a:off x="4918075" y="898525"/>
            <a:ext cx="641350" cy="558800"/>
            <a:chOff x="-44" y="1473"/>
            <a:chExt cx="981" cy="1105"/>
          </a:xfrm>
        </p:grpSpPr>
        <p:pic>
          <p:nvPicPr>
            <p:cNvPr id="36930" name="Picture 131"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6931" name="Freeform 132"/>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6914" name="Group 133"/>
          <p:cNvGrpSpPr/>
          <p:nvPr/>
        </p:nvGrpSpPr>
        <p:grpSpPr bwMode="auto">
          <a:xfrm>
            <a:off x="5749925" y="849313"/>
            <a:ext cx="641350" cy="558800"/>
            <a:chOff x="-44" y="1473"/>
            <a:chExt cx="981" cy="1105"/>
          </a:xfrm>
        </p:grpSpPr>
        <p:pic>
          <p:nvPicPr>
            <p:cNvPr id="36928" name="Picture 134"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6929" name="Freeform 135"/>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6915" name="Group 136"/>
          <p:cNvGrpSpPr/>
          <p:nvPr/>
        </p:nvGrpSpPr>
        <p:grpSpPr bwMode="auto">
          <a:xfrm>
            <a:off x="7473950" y="5551488"/>
            <a:ext cx="641350" cy="558800"/>
            <a:chOff x="-44" y="1473"/>
            <a:chExt cx="981" cy="1105"/>
          </a:xfrm>
        </p:grpSpPr>
        <p:pic>
          <p:nvPicPr>
            <p:cNvPr id="36926" name="Picture 137"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6927" name="Freeform 138"/>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6916" name="Group 139"/>
          <p:cNvGrpSpPr/>
          <p:nvPr/>
        </p:nvGrpSpPr>
        <p:grpSpPr bwMode="auto">
          <a:xfrm>
            <a:off x="6523038" y="5514975"/>
            <a:ext cx="641350" cy="558800"/>
            <a:chOff x="-44" y="1473"/>
            <a:chExt cx="981" cy="1105"/>
          </a:xfrm>
        </p:grpSpPr>
        <p:pic>
          <p:nvPicPr>
            <p:cNvPr id="36924" name="Picture 140"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6925" name="Freeform 141"/>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6917" name="Group 142"/>
          <p:cNvGrpSpPr/>
          <p:nvPr/>
        </p:nvGrpSpPr>
        <p:grpSpPr bwMode="auto">
          <a:xfrm>
            <a:off x="3497263" y="5522913"/>
            <a:ext cx="641350" cy="558800"/>
            <a:chOff x="-44" y="1473"/>
            <a:chExt cx="981" cy="1105"/>
          </a:xfrm>
        </p:grpSpPr>
        <p:pic>
          <p:nvPicPr>
            <p:cNvPr id="36922" name="Picture 143"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6923" name="Freeform 144"/>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36918" name="Group 145"/>
          <p:cNvGrpSpPr/>
          <p:nvPr/>
        </p:nvGrpSpPr>
        <p:grpSpPr bwMode="auto">
          <a:xfrm>
            <a:off x="4419600" y="5564188"/>
            <a:ext cx="641350" cy="558800"/>
            <a:chOff x="-44" y="1473"/>
            <a:chExt cx="981" cy="1105"/>
          </a:xfrm>
        </p:grpSpPr>
        <p:pic>
          <p:nvPicPr>
            <p:cNvPr id="36920" name="Picture 146"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6921" name="Freeform 147"/>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sp>
        <p:nvSpPr>
          <p:cNvPr id="93" name="Rectangle 7"/>
          <p:cNvSpPr txBox="1">
            <a:spLocks noChangeArrowheads="1"/>
          </p:cNvSpPr>
          <p:nvPr/>
        </p:nvSpPr>
        <p:spPr bwMode="auto">
          <a:xfrm>
            <a:off x="698500" y="1938338"/>
            <a:ext cx="3227388" cy="1146175"/>
          </a:xfrm>
          <a:prstGeom prst="rect">
            <a:avLst/>
          </a:prstGeom>
          <a:noFill/>
          <a:ln>
            <a:noFill/>
          </a:ln>
        </p:spPr>
        <p:txBody>
          <a:bodyPr/>
          <a:lstStyle>
            <a:lvl1pPr marL="341313" indent="-341313" algn="l">
              <a:lnSpc>
                <a:spcPct val="85000"/>
              </a:lnSpc>
              <a:spcBef>
                <a:spcPts val="0"/>
              </a:spcBef>
              <a:spcAft>
                <a:spcPts val="0"/>
              </a:spcAft>
              <a:buClr>
                <a:srgbClr val="000099"/>
              </a:buClr>
              <a:buSzPct val="65000"/>
              <a:buFont typeface="Wingdings"/>
              <a:buChar char="v"/>
              <a:defRPr sz="2800">
                <a:solidFill>
                  <a:schemeClr val="tx1"/>
                </a:solidFill>
                <a:latin typeface="+mn-lt"/>
                <a:ea typeface="ＭＳ Ｐゴシック"/>
                <a:cs typeface="ＭＳ Ｐゴシック"/>
              </a:defRPr>
            </a:lvl1pPr>
            <a:lvl2pPr marL="741363" indent="-284163" algn="l">
              <a:lnSpc>
                <a:spcPct val="85000"/>
              </a:lnSpc>
              <a:spcBef>
                <a:spcPts val="0"/>
              </a:spcBef>
              <a:spcAft>
                <a:spcPts val="0"/>
              </a:spcAft>
              <a:buClr>
                <a:srgbClr val="000099"/>
              </a:buClr>
              <a:buFont typeface="Wingdings"/>
              <a:buChar char="§"/>
              <a:defRPr sz="2400">
                <a:solidFill>
                  <a:schemeClr val="tx1"/>
                </a:solidFill>
                <a:latin typeface="+mn-lt"/>
                <a:ea typeface="ＭＳ Ｐゴシック"/>
              </a:defRPr>
            </a:lvl2pPr>
            <a:lvl3pPr marL="1141413" indent="-227013" algn="l">
              <a:spcBef>
                <a:spcPts val="0"/>
              </a:spcBef>
              <a:spcAft>
                <a:spcPts val="0"/>
              </a:spcAft>
              <a:buChar char="•"/>
              <a:defRPr sz="2000">
                <a:solidFill>
                  <a:schemeClr val="tx1"/>
                </a:solidFill>
                <a:latin typeface="Comic Sans MS"/>
                <a:ea typeface="ＭＳ Ｐゴシック"/>
              </a:defRPr>
            </a:lvl3pPr>
            <a:lvl4pPr marL="1598613" indent="-227013" algn="l">
              <a:spcBef>
                <a:spcPts val="0"/>
              </a:spcBef>
              <a:spcAft>
                <a:spcPts val="0"/>
              </a:spcAft>
              <a:buChar char="–"/>
              <a:defRPr sz="1800">
                <a:solidFill>
                  <a:schemeClr val="tx1"/>
                </a:solidFill>
                <a:latin typeface="Times New Roman"/>
                <a:ea typeface="ＭＳ Ｐゴシック"/>
              </a:defRPr>
            </a:lvl4pPr>
            <a:lvl5pPr marL="2055813" indent="-227013" algn="l">
              <a:spcBef>
                <a:spcPts val="0"/>
              </a:spcBef>
              <a:spcAft>
                <a:spcPts val="0"/>
              </a:spcAft>
              <a:buChar char="»"/>
              <a:defRPr sz="1800">
                <a:solidFill>
                  <a:schemeClr val="tx1"/>
                </a:solidFill>
                <a:latin typeface="Times New Roman"/>
                <a:ea typeface="ＭＳ Ｐゴシック"/>
              </a:defRPr>
            </a:lvl5pPr>
            <a:lvl6pPr marL="2514536" indent="-228594" algn="l">
              <a:spcBef>
                <a:spcPts val="0"/>
              </a:spcBef>
              <a:spcAft>
                <a:spcPts val="0"/>
              </a:spcAft>
              <a:buChar char="»"/>
              <a:defRPr sz="1800">
                <a:solidFill>
                  <a:schemeClr val="tx1"/>
                </a:solidFill>
                <a:latin typeface="Times New Roman"/>
              </a:defRPr>
            </a:lvl6pPr>
            <a:lvl7pPr marL="2971726" indent="-228594" algn="l">
              <a:spcBef>
                <a:spcPts val="0"/>
              </a:spcBef>
              <a:spcAft>
                <a:spcPts val="0"/>
              </a:spcAft>
              <a:buChar char="»"/>
              <a:defRPr sz="1800">
                <a:solidFill>
                  <a:schemeClr val="tx1"/>
                </a:solidFill>
                <a:latin typeface="Times New Roman"/>
              </a:defRPr>
            </a:lvl7pPr>
            <a:lvl8pPr marL="3428914" indent="-228594" algn="l">
              <a:spcBef>
                <a:spcPts val="0"/>
              </a:spcBef>
              <a:spcAft>
                <a:spcPts val="0"/>
              </a:spcAft>
              <a:buChar char="»"/>
              <a:defRPr sz="1800">
                <a:solidFill>
                  <a:schemeClr val="tx1"/>
                </a:solidFill>
                <a:latin typeface="Times New Roman"/>
              </a:defRPr>
            </a:lvl8pPr>
            <a:lvl9pPr marL="3886103" indent="-228594" algn="l">
              <a:spcBef>
                <a:spcPts val="0"/>
              </a:spcBef>
              <a:spcAft>
                <a:spcPts val="0"/>
              </a:spcAft>
              <a:buChar char="»"/>
              <a:defRPr sz="1800">
                <a:solidFill>
                  <a:schemeClr val="tx1"/>
                </a:solidFill>
                <a:latin typeface="Times New Roman"/>
              </a:defRPr>
            </a:lvl9pPr>
          </a:lstStyle>
          <a:p>
            <a:pPr marL="342890" indent="-342890">
              <a:buFont typeface="Wingdings"/>
              <a:buNone/>
              <a:defRPr/>
            </a:pPr>
            <a:r>
              <a:rPr lang="en-US" i="1">
                <a:solidFill>
                  <a:srgbClr val="FF0000"/>
                </a:solidFill>
                <a:cs typeface="+mn-cs"/>
              </a:rPr>
              <a:t>How many addresses are being wasted for each subnet?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914" name="Rectangle 2"/>
          <p:cNvSpPr>
            <a:spLocks noChangeArrowheads="1" noGrp="1"/>
          </p:cNvSpPr>
          <p:nvPr>
            <p:ph type="title"/>
          </p:nvPr>
        </p:nvSpPr>
        <p:spPr bwMode="auto"/>
        <p:txBody>
          <a:bodyPr/>
          <a:lstStyle/>
          <a:p>
            <a:pPr>
              <a:defRPr/>
            </a:pPr>
            <a:r>
              <a:rPr lang="en-US"/>
              <a:t>Reasons for </a:t>
            </a:r>
            <a:r>
              <a:rPr lang="en-US"/>
              <a:t>Subnetting</a:t>
            </a:r>
            <a:endParaRPr lang="en-US"/>
          </a:p>
        </p:txBody>
      </p:sp>
      <p:sp>
        <p:nvSpPr>
          <p:cNvPr id="8195" name="Rectangle 6"/>
          <p:cNvSpPr>
            <a:spLocks noChangeArrowheads="1" noGrp="1"/>
          </p:cNvSpPr>
          <p:nvPr>
            <p:ph idx="1"/>
          </p:nvPr>
        </p:nvSpPr>
        <p:spPr bwMode="auto"/>
        <p:txBody>
          <a:bodyPr/>
          <a:lstStyle/>
          <a:p>
            <a:pPr algn="just">
              <a:defRPr/>
            </a:pPr>
            <a:r>
              <a:rPr lang="en-US"/>
              <a:t>Subnetting</a:t>
            </a:r>
            <a:r>
              <a:rPr lang="en-US"/>
              <a:t> is the process of segmenting a network into multiple smaller network spaces called subnetworks or subnets.</a:t>
            </a:r>
            <a:endParaRPr/>
          </a:p>
          <a:p>
            <a:pPr lvl="1" algn="just">
              <a:defRPr/>
            </a:pPr>
            <a:r>
              <a:rPr lang="en-US"/>
              <a:t>Large networks must be segmented into smaller subnetworks, creating smaller groups of devices and services to:</a:t>
            </a:r>
            <a:endParaRPr/>
          </a:p>
          <a:p>
            <a:pPr lvl="1" algn="just">
              <a:defRPr/>
            </a:pPr>
            <a:r>
              <a:rPr lang="en-US"/>
              <a:t>Control traffic by containing broadcast traffic within each subnetwork. </a:t>
            </a:r>
            <a:endParaRPr/>
          </a:p>
          <a:p>
            <a:pPr lvl="1" algn="just">
              <a:defRPr/>
            </a:pPr>
            <a:r>
              <a:rPr lang="en-US"/>
              <a:t>Reduce overall network traffic and improve network performance.</a:t>
            </a:r>
            <a:endParaRPr/>
          </a:p>
        </p:txBody>
      </p:sp>
      <p:pic>
        <p:nvPicPr>
          <p:cNvPr id="4" name="Picture 99" descr="underline_base"/>
          <p:cNvPicPr>
            <a:picLocks noChangeArrowheads="1"/>
          </p:cNvPicPr>
          <p:nvPr/>
        </p:nvPicPr>
        <p:blipFill>
          <a:blip r:embed="rId3"/>
          <a:stretch/>
        </p:blipFill>
        <p:spPr bwMode="auto">
          <a:xfrm>
            <a:off x="668337" y="1000126"/>
            <a:ext cx="5199062" cy="2158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Reasons for </a:t>
            </a:r>
            <a:r>
              <a:rPr lang="en-US"/>
              <a:t>Subnetting</a:t>
            </a:r>
            <a:endParaRPr lang="en-US"/>
          </a:p>
        </p:txBody>
      </p:sp>
      <p:sp>
        <p:nvSpPr>
          <p:cNvPr id="3" name="Content Placeholder 2"/>
          <p:cNvSpPr>
            <a:spLocks noGrp="1"/>
          </p:cNvSpPr>
          <p:nvPr>
            <p:ph idx="1"/>
          </p:nvPr>
        </p:nvSpPr>
        <p:spPr bwMode="auto"/>
        <p:txBody>
          <a:bodyPr/>
          <a:lstStyle/>
          <a:p>
            <a:pPr>
              <a:lnSpc>
                <a:spcPct val="75000"/>
              </a:lnSpc>
              <a:buNone/>
              <a:defRPr/>
            </a:pPr>
            <a:r>
              <a:rPr lang="en-US" b="1"/>
              <a:t>Communication Between Subnets</a:t>
            </a:r>
            <a:endParaRPr/>
          </a:p>
          <a:p>
            <a:pPr>
              <a:lnSpc>
                <a:spcPts val="2200"/>
              </a:lnSpc>
              <a:defRPr/>
            </a:pPr>
            <a:r>
              <a:rPr lang="en-US" sz="2400"/>
              <a:t>A router is necessary for devices on different networks and subnets  to communicate.</a:t>
            </a:r>
            <a:endParaRPr/>
          </a:p>
          <a:p>
            <a:pPr algn="just">
              <a:lnSpc>
                <a:spcPts val="2200"/>
              </a:lnSpc>
              <a:defRPr/>
            </a:pPr>
            <a:r>
              <a:rPr lang="en-US" sz="2400"/>
              <a:t>Each router interface must have an IPv4 host address that belongs to  the network or subnet to that the router interface is connected.</a:t>
            </a:r>
            <a:endParaRPr lang="en-US" sz="2400" b="1"/>
          </a:p>
          <a:p>
            <a:pPr algn="just">
              <a:lnSpc>
                <a:spcPts val="2200"/>
              </a:lnSpc>
              <a:defRPr/>
            </a:pPr>
            <a:r>
              <a:rPr lang="en-US" sz="2400"/>
              <a:t>Devices on a network and subnet use the router interface attached to their LAN as their default gateway.</a:t>
            </a:r>
            <a:endParaRPr lang="en-US"/>
          </a:p>
          <a:p>
            <a:pPr>
              <a:lnSpc>
                <a:spcPct val="75000"/>
              </a:lnSpc>
              <a:defRPr/>
            </a:pPr>
            <a:endParaRPr lang="en-US"/>
          </a:p>
          <a:p>
            <a:pPr>
              <a:lnSpc>
                <a:spcPct val="75000"/>
              </a:lnSpc>
              <a:defRPr/>
            </a:pPr>
            <a:endParaRPr lang="en-US"/>
          </a:p>
          <a:p>
            <a:pPr>
              <a:lnSpc>
                <a:spcPct val="75000"/>
              </a:lnSpc>
              <a:defRPr/>
            </a:pPr>
            <a:endParaRPr lang="en-US"/>
          </a:p>
          <a:p>
            <a:pPr>
              <a:lnSpc>
                <a:spcPct val="75000"/>
              </a:lnSpc>
              <a:defRPr/>
            </a:pPr>
            <a:endParaRPr lang="en-US"/>
          </a:p>
          <a:p>
            <a:pPr>
              <a:lnSpc>
                <a:spcPct val="75000"/>
              </a:lnSpc>
              <a:defRPr/>
            </a:pPr>
            <a:endParaRPr lang="en-US">
              <a:ea typeface="ＭＳ Ｐゴシック"/>
            </a:endParaRPr>
          </a:p>
          <a:p>
            <a:pPr>
              <a:defRPr/>
            </a:pPr>
            <a:endParaRPr lang="en-US"/>
          </a:p>
        </p:txBody>
      </p:sp>
      <p:sp>
        <p:nvSpPr>
          <p:cNvPr id="4" name="Footer Placeholder 3"/>
          <p:cNvSpPr>
            <a:spLocks noGrp="1"/>
          </p:cNvSpPr>
          <p:nvPr>
            <p:ph type="ftr" sz="quarter" idx="11"/>
          </p:nvPr>
        </p:nvSpPr>
        <p:spPr bwMode="auto"/>
        <p:txBody>
          <a:bodyPr/>
          <a:lstStyle/>
          <a:p>
            <a:pPr>
              <a:defRPr/>
            </a:pPr>
            <a:r>
              <a:rPr lang="en-US"/>
              <a:t>Network Layer</a:t>
            </a:r>
            <a:endParaRPr/>
          </a:p>
        </p:txBody>
      </p:sp>
      <p:sp>
        <p:nvSpPr>
          <p:cNvPr id="5" name="Slide Number Placeholder 4"/>
          <p:cNvSpPr>
            <a:spLocks noGrp="1"/>
          </p:cNvSpPr>
          <p:nvPr>
            <p:ph type="sldNum" sz="quarter" idx="12"/>
          </p:nvPr>
        </p:nvSpPr>
        <p:spPr bwMode="auto"/>
        <p:txBody>
          <a:bodyPr/>
          <a:lstStyle/>
          <a:p>
            <a:pPr>
              <a:defRPr/>
            </a:pPr>
            <a:r>
              <a:rPr lang="en-US"/>
              <a:t>4-</a:t>
            </a:r>
            <a:fld id="{806BFCDF-86EC-4AFB-A941-016F65EAC5D2}" type="slidenum">
              <a:rPr lang="en-US"/>
              <a:t/>
            </a:fld>
            <a:endParaRPr lang="en-US"/>
          </a:p>
        </p:txBody>
      </p:sp>
      <p:pic>
        <p:nvPicPr>
          <p:cNvPr id="7" name="Picture 99" descr="underline_base"/>
          <p:cNvPicPr>
            <a:picLocks noChangeArrowheads="1"/>
          </p:cNvPicPr>
          <p:nvPr/>
        </p:nvPicPr>
        <p:blipFill>
          <a:blip r:embed="rId2"/>
          <a:stretch/>
        </p:blipFill>
        <p:spPr bwMode="auto">
          <a:xfrm>
            <a:off x="649288" y="1066801"/>
            <a:ext cx="5199062" cy="2158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23540" y="219860"/>
            <a:ext cx="8625590" cy="634579"/>
          </a:xfrm>
        </p:spPr>
        <p:txBody>
          <a:bodyPr/>
          <a:lstStyle/>
          <a:p>
            <a:pPr>
              <a:defRPr/>
            </a:pPr>
            <a:r>
              <a:rPr lang="en-US" sz="3200"/>
              <a:t>IP addressing: </a:t>
            </a:r>
            <a:r>
              <a:rPr lang="en-US" sz="3200" b="1"/>
              <a:t>Classless Interdomain Routing </a:t>
            </a:r>
            <a:endParaRPr lang="en-US" sz="3200"/>
          </a:p>
        </p:txBody>
      </p:sp>
      <p:sp>
        <p:nvSpPr>
          <p:cNvPr id="3" name="Content Placeholder 2"/>
          <p:cNvSpPr>
            <a:spLocks noGrp="1"/>
          </p:cNvSpPr>
          <p:nvPr>
            <p:ph idx="1"/>
          </p:nvPr>
        </p:nvSpPr>
        <p:spPr bwMode="auto">
          <a:xfrm>
            <a:off x="533399" y="989351"/>
            <a:ext cx="8190875" cy="5259049"/>
          </a:xfrm>
        </p:spPr>
        <p:txBody>
          <a:bodyPr/>
          <a:lstStyle/>
          <a:p>
            <a:pPr algn="just">
              <a:defRPr/>
            </a:pPr>
            <a:r>
              <a:rPr lang="en-US"/>
              <a:t>With </a:t>
            </a:r>
            <a:r>
              <a:rPr lang="en-US"/>
              <a:t>CIDRized</a:t>
            </a:r>
            <a:r>
              <a:rPr lang="en-US"/>
              <a:t>, network addresses, the network part of an IP address can be any number of bits long, rather than being constrained to 8, 16, or 24 bits.</a:t>
            </a:r>
            <a:endParaRPr/>
          </a:p>
          <a:p>
            <a:pPr algn="just">
              <a:defRPr/>
            </a:pPr>
            <a:r>
              <a:rPr lang="en-US"/>
              <a:t>A </a:t>
            </a:r>
            <a:r>
              <a:rPr lang="en-US"/>
              <a:t>CIDRized</a:t>
            </a:r>
            <a:r>
              <a:rPr lang="en-US"/>
              <a:t> network address has the dotted-decimal form </a:t>
            </a:r>
            <a:r>
              <a:rPr lang="en-US" i="1"/>
              <a:t>a.b.c.d</a:t>
            </a:r>
            <a:r>
              <a:rPr lang="en-US" i="1"/>
              <a:t>/x</a:t>
            </a:r>
            <a:r>
              <a:rPr lang="en-US"/>
              <a:t>, where </a:t>
            </a:r>
            <a:r>
              <a:rPr lang="en-US" i="1"/>
              <a:t>x </a:t>
            </a:r>
            <a:r>
              <a:rPr lang="en-US"/>
              <a:t>indicates the number of leading bits in the 32-bit quantity that constitutes the network portion of the address.</a:t>
            </a:r>
            <a:endParaRPr/>
          </a:p>
          <a:p>
            <a:pPr algn="just">
              <a:defRPr/>
            </a:pPr>
            <a:r>
              <a:rPr lang="en-US"/>
              <a:t>An organization with 2,000 hosts could be allocated a block of only 2,048 host addresses of the form </a:t>
            </a:r>
            <a:r>
              <a:rPr lang="en-US" i="1"/>
              <a:t>a.b.c.d</a:t>
            </a:r>
            <a:r>
              <a:rPr lang="en-US"/>
              <a:t>/21 since a class B (/16) network, which supports up 65,634 hosts is too large yet</a:t>
            </a:r>
            <a:endParaRPr/>
          </a:p>
          <a:p>
            <a:pPr>
              <a:defRPr/>
            </a:pPr>
            <a:r>
              <a:rPr lang="en-US"/>
              <a:t>A class C (/24) network could only accommodate up to 2^8 - 2 = 254 hosts (two of the 28 = 256 addresses are reserved for special use)--too small</a:t>
            </a:r>
            <a:endParaRPr/>
          </a:p>
        </p:txBody>
      </p:sp>
      <p:sp>
        <p:nvSpPr>
          <p:cNvPr id="4" name="Footer Placeholder 3"/>
          <p:cNvSpPr>
            <a:spLocks noGrp="1"/>
          </p:cNvSpPr>
          <p:nvPr>
            <p:ph type="ftr" sz="quarter" idx="11"/>
          </p:nvPr>
        </p:nvSpPr>
        <p:spPr bwMode="auto"/>
        <p:txBody>
          <a:bodyPr/>
          <a:lstStyle/>
          <a:p>
            <a:pPr>
              <a:defRPr/>
            </a:pPr>
            <a:r>
              <a:rPr lang="en-US"/>
              <a:t>Network Layer</a:t>
            </a:r>
            <a:endParaRPr/>
          </a:p>
        </p:txBody>
      </p:sp>
      <p:sp>
        <p:nvSpPr>
          <p:cNvPr id="5" name="Slide Number Placeholder 4"/>
          <p:cNvSpPr>
            <a:spLocks noGrp="1"/>
          </p:cNvSpPr>
          <p:nvPr>
            <p:ph type="sldNum" sz="quarter" idx="12"/>
          </p:nvPr>
        </p:nvSpPr>
        <p:spPr bwMode="auto"/>
        <p:txBody>
          <a:bodyPr/>
          <a:lstStyle/>
          <a:p>
            <a:pPr>
              <a:defRPr/>
            </a:pPr>
            <a:r>
              <a:rPr lang="en-US"/>
              <a:t>4-</a:t>
            </a:r>
            <a:fld id="{806BFCDF-86EC-4AFB-A941-016F65EAC5D2}"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890" name="Footer Placeholder 4"/>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37891" name="Slide Number Placeholder 5"/>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774D72FA-C8CA-4FE6-8BA9-87987FA208FA}" type="slidenum">
              <a:rPr lang="en-US" sz="1200">
                <a:latin typeface="Tahoma"/>
              </a:rPr>
              <a:t/>
            </a:fld>
            <a:endParaRPr lang="en-US" sz="1200">
              <a:latin typeface="Tahoma"/>
            </a:endParaRPr>
          </a:p>
        </p:txBody>
      </p:sp>
      <p:pic>
        <p:nvPicPr>
          <p:cNvPr id="37892" name="Picture 13" descr="underline_base"/>
          <p:cNvPicPr>
            <a:picLocks noChangeArrowheads="1"/>
          </p:cNvPicPr>
          <p:nvPr/>
        </p:nvPicPr>
        <p:blipFill>
          <a:blip r:embed="rId2"/>
          <a:stretch/>
        </p:blipFill>
        <p:spPr bwMode="auto">
          <a:xfrm>
            <a:off x="541338" y="873125"/>
            <a:ext cx="5027612" cy="173038"/>
          </a:xfrm>
          <a:prstGeom prst="rect">
            <a:avLst/>
          </a:prstGeom>
          <a:noFill/>
          <a:ln>
            <a:noFill/>
          </a:ln>
        </p:spPr>
      </p:pic>
      <p:sp>
        <p:nvSpPr>
          <p:cNvPr id="43013" name="Rectangle 2"/>
          <p:cNvSpPr>
            <a:spLocks noChangeArrowheads="1" noGrp="1"/>
          </p:cNvSpPr>
          <p:nvPr>
            <p:ph type="title"/>
          </p:nvPr>
        </p:nvSpPr>
        <p:spPr bwMode="auto">
          <a:xfrm>
            <a:off x="500063" y="195263"/>
            <a:ext cx="7772400" cy="850900"/>
          </a:xfrm>
        </p:spPr>
        <p:txBody>
          <a:bodyPr/>
          <a:lstStyle/>
          <a:p>
            <a:pPr>
              <a:defRPr/>
            </a:pPr>
            <a:r>
              <a:rPr lang="en-US">
                <a:cs typeface="+mj-cs"/>
              </a:rPr>
              <a:t>IP addressing: CIDR</a:t>
            </a:r>
            <a:endParaRPr/>
          </a:p>
        </p:txBody>
      </p:sp>
      <p:sp>
        <p:nvSpPr>
          <p:cNvPr id="43014" name="Rectangle 3"/>
          <p:cNvSpPr>
            <a:spLocks noChangeArrowheads="1" noGrp="1"/>
          </p:cNvSpPr>
          <p:nvPr>
            <p:ph type="body" idx="1"/>
          </p:nvPr>
        </p:nvSpPr>
        <p:spPr bwMode="auto">
          <a:xfrm>
            <a:off x="565150" y="1528763"/>
            <a:ext cx="8107363" cy="3171825"/>
          </a:xfrm>
        </p:spPr>
        <p:txBody>
          <a:bodyPr/>
          <a:lstStyle/>
          <a:p>
            <a:pPr marL="342890" indent="-342890">
              <a:buFont typeface="Wingdings"/>
              <a:buNone/>
              <a:defRPr/>
            </a:pPr>
            <a:r>
              <a:rPr lang="en-US" sz="3200">
                <a:solidFill>
                  <a:srgbClr val="CC0000"/>
                </a:solidFill>
                <a:cs typeface="+mn-cs"/>
              </a:rPr>
              <a:t>CIDR:</a:t>
            </a:r>
            <a:r>
              <a:rPr lang="en-US" sz="3200">
                <a:cs typeface="+mn-cs"/>
              </a:rPr>
              <a:t> </a:t>
            </a:r>
            <a:r>
              <a:rPr lang="en-US" sz="3200">
                <a:solidFill>
                  <a:srgbClr val="CC0000"/>
                </a:solidFill>
                <a:cs typeface="+mn-cs"/>
              </a:rPr>
              <a:t>C</a:t>
            </a:r>
            <a:r>
              <a:rPr lang="en-US" sz="3200">
                <a:cs typeface="+mn-cs"/>
              </a:rPr>
              <a:t>lassless </a:t>
            </a:r>
            <a:r>
              <a:rPr lang="en-US" sz="3200">
                <a:solidFill>
                  <a:srgbClr val="CC0000"/>
                </a:solidFill>
                <a:cs typeface="+mn-cs"/>
              </a:rPr>
              <a:t>I</a:t>
            </a:r>
            <a:r>
              <a:rPr lang="en-US" sz="3200">
                <a:cs typeface="+mn-cs"/>
              </a:rPr>
              <a:t>nter</a:t>
            </a:r>
            <a:r>
              <a:rPr lang="en-US" sz="3200">
                <a:solidFill>
                  <a:srgbClr val="CC0000"/>
                </a:solidFill>
                <a:cs typeface="+mn-cs"/>
              </a:rPr>
              <a:t>D</a:t>
            </a:r>
            <a:r>
              <a:rPr lang="en-US" sz="3200">
                <a:cs typeface="+mn-cs"/>
              </a:rPr>
              <a:t>omain</a:t>
            </a:r>
            <a:r>
              <a:rPr lang="en-US" sz="3200">
                <a:cs typeface="+mn-cs"/>
              </a:rPr>
              <a:t> </a:t>
            </a:r>
            <a:r>
              <a:rPr lang="en-US" sz="3200">
                <a:solidFill>
                  <a:srgbClr val="CC0000"/>
                </a:solidFill>
                <a:cs typeface="+mn-cs"/>
              </a:rPr>
              <a:t>R</a:t>
            </a:r>
            <a:r>
              <a:rPr lang="en-US" sz="3200">
                <a:cs typeface="+mn-cs"/>
              </a:rPr>
              <a:t>outing</a:t>
            </a:r>
            <a:endParaRPr/>
          </a:p>
          <a:p>
            <a:pPr marL="742932" lvl="1" indent="-285744">
              <a:buFont typeface="Wingdings"/>
              <a:buChar char="§"/>
              <a:defRPr/>
            </a:pPr>
            <a:r>
              <a:rPr lang="en-US" sz="2800"/>
              <a:t>subnet portion of address of arbitrary length</a:t>
            </a:r>
            <a:endParaRPr/>
          </a:p>
          <a:p>
            <a:pPr marL="742932" lvl="1" indent="-285744">
              <a:buFont typeface="Wingdings"/>
              <a:buChar char="§"/>
              <a:defRPr/>
            </a:pPr>
            <a:r>
              <a:rPr lang="en-US" sz="2800"/>
              <a:t>address format: </a:t>
            </a:r>
            <a:r>
              <a:rPr lang="en-US" sz="2800">
                <a:solidFill>
                  <a:srgbClr val="CC0000"/>
                </a:solidFill>
              </a:rPr>
              <a:t>a.b.c.d</a:t>
            </a:r>
            <a:r>
              <a:rPr lang="en-US" sz="2800">
                <a:solidFill>
                  <a:srgbClr val="CC0000"/>
                </a:solidFill>
              </a:rPr>
              <a:t>/x</a:t>
            </a:r>
            <a:r>
              <a:rPr lang="en-US" sz="2800"/>
              <a:t>, where x is # bits in subnet portion of address</a:t>
            </a:r>
            <a:endParaRPr/>
          </a:p>
        </p:txBody>
      </p:sp>
      <p:sp>
        <p:nvSpPr>
          <p:cNvPr id="37895" name="Text Box 5"/>
          <p:cNvSpPr txBox="1">
            <a:spLocks noChangeArrowheads="1"/>
          </p:cNvSpPr>
          <p:nvPr/>
        </p:nvSpPr>
        <p:spPr bwMode="auto">
          <a:xfrm>
            <a:off x="1323974" y="4459288"/>
            <a:ext cx="6115050" cy="46196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2400">
                <a:solidFill>
                  <a:srgbClr val="000099"/>
                </a:solidFill>
                <a:latin typeface="Arial"/>
              </a:rPr>
              <a:t>11001000  00010111  00010000</a:t>
            </a:r>
            <a:r>
              <a:rPr lang="en-US" sz="2400">
                <a:latin typeface="Arial"/>
              </a:rPr>
              <a:t>  00000000</a:t>
            </a:r>
            <a:endParaRPr lang="en-US" sz="2400">
              <a:latin typeface="Times New Roman"/>
            </a:endParaRPr>
          </a:p>
        </p:txBody>
      </p:sp>
      <p:sp>
        <p:nvSpPr>
          <p:cNvPr id="37896" name="Text Box 6"/>
          <p:cNvSpPr txBox="1">
            <a:spLocks noChangeArrowheads="1"/>
          </p:cNvSpPr>
          <p:nvPr/>
        </p:nvSpPr>
        <p:spPr bwMode="auto">
          <a:xfrm>
            <a:off x="2982913" y="3914775"/>
            <a:ext cx="876299" cy="6461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800">
                <a:solidFill>
                  <a:srgbClr val="000099"/>
                </a:solidFill>
                <a:latin typeface="Arial"/>
              </a:rPr>
              <a:t>subnet</a:t>
            </a:r>
            <a:endParaRPr/>
          </a:p>
          <a:p>
            <a:pPr algn="ctr">
              <a:lnSpc>
                <a:spcPct val="100000"/>
              </a:lnSpc>
              <a:spcBef>
                <a:spcPts val="0"/>
              </a:spcBef>
              <a:buClrTx/>
              <a:buSzTx/>
              <a:buFontTx/>
              <a:buNone/>
              <a:defRPr/>
            </a:pPr>
            <a:r>
              <a:rPr lang="en-US" sz="1800">
                <a:solidFill>
                  <a:srgbClr val="000099"/>
                </a:solidFill>
                <a:latin typeface="Arial"/>
              </a:rPr>
              <a:t>part</a:t>
            </a:r>
            <a:endParaRPr/>
          </a:p>
        </p:txBody>
      </p:sp>
      <p:sp>
        <p:nvSpPr>
          <p:cNvPr id="37897" name="Text Box 7"/>
          <p:cNvSpPr txBox="1">
            <a:spLocks noChangeArrowheads="1"/>
          </p:cNvSpPr>
          <p:nvPr/>
        </p:nvSpPr>
        <p:spPr bwMode="auto">
          <a:xfrm>
            <a:off x="6264275" y="3878263"/>
            <a:ext cx="619125" cy="64611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800">
                <a:latin typeface="Arial"/>
              </a:rPr>
              <a:t>host</a:t>
            </a:r>
            <a:endParaRPr/>
          </a:p>
          <a:p>
            <a:pPr algn="ctr">
              <a:lnSpc>
                <a:spcPct val="100000"/>
              </a:lnSpc>
              <a:spcBef>
                <a:spcPts val="0"/>
              </a:spcBef>
              <a:buClrTx/>
              <a:buSzTx/>
              <a:buFontTx/>
              <a:buNone/>
              <a:defRPr/>
            </a:pPr>
            <a:r>
              <a:rPr lang="en-US" sz="1800">
                <a:latin typeface="Arial"/>
              </a:rPr>
              <a:t>part</a:t>
            </a:r>
            <a:endParaRPr/>
          </a:p>
        </p:txBody>
      </p:sp>
      <p:sp>
        <p:nvSpPr>
          <p:cNvPr id="37898" name="Line 8"/>
          <p:cNvSpPr>
            <a:spLocks noChangeShapeType="1"/>
          </p:cNvSpPr>
          <p:nvPr/>
        </p:nvSpPr>
        <p:spPr bwMode="auto">
          <a:xfrm flipV="1">
            <a:off x="3992563" y="4213225"/>
            <a:ext cx="1716087" cy="11113"/>
          </a:xfrm>
          <a:prstGeom prst="line">
            <a:avLst/>
          </a:prstGeom>
          <a:noFill/>
          <a:ln w="28575">
            <a:solidFill>
              <a:srgbClr val="000099"/>
            </a:solidFill>
            <a:round/>
            <a:headEnd/>
            <a:tailEnd type="triangle" w="med" len="med"/>
          </a:ln>
        </p:spPr>
        <p:txBody>
          <a:bodyPr wrap="none" anchor="ctr"/>
          <a:lstStyle/>
          <a:p>
            <a:pPr>
              <a:defRPr/>
            </a:pPr>
            <a:endParaRPr lang="en-US"/>
          </a:p>
        </p:txBody>
      </p:sp>
      <p:sp>
        <p:nvSpPr>
          <p:cNvPr id="37899" name="Line 11"/>
          <p:cNvSpPr>
            <a:spLocks noChangeShapeType="1"/>
          </p:cNvSpPr>
          <p:nvPr/>
        </p:nvSpPr>
        <p:spPr bwMode="auto">
          <a:xfrm flipV="1">
            <a:off x="6783388" y="4213225"/>
            <a:ext cx="595312" cy="0"/>
          </a:xfrm>
          <a:prstGeom prst="line">
            <a:avLst/>
          </a:prstGeom>
          <a:noFill/>
          <a:ln w="28575">
            <a:solidFill>
              <a:schemeClr val="tx1"/>
            </a:solidFill>
            <a:round/>
            <a:headEnd/>
            <a:tailEnd type="triangle" w="med" len="med"/>
          </a:ln>
        </p:spPr>
        <p:txBody>
          <a:bodyPr wrap="none" anchor="ctr"/>
          <a:lstStyle/>
          <a:p>
            <a:pPr>
              <a:defRPr/>
            </a:pPr>
            <a:endParaRPr lang="en-US"/>
          </a:p>
        </p:txBody>
      </p:sp>
      <p:sp>
        <p:nvSpPr>
          <p:cNvPr id="37900" name="Text Box 12"/>
          <p:cNvSpPr txBox="1">
            <a:spLocks noChangeArrowheads="1"/>
          </p:cNvSpPr>
          <p:nvPr/>
        </p:nvSpPr>
        <p:spPr bwMode="auto">
          <a:xfrm>
            <a:off x="3260725" y="5045075"/>
            <a:ext cx="2239963" cy="46196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2400">
                <a:latin typeface="Arial"/>
              </a:rPr>
              <a:t>200.23.16.0/24</a:t>
            </a:r>
            <a:endParaRPr lang="en-US" sz="1800">
              <a:latin typeface="Arial"/>
            </a:endParaRPr>
          </a:p>
        </p:txBody>
      </p:sp>
      <p:sp>
        <p:nvSpPr>
          <p:cNvPr id="37901" name="Line 14"/>
          <p:cNvSpPr>
            <a:spLocks noChangeShapeType="1"/>
          </p:cNvSpPr>
          <p:nvPr/>
        </p:nvSpPr>
        <p:spPr bwMode="auto">
          <a:xfrm flipH="1">
            <a:off x="1393825" y="4214813"/>
            <a:ext cx="1438275" cy="0"/>
          </a:xfrm>
          <a:prstGeom prst="line">
            <a:avLst/>
          </a:prstGeom>
          <a:noFill/>
          <a:ln w="28575">
            <a:solidFill>
              <a:srgbClr val="000099"/>
            </a:solidFill>
            <a:round/>
            <a:headEnd/>
            <a:tailEnd type="triangle" w="med" len="med"/>
          </a:ln>
        </p:spPr>
        <p:txBody>
          <a:bodyPr wrap="none"/>
          <a:lstStyle/>
          <a:p>
            <a:pPr>
              <a:defRPr/>
            </a:pPr>
            <a:endParaRPr lang="en-US"/>
          </a:p>
        </p:txBody>
      </p:sp>
      <p:sp>
        <p:nvSpPr>
          <p:cNvPr id="37902" name="Line 15"/>
          <p:cNvSpPr>
            <a:spLocks noChangeShapeType="1"/>
          </p:cNvSpPr>
          <p:nvPr/>
        </p:nvSpPr>
        <p:spPr bwMode="auto">
          <a:xfrm flipH="1" flipV="1">
            <a:off x="5884863" y="4213225"/>
            <a:ext cx="415925" cy="12700"/>
          </a:xfrm>
          <a:prstGeom prst="line">
            <a:avLst/>
          </a:prstGeom>
          <a:noFill/>
          <a:ln w="19050">
            <a:solidFill>
              <a:schemeClr val="tx1"/>
            </a:solidFill>
            <a:round/>
            <a:headEnd/>
            <a:tailEnd type="triangle" w="med" len="med"/>
          </a:ln>
        </p:spPr>
        <p:txBody>
          <a:bodyPr wrap="none"/>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1" name="Title 1"/>
          <p:cNvSpPr>
            <a:spLocks noGrp="1"/>
          </p:cNvSpPr>
          <p:nvPr>
            <p:ph type="title"/>
          </p:nvPr>
        </p:nvSpPr>
        <p:spPr bwMode="auto">
          <a:xfrm>
            <a:off x="553244" y="422276"/>
            <a:ext cx="8145462" cy="838200"/>
          </a:xfrm>
        </p:spPr>
        <p:txBody>
          <a:bodyPr/>
          <a:lstStyle/>
          <a:p>
            <a:pPr>
              <a:defRPr/>
            </a:pPr>
            <a:r>
              <a:rPr lang="en-US"/>
              <a:t>Prefixes</a:t>
            </a:r>
            <a:endParaRPr/>
          </a:p>
        </p:txBody>
      </p:sp>
      <p:sp>
        <p:nvSpPr>
          <p:cNvPr id="5122" name="Content Placeholder 2"/>
          <p:cNvSpPr>
            <a:spLocks noGrp="1"/>
          </p:cNvSpPr>
          <p:nvPr>
            <p:ph idx="1"/>
          </p:nvPr>
        </p:nvSpPr>
        <p:spPr bwMode="auto">
          <a:xfrm>
            <a:off x="553244" y="2348299"/>
            <a:ext cx="8034702" cy="3718869"/>
          </a:xfrm>
        </p:spPr>
        <p:txBody>
          <a:bodyPr/>
          <a:lstStyle/>
          <a:p>
            <a:pPr>
              <a:defRPr/>
            </a:pPr>
            <a:endParaRPr lang="en-US"/>
          </a:p>
          <a:p>
            <a:pPr>
              <a:defRPr/>
            </a:pPr>
            <a:endParaRPr lang="en-US"/>
          </a:p>
          <a:p>
            <a:pPr>
              <a:defRPr/>
            </a:pPr>
            <a:r>
              <a:rPr lang="en-US"/>
              <a:t>A range of IP addresses is given as a prefix, e.g. 192.0.2.128/27</a:t>
            </a:r>
            <a:endParaRPr/>
          </a:p>
          <a:p>
            <a:pPr>
              <a:defRPr/>
            </a:pPr>
            <a:r>
              <a:rPr lang="en-US"/>
              <a:t>In this example:</a:t>
            </a:r>
            <a:endParaRPr/>
          </a:p>
          <a:p>
            <a:pPr lvl="1">
              <a:defRPr/>
            </a:pPr>
            <a:r>
              <a:rPr lang="en-US"/>
              <a:t>How many addresses are available?</a:t>
            </a:r>
            <a:endParaRPr/>
          </a:p>
          <a:p>
            <a:pPr lvl="1">
              <a:defRPr/>
            </a:pPr>
            <a:r>
              <a:rPr lang="en-US"/>
              <a:t>What are the lowest and highest addresses?</a:t>
            </a:r>
            <a:endParaRPr/>
          </a:p>
        </p:txBody>
      </p:sp>
      <p:cxnSp>
        <p:nvCxnSpPr>
          <p:cNvPr id="5123" name="Straight Arrow Connector 6"/>
          <p:cNvCxnSpPr>
            <a:cxnSpLocks noChangeShapeType="1"/>
          </p:cNvCxnSpPr>
          <p:nvPr/>
        </p:nvCxnSpPr>
        <p:spPr bwMode="auto">
          <a:xfrm>
            <a:off x="1476375" y="1628775"/>
            <a:ext cx="5975350" cy="0"/>
          </a:xfrm>
          <a:prstGeom prst="straightConnector1">
            <a:avLst/>
          </a:prstGeom>
          <a:noFill/>
          <a:ln w="9525">
            <a:solidFill>
              <a:schemeClr val="tx1"/>
            </a:solidFill>
            <a:round/>
            <a:headEnd type="arrow" w="med" len="med"/>
            <a:tailEnd type="arrow" w="med" len="med"/>
          </a:ln>
        </p:spPr>
      </p:cxnSp>
      <p:sp>
        <p:nvSpPr>
          <p:cNvPr id="5124" name="TextBox 7"/>
          <p:cNvSpPr txBox="1">
            <a:spLocks noChangeArrowheads="1"/>
          </p:cNvSpPr>
          <p:nvPr/>
        </p:nvSpPr>
        <p:spPr bwMode="auto">
          <a:xfrm>
            <a:off x="4067175" y="1412875"/>
            <a:ext cx="936625" cy="368300"/>
          </a:xfrm>
          <a:prstGeom prst="rect">
            <a:avLst/>
          </a:prstGeom>
          <a:solidFill>
            <a:schemeClr val="bg1"/>
          </a:solid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lgn="ctr">
              <a:defRPr/>
            </a:pPr>
            <a:r>
              <a:rPr lang="en-US" sz="1800"/>
              <a:t>32 bits</a:t>
            </a:r>
            <a:endParaRPr/>
          </a:p>
        </p:txBody>
      </p:sp>
      <p:cxnSp>
        <p:nvCxnSpPr>
          <p:cNvPr id="5125" name="Straight Arrow Connector 6"/>
          <p:cNvCxnSpPr>
            <a:cxnSpLocks noChangeShapeType="1"/>
          </p:cNvCxnSpPr>
          <p:nvPr/>
        </p:nvCxnSpPr>
        <p:spPr bwMode="auto">
          <a:xfrm>
            <a:off x="1476375" y="2492375"/>
            <a:ext cx="4319588" cy="0"/>
          </a:xfrm>
          <a:prstGeom prst="straightConnector1">
            <a:avLst/>
          </a:prstGeom>
          <a:noFill/>
          <a:ln w="9525">
            <a:solidFill>
              <a:schemeClr val="tx1"/>
            </a:solidFill>
            <a:round/>
            <a:headEnd type="arrow" w="med" len="med"/>
            <a:tailEnd type="arrow" w="med" len="med"/>
          </a:ln>
        </p:spPr>
      </p:cxnSp>
      <p:sp>
        <p:nvSpPr>
          <p:cNvPr id="5126" name="TextBox 7"/>
          <p:cNvSpPr txBox="1">
            <a:spLocks noChangeArrowheads="1"/>
          </p:cNvSpPr>
          <p:nvPr/>
        </p:nvSpPr>
        <p:spPr bwMode="auto">
          <a:xfrm>
            <a:off x="3348038" y="2276475"/>
            <a:ext cx="936625" cy="368300"/>
          </a:xfrm>
          <a:prstGeom prst="rect">
            <a:avLst/>
          </a:prstGeom>
          <a:solidFill>
            <a:schemeClr val="bg1"/>
          </a:solid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lgn="ctr">
              <a:defRPr/>
            </a:pPr>
            <a:r>
              <a:rPr lang="en-US" sz="1800"/>
              <a:t>27 bits</a:t>
            </a:r>
            <a:endParaRPr/>
          </a:p>
        </p:txBody>
      </p:sp>
      <p:cxnSp>
        <p:nvCxnSpPr>
          <p:cNvPr id="5127" name="Straight Arrow Connector 6"/>
          <p:cNvCxnSpPr>
            <a:cxnSpLocks noChangeShapeType="1"/>
          </p:cNvCxnSpPr>
          <p:nvPr/>
        </p:nvCxnSpPr>
        <p:spPr bwMode="auto">
          <a:xfrm>
            <a:off x="5795963" y="2492375"/>
            <a:ext cx="1655762" cy="0"/>
          </a:xfrm>
          <a:prstGeom prst="straightConnector1">
            <a:avLst/>
          </a:prstGeom>
          <a:noFill/>
          <a:ln w="9525">
            <a:solidFill>
              <a:schemeClr val="tx1"/>
            </a:solidFill>
            <a:round/>
            <a:headEnd type="arrow" w="med" len="med"/>
            <a:tailEnd type="arrow" w="med" len="med"/>
          </a:ln>
        </p:spPr>
      </p:cxnSp>
      <p:sp>
        <p:nvSpPr>
          <p:cNvPr id="5128" name="TextBox 7"/>
          <p:cNvSpPr txBox="1">
            <a:spLocks noChangeArrowheads="1"/>
          </p:cNvSpPr>
          <p:nvPr/>
        </p:nvSpPr>
        <p:spPr bwMode="auto">
          <a:xfrm>
            <a:off x="6156325" y="2276475"/>
            <a:ext cx="936625" cy="368300"/>
          </a:xfrm>
          <a:prstGeom prst="rect">
            <a:avLst/>
          </a:prstGeom>
          <a:solidFill>
            <a:schemeClr val="bg1"/>
          </a:solid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lgn="ctr">
              <a:defRPr/>
            </a:pPr>
            <a:r>
              <a:rPr lang="en-US" sz="1800"/>
              <a:t>5 bits</a:t>
            </a:r>
            <a:endParaRPr/>
          </a:p>
        </p:txBody>
      </p:sp>
      <p:sp>
        <p:nvSpPr>
          <p:cNvPr id="5129" name="Rectangle 3"/>
          <p:cNvSpPr>
            <a:spLocks noChangeArrowheads="1"/>
          </p:cNvSpPr>
          <p:nvPr/>
        </p:nvSpPr>
        <p:spPr bwMode="auto">
          <a:xfrm>
            <a:off x="1476375" y="1846263"/>
            <a:ext cx="4319588" cy="431799"/>
          </a:xfrm>
          <a:prstGeom prst="rect">
            <a:avLst/>
          </a:prstGeom>
          <a:solidFill>
            <a:srgbClr val="00B8FF"/>
          </a:solidFill>
          <a:ln w="9525">
            <a:solidFill>
              <a:schemeClr val="tx1"/>
            </a:solidFill>
            <a:round/>
            <a:headEnd/>
            <a:tailEnd/>
          </a:ln>
        </p:spPr>
        <p:txBody>
          <a:bodyPr anchor="ct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lgn="ctr">
              <a:buClr>
                <a:srgbClr val="000000"/>
              </a:buClr>
              <a:buSzPct val="100000"/>
              <a:buFont typeface="Times New Roman"/>
              <a:buNone/>
              <a:defRPr/>
            </a:pPr>
            <a:r>
              <a:rPr lang="en-US">
                <a:solidFill>
                  <a:schemeClr val="bg1"/>
                </a:solidFill>
                <a:latin typeface="Arial"/>
              </a:rPr>
              <a:t>Prefix /27</a:t>
            </a:r>
            <a:endParaRPr/>
          </a:p>
        </p:txBody>
      </p:sp>
      <p:sp>
        <p:nvSpPr>
          <p:cNvPr id="5130" name="Rectangle 4"/>
          <p:cNvSpPr>
            <a:spLocks noChangeArrowheads="1"/>
          </p:cNvSpPr>
          <p:nvPr/>
        </p:nvSpPr>
        <p:spPr bwMode="auto">
          <a:xfrm>
            <a:off x="5795963" y="1846263"/>
            <a:ext cx="1655762" cy="431799"/>
          </a:xfrm>
          <a:prstGeom prst="rect">
            <a:avLst/>
          </a:prstGeom>
          <a:solidFill>
            <a:srgbClr val="00B8FF"/>
          </a:solidFill>
          <a:ln w="9525">
            <a:solidFill>
              <a:schemeClr val="tx1"/>
            </a:solidFill>
            <a:round/>
            <a:headEnd/>
            <a:tailEnd/>
          </a:ln>
        </p:spPr>
        <p:txBody>
          <a:bodyPr anchor="ct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lgn="ctr">
              <a:buClr>
                <a:srgbClr val="000000"/>
              </a:buClr>
              <a:buSzPct val="100000"/>
              <a:buFont typeface="Times New Roman"/>
              <a:buNone/>
              <a:defRPr/>
            </a:pPr>
            <a:r>
              <a:rPr lang="en-US">
                <a:solidFill>
                  <a:schemeClr val="bg1"/>
                </a:solidFill>
                <a:latin typeface="Arial"/>
              </a:rPr>
              <a:t>Host</a:t>
            </a:r>
            <a:endParaRPr/>
          </a:p>
        </p:txBody>
      </p:sp>
      <p:pic>
        <p:nvPicPr>
          <p:cNvPr id="12" name="Picture 40" descr="underline_base"/>
          <p:cNvPicPr>
            <a:picLocks noChangeArrowheads="1"/>
          </p:cNvPicPr>
          <p:nvPr/>
        </p:nvPicPr>
        <p:blipFill>
          <a:blip r:embed="rId2"/>
          <a:stretch/>
        </p:blipFill>
        <p:spPr bwMode="auto">
          <a:xfrm>
            <a:off x="658020" y="1069590"/>
            <a:ext cx="1961356" cy="19088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3" name="Title 1"/>
          <p:cNvSpPr>
            <a:spLocks noGrp="1"/>
          </p:cNvSpPr>
          <p:nvPr>
            <p:ph type="title"/>
          </p:nvPr>
        </p:nvSpPr>
        <p:spPr bwMode="auto">
          <a:xfrm>
            <a:off x="553244" y="352097"/>
            <a:ext cx="8145462" cy="838200"/>
          </a:xfrm>
        </p:spPr>
        <p:txBody>
          <a:bodyPr/>
          <a:lstStyle/>
          <a:p>
            <a:pPr>
              <a:defRPr/>
            </a:pPr>
            <a:r>
              <a:rPr lang="en-US"/>
              <a:t>Golden Rules for 192.0.2.128/27</a:t>
            </a:r>
            <a:endParaRPr/>
          </a:p>
        </p:txBody>
      </p:sp>
      <p:sp>
        <p:nvSpPr>
          <p:cNvPr id="4" name="Content Placeholder 3"/>
          <p:cNvSpPr>
            <a:spLocks noGrp="1"/>
          </p:cNvSpPr>
          <p:nvPr>
            <p:ph idx="1"/>
          </p:nvPr>
        </p:nvSpPr>
        <p:spPr bwMode="auto"/>
        <p:txBody>
          <a:bodyPr/>
          <a:lstStyle/>
          <a:p>
            <a:pPr>
              <a:defRPr/>
            </a:pPr>
            <a:r>
              <a:rPr lang="en-US"/>
              <a:t>Lowest 192.0.2.128 = </a:t>
            </a:r>
            <a:r>
              <a:rPr lang="en-US" i="1">
                <a:solidFill>
                  <a:srgbClr val="C00000"/>
                </a:solidFill>
              </a:rPr>
              <a:t>Network Address</a:t>
            </a:r>
            <a:endParaRPr/>
          </a:p>
          <a:p>
            <a:pPr>
              <a:defRPr/>
            </a:pPr>
            <a:r>
              <a:rPr lang="en-US"/>
              <a:t>Highest 192.0.2.159 = </a:t>
            </a:r>
            <a:r>
              <a:rPr lang="en-US" i="1">
                <a:solidFill>
                  <a:srgbClr val="C00000"/>
                </a:solidFill>
              </a:rPr>
              <a:t>Broadcast Address</a:t>
            </a:r>
            <a:endParaRPr/>
          </a:p>
          <a:p>
            <a:pPr>
              <a:defRPr/>
            </a:pPr>
            <a:r>
              <a:rPr lang="en-US" i="1">
                <a:solidFill>
                  <a:srgbClr val="C00000"/>
                </a:solidFill>
              </a:rPr>
              <a:t>Usable</a:t>
            </a:r>
            <a:r>
              <a:rPr lang="en-US"/>
              <a:t>: 192.0.2.129 to 192.0.2.158</a:t>
            </a:r>
            <a:endParaRPr/>
          </a:p>
          <a:p>
            <a:pPr>
              <a:defRPr/>
            </a:pPr>
            <a:r>
              <a:rPr lang="en-US"/>
              <a:t>Number of usable addresses: 32 - 2 = 30</a:t>
            </a:r>
            <a:endParaRPr/>
          </a:p>
        </p:txBody>
      </p:sp>
      <p:pic>
        <p:nvPicPr>
          <p:cNvPr id="5" name="Picture 40" descr="underline_base"/>
          <p:cNvPicPr>
            <a:picLocks noChangeArrowheads="1"/>
          </p:cNvPicPr>
          <p:nvPr/>
        </p:nvPicPr>
        <p:blipFill>
          <a:blip r:embed="rId2"/>
          <a:stretch/>
        </p:blipFill>
        <p:spPr bwMode="auto">
          <a:xfrm>
            <a:off x="686594" y="1050596"/>
            <a:ext cx="7390605" cy="260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5" name="Title 1"/>
          <p:cNvSpPr>
            <a:spLocks noGrp="1"/>
          </p:cNvSpPr>
          <p:nvPr>
            <p:ph type="title"/>
          </p:nvPr>
        </p:nvSpPr>
        <p:spPr bwMode="auto"/>
        <p:txBody>
          <a:bodyPr/>
          <a:lstStyle/>
          <a:p>
            <a:pPr>
              <a:defRPr/>
            </a:pPr>
            <a:r>
              <a:rPr lang="en-US"/>
              <a:t>Netmask</a:t>
            </a:r>
            <a:endParaRPr/>
          </a:p>
        </p:txBody>
      </p:sp>
      <p:sp>
        <p:nvSpPr>
          <p:cNvPr id="11266" name="Content Placeholder 2"/>
          <p:cNvSpPr>
            <a:spLocks noGrp="1"/>
          </p:cNvSpPr>
          <p:nvPr>
            <p:ph idx="1"/>
          </p:nvPr>
        </p:nvSpPr>
        <p:spPr bwMode="auto"/>
        <p:txBody>
          <a:bodyPr/>
          <a:lstStyle/>
          <a:p>
            <a:pPr>
              <a:defRPr/>
            </a:pPr>
            <a:r>
              <a:rPr lang="en-US"/>
              <a:t>an alternative (old) way of writing the </a:t>
            </a:r>
            <a:r>
              <a:rPr lang="en-US" i="1"/>
              <a:t>prefix length</a:t>
            </a:r>
            <a:endParaRPr/>
          </a:p>
          <a:p>
            <a:pPr>
              <a:defRPr/>
            </a:pPr>
            <a:r>
              <a:rPr lang="en-US"/>
              <a:t>A ‘1' for a prefix/subnet bit and '0' for a host bit</a:t>
            </a:r>
            <a:endParaRPr/>
          </a:p>
          <a:p>
            <a:pPr>
              <a:defRPr/>
            </a:pPr>
            <a:r>
              <a:rPr lang="en-US"/>
              <a:t>Hence N x 1's followed by (32-N) x 0's</a:t>
            </a:r>
            <a:endParaRPr/>
          </a:p>
        </p:txBody>
      </p:sp>
      <p:sp>
        <p:nvSpPr>
          <p:cNvPr id="4" name="TextBox 1"/>
          <p:cNvSpPr txBox="1">
            <a:spLocks noChangeArrowheads="1"/>
          </p:cNvSpPr>
          <p:nvPr/>
        </p:nvSpPr>
        <p:spPr bwMode="auto">
          <a:xfrm>
            <a:off x="702405" y="4609499"/>
            <a:ext cx="7920037" cy="584200"/>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lgn="ctr">
              <a:defRPr/>
            </a:pPr>
            <a:r>
              <a:rPr lang="en-US" sz="3200"/>
              <a:t>111111111111111111111111111</a:t>
            </a:r>
            <a:r>
              <a:rPr lang="en-US" sz="3200">
                <a:solidFill>
                  <a:schemeClr val="bg2"/>
                </a:solidFill>
              </a:rPr>
              <a:t>00000</a:t>
            </a:r>
            <a:endParaRPr/>
          </a:p>
        </p:txBody>
      </p:sp>
      <p:grpSp>
        <p:nvGrpSpPr>
          <p:cNvPr id="5" name="Group 4"/>
          <p:cNvGrpSpPr/>
          <p:nvPr/>
        </p:nvGrpSpPr>
        <p:grpSpPr bwMode="auto">
          <a:xfrm>
            <a:off x="1134205" y="5185761"/>
            <a:ext cx="7056437" cy="144462"/>
            <a:chOff x="1331913" y="4868863"/>
            <a:chExt cx="7056437" cy="144462"/>
          </a:xfrm>
        </p:grpSpPr>
        <p:sp>
          <p:nvSpPr>
            <p:cNvPr id="11271" name="Rectangle 6"/>
            <p:cNvSpPr>
              <a:spLocks noChangeArrowheads="1"/>
            </p:cNvSpPr>
            <p:nvPr/>
          </p:nvSpPr>
          <p:spPr bwMode="auto">
            <a:xfrm>
              <a:off x="1331913" y="4868863"/>
              <a:ext cx="1800225" cy="144462"/>
            </a:xfrm>
            <a:prstGeom prst="rect">
              <a:avLst/>
            </a:prstGeom>
            <a:solidFill>
              <a:schemeClr val="tx1"/>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endParaRPr lang="en-GB">
                <a:solidFill>
                  <a:schemeClr val="bg1"/>
                </a:solidFill>
                <a:latin typeface="Arial"/>
              </a:endParaRPr>
            </a:p>
          </p:txBody>
        </p:sp>
        <p:sp>
          <p:nvSpPr>
            <p:cNvPr id="11272" name="Rectangle 12"/>
            <p:cNvSpPr>
              <a:spLocks noChangeArrowheads="1"/>
            </p:cNvSpPr>
            <p:nvPr/>
          </p:nvSpPr>
          <p:spPr bwMode="auto">
            <a:xfrm>
              <a:off x="3132138" y="4868863"/>
              <a:ext cx="1727199" cy="144462"/>
            </a:xfrm>
            <a:prstGeom prst="rect">
              <a:avLst/>
            </a:prstGeom>
            <a:solidFill>
              <a:schemeClr val="bg1"/>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endParaRPr lang="en-GB">
                <a:solidFill>
                  <a:schemeClr val="bg1"/>
                </a:solidFill>
                <a:latin typeface="Arial"/>
              </a:endParaRPr>
            </a:p>
          </p:txBody>
        </p:sp>
        <p:sp>
          <p:nvSpPr>
            <p:cNvPr id="11273" name="Rectangle 13"/>
            <p:cNvSpPr>
              <a:spLocks noChangeArrowheads="1"/>
            </p:cNvSpPr>
            <p:nvPr/>
          </p:nvSpPr>
          <p:spPr bwMode="auto">
            <a:xfrm>
              <a:off x="4859338" y="4868863"/>
              <a:ext cx="1800225" cy="144462"/>
            </a:xfrm>
            <a:prstGeom prst="rect">
              <a:avLst/>
            </a:prstGeom>
            <a:solidFill>
              <a:schemeClr val="tx1"/>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endParaRPr lang="en-GB">
                <a:solidFill>
                  <a:schemeClr val="bg1"/>
                </a:solidFill>
                <a:latin typeface="Arial"/>
              </a:endParaRPr>
            </a:p>
          </p:txBody>
        </p:sp>
        <p:sp>
          <p:nvSpPr>
            <p:cNvPr id="11274" name="Rectangle 14"/>
            <p:cNvSpPr>
              <a:spLocks noChangeArrowheads="1"/>
            </p:cNvSpPr>
            <p:nvPr/>
          </p:nvSpPr>
          <p:spPr bwMode="auto">
            <a:xfrm>
              <a:off x="6659563" y="4868863"/>
              <a:ext cx="1728787" cy="144462"/>
            </a:xfrm>
            <a:prstGeom prst="rect">
              <a:avLst/>
            </a:prstGeom>
            <a:solidFill>
              <a:schemeClr val="bg1"/>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endParaRPr lang="en-GB">
                <a:solidFill>
                  <a:schemeClr val="bg1"/>
                </a:solidFill>
                <a:latin typeface="Arial"/>
              </a:endParaRPr>
            </a:p>
          </p:txBody>
        </p:sp>
      </p:grpSp>
      <p:sp>
        <p:nvSpPr>
          <p:cNvPr id="10" name="TextBox 9"/>
          <p:cNvSpPr txBox="1">
            <a:spLocks noChangeArrowheads="1"/>
          </p:cNvSpPr>
          <p:nvPr/>
        </p:nvSpPr>
        <p:spPr bwMode="auto">
          <a:xfrm>
            <a:off x="702405" y="5330224"/>
            <a:ext cx="7920037" cy="585788"/>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lgn="ctr">
              <a:defRPr/>
            </a:pPr>
            <a:r>
              <a:rPr lang="en-US" sz="3200"/>
              <a:t>255    .    255   .     255   .   224   </a:t>
            </a:r>
            <a:endParaRPr/>
          </a:p>
        </p:txBody>
      </p:sp>
      <p:sp>
        <p:nvSpPr>
          <p:cNvPr id="11" name="TextBox 1"/>
          <p:cNvSpPr txBox="1">
            <a:spLocks noChangeArrowheads="1"/>
          </p:cNvSpPr>
          <p:nvPr/>
        </p:nvSpPr>
        <p:spPr bwMode="auto">
          <a:xfrm>
            <a:off x="1061180" y="3961799"/>
            <a:ext cx="1296987" cy="584200"/>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3200"/>
              <a:t>/27 =</a:t>
            </a:r>
            <a:endParaRPr lang="en-US" sz="3200">
              <a:solidFill>
                <a:srgbClr val="FF0000"/>
              </a:solidFill>
            </a:endParaRPr>
          </a:p>
        </p:txBody>
      </p:sp>
      <p:pic>
        <p:nvPicPr>
          <p:cNvPr id="12" name="Picture 40" descr="underline_base"/>
          <p:cNvPicPr>
            <a:picLocks noChangeArrowheads="1"/>
          </p:cNvPicPr>
          <p:nvPr/>
        </p:nvPicPr>
        <p:blipFill>
          <a:blip r:embed="rId2"/>
          <a:stretch/>
        </p:blipFill>
        <p:spPr bwMode="auto">
          <a:xfrm>
            <a:off x="619125" y="1050596"/>
            <a:ext cx="2095500" cy="260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70" name="Footer Placeholder 5"/>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7171" name="Slide Number Placeholder 6"/>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2095CA51-D455-48EA-8BAB-85A200E7C172}" type="slidenum">
              <a:rPr lang="en-US" sz="1200">
                <a:latin typeface="Tahoma"/>
              </a:rPr>
              <a:t/>
            </a:fld>
            <a:endParaRPr lang="en-US" sz="1200">
              <a:latin typeface="Tahoma"/>
            </a:endParaRPr>
          </a:p>
        </p:txBody>
      </p:sp>
      <p:sp>
        <p:nvSpPr>
          <p:cNvPr id="7172" name="Freeform 1285"/>
          <p:cNvSpPr/>
          <p:nvPr/>
        </p:nvSpPr>
        <p:spPr bwMode="auto">
          <a:xfrm>
            <a:off x="6748463" y="3516313"/>
            <a:ext cx="1314450" cy="674687"/>
          </a:xfrm>
          <a:custGeom>
            <a:avLst/>
            <a:gdLst>
              <a:gd name="T0" fmla="*/ 2147483646 w 828"/>
              <a:gd name="T1" fmla="*/ 2147483646 h 425"/>
              <a:gd name="T2" fmla="*/ 2147483646 w 828"/>
              <a:gd name="T3" fmla="*/ 2147483646 h 425"/>
              <a:gd name="T4" fmla="*/ 2147483646 w 828"/>
              <a:gd name="T5" fmla="*/ 2147483646 h 425"/>
              <a:gd name="T6" fmla="*/ 2147483646 w 828"/>
              <a:gd name="T7" fmla="*/ 2147483646 h 425"/>
              <a:gd name="T8" fmla="*/ 2147483646 w 828"/>
              <a:gd name="T9" fmla="*/ 2147483646 h 425"/>
              <a:gd name="T10" fmla="*/ 2147483646 w 828"/>
              <a:gd name="T11" fmla="*/ 2147483646 h 425"/>
              <a:gd name="T12" fmla="*/ 2147483646 w 828"/>
              <a:gd name="T13" fmla="*/ 2147483646 h 425"/>
              <a:gd name="T14" fmla="*/ 2147483646 w 828"/>
              <a:gd name="T15" fmla="*/ 2147483646 h 425"/>
              <a:gd name="T16" fmla="*/ 2147483646 w 828"/>
              <a:gd name="T17" fmla="*/ 2147483646 h 425"/>
              <a:gd name="T18" fmla="*/ 2147483646 w 828"/>
              <a:gd name="T19" fmla="*/ 2147483646 h 425"/>
              <a:gd name="T20" fmla="*/ 2147483646 w 828"/>
              <a:gd name="T21" fmla="*/ 2147483646 h 425"/>
              <a:gd name="T22" fmla="*/ 2147483646 w 828"/>
              <a:gd name="T23" fmla="*/ 2147483646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fill="norm" stroke="1" extrusionOk="0">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txBody>
          <a:bodyPr/>
          <a:lstStyle/>
          <a:p>
            <a:pPr>
              <a:defRPr/>
            </a:pPr>
            <a:endParaRPr lang="en-US"/>
          </a:p>
        </p:txBody>
      </p:sp>
      <p:sp>
        <p:nvSpPr>
          <p:cNvPr id="7173" name="Freeform 1286"/>
          <p:cNvSpPr/>
          <p:nvPr/>
        </p:nvSpPr>
        <p:spPr bwMode="auto">
          <a:xfrm>
            <a:off x="6767513" y="1990725"/>
            <a:ext cx="1730375" cy="1125538"/>
          </a:xfrm>
          <a:custGeom>
            <a:avLst/>
            <a:gdLst>
              <a:gd name="T0" fmla="*/ 2147483646 w 765"/>
              <a:gd name="T1" fmla="*/ 2147483646 h 459"/>
              <a:gd name="T2" fmla="*/ 2147483646 w 765"/>
              <a:gd name="T3" fmla="*/ 2147483646 h 459"/>
              <a:gd name="T4" fmla="*/ 2147483646 w 765"/>
              <a:gd name="T5" fmla="*/ 2147483646 h 459"/>
              <a:gd name="T6" fmla="*/ 2147483646 w 765"/>
              <a:gd name="T7" fmla="*/ 2147483646 h 459"/>
              <a:gd name="T8" fmla="*/ 2147483646 w 765"/>
              <a:gd name="T9" fmla="*/ 2147483646 h 459"/>
              <a:gd name="T10" fmla="*/ 2147483646 w 765"/>
              <a:gd name="T11" fmla="*/ 2147483646 h 459"/>
              <a:gd name="T12" fmla="*/ 2147483646 w 765"/>
              <a:gd name="T13" fmla="*/ 2147483646 h 459"/>
              <a:gd name="T14" fmla="*/ 2147483646 w 765"/>
              <a:gd name="T15" fmla="*/ 2147483646 h 459"/>
              <a:gd name="T16" fmla="*/ 2147483646 w 765"/>
              <a:gd name="T17" fmla="*/ 2147483646 h 459"/>
              <a:gd name="T18" fmla="*/ 2147483646 w 765"/>
              <a:gd name="T19" fmla="*/ 2147483646 h 459"/>
              <a:gd name="T20" fmla="*/ 2147483646 w 765"/>
              <a:gd name="T21" fmla="*/ 2147483646 h 459"/>
              <a:gd name="T22" fmla="*/ 2147483646 w 765"/>
              <a:gd name="T23" fmla="*/ 2147483646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fill="norm" stroke="1" extrusionOk="0">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00CCFF"/>
              </a:gs>
              <a:gs pos="100000">
                <a:schemeClr val="bg1"/>
              </a:gs>
            </a:gsLst>
            <a:lin ang="0" scaled="1"/>
          </a:gradFill>
          <a:ln>
            <a:noFill/>
          </a:ln>
        </p:spPr>
        <p:txBody>
          <a:bodyPr/>
          <a:lstStyle/>
          <a:p>
            <a:pPr>
              <a:defRPr/>
            </a:pPr>
            <a:endParaRPr lang="en-US"/>
          </a:p>
        </p:txBody>
      </p:sp>
      <p:sp>
        <p:nvSpPr>
          <p:cNvPr id="7174" name="Freeform 1287"/>
          <p:cNvSpPr/>
          <p:nvPr/>
        </p:nvSpPr>
        <p:spPr bwMode="auto">
          <a:xfrm>
            <a:off x="4946650" y="1698625"/>
            <a:ext cx="1736725" cy="1071563"/>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fill="norm" stroke="1" extrusionOk="0">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txBody>
          <a:bodyPr/>
          <a:lstStyle/>
          <a:p>
            <a:pPr>
              <a:defRPr/>
            </a:pPr>
            <a:endParaRPr lang="en-US"/>
          </a:p>
        </p:txBody>
      </p:sp>
      <p:grpSp>
        <p:nvGrpSpPr>
          <p:cNvPr id="7175" name="Group 1288"/>
          <p:cNvGrpSpPr/>
          <p:nvPr/>
        </p:nvGrpSpPr>
        <p:grpSpPr bwMode="auto">
          <a:xfrm>
            <a:off x="5022850" y="2963863"/>
            <a:ext cx="1458913" cy="933450"/>
            <a:chOff x="2889" y="1631"/>
            <a:chExt cx="979" cy="742"/>
          </a:xfrm>
        </p:grpSpPr>
        <p:sp>
          <p:nvSpPr>
            <p:cNvPr id="7791" name="Rectangle 1289"/>
            <p:cNvSpPr>
              <a:spLocks noChangeArrowheads="1"/>
            </p:cNvSpPr>
            <p:nvPr/>
          </p:nvSpPr>
          <p:spPr bwMode="auto">
            <a:xfrm>
              <a:off x="3046" y="1841"/>
              <a:ext cx="663" cy="533"/>
            </a:xfrm>
            <a:prstGeom prst="rect">
              <a:avLst/>
            </a:prstGeom>
            <a:solidFill>
              <a:srgbClr val="00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792" name="AutoShape 1290"/>
            <p:cNvSpPr>
              <a:spLocks noChangeArrowheads="1"/>
            </p:cNvSpPr>
            <p:nvPr/>
          </p:nvSpPr>
          <p:spPr bwMode="auto">
            <a:xfrm>
              <a:off x="2889" y="1631"/>
              <a:ext cx="979" cy="253"/>
            </a:xfrm>
            <a:prstGeom prst="triangle">
              <a:avLst>
                <a:gd name="adj" fmla="val 50000"/>
              </a:avLst>
            </a:prstGeom>
            <a:solidFill>
              <a:srgbClr val="00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solidFill>
                  <a:srgbClr val="00CCFF"/>
                </a:solidFill>
                <a:latin typeface="Arial"/>
              </a:endParaRPr>
            </a:p>
          </p:txBody>
        </p:sp>
      </p:grpSp>
      <p:sp>
        <p:nvSpPr>
          <p:cNvPr id="7176" name="Line 1291"/>
          <p:cNvSpPr>
            <a:spLocks noChangeShapeType="1"/>
          </p:cNvSpPr>
          <p:nvPr/>
        </p:nvSpPr>
        <p:spPr bwMode="auto">
          <a:xfrm>
            <a:off x="7140575" y="3802063"/>
            <a:ext cx="163513" cy="120650"/>
          </a:xfrm>
          <a:prstGeom prst="line">
            <a:avLst/>
          </a:prstGeom>
          <a:noFill/>
          <a:ln w="9525">
            <a:solidFill>
              <a:schemeClr val="tx1"/>
            </a:solidFill>
            <a:round/>
            <a:headEnd/>
            <a:tailEnd/>
          </a:ln>
        </p:spPr>
        <p:txBody>
          <a:bodyPr/>
          <a:lstStyle/>
          <a:p>
            <a:pPr>
              <a:defRPr/>
            </a:pPr>
            <a:endParaRPr lang="en-US"/>
          </a:p>
        </p:txBody>
      </p:sp>
      <p:sp>
        <p:nvSpPr>
          <p:cNvPr id="7177" name="Line 1292"/>
          <p:cNvSpPr>
            <a:spLocks noChangeShapeType="1"/>
          </p:cNvSpPr>
          <p:nvPr/>
        </p:nvSpPr>
        <p:spPr bwMode="auto">
          <a:xfrm>
            <a:off x="7237413" y="3722688"/>
            <a:ext cx="279400" cy="0"/>
          </a:xfrm>
          <a:prstGeom prst="line">
            <a:avLst/>
          </a:prstGeom>
          <a:noFill/>
          <a:ln w="9525">
            <a:solidFill>
              <a:schemeClr val="tx1"/>
            </a:solidFill>
            <a:round/>
            <a:headEnd/>
            <a:tailEnd/>
          </a:ln>
        </p:spPr>
        <p:txBody>
          <a:bodyPr/>
          <a:lstStyle/>
          <a:p>
            <a:pPr>
              <a:defRPr/>
            </a:pPr>
            <a:endParaRPr lang="en-US"/>
          </a:p>
        </p:txBody>
      </p:sp>
      <p:sp>
        <p:nvSpPr>
          <p:cNvPr id="7178" name="Line 1293"/>
          <p:cNvSpPr>
            <a:spLocks noChangeShapeType="1"/>
          </p:cNvSpPr>
          <p:nvPr/>
        </p:nvSpPr>
        <p:spPr bwMode="auto">
          <a:xfrm flipV="1">
            <a:off x="7473950" y="3808413"/>
            <a:ext cx="134938" cy="104775"/>
          </a:xfrm>
          <a:prstGeom prst="line">
            <a:avLst/>
          </a:prstGeom>
          <a:noFill/>
          <a:ln w="9525">
            <a:solidFill>
              <a:schemeClr val="tx1"/>
            </a:solidFill>
            <a:round/>
            <a:headEnd/>
            <a:tailEnd/>
          </a:ln>
        </p:spPr>
        <p:txBody>
          <a:bodyPr/>
          <a:lstStyle/>
          <a:p>
            <a:pPr>
              <a:defRPr/>
            </a:pPr>
            <a:endParaRPr lang="en-US"/>
          </a:p>
        </p:txBody>
      </p:sp>
      <p:sp>
        <p:nvSpPr>
          <p:cNvPr id="7179" name="Line 1294"/>
          <p:cNvSpPr>
            <a:spLocks noChangeShapeType="1"/>
          </p:cNvSpPr>
          <p:nvPr/>
        </p:nvSpPr>
        <p:spPr bwMode="auto">
          <a:xfrm>
            <a:off x="6172200" y="3729038"/>
            <a:ext cx="679450" cy="0"/>
          </a:xfrm>
          <a:prstGeom prst="line">
            <a:avLst/>
          </a:prstGeom>
          <a:noFill/>
          <a:ln w="9525">
            <a:solidFill>
              <a:schemeClr val="tx1"/>
            </a:solidFill>
            <a:round/>
            <a:headEnd/>
            <a:tailEnd/>
          </a:ln>
        </p:spPr>
        <p:txBody>
          <a:bodyPr/>
          <a:lstStyle/>
          <a:p>
            <a:pPr>
              <a:defRPr/>
            </a:pPr>
            <a:endParaRPr lang="en-US"/>
          </a:p>
        </p:txBody>
      </p:sp>
      <p:sp>
        <p:nvSpPr>
          <p:cNvPr id="7180" name="Line 1295"/>
          <p:cNvSpPr>
            <a:spLocks noChangeShapeType="1"/>
          </p:cNvSpPr>
          <p:nvPr/>
        </p:nvSpPr>
        <p:spPr bwMode="auto">
          <a:xfrm>
            <a:off x="6467475" y="2576513"/>
            <a:ext cx="509588" cy="3175"/>
          </a:xfrm>
          <a:prstGeom prst="line">
            <a:avLst/>
          </a:prstGeom>
          <a:noFill/>
          <a:ln w="9525">
            <a:solidFill>
              <a:schemeClr val="tx1"/>
            </a:solidFill>
            <a:round/>
            <a:headEnd/>
            <a:tailEnd/>
          </a:ln>
        </p:spPr>
        <p:txBody>
          <a:bodyPr/>
          <a:lstStyle/>
          <a:p>
            <a:pPr>
              <a:defRPr/>
            </a:pPr>
            <a:endParaRPr lang="en-US"/>
          </a:p>
        </p:txBody>
      </p:sp>
      <p:sp>
        <p:nvSpPr>
          <p:cNvPr id="7181" name="Line 1296"/>
          <p:cNvSpPr>
            <a:spLocks noChangeShapeType="1"/>
          </p:cNvSpPr>
          <p:nvPr/>
        </p:nvSpPr>
        <p:spPr bwMode="auto">
          <a:xfrm>
            <a:off x="6034088" y="2392363"/>
            <a:ext cx="152400" cy="95250"/>
          </a:xfrm>
          <a:prstGeom prst="line">
            <a:avLst/>
          </a:prstGeom>
          <a:noFill/>
          <a:ln w="9525">
            <a:solidFill>
              <a:schemeClr val="tx1"/>
            </a:solidFill>
            <a:round/>
            <a:headEnd/>
            <a:tailEnd/>
          </a:ln>
        </p:spPr>
        <p:txBody>
          <a:bodyPr/>
          <a:lstStyle/>
          <a:p>
            <a:pPr>
              <a:defRPr/>
            </a:pPr>
            <a:endParaRPr lang="en-US"/>
          </a:p>
        </p:txBody>
      </p:sp>
      <p:sp>
        <p:nvSpPr>
          <p:cNvPr id="7182" name="Freeform 1297"/>
          <p:cNvSpPr/>
          <p:nvPr/>
        </p:nvSpPr>
        <p:spPr bwMode="auto">
          <a:xfrm>
            <a:off x="5241925" y="4367213"/>
            <a:ext cx="3079750" cy="1665287"/>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fill="norm" stroke="1" extrusionOk="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p:spPr>
        <p:txBody>
          <a:bodyPr/>
          <a:lstStyle/>
          <a:p>
            <a:pPr>
              <a:defRPr/>
            </a:pPr>
            <a:endParaRPr lang="en-US"/>
          </a:p>
        </p:txBody>
      </p:sp>
      <p:sp>
        <p:nvSpPr>
          <p:cNvPr id="7183" name="Line 1298"/>
          <p:cNvSpPr>
            <a:spLocks noChangeShapeType="1"/>
          </p:cNvSpPr>
          <p:nvPr/>
        </p:nvSpPr>
        <p:spPr bwMode="auto">
          <a:xfrm rot="16199999" flipV="1">
            <a:off x="7541419" y="5239544"/>
            <a:ext cx="474662" cy="6350"/>
          </a:xfrm>
          <a:prstGeom prst="line">
            <a:avLst/>
          </a:prstGeom>
          <a:noFill/>
          <a:ln w="12700">
            <a:solidFill>
              <a:schemeClr val="tx1"/>
            </a:solidFill>
            <a:round/>
            <a:headEnd/>
            <a:tailEnd/>
          </a:ln>
        </p:spPr>
        <p:txBody>
          <a:bodyPr wrap="none" anchor="ctr"/>
          <a:lstStyle/>
          <a:p>
            <a:pPr>
              <a:defRPr/>
            </a:pPr>
            <a:endParaRPr lang="en-US"/>
          </a:p>
        </p:txBody>
      </p:sp>
      <p:sp>
        <p:nvSpPr>
          <p:cNvPr id="7184" name="Line 1299"/>
          <p:cNvSpPr>
            <a:spLocks noChangeShapeType="1"/>
          </p:cNvSpPr>
          <p:nvPr/>
        </p:nvSpPr>
        <p:spPr bwMode="auto">
          <a:xfrm rot="5400000" flipV="1">
            <a:off x="7735888" y="5429250"/>
            <a:ext cx="3175" cy="85725"/>
          </a:xfrm>
          <a:prstGeom prst="line">
            <a:avLst/>
          </a:prstGeom>
          <a:noFill/>
          <a:ln w="12700">
            <a:solidFill>
              <a:schemeClr val="bg2"/>
            </a:solidFill>
            <a:round/>
            <a:headEnd/>
            <a:tailEnd/>
          </a:ln>
        </p:spPr>
        <p:txBody>
          <a:bodyPr wrap="none" anchor="ctr"/>
          <a:lstStyle/>
          <a:p>
            <a:pPr>
              <a:defRPr/>
            </a:pPr>
            <a:endParaRPr lang="en-US"/>
          </a:p>
        </p:txBody>
      </p:sp>
      <p:sp>
        <p:nvSpPr>
          <p:cNvPr id="7185" name="Line 1300"/>
          <p:cNvSpPr>
            <a:spLocks noChangeShapeType="1"/>
          </p:cNvSpPr>
          <p:nvPr/>
        </p:nvSpPr>
        <p:spPr bwMode="auto">
          <a:xfrm rot="16199999" flipH="1">
            <a:off x="7843837" y="5027613"/>
            <a:ext cx="193675" cy="76200"/>
          </a:xfrm>
          <a:prstGeom prst="line">
            <a:avLst/>
          </a:prstGeom>
          <a:noFill/>
          <a:ln w="12700">
            <a:solidFill>
              <a:schemeClr val="tx1"/>
            </a:solidFill>
            <a:round/>
            <a:headEnd/>
            <a:tailEnd/>
          </a:ln>
        </p:spPr>
        <p:txBody>
          <a:bodyPr wrap="none" anchor="ctr"/>
          <a:lstStyle/>
          <a:p>
            <a:pPr>
              <a:defRPr/>
            </a:pPr>
            <a:endParaRPr lang="en-US"/>
          </a:p>
        </p:txBody>
      </p:sp>
      <p:sp>
        <p:nvSpPr>
          <p:cNvPr id="7186" name="Line 1301"/>
          <p:cNvSpPr>
            <a:spLocks noChangeShapeType="1"/>
          </p:cNvSpPr>
          <p:nvPr/>
        </p:nvSpPr>
        <p:spPr bwMode="auto">
          <a:xfrm>
            <a:off x="7102475" y="4686300"/>
            <a:ext cx="390525" cy="184150"/>
          </a:xfrm>
          <a:prstGeom prst="line">
            <a:avLst/>
          </a:prstGeom>
          <a:noFill/>
          <a:ln w="9525">
            <a:solidFill>
              <a:schemeClr val="tx1"/>
            </a:solidFill>
            <a:round/>
            <a:headEnd/>
            <a:tailEnd/>
          </a:ln>
        </p:spPr>
        <p:txBody>
          <a:bodyPr/>
          <a:lstStyle/>
          <a:p>
            <a:pPr>
              <a:defRPr/>
            </a:pPr>
            <a:endParaRPr lang="en-US"/>
          </a:p>
        </p:txBody>
      </p:sp>
      <p:sp>
        <p:nvSpPr>
          <p:cNvPr id="7187" name="Line 1302"/>
          <p:cNvSpPr>
            <a:spLocks noChangeShapeType="1"/>
          </p:cNvSpPr>
          <p:nvPr/>
        </p:nvSpPr>
        <p:spPr bwMode="auto">
          <a:xfrm flipV="1">
            <a:off x="6481763" y="4673600"/>
            <a:ext cx="322262" cy="198438"/>
          </a:xfrm>
          <a:prstGeom prst="line">
            <a:avLst/>
          </a:prstGeom>
          <a:noFill/>
          <a:ln w="9525">
            <a:solidFill>
              <a:schemeClr val="tx1"/>
            </a:solidFill>
            <a:round/>
            <a:headEnd/>
            <a:tailEnd/>
          </a:ln>
        </p:spPr>
        <p:txBody>
          <a:bodyPr/>
          <a:lstStyle/>
          <a:p>
            <a:pPr>
              <a:defRPr/>
            </a:pPr>
            <a:endParaRPr lang="en-US"/>
          </a:p>
        </p:txBody>
      </p:sp>
      <p:sp>
        <p:nvSpPr>
          <p:cNvPr id="7188" name="Line 1303"/>
          <p:cNvSpPr>
            <a:spLocks noChangeShapeType="1"/>
          </p:cNvSpPr>
          <p:nvPr/>
        </p:nvSpPr>
        <p:spPr bwMode="auto">
          <a:xfrm flipV="1">
            <a:off x="6524625" y="4965700"/>
            <a:ext cx="971550" cy="0"/>
          </a:xfrm>
          <a:prstGeom prst="line">
            <a:avLst/>
          </a:prstGeom>
          <a:noFill/>
          <a:ln w="9525">
            <a:solidFill>
              <a:schemeClr val="tx1"/>
            </a:solidFill>
            <a:round/>
            <a:headEnd/>
            <a:tailEnd/>
          </a:ln>
        </p:spPr>
        <p:txBody>
          <a:bodyPr/>
          <a:lstStyle/>
          <a:p>
            <a:pPr>
              <a:defRPr/>
            </a:pPr>
            <a:endParaRPr lang="en-US"/>
          </a:p>
        </p:txBody>
      </p:sp>
      <p:sp>
        <p:nvSpPr>
          <p:cNvPr id="7189" name="Line 1305"/>
          <p:cNvSpPr>
            <a:spLocks noChangeShapeType="1"/>
          </p:cNvSpPr>
          <p:nvPr/>
        </p:nvSpPr>
        <p:spPr bwMode="auto">
          <a:xfrm>
            <a:off x="5845175" y="4762500"/>
            <a:ext cx="233363" cy="95250"/>
          </a:xfrm>
          <a:prstGeom prst="line">
            <a:avLst/>
          </a:prstGeom>
          <a:noFill/>
          <a:ln w="9525">
            <a:solidFill>
              <a:schemeClr val="tx1"/>
            </a:solidFill>
            <a:round/>
            <a:headEnd/>
            <a:tailEnd/>
          </a:ln>
        </p:spPr>
        <p:txBody>
          <a:bodyPr/>
          <a:lstStyle/>
          <a:p>
            <a:pPr>
              <a:defRPr/>
            </a:pPr>
            <a:endParaRPr lang="en-US"/>
          </a:p>
        </p:txBody>
      </p:sp>
      <p:sp>
        <p:nvSpPr>
          <p:cNvPr id="7190" name="Line 1306"/>
          <p:cNvSpPr>
            <a:spLocks noChangeShapeType="1"/>
          </p:cNvSpPr>
          <p:nvPr/>
        </p:nvSpPr>
        <p:spPr bwMode="auto">
          <a:xfrm flipV="1">
            <a:off x="5586413" y="4999038"/>
            <a:ext cx="403225" cy="100012"/>
          </a:xfrm>
          <a:prstGeom prst="line">
            <a:avLst/>
          </a:prstGeom>
          <a:noFill/>
          <a:ln w="9525">
            <a:solidFill>
              <a:schemeClr val="tx1"/>
            </a:solidFill>
            <a:round/>
            <a:headEnd/>
            <a:tailEnd/>
          </a:ln>
        </p:spPr>
        <p:txBody>
          <a:bodyPr/>
          <a:lstStyle/>
          <a:p>
            <a:pPr>
              <a:defRPr/>
            </a:pPr>
            <a:endParaRPr lang="en-US"/>
          </a:p>
        </p:txBody>
      </p:sp>
      <p:sp>
        <p:nvSpPr>
          <p:cNvPr id="7191" name="Line 1309"/>
          <p:cNvSpPr>
            <a:spLocks noChangeShapeType="1"/>
          </p:cNvSpPr>
          <p:nvPr/>
        </p:nvSpPr>
        <p:spPr bwMode="auto">
          <a:xfrm flipH="1">
            <a:off x="6011863" y="5054600"/>
            <a:ext cx="177800" cy="203200"/>
          </a:xfrm>
          <a:prstGeom prst="line">
            <a:avLst/>
          </a:prstGeom>
          <a:noFill/>
          <a:ln w="9525">
            <a:solidFill>
              <a:schemeClr val="tx1"/>
            </a:solidFill>
            <a:round/>
            <a:headEnd/>
            <a:tailEnd/>
          </a:ln>
        </p:spPr>
        <p:txBody>
          <a:bodyPr/>
          <a:lstStyle/>
          <a:p>
            <a:pPr>
              <a:defRPr/>
            </a:pPr>
            <a:endParaRPr lang="en-US"/>
          </a:p>
        </p:txBody>
      </p:sp>
      <p:sp>
        <p:nvSpPr>
          <p:cNvPr id="7192" name="Line 1310"/>
          <p:cNvSpPr>
            <a:spLocks noChangeShapeType="1"/>
          </p:cNvSpPr>
          <p:nvPr/>
        </p:nvSpPr>
        <p:spPr bwMode="auto">
          <a:xfrm flipH="1" flipV="1">
            <a:off x="6405563" y="5038725"/>
            <a:ext cx="1587" cy="220663"/>
          </a:xfrm>
          <a:prstGeom prst="line">
            <a:avLst/>
          </a:prstGeom>
          <a:noFill/>
          <a:ln w="9525">
            <a:solidFill>
              <a:schemeClr val="tx1"/>
            </a:solidFill>
            <a:round/>
            <a:headEnd/>
            <a:tailEnd/>
          </a:ln>
        </p:spPr>
        <p:txBody>
          <a:bodyPr/>
          <a:lstStyle/>
          <a:p>
            <a:pPr>
              <a:defRPr/>
            </a:pPr>
            <a:endParaRPr lang="en-US"/>
          </a:p>
        </p:txBody>
      </p:sp>
      <p:sp>
        <p:nvSpPr>
          <p:cNvPr id="7193" name="Line 1311"/>
          <p:cNvSpPr>
            <a:spLocks noChangeShapeType="1"/>
          </p:cNvSpPr>
          <p:nvPr/>
        </p:nvSpPr>
        <p:spPr bwMode="auto">
          <a:xfrm>
            <a:off x="6488113" y="5041900"/>
            <a:ext cx="503237" cy="269875"/>
          </a:xfrm>
          <a:prstGeom prst="line">
            <a:avLst/>
          </a:prstGeom>
          <a:noFill/>
          <a:ln w="9525">
            <a:solidFill>
              <a:schemeClr val="tx1"/>
            </a:solidFill>
            <a:round/>
            <a:headEnd/>
            <a:tailEnd/>
          </a:ln>
        </p:spPr>
        <p:txBody>
          <a:bodyPr/>
          <a:lstStyle/>
          <a:p>
            <a:pPr>
              <a:defRPr/>
            </a:pPr>
            <a:endParaRPr lang="en-US"/>
          </a:p>
        </p:txBody>
      </p:sp>
      <p:sp>
        <p:nvSpPr>
          <p:cNvPr id="7194" name="Line 1313"/>
          <p:cNvSpPr>
            <a:spLocks noChangeShapeType="1"/>
          </p:cNvSpPr>
          <p:nvPr/>
        </p:nvSpPr>
        <p:spPr bwMode="auto">
          <a:xfrm>
            <a:off x="6026150" y="3511550"/>
            <a:ext cx="0" cy="131763"/>
          </a:xfrm>
          <a:prstGeom prst="line">
            <a:avLst/>
          </a:prstGeom>
          <a:noFill/>
          <a:ln w="9525">
            <a:solidFill>
              <a:schemeClr val="tx1"/>
            </a:solidFill>
            <a:round/>
            <a:headEnd/>
            <a:tailEnd/>
          </a:ln>
        </p:spPr>
        <p:txBody>
          <a:bodyPr/>
          <a:lstStyle/>
          <a:p>
            <a:pPr>
              <a:defRPr/>
            </a:pPr>
            <a:endParaRPr lang="en-US"/>
          </a:p>
        </p:txBody>
      </p:sp>
      <p:sp>
        <p:nvSpPr>
          <p:cNvPr id="7195" name="Line 1314"/>
          <p:cNvSpPr>
            <a:spLocks noChangeShapeType="1"/>
          </p:cNvSpPr>
          <p:nvPr/>
        </p:nvSpPr>
        <p:spPr bwMode="auto">
          <a:xfrm flipV="1">
            <a:off x="7321550" y="2481263"/>
            <a:ext cx="123825" cy="87311"/>
          </a:xfrm>
          <a:prstGeom prst="line">
            <a:avLst/>
          </a:prstGeom>
          <a:noFill/>
          <a:ln w="9525">
            <a:solidFill>
              <a:schemeClr val="tx1"/>
            </a:solidFill>
            <a:round/>
            <a:headEnd/>
            <a:tailEnd/>
          </a:ln>
        </p:spPr>
        <p:txBody>
          <a:bodyPr/>
          <a:lstStyle/>
          <a:p>
            <a:pPr>
              <a:defRPr/>
            </a:pPr>
            <a:endParaRPr lang="en-US"/>
          </a:p>
        </p:txBody>
      </p:sp>
      <p:sp>
        <p:nvSpPr>
          <p:cNvPr id="7196" name="Line 1315"/>
          <p:cNvSpPr>
            <a:spLocks noChangeShapeType="1"/>
          </p:cNvSpPr>
          <p:nvPr/>
        </p:nvSpPr>
        <p:spPr bwMode="auto">
          <a:xfrm>
            <a:off x="7150100" y="2654300"/>
            <a:ext cx="0" cy="82550"/>
          </a:xfrm>
          <a:prstGeom prst="line">
            <a:avLst/>
          </a:prstGeom>
          <a:noFill/>
          <a:ln w="9525">
            <a:solidFill>
              <a:schemeClr val="tx1"/>
            </a:solidFill>
            <a:round/>
            <a:headEnd/>
            <a:tailEnd/>
          </a:ln>
        </p:spPr>
        <p:txBody>
          <a:bodyPr/>
          <a:lstStyle/>
          <a:p>
            <a:pPr>
              <a:defRPr/>
            </a:pPr>
            <a:endParaRPr lang="en-US"/>
          </a:p>
        </p:txBody>
      </p:sp>
      <p:sp>
        <p:nvSpPr>
          <p:cNvPr id="7197" name="Line 1316"/>
          <p:cNvSpPr>
            <a:spLocks noChangeShapeType="1"/>
          </p:cNvSpPr>
          <p:nvPr/>
        </p:nvSpPr>
        <p:spPr bwMode="auto">
          <a:xfrm flipV="1">
            <a:off x="7321550" y="2551113"/>
            <a:ext cx="263525" cy="288924"/>
          </a:xfrm>
          <a:prstGeom prst="line">
            <a:avLst/>
          </a:prstGeom>
          <a:noFill/>
          <a:ln w="9525">
            <a:solidFill>
              <a:schemeClr val="tx1"/>
            </a:solidFill>
            <a:round/>
            <a:headEnd/>
            <a:tailEnd/>
          </a:ln>
        </p:spPr>
        <p:txBody>
          <a:bodyPr/>
          <a:lstStyle/>
          <a:p>
            <a:pPr>
              <a:defRPr/>
            </a:pPr>
            <a:endParaRPr lang="en-US"/>
          </a:p>
        </p:txBody>
      </p:sp>
      <p:sp>
        <p:nvSpPr>
          <p:cNvPr id="7198" name="Line 1317"/>
          <p:cNvSpPr>
            <a:spLocks noChangeShapeType="1"/>
          </p:cNvSpPr>
          <p:nvPr/>
        </p:nvSpPr>
        <p:spPr bwMode="auto">
          <a:xfrm>
            <a:off x="7686675" y="2549525"/>
            <a:ext cx="0" cy="196850"/>
          </a:xfrm>
          <a:prstGeom prst="line">
            <a:avLst/>
          </a:prstGeom>
          <a:noFill/>
          <a:ln w="9525">
            <a:solidFill>
              <a:schemeClr val="tx1"/>
            </a:solidFill>
            <a:round/>
            <a:headEnd/>
            <a:tailEnd/>
          </a:ln>
        </p:spPr>
        <p:txBody>
          <a:bodyPr/>
          <a:lstStyle/>
          <a:p>
            <a:pPr>
              <a:defRPr/>
            </a:pPr>
            <a:endParaRPr lang="en-US"/>
          </a:p>
        </p:txBody>
      </p:sp>
      <p:sp>
        <p:nvSpPr>
          <p:cNvPr id="7199" name="Line 1318"/>
          <p:cNvSpPr>
            <a:spLocks noChangeShapeType="1"/>
          </p:cNvSpPr>
          <p:nvPr/>
        </p:nvSpPr>
        <p:spPr bwMode="auto">
          <a:xfrm>
            <a:off x="7340600" y="2855913"/>
            <a:ext cx="188913" cy="0"/>
          </a:xfrm>
          <a:prstGeom prst="line">
            <a:avLst/>
          </a:prstGeom>
          <a:noFill/>
          <a:ln w="9525">
            <a:solidFill>
              <a:schemeClr val="tx1"/>
            </a:solidFill>
            <a:round/>
            <a:headEnd/>
            <a:tailEnd/>
          </a:ln>
        </p:spPr>
        <p:txBody>
          <a:bodyPr/>
          <a:lstStyle/>
          <a:p>
            <a:pPr>
              <a:defRPr/>
            </a:pPr>
            <a:endParaRPr lang="en-US"/>
          </a:p>
        </p:txBody>
      </p:sp>
      <p:sp>
        <p:nvSpPr>
          <p:cNvPr id="7200" name="Line 1319"/>
          <p:cNvSpPr>
            <a:spLocks noChangeShapeType="1"/>
          </p:cNvSpPr>
          <p:nvPr/>
        </p:nvSpPr>
        <p:spPr bwMode="auto">
          <a:xfrm flipV="1">
            <a:off x="5635625" y="3722688"/>
            <a:ext cx="168275" cy="3175"/>
          </a:xfrm>
          <a:prstGeom prst="line">
            <a:avLst/>
          </a:prstGeom>
          <a:noFill/>
          <a:ln w="9525">
            <a:solidFill>
              <a:schemeClr val="tx1"/>
            </a:solidFill>
            <a:round/>
            <a:headEnd/>
            <a:tailEnd/>
          </a:ln>
        </p:spPr>
        <p:txBody>
          <a:bodyPr/>
          <a:lstStyle/>
          <a:p>
            <a:pPr>
              <a:defRPr/>
            </a:pPr>
            <a:endParaRPr lang="en-US"/>
          </a:p>
        </p:txBody>
      </p:sp>
      <p:sp>
        <p:nvSpPr>
          <p:cNvPr id="7201" name="Line 1320"/>
          <p:cNvSpPr>
            <a:spLocks noChangeShapeType="1"/>
          </p:cNvSpPr>
          <p:nvPr/>
        </p:nvSpPr>
        <p:spPr bwMode="auto">
          <a:xfrm>
            <a:off x="7894638" y="2846388"/>
            <a:ext cx="177800" cy="0"/>
          </a:xfrm>
          <a:prstGeom prst="line">
            <a:avLst/>
          </a:prstGeom>
          <a:noFill/>
          <a:ln w="9525">
            <a:solidFill>
              <a:schemeClr val="tx1"/>
            </a:solidFill>
            <a:round/>
            <a:headEnd/>
            <a:tailEnd/>
          </a:ln>
        </p:spPr>
        <p:txBody>
          <a:bodyPr/>
          <a:lstStyle/>
          <a:p>
            <a:pPr>
              <a:defRPr/>
            </a:pPr>
            <a:endParaRPr lang="en-US"/>
          </a:p>
        </p:txBody>
      </p:sp>
      <p:sp>
        <p:nvSpPr>
          <p:cNvPr id="7202" name="Line 1321"/>
          <p:cNvSpPr>
            <a:spLocks noChangeShapeType="1"/>
          </p:cNvSpPr>
          <p:nvPr/>
        </p:nvSpPr>
        <p:spPr bwMode="auto">
          <a:xfrm flipH="1">
            <a:off x="7040563" y="2922588"/>
            <a:ext cx="98425" cy="704850"/>
          </a:xfrm>
          <a:prstGeom prst="line">
            <a:avLst/>
          </a:prstGeom>
          <a:noFill/>
          <a:ln w="9525">
            <a:solidFill>
              <a:schemeClr val="tx1"/>
            </a:solidFill>
            <a:round/>
            <a:headEnd/>
            <a:tailEnd/>
          </a:ln>
        </p:spPr>
        <p:txBody>
          <a:bodyPr/>
          <a:lstStyle/>
          <a:p>
            <a:pPr>
              <a:defRPr/>
            </a:pPr>
            <a:endParaRPr lang="en-US"/>
          </a:p>
        </p:txBody>
      </p:sp>
      <p:sp>
        <p:nvSpPr>
          <p:cNvPr id="7203" name="Line 1322"/>
          <p:cNvSpPr>
            <a:spLocks noChangeShapeType="1"/>
          </p:cNvSpPr>
          <p:nvPr/>
        </p:nvSpPr>
        <p:spPr bwMode="auto">
          <a:xfrm flipH="1">
            <a:off x="7632700" y="2922588"/>
            <a:ext cx="111125" cy="727075"/>
          </a:xfrm>
          <a:prstGeom prst="line">
            <a:avLst/>
          </a:prstGeom>
          <a:noFill/>
          <a:ln w="9525">
            <a:solidFill>
              <a:schemeClr val="tx1"/>
            </a:solidFill>
            <a:round/>
            <a:headEnd/>
            <a:tailEnd/>
          </a:ln>
        </p:spPr>
        <p:txBody>
          <a:bodyPr/>
          <a:lstStyle/>
          <a:p>
            <a:pPr>
              <a:defRPr/>
            </a:pPr>
            <a:endParaRPr lang="en-US"/>
          </a:p>
        </p:txBody>
      </p:sp>
      <p:sp>
        <p:nvSpPr>
          <p:cNvPr id="7204" name="Line 1323"/>
          <p:cNvSpPr>
            <a:spLocks noChangeShapeType="1"/>
          </p:cNvSpPr>
          <p:nvPr/>
        </p:nvSpPr>
        <p:spPr bwMode="auto">
          <a:xfrm flipV="1">
            <a:off x="7016750" y="4064000"/>
            <a:ext cx="227013" cy="436563"/>
          </a:xfrm>
          <a:prstGeom prst="line">
            <a:avLst/>
          </a:prstGeom>
          <a:noFill/>
          <a:ln w="9525">
            <a:solidFill>
              <a:schemeClr val="tx1"/>
            </a:solidFill>
            <a:round/>
            <a:headEnd/>
            <a:tailEnd/>
          </a:ln>
        </p:spPr>
        <p:txBody>
          <a:bodyPr/>
          <a:lstStyle/>
          <a:p>
            <a:pPr>
              <a:defRPr/>
            </a:pPr>
            <a:endParaRPr lang="en-US"/>
          </a:p>
        </p:txBody>
      </p:sp>
      <p:grpSp>
        <p:nvGrpSpPr>
          <p:cNvPr id="7205" name="Group 1324"/>
          <p:cNvGrpSpPr/>
          <p:nvPr/>
        </p:nvGrpSpPr>
        <p:grpSpPr bwMode="auto">
          <a:xfrm flipH="1">
            <a:off x="5519738" y="4522788"/>
            <a:ext cx="414337" cy="373062"/>
            <a:chOff x="2839" y="3501"/>
            <a:chExt cx="755" cy="803"/>
          </a:xfrm>
        </p:grpSpPr>
        <p:pic>
          <p:nvPicPr>
            <p:cNvPr id="7789" name="Picture 1325" descr="desktop_computer_stylized_medium"/>
            <p:cNvPicPr>
              <a:picLocks noChangeAspect="1" noChangeArrowheads="1"/>
            </p:cNvPicPr>
            <p:nvPr/>
          </p:nvPicPr>
          <p:blipFill>
            <a:blip r:embed="rId2"/>
            <a:stretch/>
          </p:blipFill>
          <p:spPr bwMode="auto">
            <a:xfrm>
              <a:off x="2839" y="3501"/>
              <a:ext cx="755" cy="803"/>
            </a:xfrm>
            <a:prstGeom prst="rect">
              <a:avLst/>
            </a:prstGeom>
            <a:noFill/>
            <a:ln>
              <a:noFill/>
            </a:ln>
          </p:spPr>
        </p:pic>
        <p:sp>
          <p:nvSpPr>
            <p:cNvPr id="7790" name="Freeform 1326"/>
            <p:cNvSpPr/>
            <p:nvPr/>
          </p:nvSpPr>
          <p:spPr bwMode="auto">
            <a:xfrm>
              <a:off x="2916" y="3578"/>
              <a:ext cx="355"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7206" name="Group 1327"/>
          <p:cNvGrpSpPr/>
          <p:nvPr/>
        </p:nvGrpSpPr>
        <p:grpSpPr bwMode="auto">
          <a:xfrm flipH="1">
            <a:off x="5202238" y="4943475"/>
            <a:ext cx="482600" cy="406400"/>
            <a:chOff x="2839" y="3501"/>
            <a:chExt cx="755" cy="803"/>
          </a:xfrm>
        </p:grpSpPr>
        <p:pic>
          <p:nvPicPr>
            <p:cNvPr id="7787" name="Picture 1328" descr="desktop_computer_stylized_medium"/>
            <p:cNvPicPr>
              <a:picLocks noChangeAspect="1" noChangeArrowheads="1"/>
            </p:cNvPicPr>
            <p:nvPr/>
          </p:nvPicPr>
          <p:blipFill>
            <a:blip r:embed="rId3"/>
            <a:stretch/>
          </p:blipFill>
          <p:spPr bwMode="auto">
            <a:xfrm>
              <a:off x="2839" y="3501"/>
              <a:ext cx="755" cy="803"/>
            </a:xfrm>
            <a:prstGeom prst="rect">
              <a:avLst/>
            </a:prstGeom>
            <a:noFill/>
            <a:ln>
              <a:noFill/>
            </a:ln>
          </p:spPr>
        </p:pic>
        <p:sp>
          <p:nvSpPr>
            <p:cNvPr id="7788" name="Freeform 1329"/>
            <p:cNvSpPr/>
            <p:nvPr/>
          </p:nvSpPr>
          <p:spPr bwMode="auto">
            <a:xfrm>
              <a:off x="2916" y="3578"/>
              <a:ext cx="355"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7207" name="Group 1330"/>
          <p:cNvGrpSpPr/>
          <p:nvPr/>
        </p:nvGrpSpPr>
        <p:grpSpPr bwMode="auto">
          <a:xfrm flipH="1">
            <a:off x="5680075" y="5245100"/>
            <a:ext cx="427038" cy="349250"/>
            <a:chOff x="2839" y="3501"/>
            <a:chExt cx="755" cy="803"/>
          </a:xfrm>
        </p:grpSpPr>
        <p:pic>
          <p:nvPicPr>
            <p:cNvPr id="7785" name="Picture 1331" descr="desktop_computer_stylized_medium"/>
            <p:cNvPicPr>
              <a:picLocks noChangeAspect="1" noChangeArrowheads="1"/>
            </p:cNvPicPr>
            <p:nvPr/>
          </p:nvPicPr>
          <p:blipFill>
            <a:blip r:embed="rId4"/>
            <a:stretch/>
          </p:blipFill>
          <p:spPr bwMode="auto">
            <a:xfrm>
              <a:off x="2839" y="3501"/>
              <a:ext cx="755" cy="803"/>
            </a:xfrm>
            <a:prstGeom prst="rect">
              <a:avLst/>
            </a:prstGeom>
            <a:noFill/>
            <a:ln>
              <a:noFill/>
            </a:ln>
          </p:spPr>
        </p:pic>
        <p:sp>
          <p:nvSpPr>
            <p:cNvPr id="7786" name="Freeform 1332"/>
            <p:cNvSpPr/>
            <p:nvPr/>
          </p:nvSpPr>
          <p:spPr bwMode="auto">
            <a:xfrm>
              <a:off x="2916" y="3578"/>
              <a:ext cx="355"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7208" name="Group 1333"/>
          <p:cNvGrpSpPr/>
          <p:nvPr/>
        </p:nvGrpSpPr>
        <p:grpSpPr bwMode="auto">
          <a:xfrm>
            <a:off x="6294437" y="5227638"/>
            <a:ext cx="427037" cy="350837"/>
            <a:chOff x="2839" y="3501"/>
            <a:chExt cx="755" cy="803"/>
          </a:xfrm>
        </p:grpSpPr>
        <p:pic>
          <p:nvPicPr>
            <p:cNvPr id="7783" name="Picture 1334" descr="desktop_computer_stylized_medium"/>
            <p:cNvPicPr>
              <a:picLocks noChangeAspect="1" noChangeArrowheads="1"/>
            </p:cNvPicPr>
            <p:nvPr/>
          </p:nvPicPr>
          <p:blipFill>
            <a:blip r:embed="rId5"/>
            <a:stretch/>
          </p:blipFill>
          <p:spPr bwMode="auto">
            <a:xfrm>
              <a:off x="2839" y="3501"/>
              <a:ext cx="755" cy="803"/>
            </a:xfrm>
            <a:prstGeom prst="rect">
              <a:avLst/>
            </a:prstGeom>
            <a:noFill/>
            <a:ln>
              <a:noFill/>
            </a:ln>
          </p:spPr>
        </p:pic>
        <p:sp>
          <p:nvSpPr>
            <p:cNvPr id="7784" name="Freeform 1335"/>
            <p:cNvSpPr/>
            <p:nvPr/>
          </p:nvSpPr>
          <p:spPr bwMode="auto">
            <a:xfrm>
              <a:off x="2916" y="3578"/>
              <a:ext cx="355"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pic>
        <p:nvPicPr>
          <p:cNvPr id="7209" name="Picture 1336" descr="car_icon_small"/>
          <p:cNvPicPr>
            <a:picLocks noChangeAspect="1" noChangeArrowheads="1"/>
          </p:cNvPicPr>
          <p:nvPr/>
        </p:nvPicPr>
        <p:blipFill>
          <a:blip r:embed="rId6"/>
          <a:stretch/>
        </p:blipFill>
        <p:spPr bwMode="auto">
          <a:xfrm>
            <a:off x="6086475" y="1709738"/>
            <a:ext cx="849313" cy="168275"/>
          </a:xfrm>
          <a:prstGeom prst="rect">
            <a:avLst/>
          </a:prstGeom>
          <a:noFill/>
          <a:ln>
            <a:noFill/>
          </a:ln>
        </p:spPr>
      </p:pic>
      <p:grpSp>
        <p:nvGrpSpPr>
          <p:cNvPr id="7210" name="Group 1337"/>
          <p:cNvGrpSpPr/>
          <p:nvPr/>
        </p:nvGrpSpPr>
        <p:grpSpPr bwMode="auto">
          <a:xfrm>
            <a:off x="5357813" y="1535113"/>
            <a:ext cx="415925" cy="385762"/>
            <a:chOff x="2751" y="1851"/>
            <a:chExt cx="462" cy="478"/>
          </a:xfrm>
        </p:grpSpPr>
        <p:pic>
          <p:nvPicPr>
            <p:cNvPr id="7781" name="Picture 1338" descr="iphone_stylized_small"/>
            <p:cNvPicPr>
              <a:picLocks noChangeAspect="1" noChangeArrowheads="1"/>
            </p:cNvPicPr>
            <p:nvPr/>
          </p:nvPicPr>
          <p:blipFill>
            <a:blip r:embed="rId7"/>
            <a:stretch/>
          </p:blipFill>
          <p:spPr bwMode="auto">
            <a:xfrm>
              <a:off x="2927" y="1922"/>
              <a:ext cx="152" cy="407"/>
            </a:xfrm>
            <a:prstGeom prst="rect">
              <a:avLst/>
            </a:prstGeom>
            <a:noFill/>
            <a:ln>
              <a:noFill/>
            </a:ln>
          </p:spPr>
        </p:pic>
        <p:pic>
          <p:nvPicPr>
            <p:cNvPr id="7782" name="Picture 1339" descr="antenna_radiation_stylized"/>
            <p:cNvPicPr>
              <a:picLocks noChangeAspect="1" noChangeArrowheads="1"/>
            </p:cNvPicPr>
            <p:nvPr/>
          </p:nvPicPr>
          <p:blipFill>
            <a:blip r:embed="rId8"/>
            <a:stretch/>
          </p:blipFill>
          <p:spPr bwMode="auto">
            <a:xfrm>
              <a:off x="2751" y="1851"/>
              <a:ext cx="462" cy="110"/>
            </a:xfrm>
            <a:prstGeom prst="rect">
              <a:avLst/>
            </a:prstGeom>
            <a:noFill/>
            <a:ln>
              <a:noFill/>
            </a:ln>
          </p:spPr>
        </p:pic>
      </p:grpSp>
      <p:grpSp>
        <p:nvGrpSpPr>
          <p:cNvPr id="7211" name="Group 1340"/>
          <p:cNvGrpSpPr/>
          <p:nvPr/>
        </p:nvGrpSpPr>
        <p:grpSpPr bwMode="auto">
          <a:xfrm>
            <a:off x="7434263" y="2384425"/>
            <a:ext cx="390525" cy="169862"/>
            <a:chOff x="4650" y="1129"/>
            <a:chExt cx="246" cy="95"/>
          </a:xfrm>
        </p:grpSpPr>
        <p:sp>
          <p:nvSpPr>
            <p:cNvPr id="7773"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74"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75"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76" name="Group 1344"/>
            <p:cNvGrpSpPr/>
            <p:nvPr/>
          </p:nvGrpSpPr>
          <p:grpSpPr bwMode="auto">
            <a:xfrm>
              <a:off x="4699" y="1144"/>
              <a:ext cx="138" cy="29"/>
              <a:chOff x="2468" y="1332"/>
              <a:chExt cx="310" cy="60"/>
            </a:xfrm>
          </p:grpSpPr>
          <p:sp>
            <p:nvSpPr>
              <p:cNvPr id="7779" name="Freeform 134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80" name="Freeform 134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77" name="Line 134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78" name="Line 134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12" name="Group 1349"/>
          <p:cNvGrpSpPr/>
          <p:nvPr/>
        </p:nvGrpSpPr>
        <p:grpSpPr bwMode="auto">
          <a:xfrm>
            <a:off x="7507288" y="2746375"/>
            <a:ext cx="390525" cy="176213"/>
            <a:chOff x="4650" y="1129"/>
            <a:chExt cx="246" cy="95"/>
          </a:xfrm>
        </p:grpSpPr>
        <p:sp>
          <p:nvSpPr>
            <p:cNvPr id="7765"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66"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67"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68" name="Group 1353"/>
            <p:cNvGrpSpPr/>
            <p:nvPr/>
          </p:nvGrpSpPr>
          <p:grpSpPr bwMode="auto">
            <a:xfrm>
              <a:off x="4699" y="1144"/>
              <a:ext cx="138" cy="29"/>
              <a:chOff x="2468" y="1332"/>
              <a:chExt cx="310" cy="60"/>
            </a:xfrm>
          </p:grpSpPr>
          <p:sp>
            <p:nvSpPr>
              <p:cNvPr id="7771" name="Freeform 135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72" name="Freeform 135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69" name="Line 1356"/>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70" name="Line 1357"/>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13" name="Group 1358"/>
          <p:cNvGrpSpPr/>
          <p:nvPr/>
        </p:nvGrpSpPr>
        <p:grpSpPr bwMode="auto">
          <a:xfrm>
            <a:off x="6948488" y="2482850"/>
            <a:ext cx="390525" cy="169862"/>
            <a:chOff x="4650" y="1129"/>
            <a:chExt cx="246" cy="95"/>
          </a:xfrm>
        </p:grpSpPr>
        <p:sp>
          <p:nvSpPr>
            <p:cNvPr id="7757"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58"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59"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60" name="Group 1362"/>
            <p:cNvGrpSpPr/>
            <p:nvPr/>
          </p:nvGrpSpPr>
          <p:grpSpPr bwMode="auto">
            <a:xfrm>
              <a:off x="4699" y="1144"/>
              <a:ext cx="138" cy="29"/>
              <a:chOff x="2468" y="1332"/>
              <a:chExt cx="310" cy="60"/>
            </a:xfrm>
          </p:grpSpPr>
          <p:sp>
            <p:nvSpPr>
              <p:cNvPr id="7763" name="Freeform 136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64" name="Freeform 136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61" name="Line 136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62" name="Line 136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14" name="Group 1367"/>
          <p:cNvGrpSpPr/>
          <p:nvPr/>
        </p:nvGrpSpPr>
        <p:grpSpPr bwMode="auto">
          <a:xfrm>
            <a:off x="6959600" y="2746375"/>
            <a:ext cx="390525" cy="169862"/>
            <a:chOff x="4650" y="1129"/>
            <a:chExt cx="246" cy="95"/>
          </a:xfrm>
        </p:grpSpPr>
        <p:sp>
          <p:nvSpPr>
            <p:cNvPr id="7749"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50"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51"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52" name="Group 1371"/>
            <p:cNvGrpSpPr/>
            <p:nvPr/>
          </p:nvGrpSpPr>
          <p:grpSpPr bwMode="auto">
            <a:xfrm>
              <a:off x="4699" y="1144"/>
              <a:ext cx="138" cy="29"/>
              <a:chOff x="2468" y="1332"/>
              <a:chExt cx="310" cy="60"/>
            </a:xfrm>
          </p:grpSpPr>
          <p:sp>
            <p:nvSpPr>
              <p:cNvPr id="7755" name="Freeform 137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56" name="Freeform 137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53" name="Line 137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54" name="Line 137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sp>
        <p:nvSpPr>
          <p:cNvPr id="7215" name="Line 1376"/>
          <p:cNvSpPr>
            <a:spLocks noChangeShapeType="1"/>
          </p:cNvSpPr>
          <p:nvPr/>
        </p:nvSpPr>
        <p:spPr bwMode="auto">
          <a:xfrm>
            <a:off x="8089900" y="2844800"/>
            <a:ext cx="177800" cy="0"/>
          </a:xfrm>
          <a:prstGeom prst="line">
            <a:avLst/>
          </a:prstGeom>
          <a:noFill/>
          <a:ln w="9525">
            <a:solidFill>
              <a:schemeClr val="bg2"/>
            </a:solidFill>
            <a:prstDash val="dash"/>
            <a:round/>
            <a:headEnd/>
            <a:tailEnd/>
          </a:ln>
        </p:spPr>
        <p:txBody>
          <a:bodyPr/>
          <a:lstStyle/>
          <a:p>
            <a:pPr>
              <a:defRPr/>
            </a:pPr>
            <a:endParaRPr lang="en-US"/>
          </a:p>
        </p:txBody>
      </p:sp>
      <p:grpSp>
        <p:nvGrpSpPr>
          <p:cNvPr id="7216" name="Group 1377"/>
          <p:cNvGrpSpPr/>
          <p:nvPr/>
        </p:nvGrpSpPr>
        <p:grpSpPr bwMode="auto">
          <a:xfrm>
            <a:off x="7145338" y="3900488"/>
            <a:ext cx="485775" cy="203200"/>
            <a:chOff x="4650" y="1129"/>
            <a:chExt cx="246" cy="95"/>
          </a:xfrm>
        </p:grpSpPr>
        <p:sp>
          <p:nvSpPr>
            <p:cNvPr id="7741"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42"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43"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44" name="Group 1381"/>
            <p:cNvGrpSpPr/>
            <p:nvPr/>
          </p:nvGrpSpPr>
          <p:grpSpPr bwMode="auto">
            <a:xfrm>
              <a:off x="4699" y="1144"/>
              <a:ext cx="138" cy="29"/>
              <a:chOff x="2468" y="1332"/>
              <a:chExt cx="310" cy="60"/>
            </a:xfrm>
          </p:grpSpPr>
          <p:sp>
            <p:nvSpPr>
              <p:cNvPr id="7747" name="Freeform 138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48" name="Freeform 138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45" name="Line 138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46" name="Line 138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17" name="Group 1386"/>
          <p:cNvGrpSpPr/>
          <p:nvPr/>
        </p:nvGrpSpPr>
        <p:grpSpPr bwMode="auto">
          <a:xfrm>
            <a:off x="6826250" y="3619500"/>
            <a:ext cx="485775" cy="203200"/>
            <a:chOff x="4650" y="1129"/>
            <a:chExt cx="246" cy="95"/>
          </a:xfrm>
        </p:grpSpPr>
        <p:sp>
          <p:nvSpPr>
            <p:cNvPr id="7733"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34"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35"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36" name="Group 1390"/>
            <p:cNvGrpSpPr/>
            <p:nvPr/>
          </p:nvGrpSpPr>
          <p:grpSpPr bwMode="auto">
            <a:xfrm>
              <a:off x="4699" y="1144"/>
              <a:ext cx="138" cy="29"/>
              <a:chOff x="2468" y="1332"/>
              <a:chExt cx="310" cy="60"/>
            </a:xfrm>
          </p:grpSpPr>
          <p:sp>
            <p:nvSpPr>
              <p:cNvPr id="7739" name="Freeform 139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40" name="Freeform 1392"/>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37" name="Line 1393"/>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38" name="Line 1394"/>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18" name="Group 1395"/>
          <p:cNvGrpSpPr/>
          <p:nvPr/>
        </p:nvGrpSpPr>
        <p:grpSpPr bwMode="auto">
          <a:xfrm>
            <a:off x="7488238" y="3632200"/>
            <a:ext cx="485775" cy="203200"/>
            <a:chOff x="4650" y="1129"/>
            <a:chExt cx="246" cy="95"/>
          </a:xfrm>
        </p:grpSpPr>
        <p:sp>
          <p:nvSpPr>
            <p:cNvPr id="7725"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26"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27"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28" name="Group 1399"/>
            <p:cNvGrpSpPr/>
            <p:nvPr/>
          </p:nvGrpSpPr>
          <p:grpSpPr bwMode="auto">
            <a:xfrm>
              <a:off x="4699" y="1144"/>
              <a:ext cx="138" cy="29"/>
              <a:chOff x="2468" y="1332"/>
              <a:chExt cx="310" cy="60"/>
            </a:xfrm>
          </p:grpSpPr>
          <p:sp>
            <p:nvSpPr>
              <p:cNvPr id="7731" name="Freeform 140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32" name="Freeform 140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29" name="Line 140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30" name="Line 140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19" name="Group 1404"/>
          <p:cNvGrpSpPr/>
          <p:nvPr/>
        </p:nvGrpSpPr>
        <p:grpSpPr bwMode="auto">
          <a:xfrm>
            <a:off x="6707188" y="4494213"/>
            <a:ext cx="619125" cy="242887"/>
            <a:chOff x="4650" y="1129"/>
            <a:chExt cx="246" cy="95"/>
          </a:xfrm>
        </p:grpSpPr>
        <p:sp>
          <p:nvSpPr>
            <p:cNvPr id="7717"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18"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19"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20" name="Group 1408"/>
            <p:cNvGrpSpPr/>
            <p:nvPr/>
          </p:nvGrpSpPr>
          <p:grpSpPr bwMode="auto">
            <a:xfrm>
              <a:off x="4699" y="1144"/>
              <a:ext cx="138" cy="29"/>
              <a:chOff x="2468" y="1332"/>
              <a:chExt cx="310" cy="60"/>
            </a:xfrm>
          </p:grpSpPr>
          <p:sp>
            <p:nvSpPr>
              <p:cNvPr id="7723" name="Freeform 140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24" name="Freeform 141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21" name="Line 141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22" name="Line 141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20" name="Group 1413"/>
          <p:cNvGrpSpPr/>
          <p:nvPr/>
        </p:nvGrpSpPr>
        <p:grpSpPr bwMode="auto">
          <a:xfrm>
            <a:off x="7340600" y="4792663"/>
            <a:ext cx="619125" cy="242887"/>
            <a:chOff x="4650" y="1129"/>
            <a:chExt cx="246" cy="95"/>
          </a:xfrm>
        </p:grpSpPr>
        <p:sp>
          <p:nvSpPr>
            <p:cNvPr id="7709"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10"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11"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12" name="Group 1417"/>
            <p:cNvGrpSpPr/>
            <p:nvPr/>
          </p:nvGrpSpPr>
          <p:grpSpPr bwMode="auto">
            <a:xfrm>
              <a:off x="4699" y="1144"/>
              <a:ext cx="138" cy="29"/>
              <a:chOff x="2468" y="1332"/>
              <a:chExt cx="310" cy="60"/>
            </a:xfrm>
          </p:grpSpPr>
          <p:sp>
            <p:nvSpPr>
              <p:cNvPr id="7715" name="Freeform 1418"/>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16" name="Freeform 1419"/>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13" name="Line 1420"/>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14" name="Line 1421"/>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21" name="Group 1422"/>
          <p:cNvGrpSpPr/>
          <p:nvPr/>
        </p:nvGrpSpPr>
        <p:grpSpPr bwMode="auto">
          <a:xfrm>
            <a:off x="5991225" y="4837113"/>
            <a:ext cx="619125" cy="242887"/>
            <a:chOff x="4650" y="1129"/>
            <a:chExt cx="246" cy="95"/>
          </a:xfrm>
        </p:grpSpPr>
        <p:sp>
          <p:nvSpPr>
            <p:cNvPr id="7701"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702"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703"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704" name="Group 1426"/>
            <p:cNvGrpSpPr/>
            <p:nvPr/>
          </p:nvGrpSpPr>
          <p:grpSpPr bwMode="auto">
            <a:xfrm>
              <a:off x="4699" y="1144"/>
              <a:ext cx="138" cy="29"/>
              <a:chOff x="2468" y="1332"/>
              <a:chExt cx="310" cy="60"/>
            </a:xfrm>
          </p:grpSpPr>
          <p:sp>
            <p:nvSpPr>
              <p:cNvPr id="7707" name="Freeform 1427"/>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08" name="Freeform 1428"/>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705" name="Line 1429"/>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706" name="Line 1430"/>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22" name="Group 1431"/>
          <p:cNvGrpSpPr/>
          <p:nvPr/>
        </p:nvGrpSpPr>
        <p:grpSpPr bwMode="auto">
          <a:xfrm>
            <a:off x="5797550" y="3629025"/>
            <a:ext cx="390525" cy="169862"/>
            <a:chOff x="4650" y="1129"/>
            <a:chExt cx="246" cy="95"/>
          </a:xfrm>
        </p:grpSpPr>
        <p:sp>
          <p:nvSpPr>
            <p:cNvPr id="7693"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694"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695"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696" name="Group 1435"/>
            <p:cNvGrpSpPr/>
            <p:nvPr/>
          </p:nvGrpSpPr>
          <p:grpSpPr bwMode="auto">
            <a:xfrm>
              <a:off x="4699" y="1144"/>
              <a:ext cx="138" cy="29"/>
              <a:chOff x="2468" y="1332"/>
              <a:chExt cx="310" cy="60"/>
            </a:xfrm>
          </p:grpSpPr>
          <p:sp>
            <p:nvSpPr>
              <p:cNvPr id="7699" name="Freeform 143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700" name="Freeform 143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697" name="Line 1438"/>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698" name="Line 1439"/>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23" name="Group 1440"/>
          <p:cNvGrpSpPr/>
          <p:nvPr/>
        </p:nvGrpSpPr>
        <p:grpSpPr bwMode="auto">
          <a:xfrm>
            <a:off x="6097588" y="2476500"/>
            <a:ext cx="390525" cy="169862"/>
            <a:chOff x="4650" y="1129"/>
            <a:chExt cx="246" cy="95"/>
          </a:xfrm>
        </p:grpSpPr>
        <p:sp>
          <p:nvSpPr>
            <p:cNvPr id="7685" name="Oval 407"/>
            <p:cNvSpPr>
              <a:spLocks noChangeArrowheads="1"/>
            </p:cNvSpPr>
            <p:nvPr/>
          </p:nvSpPr>
          <p:spPr bwMode="auto">
            <a:xfrm>
              <a:off x="4651" y="1171"/>
              <a:ext cx="244" cy="53"/>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7686" name="Rectangle 410"/>
            <p:cNvSpPr>
              <a:spLocks noChangeArrowheads="1"/>
            </p:cNvSpPr>
            <p:nvPr/>
          </p:nvSpPr>
          <p:spPr bwMode="auto">
            <a:xfrm>
              <a:off x="4651" y="1165"/>
              <a:ext cx="244" cy="33"/>
            </a:xfrm>
            <a:prstGeom prst="rect">
              <a:avLst/>
            </a:prstGeom>
            <a:gradFill>
              <a:gsLst>
                <a:gs pos="0">
                  <a:schemeClr val="hlink"/>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7687" name="Oval 411"/>
            <p:cNvSpPr>
              <a:spLocks noChangeArrowheads="1"/>
            </p:cNvSpPr>
            <p:nvPr/>
          </p:nvSpPr>
          <p:spPr bwMode="auto">
            <a:xfrm>
              <a:off x="4650" y="1129"/>
              <a:ext cx="244" cy="62"/>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7688" name="Group 1444"/>
            <p:cNvGrpSpPr/>
            <p:nvPr/>
          </p:nvGrpSpPr>
          <p:grpSpPr bwMode="auto">
            <a:xfrm>
              <a:off x="4699" y="1144"/>
              <a:ext cx="138" cy="29"/>
              <a:chOff x="2468" y="1332"/>
              <a:chExt cx="310" cy="60"/>
            </a:xfrm>
          </p:grpSpPr>
          <p:sp>
            <p:nvSpPr>
              <p:cNvPr id="7691" name="Freeform 144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2700" cmpd="sng">
                <a:solidFill>
                  <a:schemeClr val="tx1"/>
                </a:solidFill>
                <a:round/>
                <a:headEnd/>
                <a:tailEnd/>
              </a:ln>
            </p:spPr>
            <p:txBody>
              <a:bodyPr/>
              <a:lstStyle/>
              <a:p>
                <a:pPr>
                  <a:defRPr/>
                </a:pPr>
                <a:endParaRPr lang="en-US"/>
              </a:p>
            </p:txBody>
          </p:sp>
          <p:sp>
            <p:nvSpPr>
              <p:cNvPr id="7692" name="Freeform 144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2700" cmpd="sng">
                <a:solidFill>
                  <a:schemeClr val="tx1"/>
                </a:solidFill>
                <a:round/>
                <a:headEnd/>
                <a:tailEnd/>
              </a:ln>
            </p:spPr>
            <p:txBody>
              <a:bodyPr/>
              <a:lstStyle/>
              <a:p>
                <a:pPr>
                  <a:defRPr/>
                </a:pPr>
                <a:endParaRPr lang="en-US"/>
              </a:p>
            </p:txBody>
          </p:sp>
        </p:grpSp>
        <p:sp>
          <p:nvSpPr>
            <p:cNvPr id="7689" name="Line 144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pPr>
                <a:defRPr/>
              </a:pPr>
              <a:endParaRPr lang="en-US"/>
            </a:p>
          </p:txBody>
        </p:sp>
        <p:sp>
          <p:nvSpPr>
            <p:cNvPr id="7690" name="Line 144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pPr>
                <a:defRPr/>
              </a:pPr>
              <a:endParaRPr lang="en-US"/>
            </a:p>
          </p:txBody>
        </p:sp>
      </p:grpSp>
      <p:grpSp>
        <p:nvGrpSpPr>
          <p:cNvPr id="7224" name="Group 1449"/>
          <p:cNvGrpSpPr/>
          <p:nvPr/>
        </p:nvGrpSpPr>
        <p:grpSpPr bwMode="auto">
          <a:xfrm>
            <a:off x="5356225" y="3489325"/>
            <a:ext cx="506413" cy="352425"/>
            <a:chOff x="2967" y="478"/>
            <a:chExt cx="788" cy="625"/>
          </a:xfrm>
        </p:grpSpPr>
        <p:pic>
          <p:nvPicPr>
            <p:cNvPr id="7683" name="Picture 1450" descr="access_point_stylized_small"/>
            <p:cNvPicPr>
              <a:picLocks noChangeAspect="1" noChangeArrowheads="1"/>
            </p:cNvPicPr>
            <p:nvPr/>
          </p:nvPicPr>
          <p:blipFill>
            <a:blip r:embed="rId9"/>
            <a:stretch/>
          </p:blipFill>
          <p:spPr bwMode="auto">
            <a:xfrm>
              <a:off x="3012" y="559"/>
              <a:ext cx="576" cy="544"/>
            </a:xfrm>
            <a:prstGeom prst="rect">
              <a:avLst/>
            </a:prstGeom>
            <a:noFill/>
            <a:ln>
              <a:noFill/>
            </a:ln>
          </p:spPr>
        </p:pic>
        <p:pic>
          <p:nvPicPr>
            <p:cNvPr id="7684" name="Picture 1451" descr="antenna_radiation_stylized"/>
            <p:cNvPicPr>
              <a:picLocks noChangeAspect="1" noChangeArrowheads="1"/>
            </p:cNvPicPr>
            <p:nvPr/>
          </p:nvPicPr>
          <p:blipFill>
            <a:blip r:embed="rId10"/>
            <a:stretch/>
          </p:blipFill>
          <p:spPr bwMode="auto">
            <a:xfrm>
              <a:off x="2967" y="478"/>
              <a:ext cx="788" cy="188"/>
            </a:xfrm>
            <a:prstGeom prst="rect">
              <a:avLst/>
            </a:prstGeom>
            <a:noFill/>
            <a:ln>
              <a:noFill/>
            </a:ln>
          </p:spPr>
        </p:pic>
      </p:grpSp>
      <p:grpSp>
        <p:nvGrpSpPr>
          <p:cNvPr id="7225" name="Group 1452"/>
          <p:cNvGrpSpPr/>
          <p:nvPr/>
        </p:nvGrpSpPr>
        <p:grpSpPr bwMode="auto">
          <a:xfrm>
            <a:off x="6877050" y="4992688"/>
            <a:ext cx="563563" cy="420687"/>
            <a:chOff x="2967" y="478"/>
            <a:chExt cx="788" cy="625"/>
          </a:xfrm>
        </p:grpSpPr>
        <p:pic>
          <p:nvPicPr>
            <p:cNvPr id="7681" name="Picture 1453" descr="access_point_stylized_small"/>
            <p:cNvPicPr>
              <a:picLocks noChangeAspect="1" noChangeArrowheads="1"/>
            </p:cNvPicPr>
            <p:nvPr/>
          </p:nvPicPr>
          <p:blipFill>
            <a:blip r:embed="rId9"/>
            <a:stretch/>
          </p:blipFill>
          <p:spPr bwMode="auto">
            <a:xfrm>
              <a:off x="3012" y="559"/>
              <a:ext cx="576" cy="544"/>
            </a:xfrm>
            <a:prstGeom prst="rect">
              <a:avLst/>
            </a:prstGeom>
            <a:noFill/>
            <a:ln>
              <a:noFill/>
            </a:ln>
          </p:spPr>
        </p:pic>
        <p:pic>
          <p:nvPicPr>
            <p:cNvPr id="7682" name="Picture 1454" descr="antenna_radiation_stylized"/>
            <p:cNvPicPr>
              <a:picLocks noChangeAspect="1" noChangeArrowheads="1"/>
            </p:cNvPicPr>
            <p:nvPr/>
          </p:nvPicPr>
          <p:blipFill>
            <a:blip r:embed="rId11"/>
            <a:stretch/>
          </p:blipFill>
          <p:spPr bwMode="auto">
            <a:xfrm>
              <a:off x="2967" y="478"/>
              <a:ext cx="788" cy="188"/>
            </a:xfrm>
            <a:prstGeom prst="rect">
              <a:avLst/>
            </a:prstGeom>
            <a:noFill/>
            <a:ln>
              <a:noFill/>
            </a:ln>
          </p:spPr>
        </p:pic>
      </p:grpSp>
      <p:grpSp>
        <p:nvGrpSpPr>
          <p:cNvPr id="7226" name="Group 1455"/>
          <p:cNvGrpSpPr/>
          <p:nvPr/>
        </p:nvGrpSpPr>
        <p:grpSpPr bwMode="auto">
          <a:xfrm>
            <a:off x="5805488" y="1833563"/>
            <a:ext cx="457200" cy="631825"/>
            <a:chOff x="742" y="2409"/>
            <a:chExt cx="576" cy="881"/>
          </a:xfrm>
        </p:grpSpPr>
        <p:grpSp>
          <p:nvGrpSpPr>
            <p:cNvPr id="7663" name="Group 1456"/>
            <p:cNvGrpSpPr/>
            <p:nvPr/>
          </p:nvGrpSpPr>
          <p:grpSpPr bwMode="auto">
            <a:xfrm>
              <a:off x="832" y="2643"/>
              <a:ext cx="376" cy="647"/>
              <a:chOff x="3130" y="3288"/>
              <a:chExt cx="410" cy="742"/>
            </a:xfrm>
          </p:grpSpPr>
          <p:sp>
            <p:nvSpPr>
              <p:cNvPr id="7666"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pPr>
                  <a:defRPr/>
                </a:pPr>
                <a:endParaRPr lang="en-US"/>
              </a:p>
            </p:txBody>
          </p:sp>
          <p:sp>
            <p:nvSpPr>
              <p:cNvPr id="7667"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pPr>
                  <a:defRPr/>
                </a:pPr>
                <a:endParaRPr lang="en-US"/>
              </a:p>
            </p:txBody>
          </p:sp>
          <p:sp>
            <p:nvSpPr>
              <p:cNvPr id="7668"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pPr>
                  <a:defRPr/>
                </a:pPr>
                <a:endParaRPr lang="en-US"/>
              </a:p>
            </p:txBody>
          </p:sp>
          <p:sp>
            <p:nvSpPr>
              <p:cNvPr id="7669"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pPr>
                  <a:defRPr/>
                </a:pPr>
                <a:endParaRPr lang="en-US"/>
              </a:p>
            </p:txBody>
          </p:sp>
          <p:sp>
            <p:nvSpPr>
              <p:cNvPr id="7670"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pPr>
                  <a:defRPr/>
                </a:pPr>
                <a:endParaRPr lang="en-US"/>
              </a:p>
            </p:txBody>
          </p:sp>
          <p:sp>
            <p:nvSpPr>
              <p:cNvPr id="7671"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pPr>
                  <a:defRPr/>
                </a:pPr>
                <a:endParaRPr lang="en-US"/>
              </a:p>
            </p:txBody>
          </p:sp>
          <p:sp>
            <p:nvSpPr>
              <p:cNvPr id="7672"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pPr>
                  <a:defRPr/>
                </a:pPr>
                <a:endParaRPr lang="en-US"/>
              </a:p>
            </p:txBody>
          </p:sp>
          <p:sp>
            <p:nvSpPr>
              <p:cNvPr id="7673"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pPr>
                  <a:defRPr/>
                </a:pPr>
                <a:endParaRPr lang="en-US"/>
              </a:p>
            </p:txBody>
          </p:sp>
          <p:sp>
            <p:nvSpPr>
              <p:cNvPr id="7674"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pPr>
                  <a:defRPr/>
                </a:pPr>
                <a:endParaRPr lang="en-US"/>
              </a:p>
            </p:txBody>
          </p:sp>
          <p:sp>
            <p:nvSpPr>
              <p:cNvPr id="7675"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pPr>
                  <a:defRPr/>
                </a:pPr>
                <a:endParaRPr lang="en-US"/>
              </a:p>
            </p:txBody>
          </p:sp>
          <p:sp>
            <p:nvSpPr>
              <p:cNvPr id="7676"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pPr>
                  <a:defRPr/>
                </a:pPr>
                <a:endParaRPr lang="en-US"/>
              </a:p>
            </p:txBody>
          </p:sp>
          <p:sp>
            <p:nvSpPr>
              <p:cNvPr id="7677"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pPr>
                  <a:defRPr/>
                </a:pPr>
                <a:endParaRPr lang="en-US"/>
              </a:p>
            </p:txBody>
          </p:sp>
          <p:sp>
            <p:nvSpPr>
              <p:cNvPr id="7678"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pPr>
                  <a:defRPr/>
                </a:pPr>
                <a:endParaRPr lang="en-US"/>
              </a:p>
            </p:txBody>
          </p:sp>
          <p:sp>
            <p:nvSpPr>
              <p:cNvPr id="7679"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pPr>
                  <a:defRPr/>
                </a:pPr>
                <a:endParaRPr lang="en-US"/>
              </a:p>
            </p:txBody>
          </p:sp>
          <p:sp>
            <p:nvSpPr>
              <p:cNvPr id="7680"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pPr>
                  <a:defRPr/>
                </a:pPr>
                <a:endParaRPr lang="en-US"/>
              </a:p>
            </p:txBody>
          </p:sp>
        </p:grpSp>
        <p:pic>
          <p:nvPicPr>
            <p:cNvPr id="7664" name="Picture 1472" descr="cell_tower_radiation copy"/>
            <p:cNvPicPr>
              <a:picLocks noChangeAspect="1" noChangeArrowheads="1"/>
            </p:cNvPicPr>
            <p:nvPr/>
          </p:nvPicPr>
          <p:blipFill>
            <a:blip r:embed="rId12"/>
            <a:stretch/>
          </p:blipFill>
          <p:spPr bwMode="auto">
            <a:xfrm>
              <a:off x="742" y="2409"/>
              <a:ext cx="576" cy="464"/>
            </a:xfrm>
            <a:prstGeom prst="rect">
              <a:avLst/>
            </a:prstGeom>
            <a:noFill/>
            <a:ln>
              <a:noFill/>
            </a:ln>
          </p:spPr>
        </p:pic>
        <p:sp>
          <p:nvSpPr>
            <p:cNvPr id="7665" name="Oval 1473"/>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grpSp>
        <p:nvGrpSpPr>
          <p:cNvPr id="7227" name="Group 1474"/>
          <p:cNvGrpSpPr/>
          <p:nvPr/>
        </p:nvGrpSpPr>
        <p:grpSpPr bwMode="auto">
          <a:xfrm>
            <a:off x="7985125" y="4991100"/>
            <a:ext cx="227013" cy="481013"/>
            <a:chOff x="4140" y="429"/>
            <a:chExt cx="1425" cy="2396"/>
          </a:xfrm>
        </p:grpSpPr>
        <p:sp>
          <p:nvSpPr>
            <p:cNvPr id="7631" name="Freeform 1475"/>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fill="norm" stroke="1"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1"/>
            </a:gradFill>
            <a:ln>
              <a:noFill/>
            </a:ln>
          </p:spPr>
          <p:txBody>
            <a:bodyPr/>
            <a:lstStyle/>
            <a:p>
              <a:pPr>
                <a:defRPr/>
              </a:pPr>
              <a:endParaRPr lang="en-US"/>
            </a:p>
          </p:txBody>
        </p:sp>
        <p:sp>
          <p:nvSpPr>
            <p:cNvPr id="7632" name="Rectangle 1476"/>
            <p:cNvSpPr>
              <a:spLocks noChangeArrowheads="1"/>
            </p:cNvSpPr>
            <p:nvPr/>
          </p:nvSpPr>
          <p:spPr bwMode="auto">
            <a:xfrm>
              <a:off x="4210" y="429"/>
              <a:ext cx="1046" cy="2285"/>
            </a:xfrm>
            <a:prstGeom prst="rect">
              <a:avLst/>
            </a:prstGeom>
            <a:gradFill>
              <a:gsLst>
                <a:gs pos="0">
                  <a:srgbClr val="292929"/>
                </a:gs>
                <a:gs pos="100000">
                  <a:srgbClr val="808080"/>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33" name="Freeform 1477"/>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fill="norm" stroke="1"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1"/>
            </a:gradFill>
            <a:ln>
              <a:noFill/>
            </a:ln>
          </p:spPr>
          <p:txBody>
            <a:bodyPr/>
            <a:lstStyle/>
            <a:p>
              <a:pPr>
                <a:defRPr/>
              </a:pPr>
              <a:endParaRPr lang="en-US"/>
            </a:p>
          </p:txBody>
        </p:sp>
        <p:sp>
          <p:nvSpPr>
            <p:cNvPr id="7634" name="Freeform 1478"/>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fill="norm" stroke="1"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1"/>
            </a:gradFill>
            <a:ln>
              <a:noFill/>
            </a:ln>
          </p:spPr>
          <p:txBody>
            <a:bodyPr/>
            <a:lstStyle/>
            <a:p>
              <a:pPr>
                <a:defRPr/>
              </a:pPr>
              <a:endParaRPr lang="en-US"/>
            </a:p>
          </p:txBody>
        </p:sp>
        <p:sp>
          <p:nvSpPr>
            <p:cNvPr id="7635" name="Rectangle 147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636" name="Group 1480"/>
            <p:cNvGrpSpPr/>
            <p:nvPr/>
          </p:nvGrpSpPr>
          <p:grpSpPr bwMode="auto">
            <a:xfrm>
              <a:off x="4749" y="668"/>
              <a:ext cx="581" cy="145"/>
              <a:chOff x="614" y="2568"/>
              <a:chExt cx="725" cy="139"/>
            </a:xfrm>
          </p:grpSpPr>
          <p:sp>
            <p:nvSpPr>
              <p:cNvPr id="7661" name="AutoShape 1481"/>
              <p:cNvSpPr>
                <a:spLocks noChangeArrowheads="1"/>
              </p:cNvSpPr>
              <p:nvPr/>
            </p:nvSpPr>
            <p:spPr bwMode="auto">
              <a:xfrm>
                <a:off x="613" y="2566"/>
                <a:ext cx="721" cy="144"/>
              </a:xfrm>
              <a:prstGeom prst="roundRect">
                <a:avLst>
                  <a:gd name="adj" fmla="val 50000"/>
                </a:avLst>
              </a:prstGeom>
              <a:solidFill>
                <a:schemeClr val="tx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62" name="AutoShape 1482"/>
              <p:cNvSpPr>
                <a:spLocks noChangeArrowheads="1"/>
              </p:cNvSpPr>
              <p:nvPr/>
            </p:nvSpPr>
            <p:spPr bwMode="auto">
              <a:xfrm>
                <a:off x="625" y="2581"/>
                <a:ext cx="696" cy="114"/>
              </a:xfrm>
              <a:prstGeom prst="roundRect">
                <a:avLst>
                  <a:gd name="adj" fmla="val 50000"/>
                </a:avLst>
              </a:prstGeom>
              <a:gradFill>
                <a:gsLst>
                  <a:gs pos="0">
                    <a:srgbClr val="0000FF"/>
                  </a:gs>
                  <a:gs pos="50000">
                    <a:srgbClr val="99CCFF"/>
                  </a:gs>
                  <a:gs pos="100000">
                    <a:srgbClr val="0000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sp>
          <p:nvSpPr>
            <p:cNvPr id="7637" name="Rectangle 148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638" name="Group 1484"/>
            <p:cNvGrpSpPr/>
            <p:nvPr/>
          </p:nvGrpSpPr>
          <p:grpSpPr bwMode="auto">
            <a:xfrm>
              <a:off x="4747" y="994"/>
              <a:ext cx="581" cy="134"/>
              <a:chOff x="614" y="2568"/>
              <a:chExt cx="725" cy="139"/>
            </a:xfrm>
          </p:grpSpPr>
          <p:sp>
            <p:nvSpPr>
              <p:cNvPr id="7659" name="AutoShape 1485"/>
              <p:cNvSpPr>
                <a:spLocks noChangeArrowheads="1"/>
              </p:cNvSpPr>
              <p:nvPr/>
            </p:nvSpPr>
            <p:spPr bwMode="auto">
              <a:xfrm>
                <a:off x="615" y="2564"/>
                <a:ext cx="721" cy="139"/>
              </a:xfrm>
              <a:prstGeom prst="roundRect">
                <a:avLst>
                  <a:gd name="adj" fmla="val 50000"/>
                </a:avLst>
              </a:prstGeom>
              <a:solidFill>
                <a:schemeClr val="tx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60" name="AutoShape 1486"/>
              <p:cNvSpPr>
                <a:spLocks noChangeArrowheads="1"/>
              </p:cNvSpPr>
              <p:nvPr/>
            </p:nvSpPr>
            <p:spPr bwMode="auto">
              <a:xfrm>
                <a:off x="628" y="2581"/>
                <a:ext cx="696" cy="106"/>
              </a:xfrm>
              <a:prstGeom prst="roundRect">
                <a:avLst>
                  <a:gd name="adj" fmla="val 50000"/>
                </a:avLst>
              </a:prstGeom>
              <a:gradFill>
                <a:gsLst>
                  <a:gs pos="0">
                    <a:srgbClr val="0000FF"/>
                  </a:gs>
                  <a:gs pos="50000">
                    <a:srgbClr val="99CCFF"/>
                  </a:gs>
                  <a:gs pos="100000">
                    <a:srgbClr val="0000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sp>
          <p:nvSpPr>
            <p:cNvPr id="7639" name="Rectangle 148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40" name="Rectangle 148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641" name="Group 1489"/>
            <p:cNvGrpSpPr/>
            <p:nvPr/>
          </p:nvGrpSpPr>
          <p:grpSpPr bwMode="auto">
            <a:xfrm>
              <a:off x="4735" y="1627"/>
              <a:ext cx="582" cy="151"/>
              <a:chOff x="614" y="2568"/>
              <a:chExt cx="725" cy="139"/>
            </a:xfrm>
          </p:grpSpPr>
          <p:sp>
            <p:nvSpPr>
              <p:cNvPr id="7657" name="AutoShape 1490"/>
              <p:cNvSpPr>
                <a:spLocks noChangeArrowheads="1"/>
              </p:cNvSpPr>
              <p:nvPr/>
            </p:nvSpPr>
            <p:spPr bwMode="auto">
              <a:xfrm>
                <a:off x="618" y="2579"/>
                <a:ext cx="720" cy="131"/>
              </a:xfrm>
              <a:prstGeom prst="roundRect">
                <a:avLst>
                  <a:gd name="adj" fmla="val 50000"/>
                </a:avLst>
              </a:prstGeom>
              <a:solidFill>
                <a:schemeClr val="tx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58" name="AutoShape 1491"/>
              <p:cNvSpPr>
                <a:spLocks noChangeArrowheads="1"/>
              </p:cNvSpPr>
              <p:nvPr/>
            </p:nvSpPr>
            <p:spPr bwMode="auto">
              <a:xfrm>
                <a:off x="630" y="2586"/>
                <a:ext cx="695" cy="109"/>
              </a:xfrm>
              <a:prstGeom prst="roundRect">
                <a:avLst>
                  <a:gd name="adj" fmla="val 50000"/>
                </a:avLst>
              </a:prstGeom>
              <a:gradFill>
                <a:gsLst>
                  <a:gs pos="0">
                    <a:srgbClr val="0000FF"/>
                  </a:gs>
                  <a:gs pos="50000">
                    <a:srgbClr val="99CCFF"/>
                  </a:gs>
                  <a:gs pos="100000">
                    <a:srgbClr val="0000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sp>
          <p:nvSpPr>
            <p:cNvPr id="7642" name="Freeform 1492"/>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fill="norm" stroke="1"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1"/>
            </a:gradFill>
            <a:ln>
              <a:noFill/>
            </a:ln>
          </p:spPr>
          <p:txBody>
            <a:bodyPr/>
            <a:lstStyle/>
            <a:p>
              <a:pPr>
                <a:defRPr/>
              </a:pPr>
              <a:endParaRPr lang="en-US"/>
            </a:p>
          </p:txBody>
        </p:sp>
        <p:grpSp>
          <p:nvGrpSpPr>
            <p:cNvPr id="7643" name="Group 1493"/>
            <p:cNvGrpSpPr/>
            <p:nvPr/>
          </p:nvGrpSpPr>
          <p:grpSpPr bwMode="auto">
            <a:xfrm>
              <a:off x="4739" y="1327"/>
              <a:ext cx="582" cy="139"/>
              <a:chOff x="614" y="2568"/>
              <a:chExt cx="725" cy="139"/>
            </a:xfrm>
          </p:grpSpPr>
          <p:sp>
            <p:nvSpPr>
              <p:cNvPr id="7655" name="AutoShape 1494"/>
              <p:cNvSpPr>
                <a:spLocks noChangeArrowheads="1"/>
              </p:cNvSpPr>
              <p:nvPr/>
            </p:nvSpPr>
            <p:spPr bwMode="auto">
              <a:xfrm>
                <a:off x="613" y="2571"/>
                <a:ext cx="731" cy="134"/>
              </a:xfrm>
              <a:prstGeom prst="roundRect">
                <a:avLst>
                  <a:gd name="adj" fmla="val 50000"/>
                </a:avLst>
              </a:prstGeom>
              <a:solidFill>
                <a:schemeClr val="tx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56" name="AutoShape 1495"/>
              <p:cNvSpPr>
                <a:spLocks noChangeArrowheads="1"/>
              </p:cNvSpPr>
              <p:nvPr/>
            </p:nvSpPr>
            <p:spPr bwMode="auto">
              <a:xfrm>
                <a:off x="625" y="2587"/>
                <a:ext cx="720" cy="103"/>
              </a:xfrm>
              <a:prstGeom prst="roundRect">
                <a:avLst>
                  <a:gd name="adj" fmla="val 50000"/>
                </a:avLst>
              </a:prstGeom>
              <a:gradFill>
                <a:gsLst>
                  <a:gs pos="0">
                    <a:srgbClr val="0000FF"/>
                  </a:gs>
                  <a:gs pos="50000">
                    <a:srgbClr val="99CCFF"/>
                  </a:gs>
                  <a:gs pos="100000">
                    <a:srgbClr val="0000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sp>
          <p:nvSpPr>
            <p:cNvPr id="7644" name="Rectangle 1496"/>
            <p:cNvSpPr>
              <a:spLocks noChangeArrowheads="1"/>
            </p:cNvSpPr>
            <p:nvPr/>
          </p:nvSpPr>
          <p:spPr bwMode="auto">
            <a:xfrm>
              <a:off x="5246" y="429"/>
              <a:ext cx="70" cy="2285"/>
            </a:xfrm>
            <a:prstGeom prst="rect">
              <a:avLst/>
            </a:prstGeom>
            <a:gradFill>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45" name="Freeform 1497"/>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fill="norm" stroke="1"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1"/>
            </a:gradFill>
            <a:ln>
              <a:noFill/>
            </a:ln>
          </p:spPr>
          <p:txBody>
            <a:bodyPr/>
            <a:lstStyle/>
            <a:p>
              <a:pPr>
                <a:defRPr/>
              </a:pPr>
              <a:endParaRPr lang="en-US"/>
            </a:p>
          </p:txBody>
        </p:sp>
        <p:sp>
          <p:nvSpPr>
            <p:cNvPr id="7646" name="Freeform 1498"/>
            <p:cNvSpPr/>
            <p:nvPr/>
          </p:nvSpPr>
          <p:spPr bwMode="auto">
            <a:xfrm>
              <a:off x="5314"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fill="norm" stroke="1"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1"/>
            </a:gradFill>
            <a:ln>
              <a:noFill/>
            </a:ln>
          </p:spPr>
          <p:txBody>
            <a:bodyPr/>
            <a:lstStyle/>
            <a:p>
              <a:pPr>
                <a:defRPr/>
              </a:pPr>
              <a:endParaRPr lang="en-US"/>
            </a:p>
          </p:txBody>
        </p:sp>
        <p:sp>
          <p:nvSpPr>
            <p:cNvPr id="7647" name="Oval 1499"/>
            <p:cNvSpPr>
              <a:spLocks noChangeArrowheads="1"/>
            </p:cNvSpPr>
            <p:nvPr/>
          </p:nvSpPr>
          <p:spPr bwMode="auto">
            <a:xfrm>
              <a:off x="5515" y="2611"/>
              <a:ext cx="50" cy="95"/>
            </a:xfrm>
            <a:prstGeom prst="ellipse">
              <a:avLst/>
            </a:prstGeom>
            <a:solidFill>
              <a:srgbClr val="333333"/>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48" name="Freeform 1500"/>
            <p:cNvSpPr/>
            <p:nvPr/>
          </p:nvSpPr>
          <p:spPr bwMode="auto">
            <a:xfrm>
              <a:off x="5302" y="2614"/>
              <a:ext cx="244"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fill="norm" stroke="1" extrusionOk="0">
                  <a:moveTo>
                    <a:pt x="0" y="106"/>
                  </a:moveTo>
                  <a:lnTo>
                    <a:pt x="2" y="240"/>
                  </a:lnTo>
                  <a:lnTo>
                    <a:pt x="306" y="110"/>
                  </a:lnTo>
                  <a:lnTo>
                    <a:pt x="300" y="0"/>
                  </a:lnTo>
                  <a:lnTo>
                    <a:pt x="0" y="106"/>
                  </a:lnTo>
                  <a:close/>
                </a:path>
              </a:pathLst>
            </a:custGeom>
            <a:solidFill>
              <a:srgbClr val="333333"/>
            </a:solidFill>
            <a:ln>
              <a:noFill/>
            </a:ln>
          </p:spPr>
          <p:txBody>
            <a:bodyPr/>
            <a:lstStyle/>
            <a:p>
              <a:pPr>
                <a:defRPr/>
              </a:pPr>
              <a:endParaRPr lang="en-US"/>
            </a:p>
          </p:txBody>
        </p:sp>
        <p:sp>
          <p:nvSpPr>
            <p:cNvPr id="7649"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50" name="AutoShape 1502"/>
            <p:cNvSpPr>
              <a:spLocks noChangeArrowheads="1"/>
            </p:cNvSpPr>
            <p:nvPr/>
          </p:nvSpPr>
          <p:spPr bwMode="auto">
            <a:xfrm>
              <a:off x="4210" y="2714"/>
              <a:ext cx="1066" cy="79"/>
            </a:xfrm>
            <a:prstGeom prst="roundRect">
              <a:avLst>
                <a:gd name="adj" fmla="val 50000"/>
              </a:avLst>
            </a:prstGeom>
            <a:gradFill>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51" name="Oval 1503"/>
            <p:cNvSpPr>
              <a:spLocks noChangeArrowheads="1"/>
            </p:cNvSpPr>
            <p:nvPr/>
          </p:nvSpPr>
          <p:spPr bwMode="auto">
            <a:xfrm>
              <a:off x="4309" y="2382"/>
              <a:ext cx="159" cy="142"/>
            </a:xfrm>
            <a:prstGeom prst="ellipse">
              <a:avLst/>
            </a:prstGeom>
            <a:solidFill>
              <a:srgbClr val="33CC33"/>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52" name="Oval 1504"/>
            <p:cNvSpPr>
              <a:spLocks noChangeArrowheads="1"/>
            </p:cNvSpPr>
            <p:nvPr/>
          </p:nvSpPr>
          <p:spPr bwMode="auto">
            <a:xfrm>
              <a:off x="4489" y="2382"/>
              <a:ext cx="159" cy="142"/>
            </a:xfrm>
            <a:prstGeom prst="ellipse">
              <a:avLst/>
            </a:prstGeom>
            <a:solidFill>
              <a:srgbClr val="FF0000"/>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800">
                <a:solidFill>
                  <a:srgbClr val="FF0000"/>
                </a:solidFill>
                <a:latin typeface="Arial"/>
                <a:cs typeface="Arial"/>
              </a:endParaRPr>
            </a:p>
          </p:txBody>
        </p:sp>
        <p:sp>
          <p:nvSpPr>
            <p:cNvPr id="7653" name="Oval 1505"/>
            <p:cNvSpPr>
              <a:spLocks noChangeArrowheads="1"/>
            </p:cNvSpPr>
            <p:nvPr/>
          </p:nvSpPr>
          <p:spPr bwMode="auto">
            <a:xfrm>
              <a:off x="4658" y="2382"/>
              <a:ext cx="159" cy="142"/>
            </a:xfrm>
            <a:prstGeom prst="ellipse">
              <a:avLst/>
            </a:prstGeom>
            <a:solidFill>
              <a:srgbClr val="33CC33"/>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54" name="Rectangle 1506"/>
            <p:cNvSpPr>
              <a:spLocks noChangeArrowheads="1"/>
            </p:cNvSpPr>
            <p:nvPr/>
          </p:nvSpPr>
          <p:spPr bwMode="auto">
            <a:xfrm>
              <a:off x="5066"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grpSp>
        <p:nvGrpSpPr>
          <p:cNvPr id="7228" name="Group 1507"/>
          <p:cNvGrpSpPr/>
          <p:nvPr/>
        </p:nvGrpSpPr>
        <p:grpSpPr bwMode="auto">
          <a:xfrm>
            <a:off x="7669213" y="5292725"/>
            <a:ext cx="227012" cy="481013"/>
            <a:chOff x="4140" y="429"/>
            <a:chExt cx="1425" cy="2396"/>
          </a:xfrm>
        </p:grpSpPr>
        <p:sp>
          <p:nvSpPr>
            <p:cNvPr id="7599" name="Freeform 150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fill="norm" stroke="1"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1"/>
            </a:gradFill>
            <a:ln>
              <a:noFill/>
            </a:ln>
          </p:spPr>
          <p:txBody>
            <a:bodyPr/>
            <a:lstStyle/>
            <a:p>
              <a:pPr>
                <a:defRPr/>
              </a:pPr>
              <a:endParaRPr lang="en-US"/>
            </a:p>
          </p:txBody>
        </p:sp>
        <p:sp>
          <p:nvSpPr>
            <p:cNvPr id="7600" name="Rectangle 1509"/>
            <p:cNvSpPr>
              <a:spLocks noChangeArrowheads="1"/>
            </p:cNvSpPr>
            <p:nvPr/>
          </p:nvSpPr>
          <p:spPr bwMode="auto">
            <a:xfrm>
              <a:off x="4210" y="429"/>
              <a:ext cx="1046" cy="2285"/>
            </a:xfrm>
            <a:prstGeom prst="rect">
              <a:avLst/>
            </a:prstGeom>
            <a:gradFill>
              <a:gsLst>
                <a:gs pos="0">
                  <a:srgbClr val="292929"/>
                </a:gs>
                <a:gs pos="100000">
                  <a:srgbClr val="808080"/>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01" name="Freeform 151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fill="norm" stroke="1"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1"/>
            </a:gradFill>
            <a:ln>
              <a:noFill/>
            </a:ln>
          </p:spPr>
          <p:txBody>
            <a:bodyPr/>
            <a:lstStyle/>
            <a:p>
              <a:pPr>
                <a:defRPr/>
              </a:pPr>
              <a:endParaRPr lang="en-US"/>
            </a:p>
          </p:txBody>
        </p:sp>
        <p:sp>
          <p:nvSpPr>
            <p:cNvPr id="7602" name="Freeform 151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fill="norm" stroke="1"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1"/>
            </a:gradFill>
            <a:ln>
              <a:noFill/>
            </a:ln>
          </p:spPr>
          <p:txBody>
            <a:bodyPr/>
            <a:lstStyle/>
            <a:p>
              <a:pPr>
                <a:defRPr/>
              </a:pPr>
              <a:endParaRPr lang="en-US"/>
            </a:p>
          </p:txBody>
        </p:sp>
        <p:sp>
          <p:nvSpPr>
            <p:cNvPr id="7603"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604" name="Group 1513"/>
            <p:cNvGrpSpPr/>
            <p:nvPr/>
          </p:nvGrpSpPr>
          <p:grpSpPr bwMode="auto">
            <a:xfrm>
              <a:off x="4749" y="668"/>
              <a:ext cx="581" cy="145"/>
              <a:chOff x="614" y="2568"/>
              <a:chExt cx="725" cy="139"/>
            </a:xfrm>
          </p:grpSpPr>
          <p:sp>
            <p:nvSpPr>
              <p:cNvPr id="7629" name="AutoShape 1514"/>
              <p:cNvSpPr>
                <a:spLocks noChangeArrowheads="1"/>
              </p:cNvSpPr>
              <p:nvPr/>
            </p:nvSpPr>
            <p:spPr bwMode="auto">
              <a:xfrm>
                <a:off x="613" y="2566"/>
                <a:ext cx="721" cy="144"/>
              </a:xfrm>
              <a:prstGeom prst="roundRect">
                <a:avLst>
                  <a:gd name="adj" fmla="val 50000"/>
                </a:avLst>
              </a:prstGeom>
              <a:solidFill>
                <a:schemeClr val="tx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30" name="AutoShape 1515"/>
              <p:cNvSpPr>
                <a:spLocks noChangeArrowheads="1"/>
              </p:cNvSpPr>
              <p:nvPr/>
            </p:nvSpPr>
            <p:spPr bwMode="auto">
              <a:xfrm>
                <a:off x="625" y="2581"/>
                <a:ext cx="696" cy="114"/>
              </a:xfrm>
              <a:prstGeom prst="roundRect">
                <a:avLst>
                  <a:gd name="adj" fmla="val 50000"/>
                </a:avLst>
              </a:prstGeom>
              <a:gradFill>
                <a:gsLst>
                  <a:gs pos="0">
                    <a:srgbClr val="0000FF"/>
                  </a:gs>
                  <a:gs pos="50000">
                    <a:srgbClr val="99CCFF"/>
                  </a:gs>
                  <a:gs pos="100000">
                    <a:srgbClr val="0000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sp>
          <p:nvSpPr>
            <p:cNvPr id="7605"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606" name="Group 1517"/>
            <p:cNvGrpSpPr/>
            <p:nvPr/>
          </p:nvGrpSpPr>
          <p:grpSpPr bwMode="auto">
            <a:xfrm>
              <a:off x="4747" y="994"/>
              <a:ext cx="581" cy="134"/>
              <a:chOff x="614" y="2568"/>
              <a:chExt cx="725" cy="139"/>
            </a:xfrm>
          </p:grpSpPr>
          <p:sp>
            <p:nvSpPr>
              <p:cNvPr id="7627" name="AutoShape 1518"/>
              <p:cNvSpPr>
                <a:spLocks noChangeArrowheads="1"/>
              </p:cNvSpPr>
              <p:nvPr/>
            </p:nvSpPr>
            <p:spPr bwMode="auto">
              <a:xfrm>
                <a:off x="615" y="2564"/>
                <a:ext cx="721" cy="139"/>
              </a:xfrm>
              <a:prstGeom prst="roundRect">
                <a:avLst>
                  <a:gd name="adj" fmla="val 50000"/>
                </a:avLst>
              </a:prstGeom>
              <a:solidFill>
                <a:schemeClr val="tx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28" name="AutoShape 1519"/>
              <p:cNvSpPr>
                <a:spLocks noChangeArrowheads="1"/>
              </p:cNvSpPr>
              <p:nvPr/>
            </p:nvSpPr>
            <p:spPr bwMode="auto">
              <a:xfrm>
                <a:off x="628" y="2581"/>
                <a:ext cx="696" cy="106"/>
              </a:xfrm>
              <a:prstGeom prst="roundRect">
                <a:avLst>
                  <a:gd name="adj" fmla="val 50000"/>
                </a:avLst>
              </a:prstGeom>
              <a:gradFill>
                <a:gsLst>
                  <a:gs pos="0">
                    <a:srgbClr val="0000FF"/>
                  </a:gs>
                  <a:gs pos="50000">
                    <a:srgbClr val="99CCFF"/>
                  </a:gs>
                  <a:gs pos="100000">
                    <a:srgbClr val="0000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sp>
          <p:nvSpPr>
            <p:cNvPr id="7607"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08"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609" name="Group 1522"/>
            <p:cNvGrpSpPr/>
            <p:nvPr/>
          </p:nvGrpSpPr>
          <p:grpSpPr bwMode="auto">
            <a:xfrm>
              <a:off x="4735" y="1627"/>
              <a:ext cx="582" cy="151"/>
              <a:chOff x="614" y="2568"/>
              <a:chExt cx="725" cy="139"/>
            </a:xfrm>
          </p:grpSpPr>
          <p:sp>
            <p:nvSpPr>
              <p:cNvPr id="7625" name="AutoShape 1523"/>
              <p:cNvSpPr>
                <a:spLocks noChangeArrowheads="1"/>
              </p:cNvSpPr>
              <p:nvPr/>
            </p:nvSpPr>
            <p:spPr bwMode="auto">
              <a:xfrm>
                <a:off x="618" y="2579"/>
                <a:ext cx="720" cy="131"/>
              </a:xfrm>
              <a:prstGeom prst="roundRect">
                <a:avLst>
                  <a:gd name="adj" fmla="val 50000"/>
                </a:avLst>
              </a:prstGeom>
              <a:solidFill>
                <a:schemeClr val="tx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26" name="AutoShape 1524"/>
              <p:cNvSpPr>
                <a:spLocks noChangeArrowheads="1"/>
              </p:cNvSpPr>
              <p:nvPr/>
            </p:nvSpPr>
            <p:spPr bwMode="auto">
              <a:xfrm>
                <a:off x="630" y="2586"/>
                <a:ext cx="695" cy="109"/>
              </a:xfrm>
              <a:prstGeom prst="roundRect">
                <a:avLst>
                  <a:gd name="adj" fmla="val 50000"/>
                </a:avLst>
              </a:prstGeom>
              <a:gradFill>
                <a:gsLst>
                  <a:gs pos="0">
                    <a:srgbClr val="0000FF"/>
                  </a:gs>
                  <a:gs pos="50000">
                    <a:srgbClr val="99CCFF"/>
                  </a:gs>
                  <a:gs pos="100000">
                    <a:srgbClr val="0000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sp>
          <p:nvSpPr>
            <p:cNvPr id="7610" name="Freeform 152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fill="norm" stroke="1"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1"/>
            </a:gradFill>
            <a:ln>
              <a:noFill/>
            </a:ln>
          </p:spPr>
          <p:txBody>
            <a:bodyPr/>
            <a:lstStyle/>
            <a:p>
              <a:pPr>
                <a:defRPr/>
              </a:pPr>
              <a:endParaRPr lang="en-US"/>
            </a:p>
          </p:txBody>
        </p:sp>
        <p:grpSp>
          <p:nvGrpSpPr>
            <p:cNvPr id="7611" name="Group 1526"/>
            <p:cNvGrpSpPr/>
            <p:nvPr/>
          </p:nvGrpSpPr>
          <p:grpSpPr bwMode="auto">
            <a:xfrm>
              <a:off x="4739" y="1327"/>
              <a:ext cx="582" cy="139"/>
              <a:chOff x="614" y="2568"/>
              <a:chExt cx="725" cy="139"/>
            </a:xfrm>
          </p:grpSpPr>
          <p:sp>
            <p:nvSpPr>
              <p:cNvPr id="7623" name="AutoShape 1527"/>
              <p:cNvSpPr>
                <a:spLocks noChangeArrowheads="1"/>
              </p:cNvSpPr>
              <p:nvPr/>
            </p:nvSpPr>
            <p:spPr bwMode="auto">
              <a:xfrm>
                <a:off x="613" y="2571"/>
                <a:ext cx="731" cy="134"/>
              </a:xfrm>
              <a:prstGeom prst="roundRect">
                <a:avLst>
                  <a:gd name="adj" fmla="val 50000"/>
                </a:avLst>
              </a:prstGeom>
              <a:solidFill>
                <a:schemeClr val="tx1"/>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24" name="AutoShape 1528"/>
              <p:cNvSpPr>
                <a:spLocks noChangeArrowheads="1"/>
              </p:cNvSpPr>
              <p:nvPr/>
            </p:nvSpPr>
            <p:spPr bwMode="auto">
              <a:xfrm>
                <a:off x="625" y="2587"/>
                <a:ext cx="720" cy="103"/>
              </a:xfrm>
              <a:prstGeom prst="roundRect">
                <a:avLst>
                  <a:gd name="adj" fmla="val 50000"/>
                </a:avLst>
              </a:prstGeom>
              <a:gradFill>
                <a:gsLst>
                  <a:gs pos="0">
                    <a:srgbClr val="0000FF"/>
                  </a:gs>
                  <a:gs pos="50000">
                    <a:srgbClr val="99CCFF"/>
                  </a:gs>
                  <a:gs pos="100000">
                    <a:srgbClr val="0000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sp>
          <p:nvSpPr>
            <p:cNvPr id="7612" name="Rectangle 1529"/>
            <p:cNvSpPr>
              <a:spLocks noChangeArrowheads="1"/>
            </p:cNvSpPr>
            <p:nvPr/>
          </p:nvSpPr>
          <p:spPr bwMode="auto">
            <a:xfrm>
              <a:off x="5246" y="429"/>
              <a:ext cx="70" cy="2285"/>
            </a:xfrm>
            <a:prstGeom prst="rect">
              <a:avLst/>
            </a:prstGeom>
            <a:gradFill>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13" name="Freeform 153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fill="norm" stroke="1"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1"/>
            </a:gradFill>
            <a:ln>
              <a:noFill/>
            </a:ln>
          </p:spPr>
          <p:txBody>
            <a:bodyPr/>
            <a:lstStyle/>
            <a:p>
              <a:pPr>
                <a:defRPr/>
              </a:pPr>
              <a:endParaRPr lang="en-US"/>
            </a:p>
          </p:txBody>
        </p:sp>
        <p:sp>
          <p:nvSpPr>
            <p:cNvPr id="7614" name="Freeform 1531"/>
            <p:cNvSpPr/>
            <p:nvPr/>
          </p:nvSpPr>
          <p:spPr bwMode="auto">
            <a:xfrm>
              <a:off x="5314"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fill="norm" stroke="1"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1"/>
            </a:gradFill>
            <a:ln>
              <a:noFill/>
            </a:ln>
          </p:spPr>
          <p:txBody>
            <a:bodyPr/>
            <a:lstStyle/>
            <a:p>
              <a:pPr>
                <a:defRPr/>
              </a:pPr>
              <a:endParaRPr lang="en-US"/>
            </a:p>
          </p:txBody>
        </p:sp>
        <p:sp>
          <p:nvSpPr>
            <p:cNvPr id="7615" name="Oval 1532"/>
            <p:cNvSpPr>
              <a:spLocks noChangeArrowheads="1"/>
            </p:cNvSpPr>
            <p:nvPr/>
          </p:nvSpPr>
          <p:spPr bwMode="auto">
            <a:xfrm>
              <a:off x="5515" y="2611"/>
              <a:ext cx="50" cy="95"/>
            </a:xfrm>
            <a:prstGeom prst="ellipse">
              <a:avLst/>
            </a:prstGeom>
            <a:solidFill>
              <a:srgbClr val="333333"/>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16" name="Freeform 1533"/>
            <p:cNvSpPr/>
            <p:nvPr/>
          </p:nvSpPr>
          <p:spPr bwMode="auto">
            <a:xfrm>
              <a:off x="5302" y="2614"/>
              <a:ext cx="244"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fill="norm" stroke="1" extrusionOk="0">
                  <a:moveTo>
                    <a:pt x="0" y="106"/>
                  </a:moveTo>
                  <a:lnTo>
                    <a:pt x="2" y="240"/>
                  </a:lnTo>
                  <a:lnTo>
                    <a:pt x="306" y="110"/>
                  </a:lnTo>
                  <a:lnTo>
                    <a:pt x="300" y="0"/>
                  </a:lnTo>
                  <a:lnTo>
                    <a:pt x="0" y="106"/>
                  </a:lnTo>
                  <a:close/>
                </a:path>
              </a:pathLst>
            </a:custGeom>
            <a:solidFill>
              <a:srgbClr val="333333"/>
            </a:solidFill>
            <a:ln>
              <a:noFill/>
            </a:ln>
          </p:spPr>
          <p:txBody>
            <a:bodyPr/>
            <a:lstStyle/>
            <a:p>
              <a:pPr>
                <a:defRPr/>
              </a:pPr>
              <a:endParaRPr lang="en-US"/>
            </a:p>
          </p:txBody>
        </p:sp>
        <p:sp>
          <p:nvSpPr>
            <p:cNvPr id="7617"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18" name="AutoShape 1535"/>
            <p:cNvSpPr>
              <a:spLocks noChangeArrowheads="1"/>
            </p:cNvSpPr>
            <p:nvPr/>
          </p:nvSpPr>
          <p:spPr bwMode="auto">
            <a:xfrm>
              <a:off x="4210" y="2714"/>
              <a:ext cx="1066" cy="79"/>
            </a:xfrm>
            <a:prstGeom prst="roundRect">
              <a:avLst>
                <a:gd name="adj" fmla="val 50000"/>
              </a:avLst>
            </a:prstGeom>
            <a:gradFill>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19" name="Oval 1536"/>
            <p:cNvSpPr>
              <a:spLocks noChangeArrowheads="1"/>
            </p:cNvSpPr>
            <p:nvPr/>
          </p:nvSpPr>
          <p:spPr bwMode="auto">
            <a:xfrm>
              <a:off x="4309" y="2382"/>
              <a:ext cx="159" cy="142"/>
            </a:xfrm>
            <a:prstGeom prst="ellipse">
              <a:avLst/>
            </a:prstGeom>
            <a:solidFill>
              <a:srgbClr val="33CC33"/>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20" name="Oval 1537"/>
            <p:cNvSpPr>
              <a:spLocks noChangeArrowheads="1"/>
            </p:cNvSpPr>
            <p:nvPr/>
          </p:nvSpPr>
          <p:spPr bwMode="auto">
            <a:xfrm>
              <a:off x="4489" y="2382"/>
              <a:ext cx="159" cy="142"/>
            </a:xfrm>
            <a:prstGeom prst="ellipse">
              <a:avLst/>
            </a:prstGeom>
            <a:solidFill>
              <a:srgbClr val="FF0000"/>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800">
                <a:solidFill>
                  <a:srgbClr val="FF0000"/>
                </a:solidFill>
                <a:latin typeface="Arial"/>
                <a:cs typeface="Arial"/>
              </a:endParaRPr>
            </a:p>
          </p:txBody>
        </p:sp>
        <p:sp>
          <p:nvSpPr>
            <p:cNvPr id="7621" name="Oval 1538"/>
            <p:cNvSpPr>
              <a:spLocks noChangeArrowheads="1"/>
            </p:cNvSpPr>
            <p:nvPr/>
          </p:nvSpPr>
          <p:spPr bwMode="auto">
            <a:xfrm>
              <a:off x="4658" y="2382"/>
              <a:ext cx="159" cy="142"/>
            </a:xfrm>
            <a:prstGeom prst="ellipse">
              <a:avLst/>
            </a:prstGeom>
            <a:solidFill>
              <a:srgbClr val="33CC33"/>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622" name="Rectangle 1539"/>
            <p:cNvSpPr>
              <a:spLocks noChangeArrowheads="1"/>
            </p:cNvSpPr>
            <p:nvPr/>
          </p:nvSpPr>
          <p:spPr bwMode="auto">
            <a:xfrm>
              <a:off x="5066"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grpSp>
        <p:nvGrpSpPr>
          <p:cNvPr id="7229" name="Group 1540"/>
          <p:cNvGrpSpPr/>
          <p:nvPr/>
        </p:nvGrpSpPr>
        <p:grpSpPr bwMode="auto">
          <a:xfrm>
            <a:off x="5046663" y="2032000"/>
            <a:ext cx="534987" cy="407988"/>
            <a:chOff x="877" y="1008"/>
            <a:chExt cx="2747" cy="2591"/>
          </a:xfrm>
        </p:grpSpPr>
        <p:pic>
          <p:nvPicPr>
            <p:cNvPr id="7576" name="Picture 1541" descr="antenna_stylized"/>
            <p:cNvPicPr>
              <a:picLocks noChangeAspect="1" noChangeArrowheads="1"/>
            </p:cNvPicPr>
            <p:nvPr/>
          </p:nvPicPr>
          <p:blipFill>
            <a:blip r:embed="rId13"/>
            <a:stretch/>
          </p:blipFill>
          <p:spPr bwMode="auto">
            <a:xfrm>
              <a:off x="877" y="1008"/>
              <a:ext cx="2725" cy="1421"/>
            </a:xfrm>
            <a:prstGeom prst="rect">
              <a:avLst/>
            </a:prstGeom>
            <a:noFill/>
            <a:ln>
              <a:noFill/>
            </a:ln>
          </p:spPr>
        </p:pic>
        <p:pic>
          <p:nvPicPr>
            <p:cNvPr id="7577" name="Picture 1542" descr="laptop_keyboard"/>
            <p:cNvPicPr>
              <a:picLocks noChangeAspect="1" noChangeArrowheads="1"/>
            </p:cNvPicPr>
            <p:nvPr/>
          </p:nvPicPr>
          <p:blipFill>
            <a:blip r:embed="rId14"/>
            <a:stretch/>
          </p:blipFill>
          <p:spPr bwMode="auto">
            <a:xfrm rot="109063" flipH="1">
              <a:off x="1009" y="2586"/>
              <a:ext cx="2245" cy="1013"/>
            </a:xfrm>
            <a:prstGeom prst="rect">
              <a:avLst/>
            </a:prstGeom>
            <a:noFill/>
            <a:ln>
              <a:noFill/>
            </a:ln>
          </p:spPr>
        </p:pic>
        <p:sp>
          <p:nvSpPr>
            <p:cNvPr id="7578" name="Freeform 1543"/>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fill="norm" stroke="1" extrusionOk="0">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a:defRPr/>
              </a:pPr>
              <a:endParaRPr lang="en-US"/>
            </a:p>
          </p:txBody>
        </p:sp>
        <p:pic>
          <p:nvPicPr>
            <p:cNvPr id="7579" name="Picture 1544" descr="screen"/>
            <p:cNvPicPr>
              <a:picLocks noChangeAspect="1" noChangeArrowheads="1"/>
            </p:cNvPicPr>
            <p:nvPr/>
          </p:nvPicPr>
          <p:blipFill>
            <a:blip r:embed="rId15"/>
            <a:stretch/>
          </p:blipFill>
          <p:spPr bwMode="auto">
            <a:xfrm>
              <a:off x="1842" y="1637"/>
              <a:ext cx="1642" cy="1203"/>
            </a:xfrm>
            <a:prstGeom prst="rect">
              <a:avLst/>
            </a:prstGeom>
            <a:noFill/>
            <a:ln>
              <a:noFill/>
            </a:ln>
          </p:spPr>
        </p:pic>
        <p:sp>
          <p:nvSpPr>
            <p:cNvPr id="7580" name="Freeform 1545"/>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fill="norm" stroke="1"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1"/>
            </a:gradFill>
            <a:ln>
              <a:noFill/>
            </a:ln>
          </p:spPr>
          <p:txBody>
            <a:bodyPr/>
            <a:lstStyle/>
            <a:p>
              <a:pPr>
                <a:defRPr/>
              </a:pPr>
              <a:endParaRPr lang="en-US"/>
            </a:p>
          </p:txBody>
        </p:sp>
        <p:sp>
          <p:nvSpPr>
            <p:cNvPr id="7581" name="Freeform 1546"/>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fill="norm" stroke="1" extrusionOk="0">
                  <a:moveTo>
                    <a:pt x="579" y="0"/>
                  </a:moveTo>
                  <a:lnTo>
                    <a:pt x="0" y="1869"/>
                  </a:lnTo>
                  <a:lnTo>
                    <a:pt x="114" y="1893"/>
                  </a:lnTo>
                  <a:lnTo>
                    <a:pt x="702" y="51"/>
                  </a:lnTo>
                  <a:lnTo>
                    <a:pt x="579" y="0"/>
                  </a:lnTo>
                  <a:close/>
                </a:path>
              </a:pathLst>
            </a:custGeom>
            <a:solidFill>
              <a:srgbClr val="000099"/>
            </a:solidFill>
            <a:ln>
              <a:noFill/>
            </a:ln>
          </p:spPr>
          <p:txBody>
            <a:bodyPr/>
            <a:lstStyle/>
            <a:p>
              <a:pPr>
                <a:defRPr/>
              </a:pPr>
              <a:endParaRPr lang="en-US"/>
            </a:p>
          </p:txBody>
        </p:sp>
        <p:sp>
          <p:nvSpPr>
            <p:cNvPr id="7582" name="Freeform 1547"/>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fill="norm" stroke="1" extrusionOk="0">
                  <a:moveTo>
                    <a:pt x="756" y="0"/>
                  </a:moveTo>
                  <a:lnTo>
                    <a:pt x="138" y="2184"/>
                  </a:lnTo>
                  <a:lnTo>
                    <a:pt x="0" y="2148"/>
                  </a:lnTo>
                  <a:lnTo>
                    <a:pt x="606" y="78"/>
                  </a:lnTo>
                  <a:lnTo>
                    <a:pt x="756" y="0"/>
                  </a:lnTo>
                  <a:close/>
                </a:path>
              </a:pathLst>
            </a:custGeom>
            <a:gradFill>
              <a:gsLst>
                <a:gs pos="0">
                  <a:srgbClr val="DDDDDD"/>
                </a:gs>
                <a:gs pos="100000">
                  <a:schemeClr val="bg1"/>
                </a:gs>
              </a:gsLst>
              <a:lin ang="5400000" scaled="1"/>
            </a:gradFill>
            <a:ln>
              <a:noFill/>
            </a:ln>
          </p:spPr>
          <p:txBody>
            <a:bodyPr/>
            <a:lstStyle/>
            <a:p>
              <a:pPr>
                <a:defRPr/>
              </a:pPr>
              <a:endParaRPr lang="en-US"/>
            </a:p>
          </p:txBody>
        </p:sp>
        <p:sp>
          <p:nvSpPr>
            <p:cNvPr id="7583" name="Freeform 1548"/>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fill="norm" stroke="1"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scaled="1"/>
            </a:gradFill>
            <a:ln>
              <a:noFill/>
            </a:ln>
          </p:spPr>
          <p:txBody>
            <a:bodyPr/>
            <a:lstStyle/>
            <a:p>
              <a:pPr>
                <a:defRPr/>
              </a:pPr>
              <a:endParaRPr lang="en-US"/>
            </a:p>
          </p:txBody>
        </p:sp>
        <p:sp>
          <p:nvSpPr>
            <p:cNvPr id="7584" name="Freeform 1549"/>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fill="norm" stroke="1" extrusionOk="0">
                  <a:moveTo>
                    <a:pt x="615" y="0"/>
                  </a:moveTo>
                  <a:lnTo>
                    <a:pt x="637" y="0"/>
                  </a:lnTo>
                  <a:lnTo>
                    <a:pt x="68" y="1659"/>
                  </a:lnTo>
                  <a:lnTo>
                    <a:pt x="0" y="1647"/>
                  </a:lnTo>
                  <a:lnTo>
                    <a:pt x="615" y="0"/>
                  </a:lnTo>
                  <a:close/>
                </a:path>
              </a:pathLst>
            </a:custGeom>
            <a:solidFill>
              <a:srgbClr val="4D4D4D"/>
            </a:solidFill>
            <a:ln>
              <a:noFill/>
            </a:ln>
          </p:spPr>
          <p:txBody>
            <a:bodyPr/>
            <a:lstStyle/>
            <a:p>
              <a:pPr>
                <a:defRPr/>
              </a:pPr>
              <a:endParaRPr lang="en-US"/>
            </a:p>
          </p:txBody>
        </p:sp>
        <p:sp>
          <p:nvSpPr>
            <p:cNvPr id="7585" name="Freeform 1550"/>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fill="norm" stroke="1"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1"/>
            </a:gradFill>
            <a:ln>
              <a:noFill/>
            </a:ln>
          </p:spPr>
          <p:txBody>
            <a:bodyPr/>
            <a:lstStyle/>
            <a:p>
              <a:pPr>
                <a:defRPr/>
              </a:pPr>
              <a:endParaRPr lang="en-US"/>
            </a:p>
          </p:txBody>
        </p:sp>
        <p:grpSp>
          <p:nvGrpSpPr>
            <p:cNvPr id="7586" name="Group 1551"/>
            <p:cNvGrpSpPr/>
            <p:nvPr/>
          </p:nvGrpSpPr>
          <p:grpSpPr bwMode="auto">
            <a:xfrm>
              <a:off x="1709" y="3008"/>
              <a:ext cx="507" cy="234"/>
              <a:chOff x="1740" y="2642"/>
              <a:chExt cx="752" cy="327"/>
            </a:xfrm>
          </p:grpSpPr>
          <p:sp>
            <p:nvSpPr>
              <p:cNvPr id="7593" name="Freeform 1552"/>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fill="norm" stroke="1" extrusionOk="0">
                    <a:moveTo>
                      <a:pt x="293" y="0"/>
                    </a:moveTo>
                    <a:lnTo>
                      <a:pt x="752" y="124"/>
                    </a:lnTo>
                    <a:lnTo>
                      <a:pt x="470" y="327"/>
                    </a:lnTo>
                    <a:lnTo>
                      <a:pt x="0" y="183"/>
                    </a:lnTo>
                    <a:lnTo>
                      <a:pt x="293" y="0"/>
                    </a:lnTo>
                    <a:close/>
                  </a:path>
                </a:pathLst>
              </a:custGeom>
              <a:solidFill>
                <a:srgbClr val="000099"/>
              </a:solidFill>
              <a:ln>
                <a:noFill/>
              </a:ln>
            </p:spPr>
            <p:txBody>
              <a:bodyPr/>
              <a:lstStyle/>
              <a:p>
                <a:pPr>
                  <a:defRPr/>
                </a:pPr>
                <a:endParaRPr lang="en-US"/>
              </a:p>
            </p:txBody>
          </p:sp>
          <p:sp>
            <p:nvSpPr>
              <p:cNvPr id="7594" name="Freeform 1553"/>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fill="norm" stroke="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1"/>
              </a:gradFill>
              <a:ln>
                <a:noFill/>
              </a:ln>
            </p:spPr>
            <p:txBody>
              <a:bodyPr/>
              <a:lstStyle/>
              <a:p>
                <a:pPr>
                  <a:defRPr/>
                </a:pPr>
                <a:endParaRPr lang="en-US"/>
              </a:p>
            </p:txBody>
          </p:sp>
          <p:sp>
            <p:nvSpPr>
              <p:cNvPr id="7595" name="Freeform 1554"/>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fill="norm" stroke="1" extrusionOk="0">
                    <a:moveTo>
                      <a:pt x="0" y="44"/>
                    </a:moveTo>
                    <a:lnTo>
                      <a:pt x="75" y="0"/>
                    </a:lnTo>
                    <a:lnTo>
                      <a:pt x="258" y="50"/>
                    </a:lnTo>
                    <a:lnTo>
                      <a:pt x="183" y="100"/>
                    </a:lnTo>
                    <a:lnTo>
                      <a:pt x="0" y="44"/>
                    </a:lnTo>
                    <a:close/>
                  </a:path>
                </a:pathLst>
              </a:custGeom>
              <a:solidFill>
                <a:schemeClr val="accent1"/>
              </a:solidFill>
              <a:ln>
                <a:noFill/>
              </a:ln>
            </p:spPr>
            <p:txBody>
              <a:bodyPr/>
              <a:lstStyle/>
              <a:p>
                <a:pPr>
                  <a:defRPr/>
                </a:pPr>
                <a:endParaRPr lang="en-US"/>
              </a:p>
            </p:txBody>
          </p:sp>
          <p:sp>
            <p:nvSpPr>
              <p:cNvPr id="7596" name="Freeform 1555"/>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fill="norm" stroke="1" extrusionOk="0">
                    <a:moveTo>
                      <a:pt x="12" y="0"/>
                    </a:moveTo>
                    <a:lnTo>
                      <a:pt x="194" y="53"/>
                    </a:lnTo>
                    <a:lnTo>
                      <a:pt x="180" y="63"/>
                    </a:lnTo>
                    <a:lnTo>
                      <a:pt x="0" y="9"/>
                    </a:lnTo>
                    <a:lnTo>
                      <a:pt x="12" y="0"/>
                    </a:lnTo>
                    <a:close/>
                  </a:path>
                </a:pathLst>
              </a:custGeom>
              <a:solidFill>
                <a:srgbClr val="000099"/>
              </a:solidFill>
              <a:ln>
                <a:noFill/>
              </a:ln>
            </p:spPr>
            <p:txBody>
              <a:bodyPr/>
              <a:lstStyle/>
              <a:p>
                <a:pPr>
                  <a:defRPr/>
                </a:pPr>
                <a:endParaRPr lang="en-US"/>
              </a:p>
            </p:txBody>
          </p:sp>
          <p:sp>
            <p:nvSpPr>
              <p:cNvPr id="7597" name="Freeform 1556"/>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fill="norm" stroke="1" extrusionOk="0">
                    <a:moveTo>
                      <a:pt x="0" y="46"/>
                    </a:moveTo>
                    <a:lnTo>
                      <a:pt x="71" y="0"/>
                    </a:lnTo>
                    <a:lnTo>
                      <a:pt x="258" y="52"/>
                    </a:lnTo>
                    <a:lnTo>
                      <a:pt x="183" y="102"/>
                    </a:lnTo>
                    <a:lnTo>
                      <a:pt x="0" y="46"/>
                    </a:lnTo>
                    <a:close/>
                  </a:path>
                </a:pathLst>
              </a:custGeom>
              <a:solidFill>
                <a:schemeClr val="accent1"/>
              </a:solidFill>
              <a:ln>
                <a:noFill/>
              </a:ln>
            </p:spPr>
            <p:txBody>
              <a:bodyPr/>
              <a:lstStyle/>
              <a:p>
                <a:pPr>
                  <a:defRPr/>
                </a:pPr>
                <a:endParaRPr lang="en-US"/>
              </a:p>
            </p:txBody>
          </p:sp>
          <p:sp>
            <p:nvSpPr>
              <p:cNvPr id="7598" name="Freeform 1557"/>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fill="norm" stroke="1" extrusionOk="0">
                    <a:moveTo>
                      <a:pt x="12" y="0"/>
                    </a:moveTo>
                    <a:lnTo>
                      <a:pt x="194" y="53"/>
                    </a:lnTo>
                    <a:lnTo>
                      <a:pt x="180" y="63"/>
                    </a:lnTo>
                    <a:lnTo>
                      <a:pt x="0" y="9"/>
                    </a:lnTo>
                    <a:lnTo>
                      <a:pt x="12" y="0"/>
                    </a:lnTo>
                    <a:close/>
                  </a:path>
                </a:pathLst>
              </a:custGeom>
              <a:solidFill>
                <a:srgbClr val="000099"/>
              </a:solidFill>
              <a:ln>
                <a:noFill/>
              </a:ln>
            </p:spPr>
            <p:txBody>
              <a:bodyPr/>
              <a:lstStyle/>
              <a:p>
                <a:pPr>
                  <a:defRPr/>
                </a:pPr>
                <a:endParaRPr lang="en-US"/>
              </a:p>
            </p:txBody>
          </p:sp>
        </p:grpSp>
        <p:sp>
          <p:nvSpPr>
            <p:cNvPr id="7587" name="Freeform 1558"/>
            <p:cNvSpPr/>
            <p:nvPr/>
          </p:nvSpPr>
          <p:spPr bwMode="auto">
            <a:xfrm>
              <a:off x="2577" y="3042"/>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fill="norm" stroke="1" extrusionOk="0">
                  <a:moveTo>
                    <a:pt x="3" y="738"/>
                  </a:moveTo>
                  <a:lnTo>
                    <a:pt x="990" y="0"/>
                  </a:lnTo>
                  <a:lnTo>
                    <a:pt x="987" y="60"/>
                  </a:lnTo>
                  <a:lnTo>
                    <a:pt x="0" y="792"/>
                  </a:lnTo>
                  <a:lnTo>
                    <a:pt x="3" y="738"/>
                  </a:lnTo>
                  <a:close/>
                </a:path>
              </a:pathLst>
            </a:custGeom>
            <a:solidFill>
              <a:srgbClr val="000099"/>
            </a:solidFill>
            <a:ln>
              <a:noFill/>
            </a:ln>
          </p:spPr>
          <p:txBody>
            <a:bodyPr/>
            <a:lstStyle/>
            <a:p>
              <a:pPr>
                <a:defRPr/>
              </a:pPr>
              <a:endParaRPr lang="en-US"/>
            </a:p>
          </p:txBody>
        </p:sp>
        <p:sp>
          <p:nvSpPr>
            <p:cNvPr id="7588" name="Freeform 1559"/>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sp>
          <p:nvSpPr>
            <p:cNvPr id="7589" name="Freeform 1560"/>
            <p:cNvSpPr/>
            <p:nvPr/>
          </p:nvSpPr>
          <p:spPr bwMode="auto">
            <a:xfrm>
              <a:off x="1010"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fill="norm" stroke="1" extrusionOk="0">
                  <a:moveTo>
                    <a:pt x="26" y="10"/>
                  </a:moveTo>
                  <a:lnTo>
                    <a:pt x="23" y="147"/>
                  </a:lnTo>
                  <a:lnTo>
                    <a:pt x="0" y="144"/>
                  </a:lnTo>
                  <a:lnTo>
                    <a:pt x="3" y="0"/>
                  </a:lnTo>
                  <a:lnTo>
                    <a:pt x="26" y="10"/>
                  </a:lnTo>
                  <a:close/>
                </a:path>
              </a:pathLst>
            </a:custGeom>
            <a:solidFill>
              <a:srgbClr val="000099"/>
            </a:solidFill>
            <a:ln>
              <a:noFill/>
            </a:ln>
          </p:spPr>
          <p:txBody>
            <a:bodyPr/>
            <a:lstStyle/>
            <a:p>
              <a:pPr>
                <a:defRPr/>
              </a:pPr>
              <a:endParaRPr lang="en-US"/>
            </a:p>
          </p:txBody>
        </p:sp>
        <p:sp>
          <p:nvSpPr>
            <p:cNvPr id="7590" name="Freeform 1561"/>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fill="norm" stroke="1" extrusionOk="0">
                  <a:moveTo>
                    <a:pt x="1170" y="0"/>
                  </a:moveTo>
                  <a:lnTo>
                    <a:pt x="0" y="597"/>
                  </a:lnTo>
                  <a:lnTo>
                    <a:pt x="30" y="606"/>
                  </a:lnTo>
                  <a:lnTo>
                    <a:pt x="1176" y="18"/>
                  </a:lnTo>
                  <a:lnTo>
                    <a:pt x="1170" y="0"/>
                  </a:lnTo>
                  <a:close/>
                </a:path>
              </a:pathLst>
            </a:custGeom>
            <a:solidFill>
              <a:srgbClr val="000099"/>
            </a:solidFill>
            <a:ln>
              <a:noFill/>
            </a:ln>
          </p:spPr>
          <p:txBody>
            <a:bodyPr/>
            <a:lstStyle/>
            <a:p>
              <a:pPr>
                <a:defRPr/>
              </a:pPr>
              <a:endParaRPr lang="en-US"/>
            </a:p>
          </p:txBody>
        </p:sp>
        <p:sp>
          <p:nvSpPr>
            <p:cNvPr id="7591" name="Freeform 1562"/>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sp>
          <p:nvSpPr>
            <p:cNvPr id="7592" name="Freeform 1563"/>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grpSp>
      <p:grpSp>
        <p:nvGrpSpPr>
          <p:cNvPr id="7230" name="Group 1564"/>
          <p:cNvGrpSpPr/>
          <p:nvPr/>
        </p:nvGrpSpPr>
        <p:grpSpPr bwMode="auto">
          <a:xfrm>
            <a:off x="6616700" y="5475288"/>
            <a:ext cx="474663" cy="407987"/>
            <a:chOff x="877" y="1008"/>
            <a:chExt cx="2747" cy="2591"/>
          </a:xfrm>
        </p:grpSpPr>
        <p:pic>
          <p:nvPicPr>
            <p:cNvPr id="7553" name="Picture 1565" descr="antenna_stylized"/>
            <p:cNvPicPr>
              <a:picLocks noChangeAspect="1" noChangeArrowheads="1"/>
            </p:cNvPicPr>
            <p:nvPr/>
          </p:nvPicPr>
          <p:blipFill>
            <a:blip r:embed="rId16"/>
            <a:stretch/>
          </p:blipFill>
          <p:spPr bwMode="auto">
            <a:xfrm>
              <a:off x="877" y="1008"/>
              <a:ext cx="2725" cy="1421"/>
            </a:xfrm>
            <a:prstGeom prst="rect">
              <a:avLst/>
            </a:prstGeom>
            <a:noFill/>
            <a:ln>
              <a:noFill/>
            </a:ln>
          </p:spPr>
        </p:pic>
        <p:pic>
          <p:nvPicPr>
            <p:cNvPr id="7554" name="Picture 1566" descr="laptop_keyboard"/>
            <p:cNvPicPr>
              <a:picLocks noChangeAspect="1" noChangeArrowheads="1"/>
            </p:cNvPicPr>
            <p:nvPr/>
          </p:nvPicPr>
          <p:blipFill>
            <a:blip r:embed="rId17"/>
            <a:stretch/>
          </p:blipFill>
          <p:spPr bwMode="auto">
            <a:xfrm rot="109063" flipH="1">
              <a:off x="1009" y="2586"/>
              <a:ext cx="2245" cy="1013"/>
            </a:xfrm>
            <a:prstGeom prst="rect">
              <a:avLst/>
            </a:prstGeom>
            <a:noFill/>
            <a:ln>
              <a:noFill/>
            </a:ln>
          </p:spPr>
        </p:pic>
        <p:sp>
          <p:nvSpPr>
            <p:cNvPr id="7555" name="Freeform 1567"/>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fill="norm" stroke="1" extrusionOk="0">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a:defRPr/>
              </a:pPr>
              <a:endParaRPr lang="en-US"/>
            </a:p>
          </p:txBody>
        </p:sp>
        <p:pic>
          <p:nvPicPr>
            <p:cNvPr id="7556" name="Picture 1568" descr="screen"/>
            <p:cNvPicPr>
              <a:picLocks noChangeAspect="1" noChangeArrowheads="1"/>
            </p:cNvPicPr>
            <p:nvPr/>
          </p:nvPicPr>
          <p:blipFill>
            <a:blip r:embed="rId18"/>
            <a:stretch/>
          </p:blipFill>
          <p:spPr bwMode="auto">
            <a:xfrm>
              <a:off x="1842" y="1637"/>
              <a:ext cx="1642" cy="1203"/>
            </a:xfrm>
            <a:prstGeom prst="rect">
              <a:avLst/>
            </a:prstGeom>
            <a:noFill/>
            <a:ln>
              <a:noFill/>
            </a:ln>
          </p:spPr>
        </p:pic>
        <p:sp>
          <p:nvSpPr>
            <p:cNvPr id="7557" name="Freeform 1569"/>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fill="norm" stroke="1"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1"/>
            </a:gradFill>
            <a:ln>
              <a:noFill/>
            </a:ln>
          </p:spPr>
          <p:txBody>
            <a:bodyPr/>
            <a:lstStyle/>
            <a:p>
              <a:pPr>
                <a:defRPr/>
              </a:pPr>
              <a:endParaRPr lang="en-US"/>
            </a:p>
          </p:txBody>
        </p:sp>
        <p:sp>
          <p:nvSpPr>
            <p:cNvPr id="7558" name="Freeform 1570"/>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fill="norm" stroke="1" extrusionOk="0">
                  <a:moveTo>
                    <a:pt x="579" y="0"/>
                  </a:moveTo>
                  <a:lnTo>
                    <a:pt x="0" y="1869"/>
                  </a:lnTo>
                  <a:lnTo>
                    <a:pt x="114" y="1893"/>
                  </a:lnTo>
                  <a:lnTo>
                    <a:pt x="702" y="51"/>
                  </a:lnTo>
                  <a:lnTo>
                    <a:pt x="579" y="0"/>
                  </a:lnTo>
                  <a:close/>
                </a:path>
              </a:pathLst>
            </a:custGeom>
            <a:solidFill>
              <a:srgbClr val="000099"/>
            </a:solidFill>
            <a:ln>
              <a:noFill/>
            </a:ln>
          </p:spPr>
          <p:txBody>
            <a:bodyPr/>
            <a:lstStyle/>
            <a:p>
              <a:pPr>
                <a:defRPr/>
              </a:pPr>
              <a:endParaRPr lang="en-US"/>
            </a:p>
          </p:txBody>
        </p:sp>
        <p:sp>
          <p:nvSpPr>
            <p:cNvPr id="7559" name="Freeform 1571"/>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fill="norm" stroke="1" extrusionOk="0">
                  <a:moveTo>
                    <a:pt x="756" y="0"/>
                  </a:moveTo>
                  <a:lnTo>
                    <a:pt x="138" y="2184"/>
                  </a:lnTo>
                  <a:lnTo>
                    <a:pt x="0" y="2148"/>
                  </a:lnTo>
                  <a:lnTo>
                    <a:pt x="606" y="78"/>
                  </a:lnTo>
                  <a:lnTo>
                    <a:pt x="756" y="0"/>
                  </a:lnTo>
                  <a:close/>
                </a:path>
              </a:pathLst>
            </a:custGeom>
            <a:gradFill>
              <a:gsLst>
                <a:gs pos="0">
                  <a:srgbClr val="DDDDDD"/>
                </a:gs>
                <a:gs pos="100000">
                  <a:schemeClr val="bg1"/>
                </a:gs>
              </a:gsLst>
              <a:lin ang="5400000" scaled="1"/>
            </a:gradFill>
            <a:ln>
              <a:noFill/>
            </a:ln>
          </p:spPr>
          <p:txBody>
            <a:bodyPr/>
            <a:lstStyle/>
            <a:p>
              <a:pPr>
                <a:defRPr/>
              </a:pPr>
              <a:endParaRPr lang="en-US"/>
            </a:p>
          </p:txBody>
        </p:sp>
        <p:sp>
          <p:nvSpPr>
            <p:cNvPr id="7560" name="Freeform 1572"/>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fill="norm" stroke="1"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scaled="1"/>
            </a:gradFill>
            <a:ln>
              <a:noFill/>
            </a:ln>
          </p:spPr>
          <p:txBody>
            <a:bodyPr/>
            <a:lstStyle/>
            <a:p>
              <a:pPr>
                <a:defRPr/>
              </a:pPr>
              <a:endParaRPr lang="en-US"/>
            </a:p>
          </p:txBody>
        </p:sp>
        <p:sp>
          <p:nvSpPr>
            <p:cNvPr id="7561" name="Freeform 1573"/>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fill="norm" stroke="1" extrusionOk="0">
                  <a:moveTo>
                    <a:pt x="615" y="0"/>
                  </a:moveTo>
                  <a:lnTo>
                    <a:pt x="637" y="0"/>
                  </a:lnTo>
                  <a:lnTo>
                    <a:pt x="68" y="1659"/>
                  </a:lnTo>
                  <a:lnTo>
                    <a:pt x="0" y="1647"/>
                  </a:lnTo>
                  <a:lnTo>
                    <a:pt x="615" y="0"/>
                  </a:lnTo>
                  <a:close/>
                </a:path>
              </a:pathLst>
            </a:custGeom>
            <a:solidFill>
              <a:srgbClr val="4D4D4D"/>
            </a:solidFill>
            <a:ln>
              <a:noFill/>
            </a:ln>
          </p:spPr>
          <p:txBody>
            <a:bodyPr/>
            <a:lstStyle/>
            <a:p>
              <a:pPr>
                <a:defRPr/>
              </a:pPr>
              <a:endParaRPr lang="en-US"/>
            </a:p>
          </p:txBody>
        </p:sp>
        <p:sp>
          <p:nvSpPr>
            <p:cNvPr id="7562" name="Freeform 1574"/>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fill="norm" stroke="1"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1"/>
            </a:gradFill>
            <a:ln>
              <a:noFill/>
            </a:ln>
          </p:spPr>
          <p:txBody>
            <a:bodyPr/>
            <a:lstStyle/>
            <a:p>
              <a:pPr>
                <a:defRPr/>
              </a:pPr>
              <a:endParaRPr lang="en-US"/>
            </a:p>
          </p:txBody>
        </p:sp>
        <p:grpSp>
          <p:nvGrpSpPr>
            <p:cNvPr id="7563" name="Group 1575"/>
            <p:cNvGrpSpPr/>
            <p:nvPr/>
          </p:nvGrpSpPr>
          <p:grpSpPr bwMode="auto">
            <a:xfrm>
              <a:off x="1709" y="3008"/>
              <a:ext cx="507" cy="234"/>
              <a:chOff x="1740" y="2642"/>
              <a:chExt cx="752" cy="327"/>
            </a:xfrm>
          </p:grpSpPr>
          <p:sp>
            <p:nvSpPr>
              <p:cNvPr id="7570" name="Freeform 1576"/>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fill="norm" stroke="1" extrusionOk="0">
                    <a:moveTo>
                      <a:pt x="293" y="0"/>
                    </a:moveTo>
                    <a:lnTo>
                      <a:pt x="752" y="124"/>
                    </a:lnTo>
                    <a:lnTo>
                      <a:pt x="470" y="327"/>
                    </a:lnTo>
                    <a:lnTo>
                      <a:pt x="0" y="183"/>
                    </a:lnTo>
                    <a:lnTo>
                      <a:pt x="293" y="0"/>
                    </a:lnTo>
                    <a:close/>
                  </a:path>
                </a:pathLst>
              </a:custGeom>
              <a:solidFill>
                <a:srgbClr val="000099"/>
              </a:solidFill>
              <a:ln>
                <a:noFill/>
              </a:ln>
            </p:spPr>
            <p:txBody>
              <a:bodyPr/>
              <a:lstStyle/>
              <a:p>
                <a:pPr>
                  <a:defRPr/>
                </a:pPr>
                <a:endParaRPr lang="en-US"/>
              </a:p>
            </p:txBody>
          </p:sp>
          <p:sp>
            <p:nvSpPr>
              <p:cNvPr id="7571" name="Freeform 1577"/>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fill="norm" stroke="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1"/>
              </a:gradFill>
              <a:ln>
                <a:noFill/>
              </a:ln>
            </p:spPr>
            <p:txBody>
              <a:bodyPr/>
              <a:lstStyle/>
              <a:p>
                <a:pPr>
                  <a:defRPr/>
                </a:pPr>
                <a:endParaRPr lang="en-US"/>
              </a:p>
            </p:txBody>
          </p:sp>
          <p:sp>
            <p:nvSpPr>
              <p:cNvPr id="7572" name="Freeform 1578"/>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fill="norm" stroke="1" extrusionOk="0">
                    <a:moveTo>
                      <a:pt x="0" y="44"/>
                    </a:moveTo>
                    <a:lnTo>
                      <a:pt x="75" y="0"/>
                    </a:lnTo>
                    <a:lnTo>
                      <a:pt x="258" y="50"/>
                    </a:lnTo>
                    <a:lnTo>
                      <a:pt x="183" y="100"/>
                    </a:lnTo>
                    <a:lnTo>
                      <a:pt x="0" y="44"/>
                    </a:lnTo>
                    <a:close/>
                  </a:path>
                </a:pathLst>
              </a:custGeom>
              <a:solidFill>
                <a:schemeClr val="accent1"/>
              </a:solidFill>
              <a:ln>
                <a:noFill/>
              </a:ln>
            </p:spPr>
            <p:txBody>
              <a:bodyPr/>
              <a:lstStyle/>
              <a:p>
                <a:pPr>
                  <a:defRPr/>
                </a:pPr>
                <a:endParaRPr lang="en-US"/>
              </a:p>
            </p:txBody>
          </p:sp>
          <p:sp>
            <p:nvSpPr>
              <p:cNvPr id="7573" name="Freeform 1579"/>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fill="norm" stroke="1" extrusionOk="0">
                    <a:moveTo>
                      <a:pt x="12" y="0"/>
                    </a:moveTo>
                    <a:lnTo>
                      <a:pt x="194" y="53"/>
                    </a:lnTo>
                    <a:lnTo>
                      <a:pt x="180" y="63"/>
                    </a:lnTo>
                    <a:lnTo>
                      <a:pt x="0" y="9"/>
                    </a:lnTo>
                    <a:lnTo>
                      <a:pt x="12" y="0"/>
                    </a:lnTo>
                    <a:close/>
                  </a:path>
                </a:pathLst>
              </a:custGeom>
              <a:solidFill>
                <a:srgbClr val="000099"/>
              </a:solidFill>
              <a:ln>
                <a:noFill/>
              </a:ln>
            </p:spPr>
            <p:txBody>
              <a:bodyPr/>
              <a:lstStyle/>
              <a:p>
                <a:pPr>
                  <a:defRPr/>
                </a:pPr>
                <a:endParaRPr lang="en-US"/>
              </a:p>
            </p:txBody>
          </p:sp>
          <p:sp>
            <p:nvSpPr>
              <p:cNvPr id="7574" name="Freeform 1580"/>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fill="norm" stroke="1" extrusionOk="0">
                    <a:moveTo>
                      <a:pt x="0" y="46"/>
                    </a:moveTo>
                    <a:lnTo>
                      <a:pt x="71" y="0"/>
                    </a:lnTo>
                    <a:lnTo>
                      <a:pt x="258" y="52"/>
                    </a:lnTo>
                    <a:lnTo>
                      <a:pt x="183" y="102"/>
                    </a:lnTo>
                    <a:lnTo>
                      <a:pt x="0" y="46"/>
                    </a:lnTo>
                    <a:close/>
                  </a:path>
                </a:pathLst>
              </a:custGeom>
              <a:solidFill>
                <a:schemeClr val="accent1"/>
              </a:solidFill>
              <a:ln>
                <a:noFill/>
              </a:ln>
            </p:spPr>
            <p:txBody>
              <a:bodyPr/>
              <a:lstStyle/>
              <a:p>
                <a:pPr>
                  <a:defRPr/>
                </a:pPr>
                <a:endParaRPr lang="en-US"/>
              </a:p>
            </p:txBody>
          </p:sp>
          <p:sp>
            <p:nvSpPr>
              <p:cNvPr id="7575" name="Freeform 1581"/>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fill="norm" stroke="1" extrusionOk="0">
                    <a:moveTo>
                      <a:pt x="12" y="0"/>
                    </a:moveTo>
                    <a:lnTo>
                      <a:pt x="194" y="53"/>
                    </a:lnTo>
                    <a:lnTo>
                      <a:pt x="180" y="63"/>
                    </a:lnTo>
                    <a:lnTo>
                      <a:pt x="0" y="9"/>
                    </a:lnTo>
                    <a:lnTo>
                      <a:pt x="12" y="0"/>
                    </a:lnTo>
                    <a:close/>
                  </a:path>
                </a:pathLst>
              </a:custGeom>
              <a:solidFill>
                <a:srgbClr val="000099"/>
              </a:solidFill>
              <a:ln>
                <a:noFill/>
              </a:ln>
            </p:spPr>
            <p:txBody>
              <a:bodyPr/>
              <a:lstStyle/>
              <a:p>
                <a:pPr>
                  <a:defRPr/>
                </a:pPr>
                <a:endParaRPr lang="en-US"/>
              </a:p>
            </p:txBody>
          </p:sp>
        </p:grpSp>
        <p:sp>
          <p:nvSpPr>
            <p:cNvPr id="7564" name="Freeform 1582"/>
            <p:cNvSpPr/>
            <p:nvPr/>
          </p:nvSpPr>
          <p:spPr bwMode="auto">
            <a:xfrm>
              <a:off x="2577" y="3042"/>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fill="norm" stroke="1" extrusionOk="0">
                  <a:moveTo>
                    <a:pt x="3" y="738"/>
                  </a:moveTo>
                  <a:lnTo>
                    <a:pt x="990" y="0"/>
                  </a:lnTo>
                  <a:lnTo>
                    <a:pt x="987" y="60"/>
                  </a:lnTo>
                  <a:lnTo>
                    <a:pt x="0" y="792"/>
                  </a:lnTo>
                  <a:lnTo>
                    <a:pt x="3" y="738"/>
                  </a:lnTo>
                  <a:close/>
                </a:path>
              </a:pathLst>
            </a:custGeom>
            <a:solidFill>
              <a:srgbClr val="000099"/>
            </a:solidFill>
            <a:ln>
              <a:noFill/>
            </a:ln>
          </p:spPr>
          <p:txBody>
            <a:bodyPr/>
            <a:lstStyle/>
            <a:p>
              <a:pPr>
                <a:defRPr/>
              </a:pPr>
              <a:endParaRPr lang="en-US"/>
            </a:p>
          </p:txBody>
        </p:sp>
        <p:sp>
          <p:nvSpPr>
            <p:cNvPr id="7565" name="Freeform 1583"/>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sp>
          <p:nvSpPr>
            <p:cNvPr id="7566" name="Freeform 1584"/>
            <p:cNvSpPr/>
            <p:nvPr/>
          </p:nvSpPr>
          <p:spPr bwMode="auto">
            <a:xfrm>
              <a:off x="1010"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fill="norm" stroke="1" extrusionOk="0">
                  <a:moveTo>
                    <a:pt x="26" y="10"/>
                  </a:moveTo>
                  <a:lnTo>
                    <a:pt x="23" y="147"/>
                  </a:lnTo>
                  <a:lnTo>
                    <a:pt x="0" y="144"/>
                  </a:lnTo>
                  <a:lnTo>
                    <a:pt x="3" y="0"/>
                  </a:lnTo>
                  <a:lnTo>
                    <a:pt x="26" y="10"/>
                  </a:lnTo>
                  <a:close/>
                </a:path>
              </a:pathLst>
            </a:custGeom>
            <a:solidFill>
              <a:srgbClr val="000099"/>
            </a:solidFill>
            <a:ln>
              <a:noFill/>
            </a:ln>
          </p:spPr>
          <p:txBody>
            <a:bodyPr/>
            <a:lstStyle/>
            <a:p>
              <a:pPr>
                <a:defRPr/>
              </a:pPr>
              <a:endParaRPr lang="en-US"/>
            </a:p>
          </p:txBody>
        </p:sp>
        <p:sp>
          <p:nvSpPr>
            <p:cNvPr id="7567" name="Freeform 1585"/>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fill="norm" stroke="1" extrusionOk="0">
                  <a:moveTo>
                    <a:pt x="1170" y="0"/>
                  </a:moveTo>
                  <a:lnTo>
                    <a:pt x="0" y="597"/>
                  </a:lnTo>
                  <a:lnTo>
                    <a:pt x="30" y="606"/>
                  </a:lnTo>
                  <a:lnTo>
                    <a:pt x="1176" y="18"/>
                  </a:lnTo>
                  <a:lnTo>
                    <a:pt x="1170" y="0"/>
                  </a:lnTo>
                  <a:close/>
                </a:path>
              </a:pathLst>
            </a:custGeom>
            <a:solidFill>
              <a:srgbClr val="000099"/>
            </a:solidFill>
            <a:ln>
              <a:noFill/>
            </a:ln>
          </p:spPr>
          <p:txBody>
            <a:bodyPr/>
            <a:lstStyle/>
            <a:p>
              <a:pPr>
                <a:defRPr/>
              </a:pPr>
              <a:endParaRPr lang="en-US"/>
            </a:p>
          </p:txBody>
        </p:sp>
        <p:sp>
          <p:nvSpPr>
            <p:cNvPr id="7568" name="Freeform 1586"/>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sp>
          <p:nvSpPr>
            <p:cNvPr id="7569" name="Freeform 1587"/>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grpSp>
      <p:grpSp>
        <p:nvGrpSpPr>
          <p:cNvPr id="7231" name="Group 1588"/>
          <p:cNvGrpSpPr/>
          <p:nvPr/>
        </p:nvGrpSpPr>
        <p:grpSpPr bwMode="auto">
          <a:xfrm>
            <a:off x="5305425" y="3030538"/>
            <a:ext cx="444500" cy="407987"/>
            <a:chOff x="877" y="1008"/>
            <a:chExt cx="2747" cy="2591"/>
          </a:xfrm>
        </p:grpSpPr>
        <p:pic>
          <p:nvPicPr>
            <p:cNvPr id="7530" name="Picture 1589" descr="antenna_stylized"/>
            <p:cNvPicPr>
              <a:picLocks noChangeAspect="1" noChangeArrowheads="1"/>
            </p:cNvPicPr>
            <p:nvPr/>
          </p:nvPicPr>
          <p:blipFill>
            <a:blip r:embed="rId19"/>
            <a:stretch/>
          </p:blipFill>
          <p:spPr bwMode="auto">
            <a:xfrm>
              <a:off x="877" y="1008"/>
              <a:ext cx="2725" cy="1421"/>
            </a:xfrm>
            <a:prstGeom prst="rect">
              <a:avLst/>
            </a:prstGeom>
            <a:noFill/>
            <a:ln>
              <a:noFill/>
            </a:ln>
          </p:spPr>
        </p:pic>
        <p:pic>
          <p:nvPicPr>
            <p:cNvPr id="7531" name="Picture 1590" descr="laptop_keyboard"/>
            <p:cNvPicPr>
              <a:picLocks noChangeAspect="1" noChangeArrowheads="1"/>
            </p:cNvPicPr>
            <p:nvPr/>
          </p:nvPicPr>
          <p:blipFill>
            <a:blip r:embed="rId20"/>
            <a:stretch/>
          </p:blipFill>
          <p:spPr bwMode="auto">
            <a:xfrm rot="109063" flipH="1">
              <a:off x="1009" y="2586"/>
              <a:ext cx="2245" cy="1013"/>
            </a:xfrm>
            <a:prstGeom prst="rect">
              <a:avLst/>
            </a:prstGeom>
            <a:noFill/>
            <a:ln>
              <a:noFill/>
            </a:ln>
          </p:spPr>
        </p:pic>
        <p:sp>
          <p:nvSpPr>
            <p:cNvPr id="7532" name="Freeform 1591"/>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fill="norm" stroke="1" extrusionOk="0">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a:defRPr/>
              </a:pPr>
              <a:endParaRPr lang="en-US"/>
            </a:p>
          </p:txBody>
        </p:sp>
        <p:pic>
          <p:nvPicPr>
            <p:cNvPr id="7533" name="Picture 1592" descr="screen"/>
            <p:cNvPicPr>
              <a:picLocks noChangeAspect="1" noChangeArrowheads="1"/>
            </p:cNvPicPr>
            <p:nvPr/>
          </p:nvPicPr>
          <p:blipFill>
            <a:blip r:embed="rId21"/>
            <a:stretch/>
          </p:blipFill>
          <p:spPr bwMode="auto">
            <a:xfrm>
              <a:off x="1842" y="1637"/>
              <a:ext cx="1642" cy="1203"/>
            </a:xfrm>
            <a:prstGeom prst="rect">
              <a:avLst/>
            </a:prstGeom>
            <a:noFill/>
            <a:ln>
              <a:noFill/>
            </a:ln>
          </p:spPr>
        </p:pic>
        <p:sp>
          <p:nvSpPr>
            <p:cNvPr id="7534" name="Freeform 1593"/>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fill="norm" stroke="1"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1"/>
            </a:gradFill>
            <a:ln>
              <a:noFill/>
            </a:ln>
          </p:spPr>
          <p:txBody>
            <a:bodyPr/>
            <a:lstStyle/>
            <a:p>
              <a:pPr>
                <a:defRPr/>
              </a:pPr>
              <a:endParaRPr lang="en-US"/>
            </a:p>
          </p:txBody>
        </p:sp>
        <p:sp>
          <p:nvSpPr>
            <p:cNvPr id="7535" name="Freeform 1594"/>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fill="norm" stroke="1" extrusionOk="0">
                  <a:moveTo>
                    <a:pt x="579" y="0"/>
                  </a:moveTo>
                  <a:lnTo>
                    <a:pt x="0" y="1869"/>
                  </a:lnTo>
                  <a:lnTo>
                    <a:pt x="114" y="1893"/>
                  </a:lnTo>
                  <a:lnTo>
                    <a:pt x="702" y="51"/>
                  </a:lnTo>
                  <a:lnTo>
                    <a:pt x="579" y="0"/>
                  </a:lnTo>
                  <a:close/>
                </a:path>
              </a:pathLst>
            </a:custGeom>
            <a:solidFill>
              <a:srgbClr val="000099"/>
            </a:solidFill>
            <a:ln>
              <a:noFill/>
            </a:ln>
          </p:spPr>
          <p:txBody>
            <a:bodyPr/>
            <a:lstStyle/>
            <a:p>
              <a:pPr>
                <a:defRPr/>
              </a:pPr>
              <a:endParaRPr lang="en-US"/>
            </a:p>
          </p:txBody>
        </p:sp>
        <p:sp>
          <p:nvSpPr>
            <p:cNvPr id="7536" name="Freeform 1595"/>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fill="norm" stroke="1" extrusionOk="0">
                  <a:moveTo>
                    <a:pt x="756" y="0"/>
                  </a:moveTo>
                  <a:lnTo>
                    <a:pt x="138" y="2184"/>
                  </a:lnTo>
                  <a:lnTo>
                    <a:pt x="0" y="2148"/>
                  </a:lnTo>
                  <a:lnTo>
                    <a:pt x="606" y="78"/>
                  </a:lnTo>
                  <a:lnTo>
                    <a:pt x="756" y="0"/>
                  </a:lnTo>
                  <a:close/>
                </a:path>
              </a:pathLst>
            </a:custGeom>
            <a:gradFill>
              <a:gsLst>
                <a:gs pos="0">
                  <a:srgbClr val="DDDDDD"/>
                </a:gs>
                <a:gs pos="100000">
                  <a:schemeClr val="bg1"/>
                </a:gs>
              </a:gsLst>
              <a:lin ang="5400000" scaled="1"/>
            </a:gradFill>
            <a:ln>
              <a:noFill/>
            </a:ln>
          </p:spPr>
          <p:txBody>
            <a:bodyPr/>
            <a:lstStyle/>
            <a:p>
              <a:pPr>
                <a:defRPr/>
              </a:pPr>
              <a:endParaRPr lang="en-US"/>
            </a:p>
          </p:txBody>
        </p:sp>
        <p:sp>
          <p:nvSpPr>
            <p:cNvPr id="7537" name="Freeform 1596"/>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fill="norm" stroke="1"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scaled="1"/>
            </a:gradFill>
            <a:ln>
              <a:noFill/>
            </a:ln>
          </p:spPr>
          <p:txBody>
            <a:bodyPr/>
            <a:lstStyle/>
            <a:p>
              <a:pPr>
                <a:defRPr/>
              </a:pPr>
              <a:endParaRPr lang="en-US"/>
            </a:p>
          </p:txBody>
        </p:sp>
        <p:sp>
          <p:nvSpPr>
            <p:cNvPr id="7538" name="Freeform 1597"/>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fill="norm" stroke="1" extrusionOk="0">
                  <a:moveTo>
                    <a:pt x="615" y="0"/>
                  </a:moveTo>
                  <a:lnTo>
                    <a:pt x="637" y="0"/>
                  </a:lnTo>
                  <a:lnTo>
                    <a:pt x="68" y="1659"/>
                  </a:lnTo>
                  <a:lnTo>
                    <a:pt x="0" y="1647"/>
                  </a:lnTo>
                  <a:lnTo>
                    <a:pt x="615" y="0"/>
                  </a:lnTo>
                  <a:close/>
                </a:path>
              </a:pathLst>
            </a:custGeom>
            <a:solidFill>
              <a:srgbClr val="4D4D4D"/>
            </a:solidFill>
            <a:ln>
              <a:noFill/>
            </a:ln>
          </p:spPr>
          <p:txBody>
            <a:bodyPr/>
            <a:lstStyle/>
            <a:p>
              <a:pPr>
                <a:defRPr/>
              </a:pPr>
              <a:endParaRPr lang="en-US"/>
            </a:p>
          </p:txBody>
        </p:sp>
        <p:sp>
          <p:nvSpPr>
            <p:cNvPr id="7539" name="Freeform 1598"/>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fill="norm" stroke="1"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1"/>
            </a:gradFill>
            <a:ln>
              <a:noFill/>
            </a:ln>
          </p:spPr>
          <p:txBody>
            <a:bodyPr/>
            <a:lstStyle/>
            <a:p>
              <a:pPr>
                <a:defRPr/>
              </a:pPr>
              <a:endParaRPr lang="en-US"/>
            </a:p>
          </p:txBody>
        </p:sp>
        <p:grpSp>
          <p:nvGrpSpPr>
            <p:cNvPr id="7540" name="Group 1599"/>
            <p:cNvGrpSpPr/>
            <p:nvPr/>
          </p:nvGrpSpPr>
          <p:grpSpPr bwMode="auto">
            <a:xfrm>
              <a:off x="1709" y="3008"/>
              <a:ext cx="507" cy="234"/>
              <a:chOff x="1740" y="2642"/>
              <a:chExt cx="752" cy="327"/>
            </a:xfrm>
          </p:grpSpPr>
          <p:sp>
            <p:nvSpPr>
              <p:cNvPr id="7547" name="Freeform 1600"/>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fill="norm" stroke="1" extrusionOk="0">
                    <a:moveTo>
                      <a:pt x="293" y="0"/>
                    </a:moveTo>
                    <a:lnTo>
                      <a:pt x="752" y="124"/>
                    </a:lnTo>
                    <a:lnTo>
                      <a:pt x="470" y="327"/>
                    </a:lnTo>
                    <a:lnTo>
                      <a:pt x="0" y="183"/>
                    </a:lnTo>
                    <a:lnTo>
                      <a:pt x="293" y="0"/>
                    </a:lnTo>
                    <a:close/>
                  </a:path>
                </a:pathLst>
              </a:custGeom>
              <a:solidFill>
                <a:srgbClr val="000099"/>
              </a:solidFill>
              <a:ln>
                <a:noFill/>
              </a:ln>
            </p:spPr>
            <p:txBody>
              <a:bodyPr/>
              <a:lstStyle/>
              <a:p>
                <a:pPr>
                  <a:defRPr/>
                </a:pPr>
                <a:endParaRPr lang="en-US"/>
              </a:p>
            </p:txBody>
          </p:sp>
          <p:sp>
            <p:nvSpPr>
              <p:cNvPr id="7548" name="Freeform 1601"/>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fill="norm" stroke="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1"/>
              </a:gradFill>
              <a:ln>
                <a:noFill/>
              </a:ln>
            </p:spPr>
            <p:txBody>
              <a:bodyPr/>
              <a:lstStyle/>
              <a:p>
                <a:pPr>
                  <a:defRPr/>
                </a:pPr>
                <a:endParaRPr lang="en-US"/>
              </a:p>
            </p:txBody>
          </p:sp>
          <p:sp>
            <p:nvSpPr>
              <p:cNvPr id="7549" name="Freeform 1602"/>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fill="norm" stroke="1" extrusionOk="0">
                    <a:moveTo>
                      <a:pt x="0" y="44"/>
                    </a:moveTo>
                    <a:lnTo>
                      <a:pt x="75" y="0"/>
                    </a:lnTo>
                    <a:lnTo>
                      <a:pt x="258" y="50"/>
                    </a:lnTo>
                    <a:lnTo>
                      <a:pt x="183" y="100"/>
                    </a:lnTo>
                    <a:lnTo>
                      <a:pt x="0" y="44"/>
                    </a:lnTo>
                    <a:close/>
                  </a:path>
                </a:pathLst>
              </a:custGeom>
              <a:solidFill>
                <a:schemeClr val="accent1"/>
              </a:solidFill>
              <a:ln>
                <a:noFill/>
              </a:ln>
            </p:spPr>
            <p:txBody>
              <a:bodyPr/>
              <a:lstStyle/>
              <a:p>
                <a:pPr>
                  <a:defRPr/>
                </a:pPr>
                <a:endParaRPr lang="en-US"/>
              </a:p>
            </p:txBody>
          </p:sp>
          <p:sp>
            <p:nvSpPr>
              <p:cNvPr id="7550" name="Freeform 1603"/>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fill="norm" stroke="1" extrusionOk="0">
                    <a:moveTo>
                      <a:pt x="12" y="0"/>
                    </a:moveTo>
                    <a:lnTo>
                      <a:pt x="194" y="53"/>
                    </a:lnTo>
                    <a:lnTo>
                      <a:pt x="180" y="63"/>
                    </a:lnTo>
                    <a:lnTo>
                      <a:pt x="0" y="9"/>
                    </a:lnTo>
                    <a:lnTo>
                      <a:pt x="12" y="0"/>
                    </a:lnTo>
                    <a:close/>
                  </a:path>
                </a:pathLst>
              </a:custGeom>
              <a:solidFill>
                <a:srgbClr val="000099"/>
              </a:solidFill>
              <a:ln>
                <a:noFill/>
              </a:ln>
            </p:spPr>
            <p:txBody>
              <a:bodyPr/>
              <a:lstStyle/>
              <a:p>
                <a:pPr>
                  <a:defRPr/>
                </a:pPr>
                <a:endParaRPr lang="en-US"/>
              </a:p>
            </p:txBody>
          </p:sp>
          <p:sp>
            <p:nvSpPr>
              <p:cNvPr id="7551" name="Freeform 1604"/>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fill="norm" stroke="1" extrusionOk="0">
                    <a:moveTo>
                      <a:pt x="0" y="46"/>
                    </a:moveTo>
                    <a:lnTo>
                      <a:pt x="71" y="0"/>
                    </a:lnTo>
                    <a:lnTo>
                      <a:pt x="258" y="52"/>
                    </a:lnTo>
                    <a:lnTo>
                      <a:pt x="183" y="102"/>
                    </a:lnTo>
                    <a:lnTo>
                      <a:pt x="0" y="46"/>
                    </a:lnTo>
                    <a:close/>
                  </a:path>
                </a:pathLst>
              </a:custGeom>
              <a:solidFill>
                <a:schemeClr val="accent1"/>
              </a:solidFill>
              <a:ln>
                <a:noFill/>
              </a:ln>
            </p:spPr>
            <p:txBody>
              <a:bodyPr/>
              <a:lstStyle/>
              <a:p>
                <a:pPr>
                  <a:defRPr/>
                </a:pPr>
                <a:endParaRPr lang="en-US"/>
              </a:p>
            </p:txBody>
          </p:sp>
          <p:sp>
            <p:nvSpPr>
              <p:cNvPr id="7552" name="Freeform 1605"/>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fill="norm" stroke="1" extrusionOk="0">
                    <a:moveTo>
                      <a:pt x="12" y="0"/>
                    </a:moveTo>
                    <a:lnTo>
                      <a:pt x="194" y="53"/>
                    </a:lnTo>
                    <a:lnTo>
                      <a:pt x="180" y="63"/>
                    </a:lnTo>
                    <a:lnTo>
                      <a:pt x="0" y="9"/>
                    </a:lnTo>
                    <a:lnTo>
                      <a:pt x="12" y="0"/>
                    </a:lnTo>
                    <a:close/>
                  </a:path>
                </a:pathLst>
              </a:custGeom>
              <a:solidFill>
                <a:srgbClr val="000099"/>
              </a:solidFill>
              <a:ln>
                <a:noFill/>
              </a:ln>
            </p:spPr>
            <p:txBody>
              <a:bodyPr/>
              <a:lstStyle/>
              <a:p>
                <a:pPr>
                  <a:defRPr/>
                </a:pPr>
                <a:endParaRPr lang="en-US"/>
              </a:p>
            </p:txBody>
          </p:sp>
        </p:grpSp>
        <p:sp>
          <p:nvSpPr>
            <p:cNvPr id="7541" name="Freeform 1606"/>
            <p:cNvSpPr/>
            <p:nvPr/>
          </p:nvSpPr>
          <p:spPr bwMode="auto">
            <a:xfrm>
              <a:off x="2577" y="3042"/>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fill="norm" stroke="1" extrusionOk="0">
                  <a:moveTo>
                    <a:pt x="3" y="738"/>
                  </a:moveTo>
                  <a:lnTo>
                    <a:pt x="990" y="0"/>
                  </a:lnTo>
                  <a:lnTo>
                    <a:pt x="987" y="60"/>
                  </a:lnTo>
                  <a:lnTo>
                    <a:pt x="0" y="792"/>
                  </a:lnTo>
                  <a:lnTo>
                    <a:pt x="3" y="738"/>
                  </a:lnTo>
                  <a:close/>
                </a:path>
              </a:pathLst>
            </a:custGeom>
            <a:solidFill>
              <a:srgbClr val="000099"/>
            </a:solidFill>
            <a:ln>
              <a:noFill/>
            </a:ln>
          </p:spPr>
          <p:txBody>
            <a:bodyPr/>
            <a:lstStyle/>
            <a:p>
              <a:pPr>
                <a:defRPr/>
              </a:pPr>
              <a:endParaRPr lang="en-US"/>
            </a:p>
          </p:txBody>
        </p:sp>
        <p:sp>
          <p:nvSpPr>
            <p:cNvPr id="7542" name="Freeform 1607"/>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sp>
          <p:nvSpPr>
            <p:cNvPr id="7543" name="Freeform 1608"/>
            <p:cNvSpPr/>
            <p:nvPr/>
          </p:nvSpPr>
          <p:spPr bwMode="auto">
            <a:xfrm>
              <a:off x="1010"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fill="norm" stroke="1" extrusionOk="0">
                  <a:moveTo>
                    <a:pt x="26" y="10"/>
                  </a:moveTo>
                  <a:lnTo>
                    <a:pt x="23" y="147"/>
                  </a:lnTo>
                  <a:lnTo>
                    <a:pt x="0" y="144"/>
                  </a:lnTo>
                  <a:lnTo>
                    <a:pt x="3" y="0"/>
                  </a:lnTo>
                  <a:lnTo>
                    <a:pt x="26" y="10"/>
                  </a:lnTo>
                  <a:close/>
                </a:path>
              </a:pathLst>
            </a:custGeom>
            <a:solidFill>
              <a:srgbClr val="000099"/>
            </a:solidFill>
            <a:ln>
              <a:noFill/>
            </a:ln>
          </p:spPr>
          <p:txBody>
            <a:bodyPr/>
            <a:lstStyle/>
            <a:p>
              <a:pPr>
                <a:defRPr/>
              </a:pPr>
              <a:endParaRPr lang="en-US"/>
            </a:p>
          </p:txBody>
        </p:sp>
        <p:sp>
          <p:nvSpPr>
            <p:cNvPr id="7544" name="Freeform 1609"/>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fill="norm" stroke="1" extrusionOk="0">
                  <a:moveTo>
                    <a:pt x="1170" y="0"/>
                  </a:moveTo>
                  <a:lnTo>
                    <a:pt x="0" y="597"/>
                  </a:lnTo>
                  <a:lnTo>
                    <a:pt x="30" y="606"/>
                  </a:lnTo>
                  <a:lnTo>
                    <a:pt x="1176" y="18"/>
                  </a:lnTo>
                  <a:lnTo>
                    <a:pt x="1170" y="0"/>
                  </a:lnTo>
                  <a:close/>
                </a:path>
              </a:pathLst>
            </a:custGeom>
            <a:solidFill>
              <a:srgbClr val="000099"/>
            </a:solidFill>
            <a:ln>
              <a:noFill/>
            </a:ln>
          </p:spPr>
          <p:txBody>
            <a:bodyPr/>
            <a:lstStyle/>
            <a:p>
              <a:pPr>
                <a:defRPr/>
              </a:pPr>
              <a:endParaRPr lang="en-US"/>
            </a:p>
          </p:txBody>
        </p:sp>
        <p:sp>
          <p:nvSpPr>
            <p:cNvPr id="7545" name="Freeform 1610"/>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sp>
          <p:nvSpPr>
            <p:cNvPr id="7546" name="Freeform 1611"/>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grpSp>
      <p:grpSp>
        <p:nvGrpSpPr>
          <p:cNvPr id="7232" name="Group 1612"/>
          <p:cNvGrpSpPr/>
          <p:nvPr/>
        </p:nvGrpSpPr>
        <p:grpSpPr bwMode="auto">
          <a:xfrm flipH="1">
            <a:off x="5684838" y="3211513"/>
            <a:ext cx="414337" cy="373062"/>
            <a:chOff x="2839" y="3501"/>
            <a:chExt cx="755" cy="803"/>
          </a:xfrm>
        </p:grpSpPr>
        <p:pic>
          <p:nvPicPr>
            <p:cNvPr id="7528" name="Picture 1613" descr="desktop_computer_stylized_medium"/>
            <p:cNvPicPr>
              <a:picLocks noChangeAspect="1" noChangeArrowheads="1"/>
            </p:cNvPicPr>
            <p:nvPr/>
          </p:nvPicPr>
          <p:blipFill>
            <a:blip r:embed="rId2"/>
            <a:stretch/>
          </p:blipFill>
          <p:spPr bwMode="auto">
            <a:xfrm>
              <a:off x="2839" y="3501"/>
              <a:ext cx="755" cy="803"/>
            </a:xfrm>
            <a:prstGeom prst="rect">
              <a:avLst/>
            </a:prstGeom>
            <a:noFill/>
            <a:ln>
              <a:noFill/>
            </a:ln>
          </p:spPr>
        </p:pic>
        <p:sp>
          <p:nvSpPr>
            <p:cNvPr id="7529" name="Freeform 1614"/>
            <p:cNvSpPr/>
            <p:nvPr/>
          </p:nvSpPr>
          <p:spPr bwMode="auto">
            <a:xfrm>
              <a:off x="2916" y="3578"/>
              <a:ext cx="355"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7233" name="Group 1615"/>
          <p:cNvGrpSpPr/>
          <p:nvPr/>
        </p:nvGrpSpPr>
        <p:grpSpPr bwMode="auto">
          <a:xfrm>
            <a:off x="7051674" y="5411788"/>
            <a:ext cx="474663" cy="407987"/>
            <a:chOff x="877" y="1008"/>
            <a:chExt cx="2747" cy="2591"/>
          </a:xfrm>
        </p:grpSpPr>
        <p:pic>
          <p:nvPicPr>
            <p:cNvPr id="7505" name="Picture 1616" descr="antenna_stylized"/>
            <p:cNvPicPr>
              <a:picLocks noChangeAspect="1" noChangeArrowheads="1"/>
            </p:cNvPicPr>
            <p:nvPr/>
          </p:nvPicPr>
          <p:blipFill>
            <a:blip r:embed="rId16"/>
            <a:stretch/>
          </p:blipFill>
          <p:spPr bwMode="auto">
            <a:xfrm>
              <a:off x="877" y="1008"/>
              <a:ext cx="2725" cy="1421"/>
            </a:xfrm>
            <a:prstGeom prst="rect">
              <a:avLst/>
            </a:prstGeom>
            <a:noFill/>
            <a:ln>
              <a:noFill/>
            </a:ln>
          </p:spPr>
        </p:pic>
        <p:pic>
          <p:nvPicPr>
            <p:cNvPr id="7506" name="Picture 1617" descr="laptop_keyboard"/>
            <p:cNvPicPr>
              <a:picLocks noChangeAspect="1" noChangeArrowheads="1"/>
            </p:cNvPicPr>
            <p:nvPr/>
          </p:nvPicPr>
          <p:blipFill>
            <a:blip r:embed="rId17"/>
            <a:stretch/>
          </p:blipFill>
          <p:spPr bwMode="auto">
            <a:xfrm rot="109063" flipH="1">
              <a:off x="1009" y="2586"/>
              <a:ext cx="2245" cy="1013"/>
            </a:xfrm>
            <a:prstGeom prst="rect">
              <a:avLst/>
            </a:prstGeom>
            <a:noFill/>
            <a:ln>
              <a:noFill/>
            </a:ln>
          </p:spPr>
        </p:pic>
        <p:sp>
          <p:nvSpPr>
            <p:cNvPr id="7507" name="Freeform 1618"/>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fill="norm" stroke="1" extrusionOk="0">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a:defRPr/>
              </a:pPr>
              <a:endParaRPr lang="en-US"/>
            </a:p>
          </p:txBody>
        </p:sp>
        <p:pic>
          <p:nvPicPr>
            <p:cNvPr id="7508" name="Picture 1619" descr="screen"/>
            <p:cNvPicPr>
              <a:picLocks noChangeAspect="1" noChangeArrowheads="1"/>
            </p:cNvPicPr>
            <p:nvPr/>
          </p:nvPicPr>
          <p:blipFill>
            <a:blip r:embed="rId18"/>
            <a:stretch/>
          </p:blipFill>
          <p:spPr bwMode="auto">
            <a:xfrm>
              <a:off x="1842" y="1637"/>
              <a:ext cx="1642" cy="1203"/>
            </a:xfrm>
            <a:prstGeom prst="rect">
              <a:avLst/>
            </a:prstGeom>
            <a:noFill/>
            <a:ln>
              <a:noFill/>
            </a:ln>
          </p:spPr>
        </p:pic>
        <p:sp>
          <p:nvSpPr>
            <p:cNvPr id="7509" name="Freeform 1620"/>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fill="norm" stroke="1"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1"/>
            </a:gradFill>
            <a:ln>
              <a:noFill/>
            </a:ln>
          </p:spPr>
          <p:txBody>
            <a:bodyPr/>
            <a:lstStyle/>
            <a:p>
              <a:pPr>
                <a:defRPr/>
              </a:pPr>
              <a:endParaRPr lang="en-US"/>
            </a:p>
          </p:txBody>
        </p:sp>
        <p:sp>
          <p:nvSpPr>
            <p:cNvPr id="7510" name="Freeform 1621"/>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fill="norm" stroke="1" extrusionOk="0">
                  <a:moveTo>
                    <a:pt x="579" y="0"/>
                  </a:moveTo>
                  <a:lnTo>
                    <a:pt x="0" y="1869"/>
                  </a:lnTo>
                  <a:lnTo>
                    <a:pt x="114" y="1893"/>
                  </a:lnTo>
                  <a:lnTo>
                    <a:pt x="702" y="51"/>
                  </a:lnTo>
                  <a:lnTo>
                    <a:pt x="579" y="0"/>
                  </a:lnTo>
                  <a:close/>
                </a:path>
              </a:pathLst>
            </a:custGeom>
            <a:solidFill>
              <a:srgbClr val="000099"/>
            </a:solidFill>
            <a:ln>
              <a:noFill/>
            </a:ln>
          </p:spPr>
          <p:txBody>
            <a:bodyPr/>
            <a:lstStyle/>
            <a:p>
              <a:pPr>
                <a:defRPr/>
              </a:pPr>
              <a:endParaRPr lang="en-US"/>
            </a:p>
          </p:txBody>
        </p:sp>
        <p:sp>
          <p:nvSpPr>
            <p:cNvPr id="7511" name="Freeform 1622"/>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fill="norm" stroke="1" extrusionOk="0">
                  <a:moveTo>
                    <a:pt x="756" y="0"/>
                  </a:moveTo>
                  <a:lnTo>
                    <a:pt x="138" y="2184"/>
                  </a:lnTo>
                  <a:lnTo>
                    <a:pt x="0" y="2148"/>
                  </a:lnTo>
                  <a:lnTo>
                    <a:pt x="606" y="78"/>
                  </a:lnTo>
                  <a:lnTo>
                    <a:pt x="756" y="0"/>
                  </a:lnTo>
                  <a:close/>
                </a:path>
              </a:pathLst>
            </a:custGeom>
            <a:gradFill>
              <a:gsLst>
                <a:gs pos="0">
                  <a:srgbClr val="DDDDDD"/>
                </a:gs>
                <a:gs pos="100000">
                  <a:schemeClr val="bg1"/>
                </a:gs>
              </a:gsLst>
              <a:lin ang="5400000" scaled="1"/>
            </a:gradFill>
            <a:ln>
              <a:noFill/>
            </a:ln>
          </p:spPr>
          <p:txBody>
            <a:bodyPr/>
            <a:lstStyle/>
            <a:p>
              <a:pPr>
                <a:defRPr/>
              </a:pPr>
              <a:endParaRPr lang="en-US"/>
            </a:p>
          </p:txBody>
        </p:sp>
        <p:sp>
          <p:nvSpPr>
            <p:cNvPr id="7512" name="Freeform 1623"/>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fill="norm" stroke="1"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bg1"/>
                </a:gs>
              </a:gsLst>
              <a:lin ang="0" scaled="1"/>
            </a:gradFill>
            <a:ln>
              <a:noFill/>
            </a:ln>
          </p:spPr>
          <p:txBody>
            <a:bodyPr/>
            <a:lstStyle/>
            <a:p>
              <a:pPr>
                <a:defRPr/>
              </a:pPr>
              <a:endParaRPr lang="en-US"/>
            </a:p>
          </p:txBody>
        </p:sp>
        <p:sp>
          <p:nvSpPr>
            <p:cNvPr id="7513" name="Freeform 1624"/>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fill="norm" stroke="1" extrusionOk="0">
                  <a:moveTo>
                    <a:pt x="615" y="0"/>
                  </a:moveTo>
                  <a:lnTo>
                    <a:pt x="637" y="0"/>
                  </a:lnTo>
                  <a:lnTo>
                    <a:pt x="68" y="1659"/>
                  </a:lnTo>
                  <a:lnTo>
                    <a:pt x="0" y="1647"/>
                  </a:lnTo>
                  <a:lnTo>
                    <a:pt x="615" y="0"/>
                  </a:lnTo>
                  <a:close/>
                </a:path>
              </a:pathLst>
            </a:custGeom>
            <a:solidFill>
              <a:srgbClr val="4D4D4D"/>
            </a:solidFill>
            <a:ln>
              <a:noFill/>
            </a:ln>
          </p:spPr>
          <p:txBody>
            <a:bodyPr/>
            <a:lstStyle/>
            <a:p>
              <a:pPr>
                <a:defRPr/>
              </a:pPr>
              <a:endParaRPr lang="en-US"/>
            </a:p>
          </p:txBody>
        </p:sp>
        <p:sp>
          <p:nvSpPr>
            <p:cNvPr id="7514" name="Freeform 1625"/>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fill="norm" stroke="1"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1"/>
            </a:gradFill>
            <a:ln>
              <a:noFill/>
            </a:ln>
          </p:spPr>
          <p:txBody>
            <a:bodyPr/>
            <a:lstStyle/>
            <a:p>
              <a:pPr>
                <a:defRPr/>
              </a:pPr>
              <a:endParaRPr lang="en-US"/>
            </a:p>
          </p:txBody>
        </p:sp>
        <p:grpSp>
          <p:nvGrpSpPr>
            <p:cNvPr id="7515" name="Group 1626"/>
            <p:cNvGrpSpPr/>
            <p:nvPr/>
          </p:nvGrpSpPr>
          <p:grpSpPr bwMode="auto">
            <a:xfrm>
              <a:off x="1709" y="3008"/>
              <a:ext cx="507" cy="234"/>
              <a:chOff x="1740" y="2642"/>
              <a:chExt cx="752" cy="327"/>
            </a:xfrm>
          </p:grpSpPr>
          <p:sp>
            <p:nvSpPr>
              <p:cNvPr id="7522" name="Freeform 1627"/>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fill="norm" stroke="1" extrusionOk="0">
                    <a:moveTo>
                      <a:pt x="293" y="0"/>
                    </a:moveTo>
                    <a:lnTo>
                      <a:pt x="752" y="124"/>
                    </a:lnTo>
                    <a:lnTo>
                      <a:pt x="470" y="327"/>
                    </a:lnTo>
                    <a:lnTo>
                      <a:pt x="0" y="183"/>
                    </a:lnTo>
                    <a:lnTo>
                      <a:pt x="293" y="0"/>
                    </a:lnTo>
                    <a:close/>
                  </a:path>
                </a:pathLst>
              </a:custGeom>
              <a:solidFill>
                <a:srgbClr val="000099"/>
              </a:solidFill>
              <a:ln>
                <a:noFill/>
              </a:ln>
            </p:spPr>
            <p:txBody>
              <a:bodyPr/>
              <a:lstStyle/>
              <a:p>
                <a:pPr>
                  <a:defRPr/>
                </a:pPr>
                <a:endParaRPr lang="en-US"/>
              </a:p>
            </p:txBody>
          </p:sp>
          <p:sp>
            <p:nvSpPr>
              <p:cNvPr id="7523" name="Freeform 1628"/>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fill="norm" stroke="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1"/>
              </a:gradFill>
              <a:ln>
                <a:noFill/>
              </a:ln>
            </p:spPr>
            <p:txBody>
              <a:bodyPr/>
              <a:lstStyle/>
              <a:p>
                <a:pPr>
                  <a:defRPr/>
                </a:pPr>
                <a:endParaRPr lang="en-US"/>
              </a:p>
            </p:txBody>
          </p:sp>
          <p:sp>
            <p:nvSpPr>
              <p:cNvPr id="7524" name="Freeform 1629"/>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fill="norm" stroke="1" extrusionOk="0">
                    <a:moveTo>
                      <a:pt x="0" y="44"/>
                    </a:moveTo>
                    <a:lnTo>
                      <a:pt x="75" y="0"/>
                    </a:lnTo>
                    <a:lnTo>
                      <a:pt x="258" y="50"/>
                    </a:lnTo>
                    <a:lnTo>
                      <a:pt x="183" y="100"/>
                    </a:lnTo>
                    <a:lnTo>
                      <a:pt x="0" y="44"/>
                    </a:lnTo>
                    <a:close/>
                  </a:path>
                </a:pathLst>
              </a:custGeom>
              <a:solidFill>
                <a:schemeClr val="accent1"/>
              </a:solidFill>
              <a:ln>
                <a:noFill/>
              </a:ln>
            </p:spPr>
            <p:txBody>
              <a:bodyPr/>
              <a:lstStyle/>
              <a:p>
                <a:pPr>
                  <a:defRPr/>
                </a:pPr>
                <a:endParaRPr lang="en-US"/>
              </a:p>
            </p:txBody>
          </p:sp>
          <p:sp>
            <p:nvSpPr>
              <p:cNvPr id="7525" name="Freeform 1630"/>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fill="norm" stroke="1" extrusionOk="0">
                    <a:moveTo>
                      <a:pt x="12" y="0"/>
                    </a:moveTo>
                    <a:lnTo>
                      <a:pt x="194" y="53"/>
                    </a:lnTo>
                    <a:lnTo>
                      <a:pt x="180" y="63"/>
                    </a:lnTo>
                    <a:lnTo>
                      <a:pt x="0" y="9"/>
                    </a:lnTo>
                    <a:lnTo>
                      <a:pt x="12" y="0"/>
                    </a:lnTo>
                    <a:close/>
                  </a:path>
                </a:pathLst>
              </a:custGeom>
              <a:solidFill>
                <a:srgbClr val="000099"/>
              </a:solidFill>
              <a:ln>
                <a:noFill/>
              </a:ln>
            </p:spPr>
            <p:txBody>
              <a:bodyPr/>
              <a:lstStyle/>
              <a:p>
                <a:pPr>
                  <a:defRPr/>
                </a:pPr>
                <a:endParaRPr lang="en-US"/>
              </a:p>
            </p:txBody>
          </p:sp>
          <p:sp>
            <p:nvSpPr>
              <p:cNvPr id="7526" name="Freeform 1631"/>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fill="norm" stroke="1" extrusionOk="0">
                    <a:moveTo>
                      <a:pt x="0" y="46"/>
                    </a:moveTo>
                    <a:lnTo>
                      <a:pt x="71" y="0"/>
                    </a:lnTo>
                    <a:lnTo>
                      <a:pt x="258" y="52"/>
                    </a:lnTo>
                    <a:lnTo>
                      <a:pt x="183" y="102"/>
                    </a:lnTo>
                    <a:lnTo>
                      <a:pt x="0" y="46"/>
                    </a:lnTo>
                    <a:close/>
                  </a:path>
                </a:pathLst>
              </a:custGeom>
              <a:solidFill>
                <a:schemeClr val="accent1"/>
              </a:solidFill>
              <a:ln>
                <a:noFill/>
              </a:ln>
            </p:spPr>
            <p:txBody>
              <a:bodyPr/>
              <a:lstStyle/>
              <a:p>
                <a:pPr>
                  <a:defRPr/>
                </a:pPr>
                <a:endParaRPr lang="en-US"/>
              </a:p>
            </p:txBody>
          </p:sp>
          <p:sp>
            <p:nvSpPr>
              <p:cNvPr id="7527" name="Freeform 1632"/>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fill="norm" stroke="1" extrusionOk="0">
                    <a:moveTo>
                      <a:pt x="12" y="0"/>
                    </a:moveTo>
                    <a:lnTo>
                      <a:pt x="194" y="53"/>
                    </a:lnTo>
                    <a:lnTo>
                      <a:pt x="180" y="63"/>
                    </a:lnTo>
                    <a:lnTo>
                      <a:pt x="0" y="9"/>
                    </a:lnTo>
                    <a:lnTo>
                      <a:pt x="12" y="0"/>
                    </a:lnTo>
                    <a:close/>
                  </a:path>
                </a:pathLst>
              </a:custGeom>
              <a:solidFill>
                <a:srgbClr val="000099"/>
              </a:solidFill>
              <a:ln>
                <a:noFill/>
              </a:ln>
            </p:spPr>
            <p:txBody>
              <a:bodyPr/>
              <a:lstStyle/>
              <a:p>
                <a:pPr>
                  <a:defRPr/>
                </a:pPr>
                <a:endParaRPr lang="en-US"/>
              </a:p>
            </p:txBody>
          </p:sp>
        </p:grpSp>
        <p:sp>
          <p:nvSpPr>
            <p:cNvPr id="7516" name="Freeform 1633"/>
            <p:cNvSpPr/>
            <p:nvPr/>
          </p:nvSpPr>
          <p:spPr bwMode="auto">
            <a:xfrm>
              <a:off x="2577" y="3042"/>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fill="norm" stroke="1" extrusionOk="0">
                  <a:moveTo>
                    <a:pt x="3" y="738"/>
                  </a:moveTo>
                  <a:lnTo>
                    <a:pt x="990" y="0"/>
                  </a:lnTo>
                  <a:lnTo>
                    <a:pt x="987" y="60"/>
                  </a:lnTo>
                  <a:lnTo>
                    <a:pt x="0" y="792"/>
                  </a:lnTo>
                  <a:lnTo>
                    <a:pt x="3" y="738"/>
                  </a:lnTo>
                  <a:close/>
                </a:path>
              </a:pathLst>
            </a:custGeom>
            <a:solidFill>
              <a:srgbClr val="000099"/>
            </a:solidFill>
            <a:ln>
              <a:noFill/>
            </a:ln>
          </p:spPr>
          <p:txBody>
            <a:bodyPr/>
            <a:lstStyle/>
            <a:p>
              <a:pPr>
                <a:defRPr/>
              </a:pPr>
              <a:endParaRPr lang="en-US"/>
            </a:p>
          </p:txBody>
        </p:sp>
        <p:sp>
          <p:nvSpPr>
            <p:cNvPr id="7517" name="Freeform 1634"/>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sp>
          <p:nvSpPr>
            <p:cNvPr id="7518" name="Freeform 1635"/>
            <p:cNvSpPr/>
            <p:nvPr/>
          </p:nvSpPr>
          <p:spPr bwMode="auto">
            <a:xfrm>
              <a:off x="1010"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fill="norm" stroke="1" extrusionOk="0">
                  <a:moveTo>
                    <a:pt x="26" y="10"/>
                  </a:moveTo>
                  <a:lnTo>
                    <a:pt x="23" y="147"/>
                  </a:lnTo>
                  <a:lnTo>
                    <a:pt x="0" y="144"/>
                  </a:lnTo>
                  <a:lnTo>
                    <a:pt x="3" y="0"/>
                  </a:lnTo>
                  <a:lnTo>
                    <a:pt x="26" y="10"/>
                  </a:lnTo>
                  <a:close/>
                </a:path>
              </a:pathLst>
            </a:custGeom>
            <a:solidFill>
              <a:srgbClr val="000099"/>
            </a:solidFill>
            <a:ln>
              <a:noFill/>
            </a:ln>
          </p:spPr>
          <p:txBody>
            <a:bodyPr/>
            <a:lstStyle/>
            <a:p>
              <a:pPr>
                <a:defRPr/>
              </a:pPr>
              <a:endParaRPr lang="en-US"/>
            </a:p>
          </p:txBody>
        </p:sp>
        <p:sp>
          <p:nvSpPr>
            <p:cNvPr id="7519" name="Freeform 1636"/>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fill="norm" stroke="1" extrusionOk="0">
                  <a:moveTo>
                    <a:pt x="1170" y="0"/>
                  </a:moveTo>
                  <a:lnTo>
                    <a:pt x="0" y="597"/>
                  </a:lnTo>
                  <a:lnTo>
                    <a:pt x="30" y="606"/>
                  </a:lnTo>
                  <a:lnTo>
                    <a:pt x="1176" y="18"/>
                  </a:lnTo>
                  <a:lnTo>
                    <a:pt x="1170" y="0"/>
                  </a:lnTo>
                  <a:close/>
                </a:path>
              </a:pathLst>
            </a:custGeom>
            <a:solidFill>
              <a:srgbClr val="000099"/>
            </a:solidFill>
            <a:ln>
              <a:noFill/>
            </a:ln>
          </p:spPr>
          <p:txBody>
            <a:bodyPr/>
            <a:lstStyle/>
            <a:p>
              <a:pPr>
                <a:defRPr/>
              </a:pPr>
              <a:endParaRPr lang="en-US"/>
            </a:p>
          </p:txBody>
        </p:sp>
        <p:sp>
          <p:nvSpPr>
            <p:cNvPr id="7520" name="Freeform 1637"/>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sp>
          <p:nvSpPr>
            <p:cNvPr id="7521" name="Freeform 1638"/>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fill="norm" stroke="1"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lstStyle/>
            <a:p>
              <a:pPr>
                <a:defRPr/>
              </a:pPr>
              <a:endParaRPr lang="en-US"/>
            </a:p>
          </p:txBody>
        </p:sp>
      </p:grpSp>
      <p:pic>
        <p:nvPicPr>
          <p:cNvPr id="7234" name="Picture 1283" descr="underline_base"/>
          <p:cNvPicPr>
            <a:picLocks noChangeArrowheads="1"/>
          </p:cNvPicPr>
          <p:nvPr/>
        </p:nvPicPr>
        <p:blipFill>
          <a:blip r:embed="rId22"/>
          <a:stretch/>
        </p:blipFill>
        <p:spPr bwMode="auto">
          <a:xfrm>
            <a:off x="533400" y="933450"/>
            <a:ext cx="3656013" cy="173038"/>
          </a:xfrm>
          <a:prstGeom prst="rect">
            <a:avLst/>
          </a:prstGeom>
          <a:noFill/>
          <a:ln>
            <a:noFill/>
          </a:ln>
        </p:spPr>
      </p:pic>
      <p:sp>
        <p:nvSpPr>
          <p:cNvPr id="4102" name="Rectangle 2"/>
          <p:cNvSpPr>
            <a:spLocks noChangeArrowheads="1" noGrp="1"/>
          </p:cNvSpPr>
          <p:nvPr>
            <p:ph type="title"/>
          </p:nvPr>
        </p:nvSpPr>
        <p:spPr bwMode="auto">
          <a:xfrm>
            <a:off x="460375" y="285751"/>
            <a:ext cx="8382000" cy="631824"/>
          </a:xfrm>
        </p:spPr>
        <p:txBody>
          <a:bodyPr/>
          <a:lstStyle/>
          <a:p>
            <a:pPr>
              <a:defRPr/>
            </a:pPr>
            <a:r>
              <a:rPr lang="en-US" sz="4000">
                <a:cs typeface="+mj-cs"/>
              </a:rPr>
              <a:t>Network layer</a:t>
            </a:r>
            <a:endParaRPr/>
          </a:p>
        </p:txBody>
      </p:sp>
      <p:sp>
        <p:nvSpPr>
          <p:cNvPr id="7236" name="Rectangle 3"/>
          <p:cNvSpPr>
            <a:spLocks noChangeArrowheads="1" noGrp="1"/>
          </p:cNvSpPr>
          <p:nvPr>
            <p:ph type="body" sz="half" idx="1"/>
          </p:nvPr>
        </p:nvSpPr>
        <p:spPr bwMode="auto">
          <a:xfrm>
            <a:off x="58736" y="1122363"/>
            <a:ext cx="4852989" cy="5380037"/>
          </a:xfrm>
        </p:spPr>
        <p:txBody>
          <a:bodyPr/>
          <a:lstStyle/>
          <a:p>
            <a:pPr>
              <a:defRPr/>
            </a:pPr>
            <a:r>
              <a:rPr lang="en-US" sz="2600">
                <a:ea typeface="ＭＳ Ｐゴシック"/>
              </a:rPr>
              <a:t>Role: transport segment from sending to receiving host </a:t>
            </a:r>
            <a:endParaRPr sz="2600"/>
          </a:p>
          <a:p>
            <a:pPr>
              <a:defRPr/>
            </a:pPr>
            <a:r>
              <a:rPr lang="en-US" sz="2600">
                <a:ea typeface="ＭＳ Ｐゴシック"/>
              </a:rPr>
              <a:t>on sending side encapsulates segments into datagrams</a:t>
            </a:r>
            <a:endParaRPr sz="2600"/>
          </a:p>
          <a:p>
            <a:pPr>
              <a:defRPr/>
            </a:pPr>
            <a:r>
              <a:rPr lang="en-US" sz="2600">
                <a:ea typeface="ＭＳ Ｐゴシック"/>
              </a:rPr>
              <a:t>on </a:t>
            </a:r>
            <a:r>
              <a:rPr lang="en-US" sz="2600">
                <a:ea typeface="ＭＳ Ｐゴシック"/>
              </a:rPr>
              <a:t>receiving </a:t>
            </a:r>
            <a:r>
              <a:rPr lang="en-US" sz="2600">
                <a:ea typeface="ＭＳ Ｐゴシック"/>
              </a:rPr>
              <a:t>side, delivers segments to transport layer</a:t>
            </a:r>
            <a:endParaRPr sz="2600"/>
          </a:p>
          <a:p>
            <a:pPr>
              <a:defRPr/>
            </a:pPr>
            <a:r>
              <a:rPr lang="en-US" sz="2600">
                <a:ea typeface="ＭＳ Ｐゴシック"/>
              </a:rPr>
              <a:t>Network layer protocols in </a:t>
            </a:r>
            <a:r>
              <a:rPr lang="en-US" sz="2600" i="1">
                <a:solidFill>
                  <a:srgbClr val="000099"/>
                </a:solidFill>
                <a:ea typeface="ＭＳ Ｐゴシック"/>
              </a:rPr>
              <a:t>every</a:t>
            </a:r>
            <a:r>
              <a:rPr lang="en-US" sz="2600">
                <a:solidFill>
                  <a:srgbClr val="000099"/>
                </a:solidFill>
                <a:ea typeface="ＭＳ Ｐゴシック"/>
              </a:rPr>
              <a:t> </a:t>
            </a:r>
            <a:r>
              <a:rPr lang="en-US" sz="2600">
                <a:ea typeface="ＭＳ Ｐゴシック"/>
              </a:rPr>
              <a:t>host, router. </a:t>
            </a:r>
            <a:r>
              <a:rPr lang="en-US" sz="2600"/>
              <a:t>The network layer involves each and every host and router in the network.</a:t>
            </a:r>
            <a:endParaRPr lang="en-US" sz="2600">
              <a:ea typeface="ＭＳ Ｐゴシック"/>
            </a:endParaRPr>
          </a:p>
          <a:p>
            <a:pPr>
              <a:defRPr/>
            </a:pPr>
            <a:r>
              <a:rPr lang="en-US" sz="2600">
                <a:ea typeface="ＭＳ Ｐゴシック"/>
              </a:rPr>
              <a:t>router examines header fields in all IP datagrams passing through it</a:t>
            </a:r>
            <a:endParaRPr lang="en-US" sz="1800">
              <a:ea typeface="ＭＳ Ｐゴシック"/>
            </a:endParaRPr>
          </a:p>
          <a:p>
            <a:pPr>
              <a:defRPr/>
            </a:pPr>
            <a:endParaRPr lang="en-US" sz="2200">
              <a:ea typeface="ＭＳ Ｐゴシック"/>
            </a:endParaRPr>
          </a:p>
        </p:txBody>
      </p:sp>
      <p:grpSp>
        <p:nvGrpSpPr>
          <p:cNvPr id="19767" name="Group 1046"/>
          <p:cNvGrpSpPr/>
          <p:nvPr/>
        </p:nvGrpSpPr>
        <p:grpSpPr bwMode="auto">
          <a:xfrm>
            <a:off x="5400675" y="1141413"/>
            <a:ext cx="1047750" cy="996950"/>
            <a:chOff x="3402" y="719"/>
            <a:chExt cx="660" cy="628"/>
          </a:xfrm>
        </p:grpSpPr>
        <p:sp>
          <p:nvSpPr>
            <p:cNvPr id="7495" name="Freeform 1030"/>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fill="norm" stroke="1" extrusionOk="0">
                  <a:moveTo>
                    <a:pt x="0" y="594"/>
                  </a:moveTo>
                  <a:lnTo>
                    <a:pt x="192" y="0"/>
                  </a:lnTo>
                  <a:lnTo>
                    <a:pt x="192" y="515"/>
                  </a:lnTo>
                  <a:lnTo>
                    <a:pt x="0" y="594"/>
                  </a:lnTo>
                  <a:close/>
                </a:path>
              </a:pathLst>
            </a:custGeom>
            <a:gradFill>
              <a:gsLst>
                <a:gs pos="0">
                  <a:schemeClr val="bg1"/>
                </a:gs>
                <a:gs pos="100000">
                  <a:srgbClr val="CC0000"/>
                </a:gs>
              </a:gsLst>
              <a:lin ang="0" scaled="1"/>
            </a:gradFill>
            <a:ln>
              <a:noFill/>
            </a:ln>
          </p:spPr>
          <p:txBody>
            <a:bodyPr/>
            <a:lstStyle/>
            <a:p>
              <a:pPr>
                <a:defRPr/>
              </a:pPr>
              <a:endParaRPr lang="en-US"/>
            </a:p>
          </p:txBody>
        </p:sp>
        <p:grpSp>
          <p:nvGrpSpPr>
            <p:cNvPr id="7496" name="Group 310"/>
            <p:cNvGrpSpPr/>
            <p:nvPr/>
          </p:nvGrpSpPr>
          <p:grpSpPr bwMode="auto">
            <a:xfrm>
              <a:off x="3549" y="719"/>
              <a:ext cx="513" cy="552"/>
              <a:chOff x="2956" y="969"/>
              <a:chExt cx="513" cy="552"/>
            </a:xfrm>
          </p:grpSpPr>
          <p:sp>
            <p:nvSpPr>
              <p:cNvPr id="7497" name="Rectangle 311"/>
              <p:cNvSpPr>
                <a:spLocks noChangeArrowheads="1"/>
              </p:cNvSpPr>
              <p:nvPr/>
            </p:nvSpPr>
            <p:spPr bwMode="auto">
              <a:xfrm>
                <a:off x="3018" y="969"/>
                <a:ext cx="426" cy="489"/>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98" name="Rectangle 3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99" name="Rectangle 313"/>
              <p:cNvSpPr>
                <a:spLocks noChangeArrowheads="1"/>
              </p:cNvSpPr>
              <p:nvPr/>
            </p:nvSpPr>
            <p:spPr bwMode="auto">
              <a:xfrm>
                <a:off x="3000" y="1185"/>
                <a:ext cx="432" cy="108"/>
              </a:xfrm>
              <a:prstGeom prst="rect">
                <a:avLst/>
              </a:prstGeom>
              <a:solidFill>
                <a:srgbClr val="CC0000"/>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500" name="Text Box 314"/>
              <p:cNvSpPr txBox="1">
                <a:spLocks noChangeArrowheads="1"/>
              </p:cNvSpPr>
              <p:nvPr/>
            </p:nvSpPr>
            <p:spPr bwMode="auto">
              <a:xfrm>
                <a:off x="2956" y="978"/>
                <a:ext cx="513" cy="543"/>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000">
                    <a:latin typeface="Arial"/>
                  </a:rPr>
                  <a:t>application</a:t>
                </a:r>
                <a:endParaRPr/>
              </a:p>
              <a:p>
                <a:pPr algn="ctr">
                  <a:lnSpc>
                    <a:spcPct val="100000"/>
                  </a:lnSpc>
                  <a:spcBef>
                    <a:spcPts val="0"/>
                  </a:spcBef>
                  <a:buClrTx/>
                  <a:buSzTx/>
                  <a:buFontTx/>
                  <a:buNone/>
                  <a:defRPr/>
                </a:pPr>
                <a:r>
                  <a:rPr lang="en-US" sz="1000">
                    <a:latin typeface="Arial"/>
                  </a:rPr>
                  <a:t>transport</a:t>
                </a:r>
                <a:endParaRPr/>
              </a:p>
              <a:p>
                <a:pPr algn="ctr">
                  <a:lnSpc>
                    <a:spcPct val="100000"/>
                  </a:lnSpc>
                  <a:spcBef>
                    <a:spcPts val="0"/>
                  </a:spcBef>
                  <a:buClrTx/>
                  <a:buSzTx/>
                  <a:buFontTx/>
                  <a:buNone/>
                  <a:defRPr/>
                </a:pPr>
                <a:r>
                  <a:rPr lang="en-US" sz="1000">
                    <a:solidFill>
                      <a:schemeClr val="bg1"/>
                    </a:solidFill>
                    <a:latin typeface="Arial"/>
                  </a:rPr>
                  <a:t>network</a:t>
                </a:r>
                <a:endParaRPr lang="en-US" sz="1000">
                  <a:latin typeface="Arial"/>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sp>
            <p:nvSpPr>
              <p:cNvPr id="7501" name="Line 315"/>
              <p:cNvSpPr>
                <a:spLocks noChangeShapeType="1"/>
              </p:cNvSpPr>
              <p:nvPr/>
            </p:nvSpPr>
            <p:spPr bwMode="auto">
              <a:xfrm>
                <a:off x="2997" y="1194"/>
                <a:ext cx="435" cy="3"/>
              </a:xfrm>
              <a:prstGeom prst="line">
                <a:avLst/>
              </a:prstGeom>
              <a:noFill/>
              <a:ln w="12700">
                <a:solidFill>
                  <a:schemeClr val="tx1"/>
                </a:solidFill>
                <a:round/>
                <a:headEnd/>
                <a:tailEnd/>
              </a:ln>
            </p:spPr>
            <p:txBody>
              <a:bodyPr wrap="none" anchor="ctr"/>
              <a:lstStyle/>
              <a:p>
                <a:pPr>
                  <a:defRPr/>
                </a:pPr>
                <a:endParaRPr lang="en-US"/>
              </a:p>
            </p:txBody>
          </p:sp>
          <p:sp>
            <p:nvSpPr>
              <p:cNvPr id="7502" name="Line 316"/>
              <p:cNvSpPr>
                <a:spLocks noChangeShapeType="1"/>
              </p:cNvSpPr>
              <p:nvPr/>
            </p:nvSpPr>
            <p:spPr bwMode="auto">
              <a:xfrm>
                <a:off x="3003" y="1290"/>
                <a:ext cx="435" cy="3"/>
              </a:xfrm>
              <a:prstGeom prst="line">
                <a:avLst/>
              </a:prstGeom>
              <a:noFill/>
              <a:ln w="12700">
                <a:solidFill>
                  <a:schemeClr val="tx1"/>
                </a:solidFill>
                <a:round/>
                <a:headEnd/>
                <a:tailEnd/>
              </a:ln>
            </p:spPr>
            <p:txBody>
              <a:bodyPr wrap="none" anchor="ctr"/>
              <a:lstStyle/>
              <a:p>
                <a:pPr>
                  <a:defRPr/>
                </a:pPr>
                <a:endParaRPr lang="en-US"/>
              </a:p>
            </p:txBody>
          </p:sp>
          <p:sp>
            <p:nvSpPr>
              <p:cNvPr id="7503" name="Line 317"/>
              <p:cNvSpPr>
                <a:spLocks noChangeShapeType="1"/>
              </p:cNvSpPr>
              <p:nvPr/>
            </p:nvSpPr>
            <p:spPr bwMode="auto">
              <a:xfrm>
                <a:off x="3003" y="1374"/>
                <a:ext cx="435" cy="3"/>
              </a:xfrm>
              <a:prstGeom prst="line">
                <a:avLst/>
              </a:prstGeom>
              <a:noFill/>
              <a:ln w="12700">
                <a:solidFill>
                  <a:schemeClr val="tx1"/>
                </a:solidFill>
                <a:round/>
                <a:headEnd/>
                <a:tailEnd/>
              </a:ln>
            </p:spPr>
            <p:txBody>
              <a:bodyPr wrap="none" anchor="ctr"/>
              <a:lstStyle/>
              <a:p>
                <a:pPr>
                  <a:defRPr/>
                </a:pPr>
                <a:endParaRPr lang="en-US"/>
              </a:p>
            </p:txBody>
          </p:sp>
          <p:sp>
            <p:nvSpPr>
              <p:cNvPr id="7504" name="Line 318"/>
              <p:cNvSpPr>
                <a:spLocks noChangeShapeType="1"/>
              </p:cNvSpPr>
              <p:nvPr/>
            </p:nvSpPr>
            <p:spPr bwMode="auto">
              <a:xfrm>
                <a:off x="3003" y="1092"/>
                <a:ext cx="435" cy="3"/>
              </a:xfrm>
              <a:prstGeom prst="line">
                <a:avLst/>
              </a:prstGeom>
              <a:noFill/>
              <a:ln w="12700">
                <a:solidFill>
                  <a:schemeClr val="tx1"/>
                </a:solidFill>
                <a:round/>
                <a:headEnd/>
                <a:tailEnd/>
              </a:ln>
            </p:spPr>
            <p:txBody>
              <a:bodyPr wrap="none" anchor="ctr"/>
              <a:lstStyle/>
              <a:p>
                <a:pPr>
                  <a:defRPr/>
                </a:pPr>
                <a:endParaRPr lang="en-US"/>
              </a:p>
            </p:txBody>
          </p:sp>
        </p:grpSp>
      </p:grpSp>
      <p:grpSp>
        <p:nvGrpSpPr>
          <p:cNvPr id="19769" name="Group 1047"/>
          <p:cNvGrpSpPr/>
          <p:nvPr/>
        </p:nvGrpSpPr>
        <p:grpSpPr bwMode="auto">
          <a:xfrm>
            <a:off x="8096250" y="4148138"/>
            <a:ext cx="1047750" cy="996950"/>
            <a:chOff x="3402" y="719"/>
            <a:chExt cx="660" cy="628"/>
          </a:xfrm>
        </p:grpSpPr>
        <p:sp>
          <p:nvSpPr>
            <p:cNvPr id="7485" name="Freeform 1048"/>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fill="norm" stroke="1" extrusionOk="0">
                  <a:moveTo>
                    <a:pt x="0" y="594"/>
                  </a:moveTo>
                  <a:lnTo>
                    <a:pt x="192" y="0"/>
                  </a:lnTo>
                  <a:lnTo>
                    <a:pt x="192" y="515"/>
                  </a:lnTo>
                  <a:lnTo>
                    <a:pt x="0" y="594"/>
                  </a:lnTo>
                  <a:close/>
                </a:path>
              </a:pathLst>
            </a:custGeom>
            <a:gradFill>
              <a:gsLst>
                <a:gs pos="0">
                  <a:schemeClr val="bg1"/>
                </a:gs>
                <a:gs pos="100000">
                  <a:srgbClr val="CC0000"/>
                </a:gs>
              </a:gsLst>
              <a:lin ang="0" scaled="1"/>
            </a:gradFill>
            <a:ln>
              <a:noFill/>
            </a:ln>
          </p:spPr>
          <p:txBody>
            <a:bodyPr/>
            <a:lstStyle/>
            <a:p>
              <a:pPr>
                <a:defRPr/>
              </a:pPr>
              <a:endParaRPr lang="en-US"/>
            </a:p>
          </p:txBody>
        </p:sp>
        <p:grpSp>
          <p:nvGrpSpPr>
            <p:cNvPr id="7486" name="Group 1049"/>
            <p:cNvGrpSpPr/>
            <p:nvPr/>
          </p:nvGrpSpPr>
          <p:grpSpPr bwMode="auto">
            <a:xfrm>
              <a:off x="3549" y="719"/>
              <a:ext cx="513" cy="552"/>
              <a:chOff x="2956" y="969"/>
              <a:chExt cx="513" cy="552"/>
            </a:xfrm>
          </p:grpSpPr>
          <p:sp>
            <p:nvSpPr>
              <p:cNvPr id="7487" name="Rectangle 1050"/>
              <p:cNvSpPr>
                <a:spLocks noChangeArrowheads="1"/>
              </p:cNvSpPr>
              <p:nvPr/>
            </p:nvSpPr>
            <p:spPr bwMode="auto">
              <a:xfrm>
                <a:off x="3018" y="969"/>
                <a:ext cx="426" cy="489"/>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88" name="Rectangle 1051"/>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89" name="Rectangle 1052"/>
              <p:cNvSpPr>
                <a:spLocks noChangeArrowheads="1"/>
              </p:cNvSpPr>
              <p:nvPr/>
            </p:nvSpPr>
            <p:spPr bwMode="auto">
              <a:xfrm>
                <a:off x="3000" y="1185"/>
                <a:ext cx="432" cy="108"/>
              </a:xfrm>
              <a:prstGeom prst="rect">
                <a:avLst/>
              </a:prstGeom>
              <a:solidFill>
                <a:srgbClr val="CC0000"/>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90" name="Text Box 1053"/>
              <p:cNvSpPr txBox="1">
                <a:spLocks noChangeArrowheads="1"/>
              </p:cNvSpPr>
              <p:nvPr/>
            </p:nvSpPr>
            <p:spPr bwMode="auto">
              <a:xfrm>
                <a:off x="2956" y="978"/>
                <a:ext cx="513" cy="543"/>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000">
                    <a:latin typeface="Arial"/>
                  </a:rPr>
                  <a:t>application</a:t>
                </a:r>
                <a:endParaRPr/>
              </a:p>
              <a:p>
                <a:pPr algn="ctr">
                  <a:lnSpc>
                    <a:spcPct val="100000"/>
                  </a:lnSpc>
                  <a:spcBef>
                    <a:spcPts val="0"/>
                  </a:spcBef>
                  <a:buClrTx/>
                  <a:buSzTx/>
                  <a:buFontTx/>
                  <a:buNone/>
                  <a:defRPr/>
                </a:pPr>
                <a:r>
                  <a:rPr lang="en-US" sz="1000">
                    <a:latin typeface="Arial"/>
                  </a:rPr>
                  <a:t>transport</a:t>
                </a:r>
                <a:endParaRPr/>
              </a:p>
              <a:p>
                <a:pPr algn="ctr">
                  <a:lnSpc>
                    <a:spcPct val="100000"/>
                  </a:lnSpc>
                  <a:spcBef>
                    <a:spcPts val="0"/>
                  </a:spcBef>
                  <a:buClrTx/>
                  <a:buSzTx/>
                  <a:buFontTx/>
                  <a:buNone/>
                  <a:defRPr/>
                </a:pPr>
                <a:r>
                  <a:rPr lang="en-US" sz="1000">
                    <a:solidFill>
                      <a:schemeClr val="bg1"/>
                    </a:solidFill>
                    <a:latin typeface="Arial"/>
                  </a:rPr>
                  <a:t>network</a:t>
                </a:r>
                <a:endParaRPr lang="en-US" sz="1000">
                  <a:latin typeface="Arial"/>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sp>
            <p:nvSpPr>
              <p:cNvPr id="7491" name="Line 1054"/>
              <p:cNvSpPr>
                <a:spLocks noChangeShapeType="1"/>
              </p:cNvSpPr>
              <p:nvPr/>
            </p:nvSpPr>
            <p:spPr bwMode="auto">
              <a:xfrm>
                <a:off x="2997" y="1194"/>
                <a:ext cx="435" cy="3"/>
              </a:xfrm>
              <a:prstGeom prst="line">
                <a:avLst/>
              </a:prstGeom>
              <a:noFill/>
              <a:ln w="12700">
                <a:solidFill>
                  <a:schemeClr val="tx1"/>
                </a:solidFill>
                <a:round/>
                <a:headEnd/>
                <a:tailEnd/>
              </a:ln>
            </p:spPr>
            <p:txBody>
              <a:bodyPr wrap="none" anchor="ctr"/>
              <a:lstStyle/>
              <a:p>
                <a:pPr>
                  <a:defRPr/>
                </a:pPr>
                <a:endParaRPr lang="en-US"/>
              </a:p>
            </p:txBody>
          </p:sp>
          <p:sp>
            <p:nvSpPr>
              <p:cNvPr id="7492" name="Line 1055"/>
              <p:cNvSpPr>
                <a:spLocks noChangeShapeType="1"/>
              </p:cNvSpPr>
              <p:nvPr/>
            </p:nvSpPr>
            <p:spPr bwMode="auto">
              <a:xfrm>
                <a:off x="3003" y="1290"/>
                <a:ext cx="435" cy="3"/>
              </a:xfrm>
              <a:prstGeom prst="line">
                <a:avLst/>
              </a:prstGeom>
              <a:noFill/>
              <a:ln w="12700">
                <a:solidFill>
                  <a:schemeClr val="tx1"/>
                </a:solidFill>
                <a:round/>
                <a:headEnd/>
                <a:tailEnd/>
              </a:ln>
            </p:spPr>
            <p:txBody>
              <a:bodyPr wrap="none" anchor="ctr"/>
              <a:lstStyle/>
              <a:p>
                <a:pPr>
                  <a:defRPr/>
                </a:pPr>
                <a:endParaRPr lang="en-US"/>
              </a:p>
            </p:txBody>
          </p:sp>
          <p:sp>
            <p:nvSpPr>
              <p:cNvPr id="7493" name="Line 1056"/>
              <p:cNvSpPr>
                <a:spLocks noChangeShapeType="1"/>
              </p:cNvSpPr>
              <p:nvPr/>
            </p:nvSpPr>
            <p:spPr bwMode="auto">
              <a:xfrm>
                <a:off x="3003" y="1374"/>
                <a:ext cx="435" cy="3"/>
              </a:xfrm>
              <a:prstGeom prst="line">
                <a:avLst/>
              </a:prstGeom>
              <a:noFill/>
              <a:ln w="12700">
                <a:solidFill>
                  <a:schemeClr val="tx1"/>
                </a:solidFill>
                <a:round/>
                <a:headEnd/>
                <a:tailEnd/>
              </a:ln>
            </p:spPr>
            <p:txBody>
              <a:bodyPr wrap="none" anchor="ctr"/>
              <a:lstStyle/>
              <a:p>
                <a:pPr>
                  <a:defRPr/>
                </a:pPr>
                <a:endParaRPr lang="en-US"/>
              </a:p>
            </p:txBody>
          </p:sp>
          <p:sp>
            <p:nvSpPr>
              <p:cNvPr id="7494" name="Line 1057"/>
              <p:cNvSpPr>
                <a:spLocks noChangeShapeType="1"/>
              </p:cNvSpPr>
              <p:nvPr/>
            </p:nvSpPr>
            <p:spPr bwMode="auto">
              <a:xfrm>
                <a:off x="3003" y="1092"/>
                <a:ext cx="435" cy="3"/>
              </a:xfrm>
              <a:prstGeom prst="line">
                <a:avLst/>
              </a:prstGeom>
              <a:noFill/>
              <a:ln w="12700">
                <a:solidFill>
                  <a:schemeClr val="tx1"/>
                </a:solidFill>
                <a:round/>
                <a:headEnd/>
                <a:tailEnd/>
              </a:ln>
            </p:spPr>
            <p:txBody>
              <a:bodyPr wrap="none" anchor="ctr"/>
              <a:lstStyle/>
              <a:p>
                <a:pPr>
                  <a:defRPr/>
                </a:pPr>
                <a:endParaRPr lang="en-US"/>
              </a:p>
            </p:txBody>
          </p:sp>
        </p:grpSp>
      </p:grpSp>
      <p:grpSp>
        <p:nvGrpSpPr>
          <p:cNvPr id="19771" name="Group 1278"/>
          <p:cNvGrpSpPr/>
          <p:nvPr/>
        </p:nvGrpSpPr>
        <p:grpSpPr bwMode="auto">
          <a:xfrm>
            <a:off x="5853113" y="1763713"/>
            <a:ext cx="2546350" cy="3435350"/>
            <a:chOff x="3674" y="1148"/>
            <a:chExt cx="1604" cy="2164"/>
          </a:xfrm>
        </p:grpSpPr>
        <p:grpSp>
          <p:nvGrpSpPr>
            <p:cNvPr id="7243" name="Group 433"/>
            <p:cNvGrpSpPr/>
            <p:nvPr/>
          </p:nvGrpSpPr>
          <p:grpSpPr bwMode="auto">
            <a:xfrm>
              <a:off x="3701" y="1305"/>
              <a:ext cx="513" cy="446"/>
              <a:chOff x="3937" y="633"/>
              <a:chExt cx="513" cy="446"/>
            </a:xfrm>
          </p:grpSpPr>
          <p:sp>
            <p:nvSpPr>
              <p:cNvPr id="7464" name="Line 434"/>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465" name="Line 435"/>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466" name="Oval 43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67" name="Line 437"/>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468" name="Line 438"/>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469" name="Rectangle 439"/>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470" name="Oval 44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471" name="Group 441"/>
              <p:cNvGrpSpPr/>
              <p:nvPr/>
            </p:nvGrpSpPr>
            <p:grpSpPr bwMode="auto">
              <a:xfrm>
                <a:off x="4120" y="809"/>
                <a:ext cx="156" cy="55"/>
                <a:chOff x="2847" y="848"/>
                <a:chExt cx="140" cy="98"/>
              </a:xfrm>
            </p:grpSpPr>
            <p:sp>
              <p:nvSpPr>
                <p:cNvPr id="7482" name="Line 442"/>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483" name="Line 44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84" name="Line 44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472" name="Group 445"/>
              <p:cNvGrpSpPr/>
              <p:nvPr/>
            </p:nvGrpSpPr>
            <p:grpSpPr bwMode="auto">
              <a:xfrm flipV="1">
                <a:off x="4120" y="808"/>
                <a:ext cx="156" cy="56"/>
                <a:chOff x="2847" y="848"/>
                <a:chExt cx="140" cy="98"/>
              </a:xfrm>
            </p:grpSpPr>
            <p:sp>
              <p:nvSpPr>
                <p:cNvPr id="7479" name="Line 446"/>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480" name="Line 4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81" name="Line 44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473" name="Rectangle 449"/>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74" name="Rectangle 45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75" name="Line 451"/>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476" name="Line 452"/>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477" name="Rectangle 453"/>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800">
                  <a:solidFill>
                    <a:srgbClr val="CC0000"/>
                  </a:solidFill>
                  <a:latin typeface="Comic Sans MS"/>
                </a:endParaRPr>
              </a:p>
            </p:txBody>
          </p:sp>
          <p:sp>
            <p:nvSpPr>
              <p:cNvPr id="7478" name="Text Box 454"/>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44" name="Group 1058"/>
            <p:cNvGrpSpPr/>
            <p:nvPr/>
          </p:nvGrpSpPr>
          <p:grpSpPr bwMode="auto">
            <a:xfrm>
              <a:off x="4207" y="1532"/>
              <a:ext cx="513" cy="446"/>
              <a:chOff x="3937" y="633"/>
              <a:chExt cx="513" cy="446"/>
            </a:xfrm>
          </p:grpSpPr>
          <p:sp>
            <p:nvSpPr>
              <p:cNvPr id="7443" name="Line 1059"/>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444" name="Line 1060"/>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445" name="Oval 106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46" name="Line 1062"/>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447" name="Line 1063"/>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448" name="Rectangle 1064"/>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449" name="Oval 106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450" name="Group 1066"/>
              <p:cNvGrpSpPr/>
              <p:nvPr/>
            </p:nvGrpSpPr>
            <p:grpSpPr bwMode="auto">
              <a:xfrm>
                <a:off x="4120" y="809"/>
                <a:ext cx="156" cy="55"/>
                <a:chOff x="2847" y="848"/>
                <a:chExt cx="140" cy="98"/>
              </a:xfrm>
            </p:grpSpPr>
            <p:sp>
              <p:nvSpPr>
                <p:cNvPr id="7461" name="Line 1067"/>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462" name="Line 10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63" name="Line 10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451" name="Group 1070"/>
              <p:cNvGrpSpPr/>
              <p:nvPr/>
            </p:nvGrpSpPr>
            <p:grpSpPr bwMode="auto">
              <a:xfrm flipV="1">
                <a:off x="4120" y="808"/>
                <a:ext cx="156" cy="56"/>
                <a:chOff x="2847" y="848"/>
                <a:chExt cx="140" cy="98"/>
              </a:xfrm>
            </p:grpSpPr>
            <p:sp>
              <p:nvSpPr>
                <p:cNvPr id="7458" name="Line 1071"/>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459" name="Line 107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60" name="Line 107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452" name="Rectangle 1074"/>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53" name="Rectangle 107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54" name="Line 1076"/>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455" name="Line 1077"/>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456" name="Rectangle 107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57" name="Text Box 1079"/>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45" name="Group 1080"/>
            <p:cNvGrpSpPr/>
            <p:nvPr/>
          </p:nvGrpSpPr>
          <p:grpSpPr bwMode="auto">
            <a:xfrm>
              <a:off x="4661" y="1148"/>
              <a:ext cx="513" cy="446"/>
              <a:chOff x="3937" y="633"/>
              <a:chExt cx="513" cy="446"/>
            </a:xfrm>
          </p:grpSpPr>
          <p:sp>
            <p:nvSpPr>
              <p:cNvPr id="7422" name="Line 1081"/>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423" name="Line 1082"/>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424" name="Oval 108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25" name="Line 1084"/>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426" name="Line 1085"/>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427" name="Rectangle 1086"/>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428" name="Oval 108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429" name="Group 1088"/>
              <p:cNvGrpSpPr/>
              <p:nvPr/>
            </p:nvGrpSpPr>
            <p:grpSpPr bwMode="auto">
              <a:xfrm>
                <a:off x="4120" y="809"/>
                <a:ext cx="156" cy="55"/>
                <a:chOff x="2847" y="848"/>
                <a:chExt cx="140" cy="98"/>
              </a:xfrm>
            </p:grpSpPr>
            <p:sp>
              <p:nvSpPr>
                <p:cNvPr id="7440" name="Line 1089"/>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441" name="Line 109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42" name="Line 109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430" name="Group 1092"/>
              <p:cNvGrpSpPr/>
              <p:nvPr/>
            </p:nvGrpSpPr>
            <p:grpSpPr bwMode="auto">
              <a:xfrm flipV="1">
                <a:off x="4120" y="808"/>
                <a:ext cx="156" cy="56"/>
                <a:chOff x="2847" y="848"/>
                <a:chExt cx="140" cy="98"/>
              </a:xfrm>
            </p:grpSpPr>
            <p:sp>
              <p:nvSpPr>
                <p:cNvPr id="7437" name="Line 1093"/>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438" name="Line 109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39" name="Line 109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431" name="Rectangle 1096"/>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32" name="Rectangle 109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33" name="Line 1098"/>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434" name="Line 1099"/>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435" name="Rectangle 110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36" name="Text Box 1101"/>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46" name="Group 1102"/>
            <p:cNvGrpSpPr/>
            <p:nvPr/>
          </p:nvGrpSpPr>
          <p:grpSpPr bwMode="auto">
            <a:xfrm>
              <a:off x="4702" y="1523"/>
              <a:ext cx="513" cy="446"/>
              <a:chOff x="3937" y="633"/>
              <a:chExt cx="513" cy="446"/>
            </a:xfrm>
          </p:grpSpPr>
          <p:sp>
            <p:nvSpPr>
              <p:cNvPr id="7401" name="Line 1103"/>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402" name="Line 1104"/>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403" name="Oval 110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04" name="Line 1106"/>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405" name="Line 1107"/>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406" name="Rectangle 1108"/>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407" name="Oval 110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408" name="Group 1110"/>
              <p:cNvGrpSpPr/>
              <p:nvPr/>
            </p:nvGrpSpPr>
            <p:grpSpPr bwMode="auto">
              <a:xfrm>
                <a:off x="4120" y="809"/>
                <a:ext cx="156" cy="55"/>
                <a:chOff x="2847" y="848"/>
                <a:chExt cx="140" cy="98"/>
              </a:xfrm>
            </p:grpSpPr>
            <p:sp>
              <p:nvSpPr>
                <p:cNvPr id="7419" name="Line 1111"/>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420" name="Line 111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21" name="Line 111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409" name="Group 1114"/>
              <p:cNvGrpSpPr/>
              <p:nvPr/>
            </p:nvGrpSpPr>
            <p:grpSpPr bwMode="auto">
              <a:xfrm flipV="1">
                <a:off x="4120" y="808"/>
                <a:ext cx="156" cy="56"/>
                <a:chOff x="2847" y="848"/>
                <a:chExt cx="140" cy="98"/>
              </a:xfrm>
            </p:grpSpPr>
            <p:sp>
              <p:nvSpPr>
                <p:cNvPr id="7416" name="Line 1115"/>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417" name="Line 111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18" name="Line 111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410" name="Rectangle 1118"/>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11" name="Rectangle 111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12" name="Line 1120"/>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413" name="Line 1121"/>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414" name="Rectangle 112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415" name="Text Box 1123"/>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47" name="Group 1124"/>
            <p:cNvGrpSpPr/>
            <p:nvPr/>
          </p:nvGrpSpPr>
          <p:grpSpPr bwMode="auto">
            <a:xfrm>
              <a:off x="4197" y="1157"/>
              <a:ext cx="513" cy="446"/>
              <a:chOff x="3937" y="633"/>
              <a:chExt cx="513" cy="446"/>
            </a:xfrm>
          </p:grpSpPr>
          <p:sp>
            <p:nvSpPr>
              <p:cNvPr id="7380" name="Line 1125"/>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381" name="Line 1126"/>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382" name="Oval 11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83" name="Line 1128"/>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84" name="Line 1129"/>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85" name="Rectangle 1130"/>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386" name="Oval 11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387" name="Group 1132"/>
              <p:cNvGrpSpPr/>
              <p:nvPr/>
            </p:nvGrpSpPr>
            <p:grpSpPr bwMode="auto">
              <a:xfrm>
                <a:off x="4120" y="809"/>
                <a:ext cx="156" cy="55"/>
                <a:chOff x="2847" y="848"/>
                <a:chExt cx="140" cy="98"/>
              </a:xfrm>
            </p:grpSpPr>
            <p:sp>
              <p:nvSpPr>
                <p:cNvPr id="7398" name="Line 1133"/>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99" name="Line 113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400" name="Line 113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388" name="Group 1136"/>
              <p:cNvGrpSpPr/>
              <p:nvPr/>
            </p:nvGrpSpPr>
            <p:grpSpPr bwMode="auto">
              <a:xfrm flipV="1">
                <a:off x="4120" y="808"/>
                <a:ext cx="156" cy="56"/>
                <a:chOff x="2847" y="848"/>
                <a:chExt cx="140" cy="98"/>
              </a:xfrm>
            </p:grpSpPr>
            <p:sp>
              <p:nvSpPr>
                <p:cNvPr id="7395" name="Line 1137"/>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96" name="Line 113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97" name="Line 113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389" name="Rectangle 1140"/>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90" name="Rectangle 11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91" name="Line 1142"/>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392" name="Line 1143"/>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393" name="Rectangle 114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94" name="Text Box 1145"/>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48" name="Group 1146"/>
            <p:cNvGrpSpPr/>
            <p:nvPr/>
          </p:nvGrpSpPr>
          <p:grpSpPr bwMode="auto">
            <a:xfrm>
              <a:off x="4389" y="2239"/>
              <a:ext cx="513" cy="446"/>
              <a:chOff x="3937" y="633"/>
              <a:chExt cx="513" cy="446"/>
            </a:xfrm>
          </p:grpSpPr>
          <p:sp>
            <p:nvSpPr>
              <p:cNvPr id="7359" name="Line 1147"/>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360" name="Line 1148"/>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361" name="Oval 11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62" name="Line 1150"/>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63" name="Line 1151"/>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64" name="Rectangle 1152"/>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365" name="Oval 11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366" name="Group 1154"/>
              <p:cNvGrpSpPr/>
              <p:nvPr/>
            </p:nvGrpSpPr>
            <p:grpSpPr bwMode="auto">
              <a:xfrm>
                <a:off x="4120" y="809"/>
                <a:ext cx="156" cy="55"/>
                <a:chOff x="2847" y="848"/>
                <a:chExt cx="140" cy="98"/>
              </a:xfrm>
            </p:grpSpPr>
            <p:sp>
              <p:nvSpPr>
                <p:cNvPr id="7377" name="Line 1155"/>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78" name="Line 115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79" name="Line 115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367" name="Group 1158"/>
              <p:cNvGrpSpPr/>
              <p:nvPr/>
            </p:nvGrpSpPr>
            <p:grpSpPr bwMode="auto">
              <a:xfrm flipV="1">
                <a:off x="4120" y="808"/>
                <a:ext cx="156" cy="56"/>
                <a:chOff x="2847" y="848"/>
                <a:chExt cx="140" cy="98"/>
              </a:xfrm>
            </p:grpSpPr>
            <p:sp>
              <p:nvSpPr>
                <p:cNvPr id="7374" name="Line 1159"/>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75" name="Line 116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76" name="Line 116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368" name="Rectangle 1162"/>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69" name="Rectangle 11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70" name="Line 1164"/>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371" name="Line 1165"/>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372" name="Rectangle 116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73" name="Text Box 1167"/>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49" name="Group 1168"/>
            <p:cNvGrpSpPr/>
            <p:nvPr/>
          </p:nvGrpSpPr>
          <p:grpSpPr bwMode="auto">
            <a:xfrm>
              <a:off x="4765" y="1995"/>
              <a:ext cx="513" cy="446"/>
              <a:chOff x="3937" y="633"/>
              <a:chExt cx="513" cy="446"/>
            </a:xfrm>
          </p:grpSpPr>
          <p:sp>
            <p:nvSpPr>
              <p:cNvPr id="7338" name="Line 1169"/>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339" name="Line 1170"/>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340" name="Oval 11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41" name="Line 1172"/>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42" name="Line 1173"/>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43" name="Rectangle 1174"/>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344" name="Oval 11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345" name="Group 1176"/>
              <p:cNvGrpSpPr/>
              <p:nvPr/>
            </p:nvGrpSpPr>
            <p:grpSpPr bwMode="auto">
              <a:xfrm>
                <a:off x="4120" y="809"/>
                <a:ext cx="156" cy="55"/>
                <a:chOff x="2847" y="848"/>
                <a:chExt cx="140" cy="98"/>
              </a:xfrm>
            </p:grpSpPr>
            <p:sp>
              <p:nvSpPr>
                <p:cNvPr id="7356" name="Line 1177"/>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57" name="Line 117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58" name="Line 117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346" name="Group 1180"/>
              <p:cNvGrpSpPr/>
              <p:nvPr/>
            </p:nvGrpSpPr>
            <p:grpSpPr bwMode="auto">
              <a:xfrm flipV="1">
                <a:off x="4120" y="808"/>
                <a:ext cx="156" cy="56"/>
                <a:chOff x="2847" y="848"/>
                <a:chExt cx="140" cy="98"/>
              </a:xfrm>
            </p:grpSpPr>
            <p:sp>
              <p:nvSpPr>
                <p:cNvPr id="7353" name="Line 1181"/>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54" name="Line 118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55" name="Line 118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347" name="Rectangle 1184"/>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48" name="Rectangle 11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49" name="Line 1186"/>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350" name="Line 1187"/>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351" name="Rectangle 118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52" name="Text Box 1189"/>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50" name="Group 1190"/>
            <p:cNvGrpSpPr/>
            <p:nvPr/>
          </p:nvGrpSpPr>
          <p:grpSpPr bwMode="auto">
            <a:xfrm>
              <a:off x="4128" y="2003"/>
              <a:ext cx="513" cy="446"/>
              <a:chOff x="3937" y="633"/>
              <a:chExt cx="513" cy="446"/>
            </a:xfrm>
          </p:grpSpPr>
          <p:sp>
            <p:nvSpPr>
              <p:cNvPr id="7317" name="Line 1191"/>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318" name="Line 1192"/>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319" name="Oval 11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20" name="Line 1194"/>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21" name="Line 1195"/>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22" name="Rectangle 1196"/>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323" name="Oval 11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324" name="Group 1198"/>
              <p:cNvGrpSpPr/>
              <p:nvPr/>
            </p:nvGrpSpPr>
            <p:grpSpPr bwMode="auto">
              <a:xfrm>
                <a:off x="4120" y="809"/>
                <a:ext cx="156" cy="55"/>
                <a:chOff x="2847" y="848"/>
                <a:chExt cx="140" cy="98"/>
              </a:xfrm>
            </p:grpSpPr>
            <p:sp>
              <p:nvSpPr>
                <p:cNvPr id="7335" name="Line 1199"/>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36" name="Line 120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37" name="Line 120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325" name="Group 1202"/>
              <p:cNvGrpSpPr/>
              <p:nvPr/>
            </p:nvGrpSpPr>
            <p:grpSpPr bwMode="auto">
              <a:xfrm flipV="1">
                <a:off x="4120" y="808"/>
                <a:ext cx="156" cy="56"/>
                <a:chOff x="2847" y="848"/>
                <a:chExt cx="140" cy="98"/>
              </a:xfrm>
            </p:grpSpPr>
            <p:sp>
              <p:nvSpPr>
                <p:cNvPr id="7332" name="Line 1203"/>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33" name="Line 120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34" name="Line 120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326" name="Rectangle 1206"/>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27" name="Rectangle 12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28" name="Line 1208"/>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329" name="Line 1209"/>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330" name="Rectangle 121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31" name="Text Box 1211"/>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51" name="Group 1212"/>
            <p:cNvGrpSpPr/>
            <p:nvPr/>
          </p:nvGrpSpPr>
          <p:grpSpPr bwMode="auto">
            <a:xfrm>
              <a:off x="4608" y="2771"/>
              <a:ext cx="513" cy="446"/>
              <a:chOff x="3937" y="633"/>
              <a:chExt cx="513" cy="446"/>
            </a:xfrm>
          </p:grpSpPr>
          <p:sp>
            <p:nvSpPr>
              <p:cNvPr id="7296" name="Line 1213"/>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297" name="Line 1214"/>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298" name="Oval 12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99" name="Line 1216"/>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00" name="Line 1217"/>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301" name="Rectangle 1218"/>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302" name="Oval 12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303" name="Group 1220"/>
              <p:cNvGrpSpPr/>
              <p:nvPr/>
            </p:nvGrpSpPr>
            <p:grpSpPr bwMode="auto">
              <a:xfrm>
                <a:off x="4120" y="809"/>
                <a:ext cx="156" cy="55"/>
                <a:chOff x="2847" y="848"/>
                <a:chExt cx="140" cy="98"/>
              </a:xfrm>
            </p:grpSpPr>
            <p:sp>
              <p:nvSpPr>
                <p:cNvPr id="7314" name="Line 1221"/>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15" name="Line 122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16" name="Line 122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304" name="Group 1224"/>
              <p:cNvGrpSpPr/>
              <p:nvPr/>
            </p:nvGrpSpPr>
            <p:grpSpPr bwMode="auto">
              <a:xfrm flipV="1">
                <a:off x="4120" y="808"/>
                <a:ext cx="156" cy="56"/>
                <a:chOff x="2847" y="848"/>
                <a:chExt cx="140" cy="98"/>
              </a:xfrm>
            </p:grpSpPr>
            <p:sp>
              <p:nvSpPr>
                <p:cNvPr id="7311" name="Line 1225"/>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312" name="Line 122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313" name="Line 122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305" name="Rectangle 1228"/>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06" name="Rectangle 12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07" name="Line 1230"/>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308" name="Line 1231"/>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309" name="Rectangle 123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310" name="Text Box 1233"/>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52" name="Group 1234"/>
            <p:cNvGrpSpPr/>
            <p:nvPr/>
          </p:nvGrpSpPr>
          <p:grpSpPr bwMode="auto">
            <a:xfrm>
              <a:off x="4119" y="2640"/>
              <a:ext cx="513" cy="446"/>
              <a:chOff x="3937" y="633"/>
              <a:chExt cx="513" cy="446"/>
            </a:xfrm>
          </p:grpSpPr>
          <p:sp>
            <p:nvSpPr>
              <p:cNvPr id="7275" name="Line 1235"/>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276" name="Line 1236"/>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277" name="Oval 12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78" name="Line 1238"/>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279" name="Line 1239"/>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280" name="Rectangle 1240"/>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281" name="Oval 12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282" name="Group 1242"/>
              <p:cNvGrpSpPr/>
              <p:nvPr/>
            </p:nvGrpSpPr>
            <p:grpSpPr bwMode="auto">
              <a:xfrm>
                <a:off x="4120" y="809"/>
                <a:ext cx="156" cy="55"/>
                <a:chOff x="2847" y="848"/>
                <a:chExt cx="140" cy="98"/>
              </a:xfrm>
            </p:grpSpPr>
            <p:sp>
              <p:nvSpPr>
                <p:cNvPr id="7293" name="Line 1243"/>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294" name="Line 124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295" name="Line 124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283" name="Group 1246"/>
              <p:cNvGrpSpPr/>
              <p:nvPr/>
            </p:nvGrpSpPr>
            <p:grpSpPr bwMode="auto">
              <a:xfrm flipV="1">
                <a:off x="4120" y="808"/>
                <a:ext cx="156" cy="56"/>
                <a:chOff x="2847" y="848"/>
                <a:chExt cx="140" cy="98"/>
              </a:xfrm>
            </p:grpSpPr>
            <p:sp>
              <p:nvSpPr>
                <p:cNvPr id="7290" name="Line 1247"/>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291" name="Line 124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292" name="Line 124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284" name="Rectangle 1250"/>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85" name="Rectangle 12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86" name="Line 1252"/>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287" name="Line 1253"/>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288" name="Rectangle 125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89" name="Text Box 1255"/>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nvGrpSpPr>
            <p:cNvPr id="7253" name="Group 1256"/>
            <p:cNvGrpSpPr/>
            <p:nvPr/>
          </p:nvGrpSpPr>
          <p:grpSpPr bwMode="auto">
            <a:xfrm>
              <a:off x="3674" y="2865"/>
              <a:ext cx="513" cy="446"/>
              <a:chOff x="3937" y="633"/>
              <a:chExt cx="513" cy="446"/>
            </a:xfrm>
          </p:grpSpPr>
          <p:sp>
            <p:nvSpPr>
              <p:cNvPr id="7254" name="Line 1257"/>
              <p:cNvSpPr>
                <a:spLocks noChangeShapeType="1"/>
              </p:cNvSpPr>
              <p:nvPr/>
            </p:nvSpPr>
            <p:spPr bwMode="auto">
              <a:xfrm>
                <a:off x="4061" y="1035"/>
                <a:ext cx="312" cy="1"/>
              </a:xfrm>
              <a:prstGeom prst="line">
                <a:avLst/>
              </a:prstGeom>
              <a:noFill/>
              <a:ln w="12700">
                <a:solidFill>
                  <a:schemeClr val="tx1"/>
                </a:solidFill>
                <a:round/>
                <a:headEnd/>
                <a:tailEnd/>
              </a:ln>
            </p:spPr>
            <p:txBody>
              <a:bodyPr wrap="none" anchor="ctr"/>
              <a:lstStyle/>
              <a:p>
                <a:pPr>
                  <a:defRPr/>
                </a:pPr>
                <a:endParaRPr lang="en-US"/>
              </a:p>
            </p:txBody>
          </p:sp>
          <p:sp>
            <p:nvSpPr>
              <p:cNvPr id="7255" name="Line 1258"/>
              <p:cNvSpPr>
                <a:spLocks noChangeShapeType="1"/>
              </p:cNvSpPr>
              <p:nvPr/>
            </p:nvSpPr>
            <p:spPr bwMode="auto">
              <a:xfrm flipV="1">
                <a:off x="4212" y="929"/>
                <a:ext cx="1" cy="103"/>
              </a:xfrm>
              <a:prstGeom prst="line">
                <a:avLst/>
              </a:prstGeom>
              <a:noFill/>
              <a:ln w="12700">
                <a:solidFill>
                  <a:schemeClr val="tx1"/>
                </a:solidFill>
                <a:round/>
                <a:headEnd/>
                <a:tailEnd/>
              </a:ln>
            </p:spPr>
            <p:txBody>
              <a:bodyPr wrap="none" anchor="ctr"/>
              <a:lstStyle/>
              <a:p>
                <a:pPr>
                  <a:defRPr/>
                </a:pPr>
                <a:endParaRPr lang="en-US"/>
              </a:p>
            </p:txBody>
          </p:sp>
          <p:sp>
            <p:nvSpPr>
              <p:cNvPr id="7256" name="Oval 12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57" name="Line 1260"/>
              <p:cNvSpPr>
                <a:spLocks noChangeShapeType="1"/>
              </p:cNvSpPr>
              <p:nvPr/>
            </p:nvSpPr>
            <p:spPr bwMode="auto">
              <a:xfrm>
                <a:off x="4048"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258" name="Line 1261"/>
              <p:cNvSpPr>
                <a:spLocks noChangeShapeType="1"/>
              </p:cNvSpPr>
              <p:nvPr/>
            </p:nvSpPr>
            <p:spPr bwMode="auto">
              <a:xfrm>
                <a:off x="4361" y="847"/>
                <a:ext cx="0" cy="50"/>
              </a:xfrm>
              <a:prstGeom prst="line">
                <a:avLst/>
              </a:prstGeom>
              <a:noFill/>
              <a:ln w="12700">
                <a:solidFill>
                  <a:schemeClr val="tx1"/>
                </a:solidFill>
                <a:round/>
                <a:headEnd/>
                <a:tailEnd/>
              </a:ln>
            </p:spPr>
            <p:txBody>
              <a:bodyPr wrap="none" anchor="ctr"/>
              <a:lstStyle/>
              <a:p>
                <a:pPr>
                  <a:defRPr/>
                </a:pPr>
                <a:endParaRPr lang="en-US"/>
              </a:p>
            </p:txBody>
          </p:sp>
          <p:sp>
            <p:nvSpPr>
              <p:cNvPr id="7259" name="Rectangle 1262"/>
              <p:cNvSpPr>
                <a:spLocks noChangeArrowheads="1"/>
              </p:cNvSpPr>
              <p:nvPr/>
            </p:nvSpPr>
            <p:spPr bwMode="auto">
              <a:xfrm>
                <a:off x="4048" y="847"/>
                <a:ext cx="310" cy="49"/>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Arial"/>
                </a:endParaRPr>
              </a:p>
            </p:txBody>
          </p:sp>
          <p:sp>
            <p:nvSpPr>
              <p:cNvPr id="7260" name="Oval 12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7261" name="Group 1264"/>
              <p:cNvGrpSpPr/>
              <p:nvPr/>
            </p:nvGrpSpPr>
            <p:grpSpPr bwMode="auto">
              <a:xfrm>
                <a:off x="4120" y="809"/>
                <a:ext cx="156" cy="55"/>
                <a:chOff x="2847" y="848"/>
                <a:chExt cx="140" cy="98"/>
              </a:xfrm>
            </p:grpSpPr>
            <p:sp>
              <p:nvSpPr>
                <p:cNvPr id="7272" name="Line 1265"/>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273" name="Line 126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274" name="Line 126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grpSp>
            <p:nvGrpSpPr>
              <p:cNvPr id="7262" name="Group 1268"/>
              <p:cNvGrpSpPr/>
              <p:nvPr/>
            </p:nvGrpSpPr>
            <p:grpSpPr bwMode="auto">
              <a:xfrm flipV="1">
                <a:off x="4120" y="808"/>
                <a:ext cx="156" cy="56"/>
                <a:chOff x="2847" y="848"/>
                <a:chExt cx="140" cy="98"/>
              </a:xfrm>
            </p:grpSpPr>
            <p:sp>
              <p:nvSpPr>
                <p:cNvPr id="7269" name="Line 1269"/>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7270" name="Line 127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7271" name="Line 127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pPr>
                    <a:defRPr/>
                  </a:pPr>
                  <a:endParaRPr lang="en-US"/>
                </a:p>
              </p:txBody>
            </p:sp>
          </p:grpSp>
          <p:sp>
            <p:nvSpPr>
              <p:cNvPr id="7263" name="Rectangle 1272"/>
              <p:cNvSpPr>
                <a:spLocks noChangeArrowheads="1"/>
              </p:cNvSpPr>
              <p:nvPr/>
            </p:nvSpPr>
            <p:spPr bwMode="auto">
              <a:xfrm>
                <a:off x="3996" y="731"/>
                <a:ext cx="426" cy="306"/>
              </a:xfrm>
              <a:prstGeom prst="rect">
                <a:avLst/>
              </a:prstGeom>
              <a:solidFill>
                <a:schemeClr val="accent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64" name="Rectangle 12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65" name="Line 1274"/>
              <p:cNvSpPr>
                <a:spLocks noChangeShapeType="1"/>
              </p:cNvSpPr>
              <p:nvPr/>
            </p:nvSpPr>
            <p:spPr bwMode="auto">
              <a:xfrm>
                <a:off x="3966" y="945"/>
                <a:ext cx="435" cy="3"/>
              </a:xfrm>
              <a:prstGeom prst="line">
                <a:avLst/>
              </a:prstGeom>
              <a:noFill/>
              <a:ln w="12700">
                <a:solidFill>
                  <a:schemeClr val="tx1"/>
                </a:solidFill>
                <a:round/>
                <a:headEnd/>
                <a:tailEnd/>
              </a:ln>
            </p:spPr>
            <p:txBody>
              <a:bodyPr wrap="none" anchor="ctr"/>
              <a:lstStyle/>
              <a:p>
                <a:pPr>
                  <a:defRPr/>
                </a:pPr>
                <a:endParaRPr lang="en-US"/>
              </a:p>
            </p:txBody>
          </p:sp>
          <p:sp>
            <p:nvSpPr>
              <p:cNvPr id="7266" name="Line 1275"/>
              <p:cNvSpPr>
                <a:spLocks noChangeShapeType="1"/>
              </p:cNvSpPr>
              <p:nvPr/>
            </p:nvSpPr>
            <p:spPr bwMode="auto">
              <a:xfrm>
                <a:off x="3972" y="849"/>
                <a:ext cx="435" cy="3"/>
              </a:xfrm>
              <a:prstGeom prst="line">
                <a:avLst/>
              </a:prstGeom>
              <a:noFill/>
              <a:ln w="12700">
                <a:solidFill>
                  <a:schemeClr val="tx1"/>
                </a:solidFill>
                <a:round/>
                <a:headEnd/>
                <a:tailEnd/>
              </a:ln>
            </p:spPr>
            <p:txBody>
              <a:bodyPr wrap="none" anchor="ctr"/>
              <a:lstStyle/>
              <a:p>
                <a:pPr>
                  <a:defRPr/>
                </a:pPr>
                <a:endParaRPr lang="en-US"/>
              </a:p>
            </p:txBody>
          </p:sp>
          <p:sp>
            <p:nvSpPr>
              <p:cNvPr id="7267" name="Rectangle 127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7268" name="Text Box 1277"/>
              <p:cNvSpPr txBox="1">
                <a:spLocks noChangeArrowheads="1"/>
              </p:cNvSpPr>
              <p:nvPr/>
            </p:nvSpPr>
            <p:spPr bwMode="auto">
              <a:xfrm>
                <a:off x="3937" y="633"/>
                <a:ext cx="513" cy="446"/>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1000">
                  <a:latin typeface="Arial"/>
                </a:endParaRPr>
              </a:p>
              <a:p>
                <a:pPr algn="ctr">
                  <a:lnSpc>
                    <a:spcPct val="100000"/>
                  </a:lnSpc>
                  <a:spcBef>
                    <a:spcPts val="0"/>
                  </a:spcBef>
                  <a:buClrTx/>
                  <a:buSzTx/>
                  <a:buFontTx/>
                  <a:buNone/>
                  <a:defRPr/>
                </a:pPr>
                <a:r>
                  <a:rPr lang="en-US" sz="1000">
                    <a:solidFill>
                      <a:schemeClr val="bg1"/>
                    </a:solidFill>
                    <a:latin typeface="Arial"/>
                  </a:rPr>
                  <a:t>network</a:t>
                </a:r>
                <a:endParaRPr/>
              </a:p>
              <a:p>
                <a:pPr algn="ctr">
                  <a:lnSpc>
                    <a:spcPct val="100000"/>
                  </a:lnSpc>
                  <a:spcBef>
                    <a:spcPts val="0"/>
                  </a:spcBef>
                  <a:buClrTx/>
                  <a:buSzTx/>
                  <a:buFontTx/>
                  <a:buNone/>
                  <a:defRPr/>
                </a:pPr>
                <a:r>
                  <a:rPr lang="en-US" sz="1000">
                    <a:latin typeface="Arial"/>
                  </a:rPr>
                  <a:t>data link</a:t>
                </a:r>
                <a:endParaRPr/>
              </a:p>
              <a:p>
                <a:pPr algn="ctr">
                  <a:lnSpc>
                    <a:spcPct val="100000"/>
                  </a:lnSpc>
                  <a:spcBef>
                    <a:spcPts val="0"/>
                  </a:spcBef>
                  <a:buClrTx/>
                  <a:buSzTx/>
                  <a:buFontTx/>
                  <a:buNone/>
                  <a:defRPr/>
                </a:pPr>
                <a:r>
                  <a:rPr lang="en-US" sz="1000">
                    <a:latin typeface="Arial"/>
                  </a:rPr>
                  <a:t>physical</a:t>
                </a:r>
                <a:endParaRPr lang="en-US" sz="2400">
                  <a:latin typeface="Arial"/>
                </a:endParaRPr>
              </a:p>
            </p:txBody>
          </p:sp>
        </p:grpSp>
      </p:grpSp>
      <p:sp>
        <p:nvSpPr>
          <p:cNvPr id="632064" name="Rectangle 1280"/>
          <p:cNvSpPr>
            <a:spLocks noChangeArrowheads="1"/>
          </p:cNvSpPr>
          <p:nvPr/>
        </p:nvSpPr>
        <p:spPr bwMode="auto">
          <a:xfrm>
            <a:off x="5721350" y="858838"/>
            <a:ext cx="388938" cy="138112"/>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632065" name="Rectangle 1281"/>
          <p:cNvSpPr>
            <a:spLocks noChangeArrowheads="1"/>
          </p:cNvSpPr>
          <p:nvPr/>
        </p:nvSpPr>
        <p:spPr bwMode="auto">
          <a:xfrm>
            <a:off x="5651500" y="1509713"/>
            <a:ext cx="596900" cy="138112"/>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632066" name="Rectangle 1282"/>
          <p:cNvSpPr>
            <a:spLocks noChangeArrowheads="1"/>
          </p:cNvSpPr>
          <p:nvPr/>
        </p:nvSpPr>
        <p:spPr bwMode="auto">
          <a:xfrm>
            <a:off x="8477250" y="4487863"/>
            <a:ext cx="388938" cy="138112"/>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7"/>
                                        </p:tgtEl>
                                        <p:attrNameLst>
                                          <p:attrName>style.visibility</p:attrName>
                                        </p:attrNameLst>
                                      </p:cBhvr>
                                      <p:to>
                                        <p:strVal val="visible"/>
                                      </p:to>
                                    </p:set>
                                    <p:animEffect transition="in" filter="wipe(left)">
                                      <p:cBhvr>
                                        <p:cTn id="7" dur="500"/>
                                        <p:tgtEl>
                                          <p:spTgt spid="19767"/>
                                        </p:tgtEl>
                                      </p:cBhvr>
                                    </p:animEffect>
                                  </p:childTnLst>
                                </p:cTn>
                              </p:par>
                              <p:par>
                                <p:cTn id="8" presetID="22" presetClass="entr" presetSubtype="8" fill="hold" nodeType="withEffect">
                                  <p:stCondLst>
                                    <p:cond delay="0"/>
                                  </p:stCondLst>
                                  <p:childTnLst>
                                    <p:set>
                                      <p:cBhvr>
                                        <p:cTn id="9" dur="1" fill="hold">
                                          <p:stCondLst>
                                            <p:cond delay="0"/>
                                          </p:stCondLst>
                                        </p:cTn>
                                        <p:tgtEl>
                                          <p:spTgt spid="19769"/>
                                        </p:tgtEl>
                                        <p:attrNameLst>
                                          <p:attrName>style.visibility</p:attrName>
                                        </p:attrNameLst>
                                      </p:cBhvr>
                                      <p:to>
                                        <p:strVal val="visible"/>
                                      </p:to>
                                    </p:set>
                                    <p:animEffect transition="in" filter="wipe(left)">
                                      <p:cBhvr>
                                        <p:cTn id="10" dur="500"/>
                                        <p:tgtEl>
                                          <p:spTgt spid="197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9771"/>
                                        </p:tgtEl>
                                        <p:attrNameLst>
                                          <p:attrName>style.visibility</p:attrName>
                                        </p:attrNameLst>
                                      </p:cBhvr>
                                      <p:to>
                                        <p:strVal val="visible"/>
                                      </p:to>
                                    </p:set>
                                    <p:animEffect transition="in" filter="dissolve">
                                      <p:cBhvr>
                                        <p:cTn id="15" dur="1000"/>
                                        <p:tgtEl>
                                          <p:spTgt spid="197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nodeType="afterGroup">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69" y="4120"/>
                                    </p:animMotion>
                                  </p:childTnLst>
                                </p:cTn>
                              </p:par>
                            </p:childTnLst>
                          </p:cTn>
                        </p:par>
                        <p:par>
                          <p:cTn id="23" fill="hold" nodeType="afterGroup">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nodeType="afterGroup">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nodeType="afterGroup">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nodeType="afterGroup">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nodeType="afterGroup">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7" name="Title 1"/>
          <p:cNvSpPr>
            <a:spLocks noGrp="1"/>
          </p:cNvSpPr>
          <p:nvPr>
            <p:ph type="title"/>
          </p:nvPr>
        </p:nvSpPr>
        <p:spPr bwMode="auto">
          <a:xfrm>
            <a:off x="450850" y="484029"/>
            <a:ext cx="8145462" cy="838200"/>
          </a:xfrm>
        </p:spPr>
        <p:txBody>
          <a:bodyPr/>
          <a:lstStyle/>
          <a:p>
            <a:pPr>
              <a:defRPr/>
            </a:pPr>
            <a:r>
              <a:rPr lang="en-US"/>
              <a:t>Exercises</a:t>
            </a:r>
            <a:endParaRPr/>
          </a:p>
        </p:txBody>
      </p:sp>
      <p:sp>
        <p:nvSpPr>
          <p:cNvPr id="9218" name="Content Placeholder 2"/>
          <p:cNvSpPr>
            <a:spLocks noGrp="1"/>
          </p:cNvSpPr>
          <p:nvPr>
            <p:ph idx="1"/>
          </p:nvPr>
        </p:nvSpPr>
        <p:spPr bwMode="auto">
          <a:xfrm>
            <a:off x="655637" y="1444199"/>
            <a:ext cx="7940675" cy="4720787"/>
          </a:xfrm>
        </p:spPr>
        <p:txBody>
          <a:bodyPr/>
          <a:lstStyle/>
          <a:p>
            <a:pPr>
              <a:defRPr/>
            </a:pPr>
            <a:r>
              <a:rPr lang="en-US" sz="2800"/>
              <a:t>Network 10.10.10.0/25</a:t>
            </a:r>
            <a:endParaRPr/>
          </a:p>
          <a:p>
            <a:pPr lvl="1">
              <a:defRPr/>
            </a:pPr>
            <a:r>
              <a:rPr lang="en-US" sz="2400"/>
              <a:t>How many addresses in total?</a:t>
            </a:r>
            <a:endParaRPr/>
          </a:p>
          <a:p>
            <a:pPr lvl="1">
              <a:defRPr/>
            </a:pPr>
            <a:r>
              <a:rPr lang="en-US" sz="2400"/>
              <a:t>How many usable addresses?</a:t>
            </a:r>
            <a:endParaRPr/>
          </a:p>
          <a:p>
            <a:pPr lvl="1">
              <a:defRPr/>
            </a:pPr>
            <a:r>
              <a:rPr lang="en-US" sz="2400"/>
              <a:t>What are the lowest and highest usable addresses?</a:t>
            </a:r>
            <a:endParaRPr/>
          </a:p>
          <a:p>
            <a:pPr>
              <a:defRPr/>
            </a:pPr>
            <a:endParaRPr lang="en-US" sz="2800"/>
          </a:p>
          <a:p>
            <a:pPr>
              <a:defRPr/>
            </a:pPr>
            <a:r>
              <a:rPr lang="en-US" sz="2800"/>
              <a:t>Network 10.10.20.0/22</a:t>
            </a:r>
            <a:endParaRPr/>
          </a:p>
          <a:p>
            <a:pPr lvl="1">
              <a:defRPr/>
            </a:pPr>
            <a:r>
              <a:rPr lang="en-US" sz="2400"/>
              <a:t>How many addresses in total?</a:t>
            </a:r>
            <a:endParaRPr/>
          </a:p>
          <a:p>
            <a:pPr lvl="1">
              <a:defRPr/>
            </a:pPr>
            <a:r>
              <a:rPr lang="en-US" sz="2400"/>
              <a:t>How many usable addresses?</a:t>
            </a:r>
            <a:endParaRPr/>
          </a:p>
          <a:p>
            <a:pPr lvl="1">
              <a:defRPr/>
            </a:pPr>
            <a:r>
              <a:rPr lang="en-US" sz="2400"/>
              <a:t>What the the lowest and highest usable addresses?</a:t>
            </a:r>
            <a:endParaRPr/>
          </a:p>
        </p:txBody>
      </p:sp>
      <p:pic>
        <p:nvPicPr>
          <p:cNvPr id="4" name="Picture 40" descr="underline_base"/>
          <p:cNvPicPr>
            <a:picLocks noChangeArrowheads="1"/>
          </p:cNvPicPr>
          <p:nvPr/>
        </p:nvPicPr>
        <p:blipFill>
          <a:blip r:embed="rId2"/>
          <a:stretch/>
        </p:blipFill>
        <p:spPr bwMode="auto">
          <a:xfrm>
            <a:off x="552450" y="1122863"/>
            <a:ext cx="2266951" cy="260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18" name="Footer Placeholder 4"/>
          <p:cNvSpPr>
            <a:spLocks noGrp="1"/>
          </p:cNvSpPr>
          <p:nvPr>
            <p:ph type="ftr" sz="quarter" idx="11"/>
          </p:nvPr>
        </p:nvSpPr>
        <p:spPr bwMode="auto">
          <a:prstGeom prst="rect">
            <a:avLst/>
          </a:prstGeom>
          <a:noFill/>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a:latin typeface="Tahoma"/>
              </a:rPr>
              <a:t>Network Layer</a:t>
            </a:r>
            <a:endParaRPr/>
          </a:p>
        </p:txBody>
      </p:sp>
      <p:sp>
        <p:nvSpPr>
          <p:cNvPr id="34819" name="Slide Number Placeholder 5"/>
          <p:cNvSpPr>
            <a:spLocks noGrp="1"/>
          </p:cNvSpPr>
          <p:nvPr>
            <p:ph type="sldNum" sz="quarter" idx="12"/>
          </p:nvPr>
        </p:nvSpPr>
        <p:spPr bwMode="auto">
          <a:prstGeom prst="rect">
            <a:avLst/>
          </a:prstGeom>
          <a:noFill/>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a:latin typeface="Tahoma"/>
              </a:rPr>
              <a:t>4-</a:t>
            </a:r>
            <a:fld id="{5BEB9B16-5B31-4C96-BDAA-83A2B461A7F8}" type="slidenum">
              <a:rPr lang="en-US">
                <a:latin typeface="Tahoma"/>
              </a:rPr>
              <a:t/>
            </a:fld>
            <a:endParaRPr lang="en-US">
              <a:latin typeface="Tahoma"/>
            </a:endParaRPr>
          </a:p>
        </p:txBody>
      </p:sp>
      <p:sp>
        <p:nvSpPr>
          <p:cNvPr id="34820" name="Freeform 80"/>
          <p:cNvSpPr/>
          <p:nvPr/>
        </p:nvSpPr>
        <p:spPr bwMode="auto">
          <a:xfrm>
            <a:off x="4152900" y="1871663"/>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fill="norm" stroke="1" extrusionOk="0">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sp>
        <p:nvSpPr>
          <p:cNvPr id="56325" name="Rectangle 2"/>
          <p:cNvSpPr>
            <a:spLocks noChangeArrowheads="1" noGrp="1"/>
          </p:cNvSpPr>
          <p:nvPr>
            <p:ph type="title"/>
          </p:nvPr>
        </p:nvSpPr>
        <p:spPr bwMode="auto">
          <a:xfrm>
            <a:off x="344561" y="230188"/>
            <a:ext cx="8441626" cy="908050"/>
          </a:xfrm>
        </p:spPr>
        <p:txBody>
          <a:bodyPr/>
          <a:lstStyle/>
          <a:p>
            <a:pPr>
              <a:defRPr/>
            </a:pPr>
            <a:r>
              <a:rPr lang="en-US">
                <a:cs typeface="+mj-cs"/>
              </a:rPr>
              <a:t>NAT: Network Address Translation</a:t>
            </a:r>
            <a:endParaRPr/>
          </a:p>
        </p:txBody>
      </p:sp>
      <p:sp>
        <p:nvSpPr>
          <p:cNvPr id="34822" name="Freeform 4"/>
          <p:cNvSpPr/>
          <p:nvPr/>
        </p:nvSpPr>
        <p:spPr bwMode="auto">
          <a:xfrm>
            <a:off x="0" y="2579688"/>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fill="norm" stroke="1" extrusionOk="0">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a:gsLst>
              <a:gs pos="0">
                <a:srgbClr val="FFFFFF">
                  <a:alpha val="98000"/>
                </a:srgbClr>
              </a:gs>
              <a:gs pos="100000">
                <a:srgbClr val="66CCFF"/>
              </a:gs>
            </a:gsLst>
            <a:lin ang="0" scaled="1"/>
          </a:gra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sp>
        <p:nvSpPr>
          <p:cNvPr id="34823" name="Line 8"/>
          <p:cNvSpPr>
            <a:spLocks noChangeShapeType="1"/>
          </p:cNvSpPr>
          <p:nvPr/>
        </p:nvSpPr>
        <p:spPr bwMode="auto">
          <a:xfrm flipV="1">
            <a:off x="4267200" y="3182938"/>
            <a:ext cx="1214438" cy="11112"/>
          </a:xfrm>
          <a:prstGeom prst="line">
            <a:avLst/>
          </a:prstGeom>
          <a:noFill/>
          <a:ln w="19050">
            <a:solidFill>
              <a:schemeClr val="tx1"/>
            </a:solidFill>
            <a:round/>
            <a:headEnd/>
            <a:tailEnd/>
          </a:ln>
        </p:spPr>
        <p:txBody>
          <a:bodyPr wrap="none"/>
          <a:lstStyle/>
          <a:p>
            <a:pPr>
              <a:defRPr/>
            </a:pPr>
            <a:endParaRPr lang="en-US"/>
          </a:p>
        </p:txBody>
      </p:sp>
      <p:sp>
        <p:nvSpPr>
          <p:cNvPr id="34824" name="Line 9"/>
          <p:cNvSpPr>
            <a:spLocks noChangeShapeType="1"/>
          </p:cNvSpPr>
          <p:nvPr/>
        </p:nvSpPr>
        <p:spPr bwMode="auto">
          <a:xfrm flipH="1">
            <a:off x="7010399" y="3233738"/>
            <a:ext cx="300038" cy="0"/>
          </a:xfrm>
          <a:prstGeom prst="line">
            <a:avLst/>
          </a:prstGeom>
          <a:noFill/>
          <a:ln w="19050">
            <a:solidFill>
              <a:schemeClr val="tx1"/>
            </a:solidFill>
            <a:round/>
            <a:headEnd/>
            <a:tailEnd/>
          </a:ln>
        </p:spPr>
        <p:txBody>
          <a:bodyPr wrap="none"/>
          <a:lstStyle/>
          <a:p>
            <a:pPr>
              <a:defRPr/>
            </a:pPr>
            <a:endParaRPr lang="en-US"/>
          </a:p>
        </p:txBody>
      </p:sp>
      <p:sp>
        <p:nvSpPr>
          <p:cNvPr id="34825" name="Line 10"/>
          <p:cNvSpPr>
            <a:spLocks noChangeShapeType="1"/>
          </p:cNvSpPr>
          <p:nvPr/>
        </p:nvSpPr>
        <p:spPr bwMode="auto">
          <a:xfrm>
            <a:off x="7107238" y="2446338"/>
            <a:ext cx="133350" cy="6350"/>
          </a:xfrm>
          <a:prstGeom prst="line">
            <a:avLst/>
          </a:prstGeom>
          <a:noFill/>
          <a:ln w="19050">
            <a:solidFill>
              <a:schemeClr val="tx1"/>
            </a:solidFill>
            <a:round/>
            <a:headEnd/>
            <a:tailEnd/>
          </a:ln>
        </p:spPr>
        <p:txBody>
          <a:bodyPr wrap="none"/>
          <a:lstStyle/>
          <a:p>
            <a:pPr>
              <a:defRPr/>
            </a:pPr>
            <a:endParaRPr lang="en-US"/>
          </a:p>
        </p:txBody>
      </p:sp>
      <p:sp>
        <p:nvSpPr>
          <p:cNvPr id="34826" name="Line 11"/>
          <p:cNvSpPr>
            <a:spLocks noChangeShapeType="1"/>
          </p:cNvSpPr>
          <p:nvPr/>
        </p:nvSpPr>
        <p:spPr bwMode="auto">
          <a:xfrm flipV="1">
            <a:off x="7113588" y="3951288"/>
            <a:ext cx="171450" cy="0"/>
          </a:xfrm>
          <a:prstGeom prst="line">
            <a:avLst/>
          </a:prstGeom>
          <a:noFill/>
          <a:ln w="19050">
            <a:solidFill>
              <a:schemeClr val="tx1"/>
            </a:solidFill>
            <a:round/>
            <a:headEnd/>
            <a:tailEnd/>
          </a:ln>
        </p:spPr>
        <p:txBody>
          <a:bodyPr wrap="none"/>
          <a:lstStyle/>
          <a:p>
            <a:pPr>
              <a:defRPr/>
            </a:pPr>
            <a:endParaRPr lang="en-US"/>
          </a:p>
        </p:txBody>
      </p:sp>
      <p:sp>
        <p:nvSpPr>
          <p:cNvPr id="34827" name="Text Box 12"/>
          <p:cNvSpPr txBox="1">
            <a:spLocks noChangeArrowheads="1"/>
          </p:cNvSpPr>
          <p:nvPr/>
        </p:nvSpPr>
        <p:spPr bwMode="auto">
          <a:xfrm>
            <a:off x="7732713" y="2176463"/>
            <a:ext cx="919162" cy="336550"/>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600"/>
              <a:t>10.0.0.1</a:t>
            </a:r>
            <a:endParaRPr/>
          </a:p>
        </p:txBody>
      </p:sp>
      <p:sp>
        <p:nvSpPr>
          <p:cNvPr id="34828" name="Text Box 13"/>
          <p:cNvSpPr txBox="1">
            <a:spLocks noChangeArrowheads="1"/>
          </p:cNvSpPr>
          <p:nvPr/>
        </p:nvSpPr>
        <p:spPr bwMode="auto">
          <a:xfrm>
            <a:off x="7859713" y="2944813"/>
            <a:ext cx="919162" cy="336550"/>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600"/>
              <a:t>10.0.0.2</a:t>
            </a:r>
            <a:endParaRPr/>
          </a:p>
        </p:txBody>
      </p:sp>
      <p:sp>
        <p:nvSpPr>
          <p:cNvPr id="34829" name="Text Box 14"/>
          <p:cNvSpPr txBox="1">
            <a:spLocks noChangeArrowheads="1"/>
          </p:cNvSpPr>
          <p:nvPr/>
        </p:nvSpPr>
        <p:spPr bwMode="auto">
          <a:xfrm>
            <a:off x="7810500" y="3751263"/>
            <a:ext cx="919163" cy="336550"/>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600"/>
              <a:t>10.0.0.3</a:t>
            </a:r>
            <a:endParaRPr/>
          </a:p>
        </p:txBody>
      </p:sp>
      <p:sp>
        <p:nvSpPr>
          <p:cNvPr id="34830" name="Text Box 15"/>
          <p:cNvSpPr txBox="1">
            <a:spLocks noChangeArrowheads="1"/>
          </p:cNvSpPr>
          <p:nvPr/>
        </p:nvSpPr>
        <p:spPr bwMode="auto">
          <a:xfrm>
            <a:off x="4217988" y="2667000"/>
            <a:ext cx="919162" cy="336550"/>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600"/>
              <a:t>10.0.0.4</a:t>
            </a:r>
            <a:endParaRPr/>
          </a:p>
        </p:txBody>
      </p:sp>
      <p:sp>
        <p:nvSpPr>
          <p:cNvPr id="34831" name="Line 16"/>
          <p:cNvSpPr>
            <a:spLocks noChangeShapeType="1"/>
          </p:cNvSpPr>
          <p:nvPr/>
        </p:nvSpPr>
        <p:spPr bwMode="auto">
          <a:xfrm flipH="1">
            <a:off x="4341813" y="2944813"/>
            <a:ext cx="85725" cy="128587"/>
          </a:xfrm>
          <a:prstGeom prst="line">
            <a:avLst/>
          </a:prstGeom>
          <a:noFill/>
          <a:ln w="19050">
            <a:solidFill>
              <a:schemeClr val="tx1"/>
            </a:solidFill>
            <a:round/>
            <a:headEnd/>
            <a:tailEnd type="triangle" w="med" len="med"/>
          </a:ln>
        </p:spPr>
        <p:txBody>
          <a:bodyPr wrap="none"/>
          <a:lstStyle/>
          <a:p>
            <a:pPr>
              <a:defRPr/>
            </a:pPr>
            <a:endParaRPr lang="en-US"/>
          </a:p>
        </p:txBody>
      </p:sp>
      <p:sp>
        <p:nvSpPr>
          <p:cNvPr id="34832" name="Text Box 17"/>
          <p:cNvSpPr txBox="1">
            <a:spLocks noChangeArrowheads="1"/>
          </p:cNvSpPr>
          <p:nvPr/>
        </p:nvSpPr>
        <p:spPr bwMode="auto">
          <a:xfrm>
            <a:off x="2324100" y="3324225"/>
            <a:ext cx="1257300" cy="336550"/>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sz="1600"/>
              <a:t>138.76.29.7</a:t>
            </a:r>
            <a:endParaRPr/>
          </a:p>
        </p:txBody>
      </p:sp>
      <p:sp>
        <p:nvSpPr>
          <p:cNvPr id="34833" name="Line 18"/>
          <p:cNvSpPr>
            <a:spLocks noChangeShapeType="1"/>
          </p:cNvSpPr>
          <p:nvPr/>
        </p:nvSpPr>
        <p:spPr bwMode="auto">
          <a:xfrm flipH="1">
            <a:off x="3502025" y="3271838"/>
            <a:ext cx="85725" cy="128587"/>
          </a:xfrm>
          <a:prstGeom prst="line">
            <a:avLst/>
          </a:prstGeom>
          <a:noFill/>
          <a:ln w="19050">
            <a:solidFill>
              <a:schemeClr val="tx1"/>
            </a:solidFill>
            <a:round/>
            <a:headEnd type="triangle" w="med" len="med"/>
            <a:tailEnd/>
          </a:ln>
        </p:spPr>
        <p:txBody>
          <a:bodyPr wrap="none"/>
          <a:lstStyle/>
          <a:p>
            <a:pPr>
              <a:defRPr/>
            </a:pPr>
            <a:endParaRPr lang="en-US"/>
          </a:p>
        </p:txBody>
      </p:sp>
      <p:sp>
        <p:nvSpPr>
          <p:cNvPr id="34834" name="Line 79"/>
          <p:cNvSpPr>
            <a:spLocks noChangeShapeType="1"/>
          </p:cNvSpPr>
          <p:nvPr/>
        </p:nvSpPr>
        <p:spPr bwMode="auto">
          <a:xfrm>
            <a:off x="706438" y="3222625"/>
            <a:ext cx="3025774" cy="6350"/>
          </a:xfrm>
          <a:prstGeom prst="line">
            <a:avLst/>
          </a:prstGeom>
          <a:noFill/>
          <a:ln w="19050">
            <a:solidFill>
              <a:schemeClr val="tx1"/>
            </a:solidFill>
            <a:round/>
            <a:headEnd/>
            <a:tailEnd/>
          </a:ln>
        </p:spPr>
        <p:txBody>
          <a:bodyPr wrap="none"/>
          <a:lstStyle/>
          <a:p>
            <a:pPr>
              <a:defRPr/>
            </a:pPr>
            <a:endParaRPr lang="en-US"/>
          </a:p>
        </p:txBody>
      </p:sp>
      <p:sp>
        <p:nvSpPr>
          <p:cNvPr id="34835" name="Text Box 81"/>
          <p:cNvSpPr txBox="1">
            <a:spLocks noChangeArrowheads="1"/>
          </p:cNvSpPr>
          <p:nvPr/>
        </p:nvSpPr>
        <p:spPr bwMode="auto">
          <a:xfrm>
            <a:off x="4716463" y="1674812"/>
            <a:ext cx="2279650" cy="915986"/>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lgn="ctr">
              <a:defRPr/>
            </a:pPr>
            <a:r>
              <a:rPr lang="en-US"/>
              <a:t>local network</a:t>
            </a:r>
            <a:endParaRPr/>
          </a:p>
          <a:p>
            <a:pPr algn="ctr">
              <a:defRPr/>
            </a:pPr>
            <a:r>
              <a:rPr lang="en-US"/>
              <a:t>(e.g., home network)</a:t>
            </a:r>
            <a:endParaRPr/>
          </a:p>
          <a:p>
            <a:pPr algn="ctr">
              <a:defRPr/>
            </a:pPr>
            <a:r>
              <a:rPr lang="en-US"/>
              <a:t>10.0.0/24</a:t>
            </a:r>
            <a:endParaRPr/>
          </a:p>
        </p:txBody>
      </p:sp>
      <p:sp>
        <p:nvSpPr>
          <p:cNvPr id="34836" name="Line 82"/>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p:spPr>
        <p:txBody>
          <a:bodyPr wrap="none"/>
          <a:lstStyle/>
          <a:p>
            <a:pPr>
              <a:defRPr/>
            </a:pPr>
            <a:endParaRPr lang="en-US"/>
          </a:p>
        </p:txBody>
      </p:sp>
      <p:sp>
        <p:nvSpPr>
          <p:cNvPr id="34837" name="Line 83"/>
          <p:cNvSpPr>
            <a:spLocks noChangeShapeType="1"/>
          </p:cNvSpPr>
          <p:nvPr/>
        </p:nvSpPr>
        <p:spPr bwMode="auto">
          <a:xfrm>
            <a:off x="4033838" y="1760538"/>
            <a:ext cx="0" cy="1081087"/>
          </a:xfrm>
          <a:prstGeom prst="line">
            <a:avLst/>
          </a:prstGeom>
          <a:noFill/>
          <a:ln w="9525">
            <a:solidFill>
              <a:schemeClr val="tx1"/>
            </a:solidFill>
            <a:round/>
            <a:headEnd/>
            <a:tailEnd/>
          </a:ln>
        </p:spPr>
        <p:txBody>
          <a:bodyPr wrap="none"/>
          <a:lstStyle/>
          <a:p>
            <a:pPr>
              <a:defRPr/>
            </a:pPr>
            <a:endParaRPr lang="en-US"/>
          </a:p>
        </p:txBody>
      </p:sp>
      <p:sp>
        <p:nvSpPr>
          <p:cNvPr id="34838" name="Line 84"/>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p:spPr>
        <p:txBody>
          <a:bodyPr wrap="none"/>
          <a:lstStyle/>
          <a:p>
            <a:pPr>
              <a:defRPr/>
            </a:pPr>
            <a:endParaRPr lang="en-US"/>
          </a:p>
        </p:txBody>
      </p:sp>
      <p:sp>
        <p:nvSpPr>
          <p:cNvPr id="34839" name="Line 86"/>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p:spPr>
        <p:txBody>
          <a:bodyPr wrap="none"/>
          <a:lstStyle/>
          <a:p>
            <a:pPr>
              <a:defRPr/>
            </a:pPr>
            <a:endParaRPr lang="en-US"/>
          </a:p>
        </p:txBody>
      </p:sp>
      <p:sp>
        <p:nvSpPr>
          <p:cNvPr id="34840" name="Line 87"/>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p:spPr>
        <p:txBody>
          <a:bodyPr wrap="none"/>
          <a:lstStyle/>
          <a:p>
            <a:pPr>
              <a:defRPr/>
            </a:pPr>
            <a:endParaRPr lang="en-US"/>
          </a:p>
        </p:txBody>
      </p:sp>
      <p:sp>
        <p:nvSpPr>
          <p:cNvPr id="34841" name="Text Box 88"/>
          <p:cNvSpPr txBox="1">
            <a:spLocks noChangeArrowheads="1"/>
          </p:cNvSpPr>
          <p:nvPr/>
        </p:nvSpPr>
        <p:spPr bwMode="auto">
          <a:xfrm>
            <a:off x="1654175" y="1662113"/>
            <a:ext cx="958850" cy="641350"/>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lgn="ctr">
              <a:defRPr/>
            </a:pPr>
            <a:r>
              <a:rPr lang="en-US"/>
              <a:t>rest of</a:t>
            </a:r>
            <a:endParaRPr/>
          </a:p>
          <a:p>
            <a:pPr algn="ctr">
              <a:defRPr/>
            </a:pPr>
            <a:r>
              <a:rPr lang="en-US"/>
              <a:t>Internet</a:t>
            </a:r>
            <a:endParaRPr/>
          </a:p>
        </p:txBody>
      </p:sp>
      <p:sp>
        <p:nvSpPr>
          <p:cNvPr id="34842" name="Text Box 90"/>
          <p:cNvSpPr txBox="1">
            <a:spLocks noChangeArrowheads="1"/>
          </p:cNvSpPr>
          <p:nvPr/>
        </p:nvSpPr>
        <p:spPr bwMode="auto">
          <a:xfrm>
            <a:off x="4608513" y="4857750"/>
            <a:ext cx="3763962" cy="1336675"/>
          </a:xfrm>
          <a:prstGeom prst="rect">
            <a:avLst/>
          </a:prstGeom>
          <a:noFill/>
          <a:ln>
            <a:noFill/>
          </a:ln>
        </p:spPr>
        <p:txBody>
          <a:bodyPr wrap="none">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lnSpc>
                <a:spcPct val="85000"/>
              </a:lnSpc>
              <a:defRPr/>
            </a:pPr>
            <a:r>
              <a:rPr lang="en-US" sz="2400">
                <a:latin typeface="Gill Sans MT"/>
              </a:rPr>
              <a:t>datagrams with source or </a:t>
            </a:r>
            <a:endParaRPr/>
          </a:p>
          <a:p>
            <a:pPr>
              <a:lnSpc>
                <a:spcPct val="85000"/>
              </a:lnSpc>
              <a:defRPr/>
            </a:pPr>
            <a:r>
              <a:rPr lang="en-US" sz="2400">
                <a:latin typeface="Gill Sans MT"/>
              </a:rPr>
              <a:t>destination in this network</a:t>
            </a:r>
            <a:endParaRPr/>
          </a:p>
          <a:p>
            <a:pPr>
              <a:lnSpc>
                <a:spcPct val="85000"/>
              </a:lnSpc>
              <a:defRPr/>
            </a:pPr>
            <a:r>
              <a:rPr lang="en-US" sz="2400">
                <a:latin typeface="Gill Sans MT"/>
              </a:rPr>
              <a:t>have 10.0.0/24 address for </a:t>
            </a:r>
            <a:endParaRPr/>
          </a:p>
          <a:p>
            <a:pPr>
              <a:lnSpc>
                <a:spcPct val="85000"/>
              </a:lnSpc>
              <a:defRPr/>
            </a:pPr>
            <a:r>
              <a:rPr lang="en-US" sz="2400">
                <a:latin typeface="Gill Sans MT"/>
              </a:rPr>
              <a:t>source, destination (as usual)</a:t>
            </a:r>
            <a:endParaRPr/>
          </a:p>
        </p:txBody>
      </p:sp>
      <p:sp>
        <p:nvSpPr>
          <p:cNvPr id="34843" name="Text Box 92"/>
          <p:cNvSpPr txBox="1">
            <a:spLocks noChangeArrowheads="1"/>
          </p:cNvSpPr>
          <p:nvPr/>
        </p:nvSpPr>
        <p:spPr bwMode="auto">
          <a:xfrm>
            <a:off x="839788" y="4700588"/>
            <a:ext cx="3684587" cy="1647825"/>
          </a:xfrm>
          <a:prstGeom prst="rect">
            <a:avLst/>
          </a:prstGeom>
          <a:noFill/>
          <a:ln>
            <a:noFill/>
          </a:ln>
        </p:spPr>
        <p:txBody>
          <a:bodyPr>
            <a:spAutoFit/>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lgn="r">
              <a:lnSpc>
                <a:spcPct val="85000"/>
              </a:lnSpc>
              <a:defRPr/>
            </a:pPr>
            <a:r>
              <a:rPr lang="en-US" sz="2400" i="1">
                <a:solidFill>
                  <a:srgbClr val="CC0000"/>
                </a:solidFill>
                <a:latin typeface="Gill Sans MT"/>
              </a:rPr>
              <a:t>all</a:t>
            </a:r>
            <a:r>
              <a:rPr lang="en-US" sz="2400">
                <a:solidFill>
                  <a:srgbClr val="CC0000"/>
                </a:solidFill>
                <a:latin typeface="Gill Sans MT"/>
              </a:rPr>
              <a:t> </a:t>
            </a:r>
            <a:r>
              <a:rPr lang="en-US" sz="2400">
                <a:latin typeface="Gill Sans MT"/>
              </a:rPr>
              <a:t>datagrams </a:t>
            </a:r>
            <a:r>
              <a:rPr lang="en-US" sz="2400" i="1">
                <a:solidFill>
                  <a:srgbClr val="CC0000"/>
                </a:solidFill>
                <a:latin typeface="Gill Sans MT"/>
              </a:rPr>
              <a:t>leaving</a:t>
            </a:r>
            <a:r>
              <a:rPr lang="en-US" sz="2400">
                <a:latin typeface="Gill Sans MT"/>
              </a:rPr>
              <a:t> local</a:t>
            </a:r>
            <a:endParaRPr/>
          </a:p>
          <a:p>
            <a:pPr algn="r">
              <a:lnSpc>
                <a:spcPct val="85000"/>
              </a:lnSpc>
              <a:defRPr/>
            </a:pPr>
            <a:r>
              <a:rPr lang="en-US" sz="2400">
                <a:latin typeface="Gill Sans MT"/>
              </a:rPr>
              <a:t>network have </a:t>
            </a:r>
            <a:r>
              <a:rPr lang="en-US" sz="2400" i="1">
                <a:solidFill>
                  <a:srgbClr val="CC0000"/>
                </a:solidFill>
                <a:latin typeface="Gill Sans MT"/>
              </a:rPr>
              <a:t>same</a:t>
            </a:r>
            <a:r>
              <a:rPr lang="en-US" sz="2400">
                <a:latin typeface="Gill Sans MT"/>
              </a:rPr>
              <a:t> single source NAT IP address: 138.76.29.7,different source port numbers</a:t>
            </a:r>
            <a:endParaRPr/>
          </a:p>
        </p:txBody>
      </p:sp>
      <p:pic>
        <p:nvPicPr>
          <p:cNvPr id="34844" name="Picture 95" descr="underline_base"/>
          <p:cNvPicPr>
            <a:picLocks noChangeArrowheads="1"/>
          </p:cNvPicPr>
          <p:nvPr/>
        </p:nvPicPr>
        <p:blipFill>
          <a:blip r:embed="rId2"/>
          <a:stretch/>
        </p:blipFill>
        <p:spPr bwMode="auto">
          <a:xfrm>
            <a:off x="598488" y="922338"/>
            <a:ext cx="7769225" cy="173037"/>
          </a:xfrm>
          <a:prstGeom prst="rect">
            <a:avLst/>
          </a:prstGeom>
          <a:noFill/>
          <a:ln>
            <a:noFill/>
          </a:ln>
        </p:spPr>
      </p:pic>
      <p:sp>
        <p:nvSpPr>
          <p:cNvPr id="34845" name="Line 96"/>
          <p:cNvSpPr>
            <a:spLocks noChangeShapeType="1"/>
          </p:cNvSpPr>
          <p:nvPr/>
        </p:nvSpPr>
        <p:spPr bwMode="auto">
          <a:xfrm flipV="1">
            <a:off x="4818063" y="3344863"/>
            <a:ext cx="668337" cy="1427162"/>
          </a:xfrm>
          <a:prstGeom prst="line">
            <a:avLst/>
          </a:prstGeom>
          <a:noFill/>
          <a:ln w="9525">
            <a:solidFill>
              <a:srgbClr val="CC0000"/>
            </a:solidFill>
            <a:round/>
            <a:headEnd/>
            <a:tailEnd/>
          </a:ln>
        </p:spPr>
        <p:txBody>
          <a:bodyPr wrap="none"/>
          <a:lstStyle/>
          <a:p>
            <a:pPr>
              <a:defRPr/>
            </a:pPr>
            <a:endParaRPr lang="en-US"/>
          </a:p>
        </p:txBody>
      </p:sp>
      <p:sp>
        <p:nvSpPr>
          <p:cNvPr id="34846" name="Line 97"/>
          <p:cNvSpPr>
            <a:spLocks noChangeShapeType="1"/>
          </p:cNvSpPr>
          <p:nvPr/>
        </p:nvSpPr>
        <p:spPr bwMode="auto">
          <a:xfrm flipV="1">
            <a:off x="2706688" y="3308350"/>
            <a:ext cx="668337" cy="1427163"/>
          </a:xfrm>
          <a:prstGeom prst="line">
            <a:avLst/>
          </a:prstGeom>
          <a:noFill/>
          <a:ln w="9525">
            <a:solidFill>
              <a:srgbClr val="CC0000"/>
            </a:solidFill>
            <a:round/>
            <a:headEnd/>
            <a:tailEnd/>
          </a:ln>
        </p:spPr>
        <p:txBody>
          <a:bodyPr wrap="none"/>
          <a:lstStyle/>
          <a:p>
            <a:pPr>
              <a:defRPr/>
            </a:pPr>
            <a:endParaRPr lang="en-US"/>
          </a:p>
        </p:txBody>
      </p:sp>
      <p:grpSp>
        <p:nvGrpSpPr>
          <p:cNvPr id="34847" name="Group 98"/>
          <p:cNvGrpSpPr/>
          <p:nvPr/>
        </p:nvGrpSpPr>
        <p:grpSpPr bwMode="auto">
          <a:xfrm>
            <a:off x="3633788" y="3059113"/>
            <a:ext cx="900112" cy="347661"/>
            <a:chOff x="4396" y="1245"/>
            <a:chExt cx="672" cy="248"/>
          </a:xfrm>
        </p:grpSpPr>
        <p:sp>
          <p:nvSpPr>
            <p:cNvPr id="34857"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sz="2400">
                <a:latin typeface="Times New Roman"/>
                <a:cs typeface="Arial"/>
              </a:endParaRPr>
            </a:p>
          </p:txBody>
        </p:sp>
        <p:sp>
          <p:nvSpPr>
            <p:cNvPr id="34858"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lgn="ctr">
                <a:defRPr/>
              </a:pPr>
              <a:endParaRPr lang="en-US" sz="2400">
                <a:latin typeface="Times New Roman"/>
                <a:cs typeface="Arial"/>
              </a:endParaRPr>
            </a:p>
          </p:txBody>
        </p:sp>
        <p:sp>
          <p:nvSpPr>
            <p:cNvPr id="34859"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9050">
              <a:solidFill>
                <a:srgbClr val="000000"/>
              </a:solidFill>
              <a:round/>
              <a:headEnd/>
              <a:tailEnd/>
            </a:ln>
          </p:spPr>
          <p:txBody>
            <a:bodyPr wrap="none" anchor="ct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sz="2400">
                <a:latin typeface="Times New Roman"/>
                <a:cs typeface="Arial"/>
              </a:endParaRPr>
            </a:p>
          </p:txBody>
        </p:sp>
        <p:grpSp>
          <p:nvGrpSpPr>
            <p:cNvPr id="34860" name="Group 102"/>
            <p:cNvGrpSpPr/>
            <p:nvPr/>
          </p:nvGrpSpPr>
          <p:grpSpPr bwMode="auto">
            <a:xfrm>
              <a:off x="4530" y="1287"/>
              <a:ext cx="377" cy="75"/>
              <a:chOff x="2468" y="1332"/>
              <a:chExt cx="310" cy="60"/>
            </a:xfrm>
          </p:grpSpPr>
          <p:sp>
            <p:nvSpPr>
              <p:cNvPr id="34863" name="Freeform 10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28575">
                <a:solidFill>
                  <a:srgbClr val="000000"/>
                </a:solidFill>
                <a:round/>
                <a:headEnd/>
                <a:tailEnd/>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sp>
            <p:nvSpPr>
              <p:cNvPr id="34864" name="Freeform 10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28575">
                <a:solidFill>
                  <a:srgbClr val="000000"/>
                </a:solidFill>
                <a:round/>
                <a:headEnd/>
                <a:tailEnd/>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sp>
          <p:nvSpPr>
            <p:cNvPr id="34861" name="Line 105"/>
            <p:cNvSpPr>
              <a:spLocks noChangeShapeType="1"/>
            </p:cNvSpPr>
            <p:nvPr/>
          </p:nvSpPr>
          <p:spPr bwMode="auto">
            <a:xfrm>
              <a:off x="4400" y="1321"/>
              <a:ext cx="0" cy="109"/>
            </a:xfrm>
            <a:prstGeom prst="line">
              <a:avLst/>
            </a:prstGeom>
            <a:noFill/>
            <a:ln w="19050">
              <a:solidFill>
                <a:srgbClr val="000000"/>
              </a:solidFill>
              <a:round/>
              <a:headEnd/>
              <a:tailEnd/>
            </a:ln>
          </p:spPr>
          <p:txBody>
            <a:bodyPr/>
            <a:lstStyle/>
            <a:p>
              <a:pPr>
                <a:defRPr/>
              </a:pPr>
              <a:endParaRPr lang="en-US"/>
            </a:p>
          </p:txBody>
        </p:sp>
        <p:sp>
          <p:nvSpPr>
            <p:cNvPr id="34862" name="Line 106"/>
            <p:cNvSpPr>
              <a:spLocks noChangeShapeType="1"/>
            </p:cNvSpPr>
            <p:nvPr/>
          </p:nvSpPr>
          <p:spPr bwMode="auto">
            <a:xfrm>
              <a:off x="5063" y="1327"/>
              <a:ext cx="0" cy="106"/>
            </a:xfrm>
            <a:prstGeom prst="line">
              <a:avLst/>
            </a:prstGeom>
            <a:noFill/>
            <a:ln w="19050">
              <a:solidFill>
                <a:srgbClr val="000000"/>
              </a:solidFill>
              <a:round/>
              <a:headEnd/>
              <a:tailEnd/>
            </a:ln>
          </p:spPr>
          <p:txBody>
            <a:bodyPr/>
            <a:lstStyle/>
            <a:p>
              <a:pPr>
                <a:defRPr/>
              </a:pPr>
              <a:endParaRPr lang="en-US"/>
            </a:p>
          </p:txBody>
        </p:sp>
      </p:grpSp>
      <p:grpSp>
        <p:nvGrpSpPr>
          <p:cNvPr id="34848" name="Group 107"/>
          <p:cNvGrpSpPr/>
          <p:nvPr/>
        </p:nvGrpSpPr>
        <p:grpSpPr bwMode="auto">
          <a:xfrm flipH="1">
            <a:off x="7207250" y="2239963"/>
            <a:ext cx="641350" cy="558800"/>
            <a:chOff x="-44" y="1473"/>
            <a:chExt cx="981" cy="1105"/>
          </a:xfrm>
        </p:grpSpPr>
        <p:pic>
          <p:nvPicPr>
            <p:cNvPr id="34855" name="Picture 108"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4856" name="Freeform 109"/>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34849" name="Group 110"/>
          <p:cNvGrpSpPr/>
          <p:nvPr/>
        </p:nvGrpSpPr>
        <p:grpSpPr bwMode="auto">
          <a:xfrm flipH="1">
            <a:off x="7246938" y="2916238"/>
            <a:ext cx="641350" cy="558800"/>
            <a:chOff x="-44" y="1473"/>
            <a:chExt cx="981" cy="1105"/>
          </a:xfrm>
        </p:grpSpPr>
        <p:pic>
          <p:nvPicPr>
            <p:cNvPr id="34853" name="Picture 111"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4854" name="Freeform 112"/>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grpSp>
        <p:nvGrpSpPr>
          <p:cNvPr id="34850" name="Group 113"/>
          <p:cNvGrpSpPr/>
          <p:nvPr/>
        </p:nvGrpSpPr>
        <p:grpSpPr bwMode="auto">
          <a:xfrm flipH="1">
            <a:off x="7254875" y="3670300"/>
            <a:ext cx="641350" cy="558800"/>
            <a:chOff x="-44" y="1473"/>
            <a:chExt cx="981" cy="1105"/>
          </a:xfrm>
        </p:grpSpPr>
        <p:pic>
          <p:nvPicPr>
            <p:cNvPr id="34851" name="Picture 114"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34852" name="Freeform 115"/>
            <p:cNvSpPr/>
            <p:nvPr/>
          </p:nvSpPr>
          <p:spPr bwMode="auto">
            <a:xfrm flipH="1">
              <a:off x="374" y="1578"/>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159026" y="341260"/>
            <a:ext cx="8839201" cy="6105578"/>
          </a:xfrm>
        </p:spPr>
        <p:txBody>
          <a:bodyPr/>
          <a:lstStyle/>
          <a:p>
            <a:pPr algn="just">
              <a:defRPr/>
            </a:pPr>
            <a:r>
              <a:rPr lang="en-US"/>
              <a:t>Where do home network computers get their addresses and where does the router get its single IP address? </a:t>
            </a:r>
            <a:endParaRPr/>
          </a:p>
          <a:p>
            <a:pPr lvl="1" algn="just">
              <a:defRPr/>
            </a:pPr>
            <a:r>
              <a:rPr lang="en-US"/>
              <a:t>The answer is – DHCP. </a:t>
            </a:r>
            <a:endParaRPr/>
          </a:p>
          <a:p>
            <a:pPr lvl="1" algn="just">
              <a:defRPr/>
            </a:pPr>
            <a:r>
              <a:rPr lang="en-US"/>
              <a:t>The router gets its address from the ISP’s DHCP server, </a:t>
            </a:r>
            <a:endParaRPr/>
          </a:p>
          <a:p>
            <a:pPr lvl="1" algn="just">
              <a:defRPr/>
            </a:pPr>
            <a:r>
              <a:rPr lang="en-US"/>
              <a:t>The router runs a DHCP server to provide addresses to computers within the NAT-DHCP-router-controlled home network’s address space.</a:t>
            </a:r>
            <a:endParaRPr/>
          </a:p>
          <a:p>
            <a:pPr>
              <a:defRPr/>
            </a:pPr>
            <a:r>
              <a:rPr lang="en-US"/>
              <a:t>How does the router know the internal host to which it should forward a given datagram? </a:t>
            </a:r>
            <a:endParaRPr/>
          </a:p>
          <a:p>
            <a:pPr lvl="1">
              <a:defRPr/>
            </a:pPr>
            <a:r>
              <a:rPr lang="en-US"/>
              <a:t>The trick is to use a </a:t>
            </a:r>
            <a:r>
              <a:rPr lang="en-US" b="1"/>
              <a:t>NAT translation table </a:t>
            </a:r>
            <a:r>
              <a:rPr lang="en-US"/>
              <a:t>at the NAT router, </a:t>
            </a:r>
            <a:endParaRPr/>
          </a:p>
          <a:p>
            <a:pPr lvl="1">
              <a:defRPr/>
            </a:pPr>
            <a:r>
              <a:rPr lang="en-US"/>
              <a:t>Also include port numbers as well as IP addresses in the table entries.</a:t>
            </a:r>
            <a:endParaRPr/>
          </a:p>
        </p:txBody>
      </p:sp>
      <p:sp>
        <p:nvSpPr>
          <p:cNvPr id="4" name="Footer Placeholder 3"/>
          <p:cNvSpPr>
            <a:spLocks noGrp="1"/>
          </p:cNvSpPr>
          <p:nvPr>
            <p:ph type="ftr" sz="quarter" idx="11"/>
          </p:nvPr>
        </p:nvSpPr>
        <p:spPr bwMode="auto"/>
        <p:txBody>
          <a:bodyPr/>
          <a:lstStyle/>
          <a:p>
            <a:pPr>
              <a:defRPr/>
            </a:pPr>
            <a:r>
              <a:rPr lang="en-US"/>
              <a:t>Network Layer</a:t>
            </a:r>
            <a:endParaRPr/>
          </a:p>
        </p:txBody>
      </p:sp>
      <p:sp>
        <p:nvSpPr>
          <p:cNvPr id="5" name="Slide Number Placeholder 4"/>
          <p:cNvSpPr>
            <a:spLocks noGrp="1"/>
          </p:cNvSpPr>
          <p:nvPr>
            <p:ph type="sldNum" sz="quarter" idx="12"/>
          </p:nvPr>
        </p:nvSpPr>
        <p:spPr bwMode="auto"/>
        <p:txBody>
          <a:bodyPr/>
          <a:lstStyle/>
          <a:p>
            <a:pPr>
              <a:defRPr/>
            </a:pPr>
            <a:r>
              <a:rPr lang="en-US"/>
              <a:t>4-</a:t>
            </a:r>
            <a:fld id="{806BFCDF-86EC-4AFB-A941-016F65EAC5D2}"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2" name="Footer Placeholder 4"/>
          <p:cNvSpPr>
            <a:spLocks noGrp="1"/>
          </p:cNvSpPr>
          <p:nvPr>
            <p:ph type="ftr" sz="quarter" idx="11"/>
          </p:nvPr>
        </p:nvSpPr>
        <p:spPr bwMode="auto">
          <a:prstGeom prst="rect">
            <a:avLst/>
          </a:prstGeom>
          <a:noFill/>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a:latin typeface="Tahoma"/>
              </a:rPr>
              <a:t>Network Layer</a:t>
            </a:r>
            <a:endParaRPr/>
          </a:p>
        </p:txBody>
      </p:sp>
      <p:sp>
        <p:nvSpPr>
          <p:cNvPr id="35843" name="Slide Number Placeholder 5"/>
          <p:cNvSpPr>
            <a:spLocks noGrp="1"/>
          </p:cNvSpPr>
          <p:nvPr>
            <p:ph type="sldNum" sz="quarter" idx="12"/>
          </p:nvPr>
        </p:nvSpPr>
        <p:spPr bwMode="auto">
          <a:prstGeom prst="rect">
            <a:avLst/>
          </a:prstGeom>
          <a:noFill/>
          <a:ln/>
        </p:spPr>
        <p:txBody>
          <a:bodyPr/>
          <a:lstStyle>
            <a:lvl1pPr>
              <a:defRPr>
                <a:solidFill>
                  <a:schemeClr val="tx1"/>
                </a:solidFill>
                <a:latin typeface="Arial"/>
                <a:ea typeface="ＭＳ Ｐゴシック"/>
              </a:defRPr>
            </a:lvl1pPr>
            <a:lvl2pPr marL="742950" indent="-285750">
              <a:defRPr>
                <a:solidFill>
                  <a:schemeClr val="tx1"/>
                </a:solidFill>
                <a:latin typeface="Arial"/>
                <a:ea typeface="ＭＳ Ｐゴシック"/>
              </a:defRPr>
            </a:lvl2pPr>
            <a:lvl3pPr marL="1143000" indent="-228600">
              <a:defRPr>
                <a:solidFill>
                  <a:schemeClr val="tx1"/>
                </a:solidFill>
                <a:latin typeface="Arial"/>
                <a:ea typeface="ＭＳ Ｐゴシック"/>
              </a:defRPr>
            </a:lvl3pPr>
            <a:lvl4pPr marL="1600200" indent="-228600">
              <a:defRPr>
                <a:solidFill>
                  <a:schemeClr val="tx1"/>
                </a:solidFill>
                <a:latin typeface="Arial"/>
                <a:ea typeface="ＭＳ Ｐゴシック"/>
              </a:defRPr>
            </a:lvl4pPr>
            <a:lvl5pPr marL="2057400" indent="-228600">
              <a:defRPr>
                <a:solidFill>
                  <a:schemeClr val="tx1"/>
                </a:solidFill>
                <a:latin typeface="Arial"/>
                <a:ea typeface="ＭＳ Ｐゴシック"/>
              </a:defRPr>
            </a:lvl5pPr>
            <a:lvl6pPr marL="2514600" indent="-228600">
              <a:spcBef>
                <a:spcPts val="0"/>
              </a:spcBef>
              <a:spcAft>
                <a:spcPts val="0"/>
              </a:spcAft>
              <a:defRPr>
                <a:solidFill>
                  <a:schemeClr val="tx1"/>
                </a:solidFill>
                <a:latin typeface="Arial"/>
                <a:ea typeface="ＭＳ Ｐゴシック"/>
              </a:defRPr>
            </a:lvl6pPr>
            <a:lvl7pPr marL="2971800" indent="-228600">
              <a:spcBef>
                <a:spcPts val="0"/>
              </a:spcBef>
              <a:spcAft>
                <a:spcPts val="0"/>
              </a:spcAft>
              <a:defRPr>
                <a:solidFill>
                  <a:schemeClr val="tx1"/>
                </a:solidFill>
                <a:latin typeface="Arial"/>
                <a:ea typeface="ＭＳ Ｐゴシック"/>
              </a:defRPr>
            </a:lvl7pPr>
            <a:lvl8pPr marL="3429000" indent="-228600">
              <a:spcBef>
                <a:spcPts val="0"/>
              </a:spcBef>
              <a:spcAft>
                <a:spcPts val="0"/>
              </a:spcAft>
              <a:defRPr>
                <a:solidFill>
                  <a:schemeClr val="tx1"/>
                </a:solidFill>
                <a:latin typeface="Arial"/>
                <a:ea typeface="ＭＳ Ｐゴシック"/>
              </a:defRPr>
            </a:lvl8pPr>
            <a:lvl9pPr marL="3886200" indent="-228600">
              <a:spcBef>
                <a:spcPts val="0"/>
              </a:spcBef>
              <a:spcAft>
                <a:spcPts val="0"/>
              </a:spcAft>
              <a:defRPr>
                <a:solidFill>
                  <a:schemeClr val="tx1"/>
                </a:solidFill>
                <a:latin typeface="Arial"/>
                <a:ea typeface="ＭＳ Ｐゴシック"/>
              </a:defRPr>
            </a:lvl9pPr>
          </a:lstStyle>
          <a:p>
            <a:pPr>
              <a:defRPr/>
            </a:pPr>
            <a:r>
              <a:rPr lang="en-US">
                <a:latin typeface="Tahoma"/>
              </a:rPr>
              <a:t>4-</a:t>
            </a:r>
            <a:fld id="{A099B5BF-B077-48CE-8310-1EADD6095C38}" type="slidenum">
              <a:rPr lang="en-US">
                <a:latin typeface="Tahoma"/>
              </a:rPr>
              <a:t/>
            </a:fld>
            <a:endParaRPr lang="en-US">
              <a:latin typeface="Tahoma"/>
            </a:endParaRPr>
          </a:p>
        </p:txBody>
      </p:sp>
      <p:sp>
        <p:nvSpPr>
          <p:cNvPr id="35844" name="Rectangle 3"/>
          <p:cNvSpPr>
            <a:spLocks noChangeArrowheads="1" noGrp="1"/>
          </p:cNvSpPr>
          <p:nvPr>
            <p:ph type="body" idx="1"/>
          </p:nvPr>
        </p:nvSpPr>
        <p:spPr bwMode="auto">
          <a:xfrm>
            <a:off x="385762" y="1600200"/>
            <a:ext cx="8418512" cy="4648200"/>
          </a:xfrm>
        </p:spPr>
        <p:txBody>
          <a:bodyPr/>
          <a:lstStyle/>
          <a:p>
            <a:pPr>
              <a:buFont typeface="Wingdings"/>
              <a:buNone/>
              <a:defRPr/>
            </a:pPr>
            <a:r>
              <a:rPr lang="en-US" i="1">
                <a:solidFill>
                  <a:srgbClr val="CC0000"/>
                </a:solidFill>
                <a:ea typeface="ＭＳ Ｐゴシック"/>
              </a:rPr>
              <a:t>motivation:</a:t>
            </a:r>
            <a:r>
              <a:rPr lang="en-US">
                <a:ea typeface="ＭＳ Ｐゴシック"/>
              </a:rPr>
              <a:t> local network uses just one IP address as far as outside world is concerned:</a:t>
            </a:r>
            <a:endParaRPr/>
          </a:p>
          <a:p>
            <a:pPr lvl="1">
              <a:defRPr/>
            </a:pPr>
            <a:r>
              <a:rPr lang="en-US" sz="2800">
                <a:ea typeface="ＭＳ Ｐゴシック"/>
              </a:rPr>
              <a:t>range of addresses not needed from ISP:  just one IP address for all devices</a:t>
            </a:r>
            <a:endParaRPr/>
          </a:p>
          <a:p>
            <a:pPr lvl="1">
              <a:defRPr/>
            </a:pPr>
            <a:r>
              <a:rPr lang="en-US" sz="2800">
                <a:ea typeface="ＭＳ Ｐゴシック"/>
              </a:rPr>
              <a:t>can change addresses of devices in local network without notifying outside world</a:t>
            </a:r>
            <a:endParaRPr/>
          </a:p>
          <a:p>
            <a:pPr lvl="1">
              <a:defRPr/>
            </a:pPr>
            <a:r>
              <a:rPr lang="en-US" sz="2800">
                <a:ea typeface="ＭＳ Ｐゴシック"/>
              </a:rPr>
              <a:t>can change ISP without changing addresses of devices in local network</a:t>
            </a:r>
            <a:endParaRPr/>
          </a:p>
          <a:p>
            <a:pPr lvl="1">
              <a:defRPr/>
            </a:pPr>
            <a:r>
              <a:rPr lang="en-US" sz="2800">
                <a:ea typeface="ＭＳ Ｐゴシック"/>
              </a:rPr>
              <a:t>devices inside local net not explicitly addressable, visible by outside world (a security plus)</a:t>
            </a:r>
            <a:endParaRPr/>
          </a:p>
          <a:p>
            <a:pPr>
              <a:buFont typeface="Wingdings"/>
              <a:buNone/>
              <a:defRPr/>
            </a:pPr>
            <a:endParaRPr lang="en-US">
              <a:ea typeface="ＭＳ Ｐゴシック"/>
            </a:endParaRPr>
          </a:p>
        </p:txBody>
      </p:sp>
      <p:sp>
        <p:nvSpPr>
          <p:cNvPr id="57349" name="Rectangle 8"/>
          <p:cNvSpPr>
            <a:spLocks noChangeArrowheads="1" noGrp="1"/>
          </p:cNvSpPr>
          <p:nvPr>
            <p:ph type="title"/>
          </p:nvPr>
        </p:nvSpPr>
        <p:spPr bwMode="auto">
          <a:xfrm>
            <a:off x="533400" y="230188"/>
            <a:ext cx="8091488" cy="908050"/>
          </a:xfrm>
        </p:spPr>
        <p:txBody>
          <a:bodyPr/>
          <a:lstStyle/>
          <a:p>
            <a:pPr>
              <a:defRPr/>
            </a:pPr>
            <a:r>
              <a:rPr lang="en-US">
                <a:cs typeface="+mj-cs"/>
              </a:rPr>
              <a:t>NAT: network address translation</a:t>
            </a:r>
            <a:endParaRPr/>
          </a:p>
        </p:txBody>
      </p:sp>
      <p:pic>
        <p:nvPicPr>
          <p:cNvPr id="35846" name="Picture 9" descr="underline_base"/>
          <p:cNvPicPr>
            <a:picLocks noChangeArrowheads="1"/>
          </p:cNvPicPr>
          <p:nvPr/>
        </p:nvPicPr>
        <p:blipFill>
          <a:blip r:embed="rId2"/>
          <a:stretch/>
        </p:blipFill>
        <p:spPr bwMode="auto">
          <a:xfrm>
            <a:off x="598488" y="922338"/>
            <a:ext cx="7769225" cy="1730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33400" y="251787"/>
            <a:ext cx="7772400" cy="443948"/>
          </a:xfrm>
        </p:spPr>
        <p:txBody>
          <a:bodyPr/>
          <a:lstStyle/>
          <a:p>
            <a:pPr>
              <a:defRPr/>
            </a:pPr>
            <a:r>
              <a:rPr lang="en-US"/>
              <a:t>Issues with NAT</a:t>
            </a:r>
            <a:endParaRPr/>
          </a:p>
        </p:txBody>
      </p:sp>
      <p:sp>
        <p:nvSpPr>
          <p:cNvPr id="3" name="Content Placeholder 2"/>
          <p:cNvSpPr>
            <a:spLocks noGrp="1"/>
          </p:cNvSpPr>
          <p:nvPr>
            <p:ph idx="1"/>
          </p:nvPr>
        </p:nvSpPr>
        <p:spPr bwMode="auto">
          <a:xfrm>
            <a:off x="132522" y="879615"/>
            <a:ext cx="8934863" cy="5567223"/>
          </a:xfrm>
        </p:spPr>
        <p:txBody>
          <a:bodyPr/>
          <a:lstStyle/>
          <a:p>
            <a:pPr algn="just">
              <a:defRPr/>
            </a:pPr>
            <a:r>
              <a:rPr lang="en-US" sz="2700"/>
              <a:t>Port numbers are meant to be used for addressing processes, not for addressing hosts. This is violated by NAT and can indeed cause problems for servers running on the home network.</a:t>
            </a:r>
            <a:endParaRPr/>
          </a:p>
          <a:p>
            <a:pPr algn="just">
              <a:defRPr/>
            </a:pPr>
            <a:r>
              <a:rPr lang="en-US" sz="2700"/>
              <a:t>Routers are supposed to process packets only up to layer 3. </a:t>
            </a:r>
            <a:endParaRPr/>
          </a:p>
          <a:p>
            <a:pPr algn="just">
              <a:defRPr/>
            </a:pPr>
            <a:r>
              <a:rPr lang="en-US" sz="2700"/>
              <a:t>The NAT protocol violates the end-to-end argument; </a:t>
            </a:r>
            <a:r>
              <a:rPr lang="en-US" sz="2700"/>
              <a:t>i.e</a:t>
            </a:r>
            <a:r>
              <a:rPr lang="en-US" sz="2700"/>
              <a:t>, hosts should be talking directly with each other, without interfering nodes modifying IP addresses and port numbers.</a:t>
            </a:r>
            <a:endParaRPr/>
          </a:p>
          <a:p>
            <a:pPr algn="just">
              <a:defRPr/>
            </a:pPr>
            <a:r>
              <a:rPr lang="en-US" sz="2700"/>
              <a:t>NAT interferes with P2P apps, including P2P file-sharing apps and P2P VoIP apps since in a P2P app, any participating Peer A should be able to initiate a TCP connection to any other participating Peer B. A peer behind a NAT can’t act as a server to accept TCP connections.</a:t>
            </a:r>
            <a:endParaRPr/>
          </a:p>
        </p:txBody>
      </p:sp>
      <p:sp>
        <p:nvSpPr>
          <p:cNvPr id="4" name="Footer Placeholder 3"/>
          <p:cNvSpPr>
            <a:spLocks noGrp="1"/>
          </p:cNvSpPr>
          <p:nvPr>
            <p:ph type="ftr" sz="quarter" idx="11"/>
          </p:nvPr>
        </p:nvSpPr>
        <p:spPr bwMode="auto"/>
        <p:txBody>
          <a:bodyPr/>
          <a:lstStyle/>
          <a:p>
            <a:pPr>
              <a:defRPr/>
            </a:pPr>
            <a:r>
              <a:rPr lang="en-US"/>
              <a:t>Network Layer</a:t>
            </a:r>
            <a:endParaRPr/>
          </a:p>
        </p:txBody>
      </p:sp>
      <p:sp>
        <p:nvSpPr>
          <p:cNvPr id="5" name="Slide Number Placeholder 4"/>
          <p:cNvSpPr>
            <a:spLocks noGrp="1"/>
          </p:cNvSpPr>
          <p:nvPr>
            <p:ph type="sldNum" sz="quarter" idx="12"/>
          </p:nvPr>
        </p:nvSpPr>
        <p:spPr bwMode="auto"/>
        <p:txBody>
          <a:bodyPr/>
          <a:lstStyle/>
          <a:p>
            <a:pPr>
              <a:defRPr/>
            </a:pPr>
            <a:r>
              <a:rPr lang="en-US"/>
              <a:t>4-</a:t>
            </a:r>
            <a:fld id="{806BFCDF-86EC-4AFB-A941-016F65EAC5D2}"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1" name="Rectangle 2"/>
          <p:cNvSpPr>
            <a:spLocks noChangeArrowheads="1" noGrp="1"/>
          </p:cNvSpPr>
          <p:nvPr>
            <p:ph type="title"/>
          </p:nvPr>
        </p:nvSpPr>
        <p:spPr bwMode="auto">
          <a:xfrm>
            <a:off x="310883" y="409631"/>
            <a:ext cx="8772157" cy="838200"/>
          </a:xfrm>
        </p:spPr>
        <p:txBody>
          <a:bodyPr/>
          <a:lstStyle/>
          <a:p>
            <a:pPr>
              <a:defRPr/>
            </a:pPr>
            <a:r>
              <a:rPr lang="en-US" sz="1800">
                <a:latin typeface="Arial"/>
              </a:rPr>
              <a:t>IPv4 Unicast, Broadcast, and Multicast</a:t>
            </a:r>
            <a:br>
              <a:rPr lang="en-US" sz="1800">
                <a:latin typeface="Arial"/>
              </a:rPr>
            </a:br>
            <a:r>
              <a:rPr lang="en-US" sz="3600">
                <a:latin typeface="Arial"/>
              </a:rPr>
              <a:t>Unicast Transmission</a:t>
            </a:r>
            <a:endParaRPr/>
          </a:p>
        </p:txBody>
      </p:sp>
      <p:sp>
        <p:nvSpPr>
          <p:cNvPr id="4" name="Rectangle 3"/>
          <p:cNvSpPr/>
          <p:nvPr/>
        </p:nvSpPr>
        <p:spPr bwMode="auto">
          <a:xfrm>
            <a:off x="326571" y="2327425"/>
            <a:ext cx="2988129" cy="1200329"/>
          </a:xfrm>
          <a:prstGeom prst="rect">
            <a:avLst/>
          </a:prstGeom>
        </p:spPr>
        <p:txBody>
          <a:bodyPr wrap="square">
            <a:spAutoFit/>
          </a:bodyPr>
          <a:lstStyle/>
          <a:p>
            <a:pPr algn="l">
              <a:defRPr/>
            </a:pPr>
            <a:r>
              <a:rPr lang="en-US" sz="2000" b="1"/>
              <a:t>#1 Unicast</a:t>
            </a:r>
            <a:r>
              <a:rPr lang="en-US" sz="2000"/>
              <a:t> – the process of sending a packet from one host to an individual host.</a:t>
            </a:r>
            <a:endParaRPr/>
          </a:p>
        </p:txBody>
      </p:sp>
      <p:pic>
        <p:nvPicPr>
          <p:cNvPr id="9" name="Picture 2"/>
          <p:cNvPicPr>
            <a:picLocks noChangeAspect="1" noChangeArrowheads="1"/>
          </p:cNvPicPr>
          <p:nvPr/>
        </p:nvPicPr>
        <p:blipFill>
          <a:blip r:embed="rId3"/>
          <a:stretch/>
        </p:blipFill>
        <p:spPr bwMode="auto">
          <a:xfrm>
            <a:off x="3586464" y="2234613"/>
            <a:ext cx="5171999" cy="4056265"/>
          </a:xfrm>
          <a:prstGeom prst="rect">
            <a:avLst/>
          </a:prstGeom>
          <a:noFill/>
          <a:ln w="9525">
            <a:solidFill>
              <a:schemeClr val="tx1"/>
            </a:solidFill>
            <a:miter lim="800000"/>
            <a:headEnd/>
            <a:tailEnd/>
          </a:ln>
        </p:spPr>
      </p:pic>
      <p:cxnSp>
        <p:nvCxnSpPr>
          <p:cNvPr id="10" name="Straight Arrow Connector 9"/>
          <p:cNvCxnSpPr>
            <a:cxnSpLocks/>
          </p:cNvCxnSpPr>
          <p:nvPr/>
        </p:nvCxnSpPr>
        <p:spPr bwMode="auto">
          <a:xfrm flipV="1">
            <a:off x="4437741" y="4145280"/>
            <a:ext cx="1140099" cy="58079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1" name="Straight Arrow Connector 10"/>
          <p:cNvCxnSpPr>
            <a:cxnSpLocks/>
          </p:cNvCxnSpPr>
          <p:nvPr/>
        </p:nvCxnSpPr>
        <p:spPr bwMode="auto">
          <a:xfrm>
            <a:off x="6984997" y="4127976"/>
            <a:ext cx="885371"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3" name="TextBox 12"/>
          <p:cNvSpPr txBox="1"/>
          <p:nvPr/>
        </p:nvSpPr>
        <p:spPr bwMode="auto">
          <a:xfrm>
            <a:off x="306158" y="1422561"/>
            <a:ext cx="8715921" cy="646331"/>
          </a:xfrm>
          <a:prstGeom prst="rect">
            <a:avLst/>
          </a:prstGeom>
          <a:noFill/>
        </p:spPr>
        <p:txBody>
          <a:bodyPr wrap="square" rtlCol="0">
            <a:spAutoFit/>
          </a:bodyPr>
          <a:lstStyle/>
          <a:p>
            <a:pPr algn="l">
              <a:defRPr/>
            </a:pPr>
            <a:r>
              <a:rPr lang="en-US" sz="2000"/>
              <a:t>In an IPv4 network, the hosts can communicate one of three different ways:</a:t>
            </a:r>
            <a:endParaRPr/>
          </a:p>
          <a:p>
            <a:pPr algn="l">
              <a:defRPr/>
            </a:pPr>
            <a:r>
              <a:rPr lang="en-US" sz="2000" b="1"/>
              <a:t>Unicast</a:t>
            </a:r>
            <a:r>
              <a:rPr lang="en-US" sz="2000"/>
              <a:t>, Broadcast, and Multicast</a:t>
            </a:r>
            <a:endParaRPr/>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889" name="Rectangle 2"/>
          <p:cNvSpPr>
            <a:spLocks noChangeArrowheads="1" noGrp="1"/>
          </p:cNvSpPr>
          <p:nvPr>
            <p:ph type="title"/>
          </p:nvPr>
        </p:nvSpPr>
        <p:spPr bwMode="auto">
          <a:xfrm>
            <a:off x="345697" y="326143"/>
            <a:ext cx="8772157" cy="838200"/>
          </a:xfrm>
        </p:spPr>
        <p:txBody>
          <a:bodyPr/>
          <a:lstStyle/>
          <a:p>
            <a:pPr>
              <a:defRPr/>
            </a:pPr>
            <a:r>
              <a:rPr lang="en-US" sz="1800">
                <a:latin typeface="Arial"/>
              </a:rPr>
              <a:t>IPv4 Unicast, Broadcast, and Multicast</a:t>
            </a:r>
            <a:br>
              <a:rPr lang="en-US" sz="1800">
                <a:latin typeface="Arial"/>
              </a:rPr>
            </a:br>
            <a:r>
              <a:rPr lang="en-US" sz="4000">
                <a:latin typeface="Arial"/>
              </a:rPr>
              <a:t>Broadcast Transmission</a:t>
            </a:r>
            <a:endParaRPr/>
          </a:p>
        </p:txBody>
      </p:sp>
      <p:sp>
        <p:nvSpPr>
          <p:cNvPr id="2" name="Content Placeholder 1"/>
          <p:cNvSpPr>
            <a:spLocks noGrp="1"/>
          </p:cNvSpPr>
          <p:nvPr>
            <p:ph idx="1"/>
          </p:nvPr>
        </p:nvSpPr>
        <p:spPr bwMode="auto">
          <a:xfrm>
            <a:off x="410324" y="1357275"/>
            <a:ext cx="8364548" cy="1013187"/>
          </a:xfrm>
        </p:spPr>
        <p:txBody>
          <a:bodyPr/>
          <a:lstStyle/>
          <a:p>
            <a:pPr marL="0" indent="0">
              <a:buNone/>
              <a:defRPr/>
            </a:pPr>
            <a:r>
              <a:rPr lang="en-US" sz="2000"/>
              <a:t>In an IPv4 network, the hosts can communicate one of three different ways: Unicast, </a:t>
            </a:r>
            <a:r>
              <a:rPr lang="en-US" sz="2000" b="1"/>
              <a:t>Broadcast</a:t>
            </a:r>
            <a:r>
              <a:rPr lang="en-US" sz="2000"/>
              <a:t>, and Multicast.</a:t>
            </a:r>
            <a:endParaRPr/>
          </a:p>
          <a:p>
            <a:pPr marL="0" indent="0">
              <a:buNone/>
              <a:defRPr/>
            </a:pPr>
            <a:endParaRPr lang="en-US" sz="2000"/>
          </a:p>
          <a:p>
            <a:pPr marL="0" indent="0">
              <a:buNone/>
              <a:defRPr/>
            </a:pPr>
            <a:endParaRPr lang="en-US" sz="2000"/>
          </a:p>
        </p:txBody>
      </p:sp>
      <p:cxnSp>
        <p:nvCxnSpPr>
          <p:cNvPr id="6" name="Straight Arrow Connector 5"/>
          <p:cNvCxnSpPr>
            <a:cxnSpLocks/>
          </p:cNvCxnSpPr>
          <p:nvPr/>
        </p:nvCxnSpPr>
        <p:spPr bwMode="auto">
          <a:xfrm>
            <a:off x="3868057" y="4009578"/>
            <a:ext cx="1103085" cy="8853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a:cxnSpLocks/>
          </p:cNvCxnSpPr>
          <p:nvPr/>
        </p:nvCxnSpPr>
        <p:spPr bwMode="auto">
          <a:xfrm>
            <a:off x="3708400" y="4355736"/>
            <a:ext cx="449943" cy="124288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Rectangle 13"/>
          <p:cNvSpPr/>
          <p:nvPr/>
        </p:nvSpPr>
        <p:spPr bwMode="auto">
          <a:xfrm>
            <a:off x="367347" y="3564625"/>
            <a:ext cx="2286000" cy="923330"/>
          </a:xfrm>
          <a:prstGeom prst="rect">
            <a:avLst/>
          </a:prstGeom>
        </p:spPr>
        <p:txBody>
          <a:bodyPr wrap="square">
            <a:spAutoFit/>
          </a:bodyPr>
          <a:lstStyle/>
          <a:p>
            <a:pPr algn="l">
              <a:defRPr/>
            </a:pPr>
            <a:r>
              <a:rPr lang="en-US" sz="2000" b="1"/>
              <a:t>NOTE</a:t>
            </a:r>
            <a:r>
              <a:rPr lang="en-US" sz="2000"/>
              <a:t>: Routers do not forward a limited broadcast!</a:t>
            </a:r>
            <a:endParaRPr/>
          </a:p>
        </p:txBody>
      </p:sp>
      <p:sp>
        <p:nvSpPr>
          <p:cNvPr id="15" name="Rectangle 14"/>
          <p:cNvSpPr/>
          <p:nvPr/>
        </p:nvSpPr>
        <p:spPr bwMode="auto">
          <a:xfrm>
            <a:off x="5660570" y="2778043"/>
            <a:ext cx="3483429" cy="2086724"/>
          </a:xfrm>
          <a:prstGeom prst="rect">
            <a:avLst/>
          </a:prstGeom>
        </p:spPr>
        <p:txBody>
          <a:bodyPr wrap="square">
            <a:spAutoFit/>
          </a:bodyPr>
          <a:lstStyle/>
          <a:p>
            <a:pPr algn="l">
              <a:defRPr/>
            </a:pPr>
            <a:r>
              <a:rPr lang="en-US"/>
              <a:t>Directed broadcast</a:t>
            </a:r>
            <a:endParaRPr/>
          </a:p>
          <a:p>
            <a:pPr marL="342900" indent="-342900" algn="l">
              <a:buFont typeface="Arial"/>
              <a:buChar char="•"/>
              <a:defRPr/>
            </a:pPr>
            <a:r>
              <a:rPr lang="en-US"/>
              <a:t>Destination 172.16.4.255 </a:t>
            </a:r>
            <a:endParaRPr/>
          </a:p>
          <a:p>
            <a:pPr marL="342900" indent="-342900" algn="l">
              <a:buFont typeface="Arial"/>
              <a:buChar char="•"/>
              <a:defRPr/>
            </a:pPr>
            <a:r>
              <a:rPr lang="en-US"/>
              <a:t>Hosts within the 172.16.4.0/24 network</a:t>
            </a:r>
            <a:endParaRPr/>
          </a:p>
        </p:txBody>
      </p:sp>
      <p:pic>
        <p:nvPicPr>
          <p:cNvPr id="11" name="Picture 2"/>
          <p:cNvPicPr>
            <a:picLocks noChangeAspect="1" noChangeArrowheads="1"/>
          </p:cNvPicPr>
          <p:nvPr/>
        </p:nvPicPr>
        <p:blipFill>
          <a:blip r:embed="rId3"/>
          <a:stretch/>
        </p:blipFill>
        <p:spPr bwMode="auto">
          <a:xfrm>
            <a:off x="3599266" y="2340107"/>
            <a:ext cx="5175605" cy="4003172"/>
          </a:xfrm>
          <a:prstGeom prst="rect">
            <a:avLst/>
          </a:prstGeom>
          <a:noFill/>
          <a:ln w="9525">
            <a:solidFill>
              <a:schemeClr val="tx1"/>
            </a:solidFill>
            <a:miter lim="800000"/>
            <a:headEnd/>
            <a:tailEnd/>
          </a:ln>
        </p:spPr>
      </p:pic>
      <p:cxnSp>
        <p:nvCxnSpPr>
          <p:cNvPr id="12" name="Straight Arrow Connector 11"/>
          <p:cNvCxnSpPr>
            <a:cxnSpLocks/>
          </p:cNvCxnSpPr>
          <p:nvPr/>
        </p:nvCxnSpPr>
        <p:spPr bwMode="auto">
          <a:xfrm>
            <a:off x="6939735" y="4121083"/>
            <a:ext cx="1106712" cy="71559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3" name="Straight Arrow Connector 12"/>
          <p:cNvCxnSpPr>
            <a:cxnSpLocks/>
          </p:cNvCxnSpPr>
          <p:nvPr/>
        </p:nvCxnSpPr>
        <p:spPr bwMode="auto">
          <a:xfrm>
            <a:off x="6711136" y="4341693"/>
            <a:ext cx="457198" cy="11657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6" name="Straight Arrow Connector 15"/>
          <p:cNvCxnSpPr>
            <a:cxnSpLocks/>
          </p:cNvCxnSpPr>
          <p:nvPr/>
        </p:nvCxnSpPr>
        <p:spPr bwMode="auto">
          <a:xfrm flipH="1">
            <a:off x="5954840" y="4585739"/>
            <a:ext cx="349896" cy="9216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7" name="Straight Arrow Connector 16"/>
          <p:cNvCxnSpPr>
            <a:cxnSpLocks/>
          </p:cNvCxnSpPr>
          <p:nvPr/>
        </p:nvCxnSpPr>
        <p:spPr bwMode="auto">
          <a:xfrm flipV="1">
            <a:off x="4301764" y="4002109"/>
            <a:ext cx="1480458" cy="7837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3" name="Rectangle 2"/>
          <p:cNvSpPr/>
          <p:nvPr/>
        </p:nvSpPr>
        <p:spPr bwMode="auto">
          <a:xfrm>
            <a:off x="345697" y="2162769"/>
            <a:ext cx="2956560" cy="1200329"/>
          </a:xfrm>
          <a:prstGeom prst="rect">
            <a:avLst/>
          </a:prstGeom>
        </p:spPr>
        <p:txBody>
          <a:bodyPr wrap="square">
            <a:spAutoFit/>
          </a:bodyPr>
          <a:lstStyle/>
          <a:p>
            <a:pPr marL="0" indent="0" algn="l">
              <a:buNone/>
              <a:defRPr/>
            </a:pPr>
            <a:r>
              <a:rPr lang="en-US" sz="2000" b="1"/>
              <a:t>#2 Broadcast</a:t>
            </a:r>
            <a:r>
              <a:rPr lang="en-US" sz="2000"/>
              <a:t> – the process of sending a packet from one host to all hosts in the network. </a:t>
            </a:r>
            <a:endParaRPr/>
          </a:p>
        </p:txBody>
      </p:sp>
      <p:sp>
        <p:nvSpPr>
          <p:cNvPr id="4" name="Rectangle 3"/>
          <p:cNvSpPr/>
          <p:nvPr/>
        </p:nvSpPr>
        <p:spPr bwMode="auto">
          <a:xfrm>
            <a:off x="396807" y="4785881"/>
            <a:ext cx="3068064" cy="1477328"/>
          </a:xfrm>
          <a:prstGeom prst="rect">
            <a:avLst/>
          </a:prstGeom>
        </p:spPr>
        <p:txBody>
          <a:bodyPr wrap="square">
            <a:spAutoFit/>
          </a:bodyPr>
          <a:lstStyle/>
          <a:p>
            <a:pPr algn="l">
              <a:defRPr/>
            </a:pPr>
            <a:r>
              <a:rPr lang="en-US" sz="2000" b="1"/>
              <a:t>Directed broadcast</a:t>
            </a:r>
            <a:endParaRPr/>
          </a:p>
          <a:p>
            <a:pPr marL="342900" indent="-342900" algn="l">
              <a:buFont typeface="Wingdings"/>
              <a:buChar char="§"/>
              <a:defRPr/>
            </a:pPr>
            <a:r>
              <a:rPr lang="en-US" sz="2000"/>
              <a:t>Destination 172.16.4.255 </a:t>
            </a:r>
            <a:endParaRPr/>
          </a:p>
          <a:p>
            <a:pPr marL="342900" indent="-342900" algn="l">
              <a:buFont typeface="Wingdings"/>
              <a:buChar char="§"/>
              <a:defRPr/>
            </a:pPr>
            <a:r>
              <a:rPr lang="en-US" sz="2000"/>
              <a:t>Hosts within the 172.16.4.0/24 network</a:t>
            </a:r>
            <a:endParaRPr/>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889" name="Rectangle 2"/>
          <p:cNvSpPr>
            <a:spLocks noChangeArrowheads="1" noGrp="1"/>
          </p:cNvSpPr>
          <p:nvPr>
            <p:ph type="title"/>
          </p:nvPr>
        </p:nvSpPr>
        <p:spPr bwMode="auto">
          <a:xfrm>
            <a:off x="341363" y="348671"/>
            <a:ext cx="8772157" cy="838200"/>
          </a:xfrm>
        </p:spPr>
        <p:txBody>
          <a:bodyPr/>
          <a:lstStyle/>
          <a:p>
            <a:pPr>
              <a:defRPr/>
            </a:pPr>
            <a:r>
              <a:rPr lang="en-US" sz="1800">
                <a:latin typeface="Arial"/>
              </a:rPr>
              <a:t>IPv4 Unicast, Broadcast, and Multicast</a:t>
            </a:r>
            <a:br>
              <a:rPr lang="en-US" sz="1800">
                <a:latin typeface="Arial"/>
              </a:rPr>
            </a:br>
            <a:r>
              <a:rPr lang="en-US" sz="3600">
                <a:latin typeface="Arial"/>
              </a:rPr>
              <a:t>Multicast</a:t>
            </a:r>
            <a:r>
              <a:rPr lang="en-US" sz="3600">
                <a:latin typeface="Arial"/>
              </a:rPr>
              <a:t> Transmission</a:t>
            </a:r>
            <a:endParaRPr/>
          </a:p>
        </p:txBody>
      </p:sp>
      <p:sp>
        <p:nvSpPr>
          <p:cNvPr id="2" name="Content Placeholder 1"/>
          <p:cNvSpPr>
            <a:spLocks noGrp="1"/>
          </p:cNvSpPr>
          <p:nvPr>
            <p:ph idx="1"/>
          </p:nvPr>
        </p:nvSpPr>
        <p:spPr bwMode="auto">
          <a:xfrm>
            <a:off x="341363" y="1536629"/>
            <a:ext cx="8507003" cy="3881439"/>
          </a:xfrm>
        </p:spPr>
        <p:txBody>
          <a:bodyPr/>
          <a:lstStyle/>
          <a:p>
            <a:pPr marL="0" indent="0">
              <a:buNone/>
              <a:tabLst>
                <a:tab pos="228600" algn="l"/>
                <a:tab pos="350838" algn="l"/>
              </a:tabLst>
              <a:defRPr/>
            </a:pPr>
            <a:r>
              <a:rPr lang="en-US" sz="2000" b="1"/>
              <a:t>#3 Multicast</a:t>
            </a:r>
            <a:r>
              <a:rPr lang="en-US" sz="2000"/>
              <a:t> – The process of sending a packet from one host to a selected group of hosts, possibly in different networks</a:t>
            </a:r>
            <a:r>
              <a:rPr lang="en-US"/>
              <a:t>.</a:t>
            </a:r>
            <a:endParaRPr/>
          </a:p>
          <a:p>
            <a:pPr marL="228600" indent="-228600">
              <a:buFont typeface="Wingdings"/>
              <a:buChar char="§"/>
              <a:defRPr/>
            </a:pPr>
            <a:r>
              <a:rPr lang="en-US" sz="2000"/>
              <a:t>Reduces traffic </a:t>
            </a:r>
            <a:endParaRPr/>
          </a:p>
          <a:p>
            <a:pPr marL="228600" indent="-228600">
              <a:buFont typeface="Wingdings"/>
              <a:buChar char="§"/>
              <a:defRPr/>
            </a:pPr>
            <a:r>
              <a:rPr lang="en-US" sz="2000"/>
              <a:t>Reserved for addressing multicast groups – 224.0.0.0 to 239.255.255.255. </a:t>
            </a:r>
            <a:endParaRPr/>
          </a:p>
          <a:p>
            <a:pPr marL="228600" indent="-228600">
              <a:buFont typeface="Wingdings"/>
              <a:buChar char="§"/>
              <a:defRPr/>
            </a:pPr>
            <a:r>
              <a:rPr lang="en-US" sz="2000"/>
              <a:t>Link local –  224.0.0.0 to 224.0.0.255 (Example: routing information exchanged by routing protocols)</a:t>
            </a:r>
            <a:endParaRPr/>
          </a:p>
          <a:p>
            <a:pPr marL="228600" indent="-228600">
              <a:buFont typeface="Wingdings"/>
              <a:buChar char="§"/>
              <a:defRPr/>
            </a:pPr>
            <a:r>
              <a:rPr lang="en-US" sz="2000"/>
              <a:t>Globally scoped addresses – 224.0.1.0 to 238.255.255.255 (Example: 224.0.1.1 has been reserved for Network Time Protocol)</a:t>
            </a:r>
            <a:endParaRPr/>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937" name="Rectangle 2"/>
          <p:cNvSpPr>
            <a:spLocks noChangeArrowheads="1" noGrp="1"/>
          </p:cNvSpPr>
          <p:nvPr>
            <p:ph type="title"/>
          </p:nvPr>
        </p:nvSpPr>
        <p:spPr bwMode="auto">
          <a:xfrm>
            <a:off x="406810" y="394392"/>
            <a:ext cx="8772157" cy="838200"/>
          </a:xfrm>
        </p:spPr>
        <p:txBody>
          <a:bodyPr/>
          <a:lstStyle/>
          <a:p>
            <a:pPr>
              <a:defRPr/>
            </a:pPr>
            <a:r>
              <a:rPr lang="en-US" sz="1600">
                <a:latin typeface="Arial"/>
              </a:rPr>
              <a:t>Types of IPv4 Address</a:t>
            </a:r>
            <a:br>
              <a:rPr lang="en-US" sz="4000">
                <a:latin typeface="Arial"/>
              </a:rPr>
            </a:br>
            <a:r>
              <a:rPr lang="en-US" sz="3600">
                <a:latin typeface="Arial"/>
              </a:rPr>
              <a:t>Public and Private IPv4 Addresses</a:t>
            </a:r>
            <a:endParaRPr lang="en-US" sz="4000">
              <a:latin typeface="Arial"/>
            </a:endParaRPr>
          </a:p>
        </p:txBody>
      </p:sp>
      <p:sp>
        <p:nvSpPr>
          <p:cNvPr id="2" name="Content Placeholder 1"/>
          <p:cNvSpPr>
            <a:spLocks noGrp="1"/>
          </p:cNvSpPr>
          <p:nvPr>
            <p:ph idx="1"/>
          </p:nvPr>
        </p:nvSpPr>
        <p:spPr bwMode="auto">
          <a:xfrm>
            <a:off x="413525" y="1392018"/>
            <a:ext cx="8029017" cy="5086416"/>
          </a:xfrm>
        </p:spPr>
        <p:txBody>
          <a:bodyPr/>
          <a:lstStyle/>
          <a:p>
            <a:pPr marL="0" indent="0">
              <a:buNone/>
              <a:defRPr/>
            </a:pPr>
            <a:r>
              <a:rPr lang="en-US" i="1"/>
              <a:t>Private address blocks are:</a:t>
            </a:r>
            <a:endParaRPr/>
          </a:p>
          <a:p>
            <a:pPr>
              <a:defRPr/>
            </a:pPr>
            <a:r>
              <a:rPr lang="en-US" sz="2000"/>
              <a:t>Hosts that do not require access to the Internet can use private addresses</a:t>
            </a:r>
            <a:endParaRPr/>
          </a:p>
          <a:p>
            <a:pPr marL="800100" lvl="1" indent="-342900">
              <a:buFont typeface="Wingdings"/>
              <a:buChar char="§"/>
              <a:defRPr/>
            </a:pPr>
            <a:r>
              <a:rPr lang="en-US"/>
              <a:t>10.0.0.0 to 10.255.255.255 (10.0.0.0/8)</a:t>
            </a:r>
            <a:endParaRPr/>
          </a:p>
          <a:p>
            <a:pPr marL="800100" lvl="1" indent="-342900">
              <a:buFont typeface="Wingdings"/>
              <a:buChar char="§"/>
              <a:defRPr/>
            </a:pPr>
            <a:r>
              <a:rPr lang="en-US"/>
              <a:t>172.16.0.0 to 172.31.255.255 (172.16.0.0/12)</a:t>
            </a:r>
            <a:endParaRPr/>
          </a:p>
          <a:p>
            <a:pPr marL="800100" lvl="1" indent="-342900">
              <a:buFont typeface="Wingdings"/>
              <a:buChar char="§"/>
              <a:defRPr/>
            </a:pPr>
            <a:r>
              <a:rPr lang="en-US"/>
              <a:t>192.168.0.0 to 192.168.255.255 (192.168.0.0/16)</a:t>
            </a:r>
            <a:endParaRPr/>
          </a:p>
          <a:p>
            <a:pPr marL="0" indent="0">
              <a:buNone/>
              <a:defRPr/>
            </a:pPr>
            <a:endParaRPr lang="en-US" sz="2000" b="1"/>
          </a:p>
          <a:p>
            <a:pPr marL="0" indent="0">
              <a:buNone/>
              <a:defRPr/>
            </a:pPr>
            <a:r>
              <a:rPr lang="en-US" i="1"/>
              <a:t>Shared address space addresses: </a:t>
            </a:r>
            <a:endParaRPr/>
          </a:p>
          <a:p>
            <a:pPr>
              <a:defRPr/>
            </a:pPr>
            <a:r>
              <a:rPr lang="en-US" sz="2000"/>
              <a:t>Not globally routable</a:t>
            </a:r>
            <a:endParaRPr/>
          </a:p>
          <a:p>
            <a:pPr>
              <a:defRPr/>
            </a:pPr>
            <a:r>
              <a:rPr lang="en-US" sz="2000"/>
              <a:t>Intended only for use in service provider networks</a:t>
            </a:r>
            <a:endParaRPr/>
          </a:p>
          <a:p>
            <a:pPr>
              <a:defRPr/>
            </a:pPr>
            <a:r>
              <a:rPr lang="en-US" sz="2000"/>
              <a:t>Address block is 100.64.0.0/10</a:t>
            </a:r>
            <a:endParaRPr/>
          </a:p>
        </p:txBody>
      </p:sp>
      <p:pic>
        <p:nvPicPr>
          <p:cNvPr id="4" name="Picture 9" descr="underline_base"/>
          <p:cNvPicPr>
            <a:picLocks noChangeArrowheads="1"/>
          </p:cNvPicPr>
          <p:nvPr/>
        </p:nvPicPr>
        <p:blipFill>
          <a:blip r:embed="rId3"/>
          <a:stretch/>
        </p:blipFill>
        <p:spPr bwMode="auto">
          <a:xfrm>
            <a:off x="413525" y="1104901"/>
            <a:ext cx="7168375" cy="2142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937" name="Rectangle 2"/>
          <p:cNvSpPr>
            <a:spLocks noChangeArrowheads="1" noGrp="1"/>
          </p:cNvSpPr>
          <p:nvPr>
            <p:ph type="title"/>
          </p:nvPr>
        </p:nvSpPr>
        <p:spPr bwMode="auto">
          <a:xfrm>
            <a:off x="481967" y="394392"/>
            <a:ext cx="8772157" cy="838200"/>
          </a:xfrm>
        </p:spPr>
        <p:txBody>
          <a:bodyPr/>
          <a:lstStyle/>
          <a:p>
            <a:pPr>
              <a:defRPr/>
            </a:pPr>
            <a:r>
              <a:rPr lang="en-US" sz="1400">
                <a:latin typeface="Arial"/>
              </a:rPr>
              <a:t>Types of IPv4 Address</a:t>
            </a:r>
            <a:br>
              <a:rPr lang="en-US" sz="3600">
                <a:latin typeface="Arial"/>
              </a:rPr>
            </a:br>
            <a:r>
              <a:rPr lang="en-US" sz="3600">
                <a:latin typeface="Arial"/>
              </a:rPr>
              <a:t>Special Use IPv4 Addresses</a:t>
            </a:r>
            <a:endParaRPr/>
          </a:p>
        </p:txBody>
      </p:sp>
      <p:sp>
        <p:nvSpPr>
          <p:cNvPr id="2" name="Content Placeholder 1"/>
          <p:cNvSpPr>
            <a:spLocks noGrp="1"/>
          </p:cNvSpPr>
          <p:nvPr>
            <p:ph idx="1"/>
          </p:nvPr>
        </p:nvSpPr>
        <p:spPr bwMode="auto">
          <a:xfrm>
            <a:off x="513734" y="1478070"/>
            <a:ext cx="8267011" cy="5250593"/>
          </a:xfrm>
        </p:spPr>
        <p:txBody>
          <a:bodyPr/>
          <a:lstStyle/>
          <a:p>
            <a:pPr>
              <a:defRPr/>
            </a:pPr>
            <a:r>
              <a:rPr lang="en-US" sz="2400" i="1">
                <a:solidFill>
                  <a:srgbClr val="C00000"/>
                </a:solidFill>
              </a:rPr>
              <a:t>Network and Broadcast addresses </a:t>
            </a:r>
            <a:r>
              <a:rPr lang="en-US" sz="2400"/>
              <a:t>– Within each network, the first and last addresses cannot be assigned to hosts.</a:t>
            </a:r>
            <a:endParaRPr/>
          </a:p>
          <a:p>
            <a:pPr>
              <a:defRPr/>
            </a:pPr>
            <a:r>
              <a:rPr lang="en-US" sz="2400" i="1">
                <a:solidFill>
                  <a:srgbClr val="C00000"/>
                </a:solidFill>
              </a:rPr>
              <a:t>Loopback addresses </a:t>
            </a:r>
            <a:r>
              <a:rPr lang="en-US" sz="2400"/>
              <a:t>–</a:t>
            </a:r>
            <a:r>
              <a:rPr lang="en-US" sz="2400" b="1"/>
              <a:t> </a:t>
            </a:r>
            <a:r>
              <a:rPr lang="en-US" sz="2400"/>
              <a:t>127.0.0.1 is a special address that hosts use to direct traffic to themselves (addresses 127.0.0.0 to 127.255.255.255 are reserved).</a:t>
            </a:r>
            <a:endParaRPr/>
          </a:p>
          <a:p>
            <a:pPr>
              <a:defRPr/>
            </a:pPr>
            <a:r>
              <a:rPr lang="en-US" sz="2400" i="1">
                <a:solidFill>
                  <a:srgbClr val="C00000"/>
                </a:solidFill>
              </a:rPr>
              <a:t>Link-local addresses </a:t>
            </a:r>
            <a:r>
              <a:rPr lang="en-US" sz="2400"/>
              <a:t>–</a:t>
            </a:r>
            <a:r>
              <a:rPr lang="en-US" sz="2400" b="1"/>
              <a:t> </a:t>
            </a:r>
            <a:r>
              <a:rPr lang="en-US" sz="2400"/>
              <a:t>169.254.0.0 to 169.254.255.255 (169.254.0.0/16) addresses can be automatically assigned to the local host.</a:t>
            </a:r>
            <a:endParaRPr/>
          </a:p>
          <a:p>
            <a:pPr>
              <a:defRPr/>
            </a:pPr>
            <a:r>
              <a:rPr lang="en-US" sz="2400" i="1">
                <a:solidFill>
                  <a:srgbClr val="C00000"/>
                </a:solidFill>
              </a:rPr>
              <a:t>TEST-NET addresses </a:t>
            </a:r>
            <a:r>
              <a:rPr lang="en-US" sz="2400"/>
              <a:t>– 192.0.2.0 to 192.0.2.255 (192.0.2.0/24) are set aside for teaching and learning purposes; used in documentation and network examples.</a:t>
            </a:r>
            <a:endParaRPr/>
          </a:p>
          <a:p>
            <a:pPr>
              <a:defRPr/>
            </a:pPr>
            <a:r>
              <a:rPr lang="en-US" sz="2400" i="1">
                <a:solidFill>
                  <a:srgbClr val="C00000"/>
                </a:solidFill>
              </a:rPr>
              <a:t>Experimental addresses </a:t>
            </a:r>
            <a:r>
              <a:rPr lang="en-US" sz="2400"/>
              <a:t>– 240.0.0.0 to 255.255.255.254 are listed as reserved.</a:t>
            </a:r>
            <a:endParaRPr lang="en-US" sz="2400" b="1"/>
          </a:p>
        </p:txBody>
      </p:sp>
      <p:pic>
        <p:nvPicPr>
          <p:cNvPr id="4" name="Picture 9" descr="underline_base"/>
          <p:cNvPicPr>
            <a:picLocks noChangeArrowheads="1"/>
          </p:cNvPicPr>
          <p:nvPr/>
        </p:nvPicPr>
        <p:blipFill>
          <a:blip r:embed="rId3"/>
          <a:stretch/>
        </p:blipFill>
        <p:spPr bwMode="auto">
          <a:xfrm>
            <a:off x="584975" y="1104901"/>
            <a:ext cx="5796775" cy="228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Footer Placeholder 4"/>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8195" name="Slide Number Placeholder 5"/>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5A8BF1A5-9C34-46DF-AC4C-E7F90EA83340}" type="slidenum">
              <a:rPr lang="en-US" sz="1200">
                <a:latin typeface="Tahoma"/>
              </a:rPr>
              <a:t/>
            </a:fld>
            <a:endParaRPr lang="en-US" sz="1200">
              <a:latin typeface="Tahoma"/>
            </a:endParaRPr>
          </a:p>
        </p:txBody>
      </p:sp>
      <p:pic>
        <p:nvPicPr>
          <p:cNvPr id="8196" name="Picture 6" descr="underline_base"/>
          <p:cNvPicPr>
            <a:picLocks noChangeArrowheads="1"/>
          </p:cNvPicPr>
          <p:nvPr/>
        </p:nvPicPr>
        <p:blipFill>
          <a:blip r:embed="rId2"/>
          <a:stretch/>
        </p:blipFill>
        <p:spPr bwMode="auto">
          <a:xfrm>
            <a:off x="631825" y="1035050"/>
            <a:ext cx="7769225" cy="173038"/>
          </a:xfrm>
          <a:prstGeom prst="rect">
            <a:avLst/>
          </a:prstGeom>
          <a:noFill/>
          <a:ln>
            <a:noFill/>
          </a:ln>
        </p:spPr>
      </p:pic>
      <p:sp>
        <p:nvSpPr>
          <p:cNvPr id="5125" name="Rectangle 2"/>
          <p:cNvSpPr>
            <a:spLocks noChangeArrowheads="1" noGrp="1"/>
          </p:cNvSpPr>
          <p:nvPr>
            <p:ph type="title"/>
          </p:nvPr>
        </p:nvSpPr>
        <p:spPr bwMode="auto">
          <a:xfrm>
            <a:off x="533399" y="239713"/>
            <a:ext cx="8305801" cy="660400"/>
          </a:xfrm>
        </p:spPr>
        <p:txBody>
          <a:bodyPr/>
          <a:lstStyle/>
          <a:p>
            <a:pPr>
              <a:defRPr/>
            </a:pPr>
            <a:r>
              <a:rPr lang="en-US" sz="3600">
                <a:cs typeface="+mj-cs"/>
              </a:rPr>
              <a:t>Three key network-layer functions </a:t>
            </a:r>
            <a:endParaRPr/>
          </a:p>
        </p:txBody>
      </p:sp>
      <p:sp>
        <p:nvSpPr>
          <p:cNvPr id="8198" name="Rectangle 3"/>
          <p:cNvSpPr>
            <a:spLocks noChangeArrowheads="1" noGrp="1"/>
          </p:cNvSpPr>
          <p:nvPr>
            <p:ph type="body" idx="1"/>
          </p:nvPr>
        </p:nvSpPr>
        <p:spPr bwMode="auto">
          <a:xfrm>
            <a:off x="1" y="1256779"/>
            <a:ext cx="4784724" cy="5482159"/>
          </a:xfrm>
        </p:spPr>
        <p:txBody>
          <a:bodyPr/>
          <a:lstStyle/>
          <a:p>
            <a:pPr algn="just">
              <a:defRPr/>
            </a:pPr>
            <a:r>
              <a:rPr lang="en-US" sz="2400" i="1">
                <a:solidFill>
                  <a:srgbClr val="000099"/>
                </a:solidFill>
                <a:ea typeface="ＭＳ Ｐゴシック"/>
              </a:rPr>
              <a:t>Forwarding/switching:</a:t>
            </a:r>
            <a:r>
              <a:rPr lang="en-US" sz="2400">
                <a:ea typeface="ＭＳ Ｐゴシック"/>
              </a:rPr>
              <a:t> move packets from router</a:t>
            </a:r>
            <a:r>
              <a:rPr lang="ja-JP" sz="2400">
                <a:ea typeface="ＭＳ Ｐゴシック"/>
              </a:rPr>
              <a:t>’</a:t>
            </a:r>
            <a:r>
              <a:rPr lang="en-US" sz="2400">
                <a:ea typeface="ＭＳ Ｐゴシック"/>
              </a:rPr>
              <a:t>s input to appropriate router output</a:t>
            </a:r>
            <a:endParaRPr sz="2400"/>
          </a:p>
          <a:p>
            <a:pPr algn="just">
              <a:spcBef>
                <a:spcPts val="0"/>
              </a:spcBef>
              <a:defRPr/>
            </a:pPr>
            <a:r>
              <a:rPr lang="en-US" sz="2400" i="1">
                <a:solidFill>
                  <a:srgbClr val="000099"/>
                </a:solidFill>
                <a:ea typeface="ＭＳ Ｐゴシック"/>
              </a:rPr>
              <a:t>routing:</a:t>
            </a:r>
            <a:r>
              <a:rPr lang="en-US" sz="2400">
                <a:ea typeface="ＭＳ Ｐゴシック"/>
              </a:rPr>
              <a:t> determine route taken by packets from source to </a:t>
            </a:r>
            <a:r>
              <a:rPr lang="en-US" sz="2400">
                <a:ea typeface="ＭＳ Ｐゴシック"/>
              </a:rPr>
              <a:t>dest</a:t>
            </a:r>
            <a:r>
              <a:rPr lang="en-US" sz="2400">
                <a:ea typeface="ＭＳ Ｐゴシック"/>
              </a:rPr>
              <a:t>. Algorithms that calculate these paths are called routing algorithms</a:t>
            </a:r>
            <a:endParaRPr sz="2400"/>
          </a:p>
          <a:p>
            <a:pPr algn="just">
              <a:defRPr/>
            </a:pPr>
            <a:r>
              <a:rPr lang="en-US" sz="2400" i="1">
                <a:solidFill>
                  <a:srgbClr val="000099"/>
                </a:solidFill>
                <a:ea typeface="ＭＳ Ｐゴシック"/>
              </a:rPr>
              <a:t>Call setup</a:t>
            </a:r>
            <a:r>
              <a:rPr lang="en-US" sz="2400" i="1">
                <a:ea typeface="ＭＳ Ｐゴシック"/>
              </a:rPr>
              <a:t>: </a:t>
            </a:r>
            <a:r>
              <a:rPr lang="en-US" sz="2400"/>
              <a:t>With TCP, 3-way handshake is required before data actually flows from sender to receiver. This</a:t>
            </a:r>
            <a:r>
              <a:rPr lang="en-US"/>
              <a:t> </a:t>
            </a:r>
            <a:r>
              <a:rPr lang="en-US" sz="2400"/>
              <a:t>allows sender &amp; receiver to set up needed state info.</a:t>
            </a:r>
            <a:endParaRPr lang="en-US" sz="2400" i="1">
              <a:ea typeface="ＭＳ Ｐゴシック"/>
            </a:endParaRPr>
          </a:p>
          <a:p>
            <a:pPr marL="457200" lvl="1" indent="0">
              <a:spcBef>
                <a:spcPts val="0"/>
              </a:spcBef>
              <a:buClr>
                <a:srgbClr val="000099"/>
              </a:buClr>
              <a:buFont typeface="Wingdings"/>
              <a:buNone/>
              <a:defRPr/>
            </a:pPr>
            <a:endParaRPr lang="en-US">
              <a:ea typeface="ＭＳ Ｐゴシック"/>
            </a:endParaRPr>
          </a:p>
          <a:p>
            <a:pPr>
              <a:buFont typeface="Wingdings"/>
              <a:buNone/>
              <a:defRPr/>
            </a:pPr>
            <a:endParaRPr lang="en-US">
              <a:ea typeface="ＭＳ Ｐゴシック"/>
            </a:endParaRPr>
          </a:p>
        </p:txBody>
      </p:sp>
      <p:sp>
        <p:nvSpPr>
          <p:cNvPr id="8199" name="Rectangle 4"/>
          <p:cNvSpPr>
            <a:spLocks noChangeArrowheads="1"/>
          </p:cNvSpPr>
          <p:nvPr/>
        </p:nvSpPr>
        <p:spPr bwMode="auto">
          <a:xfrm>
            <a:off x="5186597" y="1298784"/>
            <a:ext cx="3805706" cy="5148054"/>
          </a:xfrm>
          <a:prstGeom prst="rect">
            <a:avLst/>
          </a:prstGeom>
          <a:noFill/>
          <a:ln>
            <a:noFill/>
          </a:ln>
        </p:spPr>
        <p:txBody>
          <a:bodyPr/>
          <a:lstStyle>
            <a:lvl1pPr marL="342900" indent="-342900">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spcBef>
                <a:spcPts val="0"/>
              </a:spcBef>
              <a:buNone/>
              <a:defRPr/>
            </a:pPr>
            <a:r>
              <a:rPr lang="en-US"/>
              <a:t>some network architectures require router call setup along path before data flows</a:t>
            </a:r>
            <a:endParaRPr lang="en-US" i="1">
              <a:solidFill>
                <a:srgbClr val="CC0000"/>
              </a:solidFill>
            </a:endParaRPr>
          </a:p>
          <a:p>
            <a:pPr>
              <a:spcBef>
                <a:spcPts val="0"/>
              </a:spcBef>
              <a:buFont typeface="Wingdings"/>
              <a:buNone/>
              <a:defRPr/>
            </a:pPr>
            <a:r>
              <a:rPr lang="en-US" sz="3200" i="1">
                <a:solidFill>
                  <a:srgbClr val="CC0000"/>
                </a:solidFill>
              </a:rPr>
              <a:t>analogy:</a:t>
            </a:r>
            <a:endParaRPr/>
          </a:p>
          <a:p>
            <a:pPr>
              <a:spcBef>
                <a:spcPts val="0"/>
              </a:spcBef>
              <a:defRPr/>
            </a:pPr>
            <a:r>
              <a:rPr lang="en-US" i="1">
                <a:solidFill>
                  <a:srgbClr val="000099"/>
                </a:solidFill>
              </a:rPr>
              <a:t>routing:</a:t>
            </a:r>
            <a:r>
              <a:rPr lang="en-US"/>
              <a:t> process of planning trip from source to </a:t>
            </a:r>
            <a:r>
              <a:rPr lang="en-US"/>
              <a:t>dest</a:t>
            </a:r>
            <a:endParaRPr lang="en-US"/>
          </a:p>
          <a:p>
            <a:pPr>
              <a:spcBef>
                <a:spcPts val="0"/>
              </a:spcBef>
              <a:defRPr/>
            </a:pPr>
            <a:r>
              <a:rPr lang="en-US" i="1">
                <a:solidFill>
                  <a:srgbClr val="000099"/>
                </a:solidFill>
              </a:rPr>
              <a:t>forwarding</a:t>
            </a:r>
            <a:r>
              <a:rPr lang="en-US" i="1">
                <a:solidFill>
                  <a:schemeClr val="accent2"/>
                </a:solidFill>
              </a:rPr>
              <a:t>:</a:t>
            </a:r>
            <a:r>
              <a:rPr lang="en-US"/>
              <a:t> process of getting through single interchange</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1" name="Rectangle 2"/>
          <p:cNvSpPr>
            <a:spLocks noChangeArrowheads="1" noGrp="1"/>
          </p:cNvSpPr>
          <p:nvPr>
            <p:ph type="title"/>
          </p:nvPr>
        </p:nvSpPr>
        <p:spPr bwMode="auto"/>
        <p:txBody>
          <a:bodyPr/>
          <a:lstStyle/>
          <a:p>
            <a:pPr>
              <a:defRPr/>
            </a:pPr>
            <a:r>
              <a:rPr lang="en-US" sz="1800">
                <a:latin typeface="Arial"/>
              </a:rPr>
              <a:t>Network Layer in Communication</a:t>
            </a:r>
            <a:br>
              <a:rPr lang="en-US">
                <a:latin typeface="Arial"/>
              </a:rPr>
            </a:br>
            <a:r>
              <a:rPr lang="en-US">
                <a:latin typeface="Arial"/>
              </a:rPr>
              <a:t>IPv4 Limitations</a:t>
            </a:r>
            <a:endParaRPr/>
          </a:p>
        </p:txBody>
      </p:sp>
      <p:sp>
        <p:nvSpPr>
          <p:cNvPr id="35842" name="Content Placeholder 1"/>
          <p:cNvSpPr>
            <a:spLocks noGrp="1"/>
          </p:cNvSpPr>
          <p:nvPr>
            <p:ph idx="1"/>
          </p:nvPr>
        </p:nvSpPr>
        <p:spPr bwMode="auto">
          <a:xfrm>
            <a:off x="533400" y="1600200"/>
            <a:ext cx="8029832" cy="4648200"/>
          </a:xfrm>
        </p:spPr>
        <p:txBody>
          <a:bodyPr/>
          <a:lstStyle/>
          <a:p>
            <a:pPr>
              <a:defRPr/>
            </a:pPr>
            <a:r>
              <a:rPr lang="en-US" sz="2400" i="1">
                <a:solidFill>
                  <a:srgbClr val="C00000"/>
                </a:solidFill>
              </a:rPr>
              <a:t>IP address depletion</a:t>
            </a:r>
            <a:endParaRPr/>
          </a:p>
          <a:p>
            <a:pPr lvl="1">
              <a:defRPr/>
            </a:pPr>
            <a:r>
              <a:rPr lang="en-US">
                <a:ea typeface="ＭＳ Ｐゴシック"/>
              </a:rPr>
              <a:t>More and more IP-enabled devices are connecting</a:t>
            </a:r>
            <a:endParaRPr lang="en-US">
              <a:latin typeface="Arial"/>
            </a:endParaRPr>
          </a:p>
          <a:p>
            <a:pPr>
              <a:defRPr/>
            </a:pPr>
            <a:r>
              <a:rPr lang="en-US" sz="2400" i="1">
                <a:solidFill>
                  <a:srgbClr val="C00000"/>
                </a:solidFill>
              </a:rPr>
              <a:t>Internet routing table expansion</a:t>
            </a:r>
            <a:endParaRPr/>
          </a:p>
          <a:p>
            <a:pPr marL="741363" lvl="2" indent="-341313">
              <a:buSzPct val="65000"/>
              <a:buFont typeface="Wingdings"/>
              <a:buChar char="v"/>
              <a:defRPr/>
            </a:pPr>
            <a:r>
              <a:rPr lang="en-US">
                <a:latin typeface="Arial"/>
                <a:cs typeface="ＭＳ Ｐゴシック"/>
              </a:rPr>
              <a:t>The Internet routing tables continue to grow which means Internet core routers require more processing power, memory, and overhead.</a:t>
            </a:r>
            <a:endParaRPr/>
          </a:p>
          <a:p>
            <a:pPr>
              <a:defRPr/>
            </a:pPr>
            <a:r>
              <a:rPr lang="en-US" sz="2400" i="1">
                <a:solidFill>
                  <a:srgbClr val="C00000"/>
                </a:solidFill>
              </a:rPr>
              <a:t>Lack of true end-to-end model</a:t>
            </a:r>
            <a:endParaRPr/>
          </a:p>
          <a:p>
            <a:pPr marL="741363" lvl="2" indent="-341313">
              <a:buSzPct val="65000"/>
              <a:buFont typeface="Wingdings"/>
              <a:buChar char="v"/>
              <a:defRPr/>
            </a:pPr>
            <a:r>
              <a:rPr lang="en-US">
                <a:latin typeface="Arial"/>
                <a:cs typeface="ＭＳ Ｐゴシック"/>
              </a:rPr>
              <a:t>IPv4 networks typically use NAT as the solution to address depletion. </a:t>
            </a:r>
            <a:endParaRPr/>
          </a:p>
          <a:p>
            <a:pPr marL="741363" lvl="2" indent="-341313">
              <a:buSzPct val="65000"/>
              <a:buFont typeface="Wingdings"/>
              <a:buChar char="v"/>
              <a:defRPr/>
            </a:pPr>
            <a:r>
              <a:rPr lang="en-US">
                <a:latin typeface="Arial"/>
                <a:cs typeface="ＭＳ Ｐゴシック"/>
              </a:rPr>
              <a:t>However, NAT hides the true source address of traffic, which can cause other issues. </a:t>
            </a:r>
            <a:endParaRPr/>
          </a:p>
          <a:p>
            <a:pPr>
              <a:defRPr/>
            </a:pPr>
            <a:r>
              <a:rPr lang="en-US" sz="2400" i="1">
                <a:solidFill>
                  <a:srgbClr val="C00000"/>
                </a:solidFill>
              </a:rPr>
              <a:t>Lack of end-to-end connectivity</a:t>
            </a:r>
            <a:endParaRPr/>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8545" name="Footer Placeholder 5"/>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08546" name="Slide Number Placeholder 6"/>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3FDCB557-260F-43F3-B767-CDD5D095F01E}" type="slidenum">
              <a:rPr lang="en-US" sz="1200">
                <a:latin typeface="Tahoma"/>
              </a:rPr>
              <a:t/>
            </a:fld>
            <a:endParaRPr lang="en-US" sz="1200">
              <a:latin typeface="Tahoma"/>
            </a:endParaRPr>
          </a:p>
        </p:txBody>
      </p:sp>
      <p:pic>
        <p:nvPicPr>
          <p:cNvPr id="108547" name="Picture 2" descr="underline_base"/>
          <p:cNvPicPr>
            <a:picLocks noChangeArrowheads="1"/>
          </p:cNvPicPr>
          <p:nvPr/>
        </p:nvPicPr>
        <p:blipFill>
          <a:blip r:embed="rId2"/>
          <a:stretch/>
        </p:blipFill>
        <p:spPr bwMode="auto">
          <a:xfrm>
            <a:off x="601663" y="1025525"/>
            <a:ext cx="4113212" cy="173038"/>
          </a:xfrm>
          <a:prstGeom prst="rect">
            <a:avLst/>
          </a:prstGeom>
          <a:noFill/>
          <a:ln>
            <a:noFill/>
          </a:ln>
        </p:spPr>
      </p:pic>
      <p:sp>
        <p:nvSpPr>
          <p:cNvPr id="108548" name="Rectangle 3"/>
          <p:cNvSpPr>
            <a:spLocks noChangeArrowheads="1" noGrp="1"/>
          </p:cNvSpPr>
          <p:nvPr>
            <p:ph type="body" sz="half" idx="1"/>
          </p:nvPr>
        </p:nvSpPr>
        <p:spPr bwMode="auto"/>
        <p:txBody>
          <a:bodyPr/>
          <a:lstStyle/>
          <a:p>
            <a:pPr>
              <a:buFont typeface="Wingdings"/>
              <a:buNone/>
              <a:defRPr/>
            </a:pPr>
            <a:r>
              <a:rPr lang="en-US" sz="2400">
                <a:ea typeface="ＭＳ Ｐゴシック"/>
              </a:rPr>
              <a:t>4.1 introduction</a:t>
            </a:r>
            <a:endParaRPr/>
          </a:p>
          <a:p>
            <a:pPr>
              <a:buFont typeface="Wingdings"/>
              <a:buNone/>
              <a:defRPr/>
            </a:pPr>
            <a:r>
              <a:rPr lang="en-US" sz="2400">
                <a:ea typeface="ＭＳ Ｐゴシック"/>
              </a:rPr>
              <a:t>4.2 virtual circuit and datagram networks</a:t>
            </a:r>
            <a:endParaRPr/>
          </a:p>
          <a:p>
            <a:pPr>
              <a:buFont typeface="Wingdings"/>
              <a:buNone/>
              <a:defRPr/>
            </a:pPr>
            <a:r>
              <a:rPr lang="en-US" sz="2400">
                <a:ea typeface="ＭＳ Ｐゴシック"/>
              </a:rPr>
              <a:t>4.3 what</a:t>
            </a:r>
            <a:r>
              <a:rPr lang="ja-JP" sz="2400">
                <a:ea typeface="ＭＳ Ｐゴシック"/>
              </a:rPr>
              <a:t>’</a:t>
            </a:r>
            <a:r>
              <a:rPr lang="en-US" sz="2400">
                <a:ea typeface="ＭＳ Ｐゴシック"/>
              </a:rPr>
              <a:t>s inside a router</a:t>
            </a:r>
            <a:endParaRPr/>
          </a:p>
          <a:p>
            <a:pPr>
              <a:buFont typeface="Wingdings"/>
              <a:buNone/>
              <a:defRPr/>
            </a:pPr>
            <a:r>
              <a:rPr lang="en-US" sz="2400">
                <a:solidFill>
                  <a:srgbClr val="CC0000"/>
                </a:solidFill>
                <a:ea typeface="ＭＳ Ｐゴシック"/>
              </a:rPr>
              <a:t>4.4 IP: Internet Protocol</a:t>
            </a:r>
            <a:endParaRPr/>
          </a:p>
          <a:p>
            <a:pPr lvl="1">
              <a:defRPr/>
            </a:pPr>
            <a:r>
              <a:rPr lang="en-US" sz="2000">
                <a:ea typeface="ＭＳ Ｐゴシック"/>
              </a:rPr>
              <a:t>datagram format</a:t>
            </a:r>
            <a:endParaRPr/>
          </a:p>
          <a:p>
            <a:pPr lvl="1">
              <a:defRPr/>
            </a:pPr>
            <a:r>
              <a:rPr lang="en-US" sz="2000">
                <a:ea typeface="ＭＳ Ｐゴシック"/>
              </a:rPr>
              <a:t>IPv4 addressing</a:t>
            </a:r>
            <a:endParaRPr/>
          </a:p>
          <a:p>
            <a:pPr lvl="1">
              <a:defRPr/>
            </a:pPr>
            <a:r>
              <a:rPr lang="en-US" sz="2000">
                <a:solidFill>
                  <a:srgbClr val="CC0000"/>
                </a:solidFill>
                <a:ea typeface="ＭＳ Ｐゴシック"/>
              </a:rPr>
              <a:t>ICMP</a:t>
            </a:r>
            <a:endParaRPr/>
          </a:p>
          <a:p>
            <a:pPr lvl="1">
              <a:defRPr/>
            </a:pPr>
            <a:r>
              <a:rPr lang="en-US" sz="2000">
                <a:solidFill>
                  <a:srgbClr val="CC0000"/>
                </a:solidFill>
                <a:ea typeface="ＭＳ Ｐゴシック"/>
              </a:rPr>
              <a:t>IPv6</a:t>
            </a:r>
            <a:endParaRPr/>
          </a:p>
        </p:txBody>
      </p:sp>
      <p:sp>
        <p:nvSpPr>
          <p:cNvPr id="108549" name="Rectangle 4"/>
          <p:cNvSpPr>
            <a:spLocks noChangeArrowheads="1" noGrp="1"/>
          </p:cNvSpPr>
          <p:nvPr>
            <p:ph type="body" sz="half" idx="2"/>
          </p:nvPr>
        </p:nvSpPr>
        <p:spPr bwMode="auto"/>
        <p:txBody>
          <a:bodyPr/>
          <a:lstStyle/>
          <a:p>
            <a:pPr>
              <a:buFont typeface="Wingdings"/>
              <a:buNone/>
              <a:defRPr/>
            </a:pPr>
            <a:r>
              <a:rPr lang="en-US" sz="2400">
                <a:ea typeface="ＭＳ Ｐゴシック"/>
              </a:rPr>
              <a:t>4.5 routing algorithms</a:t>
            </a:r>
            <a:endParaRPr/>
          </a:p>
          <a:p>
            <a:pPr lvl="1">
              <a:defRPr/>
            </a:pPr>
            <a:r>
              <a:rPr lang="en-US" sz="2000">
                <a:ea typeface="ＭＳ Ｐゴシック"/>
              </a:rPr>
              <a:t>link state</a:t>
            </a:r>
            <a:endParaRPr/>
          </a:p>
          <a:p>
            <a:pPr lvl="1">
              <a:defRPr/>
            </a:pPr>
            <a:r>
              <a:rPr lang="en-US" sz="2000">
                <a:ea typeface="ＭＳ Ｐゴシック"/>
              </a:rPr>
              <a:t>distance vector</a:t>
            </a:r>
            <a:endParaRPr/>
          </a:p>
          <a:p>
            <a:pPr lvl="1">
              <a:defRPr/>
            </a:pPr>
            <a:r>
              <a:rPr lang="en-US" sz="2000">
                <a:ea typeface="ＭＳ Ｐゴシック"/>
              </a:rPr>
              <a:t>hierarchical routing</a:t>
            </a:r>
            <a:endParaRPr/>
          </a:p>
          <a:p>
            <a:pPr>
              <a:buFont typeface="Wingdings"/>
              <a:buNone/>
              <a:defRPr/>
            </a:pPr>
            <a:r>
              <a:rPr lang="en-US" sz="2400">
                <a:ea typeface="ＭＳ Ｐゴシック"/>
              </a:rPr>
              <a:t>4.6 routing in the Internet</a:t>
            </a:r>
            <a:endParaRPr/>
          </a:p>
          <a:p>
            <a:pPr lvl="1">
              <a:defRPr/>
            </a:pPr>
            <a:r>
              <a:rPr lang="en-US" sz="2000">
                <a:ea typeface="ＭＳ Ｐゴシック"/>
              </a:rPr>
              <a:t>RIP</a:t>
            </a:r>
            <a:endParaRPr/>
          </a:p>
          <a:p>
            <a:pPr lvl="1">
              <a:defRPr/>
            </a:pPr>
            <a:r>
              <a:rPr lang="en-US" sz="2000">
                <a:ea typeface="ＭＳ Ｐゴシック"/>
              </a:rPr>
              <a:t>OSPF</a:t>
            </a:r>
            <a:endParaRPr/>
          </a:p>
          <a:p>
            <a:pPr lvl="1">
              <a:defRPr/>
            </a:pPr>
            <a:r>
              <a:rPr lang="en-US" sz="2000">
                <a:ea typeface="ＭＳ Ｐゴシック"/>
              </a:rPr>
              <a:t>BGP</a:t>
            </a:r>
            <a:endParaRPr/>
          </a:p>
          <a:p>
            <a:pPr>
              <a:buFont typeface="Wingdings"/>
              <a:buNone/>
              <a:defRPr/>
            </a:pPr>
            <a:r>
              <a:rPr lang="en-US" sz="2400">
                <a:ea typeface="ＭＳ Ｐゴシック"/>
              </a:rPr>
              <a:t>4.7 broadcast and multicast routing</a:t>
            </a:r>
            <a:endParaRPr/>
          </a:p>
          <a:p>
            <a:pPr>
              <a:defRPr/>
            </a:pPr>
            <a:endParaRPr lang="en-US" sz="2400">
              <a:ea typeface="ＭＳ Ｐゴシック"/>
            </a:endParaRPr>
          </a:p>
        </p:txBody>
      </p:sp>
      <p:sp>
        <p:nvSpPr>
          <p:cNvPr id="108550" name="Rectangle 2"/>
          <p:cNvSpPr>
            <a:spLocks noChangeArrowheads="1"/>
          </p:cNvSpPr>
          <p:nvPr/>
        </p:nvSpPr>
        <p:spPr bwMode="auto">
          <a:xfrm>
            <a:off x="533400" y="228600"/>
            <a:ext cx="7772400" cy="1143000"/>
          </a:xfrm>
          <a:prstGeom prst="rect">
            <a:avLst/>
          </a:prstGeom>
          <a:noFill/>
          <a:ln>
            <a:noFill/>
          </a:ln>
        </p:spPr>
        <p:txBody>
          <a:bodyPr anchor="ctr"/>
          <a:lstStyle/>
          <a:p>
            <a:pPr>
              <a:defRPr/>
            </a:pPr>
            <a:r>
              <a:rPr lang="en-US" sz="4400">
                <a:solidFill>
                  <a:srgbClr val="000099"/>
                </a:solidFill>
                <a:latin typeface="Gill Sans MT"/>
              </a:rPr>
              <a:t>Chapter 4: outline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569" name="Footer Placeholder 5"/>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09570" name="Slide Number Placeholder 6"/>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728D7DE0-FFE5-4BBC-951F-7639CC773612}" type="slidenum">
              <a:rPr lang="en-US" sz="1200">
                <a:latin typeface="Tahoma"/>
              </a:rPr>
              <a:t/>
            </a:fld>
            <a:endParaRPr lang="en-US" sz="1200">
              <a:latin typeface="Tahoma"/>
            </a:endParaRPr>
          </a:p>
        </p:txBody>
      </p:sp>
      <p:sp>
        <p:nvSpPr>
          <p:cNvPr id="109571" name="Rectangle 2"/>
          <p:cNvSpPr>
            <a:spLocks noChangeArrowheads="1" noGrp="1"/>
          </p:cNvSpPr>
          <p:nvPr>
            <p:ph type="title"/>
          </p:nvPr>
        </p:nvSpPr>
        <p:spPr bwMode="auto">
          <a:xfrm>
            <a:off x="533400" y="228600"/>
            <a:ext cx="8124825" cy="876299"/>
          </a:xfrm>
        </p:spPr>
        <p:txBody>
          <a:bodyPr/>
          <a:lstStyle/>
          <a:p>
            <a:pPr>
              <a:defRPr/>
            </a:pPr>
            <a:r>
              <a:rPr lang="en-US" sz="3600">
                <a:ea typeface="ＭＳ Ｐゴシック"/>
              </a:rPr>
              <a:t>ICMP: Internet Control Message Protocol</a:t>
            </a:r>
            <a:endParaRPr lang="en-US">
              <a:ea typeface="ＭＳ Ｐゴシック"/>
            </a:endParaRPr>
          </a:p>
        </p:txBody>
      </p:sp>
      <p:sp>
        <p:nvSpPr>
          <p:cNvPr id="109572" name="Rectangle 3"/>
          <p:cNvSpPr>
            <a:spLocks noChangeArrowheads="1" noGrp="1"/>
          </p:cNvSpPr>
          <p:nvPr>
            <p:ph type="body" sz="half" idx="1"/>
          </p:nvPr>
        </p:nvSpPr>
        <p:spPr bwMode="auto">
          <a:xfrm>
            <a:off x="477838" y="1544638"/>
            <a:ext cx="3810000" cy="4648200"/>
          </a:xfrm>
        </p:spPr>
        <p:txBody>
          <a:bodyPr/>
          <a:lstStyle/>
          <a:p>
            <a:pPr>
              <a:defRPr/>
            </a:pPr>
            <a:r>
              <a:rPr lang="en-US" sz="2400">
                <a:ea typeface="ＭＳ Ｐゴシック"/>
              </a:rPr>
              <a:t>used by hosts &amp; routers to communicate network-level information</a:t>
            </a:r>
            <a:endParaRPr/>
          </a:p>
          <a:p>
            <a:pPr lvl="1">
              <a:defRPr/>
            </a:pPr>
            <a:r>
              <a:rPr lang="en-US" sz="2000">
                <a:ea typeface="ＭＳ Ｐゴシック"/>
              </a:rPr>
              <a:t>error reporting: unreachable host, network, port, protocol</a:t>
            </a:r>
            <a:endParaRPr/>
          </a:p>
          <a:p>
            <a:pPr lvl="1">
              <a:defRPr/>
            </a:pPr>
            <a:r>
              <a:rPr lang="en-US" sz="2000">
                <a:ea typeface="ＭＳ Ｐゴシック"/>
              </a:rPr>
              <a:t>echo request/reply (used by ping)</a:t>
            </a:r>
            <a:endParaRPr/>
          </a:p>
          <a:p>
            <a:pPr>
              <a:defRPr/>
            </a:pPr>
            <a:r>
              <a:rPr lang="en-US" sz="2400">
                <a:ea typeface="ＭＳ Ｐゴシック"/>
              </a:rPr>
              <a:t>network-layer </a:t>
            </a:r>
            <a:r>
              <a:rPr lang="ja-JP" sz="2400">
                <a:ea typeface="ＭＳ Ｐゴシック"/>
              </a:rPr>
              <a:t>“</a:t>
            </a:r>
            <a:r>
              <a:rPr lang="en-US" sz="2400">
                <a:ea typeface="ＭＳ Ｐゴシック"/>
              </a:rPr>
              <a:t>above</a:t>
            </a:r>
            <a:r>
              <a:rPr lang="ja-JP" sz="2400">
                <a:ea typeface="ＭＳ Ｐゴシック"/>
              </a:rPr>
              <a:t>”</a:t>
            </a:r>
            <a:r>
              <a:rPr lang="en-US" sz="2400">
                <a:ea typeface="ＭＳ Ｐゴシック"/>
              </a:rPr>
              <a:t> IP:</a:t>
            </a:r>
            <a:endParaRPr/>
          </a:p>
          <a:p>
            <a:pPr lvl="1">
              <a:defRPr/>
            </a:pPr>
            <a:r>
              <a:rPr lang="en-US" sz="2000">
                <a:ea typeface="ＭＳ Ｐゴシック"/>
              </a:rPr>
              <a:t>ICMP msgs carried in IP datagrams</a:t>
            </a:r>
            <a:endParaRPr/>
          </a:p>
          <a:p>
            <a:pPr>
              <a:defRPr/>
            </a:pPr>
            <a:r>
              <a:rPr lang="en-US" sz="2400">
                <a:solidFill>
                  <a:srgbClr val="000099"/>
                </a:solidFill>
                <a:ea typeface="ＭＳ Ｐゴシック"/>
              </a:rPr>
              <a:t>ICMP message:</a:t>
            </a:r>
            <a:r>
              <a:rPr lang="en-US" sz="2400">
                <a:ea typeface="ＭＳ Ｐゴシック"/>
              </a:rPr>
              <a:t> type, code plus first 8 bytes of IP datagram causing error</a:t>
            </a:r>
            <a:endParaRPr/>
          </a:p>
        </p:txBody>
      </p:sp>
      <p:sp>
        <p:nvSpPr>
          <p:cNvPr id="109573" name="Text Box 4"/>
          <p:cNvSpPr txBox="1">
            <a:spLocks noChangeArrowheads="1"/>
          </p:cNvSpPr>
          <p:nvPr/>
        </p:nvSpPr>
        <p:spPr bwMode="auto">
          <a:xfrm>
            <a:off x="4584700" y="1760538"/>
            <a:ext cx="4260850" cy="4486275"/>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u="sng"/>
              <a:t>Type</a:t>
            </a:r>
            <a:r>
              <a:rPr lang="en-US" sz="1800"/>
              <a:t>  </a:t>
            </a:r>
            <a:r>
              <a:rPr lang="en-US" sz="1800" u="sng"/>
              <a:t>Code</a:t>
            </a:r>
            <a:r>
              <a:rPr lang="en-US" sz="1800"/>
              <a:t>  </a:t>
            </a:r>
            <a:r>
              <a:rPr lang="en-US" sz="1800" u="sng"/>
              <a:t>description</a:t>
            </a:r>
            <a:endParaRPr lang="en-US" sz="1800"/>
          </a:p>
          <a:p>
            <a:pPr>
              <a:defRPr/>
            </a:pPr>
            <a:r>
              <a:rPr lang="en-US" sz="1800"/>
              <a:t>0        0         echo reply (ping)</a:t>
            </a:r>
            <a:endParaRPr/>
          </a:p>
          <a:p>
            <a:pPr>
              <a:defRPr/>
            </a:pPr>
            <a:r>
              <a:rPr lang="en-US" sz="1800"/>
              <a:t>3        0         dest. network unreachable</a:t>
            </a:r>
            <a:endParaRPr/>
          </a:p>
          <a:p>
            <a:pPr>
              <a:defRPr/>
            </a:pPr>
            <a:r>
              <a:rPr lang="en-US" sz="1800"/>
              <a:t>3        1         dest host unreachable</a:t>
            </a:r>
            <a:endParaRPr/>
          </a:p>
          <a:p>
            <a:pPr>
              <a:defRPr/>
            </a:pPr>
            <a:r>
              <a:rPr lang="en-US" sz="1800"/>
              <a:t>3        2         dest protocol unreachable</a:t>
            </a:r>
            <a:endParaRPr/>
          </a:p>
          <a:p>
            <a:pPr>
              <a:defRPr/>
            </a:pPr>
            <a:r>
              <a:rPr lang="en-US" sz="1800"/>
              <a:t>3        3         dest port unreachable</a:t>
            </a:r>
            <a:endParaRPr/>
          </a:p>
          <a:p>
            <a:pPr>
              <a:defRPr/>
            </a:pPr>
            <a:r>
              <a:rPr lang="en-US" sz="1800"/>
              <a:t>3        6         dest network unknown</a:t>
            </a:r>
            <a:endParaRPr/>
          </a:p>
          <a:p>
            <a:pPr>
              <a:defRPr/>
            </a:pPr>
            <a:r>
              <a:rPr lang="en-US" sz="1800"/>
              <a:t>3        7         dest host unknown</a:t>
            </a:r>
            <a:endParaRPr/>
          </a:p>
          <a:p>
            <a:pPr>
              <a:defRPr/>
            </a:pPr>
            <a:r>
              <a:rPr lang="en-US" sz="1800"/>
              <a:t>4        0         source quench (congestion</a:t>
            </a:r>
            <a:endParaRPr/>
          </a:p>
          <a:p>
            <a:pPr>
              <a:defRPr/>
            </a:pPr>
            <a:r>
              <a:rPr lang="en-US" sz="1800"/>
              <a:t>                     control - not used)</a:t>
            </a:r>
            <a:endParaRPr/>
          </a:p>
          <a:p>
            <a:pPr>
              <a:defRPr/>
            </a:pPr>
            <a:r>
              <a:rPr lang="en-US" sz="1800"/>
              <a:t>8        0         echo request (ping)</a:t>
            </a:r>
            <a:endParaRPr/>
          </a:p>
          <a:p>
            <a:pPr>
              <a:defRPr/>
            </a:pPr>
            <a:r>
              <a:rPr lang="en-US" sz="1800"/>
              <a:t>9        0         route advertisement</a:t>
            </a:r>
            <a:endParaRPr/>
          </a:p>
          <a:p>
            <a:pPr>
              <a:defRPr/>
            </a:pPr>
            <a:r>
              <a:rPr lang="en-US" sz="1800"/>
              <a:t>10      0         router discovery</a:t>
            </a:r>
            <a:endParaRPr/>
          </a:p>
          <a:p>
            <a:pPr>
              <a:defRPr/>
            </a:pPr>
            <a:r>
              <a:rPr lang="en-US" sz="1800"/>
              <a:t>11      0         TTL expired</a:t>
            </a:r>
            <a:endParaRPr/>
          </a:p>
          <a:p>
            <a:pPr>
              <a:defRPr/>
            </a:pPr>
            <a:r>
              <a:rPr lang="en-US" sz="1800"/>
              <a:t>12      0         bad IP header</a:t>
            </a:r>
            <a:endParaRPr/>
          </a:p>
          <a:p>
            <a:pPr>
              <a:defRPr/>
            </a:pPr>
            <a:endParaRPr lang="en-US" sz="1800"/>
          </a:p>
        </p:txBody>
      </p:sp>
      <p:pic>
        <p:nvPicPr>
          <p:cNvPr id="109574" name="Picture 5" descr="underline_base"/>
          <p:cNvPicPr>
            <a:picLocks noChangeArrowheads="1"/>
          </p:cNvPicPr>
          <p:nvPr/>
        </p:nvPicPr>
        <p:blipFill>
          <a:blip r:embed="rId2"/>
          <a:stretch/>
        </p:blipFill>
        <p:spPr bwMode="auto">
          <a:xfrm>
            <a:off x="631825" y="955675"/>
            <a:ext cx="7769225" cy="17303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 name="Content Placeholder 7"/>
          <p:cNvSpPr>
            <a:spLocks noGrp="1"/>
          </p:cNvSpPr>
          <p:nvPr>
            <p:ph idx="1"/>
          </p:nvPr>
        </p:nvSpPr>
        <p:spPr bwMode="auto">
          <a:xfrm>
            <a:off x="294863" y="460527"/>
            <a:ext cx="8613497" cy="6099298"/>
          </a:xfrm>
        </p:spPr>
        <p:txBody>
          <a:bodyPr/>
          <a:lstStyle/>
          <a:p>
            <a:pPr algn="just">
              <a:defRPr/>
            </a:pPr>
            <a:r>
              <a:rPr lang="en-US"/>
              <a:t>The most typical use of ICMP is for error reporting. </a:t>
            </a:r>
            <a:endParaRPr/>
          </a:p>
          <a:p>
            <a:pPr algn="just">
              <a:defRPr/>
            </a:pPr>
            <a:r>
              <a:rPr lang="en-US"/>
              <a:t>ICMP is often considered part of IP, but architecturally lies just above IP, as ICMP messages are carried inside IP packets. </a:t>
            </a:r>
            <a:endParaRPr/>
          </a:p>
          <a:p>
            <a:pPr algn="just">
              <a:defRPr/>
            </a:pPr>
            <a:r>
              <a:rPr lang="en-US"/>
              <a:t>That is, ICMP messages are carried as IP payload, just as TCP or UDP segments are carried as IP payload.</a:t>
            </a:r>
            <a:endParaRPr/>
          </a:p>
          <a:p>
            <a:pPr algn="just">
              <a:defRPr/>
            </a:pPr>
            <a:r>
              <a:rPr lang="en-US"/>
              <a:t>ICMP messages have a type and a code field</a:t>
            </a:r>
            <a:endParaRPr/>
          </a:p>
          <a:p>
            <a:pPr algn="just">
              <a:defRPr/>
            </a:pPr>
            <a:r>
              <a:rPr lang="en-US"/>
              <a:t>The well-known ping program sends an ICMP type 8 code 0 message to the specified host. </a:t>
            </a:r>
            <a:endParaRPr/>
          </a:p>
          <a:p>
            <a:pPr algn="just">
              <a:defRPr/>
            </a:pPr>
            <a:r>
              <a:rPr lang="en-US"/>
              <a:t>The destination host, seeing the echo request, sends back a type 0 code 0 ICMP echo reply. </a:t>
            </a:r>
            <a:endParaRPr/>
          </a:p>
          <a:p>
            <a:pPr algn="just">
              <a:defRPr/>
            </a:pPr>
            <a:r>
              <a:rPr lang="en-US"/>
              <a:t>Also Traceroute also uses ICMP messages.</a:t>
            </a:r>
            <a:endParaRPr/>
          </a:p>
          <a:p>
            <a:pPr algn="just">
              <a:defRPr/>
            </a:pPr>
            <a:r>
              <a:rPr lang="en-US"/>
              <a:t>During Telnet, FTP, HTTP sessions, error messages like “Destination network unreachable.” originate in ICMP.</a:t>
            </a:r>
            <a:endParaRPr/>
          </a:p>
        </p:txBody>
      </p:sp>
      <p:sp>
        <p:nvSpPr>
          <p:cNvPr id="5" name="Footer Placeholder 4"/>
          <p:cNvSpPr>
            <a:spLocks noGrp="1"/>
          </p:cNvSpPr>
          <p:nvPr>
            <p:ph type="ftr" sz="quarter" idx="11"/>
          </p:nvPr>
        </p:nvSpPr>
        <p:spPr bwMode="auto"/>
        <p:txBody>
          <a:bodyPr/>
          <a:lstStyle/>
          <a:p>
            <a:pPr>
              <a:defRPr/>
            </a:pPr>
            <a:r>
              <a:rPr lang="en-US"/>
              <a:t>Network Layer</a:t>
            </a:r>
            <a:endParaRPr/>
          </a:p>
        </p:txBody>
      </p:sp>
      <p:sp>
        <p:nvSpPr>
          <p:cNvPr id="6" name="Slide Number Placeholder 5"/>
          <p:cNvSpPr>
            <a:spLocks noGrp="1"/>
          </p:cNvSpPr>
          <p:nvPr>
            <p:ph type="sldNum" sz="quarter" idx="12"/>
          </p:nvPr>
        </p:nvSpPr>
        <p:spPr bwMode="auto"/>
        <p:txBody>
          <a:bodyPr/>
          <a:lstStyle/>
          <a:p>
            <a:pPr>
              <a:defRPr/>
            </a:pPr>
            <a:r>
              <a:rPr lang="en-US"/>
              <a:t>4-</a:t>
            </a:r>
            <a:fld id="{26A01271-1BC5-43FC-A77F-039F555FCBF5}"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0593" name="Footer Placeholder 5"/>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10594" name="Slide Number Placeholder 6"/>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E1768389-C3E9-4060-AEE5-23A24EA7C8CA}" type="slidenum">
              <a:rPr lang="en-US" sz="1200">
                <a:latin typeface="Tahoma"/>
              </a:rPr>
              <a:t/>
            </a:fld>
            <a:endParaRPr lang="en-US" sz="1200">
              <a:latin typeface="Tahoma"/>
            </a:endParaRPr>
          </a:p>
        </p:txBody>
      </p:sp>
      <p:sp>
        <p:nvSpPr>
          <p:cNvPr id="66564" name="Rectangle 2"/>
          <p:cNvSpPr>
            <a:spLocks noChangeArrowheads="1" noGrp="1"/>
          </p:cNvSpPr>
          <p:nvPr>
            <p:ph type="title"/>
          </p:nvPr>
        </p:nvSpPr>
        <p:spPr bwMode="auto">
          <a:xfrm>
            <a:off x="533400" y="85725"/>
            <a:ext cx="7772400" cy="974725"/>
          </a:xfrm>
        </p:spPr>
        <p:txBody>
          <a:bodyPr/>
          <a:lstStyle/>
          <a:p>
            <a:pPr>
              <a:defRPr/>
            </a:pPr>
            <a:r>
              <a:rPr lang="en-US">
                <a:cs typeface="+mj-cs"/>
              </a:rPr>
              <a:t>Traceroute and ICMP</a:t>
            </a:r>
            <a:endParaRPr/>
          </a:p>
        </p:txBody>
      </p:sp>
      <p:sp>
        <p:nvSpPr>
          <p:cNvPr id="66565" name="Rectangle 3"/>
          <p:cNvSpPr>
            <a:spLocks noChangeArrowheads="1" noGrp="1"/>
          </p:cNvSpPr>
          <p:nvPr>
            <p:ph type="body" sz="half" idx="1"/>
          </p:nvPr>
        </p:nvSpPr>
        <p:spPr bwMode="auto">
          <a:xfrm>
            <a:off x="185531" y="1166813"/>
            <a:ext cx="3810000" cy="4648200"/>
          </a:xfrm>
        </p:spPr>
        <p:txBody>
          <a:bodyPr/>
          <a:lstStyle/>
          <a:p>
            <a:pPr>
              <a:buFont typeface="Wingdings"/>
              <a:buChar char="v"/>
              <a:defRPr/>
            </a:pPr>
            <a:r>
              <a:rPr lang="en-US" sz="2400">
                <a:cs typeface="+mn-cs"/>
              </a:rPr>
              <a:t>source sends series of UDP segments to </a:t>
            </a:r>
            <a:r>
              <a:rPr lang="en-US" sz="2400">
                <a:cs typeface="+mn-cs"/>
              </a:rPr>
              <a:t>dest</a:t>
            </a:r>
            <a:endParaRPr lang="en-US" sz="2400">
              <a:cs typeface="+mn-cs"/>
            </a:endParaRPr>
          </a:p>
          <a:p>
            <a:pPr lvl="1">
              <a:buFont typeface="Wingdings"/>
              <a:buChar char="§"/>
              <a:defRPr/>
            </a:pPr>
            <a:r>
              <a:rPr lang="en-US" sz="2000"/>
              <a:t>first set has TTL =1</a:t>
            </a:r>
            <a:endParaRPr/>
          </a:p>
          <a:p>
            <a:pPr lvl="1">
              <a:buFont typeface="Wingdings"/>
              <a:buChar char="§"/>
              <a:defRPr/>
            </a:pPr>
            <a:r>
              <a:rPr lang="en-US" sz="2000"/>
              <a:t>second set has TTL=2, etc.</a:t>
            </a:r>
            <a:endParaRPr/>
          </a:p>
          <a:p>
            <a:pPr lvl="1">
              <a:buFont typeface="Wingdings"/>
              <a:buChar char="§"/>
              <a:defRPr/>
            </a:pPr>
            <a:r>
              <a:rPr lang="en-US" sz="2000"/>
              <a:t>unlikely port number</a:t>
            </a:r>
            <a:endParaRPr/>
          </a:p>
          <a:p>
            <a:pPr>
              <a:buFont typeface="Wingdings"/>
              <a:buChar char="v"/>
              <a:defRPr/>
            </a:pPr>
            <a:r>
              <a:rPr lang="en-US" sz="2400">
                <a:cs typeface="+mn-cs"/>
              </a:rPr>
              <a:t>when </a:t>
            </a:r>
            <a:r>
              <a:rPr lang="en-US" sz="2400" i="1">
                <a:cs typeface="+mn-cs"/>
              </a:rPr>
              <a:t>n</a:t>
            </a:r>
            <a:r>
              <a:rPr lang="en-US" sz="2400">
                <a:cs typeface="+mn-cs"/>
              </a:rPr>
              <a:t>th set of datagrams  arrives to nth router:</a:t>
            </a:r>
            <a:endParaRPr/>
          </a:p>
          <a:p>
            <a:pPr lvl="1">
              <a:buFont typeface="Wingdings"/>
              <a:buChar char="§"/>
              <a:defRPr/>
            </a:pPr>
            <a:r>
              <a:rPr lang="en-US" sz="2000"/>
              <a:t>router discards datagrams</a:t>
            </a:r>
            <a:endParaRPr/>
          </a:p>
          <a:p>
            <a:pPr lvl="1">
              <a:buFont typeface="Wingdings"/>
              <a:buChar char="§"/>
              <a:defRPr/>
            </a:pPr>
            <a:r>
              <a:rPr lang="en-US" sz="2000"/>
              <a:t>and sends source ICMP messages (type 11, code 0)</a:t>
            </a:r>
            <a:endParaRPr/>
          </a:p>
          <a:p>
            <a:pPr lvl="1">
              <a:buFont typeface="Wingdings"/>
              <a:buChar char="§"/>
              <a:defRPr/>
            </a:pPr>
            <a:r>
              <a:rPr lang="en-US" sz="2000"/>
              <a:t>ICMP messages include name of router &amp; IP address</a:t>
            </a:r>
            <a:endParaRPr/>
          </a:p>
        </p:txBody>
      </p:sp>
      <p:sp>
        <p:nvSpPr>
          <p:cNvPr id="66566" name="Rectangle 4"/>
          <p:cNvSpPr>
            <a:spLocks noChangeArrowheads="1" noGrp="1"/>
          </p:cNvSpPr>
          <p:nvPr>
            <p:ph type="body" sz="half" idx="2"/>
          </p:nvPr>
        </p:nvSpPr>
        <p:spPr bwMode="auto">
          <a:xfrm>
            <a:off x="4346721" y="1045405"/>
            <a:ext cx="4279618" cy="2005013"/>
          </a:xfrm>
        </p:spPr>
        <p:txBody>
          <a:bodyPr/>
          <a:lstStyle/>
          <a:p>
            <a:pPr>
              <a:buFont typeface="Wingdings"/>
              <a:buChar char="v"/>
              <a:defRPr/>
            </a:pPr>
            <a:r>
              <a:rPr lang="en-US" sz="2400">
                <a:cs typeface="+mn-cs"/>
              </a:rPr>
              <a:t>when ICMP message arrives, source records RTTs</a:t>
            </a:r>
            <a:endParaRPr/>
          </a:p>
        </p:txBody>
      </p:sp>
      <p:sp>
        <p:nvSpPr>
          <p:cNvPr id="655365" name="Rectangle 5"/>
          <p:cNvSpPr>
            <a:spLocks noChangeArrowheads="1"/>
          </p:cNvSpPr>
          <p:nvPr/>
        </p:nvSpPr>
        <p:spPr bwMode="auto">
          <a:xfrm>
            <a:off x="4138681" y="1801810"/>
            <a:ext cx="4859535" cy="3560766"/>
          </a:xfrm>
          <a:prstGeom prst="rect">
            <a:avLst/>
          </a:prstGeom>
          <a:noFill/>
          <a:ln>
            <a:noFill/>
          </a:ln>
        </p:spPr>
        <p:txBody>
          <a:bodyPr/>
          <a:lstStyle/>
          <a:p>
            <a:pPr marL="342900" indent="-342900">
              <a:lnSpc>
                <a:spcPct val="85000"/>
              </a:lnSpc>
              <a:spcBef>
                <a:spcPts val="0"/>
              </a:spcBef>
              <a:buClr>
                <a:srgbClr val="000099"/>
              </a:buClr>
              <a:buSzPct val="65000"/>
              <a:buFont typeface="Wingdings"/>
              <a:buNone/>
              <a:defRPr/>
            </a:pPr>
            <a:r>
              <a:rPr lang="en-US" sz="2400" i="1">
                <a:solidFill>
                  <a:srgbClr val="000099"/>
                </a:solidFill>
                <a:latin typeface="Gill Sans MT"/>
              </a:rPr>
              <a:t>stopping criteria:</a:t>
            </a:r>
            <a:endParaRPr/>
          </a:p>
          <a:p>
            <a:pPr marL="342900" indent="-342900">
              <a:lnSpc>
                <a:spcPct val="85000"/>
              </a:lnSpc>
              <a:spcBef>
                <a:spcPts val="0"/>
              </a:spcBef>
              <a:buClr>
                <a:srgbClr val="000099"/>
              </a:buClr>
              <a:buSzPct val="65000"/>
              <a:buFont typeface="Wingdings"/>
              <a:buChar char="v"/>
              <a:defRPr/>
            </a:pPr>
            <a:r>
              <a:rPr lang="en-US" sz="2400">
                <a:latin typeface="Gill Sans MT"/>
              </a:rPr>
              <a:t>UDP segment eventually arrives at destination host</a:t>
            </a:r>
            <a:endParaRPr/>
          </a:p>
          <a:p>
            <a:pPr marL="342900" indent="-342900">
              <a:lnSpc>
                <a:spcPct val="85000"/>
              </a:lnSpc>
              <a:spcBef>
                <a:spcPts val="0"/>
              </a:spcBef>
              <a:buClr>
                <a:srgbClr val="000099"/>
              </a:buClr>
              <a:buSzPct val="65000"/>
              <a:buFont typeface="Wingdings"/>
              <a:buChar char="v"/>
              <a:defRPr/>
            </a:pPr>
            <a:r>
              <a:rPr lang="en-US" sz="2400">
                <a:latin typeface="Gill Sans MT"/>
              </a:rPr>
              <a:t>destination returns ICMP </a:t>
            </a:r>
            <a:r>
              <a:rPr lang="ja-JP" sz="2400">
                <a:latin typeface="Gill Sans MT"/>
              </a:rPr>
              <a:t>“</a:t>
            </a:r>
            <a:r>
              <a:rPr lang="en-US" sz="2400">
                <a:latin typeface="Gill Sans MT"/>
              </a:rPr>
              <a:t>port unreachable</a:t>
            </a:r>
            <a:r>
              <a:rPr lang="ja-JP" sz="2400">
                <a:latin typeface="Gill Sans MT"/>
              </a:rPr>
              <a:t>”</a:t>
            </a:r>
            <a:r>
              <a:rPr lang="en-US" sz="2400">
                <a:latin typeface="Gill Sans MT"/>
              </a:rPr>
              <a:t> message (type 3, code 3)</a:t>
            </a:r>
            <a:endParaRPr/>
          </a:p>
          <a:p>
            <a:pPr marL="342900" indent="-342900">
              <a:lnSpc>
                <a:spcPct val="85000"/>
              </a:lnSpc>
              <a:spcBef>
                <a:spcPts val="0"/>
              </a:spcBef>
              <a:buClr>
                <a:srgbClr val="000099"/>
              </a:buClr>
              <a:buSzPct val="65000"/>
              <a:buFont typeface="Wingdings"/>
              <a:buChar char="v"/>
              <a:defRPr/>
            </a:pPr>
            <a:r>
              <a:rPr lang="en-US" sz="2400">
                <a:latin typeface="Gill Sans MT"/>
              </a:rPr>
              <a:t>source stops</a:t>
            </a:r>
            <a:endParaRPr/>
          </a:p>
          <a:p>
            <a:pPr marL="342900" indent="-342900" algn="just">
              <a:lnSpc>
                <a:spcPct val="85000"/>
              </a:lnSpc>
              <a:spcBef>
                <a:spcPts val="0"/>
              </a:spcBef>
              <a:buClr>
                <a:srgbClr val="000099"/>
              </a:buClr>
              <a:buSzPct val="65000"/>
              <a:buFont typeface="Wingdings"/>
              <a:buChar char="v"/>
              <a:defRPr/>
            </a:pPr>
            <a:r>
              <a:rPr lang="en-US" sz="2100"/>
              <a:t>Standard Traceroute program sends sets of 3 packets with same TTL; thus the Traceroute output provides three results for each TTL.</a:t>
            </a:r>
            <a:endParaRPr lang="en-US" sz="2100">
              <a:latin typeface="Gill Sans MT"/>
            </a:endParaRPr>
          </a:p>
        </p:txBody>
      </p:sp>
      <p:pic>
        <p:nvPicPr>
          <p:cNvPr id="110599" name="Picture 6" descr="underline_base"/>
          <p:cNvPicPr>
            <a:picLocks noChangeArrowheads="1"/>
          </p:cNvPicPr>
          <p:nvPr/>
        </p:nvPicPr>
        <p:blipFill>
          <a:blip r:embed="rId2"/>
          <a:stretch/>
        </p:blipFill>
        <p:spPr bwMode="auto">
          <a:xfrm>
            <a:off x="639763" y="811212"/>
            <a:ext cx="5484812" cy="173037"/>
          </a:xfrm>
          <a:prstGeom prst="rect">
            <a:avLst/>
          </a:prstGeom>
          <a:noFill/>
          <a:ln>
            <a:noFill/>
          </a:ln>
        </p:spPr>
      </p:pic>
      <p:sp>
        <p:nvSpPr>
          <p:cNvPr id="110600" name="Line 38"/>
          <p:cNvSpPr>
            <a:spLocks noChangeShapeType="1"/>
          </p:cNvSpPr>
          <p:nvPr/>
        </p:nvSpPr>
        <p:spPr bwMode="auto">
          <a:xfrm>
            <a:off x="1285875" y="5886450"/>
            <a:ext cx="288924" cy="265113"/>
          </a:xfrm>
          <a:prstGeom prst="line">
            <a:avLst/>
          </a:prstGeom>
          <a:noFill/>
          <a:ln w="12700">
            <a:solidFill>
              <a:schemeClr val="tx1"/>
            </a:solidFill>
            <a:round/>
            <a:headEnd/>
            <a:tailEnd/>
          </a:ln>
        </p:spPr>
        <p:txBody>
          <a:bodyPr wrap="none" anchor="ctr"/>
          <a:lstStyle/>
          <a:p>
            <a:pPr>
              <a:defRPr/>
            </a:pPr>
            <a:endParaRPr lang="en-US"/>
          </a:p>
        </p:txBody>
      </p:sp>
      <p:sp>
        <p:nvSpPr>
          <p:cNvPr id="110601" name="Line 105"/>
          <p:cNvSpPr>
            <a:spLocks noChangeShapeType="1"/>
          </p:cNvSpPr>
          <p:nvPr/>
        </p:nvSpPr>
        <p:spPr bwMode="auto">
          <a:xfrm flipV="1">
            <a:off x="2079625" y="5937250"/>
            <a:ext cx="458788" cy="207963"/>
          </a:xfrm>
          <a:prstGeom prst="line">
            <a:avLst/>
          </a:prstGeom>
          <a:noFill/>
          <a:ln w="12700">
            <a:solidFill>
              <a:schemeClr val="tx1"/>
            </a:solidFill>
            <a:round/>
            <a:headEnd/>
            <a:tailEnd/>
          </a:ln>
        </p:spPr>
        <p:txBody>
          <a:bodyPr wrap="none" anchor="ctr"/>
          <a:lstStyle/>
          <a:p>
            <a:pPr>
              <a:defRPr/>
            </a:pPr>
            <a:endParaRPr lang="en-US"/>
          </a:p>
        </p:txBody>
      </p:sp>
      <p:sp>
        <p:nvSpPr>
          <p:cNvPr id="110602" name="Line 106"/>
          <p:cNvSpPr>
            <a:spLocks noChangeShapeType="1"/>
          </p:cNvSpPr>
          <p:nvPr/>
        </p:nvSpPr>
        <p:spPr bwMode="auto">
          <a:xfrm>
            <a:off x="3014663" y="5921375"/>
            <a:ext cx="485775" cy="207963"/>
          </a:xfrm>
          <a:prstGeom prst="line">
            <a:avLst/>
          </a:prstGeom>
          <a:noFill/>
          <a:ln w="12700">
            <a:solidFill>
              <a:schemeClr val="tx1"/>
            </a:solidFill>
            <a:round/>
            <a:headEnd/>
            <a:tailEnd/>
          </a:ln>
        </p:spPr>
        <p:txBody>
          <a:bodyPr wrap="none" anchor="ctr"/>
          <a:lstStyle/>
          <a:p>
            <a:pPr>
              <a:defRPr/>
            </a:pPr>
            <a:endParaRPr lang="en-US"/>
          </a:p>
        </p:txBody>
      </p:sp>
      <p:sp>
        <p:nvSpPr>
          <p:cNvPr id="110603" name="Line 108"/>
          <p:cNvSpPr>
            <a:spLocks noChangeShapeType="1"/>
          </p:cNvSpPr>
          <p:nvPr/>
        </p:nvSpPr>
        <p:spPr bwMode="auto">
          <a:xfrm flipH="1">
            <a:off x="2776538" y="5653088"/>
            <a:ext cx="349250" cy="152400"/>
          </a:xfrm>
          <a:prstGeom prst="line">
            <a:avLst/>
          </a:prstGeom>
          <a:noFill/>
          <a:ln w="12700">
            <a:solidFill>
              <a:schemeClr val="tx1"/>
            </a:solidFill>
            <a:round/>
            <a:headEnd/>
            <a:tailEnd/>
          </a:ln>
        </p:spPr>
        <p:txBody>
          <a:bodyPr wrap="none" anchor="ctr"/>
          <a:lstStyle/>
          <a:p>
            <a:pPr>
              <a:defRPr/>
            </a:pPr>
            <a:endParaRPr lang="en-US"/>
          </a:p>
        </p:txBody>
      </p:sp>
      <p:sp>
        <p:nvSpPr>
          <p:cNvPr id="110604" name="Line 113"/>
          <p:cNvSpPr>
            <a:spLocks noChangeShapeType="1"/>
          </p:cNvSpPr>
          <p:nvPr/>
        </p:nvSpPr>
        <p:spPr bwMode="auto">
          <a:xfrm flipH="1">
            <a:off x="3990975" y="5981700"/>
            <a:ext cx="620713" cy="144463"/>
          </a:xfrm>
          <a:prstGeom prst="line">
            <a:avLst/>
          </a:prstGeom>
          <a:noFill/>
          <a:ln w="12700">
            <a:solidFill>
              <a:schemeClr val="tx1"/>
            </a:solidFill>
            <a:round/>
            <a:headEnd/>
            <a:tailEnd/>
          </a:ln>
        </p:spPr>
        <p:txBody>
          <a:bodyPr wrap="none" anchor="ctr"/>
          <a:lstStyle/>
          <a:p>
            <a:pPr>
              <a:defRPr/>
            </a:pPr>
            <a:endParaRPr lang="en-US"/>
          </a:p>
        </p:txBody>
      </p:sp>
      <p:sp>
        <p:nvSpPr>
          <p:cNvPr id="110605" name="Line 260"/>
          <p:cNvSpPr>
            <a:spLocks noChangeShapeType="1"/>
          </p:cNvSpPr>
          <p:nvPr/>
        </p:nvSpPr>
        <p:spPr bwMode="auto">
          <a:xfrm>
            <a:off x="5110163" y="5946775"/>
            <a:ext cx="485775" cy="207963"/>
          </a:xfrm>
          <a:prstGeom prst="line">
            <a:avLst/>
          </a:prstGeom>
          <a:noFill/>
          <a:ln w="12700">
            <a:solidFill>
              <a:schemeClr val="tx1"/>
            </a:solidFill>
            <a:round/>
            <a:headEnd/>
            <a:tailEnd/>
          </a:ln>
        </p:spPr>
        <p:txBody>
          <a:bodyPr wrap="none" anchor="ctr"/>
          <a:lstStyle/>
          <a:p>
            <a:pPr>
              <a:defRPr/>
            </a:pPr>
            <a:endParaRPr lang="en-US"/>
          </a:p>
        </p:txBody>
      </p:sp>
      <p:sp>
        <p:nvSpPr>
          <p:cNvPr id="110606" name="Line 261"/>
          <p:cNvSpPr>
            <a:spLocks noChangeShapeType="1"/>
          </p:cNvSpPr>
          <p:nvPr/>
        </p:nvSpPr>
        <p:spPr bwMode="auto">
          <a:xfrm flipH="1">
            <a:off x="6048375" y="5892800"/>
            <a:ext cx="557213" cy="277813"/>
          </a:xfrm>
          <a:prstGeom prst="line">
            <a:avLst/>
          </a:prstGeom>
          <a:noFill/>
          <a:ln w="12700">
            <a:solidFill>
              <a:schemeClr val="tx1"/>
            </a:solidFill>
            <a:round/>
            <a:headEnd/>
            <a:tailEnd/>
          </a:ln>
        </p:spPr>
        <p:txBody>
          <a:bodyPr wrap="none" anchor="ctr"/>
          <a:lstStyle/>
          <a:p>
            <a:pPr>
              <a:defRPr/>
            </a:pPr>
            <a:endParaRPr lang="en-US"/>
          </a:p>
        </p:txBody>
      </p:sp>
      <p:sp>
        <p:nvSpPr>
          <p:cNvPr id="110607" name="Line 291"/>
          <p:cNvSpPr>
            <a:spLocks noChangeShapeType="1"/>
          </p:cNvSpPr>
          <p:nvPr/>
        </p:nvSpPr>
        <p:spPr bwMode="auto">
          <a:xfrm>
            <a:off x="2744788" y="6053138"/>
            <a:ext cx="228600" cy="311150"/>
          </a:xfrm>
          <a:prstGeom prst="line">
            <a:avLst/>
          </a:prstGeom>
          <a:noFill/>
          <a:ln w="12700">
            <a:solidFill>
              <a:schemeClr val="tx1"/>
            </a:solidFill>
            <a:round/>
            <a:headEnd/>
            <a:tailEnd/>
          </a:ln>
        </p:spPr>
        <p:txBody>
          <a:bodyPr wrap="none" anchor="ctr"/>
          <a:lstStyle/>
          <a:p>
            <a:pPr>
              <a:defRPr/>
            </a:pPr>
            <a:endParaRPr lang="en-US"/>
          </a:p>
        </p:txBody>
      </p:sp>
      <p:sp>
        <p:nvSpPr>
          <p:cNvPr id="110608" name="Line 292"/>
          <p:cNvSpPr>
            <a:spLocks noChangeShapeType="1"/>
          </p:cNvSpPr>
          <p:nvPr/>
        </p:nvSpPr>
        <p:spPr bwMode="auto">
          <a:xfrm>
            <a:off x="4668838" y="5640388"/>
            <a:ext cx="228600" cy="311150"/>
          </a:xfrm>
          <a:prstGeom prst="line">
            <a:avLst/>
          </a:prstGeom>
          <a:noFill/>
          <a:ln w="12700">
            <a:solidFill>
              <a:schemeClr val="tx1"/>
            </a:solidFill>
            <a:round/>
            <a:headEnd/>
            <a:tailEnd/>
          </a:ln>
        </p:spPr>
        <p:txBody>
          <a:bodyPr wrap="none" anchor="ctr"/>
          <a:lstStyle/>
          <a:p>
            <a:pPr>
              <a:defRPr/>
            </a:pPr>
            <a:endParaRPr lang="en-US"/>
          </a:p>
        </p:txBody>
      </p:sp>
      <p:sp>
        <p:nvSpPr>
          <p:cNvPr id="110609" name="Line 294"/>
          <p:cNvSpPr>
            <a:spLocks noChangeShapeType="1"/>
          </p:cNvSpPr>
          <p:nvPr/>
        </p:nvSpPr>
        <p:spPr bwMode="auto">
          <a:xfrm flipH="1">
            <a:off x="3386138" y="6243638"/>
            <a:ext cx="349250" cy="152400"/>
          </a:xfrm>
          <a:prstGeom prst="line">
            <a:avLst/>
          </a:prstGeom>
          <a:noFill/>
          <a:ln w="12700">
            <a:solidFill>
              <a:schemeClr val="tx1"/>
            </a:solidFill>
            <a:round/>
            <a:headEnd/>
            <a:tailEnd/>
          </a:ln>
        </p:spPr>
        <p:txBody>
          <a:bodyPr wrap="none" anchor="ctr"/>
          <a:lstStyle/>
          <a:p>
            <a:pPr>
              <a:defRPr/>
            </a:pPr>
            <a:endParaRPr lang="en-US"/>
          </a:p>
        </p:txBody>
      </p:sp>
      <p:sp>
        <p:nvSpPr>
          <p:cNvPr id="110610" name="Line 295"/>
          <p:cNvSpPr>
            <a:spLocks noChangeShapeType="1"/>
          </p:cNvSpPr>
          <p:nvPr/>
        </p:nvSpPr>
        <p:spPr bwMode="auto">
          <a:xfrm>
            <a:off x="3741738" y="5748338"/>
            <a:ext cx="6350" cy="260350"/>
          </a:xfrm>
          <a:prstGeom prst="line">
            <a:avLst/>
          </a:prstGeom>
          <a:noFill/>
          <a:ln w="12700">
            <a:solidFill>
              <a:schemeClr val="tx1"/>
            </a:solidFill>
            <a:round/>
            <a:headEnd/>
            <a:tailEnd/>
          </a:ln>
        </p:spPr>
        <p:txBody>
          <a:bodyPr wrap="none" anchor="ctr"/>
          <a:lstStyle/>
          <a:p>
            <a:pPr>
              <a:defRPr/>
            </a:pPr>
            <a:endParaRPr lang="en-US"/>
          </a:p>
        </p:txBody>
      </p:sp>
      <p:sp>
        <p:nvSpPr>
          <p:cNvPr id="83244" name="Text Box 300"/>
          <p:cNvSpPr txBox="1">
            <a:spLocks noChangeArrowheads="1"/>
          </p:cNvSpPr>
          <p:nvPr/>
        </p:nvSpPr>
        <p:spPr bwMode="auto">
          <a:xfrm>
            <a:off x="1387475" y="5605463"/>
            <a:ext cx="1073150" cy="366712"/>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solidFill>
                  <a:srgbClr val="CC0000"/>
                </a:solidFill>
              </a:rPr>
              <a:t>3 probes</a:t>
            </a:r>
            <a:endParaRPr/>
          </a:p>
        </p:txBody>
      </p:sp>
      <p:sp>
        <p:nvSpPr>
          <p:cNvPr id="83246" name="Text Box 302"/>
          <p:cNvSpPr txBox="1">
            <a:spLocks noChangeArrowheads="1"/>
          </p:cNvSpPr>
          <p:nvPr/>
        </p:nvSpPr>
        <p:spPr bwMode="auto">
          <a:xfrm>
            <a:off x="2001838" y="6165850"/>
            <a:ext cx="1073150" cy="366713"/>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solidFill>
                  <a:srgbClr val="CC0000"/>
                </a:solidFill>
              </a:rPr>
              <a:t>3 probes</a:t>
            </a:r>
            <a:endParaRPr/>
          </a:p>
        </p:txBody>
      </p:sp>
      <p:sp>
        <p:nvSpPr>
          <p:cNvPr id="83248" name="Text Box 304"/>
          <p:cNvSpPr txBox="1">
            <a:spLocks noChangeArrowheads="1"/>
          </p:cNvSpPr>
          <p:nvPr/>
        </p:nvSpPr>
        <p:spPr bwMode="auto">
          <a:xfrm>
            <a:off x="3025774" y="5580062"/>
            <a:ext cx="1073150" cy="366712"/>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solidFill>
                  <a:srgbClr val="CC0000"/>
                </a:solidFill>
              </a:rPr>
              <a:t>3 probes</a:t>
            </a:r>
            <a:endParaRPr/>
          </a:p>
        </p:txBody>
      </p:sp>
      <p:grpSp>
        <p:nvGrpSpPr>
          <p:cNvPr id="110614" name="Group 21"/>
          <p:cNvGrpSpPr/>
          <p:nvPr/>
        </p:nvGrpSpPr>
        <p:grpSpPr bwMode="auto">
          <a:xfrm>
            <a:off x="517525" y="5541963"/>
            <a:ext cx="820738" cy="688975"/>
            <a:chOff x="-44" y="1473"/>
            <a:chExt cx="981" cy="1105"/>
          </a:xfrm>
        </p:grpSpPr>
        <p:pic>
          <p:nvPicPr>
            <p:cNvPr id="110666" name="Picture 22"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110667" name="Freeform 23"/>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110615" name="Group 24"/>
          <p:cNvGrpSpPr/>
          <p:nvPr/>
        </p:nvGrpSpPr>
        <p:grpSpPr bwMode="auto">
          <a:xfrm flipH="1">
            <a:off x="6565900" y="5580062"/>
            <a:ext cx="754063" cy="669925"/>
            <a:chOff x="-44" y="1473"/>
            <a:chExt cx="981" cy="1105"/>
          </a:xfrm>
        </p:grpSpPr>
        <p:pic>
          <p:nvPicPr>
            <p:cNvPr id="110664" name="Picture 25" descr="desktop_computer_stylized_medium"/>
            <p:cNvPicPr>
              <a:picLocks noChangeAspect="1" noChangeArrowheads="1"/>
            </p:cNvPicPr>
            <p:nvPr/>
          </p:nvPicPr>
          <p:blipFill>
            <a:blip r:embed="rId3"/>
            <a:stretch/>
          </p:blipFill>
          <p:spPr bwMode="auto">
            <a:xfrm flipH="1">
              <a:off x="-44" y="1473"/>
              <a:ext cx="981" cy="1105"/>
            </a:xfrm>
            <a:prstGeom prst="rect">
              <a:avLst/>
            </a:prstGeom>
            <a:noFill/>
            <a:ln>
              <a:noFill/>
            </a:ln>
          </p:spPr>
        </p:pic>
        <p:sp>
          <p:nvSpPr>
            <p:cNvPr id="110665" name="Freeform 26"/>
            <p:cNvSpPr/>
            <p:nvPr/>
          </p:nvSpPr>
          <p:spPr bwMode="auto">
            <a:xfrm flipH="1">
              <a:off x="374" y="1578"/>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fill="norm" stroke="1" extrusionOk="0">
                  <a:moveTo>
                    <a:pt x="0" y="0"/>
                  </a:moveTo>
                  <a:lnTo>
                    <a:pt x="300" y="14"/>
                  </a:lnTo>
                  <a:lnTo>
                    <a:pt x="356" y="294"/>
                  </a:lnTo>
                  <a:lnTo>
                    <a:pt x="78" y="368"/>
                  </a:lnTo>
                  <a:lnTo>
                    <a:pt x="0" y="0"/>
                  </a:lnTo>
                  <a:close/>
                </a:path>
              </a:pathLst>
            </a:custGeom>
            <a:gradFill>
              <a:gsLst>
                <a:gs pos="0">
                  <a:srgbClr val="000099"/>
                </a:gs>
                <a:gs pos="100000">
                  <a:schemeClr val="bg1"/>
                </a:gs>
              </a:gsLst>
              <a:lin ang="2700000" scaled="1"/>
            </a:gradFill>
            <a:ln>
              <a:noFill/>
            </a:ln>
          </p:spPr>
          <p:txBody>
            <a:bodyPr wrap="none"/>
            <a:lstStyle/>
            <a:p>
              <a:pPr>
                <a:defRPr/>
              </a:pPr>
              <a:endParaRPr lang="en-US"/>
            </a:p>
          </p:txBody>
        </p:sp>
      </p:grpSp>
      <p:grpSp>
        <p:nvGrpSpPr>
          <p:cNvPr id="110616" name="Group 27"/>
          <p:cNvGrpSpPr/>
          <p:nvPr/>
        </p:nvGrpSpPr>
        <p:grpSpPr bwMode="auto">
          <a:xfrm>
            <a:off x="5513388" y="6080125"/>
            <a:ext cx="617537" cy="250825"/>
            <a:chOff x="2356" y="1299"/>
            <a:chExt cx="555" cy="194"/>
          </a:xfrm>
        </p:grpSpPr>
        <p:sp>
          <p:nvSpPr>
            <p:cNvPr id="110656" name="Oval 407"/>
            <p:cNvSpPr>
              <a:spLocks noChangeArrowheads="1"/>
            </p:cNvSpPr>
            <p:nvPr/>
          </p:nvSpPr>
          <p:spPr bwMode="auto">
            <a:xfrm>
              <a:off x="2357" y="1385"/>
              <a:ext cx="551" cy="109"/>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sp>
          <p:nvSpPr>
            <p:cNvPr id="110657" name="Rectangle 410"/>
            <p:cNvSpPr>
              <a:spLocks noChangeArrowheads="1"/>
            </p:cNvSpPr>
            <p:nvPr/>
          </p:nvSpPr>
          <p:spPr bwMode="auto">
            <a:xfrm>
              <a:off x="2357" y="1374"/>
              <a:ext cx="554" cy="66"/>
            </a:xfrm>
            <a:prstGeom prst="rect">
              <a:avLst/>
            </a:prstGeom>
            <a:gradFill>
              <a:gsLst>
                <a:gs pos="0">
                  <a:schemeClr val="hlink"/>
                </a:gs>
                <a:gs pos="100000">
                  <a:srgbClr val="FFFFFF"/>
                </a:gs>
              </a:gsLst>
              <a:lin ang="0" scaled="1"/>
            </a:gradFill>
            <a:ln>
              <a:noFill/>
            </a:ln>
          </p:spPr>
          <p:txBody>
            <a:bodyPr wrap="none" anchor="ctr"/>
            <a:lstStyle/>
            <a:p>
              <a:pPr algn="ctr">
                <a:defRPr/>
              </a:pPr>
              <a:endParaRPr lang="en-US" sz="2400">
                <a:latin typeface="Times New Roman"/>
                <a:cs typeface="Arial"/>
              </a:endParaRPr>
            </a:p>
          </p:txBody>
        </p:sp>
        <p:sp>
          <p:nvSpPr>
            <p:cNvPr id="110658" name="Oval 411"/>
            <p:cNvSpPr>
              <a:spLocks noChangeArrowheads="1"/>
            </p:cNvSpPr>
            <p:nvPr/>
          </p:nvSpPr>
          <p:spPr bwMode="auto">
            <a:xfrm>
              <a:off x="2356" y="1299"/>
              <a:ext cx="551" cy="127"/>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grpSp>
          <p:nvGrpSpPr>
            <p:cNvPr id="110659" name="Group 31"/>
            <p:cNvGrpSpPr/>
            <p:nvPr/>
          </p:nvGrpSpPr>
          <p:grpSpPr bwMode="auto">
            <a:xfrm>
              <a:off x="2468" y="1332"/>
              <a:ext cx="310" cy="60"/>
              <a:chOff x="2468" y="1332"/>
              <a:chExt cx="310" cy="60"/>
            </a:xfrm>
          </p:grpSpPr>
          <p:sp>
            <p:nvSpPr>
              <p:cNvPr id="110662" name="Freeform 3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28575" cmpd="sng">
                <a:solidFill>
                  <a:schemeClr val="tx1"/>
                </a:solidFill>
                <a:round/>
                <a:headEnd/>
                <a:tailEnd/>
              </a:ln>
            </p:spPr>
            <p:txBody>
              <a:bodyPr/>
              <a:lstStyle/>
              <a:p>
                <a:pPr>
                  <a:defRPr/>
                </a:pPr>
                <a:endParaRPr lang="en-US"/>
              </a:p>
            </p:txBody>
          </p:sp>
          <p:sp>
            <p:nvSpPr>
              <p:cNvPr id="110663" name="Freeform 3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28575" cmpd="sng">
                <a:solidFill>
                  <a:schemeClr val="tx1"/>
                </a:solidFill>
                <a:round/>
                <a:headEnd/>
                <a:tailEnd/>
              </a:ln>
            </p:spPr>
            <p:txBody>
              <a:bodyPr/>
              <a:lstStyle/>
              <a:p>
                <a:pPr>
                  <a:defRPr/>
                </a:pPr>
                <a:endParaRPr lang="en-US"/>
              </a:p>
            </p:txBody>
          </p:sp>
        </p:grpSp>
        <p:sp>
          <p:nvSpPr>
            <p:cNvPr id="110660" name="Line 34"/>
            <p:cNvSpPr>
              <a:spLocks noChangeShapeType="1"/>
            </p:cNvSpPr>
            <p:nvPr/>
          </p:nvSpPr>
          <p:spPr bwMode="auto">
            <a:xfrm>
              <a:off x="2357" y="1361"/>
              <a:ext cx="0" cy="82"/>
            </a:xfrm>
            <a:prstGeom prst="line">
              <a:avLst/>
            </a:prstGeom>
            <a:noFill/>
            <a:ln w="9525">
              <a:solidFill>
                <a:schemeClr val="tx1"/>
              </a:solidFill>
              <a:round/>
              <a:headEnd/>
              <a:tailEnd/>
            </a:ln>
          </p:spPr>
          <p:txBody>
            <a:bodyPr/>
            <a:lstStyle/>
            <a:p>
              <a:pPr>
                <a:defRPr/>
              </a:pPr>
              <a:endParaRPr lang="en-US"/>
            </a:p>
          </p:txBody>
        </p:sp>
        <p:sp>
          <p:nvSpPr>
            <p:cNvPr id="110661" name="Line 35"/>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pPr>
                <a:defRPr/>
              </a:pPr>
              <a:endParaRPr lang="en-US"/>
            </a:p>
          </p:txBody>
        </p:sp>
      </p:grpSp>
      <p:grpSp>
        <p:nvGrpSpPr>
          <p:cNvPr id="110617" name="Group 36"/>
          <p:cNvGrpSpPr/>
          <p:nvPr/>
        </p:nvGrpSpPr>
        <p:grpSpPr bwMode="auto">
          <a:xfrm>
            <a:off x="4545013" y="5808663"/>
            <a:ext cx="617537" cy="250825"/>
            <a:chOff x="2356" y="1299"/>
            <a:chExt cx="555" cy="194"/>
          </a:xfrm>
        </p:grpSpPr>
        <p:sp>
          <p:nvSpPr>
            <p:cNvPr id="110648" name="Oval 407"/>
            <p:cNvSpPr>
              <a:spLocks noChangeArrowheads="1"/>
            </p:cNvSpPr>
            <p:nvPr/>
          </p:nvSpPr>
          <p:spPr bwMode="auto">
            <a:xfrm>
              <a:off x="2357" y="1385"/>
              <a:ext cx="551" cy="109"/>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sp>
          <p:nvSpPr>
            <p:cNvPr id="110649" name="Rectangle 410"/>
            <p:cNvSpPr>
              <a:spLocks noChangeArrowheads="1"/>
            </p:cNvSpPr>
            <p:nvPr/>
          </p:nvSpPr>
          <p:spPr bwMode="auto">
            <a:xfrm>
              <a:off x="2357" y="1374"/>
              <a:ext cx="554" cy="66"/>
            </a:xfrm>
            <a:prstGeom prst="rect">
              <a:avLst/>
            </a:prstGeom>
            <a:gradFill>
              <a:gsLst>
                <a:gs pos="0">
                  <a:schemeClr val="hlink"/>
                </a:gs>
                <a:gs pos="100000">
                  <a:srgbClr val="FFFFFF"/>
                </a:gs>
              </a:gsLst>
              <a:lin ang="0" scaled="1"/>
            </a:gradFill>
            <a:ln>
              <a:noFill/>
            </a:ln>
          </p:spPr>
          <p:txBody>
            <a:bodyPr wrap="none" anchor="ctr"/>
            <a:lstStyle/>
            <a:p>
              <a:pPr algn="ctr">
                <a:defRPr/>
              </a:pPr>
              <a:endParaRPr lang="en-US" sz="2400">
                <a:latin typeface="Times New Roman"/>
                <a:cs typeface="Arial"/>
              </a:endParaRPr>
            </a:p>
          </p:txBody>
        </p:sp>
        <p:sp>
          <p:nvSpPr>
            <p:cNvPr id="110650" name="Oval 411"/>
            <p:cNvSpPr>
              <a:spLocks noChangeArrowheads="1"/>
            </p:cNvSpPr>
            <p:nvPr/>
          </p:nvSpPr>
          <p:spPr bwMode="auto">
            <a:xfrm>
              <a:off x="2356" y="1299"/>
              <a:ext cx="551" cy="127"/>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grpSp>
          <p:nvGrpSpPr>
            <p:cNvPr id="110651" name="Group 40"/>
            <p:cNvGrpSpPr/>
            <p:nvPr/>
          </p:nvGrpSpPr>
          <p:grpSpPr bwMode="auto">
            <a:xfrm>
              <a:off x="2468" y="1332"/>
              <a:ext cx="310" cy="60"/>
              <a:chOff x="2468" y="1332"/>
              <a:chExt cx="310" cy="60"/>
            </a:xfrm>
          </p:grpSpPr>
          <p:sp>
            <p:nvSpPr>
              <p:cNvPr id="110654" name="Freeform 4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28575" cmpd="sng">
                <a:solidFill>
                  <a:schemeClr val="tx1"/>
                </a:solidFill>
                <a:round/>
                <a:headEnd/>
                <a:tailEnd/>
              </a:ln>
            </p:spPr>
            <p:txBody>
              <a:bodyPr/>
              <a:lstStyle/>
              <a:p>
                <a:pPr>
                  <a:defRPr/>
                </a:pPr>
                <a:endParaRPr lang="en-US"/>
              </a:p>
            </p:txBody>
          </p:sp>
          <p:sp>
            <p:nvSpPr>
              <p:cNvPr id="110655" name="Freeform 42"/>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28575" cmpd="sng">
                <a:solidFill>
                  <a:schemeClr val="tx1"/>
                </a:solidFill>
                <a:round/>
                <a:headEnd/>
                <a:tailEnd/>
              </a:ln>
            </p:spPr>
            <p:txBody>
              <a:bodyPr/>
              <a:lstStyle/>
              <a:p>
                <a:pPr>
                  <a:defRPr/>
                </a:pPr>
                <a:endParaRPr lang="en-US"/>
              </a:p>
            </p:txBody>
          </p:sp>
        </p:grpSp>
        <p:sp>
          <p:nvSpPr>
            <p:cNvPr id="110652" name="Line 43"/>
            <p:cNvSpPr>
              <a:spLocks noChangeShapeType="1"/>
            </p:cNvSpPr>
            <p:nvPr/>
          </p:nvSpPr>
          <p:spPr bwMode="auto">
            <a:xfrm>
              <a:off x="2357" y="1361"/>
              <a:ext cx="0" cy="82"/>
            </a:xfrm>
            <a:prstGeom prst="line">
              <a:avLst/>
            </a:prstGeom>
            <a:noFill/>
            <a:ln w="9525">
              <a:solidFill>
                <a:schemeClr val="tx1"/>
              </a:solidFill>
              <a:round/>
              <a:headEnd/>
              <a:tailEnd/>
            </a:ln>
          </p:spPr>
          <p:txBody>
            <a:bodyPr/>
            <a:lstStyle/>
            <a:p>
              <a:pPr>
                <a:defRPr/>
              </a:pPr>
              <a:endParaRPr lang="en-US"/>
            </a:p>
          </p:txBody>
        </p:sp>
        <p:sp>
          <p:nvSpPr>
            <p:cNvPr id="110653" name="Line 44"/>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pPr>
                <a:defRPr/>
              </a:pPr>
              <a:endParaRPr lang="en-US"/>
            </a:p>
          </p:txBody>
        </p:sp>
      </p:grpSp>
      <p:grpSp>
        <p:nvGrpSpPr>
          <p:cNvPr id="110618" name="Group 45"/>
          <p:cNvGrpSpPr/>
          <p:nvPr/>
        </p:nvGrpSpPr>
        <p:grpSpPr bwMode="auto">
          <a:xfrm>
            <a:off x="3394075" y="6018213"/>
            <a:ext cx="617538" cy="250825"/>
            <a:chOff x="2356" y="1299"/>
            <a:chExt cx="555" cy="194"/>
          </a:xfrm>
        </p:grpSpPr>
        <p:sp>
          <p:nvSpPr>
            <p:cNvPr id="110640" name="Oval 407"/>
            <p:cNvSpPr>
              <a:spLocks noChangeArrowheads="1"/>
            </p:cNvSpPr>
            <p:nvPr/>
          </p:nvSpPr>
          <p:spPr bwMode="auto">
            <a:xfrm>
              <a:off x="2357" y="1385"/>
              <a:ext cx="551" cy="109"/>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sp>
          <p:nvSpPr>
            <p:cNvPr id="110641" name="Rectangle 410"/>
            <p:cNvSpPr>
              <a:spLocks noChangeArrowheads="1"/>
            </p:cNvSpPr>
            <p:nvPr/>
          </p:nvSpPr>
          <p:spPr bwMode="auto">
            <a:xfrm>
              <a:off x="2357" y="1374"/>
              <a:ext cx="554" cy="66"/>
            </a:xfrm>
            <a:prstGeom prst="rect">
              <a:avLst/>
            </a:prstGeom>
            <a:gradFill>
              <a:gsLst>
                <a:gs pos="0">
                  <a:schemeClr val="hlink"/>
                </a:gs>
                <a:gs pos="100000">
                  <a:srgbClr val="FFFFFF"/>
                </a:gs>
              </a:gsLst>
              <a:lin ang="0" scaled="1"/>
            </a:gradFill>
            <a:ln>
              <a:noFill/>
            </a:ln>
          </p:spPr>
          <p:txBody>
            <a:bodyPr wrap="none" anchor="ctr"/>
            <a:lstStyle/>
            <a:p>
              <a:pPr algn="ctr">
                <a:defRPr/>
              </a:pPr>
              <a:endParaRPr lang="en-US" sz="2400">
                <a:latin typeface="Times New Roman"/>
                <a:cs typeface="Arial"/>
              </a:endParaRPr>
            </a:p>
          </p:txBody>
        </p:sp>
        <p:sp>
          <p:nvSpPr>
            <p:cNvPr id="110642" name="Oval 411"/>
            <p:cNvSpPr>
              <a:spLocks noChangeArrowheads="1"/>
            </p:cNvSpPr>
            <p:nvPr/>
          </p:nvSpPr>
          <p:spPr bwMode="auto">
            <a:xfrm>
              <a:off x="2356" y="1299"/>
              <a:ext cx="551" cy="127"/>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grpSp>
          <p:nvGrpSpPr>
            <p:cNvPr id="110643" name="Group 49"/>
            <p:cNvGrpSpPr/>
            <p:nvPr/>
          </p:nvGrpSpPr>
          <p:grpSpPr bwMode="auto">
            <a:xfrm>
              <a:off x="2468" y="1332"/>
              <a:ext cx="310" cy="60"/>
              <a:chOff x="2468" y="1332"/>
              <a:chExt cx="310" cy="60"/>
            </a:xfrm>
          </p:grpSpPr>
          <p:sp>
            <p:nvSpPr>
              <p:cNvPr id="110646" name="Freeform 5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28575" cmpd="sng">
                <a:solidFill>
                  <a:schemeClr val="tx1"/>
                </a:solidFill>
                <a:round/>
                <a:headEnd/>
                <a:tailEnd/>
              </a:ln>
            </p:spPr>
            <p:txBody>
              <a:bodyPr/>
              <a:lstStyle/>
              <a:p>
                <a:pPr>
                  <a:defRPr/>
                </a:pPr>
                <a:endParaRPr lang="en-US"/>
              </a:p>
            </p:txBody>
          </p:sp>
          <p:sp>
            <p:nvSpPr>
              <p:cNvPr id="110647" name="Freeform 5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28575" cmpd="sng">
                <a:solidFill>
                  <a:schemeClr val="tx1"/>
                </a:solidFill>
                <a:round/>
                <a:headEnd/>
                <a:tailEnd/>
              </a:ln>
            </p:spPr>
            <p:txBody>
              <a:bodyPr/>
              <a:lstStyle/>
              <a:p>
                <a:pPr>
                  <a:defRPr/>
                </a:pPr>
                <a:endParaRPr lang="en-US"/>
              </a:p>
            </p:txBody>
          </p:sp>
        </p:grpSp>
        <p:sp>
          <p:nvSpPr>
            <p:cNvPr id="110644" name="Line 52"/>
            <p:cNvSpPr>
              <a:spLocks noChangeShapeType="1"/>
            </p:cNvSpPr>
            <p:nvPr/>
          </p:nvSpPr>
          <p:spPr bwMode="auto">
            <a:xfrm>
              <a:off x="2357" y="1361"/>
              <a:ext cx="0" cy="82"/>
            </a:xfrm>
            <a:prstGeom prst="line">
              <a:avLst/>
            </a:prstGeom>
            <a:noFill/>
            <a:ln w="9525">
              <a:solidFill>
                <a:schemeClr val="tx1"/>
              </a:solidFill>
              <a:round/>
              <a:headEnd/>
              <a:tailEnd/>
            </a:ln>
          </p:spPr>
          <p:txBody>
            <a:bodyPr/>
            <a:lstStyle/>
            <a:p>
              <a:pPr>
                <a:defRPr/>
              </a:pPr>
              <a:endParaRPr lang="en-US"/>
            </a:p>
          </p:txBody>
        </p:sp>
        <p:sp>
          <p:nvSpPr>
            <p:cNvPr id="110645" name="Line 53"/>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pPr>
                <a:defRPr/>
              </a:pPr>
              <a:endParaRPr lang="en-US"/>
            </a:p>
          </p:txBody>
        </p:sp>
      </p:grpSp>
      <p:grpSp>
        <p:nvGrpSpPr>
          <p:cNvPr id="110619" name="Group 54"/>
          <p:cNvGrpSpPr/>
          <p:nvPr/>
        </p:nvGrpSpPr>
        <p:grpSpPr bwMode="auto">
          <a:xfrm>
            <a:off x="2392363" y="5772150"/>
            <a:ext cx="617537" cy="250825"/>
            <a:chOff x="2356" y="1299"/>
            <a:chExt cx="555" cy="194"/>
          </a:xfrm>
        </p:grpSpPr>
        <p:sp>
          <p:nvSpPr>
            <p:cNvPr id="110632" name="Oval 407"/>
            <p:cNvSpPr>
              <a:spLocks noChangeArrowheads="1"/>
            </p:cNvSpPr>
            <p:nvPr/>
          </p:nvSpPr>
          <p:spPr bwMode="auto">
            <a:xfrm>
              <a:off x="2357" y="1385"/>
              <a:ext cx="551" cy="109"/>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sp>
          <p:nvSpPr>
            <p:cNvPr id="110633" name="Rectangle 410"/>
            <p:cNvSpPr>
              <a:spLocks noChangeArrowheads="1"/>
            </p:cNvSpPr>
            <p:nvPr/>
          </p:nvSpPr>
          <p:spPr bwMode="auto">
            <a:xfrm>
              <a:off x="2357" y="1374"/>
              <a:ext cx="554" cy="66"/>
            </a:xfrm>
            <a:prstGeom prst="rect">
              <a:avLst/>
            </a:prstGeom>
            <a:gradFill>
              <a:gsLst>
                <a:gs pos="0">
                  <a:schemeClr val="hlink"/>
                </a:gs>
                <a:gs pos="100000">
                  <a:srgbClr val="FFFFFF"/>
                </a:gs>
              </a:gsLst>
              <a:lin ang="0" scaled="1"/>
            </a:gradFill>
            <a:ln>
              <a:noFill/>
            </a:ln>
          </p:spPr>
          <p:txBody>
            <a:bodyPr wrap="none" anchor="ctr"/>
            <a:lstStyle/>
            <a:p>
              <a:pPr algn="ctr">
                <a:defRPr/>
              </a:pPr>
              <a:endParaRPr lang="en-US" sz="2400">
                <a:latin typeface="Times New Roman"/>
                <a:cs typeface="Arial"/>
              </a:endParaRPr>
            </a:p>
          </p:txBody>
        </p:sp>
        <p:sp>
          <p:nvSpPr>
            <p:cNvPr id="110634" name="Oval 411"/>
            <p:cNvSpPr>
              <a:spLocks noChangeArrowheads="1"/>
            </p:cNvSpPr>
            <p:nvPr/>
          </p:nvSpPr>
          <p:spPr bwMode="auto">
            <a:xfrm>
              <a:off x="2356" y="1299"/>
              <a:ext cx="551" cy="127"/>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grpSp>
          <p:nvGrpSpPr>
            <p:cNvPr id="110635" name="Group 58"/>
            <p:cNvGrpSpPr/>
            <p:nvPr/>
          </p:nvGrpSpPr>
          <p:grpSpPr bwMode="auto">
            <a:xfrm>
              <a:off x="2468" y="1332"/>
              <a:ext cx="310" cy="60"/>
              <a:chOff x="2468" y="1332"/>
              <a:chExt cx="310" cy="60"/>
            </a:xfrm>
          </p:grpSpPr>
          <p:sp>
            <p:nvSpPr>
              <p:cNvPr id="110638" name="Freeform 5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28575" cmpd="sng">
                <a:solidFill>
                  <a:schemeClr val="tx1"/>
                </a:solidFill>
                <a:round/>
                <a:headEnd/>
                <a:tailEnd/>
              </a:ln>
            </p:spPr>
            <p:txBody>
              <a:bodyPr/>
              <a:lstStyle/>
              <a:p>
                <a:pPr>
                  <a:defRPr/>
                </a:pPr>
                <a:endParaRPr lang="en-US"/>
              </a:p>
            </p:txBody>
          </p:sp>
          <p:sp>
            <p:nvSpPr>
              <p:cNvPr id="110639" name="Freeform 6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28575" cmpd="sng">
                <a:solidFill>
                  <a:schemeClr val="tx1"/>
                </a:solidFill>
                <a:round/>
                <a:headEnd/>
                <a:tailEnd/>
              </a:ln>
            </p:spPr>
            <p:txBody>
              <a:bodyPr/>
              <a:lstStyle/>
              <a:p>
                <a:pPr>
                  <a:defRPr/>
                </a:pPr>
                <a:endParaRPr lang="en-US"/>
              </a:p>
            </p:txBody>
          </p:sp>
        </p:grpSp>
        <p:sp>
          <p:nvSpPr>
            <p:cNvPr id="110636" name="Line 61"/>
            <p:cNvSpPr>
              <a:spLocks noChangeShapeType="1"/>
            </p:cNvSpPr>
            <p:nvPr/>
          </p:nvSpPr>
          <p:spPr bwMode="auto">
            <a:xfrm>
              <a:off x="2357" y="1361"/>
              <a:ext cx="0" cy="82"/>
            </a:xfrm>
            <a:prstGeom prst="line">
              <a:avLst/>
            </a:prstGeom>
            <a:noFill/>
            <a:ln w="9525">
              <a:solidFill>
                <a:schemeClr val="tx1"/>
              </a:solidFill>
              <a:round/>
              <a:headEnd/>
              <a:tailEnd/>
            </a:ln>
          </p:spPr>
          <p:txBody>
            <a:bodyPr/>
            <a:lstStyle/>
            <a:p>
              <a:pPr>
                <a:defRPr/>
              </a:pPr>
              <a:endParaRPr lang="en-US"/>
            </a:p>
          </p:txBody>
        </p:sp>
        <p:sp>
          <p:nvSpPr>
            <p:cNvPr id="110637" name="Line 62"/>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pPr>
                <a:defRPr/>
              </a:pPr>
              <a:endParaRPr lang="en-US"/>
            </a:p>
          </p:txBody>
        </p:sp>
      </p:grpSp>
      <p:grpSp>
        <p:nvGrpSpPr>
          <p:cNvPr id="110620" name="Group 63"/>
          <p:cNvGrpSpPr/>
          <p:nvPr/>
        </p:nvGrpSpPr>
        <p:grpSpPr bwMode="auto">
          <a:xfrm>
            <a:off x="1517650" y="6038850"/>
            <a:ext cx="617538" cy="250825"/>
            <a:chOff x="2356" y="1299"/>
            <a:chExt cx="555" cy="194"/>
          </a:xfrm>
        </p:grpSpPr>
        <p:sp>
          <p:nvSpPr>
            <p:cNvPr id="110624" name="Oval 407"/>
            <p:cNvSpPr>
              <a:spLocks noChangeArrowheads="1"/>
            </p:cNvSpPr>
            <p:nvPr/>
          </p:nvSpPr>
          <p:spPr bwMode="auto">
            <a:xfrm>
              <a:off x="2357" y="1385"/>
              <a:ext cx="551" cy="109"/>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sp>
          <p:nvSpPr>
            <p:cNvPr id="110625" name="Rectangle 410"/>
            <p:cNvSpPr>
              <a:spLocks noChangeArrowheads="1"/>
            </p:cNvSpPr>
            <p:nvPr/>
          </p:nvSpPr>
          <p:spPr bwMode="auto">
            <a:xfrm>
              <a:off x="2357" y="1374"/>
              <a:ext cx="554" cy="66"/>
            </a:xfrm>
            <a:prstGeom prst="rect">
              <a:avLst/>
            </a:prstGeom>
            <a:gradFill>
              <a:gsLst>
                <a:gs pos="0">
                  <a:schemeClr val="hlink"/>
                </a:gs>
                <a:gs pos="100000">
                  <a:srgbClr val="FFFFFF"/>
                </a:gs>
              </a:gsLst>
              <a:lin ang="0" scaled="1"/>
            </a:gradFill>
            <a:ln>
              <a:noFill/>
            </a:ln>
          </p:spPr>
          <p:txBody>
            <a:bodyPr wrap="none" anchor="ctr"/>
            <a:lstStyle/>
            <a:p>
              <a:pPr algn="ctr">
                <a:defRPr/>
              </a:pPr>
              <a:endParaRPr lang="en-US" sz="2400">
                <a:latin typeface="Times New Roman"/>
                <a:cs typeface="Arial"/>
              </a:endParaRPr>
            </a:p>
          </p:txBody>
        </p:sp>
        <p:sp>
          <p:nvSpPr>
            <p:cNvPr id="110626" name="Oval 411"/>
            <p:cNvSpPr>
              <a:spLocks noChangeArrowheads="1"/>
            </p:cNvSpPr>
            <p:nvPr/>
          </p:nvSpPr>
          <p:spPr bwMode="auto">
            <a:xfrm>
              <a:off x="2356" y="1299"/>
              <a:ext cx="551" cy="127"/>
            </a:xfrm>
            <a:prstGeom prst="ellipse">
              <a:avLst/>
            </a:prstGeom>
            <a:gradFill>
              <a:gsLst>
                <a:gs pos="0">
                  <a:schemeClr val="hlink"/>
                </a:gs>
                <a:gs pos="100000">
                  <a:srgbClr val="FFFFFF"/>
                </a:gs>
              </a:gsLst>
              <a:lin ang="0" scaled="1"/>
            </a:gradFill>
            <a:ln w="9525">
              <a:solidFill>
                <a:schemeClr val="tx1"/>
              </a:solidFill>
              <a:round/>
              <a:headEnd/>
              <a:tailEnd/>
            </a:ln>
          </p:spPr>
          <p:txBody>
            <a:bodyPr wrap="none" anchor="ctr"/>
            <a:lstStyle/>
            <a:p>
              <a:pPr>
                <a:defRPr/>
              </a:pPr>
              <a:endParaRPr lang="en-US" sz="2400">
                <a:latin typeface="Times New Roman"/>
                <a:cs typeface="Arial"/>
              </a:endParaRPr>
            </a:p>
          </p:txBody>
        </p:sp>
        <p:grpSp>
          <p:nvGrpSpPr>
            <p:cNvPr id="110627" name="Group 67"/>
            <p:cNvGrpSpPr/>
            <p:nvPr/>
          </p:nvGrpSpPr>
          <p:grpSpPr bwMode="auto">
            <a:xfrm>
              <a:off x="2468" y="1332"/>
              <a:ext cx="310" cy="60"/>
              <a:chOff x="2468" y="1332"/>
              <a:chExt cx="310" cy="60"/>
            </a:xfrm>
          </p:grpSpPr>
          <p:sp>
            <p:nvSpPr>
              <p:cNvPr id="110630" name="Freeform 68"/>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28575" cmpd="sng">
                <a:solidFill>
                  <a:schemeClr val="tx1"/>
                </a:solidFill>
                <a:round/>
                <a:headEnd/>
                <a:tailEnd/>
              </a:ln>
            </p:spPr>
            <p:txBody>
              <a:bodyPr/>
              <a:lstStyle/>
              <a:p>
                <a:pPr>
                  <a:defRPr/>
                </a:pPr>
                <a:endParaRPr lang="en-US"/>
              </a:p>
            </p:txBody>
          </p:sp>
          <p:sp>
            <p:nvSpPr>
              <p:cNvPr id="110631" name="Freeform 69"/>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28575" cmpd="sng">
                <a:solidFill>
                  <a:schemeClr val="tx1"/>
                </a:solidFill>
                <a:round/>
                <a:headEnd/>
                <a:tailEnd/>
              </a:ln>
            </p:spPr>
            <p:txBody>
              <a:bodyPr/>
              <a:lstStyle/>
              <a:p>
                <a:pPr>
                  <a:defRPr/>
                </a:pPr>
                <a:endParaRPr lang="en-US"/>
              </a:p>
            </p:txBody>
          </p:sp>
        </p:grpSp>
        <p:sp>
          <p:nvSpPr>
            <p:cNvPr id="110628" name="Line 70"/>
            <p:cNvSpPr>
              <a:spLocks noChangeShapeType="1"/>
            </p:cNvSpPr>
            <p:nvPr/>
          </p:nvSpPr>
          <p:spPr bwMode="auto">
            <a:xfrm>
              <a:off x="2357" y="1361"/>
              <a:ext cx="0" cy="82"/>
            </a:xfrm>
            <a:prstGeom prst="line">
              <a:avLst/>
            </a:prstGeom>
            <a:noFill/>
            <a:ln w="9525">
              <a:solidFill>
                <a:schemeClr val="tx1"/>
              </a:solidFill>
              <a:round/>
              <a:headEnd/>
              <a:tailEnd/>
            </a:ln>
          </p:spPr>
          <p:txBody>
            <a:bodyPr/>
            <a:lstStyle/>
            <a:p>
              <a:pPr>
                <a:defRPr/>
              </a:pPr>
              <a:endParaRPr lang="en-US"/>
            </a:p>
          </p:txBody>
        </p:sp>
        <p:sp>
          <p:nvSpPr>
            <p:cNvPr id="110629" name="Line 7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pPr>
                <a:defRPr/>
              </a:pPr>
              <a:endParaRPr lang="en-US"/>
            </a:p>
          </p:txBody>
        </p:sp>
      </p:grpSp>
      <p:sp>
        <p:nvSpPr>
          <p:cNvPr id="83247" name="Freeform 303"/>
          <p:cNvSpPr/>
          <p:nvPr/>
        </p:nvSpPr>
        <p:spPr bwMode="auto">
          <a:xfrm>
            <a:off x="1257300" y="5826125"/>
            <a:ext cx="2247900" cy="403225"/>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fill="norm" stroke="1" extrusionOk="0">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CC0000"/>
            </a:solidFill>
            <a:round/>
            <a:headEnd/>
            <a:tailEnd type="triangle" w="med" len="med"/>
          </a:ln>
        </p:spPr>
        <p:txBody>
          <a:bodyPr/>
          <a:lstStyle/>
          <a:p>
            <a:pPr>
              <a:defRPr/>
            </a:pPr>
            <a:endParaRPr lang="en-US"/>
          </a:p>
        </p:txBody>
      </p:sp>
      <p:sp>
        <p:nvSpPr>
          <p:cNvPr id="83243" name="Freeform 299"/>
          <p:cNvSpPr/>
          <p:nvPr/>
        </p:nvSpPr>
        <p:spPr bwMode="auto">
          <a:xfrm>
            <a:off x="1289050" y="5862638"/>
            <a:ext cx="419100" cy="419100"/>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fill="norm" stroke="1" extrusionOk="0">
                <a:moveTo>
                  <a:pt x="60" y="0"/>
                </a:moveTo>
                <a:cubicBezTo>
                  <a:pt x="86" y="31"/>
                  <a:pt x="264" y="176"/>
                  <a:pt x="228" y="220"/>
                </a:cubicBezTo>
                <a:cubicBezTo>
                  <a:pt x="192" y="264"/>
                  <a:pt x="60" y="109"/>
                  <a:pt x="0" y="88"/>
                </a:cubicBezTo>
              </a:path>
            </a:pathLst>
          </a:custGeom>
          <a:noFill/>
          <a:ln w="28575">
            <a:solidFill>
              <a:srgbClr val="CC0000"/>
            </a:solidFill>
            <a:round/>
            <a:headEnd/>
            <a:tailEnd type="triangle" w="med" len="med"/>
          </a:ln>
        </p:spPr>
        <p:txBody>
          <a:bodyPr/>
          <a:lstStyle/>
          <a:p>
            <a:pPr>
              <a:defRPr/>
            </a:pPr>
            <a:endParaRPr lang="en-US"/>
          </a:p>
        </p:txBody>
      </p:sp>
      <p:sp>
        <p:nvSpPr>
          <p:cNvPr id="83245" name="Freeform 301"/>
          <p:cNvSpPr/>
          <p:nvPr/>
        </p:nvSpPr>
        <p:spPr bwMode="auto">
          <a:xfrm>
            <a:off x="1282700" y="5776913"/>
            <a:ext cx="1346200" cy="474662"/>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fill="norm" stroke="1" extrusionOk="0">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CC0000"/>
            </a:solidFill>
            <a:round/>
            <a:headEnd/>
            <a:tailEnd type="triangle" w="med" len="med"/>
          </a:ln>
        </p:spPr>
        <p:txBody>
          <a:body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55365"/>
                                        </p:tgtEl>
                                        <p:attrNameLst>
                                          <p:attrName>style.visibility</p:attrName>
                                        </p:attrNameLst>
                                      </p:cBhvr>
                                      <p:to>
                                        <p:strVal val="visible"/>
                                      </p:to>
                                    </p:set>
                                    <p:animEffect transition="in" filter="dissolve">
                                      <p:cBhvr>
                                        <p:cTn id="25" dur="500"/>
                                        <p:tgtEl>
                                          <p:spTgt spid="65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617"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11618"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01D45760-9127-49DC-A097-0D873DD183FF}" type="slidenum">
              <a:rPr lang="en-US" sz="1200">
                <a:latin typeface="Tahoma"/>
              </a:rPr>
              <a:t/>
            </a:fld>
            <a:endParaRPr lang="en-US" sz="1200">
              <a:latin typeface="Tahoma"/>
            </a:endParaRPr>
          </a:p>
        </p:txBody>
      </p:sp>
      <p:sp>
        <p:nvSpPr>
          <p:cNvPr id="67588" name="Rectangle 2"/>
          <p:cNvSpPr>
            <a:spLocks noChangeArrowheads="1" noGrp="1"/>
          </p:cNvSpPr>
          <p:nvPr>
            <p:ph type="title"/>
          </p:nvPr>
        </p:nvSpPr>
        <p:spPr bwMode="auto">
          <a:xfrm>
            <a:off x="685800" y="422275"/>
            <a:ext cx="7772400" cy="838200"/>
          </a:xfrm>
        </p:spPr>
        <p:txBody>
          <a:bodyPr/>
          <a:lstStyle/>
          <a:p>
            <a:pPr>
              <a:defRPr/>
            </a:pPr>
            <a:r>
              <a:rPr lang="en-US">
                <a:cs typeface="+mj-cs"/>
              </a:rPr>
              <a:t>IPv6: motivation</a:t>
            </a:r>
            <a:endParaRPr/>
          </a:p>
        </p:txBody>
      </p:sp>
      <p:sp>
        <p:nvSpPr>
          <p:cNvPr id="111620" name="Rectangle 3"/>
          <p:cNvSpPr>
            <a:spLocks noChangeArrowheads="1" noGrp="1"/>
          </p:cNvSpPr>
          <p:nvPr>
            <p:ph type="body" idx="1"/>
          </p:nvPr>
        </p:nvSpPr>
        <p:spPr bwMode="auto">
          <a:xfrm>
            <a:off x="511175" y="1401763"/>
            <a:ext cx="8205788" cy="5105400"/>
          </a:xfrm>
        </p:spPr>
        <p:txBody>
          <a:bodyPr/>
          <a:lstStyle/>
          <a:p>
            <a:pPr>
              <a:defRPr/>
            </a:pPr>
            <a:r>
              <a:rPr lang="en-US" i="1">
                <a:solidFill>
                  <a:srgbClr val="CC0000"/>
                </a:solidFill>
                <a:ea typeface="ＭＳ Ｐゴシック"/>
              </a:rPr>
              <a:t>initial motivation:</a:t>
            </a:r>
            <a:r>
              <a:rPr lang="en-US" i="1">
                <a:ea typeface="ＭＳ Ｐゴシック"/>
              </a:rPr>
              <a:t> </a:t>
            </a:r>
            <a:r>
              <a:rPr lang="en-US">
                <a:ea typeface="ＭＳ Ｐゴシック"/>
              </a:rPr>
              <a:t>32-bit address space soon to be completely allocated.  </a:t>
            </a:r>
            <a:endParaRPr/>
          </a:p>
          <a:p>
            <a:pPr>
              <a:defRPr/>
            </a:pPr>
            <a:r>
              <a:rPr lang="en-US">
                <a:ea typeface="ＭＳ Ｐゴシック"/>
              </a:rPr>
              <a:t>additional motivation:</a:t>
            </a:r>
            <a:endParaRPr/>
          </a:p>
          <a:p>
            <a:pPr lvl="1">
              <a:defRPr/>
            </a:pPr>
            <a:r>
              <a:rPr lang="en-US">
                <a:ea typeface="ＭＳ Ｐゴシック"/>
              </a:rPr>
              <a:t>header format helps speed processing/forwarding</a:t>
            </a:r>
            <a:endParaRPr/>
          </a:p>
          <a:p>
            <a:pPr lvl="1">
              <a:defRPr/>
            </a:pPr>
            <a:r>
              <a:rPr lang="en-US">
                <a:ea typeface="ＭＳ Ｐゴシック"/>
              </a:rPr>
              <a:t>header changes to facilitate QoS </a:t>
            </a:r>
            <a:endParaRPr/>
          </a:p>
          <a:p>
            <a:pPr lvl="1">
              <a:defRPr/>
            </a:pPr>
            <a:endParaRPr lang="en-US">
              <a:ea typeface="ＭＳ Ｐゴシック"/>
            </a:endParaRPr>
          </a:p>
          <a:p>
            <a:pPr>
              <a:buFont typeface="Wingdings"/>
              <a:buNone/>
              <a:defRPr/>
            </a:pPr>
            <a:r>
              <a:rPr lang="en-US" i="1">
                <a:solidFill>
                  <a:srgbClr val="CC0000"/>
                </a:solidFill>
                <a:ea typeface="ＭＳ Ｐゴシック"/>
              </a:rPr>
              <a:t>IPv6 datagram format: </a:t>
            </a:r>
            <a:endParaRPr/>
          </a:p>
          <a:p>
            <a:pPr lvl="1">
              <a:defRPr/>
            </a:pPr>
            <a:r>
              <a:rPr lang="en-US">
                <a:ea typeface="ＭＳ Ｐゴシック"/>
              </a:rPr>
              <a:t>fixed-length 40 byte header</a:t>
            </a:r>
            <a:endParaRPr/>
          </a:p>
          <a:p>
            <a:pPr lvl="1">
              <a:defRPr/>
            </a:pPr>
            <a:r>
              <a:rPr lang="en-US">
                <a:ea typeface="ＭＳ Ｐゴシック"/>
              </a:rPr>
              <a:t>no fragmentation allowed</a:t>
            </a:r>
            <a:endParaRPr lang="en-US" i="1">
              <a:ea typeface="ＭＳ Ｐゴシック"/>
            </a:endParaRPr>
          </a:p>
        </p:txBody>
      </p:sp>
      <p:pic>
        <p:nvPicPr>
          <p:cNvPr id="111621" name="Picture 4" descr="underline_base"/>
          <p:cNvPicPr>
            <a:picLocks noChangeArrowheads="1"/>
          </p:cNvPicPr>
          <p:nvPr/>
        </p:nvPicPr>
        <p:blipFill>
          <a:blip r:embed="rId3"/>
          <a:stretch/>
        </p:blipFill>
        <p:spPr bwMode="auto">
          <a:xfrm>
            <a:off x="811212" y="1055688"/>
            <a:ext cx="3656012" cy="1730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970" name="Title 1"/>
          <p:cNvSpPr>
            <a:spLocks noGrp="1"/>
          </p:cNvSpPr>
          <p:nvPr>
            <p:ph type="title"/>
          </p:nvPr>
        </p:nvSpPr>
        <p:spPr bwMode="auto"/>
        <p:txBody>
          <a:bodyPr/>
          <a:lstStyle/>
          <a:p>
            <a:pPr>
              <a:defRPr/>
            </a:pPr>
            <a:r>
              <a:rPr lang="en-US">
                <a:ea typeface="ＭＳ Ｐゴシック"/>
              </a:rPr>
              <a:t>Introducing IPv6</a:t>
            </a:r>
            <a:endParaRPr/>
          </a:p>
        </p:txBody>
      </p:sp>
      <p:sp>
        <p:nvSpPr>
          <p:cNvPr id="83971" name="Content Placeholder 2"/>
          <p:cNvSpPr>
            <a:spLocks noGrp="1"/>
          </p:cNvSpPr>
          <p:nvPr>
            <p:ph idx="1"/>
          </p:nvPr>
        </p:nvSpPr>
        <p:spPr bwMode="auto">
          <a:xfrm>
            <a:off x="291547" y="1277938"/>
            <a:ext cx="8759687" cy="5334000"/>
          </a:xfrm>
        </p:spPr>
        <p:txBody>
          <a:bodyPr/>
          <a:lstStyle/>
          <a:p>
            <a:pPr>
              <a:defRPr/>
            </a:pPr>
            <a:r>
              <a:rPr lang="en-US" sz="2400" i="1">
                <a:solidFill>
                  <a:srgbClr val="C00000"/>
                </a:solidFill>
              </a:rPr>
              <a:t>Larger address space</a:t>
            </a:r>
            <a:endParaRPr/>
          </a:p>
          <a:p>
            <a:pPr lvl="1">
              <a:defRPr/>
            </a:pPr>
            <a:r>
              <a:rPr lang="en-US">
                <a:ea typeface="ＭＳ Ｐゴシック"/>
              </a:rPr>
              <a:t>IPv6 addresses are 128 bits, compared to IPv4’s 32 bits. </a:t>
            </a:r>
            <a:endParaRPr/>
          </a:p>
          <a:p>
            <a:pPr lvl="2" algn="just">
              <a:defRPr/>
            </a:pPr>
            <a:r>
              <a:rPr lang="en-US">
                <a:ea typeface="ＭＳ Ｐゴシック"/>
              </a:rPr>
              <a:t>There are enough IPv6 addresses to allocate more than the entire IPv4 Internet address space to everyone on the planet.</a:t>
            </a:r>
            <a:endParaRPr/>
          </a:p>
          <a:p>
            <a:pPr>
              <a:defRPr/>
            </a:pPr>
            <a:r>
              <a:rPr lang="en-US" sz="2400" i="1">
                <a:solidFill>
                  <a:srgbClr val="C00000"/>
                </a:solidFill>
              </a:rPr>
              <a:t>Elimination of public-to-private NAT</a:t>
            </a:r>
            <a:endParaRPr/>
          </a:p>
          <a:p>
            <a:pPr lvl="1">
              <a:defRPr/>
            </a:pPr>
            <a:r>
              <a:rPr lang="en-US">
                <a:ea typeface="ＭＳ Ｐゴシック"/>
              </a:rPr>
              <a:t>End-to-end  communication traceability is possible.</a:t>
            </a:r>
            <a:endParaRPr/>
          </a:p>
          <a:p>
            <a:pPr>
              <a:defRPr/>
            </a:pPr>
            <a:r>
              <a:rPr lang="en-US" sz="2400" i="1">
                <a:solidFill>
                  <a:srgbClr val="C00000"/>
                </a:solidFill>
              </a:rPr>
              <a:t>Elimination of broadcast addresses</a:t>
            </a:r>
            <a:endParaRPr/>
          </a:p>
          <a:p>
            <a:pPr lvl="1">
              <a:defRPr/>
            </a:pPr>
            <a:r>
              <a:rPr lang="en-US">
                <a:ea typeface="ＭＳ Ｐゴシック"/>
              </a:rPr>
              <a:t>IPv6 now includes unicast, multicast, and </a:t>
            </a:r>
            <a:r>
              <a:rPr lang="en-US">
                <a:ea typeface="ＭＳ Ｐゴシック"/>
              </a:rPr>
              <a:t>anycast</a:t>
            </a:r>
            <a:r>
              <a:rPr lang="en-US">
                <a:ea typeface="ＭＳ Ｐゴシック"/>
              </a:rPr>
              <a:t> addresses. </a:t>
            </a:r>
            <a:endParaRPr/>
          </a:p>
          <a:p>
            <a:pPr>
              <a:defRPr/>
            </a:pPr>
            <a:r>
              <a:rPr lang="en-US" sz="2400" i="1">
                <a:solidFill>
                  <a:srgbClr val="C00000"/>
                </a:solidFill>
              </a:rPr>
              <a:t>Support for mobility and security</a:t>
            </a:r>
            <a:endParaRPr/>
          </a:p>
          <a:p>
            <a:pPr lvl="1">
              <a:defRPr/>
            </a:pPr>
            <a:r>
              <a:rPr lang="en-US">
                <a:ea typeface="ＭＳ Ｐゴシック"/>
              </a:rPr>
              <a:t>Helps ensure compliance with mobile IP and IPsec standards. </a:t>
            </a:r>
            <a:endParaRPr/>
          </a:p>
          <a:p>
            <a:pPr>
              <a:defRPr/>
            </a:pPr>
            <a:r>
              <a:rPr lang="en-US" sz="2400" i="1">
                <a:solidFill>
                  <a:srgbClr val="C00000"/>
                </a:solidFill>
              </a:rPr>
              <a:t>Simplified header for improved router efficiency</a:t>
            </a:r>
            <a:endParaRPr/>
          </a:p>
          <a:p>
            <a:pPr lvl="1">
              <a:defRPr/>
            </a:pPr>
            <a:endParaRPr lang="en-US">
              <a:ea typeface="ＭＳ Ｐゴシック"/>
            </a:endParaRPr>
          </a:p>
        </p:txBody>
      </p:sp>
      <p:pic>
        <p:nvPicPr>
          <p:cNvPr id="4" name="Picture 9" descr="underline_base"/>
          <p:cNvPicPr>
            <a:picLocks noChangeArrowheads="1"/>
          </p:cNvPicPr>
          <p:nvPr/>
        </p:nvPicPr>
        <p:blipFill>
          <a:blip r:embed="rId3"/>
          <a:stretch/>
        </p:blipFill>
        <p:spPr bwMode="auto">
          <a:xfrm>
            <a:off x="533400" y="1019174"/>
            <a:ext cx="3838576" cy="25876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6018" name="Rectangle 2"/>
          <p:cNvSpPr>
            <a:spLocks noChangeArrowheads="1" noGrp="1"/>
          </p:cNvSpPr>
          <p:nvPr>
            <p:ph type="title"/>
          </p:nvPr>
        </p:nvSpPr>
        <p:spPr bwMode="auto">
          <a:xfrm>
            <a:off x="533400" y="228600"/>
            <a:ext cx="7772400" cy="546100"/>
          </a:xfrm>
        </p:spPr>
        <p:txBody>
          <a:bodyPr/>
          <a:lstStyle/>
          <a:p>
            <a:pPr>
              <a:defRPr/>
            </a:pPr>
            <a:r>
              <a:rPr lang="en-US">
                <a:ea typeface="ＭＳ Ｐゴシック"/>
              </a:rPr>
              <a:t>IPv4 Header vs. IPv6 Header</a:t>
            </a:r>
            <a:endParaRPr/>
          </a:p>
        </p:txBody>
      </p:sp>
      <p:grpSp>
        <p:nvGrpSpPr>
          <p:cNvPr id="86019" name="Group 38"/>
          <p:cNvGrpSpPr/>
          <p:nvPr/>
        </p:nvGrpSpPr>
        <p:grpSpPr bwMode="auto">
          <a:xfrm>
            <a:off x="290513" y="1055688"/>
            <a:ext cx="8518525" cy="5197475"/>
            <a:chOff x="368300" y="1419224"/>
            <a:chExt cx="8518513" cy="5197476"/>
          </a:xfrm>
        </p:grpSpPr>
        <p:pic>
          <p:nvPicPr>
            <p:cNvPr id="86020" name="Picture 2"/>
            <p:cNvPicPr>
              <a:picLocks noChangeAspect="1" noChangeArrowheads="1"/>
            </p:cNvPicPr>
            <p:nvPr/>
          </p:nvPicPr>
          <p:blipFill>
            <a:blip r:embed="rId3"/>
            <a:stretch/>
          </p:blipFill>
          <p:spPr bwMode="auto">
            <a:xfrm>
              <a:off x="368300" y="3174999"/>
              <a:ext cx="4214852" cy="2786963"/>
            </a:xfrm>
            <a:prstGeom prst="rect">
              <a:avLst/>
            </a:prstGeom>
            <a:noFill/>
            <a:ln>
              <a:noFill/>
            </a:ln>
          </p:spPr>
        </p:pic>
        <p:pic>
          <p:nvPicPr>
            <p:cNvPr id="86021" name="Picture 4"/>
            <p:cNvPicPr>
              <a:picLocks noChangeAspect="1" noChangeArrowheads="1"/>
            </p:cNvPicPr>
            <p:nvPr/>
          </p:nvPicPr>
          <p:blipFill>
            <a:blip r:embed="rId4"/>
            <a:stretch/>
          </p:blipFill>
          <p:spPr bwMode="auto">
            <a:xfrm>
              <a:off x="4652623" y="3136900"/>
              <a:ext cx="4234190" cy="2857500"/>
            </a:xfrm>
            <a:prstGeom prst="rect">
              <a:avLst/>
            </a:prstGeom>
            <a:noFill/>
            <a:ln>
              <a:noFill/>
            </a:ln>
          </p:spPr>
        </p:pic>
        <p:sp>
          <p:nvSpPr>
            <p:cNvPr id="86022" name="Text Box 21"/>
            <p:cNvSpPr txBox="1">
              <a:spLocks noChangeArrowheads="1"/>
            </p:cNvSpPr>
            <p:nvPr/>
          </p:nvSpPr>
          <p:spPr bwMode="auto">
            <a:xfrm>
              <a:off x="393700" y="1419224"/>
              <a:ext cx="4140200" cy="575366"/>
            </a:xfrm>
            <a:prstGeom prst="rect">
              <a:avLst/>
            </a:prstGeom>
            <a:solidFill>
              <a:srgbClr val="FFFF99"/>
            </a:solidFill>
            <a:ln w="9525">
              <a:solidFill>
                <a:schemeClr val="tx1"/>
              </a:solidFill>
              <a:miter lim="800000"/>
              <a:headEnd type="none" w="sm" len="sm"/>
              <a:tailEnd type="none" w="sm" len="sm"/>
            </a:ln>
          </p:spPr>
          <p:txBody>
            <a:bodyPr lIns="82124" tIns="41061" rIns="82124" bIns="41061">
              <a:spAutoFit/>
            </a:bodyPr>
            <a:lstStyle>
              <a:lvl1pPr marL="171450" indent="-171450"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buFont typeface="Arial"/>
                <a:buChar char="•"/>
                <a:defRPr/>
              </a:pPr>
              <a:r>
                <a:rPr lang="en-US" sz="1600"/>
                <a:t>The IPv4 header has 20 octets containing 12 basic header fields. </a:t>
              </a:r>
              <a:endParaRPr/>
            </a:p>
          </p:txBody>
        </p:sp>
        <p:sp>
          <p:nvSpPr>
            <p:cNvPr id="86023" name="Text Box 21"/>
            <p:cNvSpPr txBox="1">
              <a:spLocks noChangeArrowheads="1"/>
            </p:cNvSpPr>
            <p:nvPr/>
          </p:nvSpPr>
          <p:spPr bwMode="auto">
            <a:xfrm>
              <a:off x="4572000" y="1419225"/>
              <a:ext cx="4229100" cy="575366"/>
            </a:xfrm>
            <a:prstGeom prst="rect">
              <a:avLst/>
            </a:prstGeom>
            <a:solidFill>
              <a:srgbClr val="FFFF99"/>
            </a:solidFill>
            <a:ln w="9525">
              <a:solidFill>
                <a:schemeClr val="tx1"/>
              </a:solidFill>
              <a:miter lim="800000"/>
              <a:headEnd type="none" w="sm" len="sm"/>
              <a:tailEnd type="none" w="sm" len="sm"/>
            </a:ln>
          </p:spPr>
          <p:txBody>
            <a:bodyPr lIns="82124" tIns="41061" rIns="82124" bIns="41061">
              <a:spAutoFit/>
            </a:bodyPr>
            <a:lstStyle>
              <a:lvl1pPr marL="171450" indent="-171450"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buFont typeface="Arial"/>
                <a:buChar char="•"/>
                <a:defRPr/>
              </a:pPr>
              <a:r>
                <a:rPr lang="en-US" sz="1600"/>
                <a:t>The IPv6 header has 40 octets containing 8 fields. </a:t>
              </a:r>
              <a:endParaRPr/>
            </a:p>
          </p:txBody>
        </p:sp>
        <p:sp>
          <p:nvSpPr>
            <p:cNvPr id="21" name="Text Box 21"/>
            <p:cNvSpPr txBox="1">
              <a:spLocks noChangeArrowheads="1"/>
            </p:cNvSpPr>
            <p:nvPr/>
          </p:nvSpPr>
          <p:spPr bwMode="auto">
            <a:xfrm>
              <a:off x="406400" y="2046286"/>
              <a:ext cx="8381988" cy="328613"/>
            </a:xfrm>
            <a:prstGeom prst="rect">
              <a:avLst/>
            </a:prstGeom>
            <a:solidFill>
              <a:schemeClr val="accent6">
                <a:lumMod val="20000"/>
                <a:lumOff val="80000"/>
              </a:schemeClr>
            </a:solidFill>
            <a:ln w="9525">
              <a:solidFill>
                <a:schemeClr val="tx1"/>
              </a:solidFill>
              <a:miter lim="800000"/>
              <a:headEnd type="none" w="sm" len="sm"/>
              <a:tailEnd type="none" w="sm" len="sm"/>
            </a:ln>
          </p:spPr>
          <p:txBody>
            <a:bodyPr lIns="82124" tIns="41061" rIns="82124" bIns="41061">
              <a:spAutoFit/>
            </a:bodyPr>
            <a:lstStyle/>
            <a:p>
              <a:pPr marL="171450" indent="-171450" defTabSz="814388">
                <a:buFont typeface="Arial"/>
                <a:buChar char="•"/>
                <a:defRPr/>
              </a:pPr>
              <a:r>
                <a:rPr lang="en-US" sz="1600"/>
                <a:t>Three of these fields are identical in nature.</a:t>
              </a:r>
              <a:endParaRPr/>
            </a:p>
          </p:txBody>
        </p:sp>
        <p:sp>
          <p:nvSpPr>
            <p:cNvPr id="22" name="Text Box 21"/>
            <p:cNvSpPr txBox="1">
              <a:spLocks noChangeArrowheads="1"/>
            </p:cNvSpPr>
            <p:nvPr/>
          </p:nvSpPr>
          <p:spPr bwMode="auto">
            <a:xfrm>
              <a:off x="406400" y="2376485"/>
              <a:ext cx="8381988" cy="328613"/>
            </a:xfrm>
            <a:prstGeom prst="rect">
              <a:avLst/>
            </a:prstGeom>
            <a:solidFill>
              <a:schemeClr val="accent1">
                <a:lumMod val="20000"/>
                <a:lumOff val="80000"/>
              </a:schemeClr>
            </a:solidFill>
            <a:ln w="9525">
              <a:solidFill>
                <a:schemeClr val="tx1"/>
              </a:solidFill>
              <a:miter lim="800000"/>
              <a:headEnd type="none" w="sm" len="sm"/>
              <a:tailEnd type="none" w="sm" len="sm"/>
            </a:ln>
          </p:spPr>
          <p:txBody>
            <a:bodyPr lIns="82124" tIns="41061" rIns="82124" bIns="41061">
              <a:spAutoFit/>
            </a:bodyPr>
            <a:lstStyle/>
            <a:p>
              <a:pPr marL="171450" indent="-171450" defTabSz="814388">
                <a:buFont typeface="Arial"/>
                <a:buChar char="•"/>
                <a:defRPr/>
              </a:pPr>
              <a:r>
                <a:rPr lang="en-US" sz="1600"/>
                <a:t>Other fields serve similar functions as in IPv4. </a:t>
              </a:r>
              <a:endParaRPr/>
            </a:p>
          </p:txBody>
        </p:sp>
        <p:sp>
          <p:nvSpPr>
            <p:cNvPr id="23" name="Text Box 21"/>
            <p:cNvSpPr txBox="1">
              <a:spLocks noChangeArrowheads="1"/>
            </p:cNvSpPr>
            <p:nvPr/>
          </p:nvSpPr>
          <p:spPr bwMode="auto">
            <a:xfrm>
              <a:off x="406400" y="2719386"/>
              <a:ext cx="8381988" cy="328613"/>
            </a:xfrm>
            <a:prstGeom prst="rect">
              <a:avLst/>
            </a:prstGeom>
            <a:solidFill>
              <a:schemeClr val="accent2">
                <a:lumMod val="40000"/>
                <a:lumOff val="60000"/>
              </a:schemeClr>
            </a:solidFill>
            <a:ln w="9525">
              <a:solidFill>
                <a:schemeClr val="tx1"/>
              </a:solidFill>
              <a:miter lim="800000"/>
              <a:headEnd type="none" w="sm" len="sm"/>
              <a:tailEnd type="none" w="sm" len="sm"/>
            </a:ln>
          </p:spPr>
          <p:txBody>
            <a:bodyPr lIns="82124" tIns="41061" rIns="82124" bIns="41061">
              <a:spAutoFit/>
            </a:bodyPr>
            <a:lstStyle/>
            <a:p>
              <a:pPr marL="171450" indent="-171450" defTabSz="814388">
                <a:buFont typeface="Arial"/>
                <a:buChar char="•"/>
                <a:defRPr/>
              </a:pPr>
              <a:r>
                <a:rPr lang="en-US" sz="1600"/>
                <a:t>The remaining IPv4 fields no longer exist in IPv6. </a:t>
              </a:r>
              <a:endParaRPr/>
            </a:p>
          </p:txBody>
        </p:sp>
        <p:grpSp>
          <p:nvGrpSpPr>
            <p:cNvPr id="86027" name="Group 35"/>
            <p:cNvGrpSpPr/>
            <p:nvPr/>
          </p:nvGrpSpPr>
          <p:grpSpPr bwMode="auto">
            <a:xfrm>
              <a:off x="431799" y="3454399"/>
              <a:ext cx="8356600" cy="2476500"/>
              <a:chOff x="444500" y="2260600"/>
              <a:chExt cx="8356600" cy="2476500"/>
            </a:xfrm>
          </p:grpSpPr>
          <p:sp>
            <p:nvSpPr>
              <p:cNvPr id="86048" name="Rectangle 30"/>
              <p:cNvSpPr>
                <a:spLocks noChangeArrowheads="1"/>
              </p:cNvSpPr>
              <p:nvPr/>
            </p:nvSpPr>
            <p:spPr bwMode="auto">
              <a:xfrm>
                <a:off x="444500" y="2260600"/>
                <a:ext cx="914400" cy="571500"/>
              </a:xfrm>
              <a:prstGeom prst="rect">
                <a:avLst/>
              </a:prstGeom>
              <a:noFill/>
              <a:ln w="76200" algn="ctr">
                <a:solidFill>
                  <a:srgbClr val="FFC000"/>
                </a:solidFill>
                <a:round/>
                <a:headEnd/>
                <a:tailEnd/>
              </a:ln>
            </p:spPr>
            <p:txBody>
              <a:bodyPr wrap="none"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49" name="Rectangle 31"/>
              <p:cNvSpPr>
                <a:spLocks noChangeArrowheads="1"/>
              </p:cNvSpPr>
              <p:nvPr/>
            </p:nvSpPr>
            <p:spPr bwMode="auto">
              <a:xfrm>
                <a:off x="457200" y="3848100"/>
                <a:ext cx="4076699" cy="5715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50" name="Rectangle 32"/>
              <p:cNvSpPr>
                <a:spLocks noChangeArrowheads="1"/>
              </p:cNvSpPr>
              <p:nvPr/>
            </p:nvSpPr>
            <p:spPr bwMode="auto">
              <a:xfrm>
                <a:off x="4724399" y="3429000"/>
                <a:ext cx="4076699" cy="13081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51" name="Rectangle 33"/>
              <p:cNvSpPr>
                <a:spLocks noChangeArrowheads="1"/>
              </p:cNvSpPr>
              <p:nvPr/>
            </p:nvSpPr>
            <p:spPr bwMode="auto">
              <a:xfrm>
                <a:off x="4686300" y="2298700"/>
                <a:ext cx="914400" cy="571500"/>
              </a:xfrm>
              <a:prstGeom prst="rect">
                <a:avLst/>
              </a:prstGeom>
              <a:noFill/>
              <a:ln w="76200" algn="ctr">
                <a:solidFill>
                  <a:srgbClr val="FFC000"/>
                </a:solidFill>
                <a:round/>
                <a:headEnd/>
                <a:tailEnd/>
              </a:ln>
            </p:spPr>
            <p:txBody>
              <a:bodyPr wrap="none"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grpSp>
        <p:grpSp>
          <p:nvGrpSpPr>
            <p:cNvPr id="86028" name="Group 37"/>
            <p:cNvGrpSpPr/>
            <p:nvPr/>
          </p:nvGrpSpPr>
          <p:grpSpPr bwMode="auto">
            <a:xfrm>
              <a:off x="1866900" y="3479800"/>
              <a:ext cx="5181600" cy="571500"/>
              <a:chOff x="1879600" y="2286000"/>
              <a:chExt cx="5181600" cy="571500"/>
            </a:xfrm>
          </p:grpSpPr>
          <p:sp>
            <p:nvSpPr>
              <p:cNvPr id="86046" name="Rectangle 34"/>
              <p:cNvSpPr>
                <a:spLocks noChangeArrowheads="1"/>
              </p:cNvSpPr>
              <p:nvPr/>
            </p:nvSpPr>
            <p:spPr bwMode="auto">
              <a:xfrm>
                <a:off x="1879600" y="2286000"/>
                <a:ext cx="952500" cy="5334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47" name="Rectangle 36"/>
              <p:cNvSpPr>
                <a:spLocks noChangeArrowheads="1"/>
              </p:cNvSpPr>
              <p:nvPr/>
            </p:nvSpPr>
            <p:spPr bwMode="auto">
              <a:xfrm>
                <a:off x="5638800" y="2286000"/>
                <a:ext cx="1422400" cy="5715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grpSp>
        <p:grpSp>
          <p:nvGrpSpPr>
            <p:cNvPr id="86029" name="Group 41"/>
            <p:cNvGrpSpPr/>
            <p:nvPr/>
          </p:nvGrpSpPr>
          <p:grpSpPr bwMode="auto">
            <a:xfrm>
              <a:off x="2819400" y="3467100"/>
              <a:ext cx="4203700" cy="1143000"/>
              <a:chOff x="2832100" y="2273300"/>
              <a:chExt cx="4203700" cy="1143000"/>
            </a:xfrm>
          </p:grpSpPr>
          <p:sp>
            <p:nvSpPr>
              <p:cNvPr id="86044" name="Rectangle 39"/>
              <p:cNvSpPr>
                <a:spLocks noChangeArrowheads="1"/>
              </p:cNvSpPr>
              <p:nvPr/>
            </p:nvSpPr>
            <p:spPr bwMode="auto">
              <a:xfrm>
                <a:off x="2832100" y="2273300"/>
                <a:ext cx="1689100" cy="5334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45" name="Rectangle 40"/>
              <p:cNvSpPr>
                <a:spLocks noChangeArrowheads="1"/>
              </p:cNvSpPr>
              <p:nvPr/>
            </p:nvSpPr>
            <p:spPr bwMode="auto">
              <a:xfrm>
                <a:off x="4699000" y="2844800"/>
                <a:ext cx="2336800" cy="5715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grpSp>
        <p:grpSp>
          <p:nvGrpSpPr>
            <p:cNvPr id="86030" name="Group 45"/>
            <p:cNvGrpSpPr/>
            <p:nvPr/>
          </p:nvGrpSpPr>
          <p:grpSpPr bwMode="auto">
            <a:xfrm>
              <a:off x="482600" y="4025899"/>
              <a:ext cx="8331200" cy="1028700"/>
              <a:chOff x="495300" y="2832100"/>
              <a:chExt cx="8331200" cy="1028700"/>
            </a:xfrm>
          </p:grpSpPr>
          <p:sp>
            <p:nvSpPr>
              <p:cNvPr id="86042" name="Rectangle 43"/>
              <p:cNvSpPr>
                <a:spLocks noChangeArrowheads="1"/>
              </p:cNvSpPr>
              <p:nvPr/>
            </p:nvSpPr>
            <p:spPr bwMode="auto">
              <a:xfrm>
                <a:off x="495300" y="3327400"/>
                <a:ext cx="1371600" cy="5334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43" name="Rectangle 44"/>
              <p:cNvSpPr>
                <a:spLocks noChangeArrowheads="1"/>
              </p:cNvSpPr>
              <p:nvPr/>
            </p:nvSpPr>
            <p:spPr bwMode="auto">
              <a:xfrm>
                <a:off x="7874000" y="2832100"/>
                <a:ext cx="952500" cy="5715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grpSp>
        <p:grpSp>
          <p:nvGrpSpPr>
            <p:cNvPr id="86031" name="Group 49"/>
            <p:cNvGrpSpPr/>
            <p:nvPr/>
          </p:nvGrpSpPr>
          <p:grpSpPr bwMode="auto">
            <a:xfrm>
              <a:off x="1816100" y="4051300"/>
              <a:ext cx="6045200" cy="1003300"/>
              <a:chOff x="1828800" y="2857500"/>
              <a:chExt cx="6045200" cy="1003300"/>
            </a:xfrm>
          </p:grpSpPr>
          <p:sp>
            <p:nvSpPr>
              <p:cNvPr id="86040" name="Rectangle 47"/>
              <p:cNvSpPr>
                <a:spLocks noChangeArrowheads="1"/>
              </p:cNvSpPr>
              <p:nvPr/>
            </p:nvSpPr>
            <p:spPr bwMode="auto">
              <a:xfrm>
                <a:off x="1828800" y="3327400"/>
                <a:ext cx="965200" cy="5334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41" name="Rectangle 48"/>
              <p:cNvSpPr>
                <a:spLocks noChangeArrowheads="1"/>
              </p:cNvSpPr>
              <p:nvPr/>
            </p:nvSpPr>
            <p:spPr bwMode="auto">
              <a:xfrm>
                <a:off x="7076722" y="2857500"/>
                <a:ext cx="797278" cy="5715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grpSp>
        <p:grpSp>
          <p:nvGrpSpPr>
            <p:cNvPr id="86032" name="Group 56"/>
            <p:cNvGrpSpPr/>
            <p:nvPr/>
          </p:nvGrpSpPr>
          <p:grpSpPr bwMode="auto">
            <a:xfrm>
              <a:off x="431799" y="3454399"/>
              <a:ext cx="4102100" cy="2438400"/>
              <a:chOff x="444500" y="2260600"/>
              <a:chExt cx="4102100" cy="2438400"/>
            </a:xfrm>
          </p:grpSpPr>
          <p:sp>
            <p:nvSpPr>
              <p:cNvPr id="86035" name="Rectangle 51"/>
              <p:cNvSpPr>
                <a:spLocks noChangeArrowheads="1"/>
              </p:cNvSpPr>
              <p:nvPr/>
            </p:nvSpPr>
            <p:spPr bwMode="auto">
              <a:xfrm>
                <a:off x="1333500" y="2260600"/>
                <a:ext cx="558800" cy="5842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36" name="Rectangle 52"/>
              <p:cNvSpPr>
                <a:spLocks noChangeArrowheads="1"/>
              </p:cNvSpPr>
              <p:nvPr/>
            </p:nvSpPr>
            <p:spPr bwMode="auto">
              <a:xfrm>
                <a:off x="444500" y="2832100"/>
                <a:ext cx="4102100" cy="5207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37" name="Rectangle 53"/>
              <p:cNvSpPr>
                <a:spLocks noChangeArrowheads="1"/>
              </p:cNvSpPr>
              <p:nvPr/>
            </p:nvSpPr>
            <p:spPr bwMode="auto">
              <a:xfrm>
                <a:off x="2806700" y="3340100"/>
                <a:ext cx="1739900" cy="5207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38" name="Rectangle 54"/>
              <p:cNvSpPr>
                <a:spLocks noChangeArrowheads="1"/>
              </p:cNvSpPr>
              <p:nvPr/>
            </p:nvSpPr>
            <p:spPr bwMode="auto">
              <a:xfrm>
                <a:off x="457200" y="4394200"/>
                <a:ext cx="4076699" cy="3048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sp>
            <p:nvSpPr>
              <p:cNvPr id="86039" name="Rectangle 55"/>
              <p:cNvSpPr>
                <a:spLocks noChangeArrowheads="1"/>
              </p:cNvSpPr>
              <p:nvPr/>
            </p:nvSpPr>
            <p:spPr bwMode="auto">
              <a:xfrm>
                <a:off x="2806700" y="2844800"/>
                <a:ext cx="774700" cy="508000"/>
              </a:xfrm>
              <a:prstGeom prst="rect">
                <a:avLst/>
              </a:prstGeom>
              <a:noFill/>
              <a:ln w="76200" algn="ctr">
                <a:solidFill>
                  <a:srgbClr val="FFC000"/>
                </a:solidFill>
                <a:round/>
                <a:headEnd/>
                <a:tailEnd/>
              </a:ln>
            </p:spPr>
            <p:txBody>
              <a:bodyPr lIns="82124" tIns="41061" rIns="82124" bIns="41061" anchor="ctr">
                <a:spAutoFit/>
              </a:bodyPr>
              <a:lstStyle>
                <a:lvl1pPr defTabSz="814388">
                  <a:defRPr>
                    <a:solidFill>
                      <a:schemeClr val="tx1"/>
                    </a:solidFill>
                    <a:latin typeface="Arial"/>
                    <a:ea typeface="ＭＳ Ｐゴシック"/>
                  </a:defRPr>
                </a:lvl1pPr>
                <a:lvl2pPr marL="742950" indent="-285750" defTabSz="814388">
                  <a:defRPr>
                    <a:solidFill>
                      <a:schemeClr val="tx1"/>
                    </a:solidFill>
                    <a:latin typeface="Arial"/>
                    <a:ea typeface="ＭＳ Ｐゴシック"/>
                  </a:defRPr>
                </a:lvl2pPr>
                <a:lvl3pPr marL="1143000" indent="-228600" defTabSz="814388">
                  <a:defRPr>
                    <a:solidFill>
                      <a:schemeClr val="tx1"/>
                    </a:solidFill>
                    <a:latin typeface="Arial"/>
                    <a:ea typeface="ＭＳ Ｐゴシック"/>
                  </a:defRPr>
                </a:lvl3pPr>
                <a:lvl4pPr marL="1600200" indent="-228600" defTabSz="814388">
                  <a:defRPr>
                    <a:solidFill>
                      <a:schemeClr val="tx1"/>
                    </a:solidFill>
                    <a:latin typeface="Arial"/>
                    <a:ea typeface="ＭＳ Ｐゴシック"/>
                  </a:defRPr>
                </a:lvl4pPr>
                <a:lvl5pPr marL="2057400" indent="-228600" defTabSz="814388">
                  <a:defRPr>
                    <a:solidFill>
                      <a:schemeClr val="tx1"/>
                    </a:solidFill>
                    <a:latin typeface="Arial"/>
                    <a:ea typeface="ＭＳ Ｐゴシック"/>
                  </a:defRPr>
                </a:lvl5pPr>
                <a:lvl6pPr marL="2514600" indent="-228600" defTabSz="814388">
                  <a:spcBef>
                    <a:spcPts val="0"/>
                  </a:spcBef>
                  <a:spcAft>
                    <a:spcPts val="0"/>
                  </a:spcAft>
                  <a:defRPr>
                    <a:solidFill>
                      <a:schemeClr val="tx1"/>
                    </a:solidFill>
                    <a:latin typeface="Arial"/>
                    <a:ea typeface="ＭＳ Ｐゴシック"/>
                  </a:defRPr>
                </a:lvl6pPr>
                <a:lvl7pPr marL="2971800" indent="-228600" defTabSz="814388">
                  <a:spcBef>
                    <a:spcPts val="0"/>
                  </a:spcBef>
                  <a:spcAft>
                    <a:spcPts val="0"/>
                  </a:spcAft>
                  <a:defRPr>
                    <a:solidFill>
                      <a:schemeClr val="tx1"/>
                    </a:solidFill>
                    <a:latin typeface="Arial"/>
                    <a:ea typeface="ＭＳ Ｐゴシック"/>
                  </a:defRPr>
                </a:lvl7pPr>
                <a:lvl8pPr marL="3429000" indent="-228600" defTabSz="814388">
                  <a:spcBef>
                    <a:spcPts val="0"/>
                  </a:spcBef>
                  <a:spcAft>
                    <a:spcPts val="0"/>
                  </a:spcAft>
                  <a:defRPr>
                    <a:solidFill>
                      <a:schemeClr val="tx1"/>
                    </a:solidFill>
                    <a:latin typeface="Arial"/>
                    <a:ea typeface="ＭＳ Ｐゴシック"/>
                  </a:defRPr>
                </a:lvl8pPr>
                <a:lvl9pPr marL="3886200" indent="-228600" defTabSz="814388">
                  <a:spcBef>
                    <a:spcPts val="0"/>
                  </a:spcBef>
                  <a:spcAft>
                    <a:spcPts val="0"/>
                  </a:spcAft>
                  <a:defRPr>
                    <a:solidFill>
                      <a:schemeClr val="tx1"/>
                    </a:solidFill>
                    <a:latin typeface="Arial"/>
                    <a:ea typeface="ＭＳ Ｐゴシック"/>
                  </a:defRPr>
                </a:lvl9pPr>
              </a:lstStyle>
              <a:p>
                <a:pPr algn="ctr">
                  <a:lnSpc>
                    <a:spcPct val="90000"/>
                  </a:lnSpc>
                  <a:defRPr/>
                </a:pPr>
                <a:endParaRPr lang="en-US" sz="2400"/>
              </a:p>
            </p:txBody>
          </p:sp>
        </p:grpSp>
        <p:pic>
          <p:nvPicPr>
            <p:cNvPr id="86033" name="Picture 6"/>
            <p:cNvPicPr>
              <a:picLocks noChangeAspect="1" noChangeArrowheads="1"/>
            </p:cNvPicPr>
            <p:nvPr/>
          </p:nvPicPr>
          <p:blipFill>
            <a:blip r:embed="rId5"/>
            <a:stretch/>
          </p:blipFill>
          <p:spPr bwMode="auto">
            <a:xfrm>
              <a:off x="1219200" y="6055504"/>
              <a:ext cx="2380171" cy="535796"/>
            </a:xfrm>
            <a:prstGeom prst="rect">
              <a:avLst/>
            </a:prstGeom>
            <a:noFill/>
            <a:ln>
              <a:noFill/>
            </a:ln>
          </p:spPr>
        </p:pic>
        <p:pic>
          <p:nvPicPr>
            <p:cNvPr id="86034" name="Picture 7"/>
            <p:cNvPicPr>
              <a:picLocks noChangeAspect="1" noChangeArrowheads="1"/>
            </p:cNvPicPr>
            <p:nvPr/>
          </p:nvPicPr>
          <p:blipFill>
            <a:blip r:embed="rId6"/>
            <a:stretch/>
          </p:blipFill>
          <p:spPr bwMode="auto">
            <a:xfrm>
              <a:off x="5295899" y="6070600"/>
              <a:ext cx="2390475" cy="546100"/>
            </a:xfrm>
            <a:prstGeom prst="rect">
              <a:avLst/>
            </a:prstGeom>
            <a:noFill/>
            <a:ln>
              <a:noFill/>
            </a:ln>
          </p:spPr>
        </p:pic>
      </p:grpSp>
      <p:pic>
        <p:nvPicPr>
          <p:cNvPr id="36" name="Picture 9" descr="underline_base"/>
          <p:cNvPicPr>
            <a:picLocks noChangeArrowheads="1"/>
          </p:cNvPicPr>
          <p:nvPr/>
        </p:nvPicPr>
        <p:blipFill>
          <a:blip r:embed="rId7"/>
          <a:stretch/>
        </p:blipFill>
        <p:spPr bwMode="auto">
          <a:xfrm>
            <a:off x="533400" y="732785"/>
            <a:ext cx="7168375" cy="2142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8066" name="Rectangle 2"/>
          <p:cNvSpPr>
            <a:spLocks noChangeArrowheads="1" noGrp="1"/>
          </p:cNvSpPr>
          <p:nvPr>
            <p:ph type="title"/>
          </p:nvPr>
        </p:nvSpPr>
        <p:spPr bwMode="auto"/>
        <p:txBody>
          <a:bodyPr/>
          <a:lstStyle/>
          <a:p>
            <a:pPr>
              <a:defRPr/>
            </a:pPr>
            <a:r>
              <a:rPr lang="en-US">
                <a:ea typeface="ＭＳ Ｐゴシック"/>
              </a:rPr>
              <a:t>IPv6 Address Specifics</a:t>
            </a:r>
            <a:endParaRPr/>
          </a:p>
        </p:txBody>
      </p:sp>
      <p:sp>
        <p:nvSpPr>
          <p:cNvPr id="1674243" name="Rectangle 3"/>
          <p:cNvSpPr>
            <a:spLocks noChangeArrowheads="1" noGrp="1"/>
          </p:cNvSpPr>
          <p:nvPr>
            <p:ph idx="1"/>
          </p:nvPr>
        </p:nvSpPr>
        <p:spPr bwMode="auto"/>
        <p:txBody>
          <a:bodyPr>
            <a:normAutofit/>
          </a:bodyPr>
          <a:lstStyle/>
          <a:p>
            <a:pPr marL="342890" indent="-342890">
              <a:defRPr/>
            </a:pPr>
            <a:r>
              <a:rPr lang="en-US"/>
              <a:t>The 128-bit IPv6 address is written using hexadecimal numbers.</a:t>
            </a:r>
            <a:endParaRPr/>
          </a:p>
          <a:p>
            <a:pPr marL="742932" lvl="1" indent="-285744">
              <a:defRPr/>
            </a:pPr>
            <a:r>
              <a:rPr lang="en-US"/>
              <a:t>Specifically, it consists of 8, 16-bit segments separated with colons between each set of four hex digits (16 bits).</a:t>
            </a:r>
            <a:endParaRPr/>
          </a:p>
          <a:p>
            <a:pPr marL="742932" lvl="1" indent="-285744">
              <a:defRPr/>
            </a:pPr>
            <a:r>
              <a:rPr lang="en-US"/>
              <a:t>The format is</a:t>
            </a:r>
            <a:r>
              <a:rPr lang="en-US" b="1">
                <a:latin typeface="Courier New"/>
                <a:cs typeface="Courier New"/>
              </a:rPr>
              <a:t> x:x:x:x:x:x:x:x</a:t>
            </a:r>
            <a:r>
              <a:rPr lang="en-US"/>
              <a:t>, where</a:t>
            </a:r>
            <a:r>
              <a:rPr lang="en-US" b="1">
                <a:latin typeface="Courier New"/>
                <a:cs typeface="Courier New"/>
              </a:rPr>
              <a:t> x </a:t>
            </a:r>
            <a:r>
              <a:rPr lang="en-US"/>
              <a:t>is a 16-bit hexadecimal field therefore each</a:t>
            </a:r>
            <a:r>
              <a:rPr lang="en-US" b="1">
                <a:latin typeface="Courier New"/>
                <a:cs typeface="Courier New"/>
              </a:rPr>
              <a:t> x </a:t>
            </a:r>
            <a:r>
              <a:rPr lang="en-US"/>
              <a:t>is representing four hexadecimal digits. </a:t>
            </a:r>
            <a:endParaRPr/>
          </a:p>
          <a:p>
            <a:pPr marL="342890" indent="-342890">
              <a:defRPr/>
            </a:pPr>
            <a:r>
              <a:rPr lang="en-US"/>
              <a:t>An example address is as follows:</a:t>
            </a:r>
            <a:endParaRPr/>
          </a:p>
          <a:p>
            <a:pPr marL="1142971" lvl="2" indent="-228594">
              <a:defRPr/>
            </a:pPr>
            <a:r>
              <a:rPr lang="en-US" b="1">
                <a:latin typeface="Courier New"/>
                <a:cs typeface="Courier New"/>
              </a:rPr>
              <a:t>2035:0001:2BC5:0000:0000:087C:0000:000A</a:t>
            </a:r>
            <a:endParaRPr/>
          </a:p>
          <a:p>
            <a:pPr marL="457188" lvl="1" indent="0">
              <a:buFont typeface="Wingdings"/>
              <a:buNone/>
              <a:defRPr/>
            </a:pPr>
            <a:endParaRPr lang="en-US"/>
          </a:p>
        </p:txBody>
      </p:sp>
      <p:sp>
        <p:nvSpPr>
          <p:cNvPr id="2" name="Rectangle 1"/>
          <p:cNvSpPr/>
          <p:nvPr/>
        </p:nvSpPr>
        <p:spPr bwMode="auto">
          <a:xfrm>
            <a:off x="503045" y="5915680"/>
            <a:ext cx="8425512" cy="584775"/>
          </a:xfrm>
          <a:prstGeom prst="rect">
            <a:avLst/>
          </a:prstGeom>
        </p:spPr>
        <p:txBody>
          <a:bodyPr wrap="none">
            <a:spAutoFit/>
          </a:bodyPr>
          <a:lstStyle/>
          <a:p>
            <a:pPr>
              <a:defRPr/>
            </a:pPr>
            <a:r>
              <a:rPr lang="en-US" sz="3200" i="1">
                <a:solidFill>
                  <a:srgbClr val="C00000"/>
                </a:solidFill>
                <a:latin typeface="+mn-lt"/>
                <a:ea typeface="ＭＳ Ｐゴシック"/>
                <a:cs typeface="ＭＳ Ｐゴシック"/>
              </a:rPr>
              <a:t>Homework: Read about Abbreviating IPv6 Addresses</a:t>
            </a:r>
            <a:endParaRPr lang="en-US" sz="3200" i="1">
              <a:solidFill>
                <a:srgbClr val="C00000"/>
              </a:solidFill>
              <a:latin typeface="+mn-lt"/>
              <a:ea typeface="ＭＳ Ｐゴシック"/>
              <a:cs typeface="ＭＳ Ｐゴシック"/>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4210" name="Title 1"/>
          <p:cNvSpPr>
            <a:spLocks noGrp="1"/>
          </p:cNvSpPr>
          <p:nvPr>
            <p:ph type="title"/>
          </p:nvPr>
        </p:nvSpPr>
        <p:spPr bwMode="auto"/>
        <p:txBody>
          <a:bodyPr/>
          <a:lstStyle/>
          <a:p>
            <a:pPr>
              <a:defRPr/>
            </a:pPr>
            <a:r>
              <a:rPr lang="en-US">
                <a:ea typeface="ＭＳ Ｐゴシック"/>
              </a:rPr>
              <a:t>Is IPv4 Obsolete?</a:t>
            </a:r>
            <a:endParaRPr/>
          </a:p>
        </p:txBody>
      </p:sp>
      <p:sp>
        <p:nvSpPr>
          <p:cNvPr id="94211" name="Content Placeholder 2"/>
          <p:cNvSpPr>
            <a:spLocks noGrp="1"/>
          </p:cNvSpPr>
          <p:nvPr>
            <p:ph idx="1"/>
          </p:nvPr>
        </p:nvSpPr>
        <p:spPr bwMode="auto"/>
        <p:txBody>
          <a:bodyPr/>
          <a:lstStyle/>
          <a:p>
            <a:pPr>
              <a:defRPr/>
            </a:pPr>
            <a:r>
              <a:rPr lang="en-US">
                <a:ea typeface="ＭＳ Ｐゴシック"/>
              </a:rPr>
              <a:t>IPv4 is in no danger of disappearing overnight. </a:t>
            </a:r>
            <a:endParaRPr/>
          </a:p>
          <a:p>
            <a:pPr lvl="1">
              <a:defRPr/>
            </a:pPr>
            <a:r>
              <a:rPr lang="en-US">
                <a:ea typeface="ＭＳ Ｐゴシック"/>
              </a:rPr>
              <a:t>It will coexist with IPv6 and then gradually be replaced. </a:t>
            </a:r>
            <a:endParaRPr/>
          </a:p>
          <a:p>
            <a:pPr>
              <a:defRPr/>
            </a:pPr>
            <a:r>
              <a:rPr lang="en-US">
                <a:ea typeface="ＭＳ Ｐゴシック"/>
              </a:rPr>
              <a:t>IPv6 provides many transition options including:</a:t>
            </a:r>
            <a:endParaRPr/>
          </a:p>
          <a:p>
            <a:pPr lvl="1">
              <a:defRPr/>
            </a:pPr>
            <a:r>
              <a:rPr lang="en-US" sz="3200" i="1">
                <a:solidFill>
                  <a:srgbClr val="C00000"/>
                </a:solidFill>
                <a:cs typeface="ＭＳ Ｐゴシック"/>
              </a:rPr>
              <a:t>Dual stack</a:t>
            </a:r>
            <a:r>
              <a:rPr lang="en-US" b="1">
                <a:ea typeface="ＭＳ Ｐゴシック"/>
              </a:rPr>
              <a:t>: </a:t>
            </a:r>
            <a:endParaRPr/>
          </a:p>
          <a:p>
            <a:pPr lvl="2">
              <a:defRPr/>
            </a:pPr>
            <a:r>
              <a:rPr lang="en-US">
                <a:ea typeface="ＭＳ Ｐゴシック"/>
              </a:rPr>
              <a:t>Both IPv4 and IPv6 are configured and run simultaneously on the interface. </a:t>
            </a:r>
            <a:endParaRPr/>
          </a:p>
          <a:p>
            <a:pPr lvl="1">
              <a:defRPr/>
            </a:pPr>
            <a:r>
              <a:rPr lang="en-US" sz="3200" i="1">
                <a:solidFill>
                  <a:srgbClr val="C00000"/>
                </a:solidFill>
                <a:cs typeface="ＭＳ Ｐゴシック"/>
              </a:rPr>
              <a:t>IPv6-to-IPv4 (6to4) </a:t>
            </a:r>
            <a:r>
              <a:rPr lang="en-US">
                <a:ea typeface="ＭＳ Ｐゴシック"/>
              </a:rPr>
              <a:t>tunneling and IPv4-compatible tunneling.</a:t>
            </a:r>
            <a:endParaRPr/>
          </a:p>
          <a:p>
            <a:pPr lvl="1">
              <a:defRPr/>
            </a:pPr>
            <a:r>
              <a:rPr lang="en-US" sz="3200" i="1">
                <a:solidFill>
                  <a:srgbClr val="C00000"/>
                </a:solidFill>
                <a:cs typeface="ＭＳ Ｐゴシック"/>
              </a:rPr>
              <a:t>NAT protocol translation (NAT-PT) </a:t>
            </a:r>
            <a:r>
              <a:rPr lang="en-US">
                <a:ea typeface="ＭＳ Ｐゴシック"/>
              </a:rPr>
              <a:t>between IPv6 and IPv4.</a:t>
            </a:r>
            <a:endParaRPr/>
          </a:p>
          <a:p>
            <a:pPr lvl="1">
              <a:defRPr/>
            </a:pPr>
            <a:endParaRPr lang="en-US">
              <a:ea typeface="ＭＳ Ｐゴシック"/>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8" name="Footer Placeholder 2"/>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9219" name="Slide Number Placeholder 3"/>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195D74DE-2F86-4E9E-924B-3F82D6A53ACA}" type="slidenum">
              <a:rPr lang="en-US" sz="1200">
                <a:latin typeface="Tahoma"/>
              </a:rPr>
              <a:t/>
            </a:fld>
            <a:endParaRPr lang="en-US" sz="1200">
              <a:latin typeface="Tahoma"/>
            </a:endParaRPr>
          </a:p>
        </p:txBody>
      </p:sp>
      <p:pic>
        <p:nvPicPr>
          <p:cNvPr id="9220" name="Picture 169" descr="underline_base"/>
          <p:cNvPicPr>
            <a:picLocks noChangeAspect="1" noChangeArrowheads="1"/>
          </p:cNvPicPr>
          <p:nvPr/>
        </p:nvPicPr>
        <p:blipFill>
          <a:blip r:embed="rId2"/>
          <a:stretch/>
        </p:blipFill>
        <p:spPr bwMode="auto">
          <a:xfrm>
            <a:off x="519113" y="703263"/>
            <a:ext cx="8228012" cy="173037"/>
          </a:xfrm>
          <a:prstGeom prst="rect">
            <a:avLst/>
          </a:prstGeom>
          <a:noFill/>
          <a:ln>
            <a:noFill/>
          </a:ln>
        </p:spPr>
      </p:pic>
      <p:grpSp>
        <p:nvGrpSpPr>
          <p:cNvPr id="9221" name="Group 166"/>
          <p:cNvGrpSpPr/>
          <p:nvPr/>
        </p:nvGrpSpPr>
        <p:grpSpPr bwMode="auto">
          <a:xfrm>
            <a:off x="1301750" y="1198563"/>
            <a:ext cx="5530850" cy="5245100"/>
            <a:chOff x="398" y="129"/>
            <a:chExt cx="3484" cy="3304"/>
          </a:xfrm>
        </p:grpSpPr>
        <p:sp>
          <p:nvSpPr>
            <p:cNvPr id="9229" name="Freeform 2"/>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fill="norm" stroke="1" extrusionOk="0">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wrap="none" anchor="ctr"/>
            <a:lstStyle/>
            <a:p>
              <a:pPr>
                <a:defRPr/>
              </a:pPr>
              <a:endParaRPr lang="en-US"/>
            </a:p>
          </p:txBody>
        </p:sp>
        <p:sp>
          <p:nvSpPr>
            <p:cNvPr id="9230" name="Freeform 3"/>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fill="norm" stroke="1" extrusionOk="0">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5400000" scaled="1"/>
            </a:gradFill>
            <a:ln>
              <a:noFill/>
            </a:ln>
          </p:spPr>
          <p:txBody>
            <a:bodyPr/>
            <a:lstStyle/>
            <a:p>
              <a:pPr>
                <a:defRPr/>
              </a:pPr>
              <a:endParaRPr lang="en-US"/>
            </a:p>
          </p:txBody>
        </p:sp>
        <p:sp>
          <p:nvSpPr>
            <p:cNvPr id="9231" name="Rectangle 4"/>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32" name="Oval 5"/>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33" name="Freeform 6"/>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fill="norm" stroke="1" extrusionOk="0">
                  <a:moveTo>
                    <a:pt x="0" y="186"/>
                  </a:moveTo>
                  <a:lnTo>
                    <a:pt x="342" y="0"/>
                  </a:lnTo>
                </a:path>
              </a:pathLst>
            </a:custGeom>
            <a:noFill/>
            <a:ln w="12700">
              <a:solidFill>
                <a:schemeClr val="tx1"/>
              </a:solidFill>
              <a:round/>
              <a:headEnd/>
              <a:tailEnd/>
            </a:ln>
          </p:spPr>
          <p:txBody>
            <a:bodyPr wrap="none" anchor="ctr"/>
            <a:lstStyle/>
            <a:p>
              <a:pPr>
                <a:defRPr/>
              </a:pPr>
              <a:endParaRPr lang="en-US"/>
            </a:p>
          </p:txBody>
        </p:sp>
        <p:grpSp>
          <p:nvGrpSpPr>
            <p:cNvPr id="9234" name="Group 7"/>
            <p:cNvGrpSpPr/>
            <p:nvPr/>
          </p:nvGrpSpPr>
          <p:grpSpPr bwMode="auto">
            <a:xfrm>
              <a:off x="2122" y="2359"/>
              <a:ext cx="316" cy="146"/>
              <a:chOff x="3600" y="219"/>
              <a:chExt cx="360" cy="175"/>
            </a:xfrm>
          </p:grpSpPr>
          <p:sp>
            <p:nvSpPr>
              <p:cNvPr id="9379" name="Oval 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80" name="Line 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81" name="Line 1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82" name="Rectangle 11"/>
              <p:cNvSpPr>
                <a:spLocks noChangeArrowheads="1"/>
              </p:cNvSpPr>
              <p:nvPr/>
            </p:nvSpPr>
            <p:spPr bwMode="auto">
              <a:xfrm>
                <a:off x="3603" y="289"/>
                <a:ext cx="352" cy="58"/>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endParaRPr>
              </a:p>
            </p:txBody>
          </p:sp>
          <p:sp>
            <p:nvSpPr>
              <p:cNvPr id="9383"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9384" name="Group 13"/>
              <p:cNvGrpSpPr/>
              <p:nvPr/>
            </p:nvGrpSpPr>
            <p:grpSpPr bwMode="auto">
              <a:xfrm>
                <a:off x="3686" y="244"/>
                <a:ext cx="177" cy="66"/>
                <a:chOff x="2847" y="848"/>
                <a:chExt cx="140" cy="98"/>
              </a:xfrm>
            </p:grpSpPr>
            <p:sp>
              <p:nvSpPr>
                <p:cNvPr id="9389" name="Line 14"/>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9390" name="Line 15"/>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pPr>
                    <a:defRPr/>
                  </a:pPr>
                  <a:endParaRPr lang="en-US"/>
                </a:p>
              </p:txBody>
            </p:sp>
            <p:sp>
              <p:nvSpPr>
                <p:cNvPr id="9391" name="Line 16"/>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pPr>
                    <a:defRPr/>
                  </a:pPr>
                  <a:endParaRPr lang="en-US"/>
                </a:p>
              </p:txBody>
            </p:sp>
          </p:grpSp>
          <p:grpSp>
            <p:nvGrpSpPr>
              <p:cNvPr id="9385" name="Group 17"/>
              <p:cNvGrpSpPr/>
              <p:nvPr/>
            </p:nvGrpSpPr>
            <p:grpSpPr bwMode="auto">
              <a:xfrm flipV="1">
                <a:off x="3686" y="243"/>
                <a:ext cx="177" cy="66"/>
                <a:chOff x="2847" y="848"/>
                <a:chExt cx="140" cy="98"/>
              </a:xfrm>
            </p:grpSpPr>
            <p:sp>
              <p:nvSpPr>
                <p:cNvPr id="9386" name="Line 18"/>
                <p:cNvSpPr>
                  <a:spLocks noChangeShapeType="1"/>
                </p:cNvSpPr>
                <p:nvPr/>
              </p:nvSpPr>
              <p:spPr bwMode="auto">
                <a:xfrm flipV="1">
                  <a:off x="2847" y="846"/>
                  <a:ext cx="50" cy="4"/>
                </a:xfrm>
                <a:prstGeom prst="line">
                  <a:avLst/>
                </a:prstGeom>
                <a:noFill/>
                <a:ln w="28575">
                  <a:solidFill>
                    <a:schemeClr val="tx1"/>
                  </a:solidFill>
                  <a:round/>
                  <a:headEnd/>
                  <a:tailEnd/>
                </a:ln>
              </p:spPr>
              <p:txBody>
                <a:bodyPr wrap="none" anchor="ctr"/>
                <a:lstStyle/>
                <a:p>
                  <a:pPr>
                    <a:defRPr/>
                  </a:pPr>
                  <a:endParaRPr lang="en-US"/>
                </a:p>
              </p:txBody>
            </p:sp>
            <p:sp>
              <p:nvSpPr>
                <p:cNvPr id="938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9388" name="Line 20"/>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pPr>
                    <a:defRPr/>
                  </a:pPr>
                  <a:endParaRPr lang="en-US"/>
                </a:p>
              </p:txBody>
            </p:sp>
          </p:grpSp>
        </p:grpSp>
        <p:grpSp>
          <p:nvGrpSpPr>
            <p:cNvPr id="9235" name="Group 21"/>
            <p:cNvGrpSpPr/>
            <p:nvPr/>
          </p:nvGrpSpPr>
          <p:grpSpPr bwMode="auto">
            <a:xfrm>
              <a:off x="2344" y="2761"/>
              <a:ext cx="316" cy="146"/>
              <a:chOff x="3600" y="219"/>
              <a:chExt cx="360" cy="175"/>
            </a:xfrm>
          </p:grpSpPr>
          <p:sp>
            <p:nvSpPr>
              <p:cNvPr id="9366" name="Oval 2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67" name="Line 2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68" name="Line 2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69" name="Rectangle 25"/>
              <p:cNvSpPr>
                <a:spLocks noChangeArrowheads="1"/>
              </p:cNvSpPr>
              <p:nvPr/>
            </p:nvSpPr>
            <p:spPr bwMode="auto">
              <a:xfrm>
                <a:off x="3603" y="289"/>
                <a:ext cx="352" cy="58"/>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endParaRPr>
              </a:p>
            </p:txBody>
          </p:sp>
          <p:sp>
            <p:nvSpPr>
              <p:cNvPr id="9370"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9371" name="Group 27"/>
              <p:cNvGrpSpPr/>
              <p:nvPr/>
            </p:nvGrpSpPr>
            <p:grpSpPr bwMode="auto">
              <a:xfrm>
                <a:off x="3686" y="244"/>
                <a:ext cx="177" cy="66"/>
                <a:chOff x="2847" y="848"/>
                <a:chExt cx="140" cy="98"/>
              </a:xfrm>
            </p:grpSpPr>
            <p:sp>
              <p:nvSpPr>
                <p:cNvPr id="9376" name="Line 28"/>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9377" name="Line 29"/>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pPr>
                    <a:defRPr/>
                  </a:pPr>
                  <a:endParaRPr lang="en-US"/>
                </a:p>
              </p:txBody>
            </p:sp>
            <p:sp>
              <p:nvSpPr>
                <p:cNvPr id="9378" name="Line 30"/>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pPr>
                    <a:defRPr/>
                  </a:pPr>
                  <a:endParaRPr lang="en-US"/>
                </a:p>
              </p:txBody>
            </p:sp>
          </p:grpSp>
          <p:grpSp>
            <p:nvGrpSpPr>
              <p:cNvPr id="9372" name="Group 31"/>
              <p:cNvGrpSpPr/>
              <p:nvPr/>
            </p:nvGrpSpPr>
            <p:grpSpPr bwMode="auto">
              <a:xfrm flipV="1">
                <a:off x="3686" y="243"/>
                <a:ext cx="177" cy="66"/>
                <a:chOff x="2847" y="848"/>
                <a:chExt cx="140" cy="98"/>
              </a:xfrm>
            </p:grpSpPr>
            <p:sp>
              <p:nvSpPr>
                <p:cNvPr id="9373" name="Line 32"/>
                <p:cNvSpPr>
                  <a:spLocks noChangeShapeType="1"/>
                </p:cNvSpPr>
                <p:nvPr/>
              </p:nvSpPr>
              <p:spPr bwMode="auto">
                <a:xfrm flipV="1">
                  <a:off x="2847" y="846"/>
                  <a:ext cx="50" cy="4"/>
                </a:xfrm>
                <a:prstGeom prst="line">
                  <a:avLst/>
                </a:prstGeom>
                <a:noFill/>
                <a:ln w="28575">
                  <a:solidFill>
                    <a:schemeClr val="tx1"/>
                  </a:solidFill>
                  <a:round/>
                  <a:headEnd/>
                  <a:tailEnd/>
                </a:ln>
              </p:spPr>
              <p:txBody>
                <a:bodyPr wrap="none" anchor="ctr"/>
                <a:lstStyle/>
                <a:p>
                  <a:pPr>
                    <a:defRPr/>
                  </a:pPr>
                  <a:endParaRPr lang="en-US"/>
                </a:p>
              </p:txBody>
            </p:sp>
            <p:sp>
              <p:nvSpPr>
                <p:cNvPr id="9374" name="Line 3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9375" name="Line 34"/>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pPr>
                    <a:defRPr/>
                  </a:pPr>
                  <a:endParaRPr lang="en-US"/>
                </a:p>
              </p:txBody>
            </p:sp>
          </p:grpSp>
        </p:grpSp>
        <p:grpSp>
          <p:nvGrpSpPr>
            <p:cNvPr id="9236" name="Group 35"/>
            <p:cNvGrpSpPr/>
            <p:nvPr/>
          </p:nvGrpSpPr>
          <p:grpSpPr bwMode="auto">
            <a:xfrm>
              <a:off x="2769" y="2167"/>
              <a:ext cx="316" cy="146"/>
              <a:chOff x="3600" y="219"/>
              <a:chExt cx="360" cy="175"/>
            </a:xfrm>
          </p:grpSpPr>
          <p:sp>
            <p:nvSpPr>
              <p:cNvPr id="9353" name="Oval 3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54" name="Line 3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55" name="Line 3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56" name="Rectangle 39"/>
              <p:cNvSpPr>
                <a:spLocks noChangeArrowheads="1"/>
              </p:cNvSpPr>
              <p:nvPr/>
            </p:nvSpPr>
            <p:spPr bwMode="auto">
              <a:xfrm>
                <a:off x="3603" y="289"/>
                <a:ext cx="352" cy="58"/>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endParaRPr>
              </a:p>
            </p:txBody>
          </p:sp>
          <p:sp>
            <p:nvSpPr>
              <p:cNvPr id="9357"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9358" name="Group 41"/>
              <p:cNvGrpSpPr/>
              <p:nvPr/>
            </p:nvGrpSpPr>
            <p:grpSpPr bwMode="auto">
              <a:xfrm>
                <a:off x="3686" y="244"/>
                <a:ext cx="177" cy="66"/>
                <a:chOff x="2847" y="848"/>
                <a:chExt cx="140" cy="98"/>
              </a:xfrm>
            </p:grpSpPr>
            <p:sp>
              <p:nvSpPr>
                <p:cNvPr id="9363" name="Line 42"/>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9364" name="Line 43"/>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pPr>
                    <a:defRPr/>
                  </a:pPr>
                  <a:endParaRPr lang="en-US"/>
                </a:p>
              </p:txBody>
            </p:sp>
            <p:sp>
              <p:nvSpPr>
                <p:cNvPr id="9365" name="Line 44"/>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pPr>
                    <a:defRPr/>
                  </a:pPr>
                  <a:endParaRPr lang="en-US"/>
                </a:p>
              </p:txBody>
            </p:sp>
          </p:grpSp>
          <p:grpSp>
            <p:nvGrpSpPr>
              <p:cNvPr id="9359" name="Group 45"/>
              <p:cNvGrpSpPr/>
              <p:nvPr/>
            </p:nvGrpSpPr>
            <p:grpSpPr bwMode="auto">
              <a:xfrm flipV="1">
                <a:off x="3686" y="243"/>
                <a:ext cx="177" cy="66"/>
                <a:chOff x="2847" y="848"/>
                <a:chExt cx="140" cy="98"/>
              </a:xfrm>
            </p:grpSpPr>
            <p:sp>
              <p:nvSpPr>
                <p:cNvPr id="9360" name="Line 46"/>
                <p:cNvSpPr>
                  <a:spLocks noChangeShapeType="1"/>
                </p:cNvSpPr>
                <p:nvPr/>
              </p:nvSpPr>
              <p:spPr bwMode="auto">
                <a:xfrm flipV="1">
                  <a:off x="2847" y="846"/>
                  <a:ext cx="50" cy="4"/>
                </a:xfrm>
                <a:prstGeom prst="line">
                  <a:avLst/>
                </a:prstGeom>
                <a:noFill/>
                <a:ln w="28575">
                  <a:solidFill>
                    <a:schemeClr val="tx1"/>
                  </a:solidFill>
                  <a:round/>
                  <a:headEnd/>
                  <a:tailEnd/>
                </a:ln>
              </p:spPr>
              <p:txBody>
                <a:bodyPr wrap="none" anchor="ctr"/>
                <a:lstStyle/>
                <a:p>
                  <a:pPr>
                    <a:defRPr/>
                  </a:pPr>
                  <a:endParaRPr lang="en-US"/>
                </a:p>
              </p:txBody>
            </p:sp>
            <p:sp>
              <p:nvSpPr>
                <p:cNvPr id="9361" name="Line 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9362" name="Line 48"/>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pPr>
                    <a:defRPr/>
                  </a:pPr>
                  <a:endParaRPr lang="en-US"/>
                </a:p>
              </p:txBody>
            </p:sp>
          </p:grpSp>
        </p:grpSp>
        <p:grpSp>
          <p:nvGrpSpPr>
            <p:cNvPr id="9237" name="Group 49"/>
            <p:cNvGrpSpPr/>
            <p:nvPr/>
          </p:nvGrpSpPr>
          <p:grpSpPr bwMode="auto">
            <a:xfrm>
              <a:off x="2720" y="2586"/>
              <a:ext cx="315" cy="146"/>
              <a:chOff x="3600" y="219"/>
              <a:chExt cx="360" cy="175"/>
            </a:xfrm>
          </p:grpSpPr>
          <p:sp>
            <p:nvSpPr>
              <p:cNvPr id="9340" name="Oval 50"/>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41" name="Line 5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42" name="Line 5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43" name="Rectangle 53"/>
              <p:cNvSpPr>
                <a:spLocks noChangeArrowheads="1"/>
              </p:cNvSpPr>
              <p:nvPr/>
            </p:nvSpPr>
            <p:spPr bwMode="auto">
              <a:xfrm>
                <a:off x="3603" y="289"/>
                <a:ext cx="353" cy="58"/>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endParaRPr>
              </a:p>
            </p:txBody>
          </p:sp>
          <p:sp>
            <p:nvSpPr>
              <p:cNvPr id="9344"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9345" name="Group 55"/>
              <p:cNvGrpSpPr/>
              <p:nvPr/>
            </p:nvGrpSpPr>
            <p:grpSpPr bwMode="auto">
              <a:xfrm>
                <a:off x="3686" y="244"/>
                <a:ext cx="177" cy="66"/>
                <a:chOff x="2847" y="848"/>
                <a:chExt cx="140" cy="98"/>
              </a:xfrm>
            </p:grpSpPr>
            <p:sp>
              <p:nvSpPr>
                <p:cNvPr id="9350" name="Line 56"/>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9351" name="Line 57"/>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pPr>
                    <a:defRPr/>
                  </a:pPr>
                  <a:endParaRPr lang="en-US"/>
                </a:p>
              </p:txBody>
            </p:sp>
            <p:sp>
              <p:nvSpPr>
                <p:cNvPr id="9352" name="Line 58"/>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pPr>
                    <a:defRPr/>
                  </a:pPr>
                  <a:endParaRPr lang="en-US"/>
                </a:p>
              </p:txBody>
            </p:sp>
          </p:grpSp>
          <p:grpSp>
            <p:nvGrpSpPr>
              <p:cNvPr id="9346" name="Group 59"/>
              <p:cNvGrpSpPr/>
              <p:nvPr/>
            </p:nvGrpSpPr>
            <p:grpSpPr bwMode="auto">
              <a:xfrm flipV="1">
                <a:off x="3686" y="243"/>
                <a:ext cx="177" cy="66"/>
                <a:chOff x="2847" y="848"/>
                <a:chExt cx="140" cy="98"/>
              </a:xfrm>
            </p:grpSpPr>
            <p:sp>
              <p:nvSpPr>
                <p:cNvPr id="9347" name="Line 60"/>
                <p:cNvSpPr>
                  <a:spLocks noChangeShapeType="1"/>
                </p:cNvSpPr>
                <p:nvPr/>
              </p:nvSpPr>
              <p:spPr bwMode="auto">
                <a:xfrm flipV="1">
                  <a:off x="2847" y="846"/>
                  <a:ext cx="50" cy="4"/>
                </a:xfrm>
                <a:prstGeom prst="line">
                  <a:avLst/>
                </a:prstGeom>
                <a:noFill/>
                <a:ln w="28575">
                  <a:solidFill>
                    <a:schemeClr val="tx1"/>
                  </a:solidFill>
                  <a:round/>
                  <a:headEnd/>
                  <a:tailEnd/>
                </a:ln>
              </p:spPr>
              <p:txBody>
                <a:bodyPr wrap="none" anchor="ctr"/>
                <a:lstStyle/>
                <a:p>
                  <a:pPr>
                    <a:defRPr/>
                  </a:pPr>
                  <a:endParaRPr lang="en-US"/>
                </a:p>
              </p:txBody>
            </p:sp>
            <p:sp>
              <p:nvSpPr>
                <p:cNvPr id="9348" name="Line 6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9349" name="Line 62"/>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pPr>
                    <a:defRPr/>
                  </a:pPr>
                  <a:endParaRPr lang="en-US"/>
                </a:p>
              </p:txBody>
            </p:sp>
          </p:grpSp>
        </p:grpSp>
        <p:grpSp>
          <p:nvGrpSpPr>
            <p:cNvPr id="9238" name="Group 63"/>
            <p:cNvGrpSpPr/>
            <p:nvPr/>
          </p:nvGrpSpPr>
          <p:grpSpPr bwMode="auto">
            <a:xfrm>
              <a:off x="3120" y="2773"/>
              <a:ext cx="316" cy="146"/>
              <a:chOff x="3600" y="219"/>
              <a:chExt cx="360" cy="175"/>
            </a:xfrm>
          </p:grpSpPr>
          <p:sp>
            <p:nvSpPr>
              <p:cNvPr id="9327" name="Oval 6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28" name="Line 6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29" name="Line 6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30" name="Rectangle 67"/>
              <p:cNvSpPr>
                <a:spLocks noChangeArrowheads="1"/>
              </p:cNvSpPr>
              <p:nvPr/>
            </p:nvSpPr>
            <p:spPr bwMode="auto">
              <a:xfrm>
                <a:off x="3603" y="289"/>
                <a:ext cx="352" cy="58"/>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endParaRPr>
              </a:p>
            </p:txBody>
          </p:sp>
          <p:sp>
            <p:nvSpPr>
              <p:cNvPr id="9331"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9332" name="Group 69"/>
              <p:cNvGrpSpPr/>
              <p:nvPr/>
            </p:nvGrpSpPr>
            <p:grpSpPr bwMode="auto">
              <a:xfrm>
                <a:off x="3686" y="244"/>
                <a:ext cx="177" cy="66"/>
                <a:chOff x="2847" y="848"/>
                <a:chExt cx="140" cy="98"/>
              </a:xfrm>
            </p:grpSpPr>
            <p:sp>
              <p:nvSpPr>
                <p:cNvPr id="9337" name="Line 70"/>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9338" name="Line 71"/>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pPr>
                    <a:defRPr/>
                  </a:pPr>
                  <a:endParaRPr lang="en-US"/>
                </a:p>
              </p:txBody>
            </p:sp>
            <p:sp>
              <p:nvSpPr>
                <p:cNvPr id="9339" name="Line 72"/>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pPr>
                    <a:defRPr/>
                  </a:pPr>
                  <a:endParaRPr lang="en-US"/>
                </a:p>
              </p:txBody>
            </p:sp>
          </p:grpSp>
          <p:grpSp>
            <p:nvGrpSpPr>
              <p:cNvPr id="9333" name="Group 73"/>
              <p:cNvGrpSpPr/>
              <p:nvPr/>
            </p:nvGrpSpPr>
            <p:grpSpPr bwMode="auto">
              <a:xfrm flipV="1">
                <a:off x="3686" y="243"/>
                <a:ext cx="177" cy="66"/>
                <a:chOff x="2847" y="848"/>
                <a:chExt cx="140" cy="98"/>
              </a:xfrm>
            </p:grpSpPr>
            <p:sp>
              <p:nvSpPr>
                <p:cNvPr id="9334" name="Line 74"/>
                <p:cNvSpPr>
                  <a:spLocks noChangeShapeType="1"/>
                </p:cNvSpPr>
                <p:nvPr/>
              </p:nvSpPr>
              <p:spPr bwMode="auto">
                <a:xfrm flipV="1">
                  <a:off x="2847" y="846"/>
                  <a:ext cx="50" cy="4"/>
                </a:xfrm>
                <a:prstGeom prst="line">
                  <a:avLst/>
                </a:prstGeom>
                <a:noFill/>
                <a:ln w="28575">
                  <a:solidFill>
                    <a:schemeClr val="tx1"/>
                  </a:solidFill>
                  <a:round/>
                  <a:headEnd/>
                  <a:tailEnd/>
                </a:ln>
              </p:spPr>
              <p:txBody>
                <a:bodyPr wrap="none" anchor="ctr"/>
                <a:lstStyle/>
                <a:p>
                  <a:pPr>
                    <a:defRPr/>
                  </a:pPr>
                  <a:endParaRPr lang="en-US"/>
                </a:p>
              </p:txBody>
            </p:sp>
            <p:sp>
              <p:nvSpPr>
                <p:cNvPr id="9335" name="Line 7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9336" name="Line 76"/>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pPr>
                    <a:defRPr/>
                  </a:pPr>
                  <a:endParaRPr lang="en-US"/>
                </a:p>
              </p:txBody>
            </p:sp>
          </p:grpSp>
        </p:grpSp>
        <p:grpSp>
          <p:nvGrpSpPr>
            <p:cNvPr id="9239" name="Group 77"/>
            <p:cNvGrpSpPr/>
            <p:nvPr/>
          </p:nvGrpSpPr>
          <p:grpSpPr bwMode="auto">
            <a:xfrm>
              <a:off x="3400" y="2360"/>
              <a:ext cx="316" cy="146"/>
              <a:chOff x="3600" y="219"/>
              <a:chExt cx="360" cy="175"/>
            </a:xfrm>
          </p:grpSpPr>
          <p:sp>
            <p:nvSpPr>
              <p:cNvPr id="9314" name="Oval 7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15" name="Line 7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16" name="Line 8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pPr>
                  <a:defRPr/>
                </a:pPr>
                <a:endParaRPr lang="en-US"/>
              </a:p>
            </p:txBody>
          </p:sp>
          <p:sp>
            <p:nvSpPr>
              <p:cNvPr id="9317" name="Rectangle 81"/>
              <p:cNvSpPr>
                <a:spLocks noChangeArrowheads="1"/>
              </p:cNvSpPr>
              <p:nvPr/>
            </p:nvSpPr>
            <p:spPr bwMode="auto">
              <a:xfrm>
                <a:off x="3603" y="289"/>
                <a:ext cx="352" cy="58"/>
              </a:xfrm>
              <a:prstGeom prst="rect">
                <a:avLst/>
              </a:prstGeom>
              <a:solidFill>
                <a:schemeClr val="hlink"/>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endParaRPr>
              </a:p>
            </p:txBody>
          </p:sp>
          <p:sp>
            <p:nvSpPr>
              <p:cNvPr id="9318"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9319" name="Group 83"/>
              <p:cNvGrpSpPr/>
              <p:nvPr/>
            </p:nvGrpSpPr>
            <p:grpSpPr bwMode="auto">
              <a:xfrm>
                <a:off x="3686" y="244"/>
                <a:ext cx="177" cy="66"/>
                <a:chOff x="2847" y="848"/>
                <a:chExt cx="140" cy="98"/>
              </a:xfrm>
            </p:grpSpPr>
            <p:sp>
              <p:nvSpPr>
                <p:cNvPr id="9324" name="Line 84"/>
                <p:cNvSpPr>
                  <a:spLocks noChangeShapeType="1"/>
                </p:cNvSpPr>
                <p:nvPr/>
              </p:nvSpPr>
              <p:spPr bwMode="auto">
                <a:xfrm flipV="1">
                  <a:off x="2847" y="848"/>
                  <a:ext cx="50" cy="2"/>
                </a:xfrm>
                <a:prstGeom prst="line">
                  <a:avLst/>
                </a:prstGeom>
                <a:noFill/>
                <a:ln w="28575">
                  <a:solidFill>
                    <a:schemeClr val="tx1"/>
                  </a:solidFill>
                  <a:round/>
                  <a:headEnd/>
                  <a:tailEnd/>
                </a:ln>
              </p:spPr>
              <p:txBody>
                <a:bodyPr wrap="none" anchor="ctr"/>
                <a:lstStyle/>
                <a:p>
                  <a:pPr>
                    <a:defRPr/>
                  </a:pPr>
                  <a:endParaRPr lang="en-US"/>
                </a:p>
              </p:txBody>
            </p:sp>
            <p:sp>
              <p:nvSpPr>
                <p:cNvPr id="9325" name="Line 85"/>
                <p:cNvSpPr>
                  <a:spLocks noChangeShapeType="1"/>
                </p:cNvSpPr>
                <p:nvPr/>
              </p:nvSpPr>
              <p:spPr bwMode="auto">
                <a:xfrm>
                  <a:off x="2944" y="943"/>
                  <a:ext cx="44" cy="0"/>
                </a:xfrm>
                <a:prstGeom prst="line">
                  <a:avLst/>
                </a:prstGeom>
                <a:noFill/>
                <a:ln w="28575">
                  <a:solidFill>
                    <a:schemeClr val="tx1"/>
                  </a:solidFill>
                  <a:round/>
                  <a:headEnd/>
                  <a:tailEnd/>
                </a:ln>
              </p:spPr>
              <p:txBody>
                <a:bodyPr wrap="none" anchor="ctr"/>
                <a:lstStyle/>
                <a:p>
                  <a:pPr>
                    <a:defRPr/>
                  </a:pPr>
                  <a:endParaRPr lang="en-US"/>
                </a:p>
              </p:txBody>
            </p:sp>
            <p:sp>
              <p:nvSpPr>
                <p:cNvPr id="9326" name="Line 86"/>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pPr>
                    <a:defRPr/>
                  </a:pPr>
                  <a:endParaRPr lang="en-US"/>
                </a:p>
              </p:txBody>
            </p:sp>
          </p:grpSp>
          <p:grpSp>
            <p:nvGrpSpPr>
              <p:cNvPr id="9320" name="Group 87"/>
              <p:cNvGrpSpPr/>
              <p:nvPr/>
            </p:nvGrpSpPr>
            <p:grpSpPr bwMode="auto">
              <a:xfrm flipV="1">
                <a:off x="3686" y="243"/>
                <a:ext cx="177" cy="66"/>
                <a:chOff x="2847" y="848"/>
                <a:chExt cx="140" cy="98"/>
              </a:xfrm>
            </p:grpSpPr>
            <p:sp>
              <p:nvSpPr>
                <p:cNvPr id="9321" name="Line 88"/>
                <p:cNvSpPr>
                  <a:spLocks noChangeShapeType="1"/>
                </p:cNvSpPr>
                <p:nvPr/>
              </p:nvSpPr>
              <p:spPr bwMode="auto">
                <a:xfrm flipV="1">
                  <a:off x="2847" y="846"/>
                  <a:ext cx="50" cy="4"/>
                </a:xfrm>
                <a:prstGeom prst="line">
                  <a:avLst/>
                </a:prstGeom>
                <a:noFill/>
                <a:ln w="28575">
                  <a:solidFill>
                    <a:schemeClr val="tx1"/>
                  </a:solidFill>
                  <a:round/>
                  <a:headEnd/>
                  <a:tailEnd/>
                </a:ln>
              </p:spPr>
              <p:txBody>
                <a:bodyPr wrap="none" anchor="ctr"/>
                <a:lstStyle/>
                <a:p>
                  <a:pPr>
                    <a:defRPr/>
                  </a:pPr>
                  <a:endParaRPr lang="en-US"/>
                </a:p>
              </p:txBody>
            </p:sp>
            <p:sp>
              <p:nvSpPr>
                <p:cNvPr id="9322" name="Line 8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pPr>
                    <a:defRPr/>
                  </a:pPr>
                  <a:endParaRPr lang="en-US"/>
                </a:p>
              </p:txBody>
            </p:sp>
            <p:sp>
              <p:nvSpPr>
                <p:cNvPr id="9323" name="Line 90"/>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pPr>
                    <a:defRPr/>
                  </a:pPr>
                  <a:endParaRPr lang="en-US"/>
                </a:p>
              </p:txBody>
            </p:sp>
          </p:grpSp>
        </p:grpSp>
        <p:sp>
          <p:nvSpPr>
            <p:cNvPr id="9240" name="Freeform 91"/>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fill="norm" stroke="1" extrusionOk="0">
                  <a:moveTo>
                    <a:pt x="0" y="0"/>
                  </a:moveTo>
                  <a:lnTo>
                    <a:pt x="318" y="194"/>
                  </a:lnTo>
                </a:path>
              </a:pathLst>
            </a:custGeom>
            <a:noFill/>
            <a:ln w="12700">
              <a:solidFill>
                <a:schemeClr val="tx1"/>
              </a:solidFill>
              <a:round/>
              <a:headEnd/>
              <a:tailEnd/>
            </a:ln>
          </p:spPr>
          <p:txBody>
            <a:bodyPr wrap="none" anchor="ctr"/>
            <a:lstStyle/>
            <a:p>
              <a:pPr>
                <a:defRPr/>
              </a:pPr>
              <a:endParaRPr lang="en-US"/>
            </a:p>
          </p:txBody>
        </p:sp>
        <p:sp>
          <p:nvSpPr>
            <p:cNvPr id="9241" name="Freeform 92"/>
            <p:cNvSpPr/>
            <p:nvPr/>
          </p:nvSpPr>
          <p:spPr bwMode="auto">
            <a:xfrm>
              <a:off x="2418" y="2492"/>
              <a:ext cx="303" cy="150"/>
            </a:xfrm>
            <a:custGeom>
              <a:avLst/>
              <a:gdLst>
                <a:gd name="T0" fmla="*/ 0 w 294"/>
                <a:gd name="T1" fmla="*/ 0 h 174"/>
                <a:gd name="T2" fmla="*/ 385 w 294"/>
                <a:gd name="T3" fmla="*/ 46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fill="norm" stroke="1" extrusionOk="0">
                  <a:moveTo>
                    <a:pt x="0" y="0"/>
                  </a:moveTo>
                  <a:lnTo>
                    <a:pt x="294" y="174"/>
                  </a:lnTo>
                </a:path>
              </a:pathLst>
            </a:custGeom>
            <a:noFill/>
            <a:ln w="12700">
              <a:solidFill>
                <a:schemeClr val="tx1"/>
              </a:solidFill>
              <a:round/>
              <a:headEnd/>
              <a:tailEnd/>
            </a:ln>
          </p:spPr>
          <p:txBody>
            <a:bodyPr wrap="none" anchor="ctr"/>
            <a:lstStyle/>
            <a:p>
              <a:pPr>
                <a:defRPr/>
              </a:pPr>
              <a:endParaRPr lang="en-US"/>
            </a:p>
          </p:txBody>
        </p:sp>
        <p:sp>
          <p:nvSpPr>
            <p:cNvPr id="9242" name="Freeform 93"/>
            <p:cNvSpPr/>
            <p:nvPr/>
          </p:nvSpPr>
          <p:spPr bwMode="auto">
            <a:xfrm>
              <a:off x="3015" y="2477"/>
              <a:ext cx="396" cy="156"/>
            </a:xfrm>
            <a:custGeom>
              <a:avLst/>
              <a:gdLst>
                <a:gd name="T0" fmla="*/ 0 w 378"/>
                <a:gd name="T1" fmla="*/ 66 h 174"/>
                <a:gd name="T2" fmla="*/ 576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fill="norm" stroke="1" extrusionOk="0">
                  <a:moveTo>
                    <a:pt x="0" y="174"/>
                  </a:moveTo>
                  <a:lnTo>
                    <a:pt x="378" y="0"/>
                  </a:lnTo>
                </a:path>
              </a:pathLst>
            </a:custGeom>
            <a:noFill/>
            <a:ln w="12700">
              <a:solidFill>
                <a:schemeClr val="tx1"/>
              </a:solidFill>
              <a:round/>
              <a:headEnd/>
              <a:tailEnd/>
            </a:ln>
          </p:spPr>
          <p:txBody>
            <a:bodyPr wrap="none" anchor="ctr"/>
            <a:lstStyle/>
            <a:p>
              <a:pPr>
                <a:defRPr/>
              </a:pPr>
              <a:endParaRPr lang="en-US"/>
            </a:p>
          </p:txBody>
        </p:sp>
        <p:sp>
          <p:nvSpPr>
            <p:cNvPr id="9243" name="Freeform 94"/>
            <p:cNvSpPr/>
            <p:nvPr/>
          </p:nvSpPr>
          <p:spPr bwMode="auto">
            <a:xfrm>
              <a:off x="3435" y="2511"/>
              <a:ext cx="130" cy="320"/>
            </a:xfrm>
            <a:custGeom>
              <a:avLst/>
              <a:gdLst>
                <a:gd name="T0" fmla="*/ 0 w 118"/>
                <a:gd name="T1" fmla="*/ 9 h 500"/>
                <a:gd name="T2" fmla="*/ 284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fill="norm" stroke="1" extrusionOk="0">
                  <a:moveTo>
                    <a:pt x="0" y="500"/>
                  </a:moveTo>
                  <a:lnTo>
                    <a:pt x="118" y="0"/>
                  </a:lnTo>
                </a:path>
              </a:pathLst>
            </a:custGeom>
            <a:noFill/>
            <a:ln w="12700">
              <a:solidFill>
                <a:schemeClr val="tx1"/>
              </a:solidFill>
              <a:round/>
              <a:headEnd/>
              <a:tailEnd/>
            </a:ln>
          </p:spPr>
          <p:txBody>
            <a:bodyPr wrap="none" anchor="ctr"/>
            <a:lstStyle/>
            <a:p>
              <a:pPr>
                <a:defRPr/>
              </a:pPr>
              <a:endParaRPr lang="en-US"/>
            </a:p>
          </p:txBody>
        </p:sp>
        <p:sp>
          <p:nvSpPr>
            <p:cNvPr id="9244" name="Freeform 95"/>
            <p:cNvSpPr/>
            <p:nvPr/>
          </p:nvSpPr>
          <p:spPr bwMode="auto">
            <a:xfrm>
              <a:off x="2657" y="2847"/>
              <a:ext cx="464" cy="47"/>
            </a:xfrm>
            <a:custGeom>
              <a:avLst/>
              <a:gdLst>
                <a:gd name="T0" fmla="*/ 2835 w 370"/>
                <a:gd name="T1" fmla="*/ 101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fill="norm" stroke="1" extrusionOk="0">
                  <a:moveTo>
                    <a:pt x="370" y="32"/>
                  </a:moveTo>
                  <a:lnTo>
                    <a:pt x="0" y="0"/>
                  </a:lnTo>
                </a:path>
              </a:pathLst>
            </a:custGeom>
            <a:noFill/>
            <a:ln w="12700">
              <a:solidFill>
                <a:schemeClr val="tx1"/>
              </a:solidFill>
              <a:round/>
              <a:headEnd/>
              <a:tailEnd/>
            </a:ln>
          </p:spPr>
          <p:txBody>
            <a:bodyPr wrap="none" anchor="ctr"/>
            <a:lstStyle/>
            <a:p>
              <a:pPr>
                <a:defRPr/>
              </a:pPr>
              <a:endParaRPr lang="en-US"/>
            </a:p>
          </p:txBody>
        </p:sp>
        <p:sp>
          <p:nvSpPr>
            <p:cNvPr id="9245" name="Freeform 96"/>
            <p:cNvSpPr/>
            <p:nvPr/>
          </p:nvSpPr>
          <p:spPr bwMode="auto">
            <a:xfrm>
              <a:off x="2319" y="2507"/>
              <a:ext cx="122" cy="268"/>
            </a:xfrm>
            <a:custGeom>
              <a:avLst/>
              <a:gdLst>
                <a:gd name="T0" fmla="*/ 6 w 176"/>
                <a:gd name="T1" fmla="*/ 8 h 412"/>
                <a:gd name="T2" fmla="*/ 6 w 176"/>
                <a:gd name="T3" fmla="*/ 8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fill="norm" stroke="1" extrusionOk="0">
                  <a:moveTo>
                    <a:pt x="162" y="408"/>
                  </a:moveTo>
                  <a:lnTo>
                    <a:pt x="176" y="412"/>
                  </a:lnTo>
                  <a:lnTo>
                    <a:pt x="0" y="0"/>
                  </a:lnTo>
                </a:path>
              </a:pathLst>
            </a:custGeom>
            <a:noFill/>
            <a:ln w="12700">
              <a:solidFill>
                <a:schemeClr val="tx1"/>
              </a:solidFill>
              <a:round/>
              <a:headEnd/>
              <a:tailEnd/>
            </a:ln>
          </p:spPr>
          <p:txBody>
            <a:bodyPr wrap="none" anchor="ctr"/>
            <a:lstStyle/>
            <a:p>
              <a:pPr>
                <a:defRPr/>
              </a:pPr>
              <a:endParaRPr lang="en-US"/>
            </a:p>
          </p:txBody>
        </p:sp>
        <p:sp>
          <p:nvSpPr>
            <p:cNvPr id="9246" name="Rectangle 97"/>
            <p:cNvSpPr>
              <a:spLocks noChangeArrowheads="1"/>
            </p:cNvSpPr>
            <p:nvPr/>
          </p:nvSpPr>
          <p:spPr bwMode="auto">
            <a:xfrm>
              <a:off x="1128" y="2264"/>
              <a:ext cx="728" cy="150"/>
            </a:xfrm>
            <a:prstGeom prst="rect">
              <a:avLst/>
            </a:prstGeom>
            <a:solidFill>
              <a:schemeClr val="bg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47" name="Rectangle 98"/>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48" name="Line 99"/>
            <p:cNvSpPr>
              <a:spLocks noChangeShapeType="1"/>
            </p:cNvSpPr>
            <p:nvPr/>
          </p:nvSpPr>
          <p:spPr bwMode="auto">
            <a:xfrm>
              <a:off x="1759" y="2362"/>
              <a:ext cx="266" cy="0"/>
            </a:xfrm>
            <a:prstGeom prst="line">
              <a:avLst/>
            </a:prstGeom>
            <a:noFill/>
            <a:ln w="9525">
              <a:solidFill>
                <a:schemeClr val="accent2"/>
              </a:solidFill>
              <a:round/>
              <a:headEnd/>
              <a:tailEnd type="triangle" w="med" len="med"/>
            </a:ln>
          </p:spPr>
          <p:txBody>
            <a:bodyPr wrap="none" anchor="ctr"/>
            <a:lstStyle/>
            <a:p>
              <a:pPr>
                <a:defRPr/>
              </a:pPr>
              <a:endParaRPr lang="en-US"/>
            </a:p>
          </p:txBody>
        </p:sp>
        <p:sp>
          <p:nvSpPr>
            <p:cNvPr id="9249" name="Text Box 100"/>
            <p:cNvSpPr txBox="1">
              <a:spLocks noChangeArrowheads="1"/>
            </p:cNvSpPr>
            <p:nvPr/>
          </p:nvSpPr>
          <p:spPr bwMode="auto">
            <a:xfrm>
              <a:off x="2390" y="2183"/>
              <a:ext cx="197"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1</a:t>
              </a:r>
              <a:endParaRPr/>
            </a:p>
          </p:txBody>
        </p:sp>
        <p:sp>
          <p:nvSpPr>
            <p:cNvPr id="9250" name="Text Box 101"/>
            <p:cNvSpPr txBox="1">
              <a:spLocks noChangeArrowheads="1"/>
            </p:cNvSpPr>
            <p:nvPr/>
          </p:nvSpPr>
          <p:spPr bwMode="auto">
            <a:xfrm>
              <a:off x="2336" y="2459"/>
              <a:ext cx="188"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2</a:t>
              </a:r>
              <a:endParaRPr/>
            </a:p>
          </p:txBody>
        </p:sp>
        <p:sp>
          <p:nvSpPr>
            <p:cNvPr id="9251" name="Text Box 102"/>
            <p:cNvSpPr txBox="1">
              <a:spLocks noChangeArrowheads="1"/>
            </p:cNvSpPr>
            <p:nvPr/>
          </p:nvSpPr>
          <p:spPr bwMode="auto">
            <a:xfrm>
              <a:off x="2178" y="2505"/>
              <a:ext cx="188"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3</a:t>
              </a:r>
              <a:endParaRPr/>
            </a:p>
          </p:txBody>
        </p:sp>
        <p:sp>
          <p:nvSpPr>
            <p:cNvPr id="9252" name="Rectangle 104"/>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53" name="Text Box 105"/>
            <p:cNvSpPr txBox="1">
              <a:spLocks noChangeArrowheads="1"/>
            </p:cNvSpPr>
            <p:nvPr/>
          </p:nvSpPr>
          <p:spPr bwMode="auto">
            <a:xfrm>
              <a:off x="1479" y="2264"/>
              <a:ext cx="316" cy="17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Arial"/>
                </a:rPr>
                <a:t>0111</a:t>
              </a:r>
              <a:endParaRPr/>
            </a:p>
          </p:txBody>
        </p:sp>
        <p:sp>
          <p:nvSpPr>
            <p:cNvPr id="9254" name="Text Box 106"/>
            <p:cNvSpPr txBox="1">
              <a:spLocks noChangeArrowheads="1"/>
            </p:cNvSpPr>
            <p:nvPr/>
          </p:nvSpPr>
          <p:spPr bwMode="auto">
            <a:xfrm>
              <a:off x="398" y="1841"/>
              <a:ext cx="1064" cy="368"/>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value in arriving</a:t>
              </a:r>
              <a:endParaRPr/>
            </a:p>
            <a:p>
              <a:pPr>
                <a:lnSpc>
                  <a:spcPct val="100000"/>
                </a:lnSpc>
                <a:spcBef>
                  <a:spcPts val="0"/>
                </a:spcBef>
                <a:buClrTx/>
                <a:buSzTx/>
                <a:buFontTx/>
                <a:buNone/>
                <a:defRPr/>
              </a:pPr>
              <a:r>
                <a:rPr lang="en-US" sz="1600">
                  <a:latin typeface="Arial"/>
                </a:rPr>
                <a:t>packet</a:t>
              </a:r>
              <a:r>
                <a:rPr lang="ja-JP" sz="1600">
                  <a:latin typeface="Arial"/>
                </a:rPr>
                <a:t>’</a:t>
              </a:r>
              <a:r>
                <a:rPr lang="en-US" sz="1600">
                  <a:latin typeface="Arial"/>
                </a:rPr>
                <a:t>s header</a:t>
              </a:r>
              <a:endParaRPr lang="en-US" sz="1600">
                <a:latin typeface="Arial"/>
              </a:endParaRPr>
            </a:p>
          </p:txBody>
        </p:sp>
        <p:sp>
          <p:nvSpPr>
            <p:cNvPr id="9255" name="Line 107"/>
            <p:cNvSpPr>
              <a:spLocks noChangeShapeType="1"/>
            </p:cNvSpPr>
            <p:nvPr/>
          </p:nvSpPr>
          <p:spPr bwMode="auto">
            <a:xfrm flipH="1">
              <a:off x="1268" y="2444"/>
              <a:ext cx="850" cy="0"/>
            </a:xfrm>
            <a:prstGeom prst="line">
              <a:avLst/>
            </a:prstGeom>
            <a:noFill/>
            <a:ln w="9525">
              <a:solidFill>
                <a:schemeClr val="tx1"/>
              </a:solidFill>
              <a:round/>
              <a:headEnd/>
              <a:tailEnd/>
            </a:ln>
          </p:spPr>
          <p:txBody>
            <a:bodyPr/>
            <a:lstStyle/>
            <a:p>
              <a:pPr>
                <a:defRPr/>
              </a:pPr>
              <a:endParaRPr lang="en-US"/>
            </a:p>
          </p:txBody>
        </p:sp>
        <p:sp>
          <p:nvSpPr>
            <p:cNvPr id="9256" name="Text Box 108"/>
            <p:cNvSpPr txBox="1">
              <a:spLocks noChangeArrowheads="1"/>
            </p:cNvSpPr>
            <p:nvPr/>
          </p:nvSpPr>
          <p:spPr bwMode="auto">
            <a:xfrm>
              <a:off x="1244" y="261"/>
              <a:ext cx="1174" cy="194"/>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400">
                  <a:latin typeface="Arial"/>
                </a:rPr>
                <a:t>routing algorithm</a:t>
              </a:r>
              <a:endParaRPr/>
            </a:p>
          </p:txBody>
        </p:sp>
        <p:sp>
          <p:nvSpPr>
            <p:cNvPr id="9257" name="Rectangle 109"/>
            <p:cNvSpPr>
              <a:spLocks noChangeArrowheads="1"/>
            </p:cNvSpPr>
            <p:nvPr/>
          </p:nvSpPr>
          <p:spPr bwMode="auto">
            <a:xfrm>
              <a:off x="1197" y="731"/>
              <a:ext cx="1263" cy="806"/>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58" name="Text Box 110"/>
            <p:cNvSpPr txBox="1">
              <a:spLocks noChangeArrowheads="1"/>
            </p:cNvSpPr>
            <p:nvPr/>
          </p:nvSpPr>
          <p:spPr bwMode="auto">
            <a:xfrm>
              <a:off x="1248" y="702"/>
              <a:ext cx="1182" cy="19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local forwarding table</a:t>
              </a:r>
              <a:endParaRPr/>
            </a:p>
          </p:txBody>
        </p:sp>
        <p:sp>
          <p:nvSpPr>
            <p:cNvPr id="9259" name="Text Box 111"/>
            <p:cNvSpPr txBox="1">
              <a:spLocks noChangeArrowheads="1"/>
            </p:cNvSpPr>
            <p:nvPr/>
          </p:nvSpPr>
          <p:spPr bwMode="auto">
            <a:xfrm>
              <a:off x="1174" y="858"/>
              <a:ext cx="764" cy="194"/>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400">
                  <a:latin typeface="Arial"/>
                </a:rPr>
                <a:t>header value</a:t>
              </a:r>
              <a:endParaRPr/>
            </a:p>
          </p:txBody>
        </p:sp>
        <p:sp>
          <p:nvSpPr>
            <p:cNvPr id="9260" name="Text Box 112"/>
            <p:cNvSpPr txBox="1">
              <a:spLocks noChangeArrowheads="1"/>
            </p:cNvSpPr>
            <p:nvPr/>
          </p:nvSpPr>
          <p:spPr bwMode="auto">
            <a:xfrm>
              <a:off x="1846" y="859"/>
              <a:ext cx="656" cy="194"/>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400">
                  <a:latin typeface="Arial"/>
                </a:rPr>
                <a:t>output link</a:t>
              </a:r>
              <a:endParaRPr/>
            </a:p>
          </p:txBody>
        </p:sp>
        <p:sp>
          <p:nvSpPr>
            <p:cNvPr id="9261" name="Line 113"/>
            <p:cNvSpPr>
              <a:spLocks noChangeShapeType="1"/>
            </p:cNvSpPr>
            <p:nvPr/>
          </p:nvSpPr>
          <p:spPr bwMode="auto">
            <a:xfrm>
              <a:off x="1908" y="866"/>
              <a:ext cx="5" cy="672"/>
            </a:xfrm>
            <a:prstGeom prst="line">
              <a:avLst/>
            </a:prstGeom>
            <a:noFill/>
            <a:ln w="9525">
              <a:solidFill>
                <a:schemeClr val="tx1"/>
              </a:solidFill>
              <a:round/>
              <a:headEnd/>
              <a:tailEnd/>
            </a:ln>
          </p:spPr>
          <p:txBody>
            <a:bodyPr/>
            <a:lstStyle/>
            <a:p>
              <a:pPr>
                <a:defRPr/>
              </a:pPr>
              <a:endParaRPr lang="en-US"/>
            </a:p>
          </p:txBody>
        </p:sp>
        <p:sp>
          <p:nvSpPr>
            <p:cNvPr id="9262" name="Text Box 114"/>
            <p:cNvSpPr txBox="1">
              <a:spLocks noChangeArrowheads="1"/>
            </p:cNvSpPr>
            <p:nvPr/>
          </p:nvSpPr>
          <p:spPr bwMode="auto">
            <a:xfrm>
              <a:off x="1585" y="1037"/>
              <a:ext cx="330" cy="52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r">
                <a:lnSpc>
                  <a:spcPct val="100000"/>
                </a:lnSpc>
                <a:spcBef>
                  <a:spcPts val="0"/>
                </a:spcBef>
                <a:buClrTx/>
                <a:buSzTx/>
                <a:buFontTx/>
                <a:buNone/>
                <a:defRPr/>
              </a:pPr>
              <a:r>
                <a:rPr lang="en-US" sz="1200">
                  <a:latin typeface="Arial"/>
                </a:rPr>
                <a:t>0100</a:t>
              </a:r>
              <a:endParaRPr/>
            </a:p>
            <a:p>
              <a:pPr algn="r">
                <a:lnSpc>
                  <a:spcPct val="100000"/>
                </a:lnSpc>
                <a:spcBef>
                  <a:spcPts val="0"/>
                </a:spcBef>
                <a:buClrTx/>
                <a:buSzTx/>
                <a:buFontTx/>
                <a:buNone/>
                <a:defRPr/>
              </a:pPr>
              <a:r>
                <a:rPr lang="en-US" sz="1200">
                  <a:latin typeface="Arial"/>
                </a:rPr>
                <a:t>0101</a:t>
              </a:r>
              <a:endParaRPr/>
            </a:p>
            <a:p>
              <a:pPr algn="r">
                <a:lnSpc>
                  <a:spcPct val="100000"/>
                </a:lnSpc>
                <a:spcBef>
                  <a:spcPts val="0"/>
                </a:spcBef>
                <a:buClrTx/>
                <a:buSzTx/>
                <a:buFontTx/>
                <a:buNone/>
                <a:defRPr/>
              </a:pPr>
              <a:r>
                <a:rPr lang="en-US" sz="1200">
                  <a:latin typeface="Arial"/>
                </a:rPr>
                <a:t>0111</a:t>
              </a:r>
              <a:endParaRPr/>
            </a:p>
            <a:p>
              <a:pPr algn="r">
                <a:lnSpc>
                  <a:spcPct val="100000"/>
                </a:lnSpc>
                <a:spcBef>
                  <a:spcPts val="0"/>
                </a:spcBef>
                <a:buClrTx/>
                <a:buSzTx/>
                <a:buFontTx/>
                <a:buNone/>
                <a:defRPr/>
              </a:pPr>
              <a:r>
                <a:rPr lang="en-US" sz="1200">
                  <a:latin typeface="Arial"/>
                </a:rPr>
                <a:t>1001</a:t>
              </a:r>
              <a:endParaRPr/>
            </a:p>
          </p:txBody>
        </p:sp>
        <p:sp>
          <p:nvSpPr>
            <p:cNvPr id="9263" name="Text Box 115"/>
            <p:cNvSpPr txBox="1">
              <a:spLocks noChangeArrowheads="1"/>
            </p:cNvSpPr>
            <p:nvPr/>
          </p:nvSpPr>
          <p:spPr bwMode="auto">
            <a:xfrm>
              <a:off x="1918" y="1037"/>
              <a:ext cx="170" cy="52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200">
                  <a:latin typeface="Arial"/>
                </a:rPr>
                <a:t>3</a:t>
              </a:r>
              <a:endParaRPr/>
            </a:p>
            <a:p>
              <a:pPr algn="ctr">
                <a:lnSpc>
                  <a:spcPct val="100000"/>
                </a:lnSpc>
                <a:spcBef>
                  <a:spcPts val="0"/>
                </a:spcBef>
                <a:buClrTx/>
                <a:buSzTx/>
                <a:buFontTx/>
                <a:buNone/>
                <a:defRPr/>
              </a:pPr>
              <a:r>
                <a:rPr lang="en-US" sz="1200">
                  <a:latin typeface="Arial"/>
                </a:rPr>
                <a:t>2</a:t>
              </a:r>
              <a:endParaRPr/>
            </a:p>
            <a:p>
              <a:pPr algn="ctr">
                <a:lnSpc>
                  <a:spcPct val="100000"/>
                </a:lnSpc>
                <a:spcBef>
                  <a:spcPts val="0"/>
                </a:spcBef>
                <a:buClrTx/>
                <a:buSzTx/>
                <a:buFontTx/>
                <a:buNone/>
                <a:defRPr/>
              </a:pPr>
              <a:r>
                <a:rPr lang="en-US" sz="1200">
                  <a:latin typeface="Arial"/>
                </a:rPr>
                <a:t>2</a:t>
              </a:r>
              <a:endParaRPr/>
            </a:p>
            <a:p>
              <a:pPr algn="ctr">
                <a:lnSpc>
                  <a:spcPct val="100000"/>
                </a:lnSpc>
                <a:spcBef>
                  <a:spcPts val="0"/>
                </a:spcBef>
                <a:buClrTx/>
                <a:buSzTx/>
                <a:buFontTx/>
                <a:buNone/>
                <a:defRPr/>
              </a:pPr>
              <a:r>
                <a:rPr lang="en-US" sz="1200">
                  <a:latin typeface="Arial"/>
                </a:rPr>
                <a:t>1</a:t>
              </a:r>
              <a:endParaRPr/>
            </a:p>
          </p:txBody>
        </p:sp>
        <p:sp>
          <p:nvSpPr>
            <p:cNvPr id="9264" name="Line 116"/>
            <p:cNvSpPr>
              <a:spLocks noChangeShapeType="1"/>
            </p:cNvSpPr>
            <p:nvPr/>
          </p:nvSpPr>
          <p:spPr bwMode="auto">
            <a:xfrm>
              <a:off x="1197" y="1028"/>
              <a:ext cx="1264" cy="0"/>
            </a:xfrm>
            <a:prstGeom prst="line">
              <a:avLst/>
            </a:prstGeom>
            <a:noFill/>
            <a:ln w="9525">
              <a:solidFill>
                <a:schemeClr val="tx1"/>
              </a:solidFill>
              <a:round/>
              <a:headEnd/>
              <a:tailEnd/>
            </a:ln>
          </p:spPr>
          <p:txBody>
            <a:bodyPr/>
            <a:lstStyle/>
            <a:p>
              <a:pPr>
                <a:defRPr/>
              </a:pPr>
              <a:endParaRPr lang="en-US"/>
            </a:p>
          </p:txBody>
        </p:sp>
        <p:sp>
          <p:nvSpPr>
            <p:cNvPr id="9265" name="Line 117"/>
            <p:cNvSpPr>
              <a:spLocks noChangeShapeType="1"/>
            </p:cNvSpPr>
            <p:nvPr/>
          </p:nvSpPr>
          <p:spPr bwMode="auto">
            <a:xfrm>
              <a:off x="1192" y="872"/>
              <a:ext cx="1264" cy="0"/>
            </a:xfrm>
            <a:prstGeom prst="line">
              <a:avLst/>
            </a:prstGeom>
            <a:noFill/>
            <a:ln w="9525">
              <a:solidFill>
                <a:schemeClr val="tx1"/>
              </a:solidFill>
              <a:round/>
              <a:headEnd/>
              <a:tailEnd/>
            </a:ln>
          </p:spPr>
          <p:txBody>
            <a:bodyPr/>
            <a:lstStyle/>
            <a:p>
              <a:pPr>
                <a:defRPr/>
              </a:pPr>
              <a:endParaRPr lang="en-US"/>
            </a:p>
          </p:txBody>
        </p:sp>
        <p:sp>
          <p:nvSpPr>
            <p:cNvPr id="9266" name="AutoShape 118"/>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67" name="Line 119"/>
            <p:cNvSpPr>
              <a:spLocks noChangeShapeType="1"/>
            </p:cNvSpPr>
            <p:nvPr/>
          </p:nvSpPr>
          <p:spPr bwMode="auto">
            <a:xfrm>
              <a:off x="1370" y="2086"/>
              <a:ext cx="229" cy="216"/>
            </a:xfrm>
            <a:prstGeom prst="line">
              <a:avLst/>
            </a:prstGeom>
            <a:noFill/>
            <a:ln w="9525">
              <a:solidFill>
                <a:schemeClr val="tx1"/>
              </a:solidFill>
              <a:round/>
              <a:headEnd/>
              <a:tailEnd type="triangle" w="med" len="med"/>
            </a:ln>
          </p:spPr>
          <p:txBody>
            <a:bodyPr/>
            <a:lstStyle/>
            <a:p>
              <a:pPr>
                <a:defRPr/>
              </a:pPr>
              <a:endParaRPr lang="en-US"/>
            </a:p>
          </p:txBody>
        </p:sp>
        <p:sp>
          <p:nvSpPr>
            <p:cNvPr id="9268" name="Freeform 120"/>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fill="norm" stroke="1" extrusionOk="0">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p:spPr>
          <p:txBody>
            <a:bodyPr/>
            <a:lstStyle/>
            <a:p>
              <a:pPr>
                <a:defRPr/>
              </a:pPr>
              <a:endParaRPr lang="en-US"/>
            </a:p>
          </p:txBody>
        </p:sp>
        <p:sp>
          <p:nvSpPr>
            <p:cNvPr id="9269" name="Freeform 121"/>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fill="norm" stroke="1" extrusionOk="0">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5400000" scaled="1"/>
            </a:gradFill>
            <a:ln>
              <a:noFill/>
            </a:ln>
          </p:spPr>
          <p:txBody>
            <a:bodyPr/>
            <a:lstStyle/>
            <a:p>
              <a:pPr>
                <a:defRPr/>
              </a:pPr>
              <a:endParaRPr lang="en-US"/>
            </a:p>
          </p:txBody>
        </p:sp>
        <p:sp>
          <p:nvSpPr>
            <p:cNvPr id="9270" name="Freeform 122"/>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fill="norm" stroke="1" extrusionOk="0">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5400000" scaled="1"/>
            </a:gradFill>
            <a:ln>
              <a:noFill/>
            </a:ln>
          </p:spPr>
          <p:txBody>
            <a:bodyPr/>
            <a:lstStyle/>
            <a:p>
              <a:pPr>
                <a:defRPr/>
              </a:pPr>
              <a:endParaRPr lang="en-US"/>
            </a:p>
          </p:txBody>
        </p:sp>
        <p:sp>
          <p:nvSpPr>
            <p:cNvPr id="9271" name="Freeform 123"/>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fill="norm" stroke="1" extrusionOk="0">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5400000" scaled="1"/>
            </a:gradFill>
            <a:ln>
              <a:noFill/>
            </a:ln>
          </p:spPr>
          <p:txBody>
            <a:bodyPr/>
            <a:lstStyle/>
            <a:p>
              <a:pPr>
                <a:defRPr/>
              </a:pPr>
              <a:endParaRPr lang="en-US"/>
            </a:p>
          </p:txBody>
        </p:sp>
        <p:sp>
          <p:nvSpPr>
            <p:cNvPr id="9272" name="Freeform 124"/>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fill="norm" stroke="1" extrusionOk="0">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5400000" scaled="1"/>
            </a:gradFill>
            <a:ln>
              <a:noFill/>
            </a:ln>
          </p:spPr>
          <p:txBody>
            <a:bodyPr/>
            <a:lstStyle/>
            <a:p>
              <a:pPr>
                <a:defRPr/>
              </a:pPr>
              <a:endParaRPr lang="en-US"/>
            </a:p>
          </p:txBody>
        </p:sp>
        <p:sp>
          <p:nvSpPr>
            <p:cNvPr id="9273" name="Freeform 125"/>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fill="norm" stroke="1" extrusionOk="0">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bg1"/>
                </a:gs>
              </a:gsLst>
              <a:lin ang="5400000" scaled="1"/>
            </a:gradFill>
            <a:ln>
              <a:noFill/>
            </a:ln>
          </p:spPr>
          <p:txBody>
            <a:bodyPr/>
            <a:lstStyle/>
            <a:p>
              <a:pPr>
                <a:defRPr/>
              </a:pPr>
              <a:endParaRPr lang="en-US"/>
            </a:p>
          </p:txBody>
        </p:sp>
        <p:grpSp>
          <p:nvGrpSpPr>
            <p:cNvPr id="9274" name="Group 126"/>
            <p:cNvGrpSpPr/>
            <p:nvPr/>
          </p:nvGrpSpPr>
          <p:grpSpPr bwMode="auto">
            <a:xfrm>
              <a:off x="2886" y="1668"/>
              <a:ext cx="347" cy="285"/>
              <a:chOff x="2886" y="1668"/>
              <a:chExt cx="347" cy="285"/>
            </a:xfrm>
          </p:grpSpPr>
          <p:sp>
            <p:nvSpPr>
              <p:cNvPr id="9307"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08"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09"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10" name="Line 130"/>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pPr>
                  <a:defRPr/>
                </a:pPr>
                <a:endParaRPr lang="en-US"/>
              </a:p>
            </p:txBody>
          </p:sp>
          <p:sp>
            <p:nvSpPr>
              <p:cNvPr id="9311" name="Line 131"/>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pPr>
                  <a:defRPr/>
                </a:pPr>
                <a:endParaRPr lang="en-US"/>
              </a:p>
            </p:txBody>
          </p:sp>
          <p:sp>
            <p:nvSpPr>
              <p:cNvPr id="9312" name="Line 132"/>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pPr>
                  <a:defRPr/>
                </a:pPr>
                <a:endParaRPr lang="en-US"/>
              </a:p>
            </p:txBody>
          </p:sp>
          <p:sp>
            <p:nvSpPr>
              <p:cNvPr id="9313"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grpSp>
          <p:nvGrpSpPr>
            <p:cNvPr id="9275" name="Group 134"/>
            <p:cNvGrpSpPr/>
            <p:nvPr/>
          </p:nvGrpSpPr>
          <p:grpSpPr bwMode="auto">
            <a:xfrm>
              <a:off x="3524" y="1840"/>
              <a:ext cx="347" cy="285"/>
              <a:chOff x="2886" y="1668"/>
              <a:chExt cx="347" cy="285"/>
            </a:xfrm>
          </p:grpSpPr>
          <p:sp>
            <p:nvSpPr>
              <p:cNvPr id="9300"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01"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02"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303" name="Line 138"/>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pPr>
                  <a:defRPr/>
                </a:pPr>
                <a:endParaRPr lang="en-US"/>
              </a:p>
            </p:txBody>
          </p:sp>
          <p:sp>
            <p:nvSpPr>
              <p:cNvPr id="9304" name="Line 139"/>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pPr>
                  <a:defRPr/>
                </a:pPr>
                <a:endParaRPr lang="en-US"/>
              </a:p>
            </p:txBody>
          </p:sp>
          <p:sp>
            <p:nvSpPr>
              <p:cNvPr id="9305" name="Line 140"/>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pPr>
                  <a:defRPr/>
                </a:pPr>
                <a:endParaRPr lang="en-US"/>
              </a:p>
            </p:txBody>
          </p:sp>
          <p:sp>
            <p:nvSpPr>
              <p:cNvPr id="9306"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grpSp>
          <p:nvGrpSpPr>
            <p:cNvPr id="9276" name="Group 142"/>
            <p:cNvGrpSpPr/>
            <p:nvPr/>
          </p:nvGrpSpPr>
          <p:grpSpPr bwMode="auto">
            <a:xfrm>
              <a:off x="3290" y="3148"/>
              <a:ext cx="347" cy="285"/>
              <a:chOff x="2886" y="1668"/>
              <a:chExt cx="347" cy="285"/>
            </a:xfrm>
          </p:grpSpPr>
          <p:sp>
            <p:nvSpPr>
              <p:cNvPr id="9293"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94"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95"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96" name="Line 146"/>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pPr>
                  <a:defRPr/>
                </a:pPr>
                <a:endParaRPr lang="en-US"/>
              </a:p>
            </p:txBody>
          </p:sp>
          <p:sp>
            <p:nvSpPr>
              <p:cNvPr id="9297" name="Line 147"/>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pPr>
                  <a:defRPr/>
                </a:pPr>
                <a:endParaRPr lang="en-US"/>
              </a:p>
            </p:txBody>
          </p:sp>
          <p:sp>
            <p:nvSpPr>
              <p:cNvPr id="9298" name="Line 148"/>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pPr>
                  <a:defRPr/>
                </a:pPr>
                <a:endParaRPr lang="en-US"/>
              </a:p>
            </p:txBody>
          </p:sp>
          <p:sp>
            <p:nvSpPr>
              <p:cNvPr id="9299"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grpSp>
          <p:nvGrpSpPr>
            <p:cNvPr id="9277" name="Group 150"/>
            <p:cNvGrpSpPr/>
            <p:nvPr/>
          </p:nvGrpSpPr>
          <p:grpSpPr bwMode="auto">
            <a:xfrm>
              <a:off x="2853" y="3010"/>
              <a:ext cx="347" cy="285"/>
              <a:chOff x="2886" y="1668"/>
              <a:chExt cx="347" cy="285"/>
            </a:xfrm>
          </p:grpSpPr>
          <p:sp>
            <p:nvSpPr>
              <p:cNvPr id="9286"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87"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88"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89" name="Line 154"/>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pPr>
                  <a:defRPr/>
                </a:pPr>
                <a:endParaRPr lang="en-US"/>
              </a:p>
            </p:txBody>
          </p:sp>
          <p:sp>
            <p:nvSpPr>
              <p:cNvPr id="9290" name="Line 155"/>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pPr>
                  <a:defRPr/>
                </a:pPr>
                <a:endParaRPr lang="en-US"/>
              </a:p>
            </p:txBody>
          </p:sp>
          <p:sp>
            <p:nvSpPr>
              <p:cNvPr id="9291" name="Line 156"/>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pPr>
                  <a:defRPr/>
                </a:pPr>
                <a:endParaRPr lang="en-US"/>
              </a:p>
            </p:txBody>
          </p:sp>
          <p:sp>
            <p:nvSpPr>
              <p:cNvPr id="9292"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grpSp>
          <p:nvGrpSpPr>
            <p:cNvPr id="9278" name="Group 158"/>
            <p:cNvGrpSpPr/>
            <p:nvPr/>
          </p:nvGrpSpPr>
          <p:grpSpPr bwMode="auto">
            <a:xfrm>
              <a:off x="2440" y="3131"/>
              <a:ext cx="347" cy="285"/>
              <a:chOff x="2886" y="1668"/>
              <a:chExt cx="347" cy="285"/>
            </a:xfrm>
          </p:grpSpPr>
          <p:sp>
            <p:nvSpPr>
              <p:cNvPr id="9279"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80"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81"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282" name="Line 162"/>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pPr>
                  <a:defRPr/>
                </a:pPr>
                <a:endParaRPr lang="en-US"/>
              </a:p>
            </p:txBody>
          </p:sp>
          <p:sp>
            <p:nvSpPr>
              <p:cNvPr id="9283" name="Line 163"/>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pPr>
                  <a:defRPr/>
                </a:pPr>
                <a:endParaRPr lang="en-US"/>
              </a:p>
            </p:txBody>
          </p:sp>
          <p:sp>
            <p:nvSpPr>
              <p:cNvPr id="9284" name="Line 164"/>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pPr>
                  <a:defRPr/>
                </a:pPr>
                <a:endParaRPr lang="en-US"/>
              </a:p>
            </p:txBody>
          </p:sp>
          <p:sp>
            <p:nvSpPr>
              <p:cNvPr id="9285"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grpSp>
      <p:sp>
        <p:nvSpPr>
          <p:cNvPr id="9222" name="Text Box 167"/>
          <p:cNvSpPr txBox="1">
            <a:spLocks noChangeArrowheads="1"/>
          </p:cNvSpPr>
          <p:nvPr/>
        </p:nvSpPr>
        <p:spPr bwMode="auto">
          <a:xfrm>
            <a:off x="501650" y="195263"/>
            <a:ext cx="7937500" cy="64611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3600">
                <a:solidFill>
                  <a:srgbClr val="000099"/>
                </a:solidFill>
              </a:rPr>
              <a:t>Interplay between routing and forwarding</a:t>
            </a:r>
            <a:endParaRPr/>
          </a:p>
        </p:txBody>
      </p:sp>
      <p:grpSp>
        <p:nvGrpSpPr>
          <p:cNvPr id="26" name="Group 170"/>
          <p:cNvGrpSpPr/>
          <p:nvPr/>
        </p:nvGrpSpPr>
        <p:grpSpPr bwMode="auto">
          <a:xfrm>
            <a:off x="4360863" y="1292225"/>
            <a:ext cx="4465637" cy="646113"/>
            <a:chOff x="2782" y="912"/>
            <a:chExt cx="2813" cy="407"/>
          </a:xfrm>
        </p:grpSpPr>
        <p:sp>
          <p:nvSpPr>
            <p:cNvPr id="9227" name="Line 171"/>
            <p:cNvSpPr>
              <a:spLocks noChangeShapeType="1"/>
            </p:cNvSpPr>
            <p:nvPr/>
          </p:nvSpPr>
          <p:spPr bwMode="auto">
            <a:xfrm>
              <a:off x="2782" y="1117"/>
              <a:ext cx="1032" cy="0"/>
            </a:xfrm>
            <a:prstGeom prst="line">
              <a:avLst/>
            </a:prstGeom>
            <a:noFill/>
            <a:ln w="9525">
              <a:solidFill>
                <a:srgbClr val="CC0000"/>
              </a:solidFill>
              <a:round/>
              <a:headEnd/>
              <a:tailEnd/>
            </a:ln>
          </p:spPr>
          <p:txBody>
            <a:bodyPr wrap="none"/>
            <a:lstStyle/>
            <a:p>
              <a:pPr>
                <a:defRPr/>
              </a:pPr>
              <a:endParaRPr lang="en-US"/>
            </a:p>
          </p:txBody>
        </p:sp>
        <p:sp>
          <p:nvSpPr>
            <p:cNvPr id="9228" name="Text Box 172"/>
            <p:cNvSpPr txBox="1">
              <a:spLocks noChangeArrowheads="1"/>
            </p:cNvSpPr>
            <p:nvPr/>
          </p:nvSpPr>
          <p:spPr bwMode="auto">
            <a:xfrm>
              <a:off x="3532" y="912"/>
              <a:ext cx="2063"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solidFill>
                    <a:srgbClr val="CC0000"/>
                  </a:solidFill>
                  <a:latin typeface="Arial"/>
                </a:rPr>
                <a:t>routing algorithm determines</a:t>
              </a:r>
              <a:endParaRPr/>
            </a:p>
            <a:p>
              <a:pPr>
                <a:lnSpc>
                  <a:spcPct val="100000"/>
                </a:lnSpc>
                <a:spcBef>
                  <a:spcPts val="0"/>
                </a:spcBef>
                <a:buClrTx/>
                <a:buSzTx/>
                <a:buFontTx/>
                <a:buNone/>
                <a:defRPr/>
              </a:pPr>
              <a:r>
                <a:rPr lang="en-US" sz="1800">
                  <a:solidFill>
                    <a:srgbClr val="CC0000"/>
                  </a:solidFill>
                  <a:latin typeface="Arial"/>
                </a:rPr>
                <a:t>end-end-path through network</a:t>
              </a:r>
              <a:endParaRPr/>
            </a:p>
          </p:txBody>
        </p:sp>
      </p:grpSp>
      <p:grpSp>
        <p:nvGrpSpPr>
          <p:cNvPr id="27" name="Group 173"/>
          <p:cNvGrpSpPr/>
          <p:nvPr/>
        </p:nvGrpSpPr>
        <p:grpSpPr bwMode="auto">
          <a:xfrm>
            <a:off x="4424363" y="1979613"/>
            <a:ext cx="4337050" cy="646112"/>
            <a:chOff x="2782" y="912"/>
            <a:chExt cx="2732" cy="407"/>
          </a:xfrm>
        </p:grpSpPr>
        <p:sp>
          <p:nvSpPr>
            <p:cNvPr id="9225" name="Line 174"/>
            <p:cNvSpPr>
              <a:spLocks noChangeShapeType="1"/>
            </p:cNvSpPr>
            <p:nvPr/>
          </p:nvSpPr>
          <p:spPr bwMode="auto">
            <a:xfrm>
              <a:off x="2782" y="1117"/>
              <a:ext cx="1032" cy="0"/>
            </a:xfrm>
            <a:prstGeom prst="line">
              <a:avLst/>
            </a:prstGeom>
            <a:noFill/>
            <a:ln w="9525">
              <a:solidFill>
                <a:srgbClr val="CC0000"/>
              </a:solidFill>
              <a:round/>
              <a:headEnd/>
              <a:tailEnd/>
            </a:ln>
          </p:spPr>
          <p:txBody>
            <a:bodyPr wrap="none"/>
            <a:lstStyle/>
            <a:p>
              <a:pPr>
                <a:defRPr/>
              </a:pPr>
              <a:endParaRPr lang="en-US"/>
            </a:p>
          </p:txBody>
        </p:sp>
        <p:sp>
          <p:nvSpPr>
            <p:cNvPr id="9226" name="Text Box 175"/>
            <p:cNvSpPr txBox="1">
              <a:spLocks noChangeArrowheads="1"/>
            </p:cNvSpPr>
            <p:nvPr/>
          </p:nvSpPr>
          <p:spPr bwMode="auto">
            <a:xfrm>
              <a:off x="3532" y="912"/>
              <a:ext cx="1982"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solidFill>
                    <a:srgbClr val="CC0000"/>
                  </a:solidFill>
                  <a:latin typeface="Arial"/>
                </a:rPr>
                <a:t>forwarding table determines</a:t>
              </a:r>
              <a:endParaRPr/>
            </a:p>
            <a:p>
              <a:pPr>
                <a:lnSpc>
                  <a:spcPct val="100000"/>
                </a:lnSpc>
                <a:spcBef>
                  <a:spcPts val="0"/>
                </a:spcBef>
                <a:buClrTx/>
                <a:buSzTx/>
                <a:buFontTx/>
                <a:buNone/>
                <a:defRPr/>
              </a:pPr>
              <a:r>
                <a:rPr lang="en-US" sz="1800">
                  <a:solidFill>
                    <a:srgbClr val="CC0000"/>
                  </a:solidFill>
                  <a:latin typeface="Arial"/>
                </a:rPr>
                <a:t>local forwarding at this router</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660" name="Rectangle 2"/>
          <p:cNvSpPr>
            <a:spLocks noChangeArrowheads="1" noGrp="1"/>
          </p:cNvSpPr>
          <p:nvPr>
            <p:ph type="title"/>
          </p:nvPr>
        </p:nvSpPr>
        <p:spPr bwMode="auto"/>
        <p:txBody>
          <a:bodyPr/>
          <a:lstStyle/>
          <a:p>
            <a:pPr>
              <a:defRPr/>
            </a:pPr>
            <a:r>
              <a:rPr lang="en-US">
                <a:cs typeface="+mj-cs"/>
              </a:rPr>
              <a:t>Transition from IPv4 to IPv6</a:t>
            </a:r>
            <a:endParaRPr/>
          </a:p>
        </p:txBody>
      </p:sp>
      <p:sp>
        <p:nvSpPr>
          <p:cNvPr id="95235" name="Rectangle 3"/>
          <p:cNvSpPr>
            <a:spLocks noChangeArrowheads="1" noGrp="1"/>
          </p:cNvSpPr>
          <p:nvPr>
            <p:ph idx="1"/>
          </p:nvPr>
        </p:nvSpPr>
        <p:spPr bwMode="auto">
          <a:xfrm>
            <a:off x="533400" y="1600200"/>
            <a:ext cx="7772400" cy="974725"/>
          </a:xfrm>
        </p:spPr>
        <p:txBody>
          <a:bodyPr/>
          <a:lstStyle/>
          <a:p>
            <a:pPr>
              <a:defRPr/>
            </a:pPr>
            <a:r>
              <a:rPr lang="en-US" i="1">
                <a:solidFill>
                  <a:srgbClr val="CC0000"/>
                </a:solidFill>
                <a:ea typeface="ＭＳ Ｐゴシック"/>
              </a:rPr>
              <a:t>tunneling:</a:t>
            </a:r>
            <a:r>
              <a:rPr lang="en-US">
                <a:ea typeface="ＭＳ Ｐゴシック"/>
              </a:rPr>
              <a:t> IPv6 datagram carried as </a:t>
            </a:r>
            <a:r>
              <a:rPr lang="en-US" i="1">
                <a:ea typeface="ＭＳ Ｐゴシック"/>
              </a:rPr>
              <a:t>payload</a:t>
            </a:r>
            <a:r>
              <a:rPr lang="en-US">
                <a:ea typeface="ＭＳ Ｐゴシック"/>
              </a:rPr>
              <a:t> in IPv4 datagram among IPv4 routers</a:t>
            </a:r>
            <a:endParaRPr/>
          </a:p>
        </p:txBody>
      </p:sp>
      <p:sp>
        <p:nvSpPr>
          <p:cNvPr id="95236" name="Footer Placeholder 4"/>
          <p:cNvSpPr>
            <a:spLocks noGrp="1"/>
          </p:cNvSpPr>
          <p:nvPr>
            <p:ph type="ftr" sz="quarter" idx="11"/>
          </p:nvPr>
        </p:nvSpPr>
        <p:spPr bwMode="auto">
          <a:xfrm>
            <a:off x="5006975" y="5087938"/>
            <a:ext cx="2895600" cy="287337"/>
          </a:xfrm>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95237" name="Slide Number Placeholder 5"/>
          <p:cNvSpPr>
            <a:spLocks noGrp="1"/>
          </p:cNvSpPr>
          <p:nvPr>
            <p:ph type="sldNum" sz="quarter" idx="12"/>
          </p:nvPr>
        </p:nvSpPr>
        <p:spPr bwMode="auto">
          <a:xfrm>
            <a:off x="7799388" y="5083175"/>
            <a:ext cx="676275" cy="276225"/>
          </a:xfrm>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0A884F46-72DF-47A0-8055-CDF13E85F962}" type="slidenum">
              <a:rPr lang="en-US" sz="1200">
                <a:latin typeface="Tahoma"/>
              </a:rPr>
              <a:t/>
            </a:fld>
            <a:endParaRPr lang="en-US" sz="1200">
              <a:latin typeface="Tahoma"/>
            </a:endParaRPr>
          </a:p>
        </p:txBody>
      </p:sp>
      <p:grpSp>
        <p:nvGrpSpPr>
          <p:cNvPr id="95238" name="Group 47"/>
          <p:cNvGrpSpPr/>
          <p:nvPr/>
        </p:nvGrpSpPr>
        <p:grpSpPr bwMode="auto">
          <a:xfrm>
            <a:off x="1576388" y="3971925"/>
            <a:ext cx="4854575" cy="473075"/>
            <a:chOff x="1163" y="3504"/>
            <a:chExt cx="3058" cy="298"/>
          </a:xfrm>
        </p:grpSpPr>
        <p:sp>
          <p:nvSpPr>
            <p:cNvPr id="95271" name="Rectangle 26"/>
            <p:cNvSpPr>
              <a:spLocks noChangeArrowheads="1"/>
            </p:cNvSpPr>
            <p:nvPr/>
          </p:nvSpPr>
          <p:spPr bwMode="auto">
            <a:xfrm>
              <a:off x="1163" y="3505"/>
              <a:ext cx="3058" cy="295"/>
            </a:xfrm>
            <a:prstGeom prst="rect">
              <a:avLst/>
            </a:prstGeom>
            <a:gradFill>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5272" name="Line 27"/>
            <p:cNvSpPr>
              <a:spLocks noChangeShapeType="1"/>
            </p:cNvSpPr>
            <p:nvPr/>
          </p:nvSpPr>
          <p:spPr bwMode="auto">
            <a:xfrm>
              <a:off x="2021" y="3504"/>
              <a:ext cx="0" cy="295"/>
            </a:xfrm>
            <a:prstGeom prst="line">
              <a:avLst/>
            </a:prstGeom>
            <a:noFill/>
            <a:ln w="9525">
              <a:solidFill>
                <a:srgbClr val="CC0000"/>
              </a:solidFill>
              <a:round/>
              <a:headEnd/>
              <a:tailEnd/>
            </a:ln>
          </p:spPr>
          <p:txBody>
            <a:bodyPr wrap="none"/>
            <a:lstStyle/>
            <a:p>
              <a:pPr>
                <a:defRPr/>
              </a:pPr>
              <a:endParaRPr lang="en-US"/>
            </a:p>
          </p:txBody>
        </p:sp>
        <p:sp>
          <p:nvSpPr>
            <p:cNvPr id="95273" name="Line 28"/>
            <p:cNvSpPr>
              <a:spLocks noChangeShapeType="1"/>
            </p:cNvSpPr>
            <p:nvPr/>
          </p:nvSpPr>
          <p:spPr bwMode="auto">
            <a:xfrm>
              <a:off x="1781" y="3507"/>
              <a:ext cx="0" cy="295"/>
            </a:xfrm>
            <a:prstGeom prst="line">
              <a:avLst/>
            </a:prstGeom>
            <a:noFill/>
            <a:ln w="9525">
              <a:solidFill>
                <a:srgbClr val="CC0000"/>
              </a:solidFill>
              <a:round/>
              <a:headEnd/>
              <a:tailEnd/>
            </a:ln>
          </p:spPr>
          <p:txBody>
            <a:bodyPr wrap="none"/>
            <a:lstStyle/>
            <a:p>
              <a:pPr>
                <a:defRPr/>
              </a:pPr>
              <a:endParaRPr lang="en-US"/>
            </a:p>
          </p:txBody>
        </p:sp>
        <p:sp>
          <p:nvSpPr>
            <p:cNvPr id="95274" name="Line 29"/>
            <p:cNvSpPr>
              <a:spLocks noChangeShapeType="1"/>
            </p:cNvSpPr>
            <p:nvPr/>
          </p:nvSpPr>
          <p:spPr bwMode="auto">
            <a:xfrm>
              <a:off x="1532" y="3504"/>
              <a:ext cx="0" cy="295"/>
            </a:xfrm>
            <a:prstGeom prst="line">
              <a:avLst/>
            </a:prstGeom>
            <a:noFill/>
            <a:ln w="9525">
              <a:solidFill>
                <a:srgbClr val="CC0000"/>
              </a:solidFill>
              <a:round/>
              <a:headEnd/>
              <a:tailEnd/>
            </a:ln>
          </p:spPr>
          <p:txBody>
            <a:bodyPr wrap="none"/>
            <a:lstStyle/>
            <a:p>
              <a:pPr>
                <a:defRPr/>
              </a:pPr>
              <a:endParaRPr lang="en-US"/>
            </a:p>
          </p:txBody>
        </p:sp>
        <p:sp>
          <p:nvSpPr>
            <p:cNvPr id="95275" name="Line 31"/>
            <p:cNvSpPr>
              <a:spLocks noChangeShapeType="1"/>
            </p:cNvSpPr>
            <p:nvPr/>
          </p:nvSpPr>
          <p:spPr bwMode="auto">
            <a:xfrm>
              <a:off x="1187" y="3504"/>
              <a:ext cx="0" cy="56"/>
            </a:xfrm>
            <a:prstGeom prst="line">
              <a:avLst/>
            </a:prstGeom>
            <a:noFill/>
            <a:ln w="9525">
              <a:solidFill>
                <a:srgbClr val="CC0000"/>
              </a:solidFill>
              <a:round/>
              <a:headEnd/>
              <a:tailEnd/>
            </a:ln>
          </p:spPr>
          <p:txBody>
            <a:bodyPr wrap="none"/>
            <a:lstStyle/>
            <a:p>
              <a:pPr>
                <a:defRPr/>
              </a:pPr>
              <a:endParaRPr lang="en-US"/>
            </a:p>
          </p:txBody>
        </p:sp>
        <p:sp>
          <p:nvSpPr>
            <p:cNvPr id="95276" name="Line 32"/>
            <p:cNvSpPr>
              <a:spLocks noChangeShapeType="1"/>
            </p:cNvSpPr>
            <p:nvPr/>
          </p:nvSpPr>
          <p:spPr bwMode="auto">
            <a:xfrm>
              <a:off x="1187" y="3742"/>
              <a:ext cx="0" cy="56"/>
            </a:xfrm>
            <a:prstGeom prst="line">
              <a:avLst/>
            </a:prstGeom>
            <a:noFill/>
            <a:ln w="9525">
              <a:solidFill>
                <a:srgbClr val="CC0000"/>
              </a:solidFill>
              <a:round/>
              <a:headEnd/>
              <a:tailEnd/>
            </a:ln>
          </p:spPr>
          <p:txBody>
            <a:bodyPr wrap="none"/>
            <a:lstStyle/>
            <a:p>
              <a:pPr>
                <a:defRPr/>
              </a:pPr>
              <a:endParaRPr lang="en-US"/>
            </a:p>
          </p:txBody>
        </p:sp>
        <p:sp>
          <p:nvSpPr>
            <p:cNvPr id="95277" name="Line 33"/>
            <p:cNvSpPr>
              <a:spLocks noChangeShapeType="1"/>
            </p:cNvSpPr>
            <p:nvPr/>
          </p:nvSpPr>
          <p:spPr bwMode="auto">
            <a:xfrm>
              <a:off x="1283" y="3504"/>
              <a:ext cx="0" cy="56"/>
            </a:xfrm>
            <a:prstGeom prst="line">
              <a:avLst/>
            </a:prstGeom>
            <a:noFill/>
            <a:ln w="9525">
              <a:solidFill>
                <a:srgbClr val="CC0000"/>
              </a:solidFill>
              <a:round/>
              <a:headEnd/>
              <a:tailEnd/>
            </a:ln>
          </p:spPr>
          <p:txBody>
            <a:bodyPr wrap="none"/>
            <a:lstStyle/>
            <a:p>
              <a:pPr>
                <a:defRPr/>
              </a:pPr>
              <a:endParaRPr lang="en-US"/>
            </a:p>
          </p:txBody>
        </p:sp>
        <p:sp>
          <p:nvSpPr>
            <p:cNvPr id="95278" name="Line 34"/>
            <p:cNvSpPr>
              <a:spLocks noChangeShapeType="1"/>
            </p:cNvSpPr>
            <p:nvPr/>
          </p:nvSpPr>
          <p:spPr bwMode="auto">
            <a:xfrm>
              <a:off x="1283" y="3742"/>
              <a:ext cx="0" cy="56"/>
            </a:xfrm>
            <a:prstGeom prst="line">
              <a:avLst/>
            </a:prstGeom>
            <a:noFill/>
            <a:ln w="9525">
              <a:solidFill>
                <a:srgbClr val="CC0000"/>
              </a:solidFill>
              <a:round/>
              <a:headEnd/>
              <a:tailEnd/>
            </a:ln>
          </p:spPr>
          <p:txBody>
            <a:bodyPr wrap="none"/>
            <a:lstStyle/>
            <a:p>
              <a:pPr>
                <a:defRPr/>
              </a:pPr>
              <a:endParaRPr lang="en-US"/>
            </a:p>
          </p:txBody>
        </p:sp>
        <p:sp>
          <p:nvSpPr>
            <p:cNvPr id="95279" name="Line 35"/>
            <p:cNvSpPr>
              <a:spLocks noChangeShapeType="1"/>
            </p:cNvSpPr>
            <p:nvPr/>
          </p:nvSpPr>
          <p:spPr bwMode="auto">
            <a:xfrm>
              <a:off x="1379" y="3504"/>
              <a:ext cx="0" cy="56"/>
            </a:xfrm>
            <a:prstGeom prst="line">
              <a:avLst/>
            </a:prstGeom>
            <a:noFill/>
            <a:ln w="9525">
              <a:solidFill>
                <a:srgbClr val="CC0000"/>
              </a:solidFill>
              <a:round/>
              <a:headEnd/>
              <a:tailEnd/>
            </a:ln>
          </p:spPr>
          <p:txBody>
            <a:bodyPr wrap="none"/>
            <a:lstStyle/>
            <a:p>
              <a:pPr>
                <a:defRPr/>
              </a:pPr>
              <a:endParaRPr lang="en-US"/>
            </a:p>
          </p:txBody>
        </p:sp>
        <p:sp>
          <p:nvSpPr>
            <p:cNvPr id="95280" name="Line 36"/>
            <p:cNvSpPr>
              <a:spLocks noChangeShapeType="1"/>
            </p:cNvSpPr>
            <p:nvPr/>
          </p:nvSpPr>
          <p:spPr bwMode="auto">
            <a:xfrm>
              <a:off x="1379" y="3742"/>
              <a:ext cx="0" cy="56"/>
            </a:xfrm>
            <a:prstGeom prst="line">
              <a:avLst/>
            </a:prstGeom>
            <a:noFill/>
            <a:ln w="9525">
              <a:solidFill>
                <a:srgbClr val="CC0000"/>
              </a:solidFill>
              <a:round/>
              <a:headEnd/>
              <a:tailEnd/>
            </a:ln>
          </p:spPr>
          <p:txBody>
            <a:bodyPr wrap="none"/>
            <a:lstStyle/>
            <a:p>
              <a:pPr>
                <a:defRPr/>
              </a:pPr>
              <a:endParaRPr lang="en-US"/>
            </a:p>
          </p:txBody>
        </p:sp>
        <p:sp>
          <p:nvSpPr>
            <p:cNvPr id="95281" name="Line 37"/>
            <p:cNvSpPr>
              <a:spLocks noChangeShapeType="1"/>
            </p:cNvSpPr>
            <p:nvPr/>
          </p:nvSpPr>
          <p:spPr bwMode="auto">
            <a:xfrm>
              <a:off x="1475" y="3504"/>
              <a:ext cx="0" cy="56"/>
            </a:xfrm>
            <a:prstGeom prst="line">
              <a:avLst/>
            </a:prstGeom>
            <a:noFill/>
            <a:ln w="9525">
              <a:solidFill>
                <a:srgbClr val="CC0000"/>
              </a:solidFill>
              <a:round/>
              <a:headEnd/>
              <a:tailEnd/>
            </a:ln>
          </p:spPr>
          <p:txBody>
            <a:bodyPr wrap="none"/>
            <a:lstStyle/>
            <a:p>
              <a:pPr>
                <a:defRPr/>
              </a:pPr>
              <a:endParaRPr lang="en-US"/>
            </a:p>
          </p:txBody>
        </p:sp>
        <p:sp>
          <p:nvSpPr>
            <p:cNvPr id="95282" name="Line 38"/>
            <p:cNvSpPr>
              <a:spLocks noChangeShapeType="1"/>
            </p:cNvSpPr>
            <p:nvPr/>
          </p:nvSpPr>
          <p:spPr bwMode="auto">
            <a:xfrm>
              <a:off x="1475" y="3742"/>
              <a:ext cx="0" cy="56"/>
            </a:xfrm>
            <a:prstGeom prst="line">
              <a:avLst/>
            </a:prstGeom>
            <a:noFill/>
            <a:ln w="9525">
              <a:solidFill>
                <a:srgbClr val="CC0000"/>
              </a:solidFill>
              <a:round/>
              <a:headEnd/>
              <a:tailEnd/>
            </a:ln>
          </p:spPr>
          <p:txBody>
            <a:bodyPr wrap="none"/>
            <a:lstStyle/>
            <a:p>
              <a:pPr>
                <a:defRPr/>
              </a:pPr>
              <a:endParaRPr lang="en-US"/>
            </a:p>
          </p:txBody>
        </p:sp>
        <p:sp>
          <p:nvSpPr>
            <p:cNvPr id="95283" name="Line 39"/>
            <p:cNvSpPr>
              <a:spLocks noChangeShapeType="1"/>
            </p:cNvSpPr>
            <p:nvPr/>
          </p:nvSpPr>
          <p:spPr bwMode="auto">
            <a:xfrm>
              <a:off x="1327" y="3506"/>
              <a:ext cx="0" cy="56"/>
            </a:xfrm>
            <a:prstGeom prst="line">
              <a:avLst/>
            </a:prstGeom>
            <a:noFill/>
            <a:ln w="9525">
              <a:solidFill>
                <a:srgbClr val="CC0000"/>
              </a:solidFill>
              <a:round/>
              <a:headEnd/>
              <a:tailEnd/>
            </a:ln>
          </p:spPr>
          <p:txBody>
            <a:bodyPr wrap="none"/>
            <a:lstStyle/>
            <a:p>
              <a:pPr>
                <a:defRPr/>
              </a:pPr>
              <a:endParaRPr lang="en-US"/>
            </a:p>
          </p:txBody>
        </p:sp>
        <p:sp>
          <p:nvSpPr>
            <p:cNvPr id="95284" name="Line 40"/>
            <p:cNvSpPr>
              <a:spLocks noChangeShapeType="1"/>
            </p:cNvSpPr>
            <p:nvPr/>
          </p:nvSpPr>
          <p:spPr bwMode="auto">
            <a:xfrm>
              <a:off x="1327" y="3744"/>
              <a:ext cx="0" cy="56"/>
            </a:xfrm>
            <a:prstGeom prst="line">
              <a:avLst/>
            </a:prstGeom>
            <a:noFill/>
            <a:ln w="9525">
              <a:solidFill>
                <a:srgbClr val="CC0000"/>
              </a:solidFill>
              <a:round/>
              <a:headEnd/>
              <a:tailEnd/>
            </a:ln>
          </p:spPr>
          <p:txBody>
            <a:bodyPr wrap="none"/>
            <a:lstStyle/>
            <a:p>
              <a:pPr>
                <a:defRPr/>
              </a:pPr>
              <a:endParaRPr lang="en-US"/>
            </a:p>
          </p:txBody>
        </p:sp>
        <p:sp>
          <p:nvSpPr>
            <p:cNvPr id="95285" name="Line 41"/>
            <p:cNvSpPr>
              <a:spLocks noChangeShapeType="1"/>
            </p:cNvSpPr>
            <p:nvPr/>
          </p:nvSpPr>
          <p:spPr bwMode="auto">
            <a:xfrm>
              <a:off x="1213" y="3508"/>
              <a:ext cx="0" cy="56"/>
            </a:xfrm>
            <a:prstGeom prst="line">
              <a:avLst/>
            </a:prstGeom>
            <a:noFill/>
            <a:ln w="9525">
              <a:solidFill>
                <a:srgbClr val="CC0000"/>
              </a:solidFill>
              <a:round/>
              <a:headEnd/>
              <a:tailEnd/>
            </a:ln>
          </p:spPr>
          <p:txBody>
            <a:bodyPr wrap="none"/>
            <a:lstStyle/>
            <a:p>
              <a:pPr>
                <a:defRPr/>
              </a:pPr>
              <a:endParaRPr lang="en-US"/>
            </a:p>
          </p:txBody>
        </p:sp>
        <p:sp>
          <p:nvSpPr>
            <p:cNvPr id="95286" name="Line 42"/>
            <p:cNvSpPr>
              <a:spLocks noChangeShapeType="1"/>
            </p:cNvSpPr>
            <p:nvPr/>
          </p:nvSpPr>
          <p:spPr bwMode="auto">
            <a:xfrm>
              <a:off x="1213" y="3746"/>
              <a:ext cx="0" cy="56"/>
            </a:xfrm>
            <a:prstGeom prst="line">
              <a:avLst/>
            </a:prstGeom>
            <a:noFill/>
            <a:ln w="9525">
              <a:solidFill>
                <a:srgbClr val="CC0000"/>
              </a:solidFill>
              <a:round/>
              <a:headEnd/>
              <a:tailEnd/>
            </a:ln>
          </p:spPr>
          <p:txBody>
            <a:bodyPr wrap="none"/>
            <a:lstStyle/>
            <a:p>
              <a:pPr>
                <a:defRPr/>
              </a:pPr>
              <a:endParaRPr lang="en-US"/>
            </a:p>
          </p:txBody>
        </p:sp>
      </p:grpSp>
      <p:sp>
        <p:nvSpPr>
          <p:cNvPr id="95239" name="Text Box 48"/>
          <p:cNvSpPr txBox="1">
            <a:spLocks noChangeArrowheads="1"/>
          </p:cNvSpPr>
          <p:nvPr/>
        </p:nvSpPr>
        <p:spPr bwMode="auto">
          <a:xfrm>
            <a:off x="1071563" y="3170238"/>
            <a:ext cx="2024062" cy="30638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IPv4 source, dest addr </a:t>
            </a:r>
            <a:endParaRPr/>
          </a:p>
        </p:txBody>
      </p:sp>
      <p:sp>
        <p:nvSpPr>
          <p:cNvPr id="95240" name="Text Box 50"/>
          <p:cNvSpPr txBox="1">
            <a:spLocks noChangeArrowheads="1"/>
          </p:cNvSpPr>
          <p:nvPr/>
        </p:nvSpPr>
        <p:spPr bwMode="auto">
          <a:xfrm>
            <a:off x="777875" y="2938463"/>
            <a:ext cx="1666875" cy="30638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IPv4 header fields </a:t>
            </a:r>
            <a:endParaRPr/>
          </a:p>
        </p:txBody>
      </p:sp>
      <p:sp>
        <p:nvSpPr>
          <p:cNvPr id="95241" name="Line 55"/>
          <p:cNvSpPr>
            <a:spLocks noChangeShapeType="1"/>
          </p:cNvSpPr>
          <p:nvPr/>
        </p:nvSpPr>
        <p:spPr bwMode="auto">
          <a:xfrm>
            <a:off x="2330450" y="3429000"/>
            <a:ext cx="0" cy="738188"/>
          </a:xfrm>
          <a:prstGeom prst="line">
            <a:avLst/>
          </a:prstGeom>
          <a:noFill/>
          <a:ln w="9525">
            <a:solidFill>
              <a:srgbClr val="CC0000"/>
            </a:solidFill>
            <a:round/>
            <a:headEnd/>
            <a:tailEnd/>
          </a:ln>
        </p:spPr>
        <p:txBody>
          <a:bodyPr wrap="none"/>
          <a:lstStyle/>
          <a:p>
            <a:pPr>
              <a:defRPr/>
            </a:pPr>
            <a:endParaRPr lang="en-US"/>
          </a:p>
        </p:txBody>
      </p:sp>
      <p:sp>
        <p:nvSpPr>
          <p:cNvPr id="95242" name="Line 56"/>
          <p:cNvSpPr>
            <a:spLocks noChangeShapeType="1"/>
          </p:cNvSpPr>
          <p:nvPr/>
        </p:nvSpPr>
        <p:spPr bwMode="auto">
          <a:xfrm>
            <a:off x="2335213" y="3424238"/>
            <a:ext cx="381000" cy="738187"/>
          </a:xfrm>
          <a:prstGeom prst="line">
            <a:avLst/>
          </a:prstGeom>
          <a:noFill/>
          <a:ln w="9525">
            <a:solidFill>
              <a:srgbClr val="CC0000"/>
            </a:solidFill>
            <a:round/>
            <a:headEnd/>
            <a:tailEnd/>
          </a:ln>
        </p:spPr>
        <p:txBody>
          <a:bodyPr wrap="none"/>
          <a:lstStyle/>
          <a:p>
            <a:pPr>
              <a:defRPr/>
            </a:pPr>
            <a:endParaRPr lang="en-US"/>
          </a:p>
        </p:txBody>
      </p:sp>
      <p:sp>
        <p:nvSpPr>
          <p:cNvPr id="95243" name="Line 57"/>
          <p:cNvSpPr>
            <a:spLocks noChangeShapeType="1"/>
          </p:cNvSpPr>
          <p:nvPr/>
        </p:nvSpPr>
        <p:spPr bwMode="auto">
          <a:xfrm>
            <a:off x="1735138" y="3181350"/>
            <a:ext cx="0" cy="976313"/>
          </a:xfrm>
          <a:prstGeom prst="line">
            <a:avLst/>
          </a:prstGeom>
          <a:noFill/>
          <a:ln w="9525">
            <a:solidFill>
              <a:srgbClr val="CC0000"/>
            </a:solidFill>
            <a:round/>
            <a:headEnd/>
            <a:tailEnd/>
          </a:ln>
        </p:spPr>
        <p:txBody>
          <a:bodyPr wrap="none"/>
          <a:lstStyle/>
          <a:p>
            <a:pPr>
              <a:defRPr/>
            </a:pPr>
            <a:endParaRPr lang="en-US"/>
          </a:p>
        </p:txBody>
      </p:sp>
      <p:sp>
        <p:nvSpPr>
          <p:cNvPr id="95244" name="Text Box 23"/>
          <p:cNvSpPr txBox="1">
            <a:spLocks noChangeArrowheads="1"/>
          </p:cNvSpPr>
          <p:nvPr/>
        </p:nvSpPr>
        <p:spPr bwMode="auto">
          <a:xfrm>
            <a:off x="3138488" y="4799013"/>
            <a:ext cx="1684337" cy="368300"/>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IPv4 datagram</a:t>
            </a:r>
            <a:endParaRPr/>
          </a:p>
        </p:txBody>
      </p:sp>
      <p:sp>
        <p:nvSpPr>
          <p:cNvPr id="95245" name="Line 24"/>
          <p:cNvSpPr>
            <a:spLocks noChangeShapeType="1"/>
          </p:cNvSpPr>
          <p:nvPr/>
        </p:nvSpPr>
        <p:spPr bwMode="auto">
          <a:xfrm>
            <a:off x="4759325" y="4987925"/>
            <a:ext cx="1695450" cy="0"/>
          </a:xfrm>
          <a:prstGeom prst="line">
            <a:avLst/>
          </a:prstGeom>
          <a:noFill/>
          <a:ln w="9525">
            <a:solidFill>
              <a:schemeClr val="tx1"/>
            </a:solidFill>
            <a:round/>
            <a:headEnd/>
            <a:tailEnd type="triangle" w="med" len="med"/>
          </a:ln>
        </p:spPr>
        <p:txBody>
          <a:bodyPr wrap="none"/>
          <a:lstStyle/>
          <a:p>
            <a:pPr>
              <a:defRPr/>
            </a:pPr>
            <a:endParaRPr lang="en-US"/>
          </a:p>
        </p:txBody>
      </p:sp>
      <p:sp>
        <p:nvSpPr>
          <p:cNvPr id="95246" name="Line 25"/>
          <p:cNvSpPr>
            <a:spLocks noChangeShapeType="1"/>
          </p:cNvSpPr>
          <p:nvPr/>
        </p:nvSpPr>
        <p:spPr bwMode="auto">
          <a:xfrm flipH="1">
            <a:off x="1570038" y="4987925"/>
            <a:ext cx="1606550" cy="0"/>
          </a:xfrm>
          <a:prstGeom prst="line">
            <a:avLst/>
          </a:prstGeom>
          <a:noFill/>
          <a:ln w="9525">
            <a:solidFill>
              <a:schemeClr val="tx1"/>
            </a:solidFill>
            <a:round/>
            <a:headEnd/>
            <a:tailEnd type="triangle" w="med" len="med"/>
          </a:ln>
        </p:spPr>
        <p:txBody>
          <a:bodyPr wrap="none"/>
          <a:lstStyle/>
          <a:p>
            <a:pPr>
              <a:defRPr/>
            </a:pPr>
            <a:endParaRPr lang="en-US"/>
          </a:p>
        </p:txBody>
      </p:sp>
      <p:sp>
        <p:nvSpPr>
          <p:cNvPr id="418880" name="Text Box 64"/>
          <p:cNvSpPr txBox="1">
            <a:spLocks noChangeArrowheads="1"/>
          </p:cNvSpPr>
          <p:nvPr/>
        </p:nvSpPr>
        <p:spPr bwMode="auto">
          <a:xfrm>
            <a:off x="3859213" y="4449763"/>
            <a:ext cx="1684337" cy="368300"/>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IPv6 datagram</a:t>
            </a:r>
            <a:endParaRPr/>
          </a:p>
        </p:txBody>
      </p:sp>
      <p:sp>
        <p:nvSpPr>
          <p:cNvPr id="418881" name="Line 65"/>
          <p:cNvSpPr>
            <a:spLocks noChangeShapeType="1"/>
          </p:cNvSpPr>
          <p:nvPr/>
        </p:nvSpPr>
        <p:spPr bwMode="auto">
          <a:xfrm>
            <a:off x="5495925" y="4619625"/>
            <a:ext cx="857250" cy="0"/>
          </a:xfrm>
          <a:prstGeom prst="line">
            <a:avLst/>
          </a:prstGeom>
          <a:noFill/>
          <a:ln w="9525">
            <a:solidFill>
              <a:schemeClr val="tx1"/>
            </a:solidFill>
            <a:round/>
            <a:headEnd/>
            <a:tailEnd type="triangle" w="med" len="med"/>
          </a:ln>
        </p:spPr>
        <p:txBody>
          <a:bodyPr wrap="none"/>
          <a:lstStyle/>
          <a:p>
            <a:pPr>
              <a:defRPr/>
            </a:pPr>
            <a:endParaRPr lang="en-US"/>
          </a:p>
        </p:txBody>
      </p:sp>
      <p:sp>
        <p:nvSpPr>
          <p:cNvPr id="418882" name="Line 66"/>
          <p:cNvSpPr>
            <a:spLocks noChangeShapeType="1"/>
          </p:cNvSpPr>
          <p:nvPr/>
        </p:nvSpPr>
        <p:spPr bwMode="auto">
          <a:xfrm flipH="1">
            <a:off x="2997200" y="4619625"/>
            <a:ext cx="925513" cy="0"/>
          </a:xfrm>
          <a:prstGeom prst="line">
            <a:avLst/>
          </a:prstGeom>
          <a:noFill/>
          <a:ln w="9525">
            <a:solidFill>
              <a:schemeClr val="tx1"/>
            </a:solidFill>
            <a:round/>
            <a:headEnd/>
            <a:tailEnd type="triangle" w="med" len="med"/>
          </a:ln>
        </p:spPr>
        <p:txBody>
          <a:bodyPr wrap="none"/>
          <a:lstStyle/>
          <a:p>
            <a:pPr>
              <a:defRPr/>
            </a:pPr>
            <a:endParaRPr lang="en-US"/>
          </a:p>
        </p:txBody>
      </p:sp>
      <p:sp>
        <p:nvSpPr>
          <p:cNvPr id="95250" name="Rectangle 69"/>
          <p:cNvSpPr>
            <a:spLocks noChangeArrowheads="1"/>
          </p:cNvSpPr>
          <p:nvPr/>
        </p:nvSpPr>
        <p:spPr bwMode="auto">
          <a:xfrm>
            <a:off x="2965450" y="4006850"/>
            <a:ext cx="3422650" cy="401638"/>
          </a:xfrm>
          <a:prstGeom prst="rect">
            <a:avLst/>
          </a:prstGeom>
          <a:solidFill>
            <a:srgbClr val="66CCFF"/>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3" name="Group 70"/>
          <p:cNvGrpSpPr/>
          <p:nvPr/>
        </p:nvGrpSpPr>
        <p:grpSpPr bwMode="auto">
          <a:xfrm>
            <a:off x="4027488" y="3036888"/>
            <a:ext cx="3390900" cy="1109662"/>
            <a:chOff x="2868" y="2782"/>
            <a:chExt cx="2136" cy="699"/>
          </a:xfrm>
        </p:grpSpPr>
        <p:sp>
          <p:nvSpPr>
            <p:cNvPr id="95269" name="Text Box 51"/>
            <p:cNvSpPr txBox="1">
              <a:spLocks noChangeArrowheads="1"/>
            </p:cNvSpPr>
            <p:nvPr/>
          </p:nvSpPr>
          <p:spPr bwMode="auto">
            <a:xfrm>
              <a:off x="4204" y="2782"/>
              <a:ext cx="800" cy="19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IPv4 payload </a:t>
              </a:r>
              <a:endParaRPr/>
            </a:p>
          </p:txBody>
        </p:sp>
        <p:sp>
          <p:nvSpPr>
            <p:cNvPr id="95270" name="Line 54"/>
            <p:cNvSpPr>
              <a:spLocks noChangeShapeType="1"/>
            </p:cNvSpPr>
            <p:nvPr/>
          </p:nvSpPr>
          <p:spPr bwMode="auto">
            <a:xfrm flipH="1">
              <a:off x="2868" y="2979"/>
              <a:ext cx="1532" cy="502"/>
            </a:xfrm>
            <a:prstGeom prst="line">
              <a:avLst/>
            </a:prstGeom>
            <a:noFill/>
            <a:ln w="9525">
              <a:solidFill>
                <a:srgbClr val="CC0000"/>
              </a:solidFill>
              <a:round/>
              <a:headEnd/>
              <a:tailEnd/>
            </a:ln>
          </p:spPr>
          <p:txBody>
            <a:bodyPr wrap="none"/>
            <a:lstStyle/>
            <a:p>
              <a:pPr>
                <a:defRPr/>
              </a:pPr>
              <a:endParaRPr lang="en-US"/>
            </a:p>
          </p:txBody>
        </p:sp>
      </p:grpSp>
      <p:grpSp>
        <p:nvGrpSpPr>
          <p:cNvPr id="4" name="Group 71"/>
          <p:cNvGrpSpPr/>
          <p:nvPr/>
        </p:nvGrpSpPr>
        <p:grpSpPr bwMode="auto">
          <a:xfrm>
            <a:off x="2981325" y="2941638"/>
            <a:ext cx="3402012" cy="1476375"/>
            <a:chOff x="2280" y="1247"/>
            <a:chExt cx="2143" cy="930"/>
          </a:xfrm>
        </p:grpSpPr>
        <p:sp>
          <p:nvSpPr>
            <p:cNvPr id="95253" name="Rectangle 5"/>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5254" name="Line 8"/>
            <p:cNvSpPr>
              <a:spLocks noChangeShapeType="1"/>
            </p:cNvSpPr>
            <p:nvPr/>
          </p:nvSpPr>
          <p:spPr bwMode="auto">
            <a:xfrm>
              <a:off x="2333" y="1918"/>
              <a:ext cx="0" cy="254"/>
            </a:xfrm>
            <a:prstGeom prst="line">
              <a:avLst/>
            </a:prstGeom>
            <a:noFill/>
            <a:ln w="9525">
              <a:solidFill>
                <a:schemeClr val="tx1"/>
              </a:solidFill>
              <a:round/>
              <a:headEnd/>
              <a:tailEnd/>
            </a:ln>
          </p:spPr>
          <p:txBody>
            <a:bodyPr wrap="none"/>
            <a:lstStyle/>
            <a:p>
              <a:pPr>
                <a:defRPr/>
              </a:pPr>
              <a:endParaRPr lang="en-US"/>
            </a:p>
          </p:txBody>
        </p:sp>
        <p:sp>
          <p:nvSpPr>
            <p:cNvPr id="95255" name="Line 9"/>
            <p:cNvSpPr>
              <a:spLocks noChangeShapeType="1"/>
            </p:cNvSpPr>
            <p:nvPr/>
          </p:nvSpPr>
          <p:spPr bwMode="auto">
            <a:xfrm>
              <a:off x="2307" y="1917"/>
              <a:ext cx="0" cy="254"/>
            </a:xfrm>
            <a:prstGeom prst="line">
              <a:avLst/>
            </a:prstGeom>
            <a:noFill/>
            <a:ln w="9525">
              <a:solidFill>
                <a:schemeClr val="tx1"/>
              </a:solidFill>
              <a:round/>
              <a:headEnd/>
              <a:tailEnd/>
            </a:ln>
          </p:spPr>
          <p:txBody>
            <a:bodyPr wrap="none"/>
            <a:lstStyle/>
            <a:p>
              <a:pPr>
                <a:defRPr/>
              </a:pPr>
              <a:endParaRPr lang="en-US"/>
            </a:p>
          </p:txBody>
        </p:sp>
        <p:sp>
          <p:nvSpPr>
            <p:cNvPr id="95256" name="Line 10"/>
            <p:cNvSpPr>
              <a:spLocks noChangeShapeType="1"/>
            </p:cNvSpPr>
            <p:nvPr/>
          </p:nvSpPr>
          <p:spPr bwMode="auto">
            <a:xfrm>
              <a:off x="2381" y="1918"/>
              <a:ext cx="0" cy="254"/>
            </a:xfrm>
            <a:prstGeom prst="line">
              <a:avLst/>
            </a:prstGeom>
            <a:noFill/>
            <a:ln w="9525">
              <a:solidFill>
                <a:schemeClr val="tx1"/>
              </a:solidFill>
              <a:round/>
              <a:headEnd/>
              <a:tailEnd/>
            </a:ln>
          </p:spPr>
          <p:txBody>
            <a:bodyPr wrap="none"/>
            <a:lstStyle/>
            <a:p>
              <a:pPr>
                <a:defRPr/>
              </a:pPr>
              <a:endParaRPr lang="en-US"/>
            </a:p>
          </p:txBody>
        </p:sp>
        <p:sp>
          <p:nvSpPr>
            <p:cNvPr id="95257" name="Line 11"/>
            <p:cNvSpPr>
              <a:spLocks noChangeShapeType="1"/>
            </p:cNvSpPr>
            <p:nvPr/>
          </p:nvSpPr>
          <p:spPr bwMode="auto">
            <a:xfrm>
              <a:off x="2407" y="1916"/>
              <a:ext cx="0" cy="254"/>
            </a:xfrm>
            <a:prstGeom prst="line">
              <a:avLst/>
            </a:prstGeom>
            <a:noFill/>
            <a:ln w="9525">
              <a:solidFill>
                <a:schemeClr val="tx1"/>
              </a:solidFill>
              <a:round/>
              <a:headEnd/>
              <a:tailEnd/>
            </a:ln>
          </p:spPr>
          <p:txBody>
            <a:bodyPr wrap="none"/>
            <a:lstStyle/>
            <a:p>
              <a:pPr>
                <a:defRPr/>
              </a:pPr>
              <a:endParaRPr lang="en-US"/>
            </a:p>
          </p:txBody>
        </p:sp>
        <p:sp>
          <p:nvSpPr>
            <p:cNvPr id="95258" name="Line 12"/>
            <p:cNvSpPr>
              <a:spLocks noChangeShapeType="1"/>
            </p:cNvSpPr>
            <p:nvPr/>
          </p:nvSpPr>
          <p:spPr bwMode="auto">
            <a:xfrm>
              <a:off x="2441" y="1916"/>
              <a:ext cx="0" cy="254"/>
            </a:xfrm>
            <a:prstGeom prst="line">
              <a:avLst/>
            </a:prstGeom>
            <a:noFill/>
            <a:ln w="9525">
              <a:solidFill>
                <a:schemeClr val="tx1"/>
              </a:solidFill>
              <a:round/>
              <a:headEnd/>
              <a:tailEnd/>
            </a:ln>
          </p:spPr>
          <p:txBody>
            <a:bodyPr wrap="none"/>
            <a:lstStyle/>
            <a:p>
              <a:pPr>
                <a:defRPr/>
              </a:pPr>
              <a:endParaRPr lang="en-US"/>
            </a:p>
          </p:txBody>
        </p:sp>
        <p:sp>
          <p:nvSpPr>
            <p:cNvPr id="95259" name="Line 13"/>
            <p:cNvSpPr>
              <a:spLocks noChangeShapeType="1"/>
            </p:cNvSpPr>
            <p:nvPr/>
          </p:nvSpPr>
          <p:spPr bwMode="auto">
            <a:xfrm>
              <a:off x="2483" y="1916"/>
              <a:ext cx="0" cy="254"/>
            </a:xfrm>
            <a:prstGeom prst="line">
              <a:avLst/>
            </a:prstGeom>
            <a:noFill/>
            <a:ln w="9525">
              <a:solidFill>
                <a:schemeClr val="tx1"/>
              </a:solidFill>
              <a:round/>
              <a:headEnd/>
              <a:tailEnd/>
            </a:ln>
          </p:spPr>
          <p:txBody>
            <a:bodyPr wrap="none"/>
            <a:lstStyle/>
            <a:p>
              <a:pPr>
                <a:defRPr/>
              </a:pPr>
              <a:endParaRPr lang="en-US"/>
            </a:p>
          </p:txBody>
        </p:sp>
        <p:sp>
          <p:nvSpPr>
            <p:cNvPr id="95260" name="Line 14"/>
            <p:cNvSpPr>
              <a:spLocks noChangeShapeType="1"/>
            </p:cNvSpPr>
            <p:nvPr/>
          </p:nvSpPr>
          <p:spPr bwMode="auto">
            <a:xfrm>
              <a:off x="2679" y="1923"/>
              <a:ext cx="0" cy="254"/>
            </a:xfrm>
            <a:prstGeom prst="line">
              <a:avLst/>
            </a:prstGeom>
            <a:noFill/>
            <a:ln w="9525">
              <a:solidFill>
                <a:schemeClr val="tx1"/>
              </a:solidFill>
              <a:round/>
              <a:headEnd/>
              <a:tailEnd/>
            </a:ln>
          </p:spPr>
          <p:txBody>
            <a:bodyPr wrap="none"/>
            <a:lstStyle/>
            <a:p>
              <a:pPr>
                <a:defRPr/>
              </a:pPr>
              <a:endParaRPr lang="en-US"/>
            </a:p>
          </p:txBody>
        </p:sp>
        <p:sp>
          <p:nvSpPr>
            <p:cNvPr id="95261" name="Line 15"/>
            <p:cNvSpPr>
              <a:spLocks noChangeShapeType="1"/>
            </p:cNvSpPr>
            <p:nvPr/>
          </p:nvSpPr>
          <p:spPr bwMode="auto">
            <a:xfrm>
              <a:off x="2915" y="1923"/>
              <a:ext cx="0" cy="254"/>
            </a:xfrm>
            <a:prstGeom prst="line">
              <a:avLst/>
            </a:prstGeom>
            <a:noFill/>
            <a:ln w="9525">
              <a:solidFill>
                <a:schemeClr val="tx1"/>
              </a:solidFill>
              <a:round/>
              <a:headEnd/>
              <a:tailEnd/>
            </a:ln>
          </p:spPr>
          <p:txBody>
            <a:bodyPr wrap="none"/>
            <a:lstStyle/>
            <a:p>
              <a:pPr>
                <a:defRPr/>
              </a:pPr>
              <a:endParaRPr lang="en-US"/>
            </a:p>
          </p:txBody>
        </p:sp>
        <p:sp>
          <p:nvSpPr>
            <p:cNvPr id="95262" name="Text Box 16"/>
            <p:cNvSpPr txBox="1">
              <a:spLocks noChangeArrowheads="1"/>
            </p:cNvSpPr>
            <p:nvPr/>
          </p:nvSpPr>
          <p:spPr bwMode="auto">
            <a:xfrm>
              <a:off x="2672" y="1556"/>
              <a:ext cx="1037" cy="19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UDP/TCP payload</a:t>
              </a:r>
              <a:endParaRPr/>
            </a:p>
          </p:txBody>
        </p:sp>
        <p:sp>
          <p:nvSpPr>
            <p:cNvPr id="95263" name="Text Box 17"/>
            <p:cNvSpPr txBox="1">
              <a:spLocks noChangeArrowheads="1"/>
            </p:cNvSpPr>
            <p:nvPr/>
          </p:nvSpPr>
          <p:spPr bwMode="auto">
            <a:xfrm>
              <a:off x="2494" y="1396"/>
              <a:ext cx="1213" cy="17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spcBef>
                  <a:spcPts val="0"/>
                </a:spcBef>
                <a:buClrTx/>
                <a:buSzTx/>
                <a:buFontTx/>
                <a:buNone/>
                <a:defRPr/>
              </a:pPr>
              <a:r>
                <a:rPr lang="en-US" sz="1400">
                  <a:latin typeface="Arial"/>
                </a:rPr>
                <a:t>IPv6 source dest addr</a:t>
              </a:r>
              <a:endParaRPr/>
            </a:p>
          </p:txBody>
        </p:sp>
        <p:sp>
          <p:nvSpPr>
            <p:cNvPr id="95264" name="Text Box 18"/>
            <p:cNvSpPr txBox="1">
              <a:spLocks noChangeArrowheads="1"/>
            </p:cNvSpPr>
            <p:nvPr/>
          </p:nvSpPr>
          <p:spPr bwMode="auto">
            <a:xfrm>
              <a:off x="2310" y="1247"/>
              <a:ext cx="1019" cy="17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spcBef>
                  <a:spcPts val="0"/>
                </a:spcBef>
                <a:buClrTx/>
                <a:buSzTx/>
                <a:buFontTx/>
                <a:buNone/>
                <a:defRPr/>
              </a:pPr>
              <a:r>
                <a:rPr lang="en-US" sz="1400">
                  <a:latin typeface="Arial"/>
                </a:rPr>
                <a:t>IPv6 header fields</a:t>
              </a:r>
              <a:endParaRPr/>
            </a:p>
          </p:txBody>
        </p:sp>
        <p:sp>
          <p:nvSpPr>
            <p:cNvPr id="95265" name="Line 19"/>
            <p:cNvSpPr>
              <a:spLocks noChangeShapeType="1"/>
            </p:cNvSpPr>
            <p:nvPr/>
          </p:nvSpPr>
          <p:spPr bwMode="auto">
            <a:xfrm>
              <a:off x="2602" y="1543"/>
              <a:ext cx="3" cy="442"/>
            </a:xfrm>
            <a:prstGeom prst="line">
              <a:avLst/>
            </a:prstGeom>
            <a:noFill/>
            <a:ln w="9525">
              <a:solidFill>
                <a:srgbClr val="CC0000"/>
              </a:solidFill>
              <a:round/>
              <a:headEnd/>
              <a:tailEnd/>
            </a:ln>
          </p:spPr>
          <p:txBody>
            <a:bodyPr wrap="none"/>
            <a:lstStyle/>
            <a:p>
              <a:pPr>
                <a:defRPr/>
              </a:pPr>
              <a:endParaRPr lang="en-US"/>
            </a:p>
          </p:txBody>
        </p:sp>
        <p:sp>
          <p:nvSpPr>
            <p:cNvPr id="95266" name="Line 20"/>
            <p:cNvSpPr>
              <a:spLocks noChangeShapeType="1"/>
            </p:cNvSpPr>
            <p:nvPr/>
          </p:nvSpPr>
          <p:spPr bwMode="auto">
            <a:xfrm>
              <a:off x="2594" y="1546"/>
              <a:ext cx="174" cy="440"/>
            </a:xfrm>
            <a:prstGeom prst="line">
              <a:avLst/>
            </a:prstGeom>
            <a:noFill/>
            <a:ln w="9525">
              <a:solidFill>
                <a:srgbClr val="CC0000"/>
              </a:solidFill>
              <a:round/>
              <a:headEnd/>
              <a:tailEnd/>
            </a:ln>
          </p:spPr>
          <p:txBody>
            <a:bodyPr wrap="none"/>
            <a:lstStyle/>
            <a:p>
              <a:pPr>
                <a:defRPr/>
              </a:pPr>
              <a:endParaRPr lang="en-US"/>
            </a:p>
          </p:txBody>
        </p:sp>
        <p:sp>
          <p:nvSpPr>
            <p:cNvPr id="95267" name="Line 58"/>
            <p:cNvSpPr>
              <a:spLocks noChangeShapeType="1"/>
            </p:cNvSpPr>
            <p:nvPr/>
          </p:nvSpPr>
          <p:spPr bwMode="auto">
            <a:xfrm>
              <a:off x="2386" y="1399"/>
              <a:ext cx="0" cy="549"/>
            </a:xfrm>
            <a:prstGeom prst="line">
              <a:avLst/>
            </a:prstGeom>
            <a:noFill/>
            <a:ln w="9525">
              <a:solidFill>
                <a:srgbClr val="CC0000"/>
              </a:solidFill>
              <a:round/>
              <a:headEnd/>
              <a:tailEnd/>
            </a:ln>
          </p:spPr>
          <p:txBody>
            <a:bodyPr wrap="none"/>
            <a:lstStyle/>
            <a:p>
              <a:pPr>
                <a:defRPr/>
              </a:pPr>
              <a:endParaRPr lang="en-US"/>
            </a:p>
          </p:txBody>
        </p:sp>
        <p:sp>
          <p:nvSpPr>
            <p:cNvPr id="95268" name="Line 59"/>
            <p:cNvSpPr>
              <a:spLocks noChangeShapeType="1"/>
            </p:cNvSpPr>
            <p:nvPr/>
          </p:nvSpPr>
          <p:spPr bwMode="auto">
            <a:xfrm>
              <a:off x="3334" y="1720"/>
              <a:ext cx="0" cy="252"/>
            </a:xfrm>
            <a:prstGeom prst="line">
              <a:avLst/>
            </a:prstGeom>
            <a:noFill/>
            <a:ln w="9525">
              <a:solidFill>
                <a:srgbClr val="CC0000"/>
              </a:solidFill>
              <a:round/>
              <a:headEnd/>
              <a:tailEnd/>
            </a:ln>
          </p:spPr>
          <p:txBody>
            <a:bodyPr wrap="none"/>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18880"/>
                                        </p:tgtEl>
                                        <p:attrNameLst>
                                          <p:attrName>style.visibility</p:attrName>
                                        </p:attrNameLst>
                                      </p:cBhvr>
                                      <p:to>
                                        <p:strVal val="visible"/>
                                      </p:to>
                                    </p:set>
                                    <p:animEffect transition="in" filter="dissolve">
                                      <p:cBhvr>
                                        <p:cTn id="10" dur="500"/>
                                        <p:tgtEl>
                                          <p:spTgt spid="418880"/>
                                        </p:tgtEl>
                                      </p:cBhvr>
                                    </p:animEffect>
                                  </p:childTnLst>
                                </p:cTn>
                              </p:par>
                              <p:par>
                                <p:cTn id="11" presetID="9" presetClass="entr" presetSubtype="0" fill="hold" nodeType="withEffect">
                                  <p:stCondLst>
                                    <p:cond delay="0"/>
                                  </p:stCondLst>
                                  <p:childTnLst>
                                    <p:set>
                                      <p:cBhvr>
                                        <p:cTn id="12" dur="1" fill="hold">
                                          <p:stCondLst>
                                            <p:cond delay="0"/>
                                          </p:stCondLst>
                                        </p:cTn>
                                        <p:tgtEl>
                                          <p:spTgt spid="418881"/>
                                        </p:tgtEl>
                                        <p:attrNameLst>
                                          <p:attrName>style.visibility</p:attrName>
                                        </p:attrNameLst>
                                      </p:cBhvr>
                                      <p:to>
                                        <p:strVal val="visible"/>
                                      </p:to>
                                    </p:set>
                                    <p:animEffect transition="in" filter="dissolve">
                                      <p:cBhvr>
                                        <p:cTn id="13" dur="500"/>
                                        <p:tgtEl>
                                          <p:spTgt spid="418881"/>
                                        </p:tgtEl>
                                      </p:cBhvr>
                                    </p:animEffect>
                                  </p:childTnLst>
                                </p:cTn>
                              </p:par>
                              <p:par>
                                <p:cTn id="14" presetID="9" presetClass="entr" presetSubtype="0" fill="hold" nodeType="withEffect">
                                  <p:stCondLst>
                                    <p:cond delay="0"/>
                                  </p:stCondLst>
                                  <p:childTnLst>
                                    <p:set>
                                      <p:cBhvr>
                                        <p:cTn id="15" dur="1" fill="hold">
                                          <p:stCondLst>
                                            <p:cond delay="0"/>
                                          </p:stCondLst>
                                        </p:cTn>
                                        <p:tgtEl>
                                          <p:spTgt spid="418882"/>
                                        </p:tgtEl>
                                        <p:attrNameLst>
                                          <p:attrName>style.visibility</p:attrName>
                                        </p:attrNameLst>
                                      </p:cBhvr>
                                      <p:to>
                                        <p:strVal val="visible"/>
                                      </p:to>
                                    </p:set>
                                    <p:animEffect transition="in" filter="dissolve">
                                      <p:cBhvr>
                                        <p:cTn id="16" dur="500"/>
                                        <p:tgtEl>
                                          <p:spTgt spid="418882"/>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722" name="Rectangle 349"/>
          <p:cNvSpPr>
            <a:spLocks noChangeArrowheads="1" noGrp="1"/>
          </p:cNvSpPr>
          <p:nvPr>
            <p:ph type="title"/>
          </p:nvPr>
        </p:nvSpPr>
        <p:spPr bwMode="auto"/>
        <p:txBody>
          <a:bodyPr/>
          <a:lstStyle/>
          <a:p>
            <a:pPr>
              <a:defRPr/>
            </a:pPr>
            <a:r>
              <a:rPr lang="en-US">
                <a:cs typeface="+mj-cs"/>
              </a:rPr>
              <a:t>Tunneling</a:t>
            </a:r>
            <a:endParaRPr/>
          </a:p>
        </p:txBody>
      </p:sp>
      <p:sp>
        <p:nvSpPr>
          <p:cNvPr id="96259" name="Footer Placeholder 4"/>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96260" name="Slide Number Placeholder 5"/>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B5A7BAB6-27E5-43FD-AB13-D5AFA81DEAC4}" type="slidenum">
              <a:rPr lang="en-US" sz="1200">
                <a:latin typeface="Tahoma"/>
              </a:rPr>
              <a:t/>
            </a:fld>
            <a:endParaRPr lang="en-US" sz="1200">
              <a:latin typeface="Tahoma"/>
            </a:endParaRPr>
          </a:p>
        </p:txBody>
      </p:sp>
      <p:grpSp>
        <p:nvGrpSpPr>
          <p:cNvPr id="2" name="Group 352"/>
          <p:cNvGrpSpPr/>
          <p:nvPr/>
        </p:nvGrpSpPr>
        <p:grpSpPr bwMode="auto">
          <a:xfrm>
            <a:off x="2552700" y="3384550"/>
            <a:ext cx="823912" cy="2984500"/>
            <a:chOff x="1608" y="2132"/>
            <a:chExt cx="519" cy="1880"/>
          </a:xfrm>
        </p:grpSpPr>
        <p:grpSp>
          <p:nvGrpSpPr>
            <p:cNvPr id="96413" name="Group 212"/>
            <p:cNvGrpSpPr/>
            <p:nvPr/>
          </p:nvGrpSpPr>
          <p:grpSpPr bwMode="auto">
            <a:xfrm>
              <a:off x="1625" y="2200"/>
              <a:ext cx="471" cy="908"/>
              <a:chOff x="643" y="2144"/>
              <a:chExt cx="471" cy="908"/>
            </a:xfrm>
          </p:grpSpPr>
          <p:sp>
            <p:nvSpPr>
              <p:cNvPr id="96417" name="Rectangle 183"/>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6418" name="Text Box 184"/>
              <p:cNvSpPr txBox="1">
                <a:spLocks noChangeArrowheads="1"/>
              </p:cNvSpPr>
              <p:nvPr/>
            </p:nvSpPr>
            <p:spPr bwMode="auto">
              <a:xfrm>
                <a:off x="643" y="2169"/>
                <a:ext cx="461" cy="87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flow: X</a:t>
                </a:r>
                <a:endParaRPr/>
              </a:p>
              <a:p>
                <a:pPr>
                  <a:lnSpc>
                    <a:spcPct val="100000"/>
                  </a:lnSpc>
                  <a:spcBef>
                    <a:spcPts val="0"/>
                  </a:spcBef>
                  <a:buClrTx/>
                  <a:buSzTx/>
                  <a:buFontTx/>
                  <a:buNone/>
                  <a:defRPr/>
                </a:pPr>
                <a:r>
                  <a:rPr lang="en-US" sz="1400">
                    <a:latin typeface="Arial"/>
                  </a:rPr>
                  <a:t>src: A</a:t>
                </a:r>
                <a:endParaRPr/>
              </a:p>
              <a:p>
                <a:pPr>
                  <a:lnSpc>
                    <a:spcPct val="100000"/>
                  </a:lnSpc>
                  <a:spcBef>
                    <a:spcPts val="0"/>
                  </a:spcBef>
                  <a:buClrTx/>
                  <a:buSzTx/>
                  <a:buFontTx/>
                  <a:buNone/>
                  <a:defRPr/>
                </a:pPr>
                <a:r>
                  <a:rPr lang="en-US" sz="1400">
                    <a:latin typeface="Arial"/>
                  </a:rPr>
                  <a:t>dest: F</a:t>
                </a:r>
                <a:endParaRPr/>
              </a:p>
              <a:p>
                <a:pPr>
                  <a:lnSpc>
                    <a:spcPct val="100000"/>
                  </a:lnSpc>
                  <a:spcBef>
                    <a:spcPts val="0"/>
                  </a:spcBef>
                  <a:buClrTx/>
                  <a:buSzTx/>
                  <a:buFontTx/>
                  <a:buNone/>
                  <a:defRPr/>
                </a:pPr>
                <a:endParaRPr lang="en-US" sz="1400">
                  <a:latin typeface="Arial"/>
                </a:endParaRPr>
              </a:p>
              <a:p>
                <a:pPr>
                  <a:lnSpc>
                    <a:spcPct val="100000"/>
                  </a:lnSpc>
                  <a:spcBef>
                    <a:spcPts val="0"/>
                  </a:spcBef>
                  <a:buClrTx/>
                  <a:buSzTx/>
                  <a:buFontTx/>
                  <a:buNone/>
                  <a:defRPr/>
                </a:pPr>
                <a:endParaRPr lang="en-US" sz="1400">
                  <a:latin typeface="Arial"/>
                </a:endParaRPr>
              </a:p>
              <a:p>
                <a:pPr>
                  <a:lnSpc>
                    <a:spcPct val="100000"/>
                  </a:lnSpc>
                  <a:spcBef>
                    <a:spcPts val="0"/>
                  </a:spcBef>
                  <a:buClrTx/>
                  <a:buSzTx/>
                  <a:buFontTx/>
                  <a:buNone/>
                  <a:defRPr/>
                </a:pPr>
                <a:r>
                  <a:rPr lang="en-US" sz="1400">
                    <a:latin typeface="Arial"/>
                  </a:rPr>
                  <a:t>data</a:t>
                </a:r>
                <a:endParaRPr/>
              </a:p>
            </p:txBody>
          </p:sp>
        </p:grpSp>
        <p:sp>
          <p:nvSpPr>
            <p:cNvPr id="96414" name="Line 194"/>
            <p:cNvSpPr>
              <a:spLocks noChangeShapeType="1"/>
            </p:cNvSpPr>
            <p:nvPr/>
          </p:nvSpPr>
          <p:spPr bwMode="auto">
            <a:xfrm>
              <a:off x="1661" y="2132"/>
              <a:ext cx="434" cy="0"/>
            </a:xfrm>
            <a:prstGeom prst="line">
              <a:avLst/>
            </a:prstGeom>
            <a:noFill/>
            <a:ln w="19050">
              <a:solidFill>
                <a:schemeClr val="tx1"/>
              </a:solidFill>
              <a:round/>
              <a:headEnd/>
              <a:tailEnd type="triangle" w="med" len="med"/>
            </a:ln>
          </p:spPr>
          <p:txBody>
            <a:bodyPr wrap="none"/>
            <a:lstStyle/>
            <a:p>
              <a:pPr>
                <a:defRPr/>
              </a:pPr>
              <a:endParaRPr lang="en-US"/>
            </a:p>
          </p:txBody>
        </p:sp>
        <p:sp>
          <p:nvSpPr>
            <p:cNvPr id="96415" name="Text Box 204"/>
            <p:cNvSpPr txBox="1">
              <a:spLocks noChangeArrowheads="1"/>
            </p:cNvSpPr>
            <p:nvPr/>
          </p:nvSpPr>
          <p:spPr bwMode="auto">
            <a:xfrm>
              <a:off x="1608" y="3690"/>
              <a:ext cx="519" cy="32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spcBef>
                  <a:spcPts val="0"/>
                </a:spcBef>
                <a:buClrTx/>
                <a:buSzTx/>
                <a:buFontTx/>
                <a:buNone/>
                <a:defRPr/>
              </a:pPr>
              <a:r>
                <a:rPr lang="en-US" sz="1600">
                  <a:latin typeface="Arial"/>
                </a:rPr>
                <a:t>A-to-B:</a:t>
              </a:r>
              <a:endParaRPr/>
            </a:p>
            <a:p>
              <a:pPr algn="ctr">
                <a:spcBef>
                  <a:spcPts val="0"/>
                </a:spcBef>
                <a:buClrTx/>
                <a:buSzTx/>
                <a:buFontTx/>
                <a:buNone/>
                <a:defRPr/>
              </a:pPr>
              <a:r>
                <a:rPr lang="en-US" sz="1600">
                  <a:latin typeface="Arial"/>
                </a:rPr>
                <a:t>IPv6</a:t>
              </a:r>
              <a:endParaRPr/>
            </a:p>
          </p:txBody>
        </p:sp>
        <p:sp>
          <p:nvSpPr>
            <p:cNvPr id="96416" name="Line 205"/>
            <p:cNvSpPr>
              <a:spLocks noChangeShapeType="1"/>
            </p:cNvSpPr>
            <p:nvPr/>
          </p:nvSpPr>
          <p:spPr bwMode="auto">
            <a:xfrm>
              <a:off x="1856" y="3230"/>
              <a:ext cx="0" cy="495"/>
            </a:xfrm>
            <a:prstGeom prst="line">
              <a:avLst/>
            </a:prstGeom>
            <a:noFill/>
            <a:ln w="9525">
              <a:solidFill>
                <a:schemeClr val="tx1"/>
              </a:solidFill>
              <a:round/>
              <a:headEnd type="triangle" w="med" len="med"/>
              <a:tailEnd/>
            </a:ln>
          </p:spPr>
          <p:txBody>
            <a:bodyPr wrap="none"/>
            <a:lstStyle/>
            <a:p>
              <a:pPr>
                <a:defRPr/>
              </a:pPr>
              <a:endParaRPr lang="en-US"/>
            </a:p>
          </p:txBody>
        </p:sp>
      </p:grpSp>
      <p:grpSp>
        <p:nvGrpSpPr>
          <p:cNvPr id="4" name="Group 353"/>
          <p:cNvGrpSpPr/>
          <p:nvPr/>
        </p:nvGrpSpPr>
        <p:grpSpPr bwMode="auto">
          <a:xfrm>
            <a:off x="3532188" y="3376613"/>
            <a:ext cx="1190625" cy="3324225"/>
            <a:chOff x="2225" y="2127"/>
            <a:chExt cx="750" cy="2094"/>
          </a:xfrm>
        </p:grpSpPr>
        <p:grpSp>
          <p:nvGrpSpPr>
            <p:cNvPr id="96404" name="Group 216"/>
            <p:cNvGrpSpPr/>
            <p:nvPr/>
          </p:nvGrpSpPr>
          <p:grpSpPr bwMode="auto">
            <a:xfrm>
              <a:off x="2225" y="2194"/>
              <a:ext cx="620" cy="1388"/>
              <a:chOff x="441" y="2082"/>
              <a:chExt cx="620" cy="1388"/>
            </a:xfrm>
          </p:grpSpPr>
          <p:sp>
            <p:nvSpPr>
              <p:cNvPr id="96408" name="Rectangle 189"/>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96409" name="Group 190"/>
              <p:cNvGrpSpPr/>
              <p:nvPr/>
            </p:nvGrpSpPr>
            <p:grpSpPr bwMode="auto">
              <a:xfrm>
                <a:off x="499" y="2471"/>
                <a:ext cx="493" cy="908"/>
                <a:chOff x="4869" y="143"/>
                <a:chExt cx="493" cy="908"/>
              </a:xfrm>
            </p:grpSpPr>
            <p:sp>
              <p:nvSpPr>
                <p:cNvPr id="96411" name="Rectangle 191"/>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6412" name="Text Box 192"/>
                <p:cNvSpPr txBox="1">
                  <a:spLocks noChangeArrowheads="1"/>
                </p:cNvSpPr>
                <p:nvPr/>
              </p:nvSpPr>
              <p:spPr bwMode="auto">
                <a:xfrm>
                  <a:off x="4869" y="161"/>
                  <a:ext cx="493" cy="87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Flow: X</a:t>
                  </a:r>
                  <a:endParaRPr/>
                </a:p>
                <a:p>
                  <a:pPr>
                    <a:lnSpc>
                      <a:spcPct val="100000"/>
                    </a:lnSpc>
                    <a:spcBef>
                      <a:spcPts val="0"/>
                    </a:spcBef>
                    <a:buClrTx/>
                    <a:buSzTx/>
                    <a:buFontTx/>
                    <a:buNone/>
                    <a:defRPr/>
                  </a:pPr>
                  <a:r>
                    <a:rPr lang="en-US" sz="1400">
                      <a:latin typeface="Arial"/>
                    </a:rPr>
                    <a:t>Src: A</a:t>
                  </a:r>
                  <a:endParaRPr/>
                </a:p>
                <a:p>
                  <a:pPr>
                    <a:lnSpc>
                      <a:spcPct val="100000"/>
                    </a:lnSpc>
                    <a:spcBef>
                      <a:spcPts val="0"/>
                    </a:spcBef>
                    <a:buClrTx/>
                    <a:buSzTx/>
                    <a:buFontTx/>
                    <a:buNone/>
                    <a:defRPr/>
                  </a:pPr>
                  <a:r>
                    <a:rPr lang="en-US" sz="1400">
                      <a:latin typeface="Arial"/>
                    </a:rPr>
                    <a:t>Dest: F</a:t>
                  </a:r>
                  <a:endParaRPr/>
                </a:p>
                <a:p>
                  <a:pPr>
                    <a:lnSpc>
                      <a:spcPct val="100000"/>
                    </a:lnSpc>
                    <a:spcBef>
                      <a:spcPts val="0"/>
                    </a:spcBef>
                    <a:buClrTx/>
                    <a:buSzTx/>
                    <a:buFontTx/>
                    <a:buNone/>
                    <a:defRPr/>
                  </a:pPr>
                  <a:endParaRPr lang="en-US" sz="1400">
                    <a:latin typeface="Arial"/>
                  </a:endParaRPr>
                </a:p>
                <a:p>
                  <a:pPr>
                    <a:lnSpc>
                      <a:spcPct val="100000"/>
                    </a:lnSpc>
                    <a:spcBef>
                      <a:spcPts val="0"/>
                    </a:spcBef>
                    <a:buClrTx/>
                    <a:buSzTx/>
                    <a:buFontTx/>
                    <a:buNone/>
                    <a:defRPr/>
                  </a:pPr>
                  <a:endParaRPr lang="en-US" sz="1400">
                    <a:latin typeface="Arial"/>
                  </a:endParaRPr>
                </a:p>
                <a:p>
                  <a:pPr>
                    <a:lnSpc>
                      <a:spcPct val="100000"/>
                    </a:lnSpc>
                    <a:spcBef>
                      <a:spcPts val="0"/>
                    </a:spcBef>
                    <a:buClrTx/>
                    <a:buSzTx/>
                    <a:buFontTx/>
                    <a:buNone/>
                    <a:defRPr/>
                  </a:pPr>
                  <a:r>
                    <a:rPr lang="en-US" sz="1400">
                      <a:latin typeface="Arial"/>
                    </a:rPr>
                    <a:t>data</a:t>
                  </a:r>
                  <a:endParaRPr/>
                </a:p>
              </p:txBody>
            </p:sp>
          </p:grpSp>
          <p:sp>
            <p:nvSpPr>
              <p:cNvPr id="96410" name="Text Box 193"/>
              <p:cNvSpPr txBox="1">
                <a:spLocks noChangeArrowheads="1"/>
              </p:cNvSpPr>
              <p:nvPr/>
            </p:nvSpPr>
            <p:spPr bwMode="auto">
              <a:xfrm>
                <a:off x="441" y="2082"/>
                <a:ext cx="569"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solidFill>
                      <a:schemeClr val="bg1"/>
                    </a:solidFill>
                    <a:latin typeface="Arial"/>
                  </a:rPr>
                  <a:t>src:B</a:t>
                </a:r>
                <a:endParaRPr/>
              </a:p>
              <a:p>
                <a:pPr>
                  <a:lnSpc>
                    <a:spcPct val="100000"/>
                  </a:lnSpc>
                  <a:spcBef>
                    <a:spcPts val="0"/>
                  </a:spcBef>
                  <a:buClrTx/>
                  <a:buSzTx/>
                  <a:buFontTx/>
                  <a:buNone/>
                  <a:defRPr/>
                </a:pPr>
                <a:r>
                  <a:rPr lang="en-US" sz="1800">
                    <a:solidFill>
                      <a:schemeClr val="bg1"/>
                    </a:solidFill>
                    <a:latin typeface="Arial"/>
                  </a:rPr>
                  <a:t>dest: E</a:t>
                </a:r>
                <a:endParaRPr/>
              </a:p>
            </p:txBody>
          </p:sp>
        </p:grpSp>
        <p:sp>
          <p:nvSpPr>
            <p:cNvPr id="96405" name="Line 195"/>
            <p:cNvSpPr>
              <a:spLocks noChangeShapeType="1"/>
            </p:cNvSpPr>
            <p:nvPr/>
          </p:nvSpPr>
          <p:spPr bwMode="auto">
            <a:xfrm>
              <a:off x="2345" y="2127"/>
              <a:ext cx="434" cy="0"/>
            </a:xfrm>
            <a:prstGeom prst="line">
              <a:avLst/>
            </a:prstGeom>
            <a:noFill/>
            <a:ln w="19050">
              <a:solidFill>
                <a:schemeClr val="tx1"/>
              </a:solidFill>
              <a:round/>
              <a:headEnd/>
              <a:tailEnd type="triangle" w="med" len="med"/>
            </a:ln>
          </p:spPr>
          <p:txBody>
            <a:bodyPr wrap="none"/>
            <a:lstStyle/>
            <a:p>
              <a:pPr>
                <a:defRPr/>
              </a:pPr>
              <a:endParaRPr lang="en-US"/>
            </a:p>
          </p:txBody>
        </p:sp>
        <p:sp>
          <p:nvSpPr>
            <p:cNvPr id="96406" name="Text Box 208"/>
            <p:cNvSpPr txBox="1">
              <a:spLocks noChangeArrowheads="1"/>
            </p:cNvSpPr>
            <p:nvPr/>
          </p:nvSpPr>
          <p:spPr bwMode="auto">
            <a:xfrm>
              <a:off x="2228" y="3767"/>
              <a:ext cx="747" cy="45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spcBef>
                  <a:spcPts val="0"/>
                </a:spcBef>
                <a:buClrTx/>
                <a:buSzTx/>
                <a:buFontTx/>
                <a:buNone/>
                <a:defRPr/>
              </a:pPr>
              <a:r>
                <a:rPr lang="en-US" sz="1600">
                  <a:latin typeface="Arial"/>
                </a:rPr>
                <a:t>B-to-C:</a:t>
              </a:r>
              <a:endParaRPr/>
            </a:p>
            <a:p>
              <a:pPr algn="ctr">
                <a:spcBef>
                  <a:spcPts val="0"/>
                </a:spcBef>
                <a:buClrTx/>
                <a:buSzTx/>
                <a:buFontTx/>
                <a:buNone/>
                <a:defRPr/>
              </a:pPr>
              <a:r>
                <a:rPr lang="en-US" sz="1600">
                  <a:latin typeface="Arial"/>
                </a:rPr>
                <a:t>IPv6 inside</a:t>
              </a:r>
              <a:endParaRPr/>
            </a:p>
            <a:p>
              <a:pPr algn="ctr">
                <a:spcBef>
                  <a:spcPts val="0"/>
                </a:spcBef>
                <a:buClrTx/>
                <a:buSzTx/>
                <a:buFontTx/>
                <a:buNone/>
                <a:defRPr/>
              </a:pPr>
              <a:r>
                <a:rPr lang="en-US" sz="1600">
                  <a:latin typeface="Arial"/>
                </a:rPr>
                <a:t>IPv4</a:t>
              </a:r>
              <a:endParaRPr/>
            </a:p>
          </p:txBody>
        </p:sp>
        <p:sp>
          <p:nvSpPr>
            <p:cNvPr id="96407" name="Line 209"/>
            <p:cNvSpPr>
              <a:spLocks noChangeShapeType="1"/>
            </p:cNvSpPr>
            <p:nvPr/>
          </p:nvSpPr>
          <p:spPr bwMode="auto">
            <a:xfrm>
              <a:off x="2588" y="3604"/>
              <a:ext cx="0" cy="116"/>
            </a:xfrm>
            <a:prstGeom prst="line">
              <a:avLst/>
            </a:prstGeom>
            <a:noFill/>
            <a:ln w="9525">
              <a:solidFill>
                <a:schemeClr val="tx1"/>
              </a:solidFill>
              <a:round/>
              <a:headEnd type="triangle" w="med" len="med"/>
              <a:tailEnd/>
            </a:ln>
          </p:spPr>
          <p:txBody>
            <a:bodyPr wrap="none"/>
            <a:lstStyle/>
            <a:p>
              <a:pPr>
                <a:defRPr/>
              </a:pPr>
              <a:endParaRPr lang="en-US"/>
            </a:p>
          </p:txBody>
        </p:sp>
      </p:grpSp>
      <p:grpSp>
        <p:nvGrpSpPr>
          <p:cNvPr id="7" name="Group 355"/>
          <p:cNvGrpSpPr/>
          <p:nvPr/>
        </p:nvGrpSpPr>
        <p:grpSpPr bwMode="auto">
          <a:xfrm>
            <a:off x="6748463" y="3379788"/>
            <a:ext cx="882650" cy="3001962"/>
            <a:chOff x="4251" y="2129"/>
            <a:chExt cx="556" cy="1891"/>
          </a:xfrm>
        </p:grpSpPr>
        <p:sp>
          <p:nvSpPr>
            <p:cNvPr id="96398" name="Line 197"/>
            <p:cNvSpPr>
              <a:spLocks noChangeShapeType="1"/>
            </p:cNvSpPr>
            <p:nvPr/>
          </p:nvSpPr>
          <p:spPr bwMode="auto">
            <a:xfrm>
              <a:off x="4292" y="2129"/>
              <a:ext cx="434" cy="0"/>
            </a:xfrm>
            <a:prstGeom prst="line">
              <a:avLst/>
            </a:prstGeom>
            <a:noFill/>
            <a:ln w="19050">
              <a:solidFill>
                <a:schemeClr val="tx1"/>
              </a:solidFill>
              <a:round/>
              <a:headEnd/>
              <a:tailEnd type="triangle" w="med" len="med"/>
            </a:ln>
          </p:spPr>
          <p:txBody>
            <a:bodyPr wrap="none"/>
            <a:lstStyle/>
            <a:p>
              <a:pPr>
                <a:defRPr/>
              </a:pPr>
              <a:endParaRPr lang="en-US"/>
            </a:p>
          </p:txBody>
        </p:sp>
        <p:sp>
          <p:nvSpPr>
            <p:cNvPr id="96399" name="Text Box 206"/>
            <p:cNvSpPr txBox="1">
              <a:spLocks noChangeArrowheads="1"/>
            </p:cNvSpPr>
            <p:nvPr/>
          </p:nvSpPr>
          <p:spPr bwMode="auto">
            <a:xfrm>
              <a:off x="4295" y="3698"/>
              <a:ext cx="512" cy="32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spcBef>
                  <a:spcPts val="0"/>
                </a:spcBef>
                <a:buClrTx/>
                <a:buSzTx/>
                <a:buFontTx/>
                <a:buNone/>
                <a:defRPr/>
              </a:pPr>
              <a:r>
                <a:rPr lang="en-US" sz="1600">
                  <a:latin typeface="Arial"/>
                </a:rPr>
                <a:t>E-to-F:</a:t>
              </a:r>
              <a:endParaRPr/>
            </a:p>
            <a:p>
              <a:pPr algn="ctr">
                <a:spcBef>
                  <a:spcPts val="0"/>
                </a:spcBef>
                <a:buClrTx/>
                <a:buSzTx/>
                <a:buFontTx/>
                <a:buNone/>
                <a:defRPr/>
              </a:pPr>
              <a:r>
                <a:rPr lang="en-US" sz="1600">
                  <a:latin typeface="Arial"/>
                </a:rPr>
                <a:t>IPv6</a:t>
              </a:r>
              <a:endParaRPr/>
            </a:p>
          </p:txBody>
        </p:sp>
        <p:sp>
          <p:nvSpPr>
            <p:cNvPr id="96400" name="Line 207"/>
            <p:cNvSpPr>
              <a:spLocks noChangeShapeType="1"/>
            </p:cNvSpPr>
            <p:nvPr/>
          </p:nvSpPr>
          <p:spPr bwMode="auto">
            <a:xfrm>
              <a:off x="4540" y="3237"/>
              <a:ext cx="0" cy="495"/>
            </a:xfrm>
            <a:prstGeom prst="line">
              <a:avLst/>
            </a:prstGeom>
            <a:noFill/>
            <a:ln w="9525">
              <a:solidFill>
                <a:schemeClr val="tx1"/>
              </a:solidFill>
              <a:round/>
              <a:headEnd type="triangle" w="med" len="med"/>
              <a:tailEnd/>
            </a:ln>
          </p:spPr>
          <p:txBody>
            <a:bodyPr wrap="none"/>
            <a:lstStyle/>
            <a:p>
              <a:pPr>
                <a:defRPr/>
              </a:pPr>
              <a:endParaRPr lang="en-US"/>
            </a:p>
          </p:txBody>
        </p:sp>
        <p:grpSp>
          <p:nvGrpSpPr>
            <p:cNvPr id="96401" name="Group 213"/>
            <p:cNvGrpSpPr/>
            <p:nvPr/>
          </p:nvGrpSpPr>
          <p:grpSpPr bwMode="auto">
            <a:xfrm>
              <a:off x="4251" y="2205"/>
              <a:ext cx="471" cy="908"/>
              <a:chOff x="643" y="2144"/>
              <a:chExt cx="471" cy="908"/>
            </a:xfrm>
          </p:grpSpPr>
          <p:sp>
            <p:nvSpPr>
              <p:cNvPr id="96402" name="Rectangle 214"/>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6403" name="Text Box 215"/>
              <p:cNvSpPr txBox="1">
                <a:spLocks noChangeArrowheads="1"/>
              </p:cNvSpPr>
              <p:nvPr/>
            </p:nvSpPr>
            <p:spPr bwMode="auto">
              <a:xfrm>
                <a:off x="643" y="2169"/>
                <a:ext cx="461" cy="87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flow: X</a:t>
                </a:r>
                <a:endParaRPr/>
              </a:p>
              <a:p>
                <a:pPr>
                  <a:lnSpc>
                    <a:spcPct val="100000"/>
                  </a:lnSpc>
                  <a:spcBef>
                    <a:spcPts val="0"/>
                  </a:spcBef>
                  <a:buClrTx/>
                  <a:buSzTx/>
                  <a:buFontTx/>
                  <a:buNone/>
                  <a:defRPr/>
                </a:pPr>
                <a:r>
                  <a:rPr lang="en-US" sz="1400">
                    <a:latin typeface="Arial"/>
                  </a:rPr>
                  <a:t>src: A</a:t>
                </a:r>
                <a:endParaRPr/>
              </a:p>
              <a:p>
                <a:pPr>
                  <a:lnSpc>
                    <a:spcPct val="100000"/>
                  </a:lnSpc>
                  <a:spcBef>
                    <a:spcPts val="0"/>
                  </a:spcBef>
                  <a:buClrTx/>
                  <a:buSzTx/>
                  <a:buFontTx/>
                  <a:buNone/>
                  <a:defRPr/>
                </a:pPr>
                <a:r>
                  <a:rPr lang="en-US" sz="1400">
                    <a:latin typeface="Arial"/>
                  </a:rPr>
                  <a:t>dest: F</a:t>
                </a:r>
                <a:endParaRPr/>
              </a:p>
              <a:p>
                <a:pPr>
                  <a:lnSpc>
                    <a:spcPct val="100000"/>
                  </a:lnSpc>
                  <a:spcBef>
                    <a:spcPts val="0"/>
                  </a:spcBef>
                  <a:buClrTx/>
                  <a:buSzTx/>
                  <a:buFontTx/>
                  <a:buNone/>
                  <a:defRPr/>
                </a:pPr>
                <a:endParaRPr lang="en-US" sz="1400">
                  <a:latin typeface="Arial"/>
                </a:endParaRPr>
              </a:p>
              <a:p>
                <a:pPr>
                  <a:lnSpc>
                    <a:spcPct val="100000"/>
                  </a:lnSpc>
                  <a:spcBef>
                    <a:spcPts val="0"/>
                  </a:spcBef>
                  <a:buClrTx/>
                  <a:buSzTx/>
                  <a:buFontTx/>
                  <a:buNone/>
                  <a:defRPr/>
                </a:pPr>
                <a:endParaRPr lang="en-US" sz="1400">
                  <a:latin typeface="Arial"/>
                </a:endParaRPr>
              </a:p>
              <a:p>
                <a:pPr>
                  <a:lnSpc>
                    <a:spcPct val="100000"/>
                  </a:lnSpc>
                  <a:spcBef>
                    <a:spcPts val="0"/>
                  </a:spcBef>
                  <a:buClrTx/>
                  <a:buSzTx/>
                  <a:buFontTx/>
                  <a:buNone/>
                  <a:defRPr/>
                </a:pPr>
                <a:r>
                  <a:rPr lang="en-US" sz="1400">
                    <a:latin typeface="Arial"/>
                  </a:rPr>
                  <a:t>data</a:t>
                </a:r>
                <a:endParaRPr/>
              </a:p>
            </p:txBody>
          </p:sp>
        </p:grpSp>
      </p:grpSp>
      <p:grpSp>
        <p:nvGrpSpPr>
          <p:cNvPr id="9" name="Group 354"/>
          <p:cNvGrpSpPr/>
          <p:nvPr/>
        </p:nvGrpSpPr>
        <p:grpSpPr bwMode="auto">
          <a:xfrm>
            <a:off x="5562600" y="3378200"/>
            <a:ext cx="1185863" cy="3335338"/>
            <a:chOff x="3504" y="2128"/>
            <a:chExt cx="747" cy="2101"/>
          </a:xfrm>
        </p:grpSpPr>
        <p:sp>
          <p:nvSpPr>
            <p:cNvPr id="96389" name="Line 196"/>
            <p:cNvSpPr>
              <a:spLocks noChangeShapeType="1"/>
            </p:cNvSpPr>
            <p:nvPr/>
          </p:nvSpPr>
          <p:spPr bwMode="auto">
            <a:xfrm>
              <a:off x="3627" y="2128"/>
              <a:ext cx="434" cy="0"/>
            </a:xfrm>
            <a:prstGeom prst="line">
              <a:avLst/>
            </a:prstGeom>
            <a:noFill/>
            <a:ln w="19050">
              <a:solidFill>
                <a:schemeClr val="tx1"/>
              </a:solidFill>
              <a:round/>
              <a:headEnd/>
              <a:tailEnd type="triangle" w="med" len="med"/>
            </a:ln>
          </p:spPr>
          <p:txBody>
            <a:bodyPr wrap="none"/>
            <a:lstStyle/>
            <a:p>
              <a:pPr>
                <a:defRPr/>
              </a:pPr>
              <a:endParaRPr lang="en-US"/>
            </a:p>
          </p:txBody>
        </p:sp>
        <p:sp>
          <p:nvSpPr>
            <p:cNvPr id="96390" name="Text Box 210"/>
            <p:cNvSpPr txBox="1">
              <a:spLocks noChangeArrowheads="1"/>
            </p:cNvSpPr>
            <p:nvPr/>
          </p:nvSpPr>
          <p:spPr bwMode="auto">
            <a:xfrm>
              <a:off x="3504" y="3775"/>
              <a:ext cx="747" cy="454"/>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spcBef>
                  <a:spcPts val="0"/>
                </a:spcBef>
                <a:buClrTx/>
                <a:buSzTx/>
                <a:buFontTx/>
                <a:buNone/>
                <a:defRPr/>
              </a:pPr>
              <a:r>
                <a:rPr lang="en-US" sz="1600">
                  <a:latin typeface="Arial"/>
                </a:rPr>
                <a:t>B-to-C:</a:t>
              </a:r>
              <a:endParaRPr/>
            </a:p>
            <a:p>
              <a:pPr algn="ctr">
                <a:spcBef>
                  <a:spcPts val="0"/>
                </a:spcBef>
                <a:buClrTx/>
                <a:buSzTx/>
                <a:buFontTx/>
                <a:buNone/>
                <a:defRPr/>
              </a:pPr>
              <a:r>
                <a:rPr lang="en-US" sz="1600">
                  <a:latin typeface="Arial"/>
                </a:rPr>
                <a:t>IPv6 inside</a:t>
              </a:r>
              <a:endParaRPr/>
            </a:p>
            <a:p>
              <a:pPr algn="ctr">
                <a:spcBef>
                  <a:spcPts val="0"/>
                </a:spcBef>
                <a:buClrTx/>
                <a:buSzTx/>
                <a:buFontTx/>
                <a:buNone/>
                <a:defRPr/>
              </a:pPr>
              <a:r>
                <a:rPr lang="en-US" sz="1600">
                  <a:latin typeface="Arial"/>
                </a:rPr>
                <a:t>IPv4</a:t>
              </a:r>
              <a:endParaRPr/>
            </a:p>
          </p:txBody>
        </p:sp>
        <p:sp>
          <p:nvSpPr>
            <p:cNvPr id="96391" name="Line 211"/>
            <p:cNvSpPr>
              <a:spLocks noChangeShapeType="1"/>
            </p:cNvSpPr>
            <p:nvPr/>
          </p:nvSpPr>
          <p:spPr bwMode="auto">
            <a:xfrm>
              <a:off x="3883" y="3640"/>
              <a:ext cx="0" cy="116"/>
            </a:xfrm>
            <a:prstGeom prst="line">
              <a:avLst/>
            </a:prstGeom>
            <a:noFill/>
            <a:ln w="9525">
              <a:solidFill>
                <a:schemeClr val="tx1"/>
              </a:solidFill>
              <a:round/>
              <a:headEnd type="triangle" w="med" len="med"/>
              <a:tailEnd/>
            </a:ln>
          </p:spPr>
          <p:txBody>
            <a:bodyPr wrap="none"/>
            <a:lstStyle/>
            <a:p>
              <a:pPr>
                <a:defRPr/>
              </a:pPr>
              <a:endParaRPr lang="en-US"/>
            </a:p>
          </p:txBody>
        </p:sp>
        <p:grpSp>
          <p:nvGrpSpPr>
            <p:cNvPr id="96392" name="Group 217"/>
            <p:cNvGrpSpPr/>
            <p:nvPr/>
          </p:nvGrpSpPr>
          <p:grpSpPr bwMode="auto">
            <a:xfrm>
              <a:off x="3521" y="2220"/>
              <a:ext cx="620" cy="1388"/>
              <a:chOff x="441" y="2082"/>
              <a:chExt cx="620" cy="1388"/>
            </a:xfrm>
          </p:grpSpPr>
          <p:sp>
            <p:nvSpPr>
              <p:cNvPr id="96393" name="Rectangle 218"/>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grpSp>
            <p:nvGrpSpPr>
              <p:cNvPr id="96394" name="Group 219"/>
              <p:cNvGrpSpPr/>
              <p:nvPr/>
            </p:nvGrpSpPr>
            <p:grpSpPr bwMode="auto">
              <a:xfrm>
                <a:off x="499" y="2471"/>
                <a:ext cx="493" cy="908"/>
                <a:chOff x="4869" y="143"/>
                <a:chExt cx="493" cy="908"/>
              </a:xfrm>
            </p:grpSpPr>
            <p:sp>
              <p:nvSpPr>
                <p:cNvPr id="96396" name="Rectangle 220"/>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6397" name="Text Box 221"/>
                <p:cNvSpPr txBox="1">
                  <a:spLocks noChangeArrowheads="1"/>
                </p:cNvSpPr>
                <p:nvPr/>
              </p:nvSpPr>
              <p:spPr bwMode="auto">
                <a:xfrm>
                  <a:off x="4869" y="161"/>
                  <a:ext cx="493" cy="87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400">
                      <a:latin typeface="Arial"/>
                    </a:rPr>
                    <a:t>Flow: X</a:t>
                  </a:r>
                  <a:endParaRPr/>
                </a:p>
                <a:p>
                  <a:pPr>
                    <a:lnSpc>
                      <a:spcPct val="100000"/>
                    </a:lnSpc>
                    <a:spcBef>
                      <a:spcPts val="0"/>
                    </a:spcBef>
                    <a:buClrTx/>
                    <a:buSzTx/>
                    <a:buFontTx/>
                    <a:buNone/>
                    <a:defRPr/>
                  </a:pPr>
                  <a:r>
                    <a:rPr lang="en-US" sz="1400">
                      <a:latin typeface="Arial"/>
                    </a:rPr>
                    <a:t>Src: A</a:t>
                  </a:r>
                  <a:endParaRPr/>
                </a:p>
                <a:p>
                  <a:pPr>
                    <a:lnSpc>
                      <a:spcPct val="100000"/>
                    </a:lnSpc>
                    <a:spcBef>
                      <a:spcPts val="0"/>
                    </a:spcBef>
                    <a:buClrTx/>
                    <a:buSzTx/>
                    <a:buFontTx/>
                    <a:buNone/>
                    <a:defRPr/>
                  </a:pPr>
                  <a:r>
                    <a:rPr lang="en-US" sz="1400">
                      <a:latin typeface="Arial"/>
                    </a:rPr>
                    <a:t>Dest: F</a:t>
                  </a:r>
                  <a:endParaRPr/>
                </a:p>
                <a:p>
                  <a:pPr>
                    <a:lnSpc>
                      <a:spcPct val="100000"/>
                    </a:lnSpc>
                    <a:spcBef>
                      <a:spcPts val="0"/>
                    </a:spcBef>
                    <a:buClrTx/>
                    <a:buSzTx/>
                    <a:buFontTx/>
                    <a:buNone/>
                    <a:defRPr/>
                  </a:pPr>
                  <a:endParaRPr lang="en-US" sz="1400">
                    <a:latin typeface="Arial"/>
                  </a:endParaRPr>
                </a:p>
                <a:p>
                  <a:pPr>
                    <a:lnSpc>
                      <a:spcPct val="100000"/>
                    </a:lnSpc>
                    <a:spcBef>
                      <a:spcPts val="0"/>
                    </a:spcBef>
                    <a:buClrTx/>
                    <a:buSzTx/>
                    <a:buFontTx/>
                    <a:buNone/>
                    <a:defRPr/>
                  </a:pPr>
                  <a:endParaRPr lang="en-US" sz="1400">
                    <a:latin typeface="Arial"/>
                  </a:endParaRPr>
                </a:p>
                <a:p>
                  <a:pPr>
                    <a:lnSpc>
                      <a:spcPct val="100000"/>
                    </a:lnSpc>
                    <a:spcBef>
                      <a:spcPts val="0"/>
                    </a:spcBef>
                    <a:buClrTx/>
                    <a:buSzTx/>
                    <a:buFontTx/>
                    <a:buNone/>
                    <a:defRPr/>
                  </a:pPr>
                  <a:r>
                    <a:rPr lang="en-US" sz="1400">
                      <a:latin typeface="Arial"/>
                    </a:rPr>
                    <a:t>data</a:t>
                  </a:r>
                  <a:endParaRPr/>
                </a:p>
              </p:txBody>
            </p:sp>
          </p:grpSp>
          <p:sp>
            <p:nvSpPr>
              <p:cNvPr id="96395" name="Text Box 222"/>
              <p:cNvSpPr txBox="1">
                <a:spLocks noChangeArrowheads="1"/>
              </p:cNvSpPr>
              <p:nvPr/>
            </p:nvSpPr>
            <p:spPr bwMode="auto">
              <a:xfrm>
                <a:off x="441" y="2082"/>
                <a:ext cx="569"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solidFill>
                      <a:schemeClr val="bg1"/>
                    </a:solidFill>
                    <a:latin typeface="Arial"/>
                  </a:rPr>
                  <a:t>src:B</a:t>
                </a:r>
                <a:endParaRPr/>
              </a:p>
              <a:p>
                <a:pPr>
                  <a:lnSpc>
                    <a:spcPct val="100000"/>
                  </a:lnSpc>
                  <a:spcBef>
                    <a:spcPts val="0"/>
                  </a:spcBef>
                  <a:buClrTx/>
                  <a:buSzTx/>
                  <a:buFontTx/>
                  <a:buNone/>
                  <a:defRPr/>
                </a:pPr>
                <a:r>
                  <a:rPr lang="en-US" sz="1800">
                    <a:solidFill>
                      <a:schemeClr val="bg1"/>
                    </a:solidFill>
                    <a:latin typeface="Arial"/>
                  </a:rPr>
                  <a:t>dest: E</a:t>
                </a:r>
                <a:endParaRPr/>
              </a:p>
            </p:txBody>
          </p:sp>
        </p:grpSp>
      </p:grpSp>
      <p:sp>
        <p:nvSpPr>
          <p:cNvPr id="96265" name="Text Box 224"/>
          <p:cNvSpPr txBox="1">
            <a:spLocks noChangeArrowheads="1"/>
          </p:cNvSpPr>
          <p:nvPr/>
        </p:nvSpPr>
        <p:spPr bwMode="auto">
          <a:xfrm>
            <a:off x="309563" y="2597149"/>
            <a:ext cx="1608137" cy="369888"/>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physical view:</a:t>
            </a:r>
            <a:endParaRPr/>
          </a:p>
        </p:txBody>
      </p:sp>
      <p:sp>
        <p:nvSpPr>
          <p:cNvPr id="96266" name="Line 225"/>
          <p:cNvSpPr>
            <a:spLocks noChangeShapeType="1"/>
          </p:cNvSpPr>
          <p:nvPr/>
        </p:nvSpPr>
        <p:spPr bwMode="auto">
          <a:xfrm flipV="1">
            <a:off x="3895725" y="2868613"/>
            <a:ext cx="2325688" cy="0"/>
          </a:xfrm>
          <a:prstGeom prst="line">
            <a:avLst/>
          </a:prstGeom>
          <a:noFill/>
          <a:ln w="19050">
            <a:solidFill>
              <a:schemeClr val="tx1"/>
            </a:solidFill>
            <a:round/>
            <a:headEnd/>
            <a:tailEnd/>
          </a:ln>
        </p:spPr>
        <p:txBody>
          <a:bodyPr wrap="none"/>
          <a:lstStyle/>
          <a:p>
            <a:pPr>
              <a:defRPr/>
            </a:pPr>
            <a:endParaRPr lang="en-US"/>
          </a:p>
        </p:txBody>
      </p:sp>
      <p:grpSp>
        <p:nvGrpSpPr>
          <p:cNvPr id="96267" name="Group 228"/>
          <p:cNvGrpSpPr/>
          <p:nvPr/>
        </p:nvGrpSpPr>
        <p:grpSpPr bwMode="auto">
          <a:xfrm>
            <a:off x="4230688" y="2703513"/>
            <a:ext cx="693737" cy="338137"/>
            <a:chOff x="4396" y="1245"/>
            <a:chExt cx="672" cy="248"/>
          </a:xfrm>
        </p:grpSpPr>
        <p:sp>
          <p:nvSpPr>
            <p:cNvPr id="96381" name="Oval 407"/>
            <p:cNvSpPr>
              <a:spLocks noChangeArrowheads="1"/>
            </p:cNvSpPr>
            <p:nvPr/>
          </p:nvSpPr>
          <p:spPr bwMode="auto">
            <a:xfrm>
              <a:off x="4399" y="1355"/>
              <a:ext cx="666" cy="138"/>
            </a:xfrm>
            <a:prstGeom prst="ellipse">
              <a:avLst/>
            </a:prstGeom>
            <a:gradFill>
              <a:gsLst>
                <a:gs pos="0">
                  <a:srgbClr val="CC0000"/>
                </a:gs>
                <a:gs pos="100000">
                  <a:schemeClr val="bg1"/>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382" name="Rectangle 410"/>
            <p:cNvSpPr>
              <a:spLocks noChangeArrowheads="1"/>
            </p:cNvSpPr>
            <p:nvPr/>
          </p:nvSpPr>
          <p:spPr bwMode="auto">
            <a:xfrm>
              <a:off x="4399" y="1339"/>
              <a:ext cx="669" cy="86"/>
            </a:xfrm>
            <a:prstGeom prst="rect">
              <a:avLst/>
            </a:prstGeom>
            <a:gradFill>
              <a:gsLst>
                <a:gs pos="0">
                  <a:srgbClr val="CC0000"/>
                </a:gs>
                <a:gs pos="100000">
                  <a:schemeClr val="bg1"/>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383" name="Oval 411"/>
            <p:cNvSpPr>
              <a:spLocks noChangeArrowheads="1"/>
            </p:cNvSpPr>
            <p:nvPr/>
          </p:nvSpPr>
          <p:spPr bwMode="auto">
            <a:xfrm>
              <a:off x="4396" y="1245"/>
              <a:ext cx="667" cy="162"/>
            </a:xfrm>
            <a:prstGeom prst="ellipse">
              <a:avLst/>
            </a:prstGeom>
            <a:gradFill>
              <a:gsLst>
                <a:gs pos="0">
                  <a:srgbClr val="CC0000"/>
                </a:gs>
                <a:gs pos="100000">
                  <a:schemeClr val="bg1"/>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384" name="Group 232"/>
            <p:cNvGrpSpPr/>
            <p:nvPr/>
          </p:nvGrpSpPr>
          <p:grpSpPr bwMode="auto">
            <a:xfrm>
              <a:off x="4530" y="1287"/>
              <a:ext cx="377" cy="75"/>
              <a:chOff x="2468" y="1332"/>
              <a:chExt cx="310" cy="60"/>
            </a:xfrm>
          </p:grpSpPr>
          <p:sp>
            <p:nvSpPr>
              <p:cNvPr id="96387" name="Freeform 23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gradFill>
                <a:gsLst>
                  <a:gs pos="0">
                    <a:srgbClr val="CC0000"/>
                  </a:gs>
                  <a:gs pos="100000">
                    <a:schemeClr val="bg1"/>
                  </a:gs>
                </a:gsLst>
                <a:lin ang="0" scaled="1"/>
              </a:gradFill>
              <a:ln w="19050" cmpd="sng">
                <a:solidFill>
                  <a:srgbClr val="000000"/>
                </a:solidFill>
                <a:round/>
                <a:headEnd/>
                <a:tailEnd/>
              </a:ln>
            </p:spPr>
            <p:txBody>
              <a:bodyPr/>
              <a:lstStyle/>
              <a:p>
                <a:pPr>
                  <a:defRPr/>
                </a:pPr>
                <a:endParaRPr lang="en-US"/>
              </a:p>
            </p:txBody>
          </p:sp>
          <p:sp>
            <p:nvSpPr>
              <p:cNvPr id="96388" name="Freeform 23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gradFill>
                <a:gsLst>
                  <a:gs pos="0">
                    <a:srgbClr val="CC0000"/>
                  </a:gs>
                  <a:gs pos="100000">
                    <a:schemeClr val="bg1"/>
                  </a:gs>
                </a:gsLst>
                <a:lin ang="0" scaled="1"/>
              </a:gradFill>
              <a:ln w="19050" cmpd="sng">
                <a:solidFill>
                  <a:srgbClr val="000000"/>
                </a:solidFill>
                <a:round/>
                <a:headEnd/>
                <a:tailEnd/>
              </a:ln>
            </p:spPr>
            <p:txBody>
              <a:bodyPr/>
              <a:lstStyle/>
              <a:p>
                <a:pPr>
                  <a:defRPr/>
                </a:pPr>
                <a:endParaRPr lang="en-US"/>
              </a:p>
            </p:txBody>
          </p:sp>
        </p:grpSp>
        <p:sp>
          <p:nvSpPr>
            <p:cNvPr id="96385" name="Line 235"/>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86" name="Line 236"/>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grpSp>
        <p:nvGrpSpPr>
          <p:cNvPr id="96268" name="Group 237"/>
          <p:cNvGrpSpPr/>
          <p:nvPr/>
        </p:nvGrpSpPr>
        <p:grpSpPr bwMode="auto">
          <a:xfrm>
            <a:off x="2163763" y="2360613"/>
            <a:ext cx="1728787" cy="966787"/>
            <a:chOff x="1363" y="1403"/>
            <a:chExt cx="1089" cy="609"/>
          </a:xfrm>
        </p:grpSpPr>
        <p:sp>
          <p:nvSpPr>
            <p:cNvPr id="96358" name="Text Box 238"/>
            <p:cNvSpPr txBox="1">
              <a:spLocks noChangeArrowheads="1"/>
            </p:cNvSpPr>
            <p:nvPr/>
          </p:nvSpPr>
          <p:spPr bwMode="auto">
            <a:xfrm>
              <a:off x="1462" y="1403"/>
              <a:ext cx="213"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A</a:t>
              </a:r>
              <a:endParaRPr/>
            </a:p>
          </p:txBody>
        </p:sp>
        <p:sp>
          <p:nvSpPr>
            <p:cNvPr id="96359" name="Text Box 239"/>
            <p:cNvSpPr txBox="1">
              <a:spLocks noChangeArrowheads="1"/>
            </p:cNvSpPr>
            <p:nvPr/>
          </p:nvSpPr>
          <p:spPr bwMode="auto">
            <a:xfrm>
              <a:off x="2121" y="1406"/>
              <a:ext cx="213"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B</a:t>
              </a:r>
              <a:endParaRPr/>
            </a:p>
          </p:txBody>
        </p:sp>
        <p:sp>
          <p:nvSpPr>
            <p:cNvPr id="96360" name="Line 240"/>
            <p:cNvSpPr>
              <a:spLocks noChangeShapeType="1"/>
            </p:cNvSpPr>
            <p:nvPr/>
          </p:nvSpPr>
          <p:spPr bwMode="auto">
            <a:xfrm flipV="1">
              <a:off x="1803" y="1729"/>
              <a:ext cx="204" cy="0"/>
            </a:xfrm>
            <a:prstGeom prst="line">
              <a:avLst/>
            </a:prstGeom>
            <a:noFill/>
            <a:ln w="19050">
              <a:solidFill>
                <a:schemeClr val="tx1"/>
              </a:solidFill>
              <a:round/>
              <a:headEnd/>
              <a:tailEnd/>
            </a:ln>
          </p:spPr>
          <p:txBody>
            <a:bodyPr wrap="none"/>
            <a:lstStyle/>
            <a:p>
              <a:pPr>
                <a:defRPr/>
              </a:pPr>
              <a:endParaRPr lang="en-US"/>
            </a:p>
          </p:txBody>
        </p:sp>
        <p:sp>
          <p:nvSpPr>
            <p:cNvPr id="96361" name="Text Box 241"/>
            <p:cNvSpPr txBox="1">
              <a:spLocks noChangeArrowheads="1"/>
            </p:cNvSpPr>
            <p:nvPr/>
          </p:nvSpPr>
          <p:spPr bwMode="auto">
            <a:xfrm>
              <a:off x="1386" y="1798"/>
              <a:ext cx="375"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IPv6</a:t>
              </a:r>
              <a:endParaRPr/>
            </a:p>
          </p:txBody>
        </p:sp>
        <p:sp>
          <p:nvSpPr>
            <p:cNvPr id="96362" name="Text Box 242"/>
            <p:cNvSpPr txBox="1">
              <a:spLocks noChangeArrowheads="1"/>
            </p:cNvSpPr>
            <p:nvPr/>
          </p:nvSpPr>
          <p:spPr bwMode="auto">
            <a:xfrm>
              <a:off x="2045" y="1799"/>
              <a:ext cx="375"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IPv6</a:t>
              </a:r>
              <a:endParaRPr/>
            </a:p>
          </p:txBody>
        </p:sp>
        <p:grpSp>
          <p:nvGrpSpPr>
            <p:cNvPr id="96363" name="Group 243"/>
            <p:cNvGrpSpPr/>
            <p:nvPr/>
          </p:nvGrpSpPr>
          <p:grpSpPr bwMode="auto">
            <a:xfrm>
              <a:off x="1363" y="1621"/>
              <a:ext cx="437" cy="213"/>
              <a:chOff x="4396" y="1245"/>
              <a:chExt cx="672" cy="248"/>
            </a:xfrm>
          </p:grpSpPr>
          <p:sp>
            <p:nvSpPr>
              <p:cNvPr id="96373"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374"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375"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376" name="Group 247"/>
              <p:cNvGrpSpPr/>
              <p:nvPr/>
            </p:nvGrpSpPr>
            <p:grpSpPr bwMode="auto">
              <a:xfrm>
                <a:off x="4530" y="1287"/>
                <a:ext cx="377" cy="75"/>
                <a:chOff x="2468" y="1332"/>
                <a:chExt cx="310" cy="60"/>
              </a:xfrm>
            </p:grpSpPr>
            <p:sp>
              <p:nvSpPr>
                <p:cNvPr id="96379" name="Freeform 248"/>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96380" name="Freeform 249"/>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96377" name="Line 250"/>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78" name="Line 251"/>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grpSp>
          <p:nvGrpSpPr>
            <p:cNvPr id="96364" name="Group 252"/>
            <p:cNvGrpSpPr/>
            <p:nvPr/>
          </p:nvGrpSpPr>
          <p:grpSpPr bwMode="auto">
            <a:xfrm>
              <a:off x="2015" y="1617"/>
              <a:ext cx="437" cy="213"/>
              <a:chOff x="4396" y="1245"/>
              <a:chExt cx="672" cy="248"/>
            </a:xfrm>
          </p:grpSpPr>
          <p:sp>
            <p:nvSpPr>
              <p:cNvPr id="96365"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366"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367"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368" name="Group 256"/>
              <p:cNvGrpSpPr/>
              <p:nvPr/>
            </p:nvGrpSpPr>
            <p:grpSpPr bwMode="auto">
              <a:xfrm>
                <a:off x="4530" y="1287"/>
                <a:ext cx="377" cy="75"/>
                <a:chOff x="2468" y="1332"/>
                <a:chExt cx="310" cy="60"/>
              </a:xfrm>
            </p:grpSpPr>
            <p:sp>
              <p:nvSpPr>
                <p:cNvPr id="96371" name="Freeform 257"/>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96372" name="Freeform 258"/>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96369" name="Line 259"/>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70" name="Line 260"/>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grpSp>
      <p:grpSp>
        <p:nvGrpSpPr>
          <p:cNvPr id="96269" name="Group 261"/>
          <p:cNvGrpSpPr/>
          <p:nvPr/>
        </p:nvGrpSpPr>
        <p:grpSpPr bwMode="auto">
          <a:xfrm>
            <a:off x="5195888" y="2706688"/>
            <a:ext cx="693737" cy="338137"/>
            <a:chOff x="4396" y="1245"/>
            <a:chExt cx="672" cy="248"/>
          </a:xfrm>
        </p:grpSpPr>
        <p:sp>
          <p:nvSpPr>
            <p:cNvPr id="96350" name="Oval 407"/>
            <p:cNvSpPr>
              <a:spLocks noChangeArrowheads="1"/>
            </p:cNvSpPr>
            <p:nvPr/>
          </p:nvSpPr>
          <p:spPr bwMode="auto">
            <a:xfrm>
              <a:off x="4399" y="1355"/>
              <a:ext cx="666" cy="138"/>
            </a:xfrm>
            <a:prstGeom prst="ellipse">
              <a:avLst/>
            </a:prstGeom>
            <a:gradFill>
              <a:gsLst>
                <a:gs pos="0">
                  <a:srgbClr val="CC0000"/>
                </a:gs>
                <a:gs pos="100000">
                  <a:schemeClr val="bg1"/>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351" name="Rectangle 410"/>
            <p:cNvSpPr>
              <a:spLocks noChangeArrowheads="1"/>
            </p:cNvSpPr>
            <p:nvPr/>
          </p:nvSpPr>
          <p:spPr bwMode="auto">
            <a:xfrm>
              <a:off x="4399" y="1339"/>
              <a:ext cx="669" cy="86"/>
            </a:xfrm>
            <a:prstGeom prst="rect">
              <a:avLst/>
            </a:prstGeom>
            <a:gradFill>
              <a:gsLst>
                <a:gs pos="0">
                  <a:srgbClr val="CC0000"/>
                </a:gs>
                <a:gs pos="100000">
                  <a:schemeClr val="bg1"/>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352" name="Oval 411"/>
            <p:cNvSpPr>
              <a:spLocks noChangeArrowheads="1"/>
            </p:cNvSpPr>
            <p:nvPr/>
          </p:nvSpPr>
          <p:spPr bwMode="auto">
            <a:xfrm>
              <a:off x="4396" y="1245"/>
              <a:ext cx="667" cy="162"/>
            </a:xfrm>
            <a:prstGeom prst="ellipse">
              <a:avLst/>
            </a:prstGeom>
            <a:gradFill>
              <a:gsLst>
                <a:gs pos="0">
                  <a:srgbClr val="CC0000"/>
                </a:gs>
                <a:gs pos="100000">
                  <a:schemeClr val="bg1"/>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353" name="Group 265"/>
            <p:cNvGrpSpPr/>
            <p:nvPr/>
          </p:nvGrpSpPr>
          <p:grpSpPr bwMode="auto">
            <a:xfrm>
              <a:off x="4530" y="1287"/>
              <a:ext cx="377" cy="75"/>
              <a:chOff x="2468" y="1332"/>
              <a:chExt cx="310" cy="60"/>
            </a:xfrm>
          </p:grpSpPr>
          <p:sp>
            <p:nvSpPr>
              <p:cNvPr id="96356" name="Freeform 26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gradFill>
                <a:gsLst>
                  <a:gs pos="0">
                    <a:srgbClr val="CC0000"/>
                  </a:gs>
                  <a:gs pos="100000">
                    <a:schemeClr val="bg1"/>
                  </a:gs>
                </a:gsLst>
                <a:lin ang="0" scaled="1"/>
              </a:gradFill>
              <a:ln w="19050" cmpd="sng">
                <a:solidFill>
                  <a:srgbClr val="000000"/>
                </a:solidFill>
                <a:round/>
                <a:headEnd/>
                <a:tailEnd/>
              </a:ln>
            </p:spPr>
            <p:txBody>
              <a:bodyPr/>
              <a:lstStyle/>
              <a:p>
                <a:pPr>
                  <a:defRPr/>
                </a:pPr>
                <a:endParaRPr lang="en-US"/>
              </a:p>
            </p:txBody>
          </p:sp>
          <p:sp>
            <p:nvSpPr>
              <p:cNvPr id="96357" name="Freeform 26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gradFill>
                <a:gsLst>
                  <a:gs pos="0">
                    <a:srgbClr val="CC0000"/>
                  </a:gs>
                  <a:gs pos="100000">
                    <a:schemeClr val="bg1"/>
                  </a:gs>
                </a:gsLst>
                <a:lin ang="0" scaled="1"/>
              </a:gradFill>
              <a:ln w="19050" cmpd="sng">
                <a:solidFill>
                  <a:srgbClr val="000000"/>
                </a:solidFill>
                <a:round/>
                <a:headEnd/>
                <a:tailEnd/>
              </a:ln>
            </p:spPr>
            <p:txBody>
              <a:bodyPr/>
              <a:lstStyle/>
              <a:p>
                <a:pPr>
                  <a:defRPr/>
                </a:pPr>
                <a:endParaRPr lang="en-US"/>
              </a:p>
            </p:txBody>
          </p:sp>
        </p:grpSp>
        <p:sp>
          <p:nvSpPr>
            <p:cNvPr id="96354" name="Line 268"/>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55" name="Line 269"/>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grpSp>
        <p:nvGrpSpPr>
          <p:cNvPr id="96270" name="Group 270"/>
          <p:cNvGrpSpPr/>
          <p:nvPr/>
        </p:nvGrpSpPr>
        <p:grpSpPr bwMode="auto">
          <a:xfrm>
            <a:off x="6202363" y="2362199"/>
            <a:ext cx="1668462" cy="960438"/>
            <a:chOff x="3907" y="1404"/>
            <a:chExt cx="1051" cy="605"/>
          </a:xfrm>
        </p:grpSpPr>
        <p:sp>
          <p:nvSpPr>
            <p:cNvPr id="96327" name="Text Box 271"/>
            <p:cNvSpPr txBox="1">
              <a:spLocks noChangeArrowheads="1"/>
            </p:cNvSpPr>
            <p:nvPr/>
          </p:nvSpPr>
          <p:spPr bwMode="auto">
            <a:xfrm>
              <a:off x="4012" y="1404"/>
              <a:ext cx="213"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E</a:t>
              </a:r>
              <a:endParaRPr/>
            </a:p>
          </p:txBody>
        </p:sp>
        <p:sp>
          <p:nvSpPr>
            <p:cNvPr id="96328" name="Line 272"/>
            <p:cNvSpPr>
              <a:spLocks noChangeShapeType="1"/>
            </p:cNvSpPr>
            <p:nvPr/>
          </p:nvSpPr>
          <p:spPr bwMode="auto">
            <a:xfrm flipV="1">
              <a:off x="4352" y="1717"/>
              <a:ext cx="204" cy="0"/>
            </a:xfrm>
            <a:prstGeom prst="line">
              <a:avLst/>
            </a:prstGeom>
            <a:noFill/>
            <a:ln w="19050">
              <a:solidFill>
                <a:schemeClr val="tx1"/>
              </a:solidFill>
              <a:round/>
              <a:headEnd/>
              <a:tailEnd/>
            </a:ln>
          </p:spPr>
          <p:txBody>
            <a:bodyPr wrap="none"/>
            <a:lstStyle/>
            <a:p>
              <a:pPr>
                <a:defRPr/>
              </a:pPr>
              <a:endParaRPr lang="en-US"/>
            </a:p>
          </p:txBody>
        </p:sp>
        <p:sp>
          <p:nvSpPr>
            <p:cNvPr id="96329" name="Text Box 273"/>
            <p:cNvSpPr txBox="1">
              <a:spLocks noChangeArrowheads="1"/>
            </p:cNvSpPr>
            <p:nvPr/>
          </p:nvSpPr>
          <p:spPr bwMode="auto">
            <a:xfrm>
              <a:off x="3951" y="1794"/>
              <a:ext cx="375"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IPv6</a:t>
              </a:r>
              <a:endParaRPr/>
            </a:p>
          </p:txBody>
        </p:sp>
        <p:sp>
          <p:nvSpPr>
            <p:cNvPr id="96330" name="Text Box 274"/>
            <p:cNvSpPr txBox="1">
              <a:spLocks noChangeArrowheads="1"/>
            </p:cNvSpPr>
            <p:nvPr/>
          </p:nvSpPr>
          <p:spPr bwMode="auto">
            <a:xfrm>
              <a:off x="4569" y="1796"/>
              <a:ext cx="375"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IPv6</a:t>
              </a:r>
              <a:endParaRPr/>
            </a:p>
          </p:txBody>
        </p:sp>
        <p:grpSp>
          <p:nvGrpSpPr>
            <p:cNvPr id="96331" name="Group 275"/>
            <p:cNvGrpSpPr/>
            <p:nvPr/>
          </p:nvGrpSpPr>
          <p:grpSpPr bwMode="auto">
            <a:xfrm>
              <a:off x="3907" y="1621"/>
              <a:ext cx="437" cy="213"/>
              <a:chOff x="4396" y="1245"/>
              <a:chExt cx="672" cy="248"/>
            </a:xfrm>
          </p:grpSpPr>
          <p:sp>
            <p:nvSpPr>
              <p:cNvPr id="96342"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343"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344"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345" name="Group 279"/>
              <p:cNvGrpSpPr/>
              <p:nvPr/>
            </p:nvGrpSpPr>
            <p:grpSpPr bwMode="auto">
              <a:xfrm>
                <a:off x="4530" y="1287"/>
                <a:ext cx="377" cy="75"/>
                <a:chOff x="2468" y="1332"/>
                <a:chExt cx="310" cy="60"/>
              </a:xfrm>
            </p:grpSpPr>
            <p:sp>
              <p:nvSpPr>
                <p:cNvPr id="96348" name="Freeform 28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96349" name="Freeform 28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96346" name="Line 282"/>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47" name="Line 283"/>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grpSp>
          <p:nvGrpSpPr>
            <p:cNvPr id="96332" name="Group 284"/>
            <p:cNvGrpSpPr/>
            <p:nvPr/>
          </p:nvGrpSpPr>
          <p:grpSpPr bwMode="auto">
            <a:xfrm>
              <a:off x="4521" y="1618"/>
              <a:ext cx="437" cy="213"/>
              <a:chOff x="4396" y="1245"/>
              <a:chExt cx="672" cy="248"/>
            </a:xfrm>
          </p:grpSpPr>
          <p:sp>
            <p:nvSpPr>
              <p:cNvPr id="96334"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335"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336"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337" name="Group 288"/>
              <p:cNvGrpSpPr/>
              <p:nvPr/>
            </p:nvGrpSpPr>
            <p:grpSpPr bwMode="auto">
              <a:xfrm>
                <a:off x="4530" y="1287"/>
                <a:ext cx="377" cy="75"/>
                <a:chOff x="2468" y="1332"/>
                <a:chExt cx="310" cy="60"/>
              </a:xfrm>
            </p:grpSpPr>
            <p:sp>
              <p:nvSpPr>
                <p:cNvPr id="96340" name="Freeform 28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96341" name="Freeform 29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96338" name="Line 291"/>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39" name="Line 292"/>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sp>
          <p:nvSpPr>
            <p:cNvPr id="96333" name="Text Box 293"/>
            <p:cNvSpPr txBox="1">
              <a:spLocks noChangeArrowheads="1"/>
            </p:cNvSpPr>
            <p:nvPr/>
          </p:nvSpPr>
          <p:spPr bwMode="auto">
            <a:xfrm>
              <a:off x="4635" y="1408"/>
              <a:ext cx="205"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F</a:t>
              </a:r>
              <a:endParaRPr/>
            </a:p>
          </p:txBody>
        </p:sp>
      </p:grpSp>
      <p:sp>
        <p:nvSpPr>
          <p:cNvPr id="96271" name="Text Box 294"/>
          <p:cNvSpPr txBox="1">
            <a:spLocks noChangeArrowheads="1"/>
          </p:cNvSpPr>
          <p:nvPr/>
        </p:nvSpPr>
        <p:spPr bwMode="auto">
          <a:xfrm>
            <a:off x="4386263" y="2355850"/>
            <a:ext cx="350837" cy="369888"/>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C</a:t>
            </a:r>
            <a:endParaRPr/>
          </a:p>
        </p:txBody>
      </p:sp>
      <p:sp>
        <p:nvSpPr>
          <p:cNvPr id="96272" name="Text Box 295"/>
          <p:cNvSpPr txBox="1">
            <a:spLocks noChangeArrowheads="1"/>
          </p:cNvSpPr>
          <p:nvPr/>
        </p:nvSpPr>
        <p:spPr bwMode="auto">
          <a:xfrm>
            <a:off x="5362575" y="2359025"/>
            <a:ext cx="350838" cy="369888"/>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D</a:t>
            </a:r>
            <a:endParaRPr/>
          </a:p>
        </p:txBody>
      </p:sp>
      <p:grpSp>
        <p:nvGrpSpPr>
          <p:cNvPr id="96273" name="Group 296"/>
          <p:cNvGrpSpPr/>
          <p:nvPr/>
        </p:nvGrpSpPr>
        <p:grpSpPr bwMode="auto">
          <a:xfrm>
            <a:off x="458788" y="1216025"/>
            <a:ext cx="7418387" cy="981075"/>
            <a:chOff x="289" y="766"/>
            <a:chExt cx="4673" cy="618"/>
          </a:xfrm>
        </p:grpSpPr>
        <p:sp>
          <p:nvSpPr>
            <p:cNvPr id="96276" name="Rectangle 297"/>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96277" name="Text Box 298"/>
            <p:cNvSpPr txBox="1">
              <a:spLocks noChangeArrowheads="1"/>
            </p:cNvSpPr>
            <p:nvPr/>
          </p:nvSpPr>
          <p:spPr bwMode="auto">
            <a:xfrm>
              <a:off x="289" y="979"/>
              <a:ext cx="900"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logical view:</a:t>
              </a:r>
              <a:endParaRPr/>
            </a:p>
          </p:txBody>
        </p:sp>
        <p:sp>
          <p:nvSpPr>
            <p:cNvPr id="96278" name="Text Box 299"/>
            <p:cNvSpPr txBox="1">
              <a:spLocks noChangeArrowheads="1"/>
            </p:cNvSpPr>
            <p:nvPr/>
          </p:nvSpPr>
          <p:spPr bwMode="auto">
            <a:xfrm>
              <a:off x="2487" y="766"/>
              <a:ext cx="1474" cy="32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spcBef>
                  <a:spcPts val="0"/>
                </a:spcBef>
                <a:buClrTx/>
                <a:buSzTx/>
                <a:buFontTx/>
                <a:buNone/>
                <a:defRPr/>
              </a:pPr>
              <a:r>
                <a:rPr lang="en-US" sz="1600" i="1">
                  <a:solidFill>
                    <a:srgbClr val="CC0000"/>
                  </a:solidFill>
                  <a:latin typeface="Arial"/>
                </a:rPr>
                <a:t>IPv4 tunnel </a:t>
              </a:r>
              <a:endParaRPr/>
            </a:p>
            <a:p>
              <a:pPr algn="ctr">
                <a:spcBef>
                  <a:spcPts val="0"/>
                </a:spcBef>
                <a:buClrTx/>
                <a:buSzTx/>
                <a:buFontTx/>
                <a:buNone/>
                <a:defRPr/>
              </a:pPr>
              <a:r>
                <a:rPr lang="en-US" sz="1600" i="1">
                  <a:solidFill>
                    <a:srgbClr val="CC0000"/>
                  </a:solidFill>
                  <a:latin typeface="Arial"/>
                </a:rPr>
                <a:t>connecting IPv6 routers</a:t>
              </a:r>
              <a:endParaRPr/>
            </a:p>
          </p:txBody>
        </p:sp>
        <p:grpSp>
          <p:nvGrpSpPr>
            <p:cNvPr id="96279" name="Group 300"/>
            <p:cNvGrpSpPr/>
            <p:nvPr/>
          </p:nvGrpSpPr>
          <p:grpSpPr bwMode="auto">
            <a:xfrm>
              <a:off x="3910" y="779"/>
              <a:ext cx="1051" cy="605"/>
              <a:chOff x="3907" y="1404"/>
              <a:chExt cx="1051" cy="605"/>
            </a:xfrm>
          </p:grpSpPr>
          <p:sp>
            <p:nvSpPr>
              <p:cNvPr id="96304" name="Text Box 301"/>
              <p:cNvSpPr txBox="1">
                <a:spLocks noChangeArrowheads="1"/>
              </p:cNvSpPr>
              <p:nvPr/>
            </p:nvSpPr>
            <p:spPr bwMode="auto">
              <a:xfrm>
                <a:off x="4012" y="1404"/>
                <a:ext cx="213"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E</a:t>
                </a:r>
                <a:endParaRPr/>
              </a:p>
            </p:txBody>
          </p:sp>
          <p:sp>
            <p:nvSpPr>
              <p:cNvPr id="96305" name="Line 302"/>
              <p:cNvSpPr>
                <a:spLocks noChangeShapeType="1"/>
              </p:cNvSpPr>
              <p:nvPr/>
            </p:nvSpPr>
            <p:spPr bwMode="auto">
              <a:xfrm flipV="1">
                <a:off x="4352" y="1717"/>
                <a:ext cx="204" cy="0"/>
              </a:xfrm>
              <a:prstGeom prst="line">
                <a:avLst/>
              </a:prstGeom>
              <a:noFill/>
              <a:ln w="19050">
                <a:solidFill>
                  <a:schemeClr val="tx1"/>
                </a:solidFill>
                <a:round/>
                <a:headEnd/>
                <a:tailEnd/>
              </a:ln>
            </p:spPr>
            <p:txBody>
              <a:bodyPr wrap="none"/>
              <a:lstStyle/>
              <a:p>
                <a:pPr>
                  <a:defRPr/>
                </a:pPr>
                <a:endParaRPr lang="en-US"/>
              </a:p>
            </p:txBody>
          </p:sp>
          <p:sp>
            <p:nvSpPr>
              <p:cNvPr id="96306" name="Text Box 303"/>
              <p:cNvSpPr txBox="1">
                <a:spLocks noChangeArrowheads="1"/>
              </p:cNvSpPr>
              <p:nvPr/>
            </p:nvSpPr>
            <p:spPr bwMode="auto">
              <a:xfrm>
                <a:off x="3951" y="1794"/>
                <a:ext cx="375"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IPv6</a:t>
                </a:r>
                <a:endParaRPr/>
              </a:p>
            </p:txBody>
          </p:sp>
          <p:sp>
            <p:nvSpPr>
              <p:cNvPr id="96307" name="Text Box 304"/>
              <p:cNvSpPr txBox="1">
                <a:spLocks noChangeArrowheads="1"/>
              </p:cNvSpPr>
              <p:nvPr/>
            </p:nvSpPr>
            <p:spPr bwMode="auto">
              <a:xfrm>
                <a:off x="4569" y="1796"/>
                <a:ext cx="375"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IPv6</a:t>
                </a:r>
                <a:endParaRPr/>
              </a:p>
            </p:txBody>
          </p:sp>
          <p:grpSp>
            <p:nvGrpSpPr>
              <p:cNvPr id="96308" name="Group 305"/>
              <p:cNvGrpSpPr/>
              <p:nvPr/>
            </p:nvGrpSpPr>
            <p:grpSpPr bwMode="auto">
              <a:xfrm>
                <a:off x="3907" y="1621"/>
                <a:ext cx="437" cy="213"/>
                <a:chOff x="4396" y="1245"/>
                <a:chExt cx="672" cy="248"/>
              </a:xfrm>
            </p:grpSpPr>
            <p:sp>
              <p:nvSpPr>
                <p:cNvPr id="96319"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320"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321"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322" name="Group 309"/>
                <p:cNvGrpSpPr/>
                <p:nvPr/>
              </p:nvGrpSpPr>
              <p:grpSpPr bwMode="auto">
                <a:xfrm>
                  <a:off x="4530" y="1287"/>
                  <a:ext cx="377" cy="75"/>
                  <a:chOff x="2468" y="1332"/>
                  <a:chExt cx="310" cy="60"/>
                </a:xfrm>
              </p:grpSpPr>
              <p:sp>
                <p:nvSpPr>
                  <p:cNvPr id="96325" name="Freeform 31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96326" name="Freeform 31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96323" name="Line 312"/>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24" name="Line 313"/>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grpSp>
            <p:nvGrpSpPr>
              <p:cNvPr id="96309" name="Group 314"/>
              <p:cNvGrpSpPr/>
              <p:nvPr/>
            </p:nvGrpSpPr>
            <p:grpSpPr bwMode="auto">
              <a:xfrm>
                <a:off x="4521" y="1618"/>
                <a:ext cx="437" cy="213"/>
                <a:chOff x="4396" y="1245"/>
                <a:chExt cx="672" cy="248"/>
              </a:xfrm>
            </p:grpSpPr>
            <p:sp>
              <p:nvSpPr>
                <p:cNvPr id="96311"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312"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313"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314" name="Group 318"/>
                <p:cNvGrpSpPr/>
                <p:nvPr/>
              </p:nvGrpSpPr>
              <p:grpSpPr bwMode="auto">
                <a:xfrm>
                  <a:off x="4530" y="1287"/>
                  <a:ext cx="377" cy="75"/>
                  <a:chOff x="2468" y="1332"/>
                  <a:chExt cx="310" cy="60"/>
                </a:xfrm>
              </p:grpSpPr>
              <p:sp>
                <p:nvSpPr>
                  <p:cNvPr id="96317" name="Freeform 31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96318" name="Freeform 32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96315" name="Line 321"/>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16" name="Line 322"/>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sp>
            <p:nvSpPr>
              <p:cNvPr id="96310" name="Text Box 323"/>
              <p:cNvSpPr txBox="1">
                <a:spLocks noChangeArrowheads="1"/>
              </p:cNvSpPr>
              <p:nvPr/>
            </p:nvSpPr>
            <p:spPr bwMode="auto">
              <a:xfrm>
                <a:off x="4635" y="1408"/>
                <a:ext cx="205"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F</a:t>
                </a:r>
                <a:endParaRPr/>
              </a:p>
            </p:txBody>
          </p:sp>
        </p:grpSp>
        <p:grpSp>
          <p:nvGrpSpPr>
            <p:cNvPr id="96280" name="Group 324"/>
            <p:cNvGrpSpPr/>
            <p:nvPr/>
          </p:nvGrpSpPr>
          <p:grpSpPr bwMode="auto">
            <a:xfrm>
              <a:off x="1361" y="771"/>
              <a:ext cx="1089" cy="609"/>
              <a:chOff x="1363" y="1403"/>
              <a:chExt cx="1089" cy="609"/>
            </a:xfrm>
          </p:grpSpPr>
          <p:sp>
            <p:nvSpPr>
              <p:cNvPr id="96281" name="Text Box 325"/>
              <p:cNvSpPr txBox="1">
                <a:spLocks noChangeArrowheads="1"/>
              </p:cNvSpPr>
              <p:nvPr/>
            </p:nvSpPr>
            <p:spPr bwMode="auto">
              <a:xfrm>
                <a:off x="1462" y="1403"/>
                <a:ext cx="213"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A</a:t>
                </a:r>
                <a:endParaRPr/>
              </a:p>
            </p:txBody>
          </p:sp>
          <p:sp>
            <p:nvSpPr>
              <p:cNvPr id="96282" name="Text Box 326"/>
              <p:cNvSpPr txBox="1">
                <a:spLocks noChangeArrowheads="1"/>
              </p:cNvSpPr>
              <p:nvPr/>
            </p:nvSpPr>
            <p:spPr bwMode="auto">
              <a:xfrm>
                <a:off x="2121" y="1406"/>
                <a:ext cx="213" cy="23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latin typeface="Arial"/>
                  </a:rPr>
                  <a:t>B</a:t>
                </a:r>
                <a:endParaRPr/>
              </a:p>
            </p:txBody>
          </p:sp>
          <p:sp>
            <p:nvSpPr>
              <p:cNvPr id="96283" name="Line 327"/>
              <p:cNvSpPr>
                <a:spLocks noChangeShapeType="1"/>
              </p:cNvSpPr>
              <p:nvPr/>
            </p:nvSpPr>
            <p:spPr bwMode="auto">
              <a:xfrm flipV="1">
                <a:off x="1803" y="1729"/>
                <a:ext cx="204" cy="0"/>
              </a:xfrm>
              <a:prstGeom prst="line">
                <a:avLst/>
              </a:prstGeom>
              <a:noFill/>
              <a:ln w="19050">
                <a:solidFill>
                  <a:schemeClr val="tx1"/>
                </a:solidFill>
                <a:round/>
                <a:headEnd/>
                <a:tailEnd/>
              </a:ln>
            </p:spPr>
            <p:txBody>
              <a:bodyPr wrap="none"/>
              <a:lstStyle/>
              <a:p>
                <a:pPr>
                  <a:defRPr/>
                </a:pPr>
                <a:endParaRPr lang="en-US"/>
              </a:p>
            </p:txBody>
          </p:sp>
          <p:sp>
            <p:nvSpPr>
              <p:cNvPr id="96284" name="Text Box 328"/>
              <p:cNvSpPr txBox="1">
                <a:spLocks noChangeArrowheads="1"/>
              </p:cNvSpPr>
              <p:nvPr/>
            </p:nvSpPr>
            <p:spPr bwMode="auto">
              <a:xfrm>
                <a:off x="1386" y="1798"/>
                <a:ext cx="375"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IPv6</a:t>
                </a:r>
                <a:endParaRPr/>
              </a:p>
            </p:txBody>
          </p:sp>
          <p:sp>
            <p:nvSpPr>
              <p:cNvPr id="96285" name="Text Box 329"/>
              <p:cNvSpPr txBox="1">
                <a:spLocks noChangeArrowheads="1"/>
              </p:cNvSpPr>
              <p:nvPr/>
            </p:nvSpPr>
            <p:spPr bwMode="auto">
              <a:xfrm>
                <a:off x="2045" y="1799"/>
                <a:ext cx="375" cy="2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latin typeface="Arial"/>
                  </a:rPr>
                  <a:t>IPv6</a:t>
                </a:r>
                <a:endParaRPr/>
              </a:p>
            </p:txBody>
          </p:sp>
          <p:grpSp>
            <p:nvGrpSpPr>
              <p:cNvPr id="96286" name="Group 330"/>
              <p:cNvGrpSpPr/>
              <p:nvPr/>
            </p:nvGrpSpPr>
            <p:grpSpPr bwMode="auto">
              <a:xfrm>
                <a:off x="1363" y="1621"/>
                <a:ext cx="437" cy="213"/>
                <a:chOff x="4396" y="1245"/>
                <a:chExt cx="672" cy="248"/>
              </a:xfrm>
            </p:grpSpPr>
            <p:sp>
              <p:nvSpPr>
                <p:cNvPr id="96296"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297"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298"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299" name="Group 334"/>
                <p:cNvGrpSpPr/>
                <p:nvPr/>
              </p:nvGrpSpPr>
              <p:grpSpPr bwMode="auto">
                <a:xfrm>
                  <a:off x="4530" y="1287"/>
                  <a:ext cx="377" cy="75"/>
                  <a:chOff x="2468" y="1332"/>
                  <a:chExt cx="310" cy="60"/>
                </a:xfrm>
              </p:grpSpPr>
              <p:sp>
                <p:nvSpPr>
                  <p:cNvPr id="96302" name="Freeform 33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96303" name="Freeform 33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96300" name="Line 337"/>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301" name="Line 338"/>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grpSp>
            <p:nvGrpSpPr>
              <p:cNvPr id="96287" name="Group 339"/>
              <p:cNvGrpSpPr/>
              <p:nvPr/>
            </p:nvGrpSpPr>
            <p:grpSpPr bwMode="auto">
              <a:xfrm>
                <a:off x="2015" y="1617"/>
                <a:ext cx="437" cy="213"/>
                <a:chOff x="4396" y="1245"/>
                <a:chExt cx="672" cy="248"/>
              </a:xfrm>
            </p:grpSpPr>
            <p:sp>
              <p:nvSpPr>
                <p:cNvPr id="96288"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sp>
              <p:nvSpPr>
                <p:cNvPr id="96289"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endParaRPr lang="en-US" sz="2400">
                    <a:latin typeface="Times New Roman"/>
                    <a:cs typeface="Arial"/>
                  </a:endParaRPr>
                </a:p>
              </p:txBody>
            </p:sp>
            <p:sp>
              <p:nvSpPr>
                <p:cNvPr id="96290"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2400">
                    <a:latin typeface="Times New Roman"/>
                    <a:cs typeface="Arial"/>
                  </a:endParaRPr>
                </a:p>
              </p:txBody>
            </p:sp>
            <p:grpSp>
              <p:nvGrpSpPr>
                <p:cNvPr id="96291" name="Group 343"/>
                <p:cNvGrpSpPr/>
                <p:nvPr/>
              </p:nvGrpSpPr>
              <p:grpSpPr bwMode="auto">
                <a:xfrm>
                  <a:off x="4530" y="1287"/>
                  <a:ext cx="377" cy="75"/>
                  <a:chOff x="2468" y="1332"/>
                  <a:chExt cx="310" cy="60"/>
                </a:xfrm>
              </p:grpSpPr>
              <p:sp>
                <p:nvSpPr>
                  <p:cNvPr id="96294" name="Freeform 34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96295" name="Freeform 34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96292" name="Line 346"/>
                <p:cNvSpPr>
                  <a:spLocks noChangeShapeType="1"/>
                </p:cNvSpPr>
                <p:nvPr/>
              </p:nvSpPr>
              <p:spPr bwMode="auto">
                <a:xfrm>
                  <a:off x="4399" y="1321"/>
                  <a:ext cx="0" cy="109"/>
                </a:xfrm>
                <a:prstGeom prst="line">
                  <a:avLst/>
                </a:prstGeom>
                <a:noFill/>
                <a:ln w="12700">
                  <a:solidFill>
                    <a:srgbClr val="000000"/>
                  </a:solidFill>
                  <a:round/>
                  <a:headEnd/>
                  <a:tailEnd/>
                </a:ln>
              </p:spPr>
              <p:txBody>
                <a:bodyPr/>
                <a:lstStyle/>
                <a:p>
                  <a:pPr>
                    <a:defRPr/>
                  </a:pPr>
                  <a:endParaRPr lang="en-US"/>
                </a:p>
              </p:txBody>
            </p:sp>
            <p:sp>
              <p:nvSpPr>
                <p:cNvPr id="96293" name="Line 347"/>
                <p:cNvSpPr>
                  <a:spLocks noChangeShapeType="1"/>
                </p:cNvSpPr>
                <p:nvPr/>
              </p:nvSpPr>
              <p:spPr bwMode="auto">
                <a:xfrm>
                  <a:off x="5063" y="1327"/>
                  <a:ext cx="0" cy="106"/>
                </a:xfrm>
                <a:prstGeom prst="line">
                  <a:avLst/>
                </a:prstGeom>
                <a:noFill/>
                <a:ln w="12700">
                  <a:solidFill>
                    <a:srgbClr val="000000"/>
                  </a:solidFill>
                  <a:round/>
                  <a:headEnd/>
                  <a:tailEnd/>
                </a:ln>
              </p:spPr>
              <p:txBody>
                <a:bodyPr/>
                <a:lstStyle/>
                <a:p>
                  <a:pPr>
                    <a:defRPr/>
                  </a:pPr>
                  <a:endParaRPr lang="en-US"/>
                </a:p>
              </p:txBody>
            </p:sp>
          </p:grpSp>
        </p:grpSp>
      </p:grpSp>
      <p:sp>
        <p:nvSpPr>
          <p:cNvPr id="96274" name="Text Box 350"/>
          <p:cNvSpPr txBox="1">
            <a:spLocks noChangeArrowheads="1"/>
          </p:cNvSpPr>
          <p:nvPr/>
        </p:nvSpPr>
        <p:spPr bwMode="auto">
          <a:xfrm>
            <a:off x="4227513" y="2992438"/>
            <a:ext cx="595312" cy="33813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solidFill>
                  <a:srgbClr val="CC0000"/>
                </a:solidFill>
                <a:latin typeface="Arial"/>
              </a:rPr>
              <a:t>IPv4</a:t>
            </a:r>
            <a:endParaRPr/>
          </a:p>
        </p:txBody>
      </p:sp>
      <p:sp>
        <p:nvSpPr>
          <p:cNvPr id="96275" name="Text Box 351"/>
          <p:cNvSpPr txBox="1">
            <a:spLocks noChangeArrowheads="1"/>
          </p:cNvSpPr>
          <p:nvPr/>
        </p:nvSpPr>
        <p:spPr bwMode="auto">
          <a:xfrm>
            <a:off x="5221288" y="2994025"/>
            <a:ext cx="595312" cy="338138"/>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600">
                <a:solidFill>
                  <a:srgbClr val="CC0000"/>
                </a:solidFill>
                <a:latin typeface="Arial"/>
              </a:rPr>
              <a:t>IPv4</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282" name="Footer Placeholder 5"/>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97283" name="Slide Number Placeholder 6"/>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9AD642A1-E139-4A48-A924-ED6665FF46A4}" type="slidenum">
              <a:rPr lang="en-US" sz="1200">
                <a:latin typeface="Tahoma"/>
              </a:rPr>
              <a:t/>
            </a:fld>
            <a:endParaRPr lang="en-US" sz="1200">
              <a:latin typeface="Tahoma"/>
            </a:endParaRPr>
          </a:p>
        </p:txBody>
      </p:sp>
      <p:pic>
        <p:nvPicPr>
          <p:cNvPr id="97284" name="Picture 2" descr="underline_base"/>
          <p:cNvPicPr>
            <a:picLocks noChangeArrowheads="1"/>
          </p:cNvPicPr>
          <p:nvPr/>
        </p:nvPicPr>
        <p:blipFill>
          <a:blip r:embed="rId2"/>
          <a:stretch/>
        </p:blipFill>
        <p:spPr bwMode="auto">
          <a:xfrm>
            <a:off x="601663" y="1025525"/>
            <a:ext cx="4113212" cy="173038"/>
          </a:xfrm>
          <a:prstGeom prst="rect">
            <a:avLst/>
          </a:prstGeom>
          <a:noFill/>
          <a:ln>
            <a:noFill/>
          </a:ln>
        </p:spPr>
      </p:pic>
      <p:sp>
        <p:nvSpPr>
          <p:cNvPr id="97285" name="Rectangle 3"/>
          <p:cNvSpPr>
            <a:spLocks noChangeArrowheads="1" noGrp="1"/>
          </p:cNvSpPr>
          <p:nvPr>
            <p:ph type="body" sz="half" idx="1"/>
          </p:nvPr>
        </p:nvSpPr>
        <p:spPr bwMode="auto"/>
        <p:txBody>
          <a:bodyPr/>
          <a:lstStyle/>
          <a:p>
            <a:pPr>
              <a:buFont typeface="Wingdings"/>
              <a:buNone/>
              <a:defRPr/>
            </a:pPr>
            <a:r>
              <a:rPr lang="en-US">
                <a:ea typeface="ＭＳ Ｐゴシック"/>
              </a:rPr>
              <a:t>4.1 introduction</a:t>
            </a:r>
            <a:endParaRPr/>
          </a:p>
          <a:p>
            <a:pPr>
              <a:buFont typeface="Wingdings"/>
              <a:buNone/>
              <a:defRPr/>
            </a:pPr>
            <a:r>
              <a:rPr lang="en-US">
                <a:ea typeface="ＭＳ Ｐゴシック"/>
              </a:rPr>
              <a:t>4.2 virtual circuit and datagram networks</a:t>
            </a:r>
            <a:endParaRPr/>
          </a:p>
          <a:p>
            <a:pPr>
              <a:buFont typeface="Wingdings"/>
              <a:buNone/>
              <a:defRPr/>
            </a:pPr>
            <a:r>
              <a:rPr lang="en-US">
                <a:ea typeface="ＭＳ Ｐゴシック"/>
              </a:rPr>
              <a:t>4.3 what</a:t>
            </a:r>
            <a:r>
              <a:rPr lang="ja-JP">
                <a:ea typeface="ＭＳ Ｐゴシック"/>
              </a:rPr>
              <a:t>’</a:t>
            </a:r>
            <a:r>
              <a:rPr lang="en-US">
                <a:ea typeface="ＭＳ Ｐゴシック"/>
              </a:rPr>
              <a:t>s inside a router</a:t>
            </a:r>
            <a:endParaRPr/>
          </a:p>
          <a:p>
            <a:pPr>
              <a:buFont typeface="Wingdings"/>
              <a:buNone/>
              <a:defRPr/>
            </a:pPr>
            <a:r>
              <a:rPr lang="en-US">
                <a:ea typeface="ＭＳ Ｐゴシック"/>
              </a:rPr>
              <a:t>4.4 IP: Internet Protocol</a:t>
            </a:r>
            <a:endParaRPr/>
          </a:p>
          <a:p>
            <a:pPr lvl="1">
              <a:defRPr/>
            </a:pPr>
            <a:r>
              <a:rPr lang="en-US">
                <a:ea typeface="ＭＳ Ｐゴシック"/>
              </a:rPr>
              <a:t>datagram format</a:t>
            </a:r>
            <a:endParaRPr/>
          </a:p>
          <a:p>
            <a:pPr lvl="1">
              <a:defRPr/>
            </a:pPr>
            <a:r>
              <a:rPr lang="en-US">
                <a:ea typeface="ＭＳ Ｐゴシック"/>
              </a:rPr>
              <a:t>IPv4 addressing</a:t>
            </a:r>
            <a:endParaRPr/>
          </a:p>
          <a:p>
            <a:pPr lvl="1">
              <a:defRPr/>
            </a:pPr>
            <a:r>
              <a:rPr lang="en-US">
                <a:ea typeface="ＭＳ Ｐゴシック"/>
              </a:rPr>
              <a:t>ICMP</a:t>
            </a:r>
            <a:endParaRPr/>
          </a:p>
          <a:p>
            <a:pPr lvl="1">
              <a:defRPr/>
            </a:pPr>
            <a:r>
              <a:rPr lang="en-US">
                <a:ea typeface="ＭＳ Ｐゴシック"/>
              </a:rPr>
              <a:t>IPv6</a:t>
            </a:r>
            <a:endParaRPr/>
          </a:p>
        </p:txBody>
      </p:sp>
      <p:sp>
        <p:nvSpPr>
          <p:cNvPr id="97286" name="Rectangle 4"/>
          <p:cNvSpPr>
            <a:spLocks noChangeArrowheads="1" noGrp="1"/>
          </p:cNvSpPr>
          <p:nvPr>
            <p:ph type="body" sz="half" idx="2"/>
          </p:nvPr>
        </p:nvSpPr>
        <p:spPr bwMode="auto"/>
        <p:txBody>
          <a:bodyPr/>
          <a:lstStyle/>
          <a:p>
            <a:pPr>
              <a:buFont typeface="Wingdings"/>
              <a:buNone/>
              <a:defRPr/>
            </a:pPr>
            <a:r>
              <a:rPr lang="en-US">
                <a:solidFill>
                  <a:srgbClr val="CC0000"/>
                </a:solidFill>
                <a:ea typeface="ＭＳ Ｐゴシック"/>
              </a:rPr>
              <a:t>4.5 routing algorithms</a:t>
            </a:r>
            <a:endParaRPr/>
          </a:p>
          <a:p>
            <a:pPr lvl="1">
              <a:defRPr/>
            </a:pPr>
            <a:r>
              <a:rPr lang="en-US">
                <a:ea typeface="ＭＳ Ｐゴシック"/>
              </a:rPr>
              <a:t>link state</a:t>
            </a:r>
            <a:endParaRPr/>
          </a:p>
          <a:p>
            <a:pPr lvl="1">
              <a:defRPr/>
            </a:pPr>
            <a:r>
              <a:rPr lang="en-US">
                <a:ea typeface="ＭＳ Ｐゴシック"/>
              </a:rPr>
              <a:t>distance vector</a:t>
            </a:r>
            <a:endParaRPr/>
          </a:p>
          <a:p>
            <a:pPr lvl="1">
              <a:defRPr/>
            </a:pPr>
            <a:r>
              <a:rPr lang="en-US">
                <a:ea typeface="ＭＳ Ｐゴシック"/>
              </a:rPr>
              <a:t>hierarchical routing</a:t>
            </a:r>
            <a:endParaRPr/>
          </a:p>
          <a:p>
            <a:pPr>
              <a:buFont typeface="Wingdings"/>
              <a:buNone/>
              <a:defRPr/>
            </a:pPr>
            <a:r>
              <a:rPr lang="en-US">
                <a:ea typeface="ＭＳ Ｐゴシック"/>
              </a:rPr>
              <a:t>4.6 routing in the Internet</a:t>
            </a:r>
            <a:endParaRPr/>
          </a:p>
          <a:p>
            <a:pPr lvl="1">
              <a:defRPr/>
            </a:pPr>
            <a:r>
              <a:rPr lang="en-US">
                <a:ea typeface="ＭＳ Ｐゴシック"/>
              </a:rPr>
              <a:t>RIP</a:t>
            </a:r>
            <a:endParaRPr/>
          </a:p>
          <a:p>
            <a:pPr lvl="1">
              <a:defRPr/>
            </a:pPr>
            <a:r>
              <a:rPr lang="en-US">
                <a:ea typeface="ＭＳ Ｐゴシック"/>
              </a:rPr>
              <a:t>OSPF</a:t>
            </a:r>
            <a:endParaRPr/>
          </a:p>
          <a:p>
            <a:pPr lvl="1">
              <a:defRPr/>
            </a:pPr>
            <a:r>
              <a:rPr lang="en-US">
                <a:ea typeface="ＭＳ Ｐゴシック"/>
              </a:rPr>
              <a:t>BGP</a:t>
            </a:r>
            <a:endParaRPr/>
          </a:p>
          <a:p>
            <a:pPr>
              <a:buFont typeface="Wingdings"/>
              <a:buNone/>
              <a:defRPr/>
            </a:pPr>
            <a:r>
              <a:rPr lang="en-US">
                <a:ea typeface="ＭＳ Ｐゴシック"/>
              </a:rPr>
              <a:t>4.7 broadcast and multicast routing</a:t>
            </a:r>
            <a:endParaRPr/>
          </a:p>
          <a:p>
            <a:pPr>
              <a:defRPr/>
            </a:pPr>
            <a:endParaRPr lang="en-US">
              <a:ea typeface="ＭＳ Ｐゴシック"/>
            </a:endParaRPr>
          </a:p>
        </p:txBody>
      </p:sp>
      <p:sp>
        <p:nvSpPr>
          <p:cNvPr id="97287" name="Rectangle 2"/>
          <p:cNvSpPr>
            <a:spLocks noChangeArrowheads="1"/>
          </p:cNvSpPr>
          <p:nvPr/>
        </p:nvSpPr>
        <p:spPr bwMode="auto">
          <a:xfrm>
            <a:off x="533400" y="228600"/>
            <a:ext cx="7772400" cy="1143000"/>
          </a:xfrm>
          <a:prstGeom prst="rect">
            <a:avLst/>
          </a:prstGeom>
          <a:noFill/>
          <a:ln>
            <a:noFill/>
          </a:ln>
        </p:spPr>
        <p:txBody>
          <a:bodyPr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4400">
                <a:solidFill>
                  <a:srgbClr val="000099"/>
                </a:solidFill>
              </a:rPr>
              <a:t>Chapter 4: outline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7" name="Title 1"/>
          <p:cNvSpPr>
            <a:spLocks noGrp="1"/>
          </p:cNvSpPr>
          <p:nvPr>
            <p:ph type="title"/>
          </p:nvPr>
        </p:nvSpPr>
        <p:spPr bwMode="auto"/>
        <p:txBody>
          <a:bodyPr/>
          <a:lstStyle/>
          <a:p>
            <a:pPr>
              <a:defRPr/>
            </a:pPr>
            <a:r>
              <a:rPr lang="en-US"/>
              <a:t>Forwarding and Routing</a:t>
            </a:r>
            <a:endParaRPr/>
          </a:p>
        </p:txBody>
      </p:sp>
      <p:sp>
        <p:nvSpPr>
          <p:cNvPr id="4098" name="Content Placeholder 2"/>
          <p:cNvSpPr>
            <a:spLocks noGrp="1"/>
          </p:cNvSpPr>
          <p:nvPr>
            <p:ph idx="1"/>
          </p:nvPr>
        </p:nvSpPr>
        <p:spPr bwMode="auto"/>
        <p:txBody>
          <a:bodyPr/>
          <a:lstStyle/>
          <a:p>
            <a:pPr>
              <a:defRPr/>
            </a:pPr>
            <a:r>
              <a:rPr lang="en-US" i="1">
                <a:solidFill>
                  <a:srgbClr val="C00000"/>
                </a:solidFill>
              </a:rPr>
              <a:t>Forwarding</a:t>
            </a:r>
            <a:r>
              <a:rPr lang="en-US">
                <a:solidFill>
                  <a:srgbClr val="C00000"/>
                </a:solidFill>
              </a:rPr>
              <a:t> </a:t>
            </a:r>
            <a:r>
              <a:rPr lang="en-US"/>
              <a:t>is receiving packets on an interface and re-sending them out on another interface</a:t>
            </a:r>
            <a:endParaRPr/>
          </a:p>
          <a:p>
            <a:pPr>
              <a:defRPr/>
            </a:pPr>
            <a:r>
              <a:rPr lang="en-US" i="1">
                <a:solidFill>
                  <a:srgbClr val="C00000"/>
                </a:solidFill>
              </a:rPr>
              <a:t>Routing</a:t>
            </a:r>
            <a:r>
              <a:rPr lang="en-US">
                <a:solidFill>
                  <a:srgbClr val="C00000"/>
                </a:solidFill>
              </a:rPr>
              <a:t> </a:t>
            </a:r>
            <a:r>
              <a:rPr lang="en-US"/>
              <a:t>is deciding on the best path to reach any given destination</a:t>
            </a:r>
            <a:endParaRPr/>
          </a:p>
          <a:p>
            <a:pPr>
              <a:defRPr/>
            </a:pPr>
            <a:r>
              <a:rPr lang="en-US"/>
              <a:t>These are two different concepts!</a:t>
            </a:r>
            <a:endParaRPr/>
          </a:p>
          <a:p>
            <a:pPr lvl="1">
              <a:defRPr/>
            </a:pPr>
            <a:r>
              <a:rPr lang="en-US"/>
              <a:t>Forwarding is done in hardware</a:t>
            </a:r>
            <a:endParaRPr/>
          </a:p>
          <a:p>
            <a:pPr lvl="1">
              <a:defRPr/>
            </a:pPr>
            <a:r>
              <a:rPr lang="en-US"/>
              <a:t>Routing is a software function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1" name="Title 1"/>
          <p:cNvSpPr>
            <a:spLocks noGrp="1"/>
          </p:cNvSpPr>
          <p:nvPr>
            <p:ph type="title"/>
          </p:nvPr>
        </p:nvSpPr>
        <p:spPr bwMode="auto"/>
        <p:txBody>
          <a:bodyPr/>
          <a:lstStyle/>
          <a:p>
            <a:pPr>
              <a:defRPr/>
            </a:pPr>
            <a:r>
              <a:rPr lang="en-US"/>
              <a:t>Outline forwarding operation</a:t>
            </a:r>
            <a:endParaRPr/>
          </a:p>
        </p:txBody>
      </p:sp>
      <p:sp>
        <p:nvSpPr>
          <p:cNvPr id="5122" name="Content Placeholder 2"/>
          <p:cNvSpPr>
            <a:spLocks noGrp="1"/>
          </p:cNvSpPr>
          <p:nvPr>
            <p:ph idx="1"/>
          </p:nvPr>
        </p:nvSpPr>
        <p:spPr bwMode="auto"/>
        <p:txBody>
          <a:bodyPr/>
          <a:lstStyle/>
          <a:p>
            <a:pPr>
              <a:defRPr/>
            </a:pPr>
            <a:r>
              <a:rPr lang="en-US"/>
              <a:t>Receive a datagram</a:t>
            </a:r>
            <a:endParaRPr/>
          </a:p>
          <a:p>
            <a:pPr lvl="1">
              <a:defRPr/>
            </a:pPr>
            <a:r>
              <a:rPr lang="en-US"/>
              <a:t>Is it for us (Destination IP = ours)? Accept</a:t>
            </a:r>
            <a:endParaRPr/>
          </a:p>
          <a:p>
            <a:pPr lvl="1">
              <a:defRPr/>
            </a:pPr>
            <a:r>
              <a:rPr lang="en-US"/>
              <a:t>Look up the destination IP address in forwarding table (FIB) to find the next hop</a:t>
            </a:r>
            <a:endParaRPr/>
          </a:p>
          <a:p>
            <a:pPr lvl="2">
              <a:defRPr/>
            </a:pPr>
            <a:r>
              <a:rPr lang="en-US"/>
              <a:t>if not found, discard the datagram</a:t>
            </a:r>
            <a:endParaRPr/>
          </a:p>
          <a:p>
            <a:pPr lvl="1">
              <a:defRPr/>
            </a:pPr>
            <a:r>
              <a:rPr lang="en-US"/>
              <a:t>Re-send to next hop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0"/>
              <a:t>RIBs and FIBs</a:t>
            </a:r>
            <a:endParaRPr lang="en-US"/>
          </a:p>
        </p:txBody>
      </p:sp>
      <p:sp>
        <p:nvSpPr>
          <p:cNvPr id="3" name="Content Placeholder 2"/>
          <p:cNvSpPr>
            <a:spLocks noGrp="1"/>
          </p:cNvSpPr>
          <p:nvPr>
            <p:ph idx="1"/>
          </p:nvPr>
        </p:nvSpPr>
        <p:spPr bwMode="auto">
          <a:xfrm>
            <a:off x="427384" y="1371600"/>
            <a:ext cx="8279296" cy="4648200"/>
          </a:xfrm>
        </p:spPr>
        <p:txBody>
          <a:bodyPr/>
          <a:lstStyle/>
          <a:p>
            <a:pPr algn="just">
              <a:defRPr/>
            </a:pPr>
            <a:r>
              <a:rPr lang="en-US"/>
              <a:t>FIB (Forwarding Information Base) is the Forwarding Table</a:t>
            </a:r>
            <a:endParaRPr/>
          </a:p>
          <a:p>
            <a:pPr lvl="1" algn="just">
              <a:defRPr/>
            </a:pPr>
            <a:r>
              <a:rPr lang="en-US"/>
              <a:t>It contains destinations and the interfaces to get to those destinations</a:t>
            </a:r>
            <a:endParaRPr/>
          </a:p>
          <a:p>
            <a:pPr lvl="1">
              <a:defRPr/>
            </a:pPr>
            <a:r>
              <a:rPr lang="en-US"/>
              <a:t>Used by the router to figure out where to send the packet</a:t>
            </a:r>
            <a:endParaRPr/>
          </a:p>
          <a:p>
            <a:pPr>
              <a:defRPr/>
            </a:pPr>
            <a:r>
              <a:rPr lang="en-US"/>
              <a:t>RIB (Routing Information Base) is the Routing Table</a:t>
            </a:r>
            <a:endParaRPr/>
          </a:p>
          <a:p>
            <a:pPr lvl="1">
              <a:defRPr/>
            </a:pPr>
            <a:r>
              <a:rPr lang="en-US"/>
              <a:t>It contains a list of all the destinations and the various next hops used to get to those destinations – and lots of other information too!</a:t>
            </a:r>
            <a:endParaRPr/>
          </a:p>
          <a:p>
            <a:pPr lvl="1">
              <a:defRPr/>
            </a:pPr>
            <a:r>
              <a:rPr lang="en-US"/>
              <a:t>One destination can have lots of possible next-hops only the best next-hop goes into the FIB</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5" name="Title 1"/>
          <p:cNvSpPr>
            <a:spLocks noGrp="1"/>
          </p:cNvSpPr>
          <p:nvPr>
            <p:ph type="title"/>
          </p:nvPr>
        </p:nvSpPr>
        <p:spPr bwMode="auto"/>
        <p:txBody>
          <a:bodyPr/>
          <a:lstStyle/>
          <a:p>
            <a:pPr>
              <a:defRPr/>
            </a:pPr>
            <a:r>
              <a:rPr lang="en-US"/>
              <a:t>Forwarding</a:t>
            </a:r>
            <a:endParaRPr/>
          </a:p>
        </p:txBody>
      </p:sp>
      <p:sp>
        <p:nvSpPr>
          <p:cNvPr id="6146" name="Content Placeholder 2"/>
          <p:cNvSpPr>
            <a:spLocks noGrp="1"/>
          </p:cNvSpPr>
          <p:nvPr>
            <p:ph idx="1"/>
          </p:nvPr>
        </p:nvSpPr>
        <p:spPr bwMode="auto"/>
        <p:txBody>
          <a:bodyPr/>
          <a:lstStyle/>
          <a:p>
            <a:pPr>
              <a:defRPr/>
            </a:pPr>
            <a:r>
              <a:rPr lang="en-US"/>
              <a:t>The best way to reach a given prefix is stored in the </a:t>
            </a:r>
            <a:r>
              <a:rPr lang="en-US" i="1"/>
              <a:t>Forwarding Table</a:t>
            </a:r>
            <a:endParaRPr/>
          </a:p>
          <a:p>
            <a:pPr>
              <a:defRPr/>
            </a:pPr>
            <a:r>
              <a:rPr lang="en-US"/>
              <a:t>Each packet's destination address is looked up to decide where to send it next (the next hop)</a:t>
            </a:r>
            <a:endParaRPr/>
          </a:p>
        </p:txBody>
      </p:sp>
      <p:sp>
        <p:nvSpPr>
          <p:cNvPr id="6147" name="Rectangle 3"/>
          <p:cNvSpPr>
            <a:spLocks noChangeArrowheads="1"/>
          </p:cNvSpPr>
          <p:nvPr/>
        </p:nvSpPr>
        <p:spPr bwMode="auto">
          <a:xfrm>
            <a:off x="1955597" y="4525187"/>
            <a:ext cx="2881312" cy="503237"/>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10.10.1.0/24</a:t>
            </a:r>
            <a:endParaRPr/>
          </a:p>
        </p:txBody>
      </p:sp>
      <p:sp>
        <p:nvSpPr>
          <p:cNvPr id="6148" name="Rectangle 4"/>
          <p:cNvSpPr>
            <a:spLocks noChangeArrowheads="1"/>
          </p:cNvSpPr>
          <p:nvPr/>
        </p:nvSpPr>
        <p:spPr bwMode="auto">
          <a:xfrm>
            <a:off x="4836910" y="4525187"/>
            <a:ext cx="1439862" cy="503237"/>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1.2.3.4</a:t>
            </a:r>
            <a:endParaRPr/>
          </a:p>
        </p:txBody>
      </p:sp>
      <p:sp>
        <p:nvSpPr>
          <p:cNvPr id="6149" name="Rectangle 5"/>
          <p:cNvSpPr>
            <a:spLocks noChangeArrowheads="1"/>
          </p:cNvSpPr>
          <p:nvPr/>
        </p:nvSpPr>
        <p:spPr bwMode="auto">
          <a:xfrm>
            <a:off x="1955597" y="5028424"/>
            <a:ext cx="2881312" cy="504825"/>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10.10.2.0/24</a:t>
            </a:r>
            <a:endParaRPr/>
          </a:p>
        </p:txBody>
      </p:sp>
      <p:sp>
        <p:nvSpPr>
          <p:cNvPr id="6150" name="Rectangle 6"/>
          <p:cNvSpPr>
            <a:spLocks noChangeArrowheads="1"/>
          </p:cNvSpPr>
          <p:nvPr/>
        </p:nvSpPr>
        <p:spPr bwMode="auto">
          <a:xfrm>
            <a:off x="4836910" y="5028424"/>
            <a:ext cx="1439862" cy="504825"/>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1.2.3.5</a:t>
            </a:r>
            <a:endParaRPr/>
          </a:p>
        </p:txBody>
      </p:sp>
      <p:sp>
        <p:nvSpPr>
          <p:cNvPr id="6151" name="Rectangle 7"/>
          <p:cNvSpPr>
            <a:spLocks noChangeArrowheads="1"/>
          </p:cNvSpPr>
          <p:nvPr/>
        </p:nvSpPr>
        <p:spPr bwMode="auto">
          <a:xfrm>
            <a:off x="1955597" y="4020362"/>
            <a:ext cx="2881312" cy="504825"/>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10.10.0.0/16</a:t>
            </a:r>
            <a:endParaRPr/>
          </a:p>
        </p:txBody>
      </p:sp>
      <p:sp>
        <p:nvSpPr>
          <p:cNvPr id="6152" name="Rectangle 8"/>
          <p:cNvSpPr>
            <a:spLocks noChangeArrowheads="1"/>
          </p:cNvSpPr>
          <p:nvPr/>
        </p:nvSpPr>
        <p:spPr bwMode="auto">
          <a:xfrm>
            <a:off x="4836910" y="4020362"/>
            <a:ext cx="1439862" cy="504825"/>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1.2.3.3</a:t>
            </a:r>
            <a:endParaRPr/>
          </a:p>
        </p:txBody>
      </p:sp>
      <p:sp>
        <p:nvSpPr>
          <p:cNvPr id="6153" name="TextBox 11"/>
          <p:cNvSpPr txBox="1">
            <a:spLocks noChangeArrowheads="1"/>
          </p:cNvSpPr>
          <p:nvPr/>
        </p:nvSpPr>
        <p:spPr bwMode="auto">
          <a:xfrm>
            <a:off x="1884160" y="3659999"/>
            <a:ext cx="2952750" cy="369888"/>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1800"/>
              <a:t>Destination Prefix</a:t>
            </a:r>
            <a:endParaRPr/>
          </a:p>
        </p:txBody>
      </p:sp>
      <p:sp>
        <p:nvSpPr>
          <p:cNvPr id="6154" name="TextBox 12"/>
          <p:cNvSpPr txBox="1">
            <a:spLocks noChangeArrowheads="1"/>
          </p:cNvSpPr>
          <p:nvPr/>
        </p:nvSpPr>
        <p:spPr bwMode="auto">
          <a:xfrm>
            <a:off x="4836910" y="3659999"/>
            <a:ext cx="1439862" cy="369888"/>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1800"/>
              <a:t>Next Hop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69" name="Title 1"/>
          <p:cNvSpPr>
            <a:spLocks noGrp="1"/>
          </p:cNvSpPr>
          <p:nvPr>
            <p:ph type="title"/>
          </p:nvPr>
        </p:nvSpPr>
        <p:spPr bwMode="auto"/>
        <p:txBody>
          <a:bodyPr/>
          <a:lstStyle/>
          <a:p>
            <a:pPr>
              <a:defRPr/>
            </a:pPr>
            <a:r>
              <a:rPr lang="en-US"/>
              <a:t>Longest Prefix Rule</a:t>
            </a:r>
            <a:endParaRPr/>
          </a:p>
        </p:txBody>
      </p:sp>
      <p:sp>
        <p:nvSpPr>
          <p:cNvPr id="7170" name="Content Placeholder 2"/>
          <p:cNvSpPr>
            <a:spLocks noGrp="1"/>
          </p:cNvSpPr>
          <p:nvPr>
            <p:ph idx="1"/>
          </p:nvPr>
        </p:nvSpPr>
        <p:spPr bwMode="auto"/>
        <p:txBody>
          <a:bodyPr/>
          <a:lstStyle/>
          <a:p>
            <a:pPr>
              <a:defRPr/>
            </a:pPr>
            <a:r>
              <a:rPr lang="en-US"/>
              <a:t>If the destination matches multiple prefixes, the longest prefix wins</a:t>
            </a:r>
            <a:endParaRPr/>
          </a:p>
          <a:p>
            <a:pPr>
              <a:defRPr/>
            </a:pPr>
            <a:r>
              <a:rPr lang="en-US"/>
              <a:t>Example: packet destination 10.10.1.1</a:t>
            </a:r>
            <a:endParaRPr/>
          </a:p>
        </p:txBody>
      </p:sp>
      <p:sp>
        <p:nvSpPr>
          <p:cNvPr id="7171" name="Rectangle 3"/>
          <p:cNvSpPr>
            <a:spLocks noChangeArrowheads="1"/>
          </p:cNvSpPr>
          <p:nvPr/>
        </p:nvSpPr>
        <p:spPr bwMode="auto">
          <a:xfrm>
            <a:off x="1486846" y="4146110"/>
            <a:ext cx="2881312" cy="503237"/>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10.10.1.0/24</a:t>
            </a:r>
            <a:endParaRPr/>
          </a:p>
        </p:txBody>
      </p:sp>
      <p:sp>
        <p:nvSpPr>
          <p:cNvPr id="7172" name="Rectangle 4"/>
          <p:cNvSpPr>
            <a:spLocks noChangeArrowheads="1"/>
          </p:cNvSpPr>
          <p:nvPr/>
        </p:nvSpPr>
        <p:spPr bwMode="auto">
          <a:xfrm>
            <a:off x="4368159" y="4146110"/>
            <a:ext cx="1439862" cy="503237"/>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1.2.3.4</a:t>
            </a:r>
            <a:endParaRPr/>
          </a:p>
        </p:txBody>
      </p:sp>
      <p:sp>
        <p:nvSpPr>
          <p:cNvPr id="7173" name="Rectangle 5"/>
          <p:cNvSpPr>
            <a:spLocks noChangeArrowheads="1"/>
          </p:cNvSpPr>
          <p:nvPr/>
        </p:nvSpPr>
        <p:spPr bwMode="auto">
          <a:xfrm>
            <a:off x="1486846" y="4649348"/>
            <a:ext cx="2881312" cy="504825"/>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10.10.2.0/24</a:t>
            </a:r>
            <a:endParaRPr/>
          </a:p>
        </p:txBody>
      </p:sp>
      <p:sp>
        <p:nvSpPr>
          <p:cNvPr id="7174" name="Rectangle 6"/>
          <p:cNvSpPr>
            <a:spLocks noChangeArrowheads="1"/>
          </p:cNvSpPr>
          <p:nvPr/>
        </p:nvSpPr>
        <p:spPr bwMode="auto">
          <a:xfrm>
            <a:off x="4368159" y="4649348"/>
            <a:ext cx="1439862" cy="504825"/>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1.2.3.5</a:t>
            </a:r>
            <a:endParaRPr/>
          </a:p>
        </p:txBody>
      </p:sp>
      <p:sp>
        <p:nvSpPr>
          <p:cNvPr id="7175" name="Rectangle 7"/>
          <p:cNvSpPr>
            <a:spLocks noChangeArrowheads="1"/>
          </p:cNvSpPr>
          <p:nvPr/>
        </p:nvSpPr>
        <p:spPr bwMode="auto">
          <a:xfrm>
            <a:off x="1486846" y="3641286"/>
            <a:ext cx="2881312" cy="504825"/>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10.10.0.0/16</a:t>
            </a:r>
            <a:endParaRPr/>
          </a:p>
        </p:txBody>
      </p:sp>
      <p:sp>
        <p:nvSpPr>
          <p:cNvPr id="7176" name="Rectangle 8"/>
          <p:cNvSpPr>
            <a:spLocks noChangeArrowheads="1"/>
          </p:cNvSpPr>
          <p:nvPr/>
        </p:nvSpPr>
        <p:spPr bwMode="auto">
          <a:xfrm>
            <a:off x="4368159" y="3641286"/>
            <a:ext cx="1439862" cy="504825"/>
          </a:xfrm>
          <a:prstGeom prst="rect">
            <a:avLst/>
          </a:prstGeom>
          <a:solidFill>
            <a:srgbClr val="00B8FF"/>
          </a:solidFill>
          <a:ln w="952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r>
              <a:rPr lang="en-US">
                <a:solidFill>
                  <a:srgbClr val="000000"/>
                </a:solidFill>
                <a:latin typeface="Arial"/>
              </a:rPr>
              <a:t>1.2.3.3</a:t>
            </a:r>
            <a:endParaRPr/>
          </a:p>
        </p:txBody>
      </p:sp>
      <p:sp>
        <p:nvSpPr>
          <p:cNvPr id="7177" name="TextBox 11"/>
          <p:cNvSpPr txBox="1">
            <a:spLocks noChangeArrowheads="1"/>
          </p:cNvSpPr>
          <p:nvPr/>
        </p:nvSpPr>
        <p:spPr bwMode="auto">
          <a:xfrm>
            <a:off x="1415409" y="3280923"/>
            <a:ext cx="2952750" cy="369888"/>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1800"/>
              <a:t>Destination Prefix</a:t>
            </a:r>
            <a:endParaRPr/>
          </a:p>
        </p:txBody>
      </p:sp>
      <p:sp>
        <p:nvSpPr>
          <p:cNvPr id="7178" name="TextBox 12"/>
          <p:cNvSpPr txBox="1">
            <a:spLocks noChangeArrowheads="1"/>
          </p:cNvSpPr>
          <p:nvPr/>
        </p:nvSpPr>
        <p:spPr bwMode="auto">
          <a:xfrm>
            <a:off x="4368159" y="3280923"/>
            <a:ext cx="1439862" cy="369888"/>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1800"/>
              <a:t>Next Hop</a:t>
            </a:r>
            <a:endParaRPr/>
          </a:p>
        </p:txBody>
      </p:sp>
      <p:sp>
        <p:nvSpPr>
          <p:cNvPr id="14" name="TextBox 13"/>
          <p:cNvSpPr txBox="1">
            <a:spLocks noChangeArrowheads="1"/>
          </p:cNvSpPr>
          <p:nvPr/>
        </p:nvSpPr>
        <p:spPr bwMode="auto">
          <a:xfrm>
            <a:off x="5952484" y="3712723"/>
            <a:ext cx="1727199" cy="369888"/>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1800">
                <a:solidFill>
                  <a:srgbClr val="FF0000"/>
                </a:solidFill>
              </a:rPr>
              <a:t>MATCH!</a:t>
            </a:r>
            <a:endParaRPr/>
          </a:p>
        </p:txBody>
      </p:sp>
      <p:sp>
        <p:nvSpPr>
          <p:cNvPr id="15" name="TextBox 14"/>
          <p:cNvSpPr txBox="1">
            <a:spLocks noChangeArrowheads="1"/>
          </p:cNvSpPr>
          <p:nvPr/>
        </p:nvSpPr>
        <p:spPr bwMode="auto">
          <a:xfrm>
            <a:off x="5952484" y="4258030"/>
            <a:ext cx="1727199" cy="369888"/>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1800">
                <a:solidFill>
                  <a:srgbClr val="FF0000"/>
                </a:solidFill>
              </a:rPr>
              <a:t>MATCH!</a:t>
            </a:r>
            <a:endParaRPr/>
          </a:p>
        </p:txBody>
      </p:sp>
      <p:sp>
        <p:nvSpPr>
          <p:cNvPr id="16" name="TextBox 15"/>
          <p:cNvSpPr txBox="1">
            <a:spLocks noChangeArrowheads="1"/>
          </p:cNvSpPr>
          <p:nvPr/>
        </p:nvSpPr>
        <p:spPr bwMode="auto">
          <a:xfrm>
            <a:off x="5952484" y="4720786"/>
            <a:ext cx="1727199" cy="369887"/>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1800">
                <a:solidFill>
                  <a:srgbClr val="FF0000"/>
                </a:solidFill>
              </a:rPr>
              <a:t>no match</a:t>
            </a:r>
            <a:endParaRPr/>
          </a:p>
        </p:txBody>
      </p:sp>
      <p:sp>
        <p:nvSpPr>
          <p:cNvPr id="17" name="TextBox 16"/>
          <p:cNvSpPr txBox="1">
            <a:spLocks noChangeArrowheads="1"/>
          </p:cNvSpPr>
          <p:nvPr/>
        </p:nvSpPr>
        <p:spPr bwMode="auto">
          <a:xfrm>
            <a:off x="7103421" y="4073086"/>
            <a:ext cx="1081088" cy="646112"/>
          </a:xfrm>
          <a:prstGeom prst="rect">
            <a:avLst/>
          </a:prstGeom>
          <a:noFill/>
          <a:ln>
            <a:noFill/>
          </a:ln>
        </p:spPr>
        <p:txBody>
          <a:bodyPr>
            <a:spAutoFit/>
          </a:bodyPr>
          <a:lstStyle>
            <a:lvl1pPr>
              <a:defRPr sz="2400">
                <a:solidFill>
                  <a:schemeClr val="tx1"/>
                </a:solidFill>
                <a:latin typeface="Tahoma"/>
                <a:ea typeface="MS PGothic"/>
              </a:defRPr>
            </a:lvl1pPr>
            <a:lvl2pPr marL="742950" indent="-285750">
              <a:defRPr sz="2400">
                <a:solidFill>
                  <a:schemeClr val="tx1"/>
                </a:solidFill>
                <a:latin typeface="Tahoma"/>
                <a:ea typeface="MS PGothic"/>
              </a:defRPr>
            </a:lvl2pPr>
            <a:lvl3pPr marL="1143000" indent="-228600">
              <a:defRPr sz="2400">
                <a:solidFill>
                  <a:schemeClr val="tx1"/>
                </a:solidFill>
                <a:latin typeface="Tahoma"/>
                <a:ea typeface="MS PGothic"/>
              </a:defRPr>
            </a:lvl3pPr>
            <a:lvl4pPr marL="1600200" indent="-228600">
              <a:defRPr sz="2400">
                <a:solidFill>
                  <a:schemeClr val="tx1"/>
                </a:solidFill>
                <a:latin typeface="Tahoma"/>
                <a:ea typeface="MS PGothic"/>
              </a:defRPr>
            </a:lvl4pPr>
            <a:lvl5pPr marL="2057400" indent="-228600">
              <a:defRPr sz="2400">
                <a:solidFill>
                  <a:schemeClr val="tx1"/>
                </a:solidFill>
                <a:latin typeface="Tahoma"/>
                <a:ea typeface="MS PGothic"/>
              </a:defRPr>
            </a:lvl5pPr>
            <a:lvl6pPr marL="2514600" indent="-228600">
              <a:spcBef>
                <a:spcPts val="0"/>
              </a:spcBef>
              <a:spcAft>
                <a:spcPts val="0"/>
              </a:spcAft>
              <a:defRPr sz="2400">
                <a:solidFill>
                  <a:schemeClr val="tx1"/>
                </a:solidFill>
                <a:latin typeface="Tahoma"/>
                <a:ea typeface="MS PGothic"/>
              </a:defRPr>
            </a:lvl6pPr>
            <a:lvl7pPr marL="2971800" indent="-228600">
              <a:spcBef>
                <a:spcPts val="0"/>
              </a:spcBef>
              <a:spcAft>
                <a:spcPts val="0"/>
              </a:spcAft>
              <a:defRPr sz="2400">
                <a:solidFill>
                  <a:schemeClr val="tx1"/>
                </a:solidFill>
                <a:latin typeface="Tahoma"/>
                <a:ea typeface="MS PGothic"/>
              </a:defRPr>
            </a:lvl7pPr>
            <a:lvl8pPr marL="3429000" indent="-228600">
              <a:spcBef>
                <a:spcPts val="0"/>
              </a:spcBef>
              <a:spcAft>
                <a:spcPts val="0"/>
              </a:spcAft>
              <a:defRPr sz="2400">
                <a:solidFill>
                  <a:schemeClr val="tx1"/>
                </a:solidFill>
                <a:latin typeface="Tahoma"/>
                <a:ea typeface="MS PGothic"/>
              </a:defRPr>
            </a:lvl8pPr>
            <a:lvl9pPr marL="3886200" indent="-228600">
              <a:spcBef>
                <a:spcPts val="0"/>
              </a:spcBef>
              <a:spcAft>
                <a:spcPts val="0"/>
              </a:spcAft>
              <a:defRPr sz="2400">
                <a:solidFill>
                  <a:schemeClr val="tx1"/>
                </a:solidFill>
                <a:latin typeface="Tahoma"/>
                <a:ea typeface="MS PGothic"/>
              </a:defRPr>
            </a:lvl9pPr>
          </a:lstStyle>
          <a:p>
            <a:pPr>
              <a:defRPr/>
            </a:pPr>
            <a:r>
              <a:rPr lang="en-US" sz="1800"/>
              <a:t>Longest Prefix</a:t>
            </a:r>
            <a:endParaRPr/>
          </a:p>
        </p:txBody>
      </p:sp>
      <p:sp>
        <p:nvSpPr>
          <p:cNvPr id="10" name="Rectangle 9"/>
          <p:cNvSpPr>
            <a:spLocks noChangeArrowheads="1"/>
          </p:cNvSpPr>
          <p:nvPr/>
        </p:nvSpPr>
        <p:spPr bwMode="auto">
          <a:xfrm>
            <a:off x="5849303" y="4249533"/>
            <a:ext cx="1008062" cy="360363"/>
          </a:xfrm>
          <a:prstGeom prst="rect">
            <a:avLst/>
          </a:prstGeom>
          <a:noFill/>
          <a:ln w="28575">
            <a:solidFill>
              <a:schemeClr val="tx1"/>
            </a:solidFill>
            <a:round/>
            <a:headEnd/>
            <a:tailEnd/>
          </a:ln>
        </p:spPr>
        <p:txBody>
          <a:bodyPr/>
          <a:lstStyle>
            <a:lvl1pPr defTabSz="449263">
              <a:defRPr sz="2400">
                <a:solidFill>
                  <a:schemeClr val="tx1"/>
                </a:solidFill>
                <a:latin typeface="Tahoma"/>
                <a:ea typeface="MS PGothic"/>
              </a:defRPr>
            </a:lvl1pPr>
            <a:lvl2pPr marL="742950" indent="-285750" defTabSz="449263">
              <a:defRPr sz="2400">
                <a:solidFill>
                  <a:schemeClr val="tx1"/>
                </a:solidFill>
                <a:latin typeface="Tahoma"/>
                <a:ea typeface="MS PGothic"/>
              </a:defRPr>
            </a:lvl2pPr>
            <a:lvl3pPr marL="1143000" indent="-228600" defTabSz="449263">
              <a:defRPr sz="2400">
                <a:solidFill>
                  <a:schemeClr val="tx1"/>
                </a:solidFill>
                <a:latin typeface="Tahoma"/>
                <a:ea typeface="MS PGothic"/>
              </a:defRPr>
            </a:lvl3pPr>
            <a:lvl4pPr marL="1600200" indent="-228600" defTabSz="449263">
              <a:defRPr sz="2400">
                <a:solidFill>
                  <a:schemeClr val="tx1"/>
                </a:solidFill>
                <a:latin typeface="Tahoma"/>
                <a:ea typeface="MS PGothic"/>
              </a:defRPr>
            </a:lvl4pPr>
            <a:lvl5pPr marL="2057400" indent="-228600" defTabSz="449263">
              <a:defRPr sz="2400">
                <a:solidFill>
                  <a:schemeClr val="tx1"/>
                </a:solidFill>
                <a:latin typeface="Tahoma"/>
                <a:ea typeface="MS PGothic"/>
              </a:defRPr>
            </a:lvl5pPr>
            <a:lvl6pPr marL="2514600" indent="-228600" defTabSz="449263">
              <a:spcBef>
                <a:spcPts val="0"/>
              </a:spcBef>
              <a:spcAft>
                <a:spcPts val="0"/>
              </a:spcAft>
              <a:defRPr sz="2400">
                <a:solidFill>
                  <a:schemeClr val="tx1"/>
                </a:solidFill>
                <a:latin typeface="Tahoma"/>
                <a:ea typeface="MS PGothic"/>
              </a:defRPr>
            </a:lvl6pPr>
            <a:lvl7pPr marL="2971800" indent="-228600" defTabSz="449263">
              <a:spcBef>
                <a:spcPts val="0"/>
              </a:spcBef>
              <a:spcAft>
                <a:spcPts val="0"/>
              </a:spcAft>
              <a:defRPr sz="2400">
                <a:solidFill>
                  <a:schemeClr val="tx1"/>
                </a:solidFill>
                <a:latin typeface="Tahoma"/>
                <a:ea typeface="MS PGothic"/>
              </a:defRPr>
            </a:lvl7pPr>
            <a:lvl8pPr marL="3429000" indent="-228600" defTabSz="449263">
              <a:spcBef>
                <a:spcPts val="0"/>
              </a:spcBef>
              <a:spcAft>
                <a:spcPts val="0"/>
              </a:spcAft>
              <a:defRPr sz="2400">
                <a:solidFill>
                  <a:schemeClr val="tx1"/>
                </a:solidFill>
                <a:latin typeface="Tahoma"/>
                <a:ea typeface="MS PGothic"/>
              </a:defRPr>
            </a:lvl8pPr>
            <a:lvl9pPr marL="3886200" indent="-228600" defTabSz="449263">
              <a:spcBef>
                <a:spcPts val="0"/>
              </a:spcBef>
              <a:spcAft>
                <a:spcPts val="0"/>
              </a:spcAft>
              <a:defRPr sz="2400">
                <a:solidFill>
                  <a:schemeClr val="tx1"/>
                </a:solidFill>
                <a:latin typeface="Tahoma"/>
                <a:ea typeface="MS PGothic"/>
              </a:defRPr>
            </a:lvl9pPr>
          </a:lstStyle>
          <a:p>
            <a:pPr>
              <a:buClr>
                <a:srgbClr val="000000"/>
              </a:buClr>
              <a:buSzPct val="100000"/>
              <a:buFont typeface="Times New Roman"/>
              <a:buNone/>
              <a:defRPr/>
            </a:pPr>
            <a:endParaRPr lang="en-GB">
              <a:solidFill>
                <a:schemeClr val="bg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235724" y="493485"/>
            <a:ext cx="8456613" cy="885372"/>
          </a:xfrm>
        </p:spPr>
        <p:txBody>
          <a:bodyPr/>
          <a:lstStyle/>
          <a:p>
            <a:pPr>
              <a:tabLst>
                <a:tab pos="4803775" algn="l"/>
              </a:tabLst>
              <a:defRPr/>
            </a:pPr>
            <a:r>
              <a:rPr lang="en-US" sz="3600"/>
              <a:t>Longest Prefix Rule #another example</a:t>
            </a:r>
            <a:endParaRPr lang="en-US" sz="3600"/>
          </a:p>
        </p:txBody>
      </p:sp>
      <p:pic>
        <p:nvPicPr>
          <p:cNvPr id="14338" name="Picture 2"/>
          <p:cNvPicPr>
            <a:picLocks noChangeAspect="1" noChangeArrowheads="1"/>
          </p:cNvPicPr>
          <p:nvPr/>
        </p:nvPicPr>
        <p:blipFill>
          <a:blip r:embed="rId3"/>
          <a:stretch/>
        </p:blipFill>
        <p:spPr bwMode="auto">
          <a:xfrm>
            <a:off x="1016785" y="1475452"/>
            <a:ext cx="6633035" cy="487249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3" name="Title 1"/>
          <p:cNvSpPr>
            <a:spLocks noGrp="1"/>
          </p:cNvSpPr>
          <p:nvPr>
            <p:ph type="title"/>
          </p:nvPr>
        </p:nvSpPr>
        <p:spPr bwMode="auto"/>
        <p:txBody>
          <a:bodyPr/>
          <a:lstStyle/>
          <a:p>
            <a:pPr>
              <a:defRPr/>
            </a:pPr>
            <a:r>
              <a:rPr lang="en-US"/>
              <a:t>Default route </a:t>
            </a:r>
            <a:endParaRPr/>
          </a:p>
        </p:txBody>
      </p:sp>
      <p:sp>
        <p:nvSpPr>
          <p:cNvPr id="8194" name="Content Placeholder 2"/>
          <p:cNvSpPr>
            <a:spLocks noGrp="1"/>
          </p:cNvSpPr>
          <p:nvPr>
            <p:ph idx="1"/>
          </p:nvPr>
        </p:nvSpPr>
        <p:spPr bwMode="auto"/>
        <p:txBody>
          <a:bodyPr/>
          <a:lstStyle/>
          <a:p>
            <a:pPr marL="0" indent="0">
              <a:buNone/>
              <a:defRPr/>
            </a:pPr>
            <a:r>
              <a:rPr lang="en-US" sz="3200" i="1"/>
              <a:t>Sometimes referred to as gateway of last resort</a:t>
            </a:r>
            <a:endParaRPr/>
          </a:p>
          <a:p>
            <a:pPr>
              <a:defRPr/>
            </a:pPr>
            <a:r>
              <a:rPr lang="en-US"/>
              <a:t>Destination 0.0.0.0/0 or ::/0</a:t>
            </a:r>
            <a:endParaRPr/>
          </a:p>
          <a:p>
            <a:pPr>
              <a:defRPr/>
            </a:pPr>
            <a:r>
              <a:rPr lang="en-US"/>
              <a:t>Matches every IP address</a:t>
            </a:r>
            <a:endParaRPr/>
          </a:p>
          <a:p>
            <a:pPr>
              <a:defRPr/>
            </a:pPr>
            <a:r>
              <a:rPr lang="en-US"/>
              <a:t>But only when there is no better match (longer prefix) for that destination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Footer Placeholder 5"/>
          <p:cNvSpPr>
            <a:spLocks noGrp="1"/>
          </p:cNvSpPr>
          <p:nvPr>
            <p:ph type="ftr" sz="quarter" idx="11"/>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Network Layer</a:t>
            </a:r>
            <a:endParaRPr/>
          </a:p>
        </p:txBody>
      </p:sp>
      <p:sp>
        <p:nvSpPr>
          <p:cNvPr id="25603" name="Slide Number Placeholder 6"/>
          <p:cNvSpPr>
            <a:spLocks noGrp="1"/>
          </p:cNvSpPr>
          <p:nvPr>
            <p:ph type="sldNum" sz="quarter" idx="12"/>
          </p:nvPr>
        </p:nvSpPr>
        <p:spPr bwMode="auto">
          <a:prstGeom prst="rect">
            <a:avLst/>
          </a:prstGeom>
          <a:noFill/>
          <a:ln/>
        </p:spPr>
        <p:txBody>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1363" indent="-284163">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1413" indent="-227013">
              <a:spcBef>
                <a:spcPts val="0"/>
              </a:spcBef>
              <a:buChar char="•"/>
              <a:defRPr sz="2000">
                <a:solidFill>
                  <a:schemeClr val="tx1"/>
                </a:solidFill>
                <a:latin typeface="Comic Sans MS"/>
                <a:ea typeface="ＭＳ Ｐゴシック"/>
              </a:defRPr>
            </a:lvl3pPr>
            <a:lvl4pPr marL="1598613" indent="-227013">
              <a:spcBef>
                <a:spcPts val="0"/>
              </a:spcBef>
              <a:buChar char="–"/>
              <a:defRPr sz="2000">
                <a:solidFill>
                  <a:schemeClr val="tx1"/>
                </a:solidFill>
                <a:latin typeface="Times New Roman"/>
                <a:ea typeface="ＭＳ Ｐゴシック"/>
              </a:defRPr>
            </a:lvl4pPr>
            <a:lvl5pPr marL="2055813" indent="-227013">
              <a:spcBef>
                <a:spcPts val="0"/>
              </a:spcBef>
              <a:buChar char="»"/>
              <a:defRPr sz="2000">
                <a:solidFill>
                  <a:schemeClr val="tx1"/>
                </a:solidFill>
                <a:latin typeface="Times New Roman"/>
                <a:ea typeface="ＭＳ Ｐゴシック"/>
              </a:defRPr>
            </a:lvl5pPr>
            <a:lvl6pPr marL="2513013" indent="-227013">
              <a:spcBef>
                <a:spcPts val="0"/>
              </a:spcBef>
              <a:spcAft>
                <a:spcPts val="0"/>
              </a:spcAft>
              <a:buChar char="»"/>
              <a:defRPr sz="2000">
                <a:solidFill>
                  <a:schemeClr val="tx1"/>
                </a:solidFill>
                <a:latin typeface="Times New Roman"/>
                <a:ea typeface="ＭＳ Ｐゴシック"/>
              </a:defRPr>
            </a:lvl6pPr>
            <a:lvl7pPr marL="2970213" indent="-227013">
              <a:spcBef>
                <a:spcPts val="0"/>
              </a:spcBef>
              <a:spcAft>
                <a:spcPts val="0"/>
              </a:spcAft>
              <a:buChar char="»"/>
              <a:defRPr sz="2000">
                <a:solidFill>
                  <a:schemeClr val="tx1"/>
                </a:solidFill>
                <a:latin typeface="Times New Roman"/>
                <a:ea typeface="ＭＳ Ｐゴシック"/>
              </a:defRPr>
            </a:lvl7pPr>
            <a:lvl8pPr marL="3427413" indent="-227013">
              <a:spcBef>
                <a:spcPts val="0"/>
              </a:spcBef>
              <a:spcAft>
                <a:spcPts val="0"/>
              </a:spcAft>
              <a:buChar char="»"/>
              <a:defRPr sz="2000">
                <a:solidFill>
                  <a:schemeClr val="tx1"/>
                </a:solidFill>
                <a:latin typeface="Times New Roman"/>
                <a:ea typeface="ＭＳ Ｐゴシック"/>
              </a:defRPr>
            </a:lvl8pPr>
            <a:lvl9pPr marL="3884613" indent="-227013">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200">
                <a:latin typeface="Tahoma"/>
              </a:rPr>
              <a:t>4-</a:t>
            </a:r>
            <a:fld id="{E0867FB4-2B06-4E76-985D-F5F35BEDE50F}" type="slidenum">
              <a:rPr lang="en-US" sz="1200">
                <a:latin typeface="Tahoma"/>
              </a:rPr>
              <a:t/>
            </a:fld>
            <a:endParaRPr lang="en-US" sz="1200">
              <a:latin typeface="Tahoma"/>
            </a:endParaRPr>
          </a:p>
        </p:txBody>
      </p:sp>
      <p:sp>
        <p:nvSpPr>
          <p:cNvPr id="25604" name="Rectangle 2"/>
          <p:cNvSpPr>
            <a:spLocks noChangeArrowheads="1"/>
          </p:cNvSpPr>
          <p:nvPr/>
        </p:nvSpPr>
        <p:spPr bwMode="auto">
          <a:xfrm>
            <a:off x="1704975" y="1781175"/>
            <a:ext cx="6534150" cy="4076699"/>
          </a:xfrm>
          <a:prstGeom prst="rect">
            <a:avLst/>
          </a:prstGeom>
          <a:solidFill>
            <a:schemeClr val="bg2"/>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05" name="Rectangle 3"/>
          <p:cNvSpPr>
            <a:spLocks noChangeArrowheads="1"/>
          </p:cNvSpPr>
          <p:nvPr/>
        </p:nvSpPr>
        <p:spPr bwMode="auto">
          <a:xfrm>
            <a:off x="1638300" y="1855788"/>
            <a:ext cx="6534150" cy="4076699"/>
          </a:xfrm>
          <a:prstGeom prst="rect">
            <a:avLst/>
          </a:prstGeom>
          <a:solidFill>
            <a:srgbClr val="FFFFFF"/>
          </a:solidFill>
          <a:ln w="1905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06" name="Rectangle 4"/>
          <p:cNvSpPr>
            <a:spLocks noChangeArrowheads="1" noGrp="1"/>
          </p:cNvSpPr>
          <p:nvPr>
            <p:ph type="title"/>
          </p:nvPr>
        </p:nvSpPr>
        <p:spPr bwMode="auto">
          <a:xfrm>
            <a:off x="419100" y="133350"/>
            <a:ext cx="7772400" cy="1143000"/>
          </a:xfrm>
        </p:spPr>
        <p:txBody>
          <a:bodyPr/>
          <a:lstStyle/>
          <a:p>
            <a:pPr>
              <a:defRPr/>
            </a:pPr>
            <a:r>
              <a:rPr lang="en-US" sz="4000">
                <a:ea typeface="ＭＳ Ｐゴシック"/>
              </a:rPr>
              <a:t>The Internet network layer</a:t>
            </a:r>
            <a:endParaRPr lang="en-US">
              <a:ea typeface="ＭＳ Ｐゴシック"/>
            </a:endParaRPr>
          </a:p>
        </p:txBody>
      </p:sp>
      <p:grpSp>
        <p:nvGrpSpPr>
          <p:cNvPr id="25607" name="Group 6"/>
          <p:cNvGrpSpPr/>
          <p:nvPr/>
        </p:nvGrpSpPr>
        <p:grpSpPr bwMode="auto">
          <a:xfrm>
            <a:off x="3756025" y="3479800"/>
            <a:ext cx="1266825" cy="1214438"/>
            <a:chOff x="3988" y="2883"/>
            <a:chExt cx="617" cy="765"/>
          </a:xfrm>
        </p:grpSpPr>
        <p:sp>
          <p:nvSpPr>
            <p:cNvPr id="25630" name="Rectangle 7"/>
            <p:cNvSpPr>
              <a:spLocks noChangeArrowheads="1"/>
            </p:cNvSpPr>
            <p:nvPr/>
          </p:nvSpPr>
          <p:spPr bwMode="auto">
            <a:xfrm>
              <a:off x="4023" y="2883"/>
              <a:ext cx="582" cy="738"/>
            </a:xfrm>
            <a:prstGeom prst="rect">
              <a:avLst/>
            </a:prstGeom>
            <a:solidFill>
              <a:srgbClr val="000099"/>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31" name="Rectangle 8"/>
            <p:cNvSpPr>
              <a:spLocks noChangeArrowheads="1"/>
            </p:cNvSpPr>
            <p:nvPr/>
          </p:nvSpPr>
          <p:spPr bwMode="auto">
            <a:xfrm>
              <a:off x="3996" y="2909"/>
              <a:ext cx="582" cy="738"/>
            </a:xfrm>
            <a:prstGeom prst="rect">
              <a:avLst/>
            </a:prstGeom>
            <a:solidFill>
              <a:schemeClr val="bg1"/>
            </a:solidFill>
            <a:ln w="1905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32" name="Text Box 9"/>
            <p:cNvSpPr txBox="1">
              <a:spLocks noChangeArrowheads="1"/>
            </p:cNvSpPr>
            <p:nvPr/>
          </p:nvSpPr>
          <p:spPr bwMode="auto">
            <a:xfrm>
              <a:off x="3988" y="3071"/>
              <a:ext cx="614" cy="40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ctr">
                <a:lnSpc>
                  <a:spcPct val="100000"/>
                </a:lnSpc>
                <a:spcBef>
                  <a:spcPts val="0"/>
                </a:spcBef>
                <a:buClrTx/>
                <a:buSzTx/>
                <a:buFontTx/>
                <a:buNone/>
                <a:defRPr/>
              </a:pPr>
              <a:r>
                <a:rPr lang="en-US" sz="1800">
                  <a:latin typeface="Arial"/>
                </a:rPr>
                <a:t>forwarding</a:t>
              </a:r>
              <a:endParaRPr/>
            </a:p>
            <a:p>
              <a:pPr algn="ctr">
                <a:lnSpc>
                  <a:spcPct val="100000"/>
                </a:lnSpc>
                <a:spcBef>
                  <a:spcPts val="0"/>
                </a:spcBef>
                <a:buClrTx/>
                <a:buSzTx/>
                <a:buFontTx/>
                <a:buNone/>
                <a:defRPr/>
              </a:pPr>
              <a:r>
                <a:rPr lang="en-US" sz="1800">
                  <a:latin typeface="Arial"/>
                </a:rPr>
                <a:t>table</a:t>
              </a:r>
              <a:endParaRPr/>
            </a:p>
          </p:txBody>
        </p:sp>
        <p:sp>
          <p:nvSpPr>
            <p:cNvPr id="25633" name="Line 10"/>
            <p:cNvSpPr>
              <a:spLocks noChangeShapeType="1"/>
            </p:cNvSpPr>
            <p:nvPr/>
          </p:nvSpPr>
          <p:spPr bwMode="auto">
            <a:xfrm>
              <a:off x="4065" y="2994"/>
              <a:ext cx="435" cy="0"/>
            </a:xfrm>
            <a:prstGeom prst="line">
              <a:avLst/>
            </a:prstGeom>
            <a:noFill/>
            <a:ln w="19050">
              <a:solidFill>
                <a:schemeClr val="tx1"/>
              </a:solidFill>
              <a:round/>
              <a:headEnd/>
              <a:tailEnd/>
            </a:ln>
          </p:spPr>
          <p:txBody>
            <a:bodyPr wrap="none" anchor="ctr"/>
            <a:lstStyle/>
            <a:p>
              <a:pPr>
                <a:defRPr/>
              </a:pPr>
              <a:endParaRPr lang="en-US"/>
            </a:p>
          </p:txBody>
        </p:sp>
        <p:sp>
          <p:nvSpPr>
            <p:cNvPr id="25634" name="Line 11"/>
            <p:cNvSpPr>
              <a:spLocks noChangeShapeType="1"/>
            </p:cNvSpPr>
            <p:nvPr/>
          </p:nvSpPr>
          <p:spPr bwMode="auto">
            <a:xfrm>
              <a:off x="4071" y="3048"/>
              <a:ext cx="435" cy="0"/>
            </a:xfrm>
            <a:prstGeom prst="line">
              <a:avLst/>
            </a:prstGeom>
            <a:noFill/>
            <a:ln w="19050">
              <a:solidFill>
                <a:schemeClr val="tx1"/>
              </a:solidFill>
              <a:round/>
              <a:headEnd/>
              <a:tailEnd/>
            </a:ln>
          </p:spPr>
          <p:txBody>
            <a:bodyPr wrap="none" anchor="ctr"/>
            <a:lstStyle/>
            <a:p>
              <a:pPr>
                <a:defRPr/>
              </a:pPr>
              <a:endParaRPr lang="en-US"/>
            </a:p>
          </p:txBody>
        </p:sp>
        <p:sp>
          <p:nvSpPr>
            <p:cNvPr id="25635" name="Line 12"/>
            <p:cNvSpPr>
              <a:spLocks noChangeShapeType="1"/>
            </p:cNvSpPr>
            <p:nvPr/>
          </p:nvSpPr>
          <p:spPr bwMode="auto">
            <a:xfrm>
              <a:off x="4074" y="3102"/>
              <a:ext cx="435" cy="0"/>
            </a:xfrm>
            <a:prstGeom prst="line">
              <a:avLst/>
            </a:prstGeom>
            <a:noFill/>
            <a:ln w="19050">
              <a:solidFill>
                <a:schemeClr val="tx1"/>
              </a:solidFill>
              <a:round/>
              <a:headEnd/>
              <a:tailEnd/>
            </a:ln>
          </p:spPr>
          <p:txBody>
            <a:bodyPr wrap="none" anchor="ctr"/>
            <a:lstStyle/>
            <a:p>
              <a:pPr>
                <a:defRPr/>
              </a:pPr>
              <a:endParaRPr lang="en-US"/>
            </a:p>
          </p:txBody>
        </p:sp>
        <p:sp>
          <p:nvSpPr>
            <p:cNvPr id="25636" name="Line 13"/>
            <p:cNvSpPr>
              <a:spLocks noChangeShapeType="1"/>
            </p:cNvSpPr>
            <p:nvPr/>
          </p:nvSpPr>
          <p:spPr bwMode="auto">
            <a:xfrm>
              <a:off x="4065" y="3476"/>
              <a:ext cx="435" cy="0"/>
            </a:xfrm>
            <a:prstGeom prst="line">
              <a:avLst/>
            </a:prstGeom>
            <a:noFill/>
            <a:ln w="19050">
              <a:solidFill>
                <a:schemeClr val="tx1"/>
              </a:solidFill>
              <a:round/>
              <a:headEnd/>
              <a:tailEnd/>
            </a:ln>
          </p:spPr>
          <p:txBody>
            <a:bodyPr wrap="none" anchor="ctr"/>
            <a:lstStyle/>
            <a:p>
              <a:pPr>
                <a:defRPr/>
              </a:pPr>
              <a:endParaRPr lang="en-US"/>
            </a:p>
          </p:txBody>
        </p:sp>
        <p:sp>
          <p:nvSpPr>
            <p:cNvPr id="25637" name="Line 14"/>
            <p:cNvSpPr>
              <a:spLocks noChangeShapeType="1"/>
            </p:cNvSpPr>
            <p:nvPr/>
          </p:nvSpPr>
          <p:spPr bwMode="auto">
            <a:xfrm>
              <a:off x="4068" y="3528"/>
              <a:ext cx="435" cy="0"/>
            </a:xfrm>
            <a:prstGeom prst="line">
              <a:avLst/>
            </a:prstGeom>
            <a:noFill/>
            <a:ln w="19050">
              <a:solidFill>
                <a:schemeClr val="tx1"/>
              </a:solidFill>
              <a:round/>
              <a:headEnd/>
              <a:tailEnd/>
            </a:ln>
          </p:spPr>
          <p:txBody>
            <a:bodyPr wrap="none" anchor="ctr"/>
            <a:lstStyle/>
            <a:p>
              <a:pPr>
                <a:defRPr/>
              </a:pPr>
              <a:endParaRPr lang="en-US"/>
            </a:p>
          </p:txBody>
        </p:sp>
        <p:sp>
          <p:nvSpPr>
            <p:cNvPr id="25638" name="Line 15"/>
            <p:cNvSpPr>
              <a:spLocks noChangeShapeType="1"/>
            </p:cNvSpPr>
            <p:nvPr/>
          </p:nvSpPr>
          <p:spPr bwMode="auto">
            <a:xfrm>
              <a:off x="4071" y="3579"/>
              <a:ext cx="435" cy="0"/>
            </a:xfrm>
            <a:prstGeom prst="line">
              <a:avLst/>
            </a:prstGeom>
            <a:noFill/>
            <a:ln w="19050">
              <a:solidFill>
                <a:schemeClr val="tx1"/>
              </a:solidFill>
              <a:round/>
              <a:headEnd/>
              <a:tailEnd/>
            </a:ln>
          </p:spPr>
          <p:txBody>
            <a:bodyPr wrap="none" anchor="ctr"/>
            <a:lstStyle/>
            <a:p>
              <a:pPr>
                <a:defRPr/>
              </a:pPr>
              <a:endParaRPr lang="en-US"/>
            </a:p>
          </p:txBody>
        </p:sp>
      </p:grpSp>
      <p:sp>
        <p:nvSpPr>
          <p:cNvPr id="33800" name="Rectangle 16"/>
          <p:cNvSpPr>
            <a:spLocks noChangeArrowheads="1" noGrp="1"/>
          </p:cNvSpPr>
          <p:nvPr>
            <p:ph type="body" sz="half" idx="1"/>
          </p:nvPr>
        </p:nvSpPr>
        <p:spPr bwMode="auto">
          <a:xfrm>
            <a:off x="558800" y="1189038"/>
            <a:ext cx="7534275" cy="438149"/>
          </a:xfrm>
        </p:spPr>
        <p:txBody>
          <a:bodyPr/>
          <a:lstStyle/>
          <a:p>
            <a:pPr marL="342890" indent="-342890">
              <a:buFont typeface="Wingdings"/>
              <a:buNone/>
              <a:defRPr/>
            </a:pPr>
            <a:r>
              <a:rPr lang="en-US" sz="2400">
                <a:cs typeface="+mn-cs"/>
              </a:rPr>
              <a:t>host, router network layer functions:</a:t>
            </a:r>
            <a:endParaRPr/>
          </a:p>
        </p:txBody>
      </p:sp>
      <p:sp>
        <p:nvSpPr>
          <p:cNvPr id="25609" name="Line 17"/>
          <p:cNvSpPr>
            <a:spLocks noChangeShapeType="1"/>
          </p:cNvSpPr>
          <p:nvPr/>
        </p:nvSpPr>
        <p:spPr bwMode="auto">
          <a:xfrm flipV="1">
            <a:off x="1628775" y="5410200"/>
            <a:ext cx="6505575" cy="9525"/>
          </a:xfrm>
          <a:prstGeom prst="line">
            <a:avLst/>
          </a:prstGeom>
          <a:noFill/>
          <a:ln w="19050">
            <a:solidFill>
              <a:schemeClr val="tx1"/>
            </a:solidFill>
            <a:round/>
            <a:headEnd/>
            <a:tailEnd/>
          </a:ln>
        </p:spPr>
        <p:txBody>
          <a:bodyPr wrap="none" anchor="ctr"/>
          <a:lstStyle/>
          <a:p>
            <a:pPr>
              <a:defRPr/>
            </a:pPr>
            <a:endParaRPr lang="en-US"/>
          </a:p>
        </p:txBody>
      </p:sp>
      <p:sp>
        <p:nvSpPr>
          <p:cNvPr id="25610" name="Line 18"/>
          <p:cNvSpPr>
            <a:spLocks noChangeShapeType="1"/>
          </p:cNvSpPr>
          <p:nvPr/>
        </p:nvSpPr>
        <p:spPr bwMode="auto">
          <a:xfrm flipV="1">
            <a:off x="1657350" y="4886325"/>
            <a:ext cx="6524625" cy="9525"/>
          </a:xfrm>
          <a:prstGeom prst="line">
            <a:avLst/>
          </a:prstGeom>
          <a:noFill/>
          <a:ln w="19050">
            <a:solidFill>
              <a:schemeClr val="tx1"/>
            </a:solidFill>
            <a:round/>
            <a:headEnd/>
            <a:tailEnd/>
          </a:ln>
        </p:spPr>
        <p:txBody>
          <a:bodyPr wrap="none" anchor="ctr"/>
          <a:lstStyle/>
          <a:p>
            <a:pPr>
              <a:defRPr/>
            </a:pPr>
            <a:endParaRPr lang="en-US"/>
          </a:p>
        </p:txBody>
      </p:sp>
      <p:sp>
        <p:nvSpPr>
          <p:cNvPr id="25611" name="Rectangle 20"/>
          <p:cNvSpPr>
            <a:spLocks noChangeArrowheads="1"/>
          </p:cNvSpPr>
          <p:nvPr/>
        </p:nvSpPr>
        <p:spPr bwMode="auto">
          <a:xfrm>
            <a:off x="1914525" y="2667000"/>
            <a:ext cx="1809750" cy="819150"/>
          </a:xfrm>
          <a:prstGeom prst="rect">
            <a:avLst/>
          </a:prstGeom>
          <a:solidFill>
            <a:srgbClr val="000099"/>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12" name="Rectangle 21"/>
          <p:cNvSpPr>
            <a:spLocks noChangeArrowheads="1"/>
          </p:cNvSpPr>
          <p:nvPr/>
        </p:nvSpPr>
        <p:spPr bwMode="auto">
          <a:xfrm>
            <a:off x="1847850" y="2733675"/>
            <a:ext cx="1809750" cy="819150"/>
          </a:xfrm>
          <a:prstGeom prst="rect">
            <a:avLst/>
          </a:prstGeom>
          <a:solidFill>
            <a:schemeClr val="bg1"/>
          </a:solidFill>
          <a:ln w="1905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13" name="Text Box 22"/>
          <p:cNvSpPr txBox="1">
            <a:spLocks noChangeArrowheads="1"/>
          </p:cNvSpPr>
          <p:nvPr/>
        </p:nvSpPr>
        <p:spPr bwMode="auto">
          <a:xfrm>
            <a:off x="1836738" y="2714625"/>
            <a:ext cx="1828800" cy="862013"/>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i="1">
                <a:solidFill>
                  <a:srgbClr val="CC0000"/>
                </a:solidFill>
              </a:rPr>
              <a:t>routing protocols</a:t>
            </a:r>
            <a:endParaRPr/>
          </a:p>
          <a:p>
            <a:pPr>
              <a:lnSpc>
                <a:spcPct val="100000"/>
              </a:lnSpc>
              <a:spcBef>
                <a:spcPts val="0"/>
              </a:spcBef>
              <a:buClrTx/>
              <a:buSzTx/>
              <a:buFontTx/>
              <a:buChar char="•"/>
              <a:defRPr/>
            </a:pPr>
            <a:r>
              <a:rPr lang="en-US" sz="1600">
                <a:latin typeface="Arial"/>
              </a:rPr>
              <a:t> path selection</a:t>
            </a:r>
            <a:endParaRPr/>
          </a:p>
          <a:p>
            <a:pPr>
              <a:lnSpc>
                <a:spcPct val="100000"/>
              </a:lnSpc>
              <a:spcBef>
                <a:spcPts val="0"/>
              </a:spcBef>
              <a:buClrTx/>
              <a:buSzTx/>
              <a:buFontTx/>
              <a:buChar char="•"/>
              <a:defRPr/>
            </a:pPr>
            <a:r>
              <a:rPr lang="en-US" sz="1600">
                <a:latin typeface="Arial"/>
              </a:rPr>
              <a:t> RIP, OSPF, BGP</a:t>
            </a:r>
            <a:endParaRPr lang="en-US" sz="1800">
              <a:latin typeface="Arial"/>
            </a:endParaRPr>
          </a:p>
        </p:txBody>
      </p:sp>
      <p:sp>
        <p:nvSpPr>
          <p:cNvPr id="25614" name="Freeform 23"/>
          <p:cNvSpPr/>
          <p:nvPr/>
        </p:nvSpPr>
        <p:spPr bwMode="auto">
          <a:xfrm>
            <a:off x="3143250" y="3657600"/>
            <a:ext cx="628650" cy="390525"/>
          </a:xfrm>
          <a:custGeom>
            <a:avLst/>
            <a:gdLst>
              <a:gd name="T0" fmla="*/ 0 w 396"/>
              <a:gd name="T1" fmla="*/ 0 h 246"/>
              <a:gd name="T2" fmla="*/ 2147483646 w 396"/>
              <a:gd name="T3" fmla="*/ 2147483646 h 246"/>
              <a:gd name="T4" fmla="*/ 2147483646 w 396"/>
              <a:gd name="T5" fmla="*/ 2147483646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fill="norm" stroke="1" extrusionOk="0">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p:spPr>
        <p:txBody>
          <a:bodyPr wrap="none" anchor="ctr"/>
          <a:lstStyle/>
          <a:p>
            <a:pPr>
              <a:defRPr/>
            </a:pPr>
            <a:endParaRPr lang="en-US"/>
          </a:p>
        </p:txBody>
      </p:sp>
      <p:grpSp>
        <p:nvGrpSpPr>
          <p:cNvPr id="25615" name="Group 24"/>
          <p:cNvGrpSpPr/>
          <p:nvPr/>
        </p:nvGrpSpPr>
        <p:grpSpPr bwMode="auto">
          <a:xfrm>
            <a:off x="5092700" y="2576513"/>
            <a:ext cx="3000375" cy="1181099"/>
            <a:chOff x="102" y="1272"/>
            <a:chExt cx="1890" cy="744"/>
          </a:xfrm>
        </p:grpSpPr>
        <p:sp>
          <p:nvSpPr>
            <p:cNvPr id="25627" name="Rectangle 25"/>
            <p:cNvSpPr>
              <a:spLocks noChangeArrowheads="1"/>
            </p:cNvSpPr>
            <p:nvPr/>
          </p:nvSpPr>
          <p:spPr bwMode="auto">
            <a:xfrm>
              <a:off x="144" y="1272"/>
              <a:ext cx="1848" cy="690"/>
            </a:xfrm>
            <a:prstGeom prst="rect">
              <a:avLst/>
            </a:prstGeom>
            <a:solidFill>
              <a:srgbClr val="000099"/>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28"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29" name="Text Box 27"/>
            <p:cNvSpPr txBox="1">
              <a:spLocks noChangeArrowheads="1"/>
            </p:cNvSpPr>
            <p:nvPr/>
          </p:nvSpPr>
          <p:spPr bwMode="auto">
            <a:xfrm>
              <a:off x="116" y="1287"/>
              <a:ext cx="1827" cy="71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2000" i="1">
                  <a:solidFill>
                    <a:srgbClr val="CC0000"/>
                  </a:solidFill>
                </a:rPr>
                <a:t>IP protocol</a:t>
              </a:r>
              <a:endParaRPr/>
            </a:p>
            <a:p>
              <a:pPr>
                <a:lnSpc>
                  <a:spcPct val="100000"/>
                </a:lnSpc>
                <a:spcBef>
                  <a:spcPts val="0"/>
                </a:spcBef>
                <a:buClrTx/>
                <a:buSzTx/>
                <a:buFontTx/>
                <a:buChar char="•"/>
                <a:defRPr/>
              </a:pPr>
              <a:r>
                <a:rPr lang="en-US" sz="1600">
                  <a:latin typeface="Arial"/>
                </a:rPr>
                <a:t> addressing conventions</a:t>
              </a:r>
              <a:endParaRPr/>
            </a:p>
            <a:p>
              <a:pPr>
                <a:lnSpc>
                  <a:spcPct val="100000"/>
                </a:lnSpc>
                <a:spcBef>
                  <a:spcPts val="0"/>
                </a:spcBef>
                <a:buClrTx/>
                <a:buSzTx/>
                <a:buFontTx/>
                <a:buChar char="•"/>
                <a:defRPr/>
              </a:pPr>
              <a:r>
                <a:rPr lang="en-US" sz="1600">
                  <a:latin typeface="Arial"/>
                </a:rPr>
                <a:t> datagram format</a:t>
              </a:r>
              <a:endParaRPr/>
            </a:p>
            <a:p>
              <a:pPr>
                <a:lnSpc>
                  <a:spcPct val="100000"/>
                </a:lnSpc>
                <a:spcBef>
                  <a:spcPts val="0"/>
                </a:spcBef>
                <a:buClrTx/>
                <a:buSzTx/>
                <a:buFontTx/>
                <a:buChar char="•"/>
                <a:defRPr/>
              </a:pPr>
              <a:r>
                <a:rPr lang="en-US" sz="1600">
                  <a:latin typeface="Arial"/>
                </a:rPr>
                <a:t> packet handling conventions</a:t>
              </a:r>
              <a:endParaRPr lang="en-US" sz="1800">
                <a:latin typeface="Arial"/>
              </a:endParaRPr>
            </a:p>
          </p:txBody>
        </p:sp>
      </p:grpSp>
      <p:sp>
        <p:nvSpPr>
          <p:cNvPr id="25616" name="Rectangle 29"/>
          <p:cNvSpPr>
            <a:spLocks noChangeArrowheads="1"/>
          </p:cNvSpPr>
          <p:nvPr/>
        </p:nvSpPr>
        <p:spPr bwMode="auto">
          <a:xfrm>
            <a:off x="5216525" y="3878263"/>
            <a:ext cx="1933575" cy="847725"/>
          </a:xfrm>
          <a:prstGeom prst="rect">
            <a:avLst/>
          </a:prstGeom>
          <a:solidFill>
            <a:srgbClr val="000099"/>
          </a:solidFill>
          <a:ln>
            <a:noFill/>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17" name="Rectangle 30"/>
          <p:cNvSpPr>
            <a:spLocks noChangeArrowheads="1"/>
          </p:cNvSpPr>
          <p:nvPr/>
        </p:nvSpPr>
        <p:spPr bwMode="auto">
          <a:xfrm>
            <a:off x="5149850" y="3946525"/>
            <a:ext cx="1933575" cy="847725"/>
          </a:xfrm>
          <a:prstGeom prst="rect">
            <a:avLst/>
          </a:prstGeom>
          <a:solidFill>
            <a:schemeClr val="bg1"/>
          </a:solidFill>
          <a:ln w="19050">
            <a:solidFill>
              <a:schemeClr val="tx1"/>
            </a:solidFill>
            <a:miter lim="800000"/>
            <a:headEnd/>
            <a:tailEnd/>
          </a:ln>
        </p:spPr>
        <p:txBody>
          <a:bodyPr wrap="none" anchor="ct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endParaRPr lang="en-US" sz="1800">
              <a:latin typeface="Arial"/>
            </a:endParaRPr>
          </a:p>
        </p:txBody>
      </p:sp>
      <p:sp>
        <p:nvSpPr>
          <p:cNvPr id="25618" name="Text Box 31"/>
          <p:cNvSpPr txBox="1">
            <a:spLocks noChangeArrowheads="1"/>
          </p:cNvSpPr>
          <p:nvPr/>
        </p:nvSpPr>
        <p:spPr bwMode="auto">
          <a:xfrm>
            <a:off x="5162550" y="3911600"/>
            <a:ext cx="2047875" cy="892175"/>
          </a:xfrm>
          <a:prstGeom prst="rect">
            <a:avLst/>
          </a:prstGeom>
          <a:noFill/>
          <a:ln>
            <a:noFill/>
          </a:ln>
        </p:spPr>
        <p:txBody>
          <a:bodyPr>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2000" i="1">
                <a:solidFill>
                  <a:srgbClr val="CC0000"/>
                </a:solidFill>
              </a:rPr>
              <a:t>ICMP protocol</a:t>
            </a:r>
            <a:endParaRPr/>
          </a:p>
          <a:p>
            <a:pPr>
              <a:lnSpc>
                <a:spcPct val="100000"/>
              </a:lnSpc>
              <a:spcBef>
                <a:spcPts val="0"/>
              </a:spcBef>
              <a:buClrTx/>
              <a:buSzTx/>
              <a:buFontTx/>
              <a:buChar char="•"/>
              <a:defRPr/>
            </a:pPr>
            <a:r>
              <a:rPr lang="en-US" sz="1600">
                <a:latin typeface="Arial"/>
              </a:rPr>
              <a:t> error reporting</a:t>
            </a:r>
            <a:endParaRPr/>
          </a:p>
          <a:p>
            <a:pPr>
              <a:lnSpc>
                <a:spcPct val="100000"/>
              </a:lnSpc>
              <a:spcBef>
                <a:spcPts val="0"/>
              </a:spcBef>
              <a:buClrTx/>
              <a:buSzTx/>
              <a:buFontTx/>
              <a:buChar char="•"/>
              <a:defRPr/>
            </a:pPr>
            <a:r>
              <a:rPr lang="en-US" sz="1600">
                <a:latin typeface="Arial"/>
              </a:rPr>
              <a:t> router </a:t>
            </a:r>
            <a:r>
              <a:rPr lang="ja-JP" sz="1600">
                <a:latin typeface="Arial"/>
              </a:rPr>
              <a:t>“</a:t>
            </a:r>
            <a:r>
              <a:rPr lang="en-US" sz="1600">
                <a:latin typeface="Arial"/>
              </a:rPr>
              <a:t>signaling</a:t>
            </a:r>
            <a:r>
              <a:rPr lang="ja-JP" sz="1600">
                <a:latin typeface="Arial"/>
              </a:rPr>
              <a:t>”</a:t>
            </a:r>
            <a:endParaRPr lang="en-US" sz="1800">
              <a:latin typeface="Arial"/>
            </a:endParaRPr>
          </a:p>
        </p:txBody>
      </p:sp>
      <p:sp>
        <p:nvSpPr>
          <p:cNvPr id="25619" name="Line 32"/>
          <p:cNvSpPr>
            <a:spLocks noChangeShapeType="1"/>
          </p:cNvSpPr>
          <p:nvPr/>
        </p:nvSpPr>
        <p:spPr bwMode="auto">
          <a:xfrm flipV="1">
            <a:off x="1657350" y="2466975"/>
            <a:ext cx="6524625" cy="9525"/>
          </a:xfrm>
          <a:prstGeom prst="line">
            <a:avLst/>
          </a:prstGeom>
          <a:noFill/>
          <a:ln w="19050">
            <a:solidFill>
              <a:schemeClr val="tx1"/>
            </a:solidFill>
            <a:round/>
            <a:headEnd/>
            <a:tailEnd/>
          </a:ln>
        </p:spPr>
        <p:txBody>
          <a:bodyPr wrap="none" anchor="ctr"/>
          <a:lstStyle/>
          <a:p>
            <a:pPr>
              <a:defRPr/>
            </a:pPr>
            <a:endParaRPr lang="en-US"/>
          </a:p>
        </p:txBody>
      </p:sp>
      <p:sp>
        <p:nvSpPr>
          <p:cNvPr id="25620" name="Text Box 33"/>
          <p:cNvSpPr txBox="1">
            <a:spLocks noChangeArrowheads="1"/>
          </p:cNvSpPr>
          <p:nvPr/>
        </p:nvSpPr>
        <p:spPr bwMode="auto">
          <a:xfrm>
            <a:off x="3098800" y="1989138"/>
            <a:ext cx="2830512" cy="36988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solidFill>
                  <a:schemeClr val="bg2"/>
                </a:solidFill>
                <a:latin typeface="Arial"/>
              </a:rPr>
              <a:t>transport layer: TCP, UDP</a:t>
            </a:r>
            <a:endParaRPr lang="en-US" sz="1800">
              <a:latin typeface="Arial"/>
            </a:endParaRPr>
          </a:p>
        </p:txBody>
      </p:sp>
      <p:sp>
        <p:nvSpPr>
          <p:cNvPr id="25621" name="Text Box 34"/>
          <p:cNvSpPr txBox="1">
            <a:spLocks noChangeArrowheads="1"/>
          </p:cNvSpPr>
          <p:nvPr/>
        </p:nvSpPr>
        <p:spPr bwMode="auto">
          <a:xfrm>
            <a:off x="4213225" y="4960938"/>
            <a:ext cx="1095375" cy="36988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solidFill>
                  <a:schemeClr val="bg2"/>
                </a:solidFill>
                <a:latin typeface="Arial"/>
              </a:rPr>
              <a:t>link layer</a:t>
            </a:r>
            <a:endParaRPr lang="en-US" sz="1800">
              <a:latin typeface="Arial"/>
            </a:endParaRPr>
          </a:p>
        </p:txBody>
      </p:sp>
      <p:sp>
        <p:nvSpPr>
          <p:cNvPr id="25622" name="Text Box 35"/>
          <p:cNvSpPr txBox="1">
            <a:spLocks noChangeArrowheads="1"/>
          </p:cNvSpPr>
          <p:nvPr/>
        </p:nvSpPr>
        <p:spPr bwMode="auto">
          <a:xfrm>
            <a:off x="4060825" y="5484813"/>
            <a:ext cx="1582738" cy="369887"/>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nSpc>
                <a:spcPct val="100000"/>
              </a:lnSpc>
              <a:spcBef>
                <a:spcPts val="0"/>
              </a:spcBef>
              <a:buClrTx/>
              <a:buSzTx/>
              <a:buFontTx/>
              <a:buNone/>
              <a:defRPr/>
            </a:pPr>
            <a:r>
              <a:rPr lang="en-US" sz="1800">
                <a:solidFill>
                  <a:schemeClr val="bg2"/>
                </a:solidFill>
                <a:latin typeface="Arial"/>
              </a:rPr>
              <a:t>physical layer</a:t>
            </a:r>
            <a:endParaRPr lang="en-US" sz="1800">
              <a:latin typeface="Arial"/>
            </a:endParaRPr>
          </a:p>
        </p:txBody>
      </p:sp>
      <p:sp>
        <p:nvSpPr>
          <p:cNvPr id="25623" name="Text Box 36"/>
          <p:cNvSpPr txBox="1">
            <a:spLocks noChangeArrowheads="1"/>
          </p:cNvSpPr>
          <p:nvPr/>
        </p:nvSpPr>
        <p:spPr bwMode="auto">
          <a:xfrm>
            <a:off x="307975" y="3259137"/>
            <a:ext cx="1263650" cy="830262"/>
          </a:xfrm>
          <a:prstGeom prst="rect">
            <a:avLst/>
          </a:prstGeom>
          <a:noFill/>
          <a:ln>
            <a:noFill/>
          </a:ln>
        </p:spPr>
        <p:txBody>
          <a:bodyPr wrap="none">
            <a:spAutoFit/>
          </a:bodyPr>
          <a:lstStyle>
            <a:lvl1pPr>
              <a:lnSpc>
                <a:spcPct val="85000"/>
              </a:lnSpc>
              <a:spcBef>
                <a:spcPts val="0"/>
              </a:spcBef>
              <a:buClr>
                <a:srgbClr val="000099"/>
              </a:buClr>
              <a:buSzPct val="65000"/>
              <a:buFont typeface="Wingdings"/>
              <a:buChar char="v"/>
              <a:defRPr sz="2800">
                <a:solidFill>
                  <a:schemeClr val="tx1"/>
                </a:solidFill>
                <a:latin typeface="Gill Sans MT"/>
                <a:ea typeface="ＭＳ Ｐゴシック"/>
              </a:defRPr>
            </a:lvl1pPr>
            <a:lvl2pPr marL="742950" indent="-285750">
              <a:lnSpc>
                <a:spcPct val="85000"/>
              </a:lnSpc>
              <a:spcBef>
                <a:spcPts val="0"/>
              </a:spcBef>
              <a:buClr>
                <a:srgbClr val="000099"/>
              </a:buClr>
              <a:buFont typeface="Wingdings"/>
              <a:buChar char="§"/>
              <a:defRPr sz="2400">
                <a:solidFill>
                  <a:schemeClr val="tx1"/>
                </a:solidFill>
                <a:latin typeface="Gill Sans MT"/>
                <a:ea typeface="ＭＳ Ｐゴシック"/>
              </a:defRPr>
            </a:lvl2pPr>
            <a:lvl3pPr marL="1143000" indent="-228600">
              <a:spcBef>
                <a:spcPts val="0"/>
              </a:spcBef>
              <a:buChar char="•"/>
              <a:defRPr sz="2000">
                <a:solidFill>
                  <a:schemeClr val="tx1"/>
                </a:solidFill>
                <a:latin typeface="Comic Sans MS"/>
                <a:ea typeface="ＭＳ Ｐゴシック"/>
              </a:defRPr>
            </a:lvl3pPr>
            <a:lvl4pPr marL="1600200" indent="-228600">
              <a:spcBef>
                <a:spcPts val="0"/>
              </a:spcBef>
              <a:buChar char="–"/>
              <a:defRPr sz="2000">
                <a:solidFill>
                  <a:schemeClr val="tx1"/>
                </a:solidFill>
                <a:latin typeface="Times New Roman"/>
                <a:ea typeface="ＭＳ Ｐゴシック"/>
              </a:defRPr>
            </a:lvl4pPr>
            <a:lvl5pPr marL="2057400" indent="-228600">
              <a:spcBef>
                <a:spcPts val="0"/>
              </a:spcBef>
              <a:buChar char="»"/>
              <a:defRPr sz="2000">
                <a:solidFill>
                  <a:schemeClr val="tx1"/>
                </a:solidFill>
                <a:latin typeface="Times New Roman"/>
                <a:ea typeface="ＭＳ Ｐゴシック"/>
              </a:defRPr>
            </a:lvl5pPr>
            <a:lvl6pPr marL="2514600" indent="-228600">
              <a:spcBef>
                <a:spcPts val="0"/>
              </a:spcBef>
              <a:spcAft>
                <a:spcPts val="0"/>
              </a:spcAft>
              <a:buChar char="»"/>
              <a:defRPr sz="2000">
                <a:solidFill>
                  <a:schemeClr val="tx1"/>
                </a:solidFill>
                <a:latin typeface="Times New Roman"/>
                <a:ea typeface="ＭＳ Ｐゴシック"/>
              </a:defRPr>
            </a:lvl6pPr>
            <a:lvl7pPr marL="2971800" indent="-228600">
              <a:spcBef>
                <a:spcPts val="0"/>
              </a:spcBef>
              <a:spcAft>
                <a:spcPts val="0"/>
              </a:spcAft>
              <a:buChar char="»"/>
              <a:defRPr sz="2000">
                <a:solidFill>
                  <a:schemeClr val="tx1"/>
                </a:solidFill>
                <a:latin typeface="Times New Roman"/>
                <a:ea typeface="ＭＳ Ｐゴシック"/>
              </a:defRPr>
            </a:lvl7pPr>
            <a:lvl8pPr marL="3429000" indent="-228600">
              <a:spcBef>
                <a:spcPts val="0"/>
              </a:spcBef>
              <a:spcAft>
                <a:spcPts val="0"/>
              </a:spcAft>
              <a:buChar char="»"/>
              <a:defRPr sz="2000">
                <a:solidFill>
                  <a:schemeClr val="tx1"/>
                </a:solidFill>
                <a:latin typeface="Times New Roman"/>
                <a:ea typeface="ＭＳ Ｐゴシック"/>
              </a:defRPr>
            </a:lvl8pPr>
            <a:lvl9pPr marL="3886200" indent="-228600">
              <a:spcBef>
                <a:spcPts val="0"/>
              </a:spcBef>
              <a:spcAft>
                <a:spcPts val="0"/>
              </a:spcAft>
              <a:buChar char="»"/>
              <a:defRPr sz="2000">
                <a:solidFill>
                  <a:schemeClr val="tx1"/>
                </a:solidFill>
                <a:latin typeface="Times New Roman"/>
                <a:ea typeface="ＭＳ Ｐゴシック"/>
              </a:defRPr>
            </a:lvl9pPr>
          </a:lstStyle>
          <a:p>
            <a:pPr algn="r">
              <a:lnSpc>
                <a:spcPct val="100000"/>
              </a:lnSpc>
              <a:spcBef>
                <a:spcPts val="0"/>
              </a:spcBef>
              <a:buClrTx/>
              <a:buSzTx/>
              <a:buFontTx/>
              <a:buNone/>
              <a:defRPr/>
            </a:pPr>
            <a:r>
              <a:rPr lang="en-US" sz="2400">
                <a:solidFill>
                  <a:srgbClr val="CC0000"/>
                </a:solidFill>
                <a:latin typeface="Arial"/>
              </a:rPr>
              <a:t>network</a:t>
            </a:r>
            <a:endParaRPr/>
          </a:p>
          <a:p>
            <a:pPr algn="r">
              <a:lnSpc>
                <a:spcPct val="100000"/>
              </a:lnSpc>
              <a:spcBef>
                <a:spcPts val="0"/>
              </a:spcBef>
              <a:buClrTx/>
              <a:buSzTx/>
              <a:buFontTx/>
              <a:buNone/>
              <a:defRPr/>
            </a:pPr>
            <a:r>
              <a:rPr lang="en-US" sz="2400">
                <a:solidFill>
                  <a:srgbClr val="CC0000"/>
                </a:solidFill>
                <a:latin typeface="Arial"/>
              </a:rPr>
              <a:t>layer</a:t>
            </a:r>
            <a:endParaRPr lang="en-US" sz="1800">
              <a:solidFill>
                <a:srgbClr val="CC0000"/>
              </a:solidFill>
              <a:latin typeface="Arial"/>
            </a:endParaRPr>
          </a:p>
        </p:txBody>
      </p:sp>
      <p:sp>
        <p:nvSpPr>
          <p:cNvPr id="25624" name="Line 37"/>
          <p:cNvSpPr>
            <a:spLocks noChangeShapeType="1"/>
          </p:cNvSpPr>
          <p:nvPr/>
        </p:nvSpPr>
        <p:spPr bwMode="auto">
          <a:xfrm flipV="1">
            <a:off x="1381125" y="2486025"/>
            <a:ext cx="0" cy="742950"/>
          </a:xfrm>
          <a:prstGeom prst="line">
            <a:avLst/>
          </a:prstGeom>
          <a:noFill/>
          <a:ln w="28575">
            <a:solidFill>
              <a:srgbClr val="CC0000"/>
            </a:solidFill>
            <a:round/>
            <a:headEnd/>
            <a:tailEnd type="triangle" w="med" len="med"/>
          </a:ln>
        </p:spPr>
        <p:txBody>
          <a:bodyPr wrap="none" anchor="ctr"/>
          <a:lstStyle/>
          <a:p>
            <a:pPr>
              <a:defRPr/>
            </a:pPr>
            <a:endParaRPr lang="en-US"/>
          </a:p>
        </p:txBody>
      </p:sp>
      <p:sp>
        <p:nvSpPr>
          <p:cNvPr id="25625" name="Line 38"/>
          <p:cNvSpPr>
            <a:spLocks noChangeShapeType="1"/>
          </p:cNvSpPr>
          <p:nvPr/>
        </p:nvSpPr>
        <p:spPr bwMode="auto">
          <a:xfrm>
            <a:off x="1381125" y="4152900"/>
            <a:ext cx="0" cy="742950"/>
          </a:xfrm>
          <a:prstGeom prst="line">
            <a:avLst/>
          </a:prstGeom>
          <a:noFill/>
          <a:ln w="28575">
            <a:solidFill>
              <a:srgbClr val="CC0000"/>
            </a:solidFill>
            <a:round/>
            <a:headEnd/>
            <a:tailEnd type="triangle" w="med" len="med"/>
          </a:ln>
        </p:spPr>
        <p:txBody>
          <a:bodyPr wrap="none" anchor="ctr"/>
          <a:lstStyle/>
          <a:p>
            <a:pPr>
              <a:defRPr/>
            </a:pPr>
            <a:endParaRPr lang="en-US"/>
          </a:p>
        </p:txBody>
      </p:sp>
      <p:pic>
        <p:nvPicPr>
          <p:cNvPr id="25626" name="Picture 40" descr="underline_base"/>
          <p:cNvPicPr>
            <a:picLocks noChangeArrowheads="1"/>
          </p:cNvPicPr>
          <p:nvPr/>
        </p:nvPicPr>
        <p:blipFill>
          <a:blip r:embed="rId2"/>
          <a:stretch/>
        </p:blipFill>
        <p:spPr bwMode="auto">
          <a:xfrm>
            <a:off x="560388" y="938213"/>
            <a:ext cx="5942012" cy="1730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5" name="Title 1"/>
          <p:cNvSpPr>
            <a:spLocks noGrp="1"/>
          </p:cNvSpPr>
          <p:nvPr>
            <p:ph type="title"/>
          </p:nvPr>
        </p:nvSpPr>
        <p:spPr bwMode="auto"/>
        <p:txBody>
          <a:bodyPr/>
          <a:lstStyle/>
          <a:p>
            <a:pPr>
              <a:defRPr/>
            </a:pPr>
            <a:r>
              <a:rPr lang="en-US"/>
              <a:t>Routing</a:t>
            </a:r>
            <a:endParaRPr/>
          </a:p>
        </p:txBody>
      </p:sp>
      <p:sp>
        <p:nvSpPr>
          <p:cNvPr id="11266" name="Content Placeholder 2"/>
          <p:cNvSpPr>
            <a:spLocks noGrp="1"/>
          </p:cNvSpPr>
          <p:nvPr>
            <p:ph idx="1"/>
          </p:nvPr>
        </p:nvSpPr>
        <p:spPr bwMode="auto"/>
        <p:txBody>
          <a:bodyPr/>
          <a:lstStyle/>
          <a:p>
            <a:pPr>
              <a:defRPr/>
            </a:pPr>
            <a:r>
              <a:rPr lang="en-US" sz="3200"/>
              <a:t>Deciding the best path to any given destination</a:t>
            </a:r>
            <a:endParaRPr/>
          </a:p>
          <a:p>
            <a:pPr>
              <a:defRPr/>
            </a:pPr>
            <a:r>
              <a:rPr lang="en-US" sz="3200"/>
              <a:t>Two types:</a:t>
            </a:r>
            <a:endParaRPr/>
          </a:p>
          <a:p>
            <a:pPr lvl="1">
              <a:defRPr/>
            </a:pPr>
            <a:r>
              <a:rPr lang="en-US" sz="2800"/>
              <a:t>Configured manually: </a:t>
            </a:r>
            <a:r>
              <a:rPr lang="en-US" sz="3200" i="1">
                <a:solidFill>
                  <a:srgbClr val="C00000"/>
                </a:solidFill>
              </a:rPr>
              <a:t>static routing</a:t>
            </a:r>
            <a:endParaRPr lang="en-US" sz="2800" i="1">
              <a:solidFill>
                <a:srgbClr val="C00000"/>
              </a:solidFill>
            </a:endParaRPr>
          </a:p>
          <a:p>
            <a:pPr lvl="1">
              <a:defRPr/>
            </a:pPr>
            <a:r>
              <a:rPr lang="en-US" sz="2800"/>
              <a:t>Learned automatically: </a:t>
            </a:r>
            <a:r>
              <a:rPr lang="en-US" sz="3200" i="1">
                <a:solidFill>
                  <a:srgbClr val="C00000"/>
                </a:solidFill>
              </a:rPr>
              <a:t>dynamic routing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Path Determination</a:t>
            </a:r>
            <a:endParaRPr lang="en-US"/>
          </a:p>
        </p:txBody>
      </p:sp>
      <p:sp>
        <p:nvSpPr>
          <p:cNvPr id="3" name="Content Placeholder 2"/>
          <p:cNvSpPr>
            <a:spLocks noGrp="1"/>
          </p:cNvSpPr>
          <p:nvPr>
            <p:ph idx="1"/>
          </p:nvPr>
        </p:nvSpPr>
        <p:spPr bwMode="auto"/>
        <p:txBody>
          <a:bodyPr/>
          <a:lstStyle/>
          <a:p>
            <a:pPr lvl="0">
              <a:defRPr/>
            </a:pPr>
            <a:r>
              <a:rPr lang="en-US"/>
              <a:t>Best path is selected based on a metric</a:t>
            </a:r>
            <a:endParaRPr/>
          </a:p>
          <a:p>
            <a:pPr lvl="1">
              <a:defRPr/>
            </a:pPr>
            <a:r>
              <a:rPr lang="en-US"/>
              <a:t>A metric is the value used to measure the distance to a given network.  </a:t>
            </a:r>
            <a:endParaRPr/>
          </a:p>
          <a:p>
            <a:pPr lvl="1">
              <a:defRPr/>
            </a:pPr>
            <a:r>
              <a:rPr lang="en-US"/>
              <a:t>Best path is the path with the lowest metric.</a:t>
            </a:r>
            <a:endParaRPr/>
          </a:p>
          <a:p>
            <a:pPr>
              <a:defRPr/>
            </a:pPr>
            <a:r>
              <a:rPr lang="en-US"/>
              <a:t>Examples	</a:t>
            </a:r>
            <a:endParaRPr/>
          </a:p>
          <a:p>
            <a:pPr lvl="1">
              <a:defRPr/>
            </a:pPr>
            <a:r>
              <a:rPr lang="en-US"/>
              <a:t>Routing Information Protocol (RIP) - </a:t>
            </a:r>
            <a:r>
              <a:rPr lang="en-US" i="1">
                <a:solidFill>
                  <a:srgbClr val="C00000"/>
                </a:solidFill>
              </a:rPr>
              <a:t>Hop count</a:t>
            </a:r>
            <a:endParaRPr/>
          </a:p>
          <a:p>
            <a:pPr lvl="1">
              <a:defRPr/>
            </a:pPr>
            <a:r>
              <a:rPr lang="en-US"/>
              <a:t>Open Shortest Path First (OSPF) - </a:t>
            </a:r>
            <a:r>
              <a:rPr lang="en-US" i="1">
                <a:solidFill>
                  <a:srgbClr val="C00000"/>
                </a:solidFill>
              </a:rPr>
              <a:t>Cost</a:t>
            </a:r>
            <a:r>
              <a:rPr lang="en-US"/>
              <a:t> based on cumulative bandwidth from source to destination</a:t>
            </a:r>
            <a:endParaRPr/>
          </a:p>
          <a:p>
            <a:pPr lvl="1">
              <a:defRPr/>
            </a:pPr>
            <a:r>
              <a:rPr lang="en-US"/>
              <a:t>Enhanced Interior Gateway Routing Protocol (EIGRP) - </a:t>
            </a:r>
            <a:r>
              <a:rPr lang="en-US" i="1">
                <a:solidFill>
                  <a:srgbClr val="C00000"/>
                </a:solidFill>
              </a:rPr>
              <a:t>Bandwidth, delay, load, reliability</a:t>
            </a:r>
            <a:endParaRPr/>
          </a:p>
          <a:p>
            <a:pPr lvl="1">
              <a:defRPr/>
            </a:pPr>
            <a:endParaRPr lang="en-US"/>
          </a:p>
          <a:p>
            <a:pPr>
              <a:defRPr/>
            </a:pPr>
            <a:endParaRPr lang="en-US"/>
          </a:p>
          <a:p>
            <a:pPr lvl="1">
              <a:defRPr/>
            </a:pPr>
            <a:endParaRPr lang="en-US"/>
          </a:p>
          <a:p>
            <a:pPr lvl="0">
              <a:defRPr/>
            </a:pPr>
            <a:endParaRPr lang="en-US"/>
          </a:p>
          <a:p>
            <a:pPr lvl="0">
              <a:defRPr/>
            </a:pPr>
            <a:endParaRPr lang="en-US"/>
          </a:p>
          <a:p>
            <a:pPr lvl="0">
              <a:defRPr/>
            </a:pPr>
            <a:endParaRPr lang="en-US"/>
          </a:p>
          <a:p>
            <a:pPr lvl="0">
              <a:defRPr/>
            </a:pPr>
            <a:endParaRPr lang="en-US"/>
          </a:p>
          <a:p>
            <a:pPr lvl="0">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p:txBody>
          <a:bodyPr/>
          <a:lstStyle/>
          <a:p>
            <a:pPr>
              <a:defRPr/>
            </a:pPr>
            <a:r>
              <a:rPr lang="en-US"/>
              <a:t>Load Balancing</a:t>
            </a:r>
            <a:endParaRPr lang="en-US"/>
          </a:p>
        </p:txBody>
      </p:sp>
      <p:sp>
        <p:nvSpPr>
          <p:cNvPr id="8" name="Content Placeholder 7"/>
          <p:cNvSpPr>
            <a:spLocks noGrp="1"/>
          </p:cNvSpPr>
          <p:nvPr>
            <p:ph idx="1"/>
          </p:nvPr>
        </p:nvSpPr>
        <p:spPr bwMode="auto"/>
        <p:txBody>
          <a:bodyPr/>
          <a:lstStyle/>
          <a:p>
            <a:pPr lvl="0" defTabSz="814388">
              <a:lnSpc>
                <a:spcPct val="95000"/>
              </a:lnSpc>
              <a:spcBef>
                <a:spcPts val="0"/>
              </a:spcBef>
              <a:buClr>
                <a:srgbClr val="708CA1"/>
              </a:buClr>
              <a:defRPr/>
            </a:pPr>
            <a:r>
              <a:rPr lang="en-US"/>
              <a:t>When a router has two or more paths to a destination with equal cost metrics, then the router forwards the packets using both paths equally:</a:t>
            </a:r>
            <a:endParaRPr/>
          </a:p>
          <a:p>
            <a:pPr lvl="1" defTabSz="814388">
              <a:lnSpc>
                <a:spcPct val="95000"/>
              </a:lnSpc>
              <a:spcBef>
                <a:spcPts val="0"/>
              </a:spcBef>
              <a:buClr>
                <a:srgbClr val="708CA1"/>
              </a:buClr>
              <a:defRPr/>
            </a:pPr>
            <a:r>
              <a:rPr lang="en-US"/>
              <a:t>Equal cost load balancing can improve network performance.</a:t>
            </a:r>
            <a:endParaRPr/>
          </a:p>
          <a:p>
            <a:pPr lvl="1" defTabSz="814388">
              <a:lnSpc>
                <a:spcPct val="95000"/>
              </a:lnSpc>
              <a:spcBef>
                <a:spcPts val="0"/>
              </a:spcBef>
              <a:buClr>
                <a:srgbClr val="708CA1"/>
              </a:buClr>
              <a:defRPr/>
            </a:pPr>
            <a:r>
              <a:rPr lang="en-US"/>
              <a:t>Equal cost load balancing can be configured to use both dynamic routing protocols and static routes.</a:t>
            </a:r>
            <a:endParaRPr/>
          </a:p>
          <a:p>
            <a:pPr marL="342900" lvl="0" indent="-342900" defTabSz="814388">
              <a:lnSpc>
                <a:spcPct val="95000"/>
              </a:lnSpc>
              <a:spcBef>
                <a:spcPts val="0"/>
              </a:spcBef>
              <a:buClr>
                <a:srgbClr val="708CA1"/>
              </a:buClr>
              <a:buFont typeface="Arial"/>
              <a:buChar char="•"/>
              <a:defRPr/>
            </a:pPr>
            <a:r>
              <a:rPr lang="en-US"/>
              <a:t>Homework: </a:t>
            </a:r>
            <a:r>
              <a:rPr lang="en-US">
                <a:solidFill>
                  <a:srgbClr val="C00000"/>
                </a:solidFill>
              </a:rPr>
              <a:t>Which Routing protocols support Equal load balancing</a:t>
            </a:r>
            <a:endParaRPr/>
          </a:p>
          <a:p>
            <a:pPr marL="236538" lvl="0" indent="-236538" defTabSz="814388">
              <a:lnSpc>
                <a:spcPct val="95000"/>
              </a:lnSpc>
              <a:spcBef>
                <a:spcPts val="0"/>
              </a:spcBef>
              <a:buClr>
                <a:srgbClr val="708CA1"/>
              </a:buClr>
              <a:defRPr/>
            </a:pPr>
            <a:endParaRPr lang="en-US"/>
          </a:p>
          <a:p>
            <a:pPr marL="693738" lvl="1" indent="-236538" defTabSz="814388">
              <a:lnSpc>
                <a:spcPct val="95000"/>
              </a:lnSpc>
              <a:spcBef>
                <a:spcPts val="0"/>
              </a:spcBef>
              <a:buClr>
                <a:srgbClr val="708CA1"/>
              </a:buClr>
              <a:defRPr/>
            </a:pPr>
            <a:endParaRPr lang="en-US"/>
          </a:p>
          <a:p>
            <a:pPr marL="236538" lvl="0" indent="-236538" defTabSz="814388">
              <a:lnSpc>
                <a:spcPct val="95000"/>
              </a:lnSpc>
              <a:spcBef>
                <a:spcPts val="0"/>
              </a:spcBef>
              <a:buClr>
                <a:srgbClr val="708CA1"/>
              </a:buClr>
              <a:buFont typeface="Wingdings"/>
              <a:buChar char="§"/>
              <a:defRPr/>
            </a:pPr>
            <a:endParaRPr lang="en-US"/>
          </a:p>
          <a:p>
            <a:pPr marL="236538" lvl="0" indent="-236538" defTabSz="814388">
              <a:lnSpc>
                <a:spcPct val="95000"/>
              </a:lnSpc>
              <a:spcBef>
                <a:spcPts val="0"/>
              </a:spcBef>
              <a:buClr>
                <a:srgbClr val="708CA1"/>
              </a:buClr>
              <a:buFont typeface="Wingdings"/>
              <a:buChar char="§"/>
              <a:defRPr/>
            </a:pPr>
            <a:endParaRPr lang="en-US"/>
          </a:p>
          <a:p>
            <a:pPr marL="236538" lvl="0" indent="-236538" defTabSz="814388">
              <a:lnSpc>
                <a:spcPct val="95000"/>
              </a:lnSpc>
              <a:spcBef>
                <a:spcPts val="0"/>
              </a:spcBef>
              <a:buClr>
                <a:srgbClr val="708CA1"/>
              </a:buClr>
              <a:buFont typeface="Wingdings"/>
              <a:buChar char="§"/>
              <a:defRPr/>
            </a:pPr>
            <a:endParaRPr lang="en-US"/>
          </a:p>
          <a:p>
            <a:pPr marL="236538" lvl="0" indent="-236538" defTabSz="814388">
              <a:lnSpc>
                <a:spcPct val="95000"/>
              </a:lnSpc>
              <a:spcBef>
                <a:spcPts val="0"/>
              </a:spcBef>
              <a:buClr>
                <a:srgbClr val="708CA1"/>
              </a:buClr>
              <a:buFont typeface="Wingdings"/>
              <a:buChar char="§"/>
              <a:defRPr/>
            </a:pPr>
            <a:endParaRPr lang="en-US"/>
          </a:p>
          <a:p>
            <a:pPr marL="236538" lvl="0" indent="-236538" defTabSz="814388">
              <a:lnSpc>
                <a:spcPct val="95000"/>
              </a:lnSpc>
              <a:spcBef>
                <a:spcPts val="0"/>
              </a:spcBef>
              <a:buClr>
                <a:srgbClr val="708CA1"/>
              </a:buClr>
              <a:buFont typeface="Wingdings"/>
              <a:buChar char="§"/>
              <a:defRPr/>
            </a:pP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39725" y="492125"/>
            <a:ext cx="8145463" cy="838200"/>
          </a:xfrm>
        </p:spPr>
        <p:txBody>
          <a:bodyPr/>
          <a:lstStyle/>
          <a:p>
            <a:pPr>
              <a:defRPr/>
            </a:pPr>
            <a:r>
              <a:rPr lang="en-US"/>
              <a:t>Static Routes</a:t>
            </a:r>
            <a:endParaRPr lang="en-US">
              <a:solidFill>
                <a:schemeClr val="accent5">
                  <a:lumMod val="75000"/>
                </a:schemeClr>
              </a:solidFill>
              <a:cs typeface="Arial"/>
            </a:endParaRPr>
          </a:p>
        </p:txBody>
      </p:sp>
      <p:sp>
        <p:nvSpPr>
          <p:cNvPr id="10" name="Rectangle 3"/>
          <p:cNvSpPr>
            <a:spLocks noChangeArrowheads="1" noGrp="1"/>
          </p:cNvSpPr>
          <p:nvPr>
            <p:ph idx="1"/>
          </p:nvPr>
        </p:nvSpPr>
        <p:spPr bwMode="auto">
          <a:xfrm>
            <a:off x="559480" y="1442584"/>
            <a:ext cx="8584519" cy="4842101"/>
          </a:xfrm>
        </p:spPr>
        <p:txBody>
          <a:bodyPr/>
          <a:lstStyle/>
          <a:p>
            <a:pPr>
              <a:defRPr/>
            </a:pPr>
            <a:r>
              <a:rPr lang="en-US" sz="2800"/>
              <a:t>Static routes are manually configured </a:t>
            </a:r>
            <a:endParaRPr/>
          </a:p>
          <a:p>
            <a:pPr>
              <a:defRPr/>
            </a:pPr>
            <a:r>
              <a:rPr lang="en-US" sz="2800"/>
              <a:t>They define an explicit path between two networking devices.</a:t>
            </a:r>
            <a:endParaRPr/>
          </a:p>
          <a:p>
            <a:pPr>
              <a:defRPr/>
            </a:pPr>
            <a:r>
              <a:rPr lang="en-US" sz="2800"/>
              <a:t>Static routes must be manually updated if the topology changes.</a:t>
            </a:r>
            <a:endParaRPr/>
          </a:p>
          <a:p>
            <a:pPr>
              <a:defRPr/>
            </a:pPr>
            <a:r>
              <a:rPr lang="en-US" sz="2800"/>
              <a:t>Their benefits include improved security and control of resources.</a:t>
            </a:r>
            <a:endParaRPr/>
          </a:p>
          <a:p>
            <a:pPr>
              <a:defRPr/>
            </a:pPr>
            <a:r>
              <a:rPr lang="en-US" sz="2800" i="1"/>
              <a:t>A default static </a:t>
            </a:r>
            <a:r>
              <a:rPr lang="en-US" sz="2800"/>
              <a:t>route is used when the routing table does not contain a path for a destination network. </a:t>
            </a:r>
            <a:endParaRPr/>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p:txBody>
          <a:bodyPr/>
          <a:lstStyle/>
          <a:p>
            <a:pPr>
              <a:defRPr/>
            </a:pPr>
            <a:r>
              <a:rPr lang="en-US"/>
              <a:t>Dynamic Routing</a:t>
            </a:r>
            <a:endParaRPr/>
          </a:p>
        </p:txBody>
      </p:sp>
      <p:sp>
        <p:nvSpPr>
          <p:cNvPr id="10" name="Rectangle 3"/>
          <p:cNvSpPr>
            <a:spLocks noChangeArrowheads="1" noGrp="1"/>
          </p:cNvSpPr>
          <p:nvPr>
            <p:ph idx="1"/>
          </p:nvPr>
        </p:nvSpPr>
        <p:spPr bwMode="auto"/>
        <p:txBody>
          <a:bodyPr/>
          <a:lstStyle/>
          <a:p>
            <a:pPr algn="just">
              <a:defRPr/>
            </a:pPr>
            <a:r>
              <a:rPr lang="en-US"/>
              <a:t>Dynamic routing is used by routers to share information about the reachability and status of remote networks. </a:t>
            </a:r>
            <a:endParaRPr/>
          </a:p>
          <a:p>
            <a:pPr algn="just">
              <a:defRPr/>
            </a:pPr>
            <a:r>
              <a:rPr lang="en-US"/>
              <a:t>It performs network discovery and maintains routing tables.</a:t>
            </a:r>
            <a:endParaRPr/>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19088" y="357187"/>
            <a:ext cx="8610600" cy="1143000"/>
          </a:xfrm>
        </p:spPr>
        <p:txBody>
          <a:bodyPr/>
          <a:lstStyle/>
          <a:p>
            <a:pPr>
              <a:defRPr/>
            </a:pPr>
            <a:r>
              <a:rPr lang="en-US" sz="4000"/>
              <a:t>Dynamic Routing Protocols</a:t>
            </a:r>
            <a:endParaRPr/>
          </a:p>
        </p:txBody>
      </p:sp>
      <p:sp>
        <p:nvSpPr>
          <p:cNvPr id="38915" name="Content Placeholder 5"/>
          <p:cNvSpPr>
            <a:spLocks noGrp="1"/>
          </p:cNvSpPr>
          <p:nvPr>
            <p:ph idx="1"/>
          </p:nvPr>
        </p:nvSpPr>
        <p:spPr bwMode="auto">
          <a:xfrm>
            <a:off x="533399" y="1600200"/>
            <a:ext cx="8146775" cy="4648200"/>
          </a:xfrm>
        </p:spPr>
        <p:txBody>
          <a:bodyPr/>
          <a:lstStyle/>
          <a:p>
            <a:pPr algn="just">
              <a:defRPr/>
            </a:pPr>
            <a:r>
              <a:rPr lang="en-CA" i="1"/>
              <a:t>Routing Protocols </a:t>
            </a:r>
            <a:r>
              <a:rPr lang="en-CA"/>
              <a:t>are used to facilitate the exchange of routing information between routers.</a:t>
            </a:r>
            <a:endParaRPr/>
          </a:p>
          <a:p>
            <a:pPr algn="just">
              <a:defRPr/>
            </a:pPr>
            <a:r>
              <a:rPr lang="en-CA"/>
              <a:t>The purpose of dynamic routing protocols includes:</a:t>
            </a:r>
            <a:endParaRPr lang="en-US"/>
          </a:p>
          <a:p>
            <a:pPr lvl="1">
              <a:defRPr/>
            </a:pPr>
            <a:r>
              <a:rPr lang="en-CA"/>
              <a:t>Discovery of remote networks</a:t>
            </a:r>
            <a:endParaRPr lang="en-US"/>
          </a:p>
          <a:p>
            <a:pPr lvl="1">
              <a:defRPr/>
            </a:pPr>
            <a:r>
              <a:rPr lang="en-CA"/>
              <a:t>Maintaining up-to-date routing information</a:t>
            </a:r>
            <a:endParaRPr lang="en-US"/>
          </a:p>
          <a:p>
            <a:pPr lvl="1">
              <a:defRPr/>
            </a:pPr>
            <a:r>
              <a:rPr lang="en-CA"/>
              <a:t>Choosing the best path to destination networks</a:t>
            </a:r>
            <a:endParaRPr lang="en-US"/>
          </a:p>
          <a:p>
            <a:pPr lvl="1">
              <a:defRPr/>
            </a:pPr>
            <a:r>
              <a:rPr lang="en-CA"/>
              <a:t>Ability to find a new best path if the current path is no longer available</a:t>
            </a:r>
            <a:endParaRPr lang="en-US"/>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p:txBody>
          <a:bodyPr/>
          <a:lstStyle/>
          <a:p>
            <a:pPr>
              <a:defRPr/>
            </a:pPr>
            <a:r>
              <a:rPr lang="en-US" sz="3600"/>
              <a:t>The Role of Dynamic Routing Protocols</a:t>
            </a:r>
            <a:endParaRPr/>
          </a:p>
        </p:txBody>
      </p:sp>
      <p:sp>
        <p:nvSpPr>
          <p:cNvPr id="3" name="Content Placeholder 2"/>
          <p:cNvSpPr>
            <a:spLocks noGrp="1"/>
          </p:cNvSpPr>
          <p:nvPr>
            <p:ph idx="1"/>
          </p:nvPr>
        </p:nvSpPr>
        <p:spPr bwMode="auto"/>
        <p:txBody>
          <a:bodyPr/>
          <a:lstStyle/>
          <a:p>
            <a:pPr>
              <a:defRPr/>
            </a:pPr>
            <a:r>
              <a:rPr lang="en-CA"/>
              <a:t>Advantages of dynamic routing include:</a:t>
            </a:r>
            <a:endParaRPr/>
          </a:p>
          <a:p>
            <a:pPr lvl="1">
              <a:defRPr/>
            </a:pPr>
            <a:r>
              <a:rPr lang="en-CA"/>
              <a:t>Automatically share information about remote networks</a:t>
            </a:r>
            <a:endParaRPr/>
          </a:p>
          <a:p>
            <a:pPr lvl="1" algn="just">
              <a:defRPr/>
            </a:pPr>
            <a:r>
              <a:rPr lang="en-CA"/>
              <a:t>Determine the best path to each network and add this information to their routing tables</a:t>
            </a:r>
            <a:endParaRPr lang="en-US"/>
          </a:p>
          <a:p>
            <a:pPr lvl="1">
              <a:defRPr/>
            </a:pPr>
            <a:r>
              <a:rPr lang="en-CA"/>
              <a:t>require less administrative overhead</a:t>
            </a:r>
            <a:endParaRPr/>
          </a:p>
          <a:p>
            <a:pPr>
              <a:defRPr/>
            </a:pPr>
            <a:r>
              <a:rPr lang="en-CA"/>
              <a:t>Disadvantages of dynamic routing include:</a:t>
            </a:r>
            <a:endParaRPr/>
          </a:p>
          <a:p>
            <a:pPr lvl="1" algn="just">
              <a:defRPr/>
            </a:pPr>
            <a:r>
              <a:rPr lang="en-CA"/>
              <a:t>Part of a router’s resources are dedicated for protocol operation, including CPU time and network link bandwidth</a:t>
            </a:r>
            <a:endParaRPr/>
          </a:p>
          <a:p>
            <a:pPr lvl="1">
              <a:defRPr/>
            </a:pPr>
            <a:r>
              <a:rPr lang="en-CA"/>
              <a:t>Times when static routing is more appropriate</a:t>
            </a:r>
            <a:endParaRPr lang="en-US"/>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533400" y="251795"/>
            <a:ext cx="7772400" cy="762000"/>
          </a:xfrm>
        </p:spPr>
        <p:txBody>
          <a:bodyPr/>
          <a:lstStyle/>
          <a:p>
            <a:pPr>
              <a:defRPr/>
            </a:pPr>
            <a:r>
              <a:rPr lang="en-US"/>
              <a:t>Using Static Routing</a:t>
            </a:r>
            <a:endParaRPr/>
          </a:p>
        </p:txBody>
      </p:sp>
      <p:sp>
        <p:nvSpPr>
          <p:cNvPr id="38915" name="Content Placeholder 5"/>
          <p:cNvSpPr>
            <a:spLocks noGrp="1"/>
          </p:cNvSpPr>
          <p:nvPr>
            <p:ph idx="1"/>
          </p:nvPr>
        </p:nvSpPr>
        <p:spPr bwMode="auto">
          <a:xfrm>
            <a:off x="318051" y="1013795"/>
            <a:ext cx="8600662" cy="5413509"/>
          </a:xfrm>
        </p:spPr>
        <p:txBody>
          <a:bodyPr/>
          <a:lstStyle/>
          <a:p>
            <a:pPr algn="just">
              <a:defRPr/>
            </a:pPr>
            <a:r>
              <a:rPr lang="en-CA"/>
              <a:t>Networks typically use a combination of both static and dynamic routing.</a:t>
            </a:r>
            <a:endParaRPr lang="en-US"/>
          </a:p>
          <a:p>
            <a:pPr algn="just">
              <a:defRPr/>
            </a:pPr>
            <a:r>
              <a:rPr lang="en-CA"/>
              <a:t>Static routing has several primary uses: </a:t>
            </a:r>
            <a:endParaRPr lang="en-US"/>
          </a:p>
          <a:p>
            <a:pPr lvl="1" algn="just">
              <a:defRPr/>
            </a:pPr>
            <a:r>
              <a:rPr lang="en-CA"/>
              <a:t>Providing ease of routing table maintenance in smaller networks that are not expected to grow significantly.</a:t>
            </a:r>
            <a:endParaRPr lang="en-US"/>
          </a:p>
          <a:p>
            <a:pPr lvl="1" algn="just">
              <a:defRPr/>
            </a:pPr>
            <a:r>
              <a:rPr lang="en-CA"/>
              <a:t>Routing to and from a stub network (</a:t>
            </a:r>
            <a:r>
              <a:rPr lang="en-US"/>
              <a:t>pocket </a:t>
            </a:r>
            <a:r>
              <a:rPr lang="en-US" b="1"/>
              <a:t>network</a:t>
            </a:r>
            <a:r>
              <a:rPr lang="en-CA"/>
              <a:t>). </a:t>
            </a:r>
            <a:endParaRPr/>
          </a:p>
          <a:p>
            <a:pPr lvl="1" algn="just">
              <a:defRPr/>
            </a:pPr>
            <a:r>
              <a:rPr lang="en-CA"/>
              <a:t>Accessing a single default router. This is used to represent a path to any network that does not have a match in the routing table. </a:t>
            </a:r>
            <a:endParaRPr/>
          </a:p>
          <a:p>
            <a:pPr lvl="1" algn="just">
              <a:defRPr/>
            </a:pPr>
            <a:r>
              <a:rPr lang="en-US"/>
              <a:t>NB: Stub Network is a casual term describing a computer </a:t>
            </a:r>
            <a:r>
              <a:rPr lang="en-US" b="1"/>
              <a:t>network</a:t>
            </a:r>
            <a:r>
              <a:rPr lang="en-US"/>
              <a:t> with no knowledge of other </a:t>
            </a:r>
            <a:r>
              <a:rPr lang="en-US" b="1"/>
              <a:t>networks</a:t>
            </a:r>
            <a:r>
              <a:rPr lang="en-US"/>
              <a:t>, that will typically send much or all of its non-local traffic out via a single path, with the </a:t>
            </a:r>
            <a:r>
              <a:rPr lang="en-US" b="1"/>
              <a:t>network</a:t>
            </a:r>
            <a:r>
              <a:rPr lang="en-US"/>
              <a:t> aware only of a default route to non-local destinations.</a:t>
            </a:r>
            <a:endParaRPr/>
          </a:p>
          <a:p>
            <a:pPr lvl="1" algn="just">
              <a:defRPr/>
            </a:pPr>
            <a:endParaRPr lang="en-US"/>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p:txBody>
          <a:bodyPr/>
          <a:lstStyle/>
          <a:p>
            <a:pPr>
              <a:defRPr/>
            </a:pPr>
            <a:r>
              <a:rPr lang="en-US"/>
              <a:t>Using Static Routing (cont.)</a:t>
            </a:r>
            <a:endParaRPr/>
          </a:p>
        </p:txBody>
      </p:sp>
      <p:pic>
        <p:nvPicPr>
          <p:cNvPr id="6146" name="Picture 2"/>
          <p:cNvPicPr>
            <a:picLocks noChangeAspect="1" noChangeArrowheads="1"/>
          </p:cNvPicPr>
          <p:nvPr/>
        </p:nvPicPr>
        <p:blipFill>
          <a:blip r:embed="rId3"/>
          <a:stretch/>
        </p:blipFill>
        <p:spPr bwMode="auto">
          <a:xfrm>
            <a:off x="533400" y="1539546"/>
            <a:ext cx="8078585" cy="515786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39725" y="492125"/>
            <a:ext cx="8456613" cy="871538"/>
          </a:xfrm>
        </p:spPr>
        <p:txBody>
          <a:bodyPr/>
          <a:lstStyle/>
          <a:p>
            <a:pPr>
              <a:defRPr/>
            </a:pPr>
            <a:r>
              <a:rPr lang="en-US" sz="1800"/>
              <a:t>Dynamic verses Static Routing</a:t>
            </a:r>
            <a:br>
              <a:rPr lang="en-US" sz="1800"/>
            </a:br>
            <a:r>
              <a:rPr lang="en-US" sz="2800"/>
              <a:t>Static Routing Scorecard</a:t>
            </a:r>
            <a:endParaRPr lang="en-US" sz="2800">
              <a:solidFill>
                <a:schemeClr val="accent5">
                  <a:lumMod val="75000"/>
                </a:schemeClr>
              </a:solidFill>
              <a:cs typeface="Arial"/>
            </a:endParaRPr>
          </a:p>
        </p:txBody>
      </p:sp>
      <p:pic>
        <p:nvPicPr>
          <p:cNvPr id="7170" name="Picture 2"/>
          <p:cNvPicPr>
            <a:picLocks noChangeAspect="1" noChangeArrowheads="1"/>
          </p:cNvPicPr>
          <p:nvPr/>
        </p:nvPicPr>
        <p:blipFill>
          <a:blip r:embed="rId3"/>
          <a:stretch/>
        </p:blipFill>
        <p:spPr bwMode="auto">
          <a:xfrm>
            <a:off x="35660" y="1575698"/>
            <a:ext cx="9064741" cy="483835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 name="Title 6"/>
          <p:cNvSpPr>
            <a:spLocks noGrp="1"/>
          </p:cNvSpPr>
          <p:nvPr>
            <p:ph type="title"/>
          </p:nvPr>
        </p:nvSpPr>
        <p:spPr bwMode="auto"/>
        <p:txBody>
          <a:bodyPr/>
          <a:lstStyle/>
          <a:p>
            <a:pPr>
              <a:defRPr/>
            </a:pPr>
            <a:endParaRPr lang="en-US"/>
          </a:p>
        </p:txBody>
      </p:sp>
      <p:sp>
        <p:nvSpPr>
          <p:cNvPr id="8" name="Content Placeholder 7"/>
          <p:cNvSpPr>
            <a:spLocks noGrp="1"/>
          </p:cNvSpPr>
          <p:nvPr>
            <p:ph idx="1"/>
          </p:nvPr>
        </p:nvSpPr>
        <p:spPr bwMode="auto"/>
        <p:txBody>
          <a:bodyPr/>
          <a:lstStyle/>
          <a:p>
            <a:pPr algn="just">
              <a:defRPr/>
            </a:pPr>
            <a:r>
              <a:rPr lang="en-US"/>
              <a:t>The network layer at the sending host receives a segment from the transport layer, </a:t>
            </a:r>
            <a:endParaRPr/>
          </a:p>
          <a:p>
            <a:pPr algn="just">
              <a:defRPr/>
            </a:pPr>
            <a:r>
              <a:rPr lang="en-US"/>
              <a:t>it encapsulates the segment within an IP datagram, </a:t>
            </a:r>
            <a:endParaRPr/>
          </a:p>
          <a:p>
            <a:pPr algn="just">
              <a:defRPr/>
            </a:pPr>
            <a:r>
              <a:rPr lang="en-US"/>
              <a:t>writes the destination host address as well as other fields in the datagram, </a:t>
            </a:r>
            <a:endParaRPr/>
          </a:p>
          <a:p>
            <a:pPr algn="just">
              <a:defRPr/>
            </a:pPr>
            <a:r>
              <a:rPr lang="en-US"/>
              <a:t>Sends the datagram to the first router on the path toward the destination host.</a:t>
            </a:r>
            <a:endParaRPr/>
          </a:p>
          <a:p>
            <a:pPr algn="just">
              <a:defRPr/>
            </a:pPr>
            <a:r>
              <a:rPr lang="en-US"/>
              <a:t>The Internet’s network layer has three major components:</a:t>
            </a:r>
            <a:endParaRPr/>
          </a:p>
        </p:txBody>
      </p:sp>
      <p:sp>
        <p:nvSpPr>
          <p:cNvPr id="5" name="Footer Placeholder 4"/>
          <p:cNvSpPr>
            <a:spLocks noGrp="1"/>
          </p:cNvSpPr>
          <p:nvPr>
            <p:ph type="ftr" sz="quarter" idx="11"/>
          </p:nvPr>
        </p:nvSpPr>
        <p:spPr bwMode="auto"/>
        <p:txBody>
          <a:bodyPr/>
          <a:lstStyle/>
          <a:p>
            <a:pPr>
              <a:defRPr/>
            </a:pPr>
            <a:r>
              <a:rPr lang="en-US"/>
              <a:t>Network Layer</a:t>
            </a:r>
            <a:endParaRPr/>
          </a:p>
        </p:txBody>
      </p:sp>
      <p:sp>
        <p:nvSpPr>
          <p:cNvPr id="6" name="Slide Number Placeholder 5"/>
          <p:cNvSpPr>
            <a:spLocks noGrp="1"/>
          </p:cNvSpPr>
          <p:nvPr>
            <p:ph type="sldNum" sz="quarter" idx="12"/>
          </p:nvPr>
        </p:nvSpPr>
        <p:spPr bwMode="auto"/>
        <p:txBody>
          <a:bodyPr/>
          <a:lstStyle/>
          <a:p>
            <a:pPr>
              <a:defRPr/>
            </a:pPr>
            <a:r>
              <a:rPr lang="en-US"/>
              <a:t>4-</a:t>
            </a:r>
            <a:fld id="{26A01271-1BC5-43FC-A77F-039F555FCBF5}"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39725" y="492125"/>
            <a:ext cx="8456613" cy="871538"/>
          </a:xfrm>
        </p:spPr>
        <p:txBody>
          <a:bodyPr/>
          <a:lstStyle/>
          <a:p>
            <a:pPr>
              <a:defRPr/>
            </a:pPr>
            <a:r>
              <a:rPr lang="en-US" sz="1800"/>
              <a:t>Dynamic verses Static Routing</a:t>
            </a:r>
            <a:br>
              <a:rPr lang="en-US" sz="1800"/>
            </a:br>
            <a:r>
              <a:rPr lang="en-US" sz="2800"/>
              <a:t>Dynamic Routing Scorecard</a:t>
            </a:r>
            <a:endParaRPr lang="en-US" sz="2800">
              <a:solidFill>
                <a:schemeClr val="accent5">
                  <a:lumMod val="75000"/>
                </a:schemeClr>
              </a:solidFill>
              <a:cs typeface="Arial"/>
            </a:endParaRPr>
          </a:p>
        </p:txBody>
      </p:sp>
      <p:pic>
        <p:nvPicPr>
          <p:cNvPr id="2" name="Picture 2"/>
          <p:cNvPicPr>
            <a:picLocks noChangeAspect="1" noChangeArrowheads="1"/>
          </p:cNvPicPr>
          <p:nvPr/>
        </p:nvPicPr>
        <p:blipFill>
          <a:blip r:embed="rId3"/>
          <a:stretch/>
        </p:blipFill>
        <p:spPr bwMode="auto">
          <a:xfrm>
            <a:off x="603116" y="1799771"/>
            <a:ext cx="7967223" cy="418011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39725" y="492125"/>
            <a:ext cx="8456613" cy="871538"/>
          </a:xfrm>
        </p:spPr>
        <p:txBody>
          <a:bodyPr/>
          <a:lstStyle/>
          <a:p>
            <a:pPr>
              <a:defRPr/>
            </a:pPr>
            <a:r>
              <a:rPr lang="en-US" sz="1800"/>
              <a:t>Types of Routing Protocols</a:t>
            </a:r>
            <a:br>
              <a:rPr lang="en-US" sz="1800"/>
            </a:br>
            <a:r>
              <a:rPr lang="en-US" sz="2800"/>
              <a:t>Classifying Routing Protocols</a:t>
            </a:r>
            <a:endParaRPr lang="en-US" sz="2800">
              <a:solidFill>
                <a:schemeClr val="accent5">
                  <a:lumMod val="75000"/>
                </a:schemeClr>
              </a:solidFill>
              <a:cs typeface="Arial"/>
            </a:endParaRPr>
          </a:p>
        </p:txBody>
      </p:sp>
      <p:pic>
        <p:nvPicPr>
          <p:cNvPr id="12290" name="Picture 2"/>
          <p:cNvPicPr>
            <a:picLocks noChangeAspect="1" noChangeArrowheads="1"/>
          </p:cNvPicPr>
          <p:nvPr/>
        </p:nvPicPr>
        <p:blipFill>
          <a:blip r:embed="rId3"/>
          <a:srcRect l="0" t="11455" r="0" b="0"/>
          <a:stretch/>
        </p:blipFill>
        <p:spPr bwMode="auto">
          <a:xfrm>
            <a:off x="803550" y="1363663"/>
            <a:ext cx="7094745" cy="52823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4338" name="Picture 2"/>
          <p:cNvPicPr>
            <a:picLocks noChangeAspect="1" noChangeArrowheads="1"/>
          </p:cNvPicPr>
          <p:nvPr/>
        </p:nvPicPr>
        <p:blipFill>
          <a:blip r:embed="rId3"/>
          <a:stretch/>
        </p:blipFill>
        <p:spPr bwMode="auto">
          <a:xfrm>
            <a:off x="0" y="1756227"/>
            <a:ext cx="6001328" cy="3280229"/>
          </a:xfrm>
          <a:prstGeom prst="rect">
            <a:avLst/>
          </a:prstGeom>
          <a:noFill/>
          <a:ln>
            <a:noFill/>
          </a:ln>
        </p:spPr>
      </p:pic>
      <p:sp>
        <p:nvSpPr>
          <p:cNvPr id="8194" name="Rectangle 2"/>
          <p:cNvSpPr>
            <a:spLocks noChangeArrowheads="1" noGrp="1"/>
          </p:cNvSpPr>
          <p:nvPr>
            <p:ph type="title"/>
          </p:nvPr>
        </p:nvSpPr>
        <p:spPr bwMode="auto">
          <a:xfrm>
            <a:off x="339725" y="492125"/>
            <a:ext cx="8456613" cy="871538"/>
          </a:xfrm>
        </p:spPr>
        <p:txBody>
          <a:bodyPr/>
          <a:lstStyle/>
          <a:p>
            <a:pPr>
              <a:tabLst>
                <a:tab pos="4803775" algn="l"/>
              </a:tabLst>
              <a:defRPr/>
            </a:pPr>
            <a:r>
              <a:rPr lang="en-US" sz="1800"/>
              <a:t>Types of Routing Protocols</a:t>
            </a:r>
            <a:br>
              <a:rPr lang="en-US" sz="1800"/>
            </a:br>
            <a:r>
              <a:rPr lang="en-US" sz="2800"/>
              <a:t>Distance Vector Routing Protocols</a:t>
            </a:r>
            <a:endParaRPr/>
          </a:p>
        </p:txBody>
      </p:sp>
      <p:sp>
        <p:nvSpPr>
          <p:cNvPr id="2" name="TextBox 1"/>
          <p:cNvSpPr txBox="1"/>
          <p:nvPr/>
        </p:nvSpPr>
        <p:spPr bwMode="auto">
          <a:xfrm>
            <a:off x="5660571" y="1640113"/>
            <a:ext cx="3251200" cy="1631216"/>
          </a:xfrm>
          <a:prstGeom prst="rect">
            <a:avLst/>
          </a:prstGeom>
          <a:noFill/>
        </p:spPr>
        <p:txBody>
          <a:bodyPr wrap="square" rtlCol="0">
            <a:spAutoFit/>
          </a:bodyPr>
          <a:lstStyle/>
          <a:p>
            <a:pPr algn="l">
              <a:defRPr/>
            </a:pPr>
            <a:r>
              <a:rPr lang="en-US" sz="2000"/>
              <a:t>Distance vector IPv4 IGPs:</a:t>
            </a:r>
            <a:endParaRPr/>
          </a:p>
          <a:p>
            <a:pPr marL="342900" indent="-342900" algn="l">
              <a:buFont typeface="Wingdings"/>
              <a:buChar char="§"/>
              <a:defRPr/>
            </a:pPr>
            <a:r>
              <a:rPr lang="en-US" sz="2000" b="1"/>
              <a:t>RIPv1 </a:t>
            </a:r>
            <a:r>
              <a:rPr lang="en-US" sz="2000"/>
              <a:t>- First generation legacy protocol</a:t>
            </a:r>
            <a:endParaRPr/>
          </a:p>
          <a:p>
            <a:pPr marL="342900" indent="-342900" algn="l">
              <a:buFont typeface="Wingdings"/>
              <a:buChar char="§"/>
              <a:defRPr/>
            </a:pPr>
            <a:r>
              <a:rPr lang="en-US" sz="2000" b="1"/>
              <a:t>RIPv2 </a:t>
            </a:r>
            <a:r>
              <a:rPr lang="en-US" sz="2000"/>
              <a:t>- Simple distance vector routing protocol</a:t>
            </a:r>
            <a:endParaRPr/>
          </a:p>
        </p:txBody>
      </p:sp>
      <p:sp>
        <p:nvSpPr>
          <p:cNvPr id="3" name="TextBox 2"/>
          <p:cNvSpPr txBox="1"/>
          <p:nvPr/>
        </p:nvSpPr>
        <p:spPr bwMode="auto">
          <a:xfrm>
            <a:off x="638629" y="5384798"/>
            <a:ext cx="4383314" cy="923330"/>
          </a:xfrm>
          <a:prstGeom prst="rect">
            <a:avLst/>
          </a:prstGeom>
          <a:noFill/>
        </p:spPr>
        <p:txBody>
          <a:bodyPr wrap="square" rtlCol="0">
            <a:spAutoFit/>
          </a:bodyPr>
          <a:lstStyle/>
          <a:p>
            <a:pPr>
              <a:defRPr/>
            </a:pPr>
            <a:r>
              <a:rPr lang="en-US" sz="2000"/>
              <a:t>For R1, 172.16.3.0/24 is one hop away (distance). It can be reached through R2 (vector).</a:t>
            </a:r>
            <a:endParaRPr/>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39725" y="492125"/>
            <a:ext cx="8456613" cy="871538"/>
          </a:xfrm>
        </p:spPr>
        <p:txBody>
          <a:bodyPr/>
          <a:lstStyle/>
          <a:p>
            <a:pPr>
              <a:tabLst>
                <a:tab pos="4803775" algn="l"/>
              </a:tabLst>
              <a:defRPr/>
            </a:pPr>
            <a:r>
              <a:rPr lang="en-US" sz="1800"/>
              <a:t>Types of Routing Protocols</a:t>
            </a:r>
            <a:br>
              <a:rPr lang="en-US" sz="1800"/>
            </a:br>
            <a:r>
              <a:rPr lang="en-US" sz="2800"/>
              <a:t>Distance Vector or Link-State Routing Protocols</a:t>
            </a:r>
            <a:endParaRPr/>
          </a:p>
        </p:txBody>
      </p:sp>
      <p:sp>
        <p:nvSpPr>
          <p:cNvPr id="4" name="Rectangle 3"/>
          <p:cNvSpPr/>
          <p:nvPr/>
        </p:nvSpPr>
        <p:spPr bwMode="auto">
          <a:xfrm>
            <a:off x="1973943" y="1872343"/>
            <a:ext cx="4884057" cy="1200329"/>
          </a:xfrm>
          <a:prstGeom prst="rect">
            <a:avLst/>
          </a:prstGeom>
          <a:ln w="12700">
            <a:solidFill>
              <a:schemeClr val="tx1"/>
            </a:solidFill>
          </a:ln>
        </p:spPr>
        <p:txBody>
          <a:bodyPr wrap="square">
            <a:spAutoFit/>
          </a:bodyPr>
          <a:lstStyle/>
          <a:p>
            <a:pPr algn="just">
              <a:defRPr/>
            </a:pPr>
            <a:r>
              <a:rPr lang="en-US" sz="2400"/>
              <a:t>Distance vector protocols use routers as sign posts along the path to the final destination.</a:t>
            </a:r>
            <a:endParaRPr/>
          </a:p>
        </p:txBody>
      </p:sp>
      <p:sp>
        <p:nvSpPr>
          <p:cNvPr id="5" name="Rectangle 4"/>
          <p:cNvSpPr/>
          <p:nvPr/>
        </p:nvSpPr>
        <p:spPr bwMode="auto">
          <a:xfrm>
            <a:off x="490330" y="3441679"/>
            <a:ext cx="8306008" cy="3046988"/>
          </a:xfrm>
          <a:prstGeom prst="rect">
            <a:avLst/>
          </a:prstGeom>
          <a:ln w="12700">
            <a:solidFill>
              <a:schemeClr val="tx1"/>
            </a:solidFill>
          </a:ln>
        </p:spPr>
        <p:txBody>
          <a:bodyPr wrap="square">
            <a:spAutoFit/>
          </a:bodyPr>
          <a:lstStyle/>
          <a:p>
            <a:pPr marL="342900" indent="-342900" algn="just">
              <a:buFont typeface="Wingdings"/>
              <a:buChar char="ü"/>
              <a:defRPr/>
            </a:pPr>
            <a:r>
              <a:rPr lang="en-CA" sz="2400"/>
              <a:t>A link-state routing protocol is like having a complete map of the network topology. </a:t>
            </a:r>
            <a:endParaRPr/>
          </a:p>
          <a:p>
            <a:pPr marL="342900" indent="-342900" algn="just">
              <a:buFont typeface="Wingdings"/>
              <a:buChar char="ü"/>
              <a:defRPr/>
            </a:pPr>
            <a:r>
              <a:rPr lang="en-CA" sz="2400"/>
              <a:t>The sign posts along the way from source to destination are not necessary, because all link-state routers are using an identical map of the network.  </a:t>
            </a:r>
            <a:endParaRPr/>
          </a:p>
          <a:p>
            <a:pPr marL="342900" indent="-342900" algn="just">
              <a:buFont typeface="Wingdings"/>
              <a:buChar char="ü"/>
              <a:defRPr/>
            </a:pPr>
            <a:r>
              <a:rPr lang="en-CA" sz="2400"/>
              <a:t>A link-state router uses the link-state information to create a topology map and to select the best path to all destination networks in the topology.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5362" name="Picture 2"/>
          <p:cNvPicPr>
            <a:picLocks noChangeAspect="1" noChangeArrowheads="1"/>
          </p:cNvPicPr>
          <p:nvPr/>
        </p:nvPicPr>
        <p:blipFill>
          <a:blip r:embed="rId3"/>
          <a:stretch/>
        </p:blipFill>
        <p:spPr bwMode="auto">
          <a:xfrm>
            <a:off x="158951" y="1733384"/>
            <a:ext cx="6183792" cy="4663397"/>
          </a:xfrm>
          <a:prstGeom prst="rect">
            <a:avLst/>
          </a:prstGeom>
          <a:noFill/>
          <a:ln>
            <a:noFill/>
          </a:ln>
        </p:spPr>
      </p:pic>
      <p:sp>
        <p:nvSpPr>
          <p:cNvPr id="8194" name="Rectangle 2"/>
          <p:cNvSpPr>
            <a:spLocks noChangeArrowheads="1" noGrp="1"/>
          </p:cNvSpPr>
          <p:nvPr>
            <p:ph type="title"/>
          </p:nvPr>
        </p:nvSpPr>
        <p:spPr bwMode="auto">
          <a:xfrm>
            <a:off x="339725" y="492125"/>
            <a:ext cx="8456613" cy="871538"/>
          </a:xfrm>
        </p:spPr>
        <p:txBody>
          <a:bodyPr/>
          <a:lstStyle/>
          <a:p>
            <a:pPr>
              <a:tabLst>
                <a:tab pos="4803775" algn="l"/>
              </a:tabLst>
              <a:defRPr/>
            </a:pPr>
            <a:r>
              <a:rPr lang="en-US" sz="1800"/>
              <a:t>Types of Routing Protocols</a:t>
            </a:r>
            <a:br>
              <a:rPr lang="en-US" sz="1800"/>
            </a:br>
            <a:r>
              <a:rPr lang="en-US" sz="2800"/>
              <a:t>Link-State Routing Protocols</a:t>
            </a:r>
            <a:endParaRPr/>
          </a:p>
        </p:txBody>
      </p:sp>
      <p:sp>
        <p:nvSpPr>
          <p:cNvPr id="2" name="TextBox 1"/>
          <p:cNvSpPr txBox="1"/>
          <p:nvPr/>
        </p:nvSpPr>
        <p:spPr bwMode="auto">
          <a:xfrm>
            <a:off x="5558971" y="2191656"/>
            <a:ext cx="3251200" cy="1754326"/>
          </a:xfrm>
          <a:prstGeom prst="rect">
            <a:avLst/>
          </a:prstGeom>
          <a:noFill/>
        </p:spPr>
        <p:txBody>
          <a:bodyPr wrap="square" rtlCol="0">
            <a:spAutoFit/>
          </a:bodyPr>
          <a:lstStyle/>
          <a:p>
            <a:pPr algn="l">
              <a:defRPr/>
            </a:pPr>
            <a:r>
              <a:rPr lang="en-CA" sz="2000"/>
              <a:t>Link-state IPv4 IGPs:</a:t>
            </a:r>
            <a:endParaRPr lang="en-US" sz="2000"/>
          </a:p>
          <a:p>
            <a:pPr marL="342900" lvl="0" indent="-342900" algn="l">
              <a:buFont typeface="Wingdings"/>
              <a:buChar char="§"/>
              <a:defRPr/>
            </a:pPr>
            <a:r>
              <a:rPr lang="en-CA" sz="2000" b="1"/>
              <a:t>OSPF </a:t>
            </a:r>
            <a:r>
              <a:rPr lang="en-CA" sz="2000"/>
              <a:t>- Popular standards based routing protocol</a:t>
            </a:r>
            <a:endParaRPr lang="en-US" sz="2000"/>
          </a:p>
          <a:p>
            <a:pPr marL="342900" lvl="0" indent="-342900" algn="l">
              <a:buFont typeface="Wingdings"/>
              <a:buChar char="§"/>
              <a:defRPr/>
            </a:pPr>
            <a:r>
              <a:rPr lang="en-CA" sz="2000" b="1"/>
              <a:t>IS-IS </a:t>
            </a:r>
            <a:r>
              <a:rPr lang="en-CA" sz="2000"/>
              <a:t>- Popular in provider networks. </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39725" y="492125"/>
            <a:ext cx="8456613" cy="871538"/>
          </a:xfrm>
        </p:spPr>
        <p:txBody>
          <a:bodyPr/>
          <a:lstStyle/>
          <a:p>
            <a:pPr>
              <a:tabLst>
                <a:tab pos="4803775" algn="l"/>
              </a:tabLst>
              <a:defRPr/>
            </a:pPr>
            <a:r>
              <a:rPr lang="en-US" sz="1800"/>
              <a:t>Distance Vector Routing Protocol Operation</a:t>
            </a:r>
            <a:br>
              <a:rPr lang="en-US" sz="1800"/>
            </a:br>
            <a:r>
              <a:rPr lang="en-US" sz="2800"/>
              <a:t>Distance Vector Technologies</a:t>
            </a:r>
            <a:endParaRPr/>
          </a:p>
        </p:txBody>
      </p:sp>
      <p:sp>
        <p:nvSpPr>
          <p:cNvPr id="2" name="Rectangle 1"/>
          <p:cNvSpPr/>
          <p:nvPr/>
        </p:nvSpPr>
        <p:spPr bwMode="auto">
          <a:xfrm>
            <a:off x="165669" y="1805980"/>
            <a:ext cx="5785188" cy="2800767"/>
          </a:xfrm>
          <a:prstGeom prst="rect">
            <a:avLst/>
          </a:prstGeom>
        </p:spPr>
        <p:txBody>
          <a:bodyPr wrap="square">
            <a:spAutoFit/>
          </a:bodyPr>
          <a:lstStyle/>
          <a:p>
            <a:pPr algn="just">
              <a:defRPr/>
            </a:pPr>
            <a:r>
              <a:rPr lang="en-US" sz="2200" b="1"/>
              <a:t>Distance vector routing protocols: </a:t>
            </a:r>
            <a:endParaRPr/>
          </a:p>
          <a:p>
            <a:pPr marL="342900" indent="-342900" algn="just">
              <a:buFont typeface="Wingdings"/>
              <a:buChar char="§"/>
              <a:defRPr/>
            </a:pPr>
            <a:r>
              <a:rPr lang="en-US" sz="2200"/>
              <a:t>Share updates between neighbors</a:t>
            </a:r>
            <a:endParaRPr/>
          </a:p>
          <a:p>
            <a:pPr marL="342900" indent="-342900" algn="just">
              <a:buFont typeface="Wingdings"/>
              <a:buChar char="§"/>
              <a:defRPr/>
            </a:pPr>
            <a:r>
              <a:rPr lang="en-US" sz="2200"/>
              <a:t>Not aware of the network topology</a:t>
            </a:r>
            <a:endParaRPr/>
          </a:p>
          <a:p>
            <a:pPr marL="342900" indent="-342900" algn="just">
              <a:buFont typeface="Wingdings"/>
              <a:buChar char="§"/>
              <a:defRPr/>
            </a:pPr>
            <a:r>
              <a:rPr lang="en-US" sz="2200"/>
              <a:t>Some send periodic updates to broadcast IP 255.255.255.255 even if topology has not changed </a:t>
            </a:r>
            <a:endParaRPr/>
          </a:p>
          <a:p>
            <a:pPr marL="342900" indent="-342900" algn="just">
              <a:buFont typeface="Wingdings"/>
              <a:buChar char="§"/>
              <a:defRPr/>
            </a:pPr>
            <a:r>
              <a:rPr lang="en-US" sz="2200"/>
              <a:t>Updates consume bandwidth and network device CPU resources</a:t>
            </a:r>
            <a:endParaRPr/>
          </a:p>
        </p:txBody>
      </p:sp>
      <p:pic>
        <p:nvPicPr>
          <p:cNvPr id="17410" name="Picture 2"/>
          <p:cNvPicPr>
            <a:picLocks noChangeAspect="1" noChangeArrowheads="1"/>
          </p:cNvPicPr>
          <p:nvPr/>
        </p:nvPicPr>
        <p:blipFill>
          <a:blip r:embed="rId3"/>
          <a:stretch/>
        </p:blipFill>
        <p:spPr bwMode="auto">
          <a:xfrm>
            <a:off x="5934398" y="2162628"/>
            <a:ext cx="3149950" cy="372446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39725" y="492125"/>
            <a:ext cx="8456613" cy="871538"/>
          </a:xfrm>
        </p:spPr>
        <p:txBody>
          <a:bodyPr/>
          <a:lstStyle/>
          <a:p>
            <a:pPr>
              <a:tabLst>
                <a:tab pos="4803775" algn="l"/>
              </a:tabLst>
              <a:defRPr/>
            </a:pPr>
            <a:r>
              <a:rPr lang="en-US" sz="1800"/>
              <a:t>Distance Vector Routing Protocol Operation</a:t>
            </a:r>
            <a:br>
              <a:rPr lang="en-US" sz="1800"/>
            </a:br>
            <a:r>
              <a:rPr lang="en-US" sz="2800"/>
              <a:t>Distance Vector Algorithm</a:t>
            </a:r>
            <a:endParaRPr/>
          </a:p>
        </p:txBody>
      </p:sp>
      <p:sp>
        <p:nvSpPr>
          <p:cNvPr id="2" name="Rectangle 1"/>
          <p:cNvSpPr/>
          <p:nvPr/>
        </p:nvSpPr>
        <p:spPr bwMode="auto">
          <a:xfrm>
            <a:off x="551543" y="4462346"/>
            <a:ext cx="8069943" cy="757130"/>
          </a:xfrm>
          <a:prstGeom prst="rect">
            <a:avLst/>
          </a:prstGeom>
        </p:spPr>
        <p:txBody>
          <a:bodyPr wrap="square">
            <a:spAutoFit/>
          </a:bodyPr>
          <a:lstStyle/>
          <a:p>
            <a:pPr algn="l">
              <a:defRPr/>
            </a:pPr>
            <a:r>
              <a:rPr lang="en-US"/>
              <a:t>RIP uses the Bellman-Ford algorithm as its routing algorithm.</a:t>
            </a:r>
            <a:endParaRPr/>
          </a:p>
        </p:txBody>
      </p:sp>
      <p:pic>
        <p:nvPicPr>
          <p:cNvPr id="18434" name="Picture 2"/>
          <p:cNvPicPr>
            <a:picLocks noChangeAspect="1" noChangeArrowheads="1"/>
          </p:cNvPicPr>
          <p:nvPr/>
        </p:nvPicPr>
        <p:blipFill>
          <a:blip r:embed="rId3"/>
          <a:stretch/>
        </p:blipFill>
        <p:spPr bwMode="auto">
          <a:xfrm>
            <a:off x="1117601" y="1565609"/>
            <a:ext cx="5942692" cy="26935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235724" y="493485"/>
            <a:ext cx="8456613" cy="885372"/>
          </a:xfrm>
        </p:spPr>
        <p:txBody>
          <a:bodyPr/>
          <a:lstStyle/>
          <a:p>
            <a:pPr>
              <a:tabLst>
                <a:tab pos="4803775" algn="l"/>
              </a:tabLst>
              <a:defRPr/>
            </a:pPr>
            <a:r>
              <a:rPr lang="en-US" sz="1800"/>
              <a:t>Link-State Routing Protocol Operation</a:t>
            </a:r>
            <a:br>
              <a:rPr lang="en-US" sz="1800"/>
            </a:br>
            <a:r>
              <a:rPr lang="en-US" sz="2800"/>
              <a:t>Shortest Path First Protocols</a:t>
            </a:r>
            <a:endParaRPr/>
          </a:p>
        </p:txBody>
      </p:sp>
      <p:pic>
        <p:nvPicPr>
          <p:cNvPr id="29698" name="Picture 2"/>
          <p:cNvPicPr>
            <a:picLocks noChangeAspect="1" noChangeArrowheads="1"/>
          </p:cNvPicPr>
          <p:nvPr/>
        </p:nvPicPr>
        <p:blipFill>
          <a:blip r:embed="rId3"/>
          <a:stretch/>
        </p:blipFill>
        <p:spPr bwMode="auto">
          <a:xfrm>
            <a:off x="2136350" y="1612310"/>
            <a:ext cx="5454621" cy="45852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235724" y="493485"/>
            <a:ext cx="8456613" cy="885372"/>
          </a:xfrm>
        </p:spPr>
        <p:txBody>
          <a:bodyPr/>
          <a:lstStyle/>
          <a:p>
            <a:pPr>
              <a:tabLst>
                <a:tab pos="4803775" algn="l"/>
              </a:tabLst>
              <a:defRPr/>
            </a:pPr>
            <a:r>
              <a:rPr lang="en-US" sz="1800"/>
              <a:t>Link-State Updates</a:t>
            </a:r>
            <a:br>
              <a:rPr lang="en-US" sz="1800"/>
            </a:br>
            <a:r>
              <a:rPr lang="en-US" sz="2800"/>
              <a:t>Link-State Routing Process</a:t>
            </a:r>
            <a:endParaRPr/>
          </a:p>
        </p:txBody>
      </p:sp>
      <p:pic>
        <p:nvPicPr>
          <p:cNvPr id="31746" name="Picture 2"/>
          <p:cNvPicPr>
            <a:picLocks noChangeAspect="1" noChangeArrowheads="1"/>
          </p:cNvPicPr>
          <p:nvPr/>
        </p:nvPicPr>
        <p:blipFill>
          <a:blip r:embed="rId3"/>
          <a:stretch/>
        </p:blipFill>
        <p:spPr bwMode="auto">
          <a:xfrm>
            <a:off x="699609" y="1877090"/>
            <a:ext cx="7863820" cy="40011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235724" y="493485"/>
            <a:ext cx="8456613" cy="885372"/>
          </a:xfrm>
        </p:spPr>
        <p:txBody>
          <a:bodyPr/>
          <a:lstStyle/>
          <a:p>
            <a:pPr>
              <a:tabLst>
                <a:tab pos="4803775" algn="l"/>
              </a:tabLst>
              <a:defRPr/>
            </a:pPr>
            <a:r>
              <a:rPr lang="en-US" sz="1800"/>
              <a:t>Link-State Routing Protocol Operation</a:t>
            </a:r>
            <a:br>
              <a:rPr lang="en-US" sz="1800"/>
            </a:br>
            <a:r>
              <a:rPr lang="en-US" sz="2800"/>
              <a:t>Dijkstra’s</a:t>
            </a:r>
            <a:r>
              <a:rPr lang="en-US" sz="2800"/>
              <a:t> Algorithm</a:t>
            </a:r>
            <a:endParaRPr/>
          </a:p>
        </p:txBody>
      </p:sp>
      <p:pic>
        <p:nvPicPr>
          <p:cNvPr id="30722" name="Picture 2"/>
          <p:cNvPicPr>
            <a:picLocks noChangeAspect="1" noChangeArrowheads="1"/>
          </p:cNvPicPr>
          <p:nvPr/>
        </p:nvPicPr>
        <p:blipFill>
          <a:blip r:embed="rId3"/>
          <a:stretch/>
        </p:blipFill>
        <p:spPr bwMode="auto">
          <a:xfrm>
            <a:off x="1627378" y="1523999"/>
            <a:ext cx="5978108" cy="49405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88430" y="209866"/>
            <a:ext cx="8467724" cy="517161"/>
          </a:xfrm>
        </p:spPr>
        <p:txBody>
          <a:bodyPr/>
          <a:lstStyle/>
          <a:p>
            <a:pPr>
              <a:defRPr/>
            </a:pPr>
            <a:r>
              <a:rPr lang="en-US"/>
              <a:t>Major components of network layer</a:t>
            </a:r>
            <a:endParaRPr/>
          </a:p>
        </p:txBody>
      </p:sp>
      <p:sp>
        <p:nvSpPr>
          <p:cNvPr id="3" name="Content Placeholder 2"/>
          <p:cNvSpPr>
            <a:spLocks noGrp="1"/>
          </p:cNvSpPr>
          <p:nvPr>
            <p:ph idx="1"/>
          </p:nvPr>
        </p:nvSpPr>
        <p:spPr bwMode="auto">
          <a:xfrm>
            <a:off x="269823" y="929390"/>
            <a:ext cx="8716311" cy="5348990"/>
          </a:xfrm>
        </p:spPr>
        <p:txBody>
          <a:bodyPr/>
          <a:lstStyle/>
          <a:p>
            <a:pPr algn="just">
              <a:defRPr/>
            </a:pPr>
            <a:r>
              <a:rPr lang="en-US"/>
              <a:t>The Internet Protocol (</a:t>
            </a:r>
            <a:r>
              <a:rPr lang="en-US" b="1"/>
              <a:t>IP Protocol – IPv4 &amp; IPv6)</a:t>
            </a:r>
            <a:r>
              <a:rPr lang="en-US"/>
              <a:t>, which defines network- layer addressing, the fields in the datagram, and the actions taken by routers and end systems on a datagram based on values in these fields.</a:t>
            </a:r>
            <a:endParaRPr/>
          </a:p>
          <a:p>
            <a:pPr algn="just">
              <a:defRPr/>
            </a:pPr>
            <a:r>
              <a:rPr lang="en-US"/>
              <a:t>Second: Path determination component; it determines the route a datagram follows from source to destination. Examples of such components used in the Internet are RIP, OSPF, BGP.</a:t>
            </a:r>
            <a:endParaRPr/>
          </a:p>
          <a:p>
            <a:pPr algn="just">
              <a:defRPr/>
            </a:pPr>
            <a:r>
              <a:rPr lang="en-US"/>
              <a:t>The Internet's network- layer error and information reporting protocol, </a:t>
            </a:r>
            <a:r>
              <a:rPr lang="en-US" b="1"/>
              <a:t>ICMP</a:t>
            </a:r>
            <a:r>
              <a:rPr lang="en-US"/>
              <a:t>, is a facility to report errors in datagrams and respond to requests for certain network- layer information.</a:t>
            </a:r>
            <a:endParaRPr/>
          </a:p>
        </p:txBody>
      </p:sp>
      <p:sp>
        <p:nvSpPr>
          <p:cNvPr id="4" name="Footer Placeholder 3"/>
          <p:cNvSpPr>
            <a:spLocks noGrp="1"/>
          </p:cNvSpPr>
          <p:nvPr>
            <p:ph type="ftr" sz="quarter" idx="11"/>
          </p:nvPr>
        </p:nvSpPr>
        <p:spPr bwMode="auto"/>
        <p:txBody>
          <a:bodyPr/>
          <a:lstStyle/>
          <a:p>
            <a:pPr>
              <a:defRPr/>
            </a:pPr>
            <a:r>
              <a:rPr lang="en-US"/>
              <a:t>Network Layer</a:t>
            </a:r>
            <a:endParaRPr/>
          </a:p>
        </p:txBody>
      </p:sp>
      <p:sp>
        <p:nvSpPr>
          <p:cNvPr id="5" name="Slide Number Placeholder 4"/>
          <p:cNvSpPr>
            <a:spLocks noGrp="1"/>
          </p:cNvSpPr>
          <p:nvPr>
            <p:ph type="sldNum" sz="quarter" idx="12"/>
          </p:nvPr>
        </p:nvSpPr>
        <p:spPr bwMode="auto"/>
        <p:txBody>
          <a:bodyPr/>
          <a:lstStyle/>
          <a:p>
            <a:pPr>
              <a:defRPr/>
            </a:pPr>
            <a:r>
              <a:rPr lang="en-US"/>
              <a:t>4-</a:t>
            </a:r>
            <a:fld id="{806BFCDF-86EC-4AFB-A941-016F65EAC5D2}"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235724" y="493485"/>
            <a:ext cx="8456613" cy="885372"/>
          </a:xfrm>
        </p:spPr>
        <p:txBody>
          <a:bodyPr/>
          <a:lstStyle/>
          <a:p>
            <a:pPr>
              <a:tabLst>
                <a:tab pos="4803775" algn="l"/>
              </a:tabLst>
              <a:defRPr/>
            </a:pPr>
            <a:r>
              <a:rPr lang="en-US" sz="1800"/>
              <a:t>Why Use Link-State Routing Protocols</a:t>
            </a:r>
            <a:br>
              <a:rPr lang="en-US" sz="1800"/>
            </a:br>
            <a:r>
              <a:rPr lang="en-US" sz="2800"/>
              <a:t>Protocols</a:t>
            </a:r>
            <a:r>
              <a:rPr lang="en-US" sz="2800"/>
              <a:t> that Use Link-State</a:t>
            </a:r>
            <a:endParaRPr/>
          </a:p>
        </p:txBody>
      </p:sp>
      <p:sp>
        <p:nvSpPr>
          <p:cNvPr id="3" name="TextBox 2"/>
          <p:cNvSpPr txBox="1"/>
          <p:nvPr/>
        </p:nvSpPr>
        <p:spPr bwMode="auto">
          <a:xfrm>
            <a:off x="406398" y="2032000"/>
            <a:ext cx="8273143" cy="3416320"/>
          </a:xfrm>
          <a:prstGeom prst="rect">
            <a:avLst/>
          </a:prstGeom>
          <a:noFill/>
        </p:spPr>
        <p:txBody>
          <a:bodyPr wrap="square" rtlCol="0">
            <a:spAutoFit/>
          </a:bodyPr>
          <a:lstStyle/>
          <a:p>
            <a:pPr algn="l">
              <a:defRPr/>
            </a:pPr>
            <a:r>
              <a:rPr lang="en-US"/>
              <a:t>There are only two link-state routing protocols:</a:t>
            </a:r>
            <a:endParaRPr/>
          </a:p>
          <a:p>
            <a:pPr algn="l">
              <a:defRPr/>
            </a:pPr>
            <a:endParaRPr lang="en-US"/>
          </a:p>
          <a:p>
            <a:pPr marL="342900" indent="-342900" algn="l">
              <a:buClr>
                <a:schemeClr val="accent5">
                  <a:lumMod val="75000"/>
                </a:schemeClr>
              </a:buClr>
              <a:buFont typeface="Wingdings"/>
              <a:buChar char="§"/>
              <a:defRPr/>
            </a:pPr>
            <a:r>
              <a:rPr lang="en-US"/>
              <a:t>Open Shortest Path First (OSPF) most popular </a:t>
            </a:r>
            <a:endParaRPr/>
          </a:p>
          <a:p>
            <a:pPr marL="800100" lvl="1" indent="-342900" algn="l">
              <a:buClr>
                <a:schemeClr val="accent5">
                  <a:lumMod val="75000"/>
                </a:schemeClr>
              </a:buClr>
              <a:buFont typeface="Arial"/>
              <a:buChar char="•"/>
              <a:defRPr/>
            </a:pPr>
            <a:r>
              <a:rPr lang="en-US"/>
              <a:t>began in 1987 </a:t>
            </a:r>
            <a:endParaRPr/>
          </a:p>
          <a:p>
            <a:pPr marL="800100" lvl="1" indent="-342900" algn="l">
              <a:buClr>
                <a:schemeClr val="accent5">
                  <a:lumMod val="75000"/>
                </a:schemeClr>
              </a:buClr>
              <a:buFont typeface="Arial"/>
              <a:buChar char="•"/>
              <a:defRPr/>
            </a:pPr>
            <a:r>
              <a:rPr lang="en-US"/>
              <a:t>two current versions</a:t>
            </a:r>
            <a:endParaRPr/>
          </a:p>
          <a:p>
            <a:pPr marL="800100" lvl="1" indent="-342900" algn="l">
              <a:buClr>
                <a:schemeClr val="accent5">
                  <a:lumMod val="75000"/>
                </a:schemeClr>
              </a:buClr>
              <a:buFont typeface="Arial"/>
              <a:buChar char="•"/>
              <a:defRPr/>
            </a:pPr>
            <a:r>
              <a:rPr lang="en-US"/>
              <a:t>OSPFv2 - OSPF for IPv4 networks</a:t>
            </a:r>
            <a:endParaRPr/>
          </a:p>
          <a:p>
            <a:pPr marL="800100" lvl="1" indent="-342900" algn="l">
              <a:buClr>
                <a:schemeClr val="accent5">
                  <a:lumMod val="75000"/>
                </a:schemeClr>
              </a:buClr>
              <a:buFont typeface="Arial"/>
              <a:buChar char="•"/>
              <a:defRPr/>
            </a:pPr>
            <a:r>
              <a:rPr lang="en-US"/>
              <a:t>OSPFv3 - OSPF for IPv6 networks </a:t>
            </a:r>
            <a:endParaRPr/>
          </a:p>
          <a:p>
            <a:pPr marL="342900" indent="-342900" algn="l">
              <a:buClr>
                <a:schemeClr val="accent5">
                  <a:lumMod val="75000"/>
                </a:schemeClr>
              </a:buClr>
              <a:buFont typeface="Wingdings"/>
              <a:buChar char="§"/>
              <a:defRPr/>
            </a:pPr>
            <a:endParaRPr lang="en-US"/>
          </a:p>
          <a:p>
            <a:pPr marL="342900" indent="-342900" algn="l">
              <a:buClr>
                <a:schemeClr val="accent5">
                  <a:lumMod val="75000"/>
                </a:schemeClr>
              </a:buClr>
              <a:buFont typeface="Wingdings"/>
              <a:buChar char="§"/>
              <a:defRPr/>
            </a:pPr>
            <a:r>
              <a:rPr lang="en-US"/>
              <a:t>IS-IS was designed by International Organization for Standardization (ISO )</a:t>
            </a:r>
            <a:endParaRPr/>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4" name="Rectangle 2"/>
          <p:cNvSpPr>
            <a:spLocks noChangeArrowheads="1" noGrp="1"/>
          </p:cNvSpPr>
          <p:nvPr>
            <p:ph type="title"/>
          </p:nvPr>
        </p:nvSpPr>
        <p:spPr bwMode="auto">
          <a:xfrm>
            <a:off x="339725" y="492125"/>
            <a:ext cx="8456613" cy="871538"/>
          </a:xfrm>
        </p:spPr>
        <p:txBody>
          <a:bodyPr/>
          <a:lstStyle/>
          <a:p>
            <a:pPr>
              <a:tabLst>
                <a:tab pos="4803775" algn="l"/>
              </a:tabLst>
              <a:defRPr/>
            </a:pPr>
            <a:r>
              <a:rPr lang="en-US" sz="1800"/>
              <a:t>Types of Routing Protocols</a:t>
            </a:r>
            <a:br>
              <a:rPr lang="en-US" sz="1800"/>
            </a:br>
            <a:r>
              <a:rPr lang="en-US" sz="2800"/>
              <a:t>IGP and EGP Routing Protocols</a:t>
            </a:r>
            <a:endParaRPr/>
          </a:p>
        </p:txBody>
      </p:sp>
      <p:pic>
        <p:nvPicPr>
          <p:cNvPr id="13314" name="Picture 2"/>
          <p:cNvPicPr>
            <a:picLocks noChangeAspect="1" noChangeArrowheads="1"/>
          </p:cNvPicPr>
          <p:nvPr/>
        </p:nvPicPr>
        <p:blipFill>
          <a:blip r:embed="rId3"/>
          <a:stretch/>
        </p:blipFill>
        <p:spPr bwMode="auto">
          <a:xfrm>
            <a:off x="0" y="1742133"/>
            <a:ext cx="6540500" cy="4528038"/>
          </a:xfrm>
          <a:prstGeom prst="rect">
            <a:avLst/>
          </a:prstGeom>
          <a:noFill/>
          <a:ln>
            <a:noFill/>
          </a:ln>
        </p:spPr>
      </p:pic>
      <p:sp>
        <p:nvSpPr>
          <p:cNvPr id="2" name="TextBox 1"/>
          <p:cNvSpPr txBox="1"/>
          <p:nvPr/>
        </p:nvSpPr>
        <p:spPr bwMode="auto">
          <a:xfrm>
            <a:off x="6037943" y="1640114"/>
            <a:ext cx="2873828" cy="4025717"/>
          </a:xfrm>
          <a:prstGeom prst="rect">
            <a:avLst/>
          </a:prstGeom>
          <a:noFill/>
        </p:spPr>
        <p:txBody>
          <a:bodyPr wrap="square" rtlCol="0">
            <a:spAutoFit/>
          </a:bodyPr>
          <a:lstStyle/>
          <a:p>
            <a:pPr algn="l">
              <a:defRPr/>
            </a:pPr>
            <a:r>
              <a:rPr lang="en-US" sz="2000" b="1"/>
              <a:t>Interior Gateway Protocols (IGP) </a:t>
            </a:r>
            <a:r>
              <a:rPr lang="en-US" sz="2000"/>
              <a:t>- </a:t>
            </a:r>
            <a:endParaRPr/>
          </a:p>
          <a:p>
            <a:pPr marL="342900" indent="-342900" algn="l">
              <a:buClr>
                <a:schemeClr val="accent5">
                  <a:lumMod val="75000"/>
                </a:schemeClr>
              </a:buClr>
              <a:buFont typeface="Wingdings"/>
              <a:buChar char="§"/>
              <a:defRPr/>
            </a:pPr>
            <a:r>
              <a:rPr lang="en-US" sz="2000"/>
              <a:t>Used for routing within an AS</a:t>
            </a:r>
            <a:endParaRPr/>
          </a:p>
          <a:p>
            <a:pPr marL="342900" indent="-342900" algn="l">
              <a:buClr>
                <a:schemeClr val="accent5">
                  <a:lumMod val="75000"/>
                </a:schemeClr>
              </a:buClr>
              <a:buFont typeface="Wingdings"/>
              <a:buChar char="§"/>
              <a:defRPr/>
            </a:pPr>
            <a:r>
              <a:rPr lang="en-US" sz="2000"/>
              <a:t>Include RIP, EIGRP, OSPF, and IS-IS</a:t>
            </a:r>
            <a:endParaRPr/>
          </a:p>
          <a:p>
            <a:pPr algn="l">
              <a:defRPr/>
            </a:pPr>
            <a:r>
              <a:rPr lang="en-US" sz="2000" b="1"/>
              <a:t>Exterior Gateway Protocols (EGP) </a:t>
            </a:r>
            <a:r>
              <a:rPr lang="en-US" sz="2000"/>
              <a:t>- </a:t>
            </a:r>
            <a:endParaRPr/>
          </a:p>
          <a:p>
            <a:pPr marL="342900" indent="-342900" algn="l">
              <a:buClr>
                <a:schemeClr val="accent5">
                  <a:lumMod val="75000"/>
                </a:schemeClr>
              </a:buClr>
              <a:buFont typeface="Wingdings"/>
              <a:buChar char="§"/>
              <a:defRPr/>
            </a:pPr>
            <a:r>
              <a:rPr lang="en-US" sz="2000"/>
              <a:t>Used for routing between AS</a:t>
            </a:r>
            <a:endParaRPr/>
          </a:p>
          <a:p>
            <a:pPr marL="342900" indent="-342900" algn="l">
              <a:buClr>
                <a:schemeClr val="accent5">
                  <a:lumMod val="75000"/>
                </a:schemeClr>
              </a:buClr>
              <a:buFont typeface="Wingdings"/>
              <a:buChar char="§"/>
              <a:defRPr/>
            </a:pPr>
            <a:r>
              <a:rPr lang="en-US" sz="2000"/>
              <a:t>Official routing protocol used by the Internet</a:t>
            </a:r>
            <a:endParaRPr/>
          </a:p>
          <a:p>
            <a:pPr algn="l">
              <a:defRPr/>
            </a:pPr>
            <a:endParaRPr lang="en-US"/>
          </a:p>
        </p:txBody>
      </p:sp>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1553"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1554"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EE05CA10-C05E-7340-AE5A-A0103C261EDF}" type="slidenum">
              <a:rPr lang="en-US" sz="1200">
                <a:latin typeface="Tahoma"/>
              </a:rPr>
              <a:t/>
            </a:fld>
            <a:endParaRPr lang="en-US" sz="1200">
              <a:latin typeface="Tahoma"/>
            </a:endParaRPr>
          </a:p>
        </p:txBody>
      </p:sp>
      <p:sp>
        <p:nvSpPr>
          <p:cNvPr id="106500" name="Rectangle 2"/>
          <p:cNvSpPr>
            <a:spLocks noChangeArrowheads="1" noGrp="1"/>
          </p:cNvSpPr>
          <p:nvPr>
            <p:ph type="title"/>
          </p:nvPr>
        </p:nvSpPr>
        <p:spPr bwMode="auto"/>
        <p:txBody>
          <a:bodyPr/>
          <a:lstStyle/>
          <a:p>
            <a:pPr>
              <a:defRPr/>
            </a:pPr>
            <a:r>
              <a:rPr lang="en-US" sz="4000">
                <a:cs typeface="+mj-cs"/>
              </a:rPr>
              <a:t>Interior gateway protocols</a:t>
            </a:r>
            <a:endParaRPr/>
          </a:p>
        </p:txBody>
      </p:sp>
      <p:sp>
        <p:nvSpPr>
          <p:cNvPr id="106501" name="Rectangle 3"/>
          <p:cNvSpPr>
            <a:spLocks noChangeArrowheads="1" noGrp="1"/>
          </p:cNvSpPr>
          <p:nvPr>
            <p:ph type="body" idx="1"/>
          </p:nvPr>
        </p:nvSpPr>
        <p:spPr bwMode="auto"/>
        <p:txBody>
          <a:bodyPr/>
          <a:lstStyle/>
          <a:p>
            <a:pPr>
              <a:buFont typeface="Wingdings"/>
              <a:buChar char="v"/>
              <a:defRPr/>
            </a:pPr>
            <a:r>
              <a:rPr lang="en-US">
                <a:cs typeface="+mn-cs"/>
              </a:rPr>
              <a:t>most common routing protocols:</a:t>
            </a:r>
            <a:endParaRPr/>
          </a:p>
          <a:p>
            <a:pPr lvl="1">
              <a:buFont typeface="Wingdings"/>
              <a:buChar char="§"/>
              <a:defRPr/>
            </a:pPr>
            <a:r>
              <a:rPr lang="en-US" sz="2800"/>
              <a:t>RIP: Routing Information Protocol</a:t>
            </a:r>
            <a:endParaRPr/>
          </a:p>
          <a:p>
            <a:pPr lvl="1">
              <a:buFont typeface="Wingdings"/>
              <a:buChar char="§"/>
              <a:defRPr/>
            </a:pPr>
            <a:r>
              <a:rPr lang="en-US" sz="2800"/>
              <a:t>OSPF: Open Shortest Path First</a:t>
            </a:r>
            <a:endParaRPr/>
          </a:p>
        </p:txBody>
      </p:sp>
      <p:pic>
        <p:nvPicPr>
          <p:cNvPr id="151557" name="Picture 4" descr="underline_base"/>
          <p:cNvPicPr>
            <a:picLocks noChangeArrowheads="1"/>
          </p:cNvPicPr>
          <p:nvPr/>
        </p:nvPicPr>
        <p:blipFill>
          <a:blip r:embed="rId2"/>
          <a:stretch/>
        </p:blipFill>
        <p:spPr bwMode="auto">
          <a:xfrm>
            <a:off x="511175" y="1031875"/>
            <a:ext cx="4113213" cy="17303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2577"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2578"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3E8A3B89-49E3-AC4C-83EF-437C0FB6B93A}" type="slidenum">
              <a:rPr lang="en-US" sz="1200">
                <a:latin typeface="Tahoma"/>
              </a:rPr>
              <a:t/>
            </a:fld>
            <a:endParaRPr lang="en-US" sz="1200">
              <a:latin typeface="Tahoma"/>
            </a:endParaRPr>
          </a:p>
        </p:txBody>
      </p:sp>
      <p:pic>
        <p:nvPicPr>
          <p:cNvPr id="152579" name="Picture 56" descr="underline_base"/>
          <p:cNvPicPr>
            <a:picLocks noChangeArrowheads="1"/>
          </p:cNvPicPr>
          <p:nvPr/>
        </p:nvPicPr>
        <p:blipFill>
          <a:blip r:embed="rId2"/>
          <a:stretch/>
        </p:blipFill>
        <p:spPr bwMode="auto">
          <a:xfrm>
            <a:off x="642938" y="849313"/>
            <a:ext cx="7313612" cy="173037"/>
          </a:xfrm>
          <a:prstGeom prst="rect">
            <a:avLst/>
          </a:prstGeom>
          <a:noFill/>
          <a:ln>
            <a:noFill/>
          </a:ln>
        </p:spPr>
      </p:pic>
      <p:sp>
        <p:nvSpPr>
          <p:cNvPr id="107525" name="Rectangle 2"/>
          <p:cNvSpPr>
            <a:spLocks noChangeArrowheads="1" noGrp="1"/>
          </p:cNvSpPr>
          <p:nvPr>
            <p:ph type="title"/>
          </p:nvPr>
        </p:nvSpPr>
        <p:spPr bwMode="auto">
          <a:xfrm>
            <a:off x="533400" y="152400"/>
            <a:ext cx="8170863" cy="941388"/>
          </a:xfrm>
        </p:spPr>
        <p:txBody>
          <a:bodyPr/>
          <a:lstStyle/>
          <a:p>
            <a:pPr>
              <a:defRPr/>
            </a:pPr>
            <a:r>
              <a:rPr lang="en-US" sz="4000">
                <a:cs typeface="+mj-cs"/>
              </a:rPr>
              <a:t>RIP (Routing Information Protocol)</a:t>
            </a:r>
            <a:endParaRPr/>
          </a:p>
        </p:txBody>
      </p:sp>
      <p:sp>
        <p:nvSpPr>
          <p:cNvPr id="152581" name="Rectangle 3"/>
          <p:cNvSpPr>
            <a:spLocks noChangeArrowheads="1" noGrp="1"/>
          </p:cNvSpPr>
          <p:nvPr>
            <p:ph type="body" idx="1"/>
          </p:nvPr>
        </p:nvSpPr>
        <p:spPr bwMode="auto">
          <a:xfrm>
            <a:off x="333375" y="1289050"/>
            <a:ext cx="8362950" cy="1695450"/>
          </a:xfrm>
        </p:spPr>
        <p:txBody>
          <a:bodyPr/>
          <a:lstStyle/>
          <a:p>
            <a:pPr>
              <a:defRPr/>
            </a:pPr>
            <a:r>
              <a:rPr lang="en-US" sz="2400">
                <a:ea typeface="ＭＳ Ｐゴシック"/>
              </a:rPr>
              <a:t>included in BSD-UNIX distribution in 1982</a:t>
            </a:r>
            <a:endParaRPr/>
          </a:p>
          <a:p>
            <a:pPr>
              <a:defRPr/>
            </a:pPr>
            <a:r>
              <a:rPr lang="en-US" sz="2400">
                <a:ea typeface="ＭＳ Ｐゴシック"/>
              </a:rPr>
              <a:t>distance vector algorithm</a:t>
            </a:r>
            <a:endParaRPr/>
          </a:p>
          <a:p>
            <a:pPr lvl="1">
              <a:defRPr/>
            </a:pPr>
            <a:r>
              <a:rPr lang="en-US" sz="2000">
                <a:ea typeface="ＭＳ Ｐゴシック"/>
              </a:rPr>
              <a:t>distance metric: # hops (max = 15 hops), each link has cost 1</a:t>
            </a:r>
            <a:endParaRPr/>
          </a:p>
          <a:p>
            <a:pPr lvl="1">
              <a:defRPr/>
            </a:pPr>
            <a:r>
              <a:rPr lang="en-US" sz="2000">
                <a:ea typeface="ＭＳ Ｐゴシック"/>
              </a:rPr>
              <a:t>DVs exchanged with neighbors every 30 sec in response message (aka </a:t>
            </a:r>
            <a:r>
              <a:rPr lang="en-US" sz="2000">
                <a:solidFill>
                  <a:srgbClr val="CC0000"/>
                </a:solidFill>
                <a:ea typeface="ＭＳ Ｐゴシック"/>
              </a:rPr>
              <a:t>advertisement</a:t>
            </a:r>
            <a:r>
              <a:rPr lang="en-US" sz="2000">
                <a:ea typeface="ＭＳ Ｐゴシック"/>
              </a:rPr>
              <a:t>)</a:t>
            </a:r>
            <a:endParaRPr/>
          </a:p>
          <a:p>
            <a:pPr lvl="1">
              <a:defRPr/>
            </a:pPr>
            <a:r>
              <a:rPr lang="en-US" sz="2000">
                <a:ea typeface="ＭＳ Ｐゴシック"/>
              </a:rPr>
              <a:t>each advertisement: list of up to 25 destination </a:t>
            </a:r>
            <a:r>
              <a:rPr lang="en-US" sz="2000" i="1">
                <a:solidFill>
                  <a:srgbClr val="CC0000"/>
                </a:solidFill>
                <a:ea typeface="ＭＳ Ｐゴシック"/>
              </a:rPr>
              <a:t>subnets</a:t>
            </a:r>
            <a:r>
              <a:rPr lang="en-US" sz="2000" i="1">
                <a:solidFill>
                  <a:srgbClr val="FF0000"/>
                </a:solidFill>
                <a:ea typeface="ＭＳ Ｐゴシック"/>
              </a:rPr>
              <a:t> </a:t>
            </a:r>
            <a:r>
              <a:rPr lang="en-US" sz="2000" i="1">
                <a:ea typeface="ＭＳ Ｐゴシック"/>
              </a:rPr>
              <a:t>(in IP addressing sense)</a:t>
            </a:r>
            <a:endParaRPr/>
          </a:p>
          <a:p>
            <a:pPr>
              <a:defRPr/>
            </a:pPr>
            <a:endParaRPr lang="en-US" sz="2400">
              <a:ea typeface="ＭＳ Ｐゴシック"/>
            </a:endParaRPr>
          </a:p>
          <a:p>
            <a:pPr lvl="1">
              <a:buFont typeface="Wingdings"/>
              <a:buNone/>
              <a:defRPr/>
            </a:pPr>
            <a:endParaRPr lang="en-US" i="1">
              <a:solidFill>
                <a:schemeClr val="accent2"/>
              </a:solidFill>
              <a:ea typeface="ＭＳ Ｐゴシック"/>
            </a:endParaRPr>
          </a:p>
          <a:p>
            <a:pPr>
              <a:buFont typeface="Wingdings"/>
              <a:buNone/>
              <a:defRPr/>
            </a:pPr>
            <a:endParaRPr lang="en-US" sz="2400">
              <a:ea typeface="ＭＳ Ｐゴシック"/>
            </a:endParaRPr>
          </a:p>
        </p:txBody>
      </p:sp>
      <p:grpSp>
        <p:nvGrpSpPr>
          <p:cNvPr id="152582" name="Group 4"/>
          <p:cNvGrpSpPr/>
          <p:nvPr/>
        </p:nvGrpSpPr>
        <p:grpSpPr bwMode="auto">
          <a:xfrm>
            <a:off x="835025" y="4143375"/>
            <a:ext cx="3968750" cy="2336800"/>
            <a:chOff x="1824" y="912"/>
            <a:chExt cx="2688" cy="1745"/>
          </a:xfrm>
        </p:grpSpPr>
        <p:sp>
          <p:nvSpPr>
            <p:cNvPr id="152585" name="Freeform 5"/>
            <p:cNvSpPr/>
            <p:nvPr/>
          </p:nvSpPr>
          <p:spPr bwMode="auto">
            <a:xfrm>
              <a:off x="1824" y="912"/>
              <a:ext cx="2688" cy="1745"/>
            </a:xfrm>
            <a:custGeom>
              <a:avLst/>
              <a:gdLst>
                <a:gd name="T0" fmla="*/ 0 w 2250"/>
                <a:gd name="T1" fmla="*/ 4278 h 1409"/>
                <a:gd name="T2" fmla="*/ 1087 w 2250"/>
                <a:gd name="T3" fmla="*/ 2207 h 1409"/>
                <a:gd name="T4" fmla="*/ 2625 w 2250"/>
                <a:gd name="T5" fmla="*/ 239 h 1409"/>
                <a:gd name="T6" fmla="*/ 7690 w 2250"/>
                <a:gd name="T7" fmla="*/ 759 h 1409"/>
                <a:gd name="T8" fmla="*/ 9756 w 2250"/>
                <a:gd name="T9" fmla="*/ 3313 h 1409"/>
                <a:gd name="T10" fmla="*/ 10901 w 2250"/>
                <a:gd name="T11" fmla="*/ 6207 h 1409"/>
                <a:gd name="T12" fmla="*/ 8225 w 2250"/>
                <a:gd name="T13" fmla="*/ 9006 h 1409"/>
                <a:gd name="T14" fmla="*/ 4924 w 2250"/>
                <a:gd name="T15" fmla="*/ 9502 h 1409"/>
                <a:gd name="T16" fmla="*/ 2303 w 2250"/>
                <a:gd name="T17" fmla="*/ 9290 h 1409"/>
                <a:gd name="T18" fmla="*/ 505 w 2250"/>
                <a:gd name="T19" fmla="*/ 7321 h 1409"/>
                <a:gd name="T20" fmla="*/ 0 w 2250"/>
                <a:gd name="T21" fmla="*/ 4278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fill="norm" stroke="1" extrusionOk="0">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p:spPr>
          <p:txBody>
            <a:bodyPr wrap="none" anchor="ctr"/>
            <a:lstStyle/>
            <a:p>
              <a:pPr>
                <a:defRPr/>
              </a:pPr>
              <a:endParaRPr lang="en-US"/>
            </a:p>
          </p:txBody>
        </p:sp>
        <p:sp>
          <p:nvSpPr>
            <p:cNvPr id="152586" name="Oval 6"/>
            <p:cNvSpPr>
              <a:spLocks noChangeArrowheads="1"/>
            </p:cNvSpPr>
            <p:nvPr/>
          </p:nvSpPr>
          <p:spPr bwMode="auto">
            <a:xfrm>
              <a:off x="2566" y="2186"/>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587" name="Line 7"/>
            <p:cNvSpPr>
              <a:spLocks noChangeShapeType="1"/>
            </p:cNvSpPr>
            <p:nvPr/>
          </p:nvSpPr>
          <p:spPr bwMode="auto">
            <a:xfrm>
              <a:off x="2566" y="2179"/>
              <a:ext cx="0" cy="50"/>
            </a:xfrm>
            <a:prstGeom prst="line">
              <a:avLst/>
            </a:prstGeom>
            <a:noFill/>
            <a:ln w="12700">
              <a:solidFill>
                <a:schemeClr val="tx1"/>
              </a:solidFill>
              <a:round/>
              <a:headEnd/>
              <a:tailEnd/>
            </a:ln>
          </p:spPr>
          <p:txBody>
            <a:bodyPr wrap="none" anchor="ctr"/>
            <a:lstStyle/>
            <a:p>
              <a:pPr>
                <a:defRPr/>
              </a:pPr>
              <a:endParaRPr lang="en-US"/>
            </a:p>
          </p:txBody>
        </p:sp>
        <p:sp>
          <p:nvSpPr>
            <p:cNvPr id="152588" name="Line 8"/>
            <p:cNvSpPr>
              <a:spLocks noChangeShapeType="1"/>
            </p:cNvSpPr>
            <p:nvPr/>
          </p:nvSpPr>
          <p:spPr bwMode="auto">
            <a:xfrm>
              <a:off x="2879" y="2179"/>
              <a:ext cx="0" cy="50"/>
            </a:xfrm>
            <a:prstGeom prst="line">
              <a:avLst/>
            </a:prstGeom>
            <a:noFill/>
            <a:ln w="12700">
              <a:solidFill>
                <a:schemeClr val="tx1"/>
              </a:solidFill>
              <a:round/>
              <a:headEnd/>
              <a:tailEnd/>
            </a:ln>
          </p:spPr>
          <p:txBody>
            <a:bodyPr wrap="none" anchor="ctr"/>
            <a:lstStyle/>
            <a:p>
              <a:pPr>
                <a:defRPr/>
              </a:pPr>
              <a:endParaRPr lang="en-US"/>
            </a:p>
          </p:txBody>
        </p:sp>
        <p:sp>
          <p:nvSpPr>
            <p:cNvPr id="152589" name="Rectangle 9"/>
            <p:cNvSpPr>
              <a:spLocks noChangeArrowheads="1"/>
            </p:cNvSpPr>
            <p:nvPr/>
          </p:nvSpPr>
          <p:spPr bwMode="auto">
            <a:xfrm>
              <a:off x="2566" y="2179"/>
              <a:ext cx="310" cy="49"/>
            </a:xfrm>
            <a:prstGeom prst="rect">
              <a:avLst/>
            </a:prstGeom>
            <a:solidFill>
              <a:schemeClr val="hlink"/>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p>
          </p:txBody>
        </p:sp>
        <p:sp>
          <p:nvSpPr>
            <p:cNvPr id="152590" name="Oval 10"/>
            <p:cNvSpPr>
              <a:spLocks noChangeArrowheads="1"/>
            </p:cNvSpPr>
            <p:nvPr/>
          </p:nvSpPr>
          <p:spPr bwMode="auto">
            <a:xfrm>
              <a:off x="2563" y="2120"/>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591" name="Oval 11"/>
            <p:cNvSpPr>
              <a:spLocks noChangeArrowheads="1"/>
            </p:cNvSpPr>
            <p:nvPr/>
          </p:nvSpPr>
          <p:spPr bwMode="auto">
            <a:xfrm>
              <a:off x="2562" y="1496"/>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592" name="Line 12"/>
            <p:cNvSpPr>
              <a:spLocks noChangeShapeType="1"/>
            </p:cNvSpPr>
            <p:nvPr/>
          </p:nvSpPr>
          <p:spPr bwMode="auto">
            <a:xfrm>
              <a:off x="2562" y="1489"/>
              <a:ext cx="0" cy="50"/>
            </a:xfrm>
            <a:prstGeom prst="line">
              <a:avLst/>
            </a:prstGeom>
            <a:noFill/>
            <a:ln w="12700">
              <a:solidFill>
                <a:schemeClr val="tx1"/>
              </a:solidFill>
              <a:round/>
              <a:headEnd/>
              <a:tailEnd/>
            </a:ln>
          </p:spPr>
          <p:txBody>
            <a:bodyPr wrap="none" anchor="ctr"/>
            <a:lstStyle/>
            <a:p>
              <a:pPr>
                <a:defRPr/>
              </a:pPr>
              <a:endParaRPr lang="en-US"/>
            </a:p>
          </p:txBody>
        </p:sp>
        <p:sp>
          <p:nvSpPr>
            <p:cNvPr id="152593" name="Line 13"/>
            <p:cNvSpPr>
              <a:spLocks noChangeShapeType="1"/>
            </p:cNvSpPr>
            <p:nvPr/>
          </p:nvSpPr>
          <p:spPr bwMode="auto">
            <a:xfrm>
              <a:off x="2874" y="1489"/>
              <a:ext cx="0" cy="50"/>
            </a:xfrm>
            <a:prstGeom prst="line">
              <a:avLst/>
            </a:prstGeom>
            <a:noFill/>
            <a:ln w="12700">
              <a:solidFill>
                <a:schemeClr val="tx1"/>
              </a:solidFill>
              <a:round/>
              <a:headEnd/>
              <a:tailEnd/>
            </a:ln>
          </p:spPr>
          <p:txBody>
            <a:bodyPr wrap="none" anchor="ctr"/>
            <a:lstStyle/>
            <a:p>
              <a:pPr>
                <a:defRPr/>
              </a:pPr>
              <a:endParaRPr lang="en-US"/>
            </a:p>
          </p:txBody>
        </p:sp>
        <p:sp>
          <p:nvSpPr>
            <p:cNvPr id="152594" name="Rectangle 14"/>
            <p:cNvSpPr>
              <a:spLocks noChangeArrowheads="1"/>
            </p:cNvSpPr>
            <p:nvPr/>
          </p:nvSpPr>
          <p:spPr bwMode="auto">
            <a:xfrm>
              <a:off x="2562" y="1489"/>
              <a:ext cx="312" cy="49"/>
            </a:xfrm>
            <a:prstGeom prst="rect">
              <a:avLst/>
            </a:prstGeom>
            <a:solidFill>
              <a:schemeClr val="hlink"/>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p>
          </p:txBody>
        </p:sp>
        <p:sp>
          <p:nvSpPr>
            <p:cNvPr id="152595" name="Oval 15"/>
            <p:cNvSpPr>
              <a:spLocks noChangeArrowheads="1"/>
            </p:cNvSpPr>
            <p:nvPr/>
          </p:nvSpPr>
          <p:spPr bwMode="auto">
            <a:xfrm>
              <a:off x="2559" y="1430"/>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596" name="Oval 16"/>
            <p:cNvSpPr>
              <a:spLocks noChangeArrowheads="1"/>
            </p:cNvSpPr>
            <p:nvPr/>
          </p:nvSpPr>
          <p:spPr bwMode="auto">
            <a:xfrm>
              <a:off x="3245" y="1492"/>
              <a:ext cx="312" cy="82"/>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597" name="Line 17"/>
            <p:cNvSpPr>
              <a:spLocks noChangeShapeType="1"/>
            </p:cNvSpPr>
            <p:nvPr/>
          </p:nvSpPr>
          <p:spPr bwMode="auto">
            <a:xfrm>
              <a:off x="3245" y="1485"/>
              <a:ext cx="0" cy="51"/>
            </a:xfrm>
            <a:prstGeom prst="line">
              <a:avLst/>
            </a:prstGeom>
            <a:noFill/>
            <a:ln w="12700">
              <a:solidFill>
                <a:schemeClr val="tx1"/>
              </a:solidFill>
              <a:round/>
              <a:headEnd/>
              <a:tailEnd/>
            </a:ln>
          </p:spPr>
          <p:txBody>
            <a:bodyPr wrap="none" anchor="ctr"/>
            <a:lstStyle/>
            <a:p>
              <a:pPr>
                <a:defRPr/>
              </a:pPr>
              <a:endParaRPr lang="en-US"/>
            </a:p>
          </p:txBody>
        </p:sp>
        <p:sp>
          <p:nvSpPr>
            <p:cNvPr id="152598" name="Line 18"/>
            <p:cNvSpPr>
              <a:spLocks noChangeShapeType="1"/>
            </p:cNvSpPr>
            <p:nvPr/>
          </p:nvSpPr>
          <p:spPr bwMode="auto">
            <a:xfrm>
              <a:off x="3557" y="1485"/>
              <a:ext cx="0" cy="51"/>
            </a:xfrm>
            <a:prstGeom prst="line">
              <a:avLst/>
            </a:prstGeom>
            <a:noFill/>
            <a:ln w="12700">
              <a:solidFill>
                <a:schemeClr val="tx1"/>
              </a:solidFill>
              <a:round/>
              <a:headEnd/>
              <a:tailEnd/>
            </a:ln>
          </p:spPr>
          <p:txBody>
            <a:bodyPr wrap="none" anchor="ctr"/>
            <a:lstStyle/>
            <a:p>
              <a:pPr>
                <a:defRPr/>
              </a:pPr>
              <a:endParaRPr lang="en-US"/>
            </a:p>
          </p:txBody>
        </p:sp>
        <p:sp>
          <p:nvSpPr>
            <p:cNvPr id="152599" name="Rectangle 19"/>
            <p:cNvSpPr>
              <a:spLocks noChangeArrowheads="1"/>
            </p:cNvSpPr>
            <p:nvPr/>
          </p:nvSpPr>
          <p:spPr bwMode="auto">
            <a:xfrm>
              <a:off x="3245" y="1485"/>
              <a:ext cx="309" cy="51"/>
            </a:xfrm>
            <a:prstGeom prst="rect">
              <a:avLst/>
            </a:prstGeom>
            <a:solidFill>
              <a:schemeClr val="hlink"/>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p>
          </p:txBody>
        </p:sp>
        <p:sp>
          <p:nvSpPr>
            <p:cNvPr id="152600" name="Oval 20"/>
            <p:cNvSpPr>
              <a:spLocks noChangeArrowheads="1"/>
            </p:cNvSpPr>
            <p:nvPr/>
          </p:nvSpPr>
          <p:spPr bwMode="auto">
            <a:xfrm>
              <a:off x="3248" y="1429"/>
              <a:ext cx="314"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601" name="Oval 21"/>
            <p:cNvSpPr>
              <a:spLocks noChangeArrowheads="1"/>
            </p:cNvSpPr>
            <p:nvPr/>
          </p:nvSpPr>
          <p:spPr bwMode="auto">
            <a:xfrm>
              <a:off x="3255" y="2183"/>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602" name="Line 22"/>
            <p:cNvSpPr>
              <a:spLocks noChangeShapeType="1"/>
            </p:cNvSpPr>
            <p:nvPr/>
          </p:nvSpPr>
          <p:spPr bwMode="auto">
            <a:xfrm>
              <a:off x="3255" y="2176"/>
              <a:ext cx="0" cy="50"/>
            </a:xfrm>
            <a:prstGeom prst="line">
              <a:avLst/>
            </a:prstGeom>
            <a:noFill/>
            <a:ln w="12700">
              <a:solidFill>
                <a:schemeClr val="tx1"/>
              </a:solidFill>
              <a:round/>
              <a:headEnd/>
              <a:tailEnd/>
            </a:ln>
          </p:spPr>
          <p:txBody>
            <a:bodyPr wrap="none" anchor="ctr"/>
            <a:lstStyle/>
            <a:p>
              <a:pPr>
                <a:defRPr/>
              </a:pPr>
              <a:endParaRPr lang="en-US"/>
            </a:p>
          </p:txBody>
        </p:sp>
        <p:sp>
          <p:nvSpPr>
            <p:cNvPr id="152603" name="Rectangle 23"/>
            <p:cNvSpPr>
              <a:spLocks noChangeArrowheads="1"/>
            </p:cNvSpPr>
            <p:nvPr/>
          </p:nvSpPr>
          <p:spPr bwMode="auto">
            <a:xfrm>
              <a:off x="3255" y="2176"/>
              <a:ext cx="310" cy="50"/>
            </a:xfrm>
            <a:prstGeom prst="rect">
              <a:avLst/>
            </a:prstGeom>
            <a:solidFill>
              <a:schemeClr val="hlink"/>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p>
          </p:txBody>
        </p:sp>
        <p:sp>
          <p:nvSpPr>
            <p:cNvPr id="152604" name="Oval 24"/>
            <p:cNvSpPr>
              <a:spLocks noChangeArrowheads="1"/>
            </p:cNvSpPr>
            <p:nvPr/>
          </p:nvSpPr>
          <p:spPr bwMode="auto">
            <a:xfrm>
              <a:off x="3252" y="2116"/>
              <a:ext cx="313"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605" name="Freeform 25"/>
            <p:cNvSpPr/>
            <p:nvPr/>
          </p:nvSpPr>
          <p:spPr bwMode="auto">
            <a:xfrm>
              <a:off x="3411" y="1584"/>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fill="norm" stroke="1" extrusionOk="0">
                  <a:moveTo>
                    <a:pt x="0" y="0"/>
                  </a:moveTo>
                  <a:lnTo>
                    <a:pt x="0" y="522"/>
                  </a:lnTo>
                </a:path>
              </a:pathLst>
            </a:custGeom>
            <a:noFill/>
            <a:ln w="12700">
              <a:solidFill>
                <a:schemeClr val="tx1"/>
              </a:solidFill>
              <a:round/>
              <a:headEnd/>
              <a:tailEnd/>
            </a:ln>
          </p:spPr>
          <p:txBody>
            <a:bodyPr wrap="none" anchor="ctr"/>
            <a:lstStyle/>
            <a:p>
              <a:pPr>
                <a:defRPr/>
              </a:pPr>
              <a:endParaRPr lang="en-US"/>
            </a:p>
          </p:txBody>
        </p:sp>
        <p:sp>
          <p:nvSpPr>
            <p:cNvPr id="152606" name="Freeform 26"/>
            <p:cNvSpPr/>
            <p:nvPr/>
          </p:nvSpPr>
          <p:spPr bwMode="auto">
            <a:xfrm>
              <a:off x="2718" y="1590"/>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fill="norm" stroke="1" extrusionOk="0">
                  <a:moveTo>
                    <a:pt x="0" y="0"/>
                  </a:moveTo>
                  <a:lnTo>
                    <a:pt x="0" y="537"/>
                  </a:lnTo>
                </a:path>
              </a:pathLst>
            </a:custGeom>
            <a:noFill/>
            <a:ln w="12700">
              <a:solidFill>
                <a:schemeClr val="tx1"/>
              </a:solidFill>
              <a:round/>
              <a:headEnd/>
              <a:tailEnd/>
            </a:ln>
          </p:spPr>
          <p:txBody>
            <a:bodyPr wrap="none" anchor="ctr"/>
            <a:lstStyle/>
            <a:p>
              <a:pPr>
                <a:defRPr/>
              </a:pPr>
              <a:endParaRPr lang="en-US"/>
            </a:p>
          </p:txBody>
        </p:sp>
        <p:sp>
          <p:nvSpPr>
            <p:cNvPr id="152607" name="Freeform 27"/>
            <p:cNvSpPr/>
            <p:nvPr/>
          </p:nvSpPr>
          <p:spPr bwMode="auto">
            <a:xfrm>
              <a:off x="2889" y="2205"/>
              <a:ext cx="365"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fill="norm" stroke="1" extrusionOk="0">
                  <a:moveTo>
                    <a:pt x="366" y="0"/>
                  </a:moveTo>
                  <a:lnTo>
                    <a:pt x="0" y="0"/>
                  </a:lnTo>
                </a:path>
              </a:pathLst>
            </a:custGeom>
            <a:noFill/>
            <a:ln w="12700">
              <a:solidFill>
                <a:schemeClr val="tx1"/>
              </a:solidFill>
              <a:round/>
              <a:headEnd/>
              <a:tailEnd/>
            </a:ln>
          </p:spPr>
          <p:txBody>
            <a:bodyPr wrap="none" anchor="ctr"/>
            <a:lstStyle/>
            <a:p>
              <a:pPr>
                <a:defRPr/>
              </a:pPr>
              <a:endParaRPr lang="en-US"/>
            </a:p>
          </p:txBody>
        </p:sp>
        <p:sp>
          <p:nvSpPr>
            <p:cNvPr id="152608" name="Freeform 28"/>
            <p:cNvSpPr/>
            <p:nvPr/>
          </p:nvSpPr>
          <p:spPr bwMode="auto">
            <a:xfrm>
              <a:off x="2883" y="1515"/>
              <a:ext cx="365"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fill="norm" stroke="1" extrusionOk="0">
                  <a:moveTo>
                    <a:pt x="366" y="0"/>
                  </a:moveTo>
                  <a:lnTo>
                    <a:pt x="0" y="0"/>
                  </a:lnTo>
                </a:path>
              </a:pathLst>
            </a:custGeom>
            <a:noFill/>
            <a:ln w="12700">
              <a:solidFill>
                <a:schemeClr val="tx1"/>
              </a:solidFill>
              <a:round/>
              <a:headEnd/>
              <a:tailEnd/>
            </a:ln>
          </p:spPr>
          <p:txBody>
            <a:bodyPr wrap="none" anchor="ctr"/>
            <a:lstStyle/>
            <a:p>
              <a:pPr>
                <a:defRPr/>
              </a:pPr>
              <a:endParaRPr lang="en-US"/>
            </a:p>
          </p:txBody>
        </p:sp>
        <p:grpSp>
          <p:nvGrpSpPr>
            <p:cNvPr id="152609" name="Group 29"/>
            <p:cNvGrpSpPr/>
            <p:nvPr/>
          </p:nvGrpSpPr>
          <p:grpSpPr bwMode="auto">
            <a:xfrm>
              <a:off x="3289" y="2064"/>
              <a:ext cx="250" cy="296"/>
              <a:chOff x="2932" y="2424"/>
              <a:chExt cx="253" cy="296"/>
            </a:xfrm>
          </p:grpSpPr>
          <p:sp>
            <p:nvSpPr>
              <p:cNvPr id="152632" name="Rectangle 30"/>
              <p:cNvSpPr>
                <a:spLocks noChangeArrowheads="1"/>
              </p:cNvSpPr>
              <p:nvPr/>
            </p:nvSpPr>
            <p:spPr bwMode="auto">
              <a:xfrm>
                <a:off x="2984" y="2491"/>
                <a:ext cx="144" cy="132"/>
              </a:xfrm>
              <a:prstGeom prst="rect">
                <a:avLst/>
              </a:prstGeom>
              <a:solidFill>
                <a:schemeClr val="hlink"/>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633" name="Text Box 31"/>
              <p:cNvSpPr txBox="1">
                <a:spLocks noChangeArrowheads="1"/>
              </p:cNvSpPr>
              <p:nvPr/>
            </p:nvSpPr>
            <p:spPr bwMode="auto">
              <a:xfrm>
                <a:off x="2934" y="2424"/>
                <a:ext cx="251" cy="293"/>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r>
                  <a:rPr lang="en-US" sz="2000"/>
                  <a:t>D</a:t>
                </a:r>
                <a:endParaRPr lang="en-US"/>
              </a:p>
            </p:txBody>
          </p:sp>
        </p:grpSp>
        <p:grpSp>
          <p:nvGrpSpPr>
            <p:cNvPr id="152610" name="Group 32"/>
            <p:cNvGrpSpPr/>
            <p:nvPr/>
          </p:nvGrpSpPr>
          <p:grpSpPr bwMode="auto">
            <a:xfrm>
              <a:off x="2595" y="2031"/>
              <a:ext cx="274" cy="341"/>
              <a:chOff x="2920" y="2394"/>
              <a:chExt cx="275" cy="341"/>
            </a:xfrm>
          </p:grpSpPr>
          <p:sp>
            <p:nvSpPr>
              <p:cNvPr id="152630" name="Rectangle 33"/>
              <p:cNvSpPr>
                <a:spLocks noChangeArrowheads="1"/>
              </p:cNvSpPr>
              <p:nvPr/>
            </p:nvSpPr>
            <p:spPr bwMode="auto">
              <a:xfrm>
                <a:off x="2980" y="2490"/>
                <a:ext cx="145" cy="133"/>
              </a:xfrm>
              <a:prstGeom prst="rect">
                <a:avLst/>
              </a:prstGeom>
              <a:solidFill>
                <a:schemeClr val="hlink"/>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631" name="Text Box 34"/>
              <p:cNvSpPr txBox="1">
                <a:spLocks noChangeArrowheads="1"/>
              </p:cNvSpPr>
              <p:nvPr/>
            </p:nvSpPr>
            <p:spPr bwMode="auto">
              <a:xfrm>
                <a:off x="2920" y="2394"/>
                <a:ext cx="275" cy="341"/>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r>
                  <a:rPr lang="en-US"/>
                  <a:t>C</a:t>
                </a:r>
                <a:endParaRPr/>
              </a:p>
            </p:txBody>
          </p:sp>
        </p:grpSp>
        <p:grpSp>
          <p:nvGrpSpPr>
            <p:cNvPr id="152611" name="Group 35"/>
            <p:cNvGrpSpPr/>
            <p:nvPr/>
          </p:nvGrpSpPr>
          <p:grpSpPr bwMode="auto">
            <a:xfrm>
              <a:off x="3287" y="1374"/>
              <a:ext cx="239" cy="297"/>
              <a:chOff x="2936" y="2424"/>
              <a:chExt cx="242" cy="297"/>
            </a:xfrm>
          </p:grpSpPr>
          <p:sp>
            <p:nvSpPr>
              <p:cNvPr id="152628" name="Rectangle 36"/>
              <p:cNvSpPr>
                <a:spLocks noChangeArrowheads="1"/>
              </p:cNvSpPr>
              <p:nvPr/>
            </p:nvSpPr>
            <p:spPr bwMode="auto">
              <a:xfrm>
                <a:off x="2982" y="2491"/>
                <a:ext cx="144" cy="133"/>
              </a:xfrm>
              <a:prstGeom prst="rect">
                <a:avLst/>
              </a:prstGeom>
              <a:solidFill>
                <a:schemeClr val="hlink"/>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629" name="Text Box 37"/>
              <p:cNvSpPr txBox="1">
                <a:spLocks noChangeArrowheads="1"/>
              </p:cNvSpPr>
              <p:nvPr/>
            </p:nvSpPr>
            <p:spPr bwMode="auto">
              <a:xfrm>
                <a:off x="2936" y="2424"/>
                <a:ext cx="242" cy="295"/>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r>
                  <a:rPr lang="en-US" sz="2000"/>
                  <a:t>B</a:t>
                </a:r>
                <a:endParaRPr lang="en-US"/>
              </a:p>
            </p:txBody>
          </p:sp>
        </p:grpSp>
        <p:grpSp>
          <p:nvGrpSpPr>
            <p:cNvPr id="152612" name="Group 38"/>
            <p:cNvGrpSpPr/>
            <p:nvPr/>
          </p:nvGrpSpPr>
          <p:grpSpPr bwMode="auto">
            <a:xfrm>
              <a:off x="2603" y="1374"/>
              <a:ext cx="241" cy="297"/>
              <a:chOff x="2936" y="2424"/>
              <a:chExt cx="244" cy="297"/>
            </a:xfrm>
          </p:grpSpPr>
          <p:sp>
            <p:nvSpPr>
              <p:cNvPr id="152626" name="Rectangle 39"/>
              <p:cNvSpPr>
                <a:spLocks noChangeArrowheads="1"/>
              </p:cNvSpPr>
              <p:nvPr/>
            </p:nvSpPr>
            <p:spPr bwMode="auto">
              <a:xfrm>
                <a:off x="2982" y="2491"/>
                <a:ext cx="144" cy="133"/>
              </a:xfrm>
              <a:prstGeom prst="rect">
                <a:avLst/>
              </a:prstGeom>
              <a:solidFill>
                <a:schemeClr val="hlink"/>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2627" name="Text Box 40"/>
              <p:cNvSpPr txBox="1">
                <a:spLocks noChangeArrowheads="1"/>
              </p:cNvSpPr>
              <p:nvPr/>
            </p:nvSpPr>
            <p:spPr bwMode="auto">
              <a:xfrm>
                <a:off x="2938" y="2424"/>
                <a:ext cx="244" cy="295"/>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r>
                  <a:rPr lang="en-US" sz="2000"/>
                  <a:t>A</a:t>
                </a:r>
                <a:endParaRPr lang="en-US"/>
              </a:p>
            </p:txBody>
          </p:sp>
        </p:grpSp>
        <p:sp>
          <p:nvSpPr>
            <p:cNvPr id="152613" name="Line 41"/>
            <p:cNvSpPr>
              <a:spLocks noChangeShapeType="1"/>
            </p:cNvSpPr>
            <p:nvPr/>
          </p:nvSpPr>
          <p:spPr bwMode="auto">
            <a:xfrm>
              <a:off x="3552" y="1488"/>
              <a:ext cx="338" cy="143"/>
            </a:xfrm>
            <a:prstGeom prst="line">
              <a:avLst/>
            </a:prstGeom>
            <a:noFill/>
            <a:ln w="9525">
              <a:solidFill>
                <a:schemeClr val="tx1"/>
              </a:solidFill>
              <a:round/>
              <a:headEnd/>
              <a:tailEnd/>
            </a:ln>
          </p:spPr>
          <p:txBody>
            <a:bodyPr/>
            <a:lstStyle/>
            <a:p>
              <a:pPr>
                <a:defRPr/>
              </a:pPr>
              <a:endParaRPr lang="en-US"/>
            </a:p>
          </p:txBody>
        </p:sp>
        <p:sp>
          <p:nvSpPr>
            <p:cNvPr id="152614" name="Line 42"/>
            <p:cNvSpPr>
              <a:spLocks noChangeShapeType="1"/>
            </p:cNvSpPr>
            <p:nvPr/>
          </p:nvSpPr>
          <p:spPr bwMode="auto">
            <a:xfrm flipV="1">
              <a:off x="3505" y="1247"/>
              <a:ext cx="143" cy="192"/>
            </a:xfrm>
            <a:prstGeom prst="line">
              <a:avLst/>
            </a:prstGeom>
            <a:noFill/>
            <a:ln w="9525">
              <a:solidFill>
                <a:schemeClr val="tx1"/>
              </a:solidFill>
              <a:round/>
              <a:headEnd/>
              <a:tailEnd/>
            </a:ln>
          </p:spPr>
          <p:txBody>
            <a:bodyPr/>
            <a:lstStyle/>
            <a:p>
              <a:pPr>
                <a:defRPr/>
              </a:pPr>
              <a:endParaRPr lang="en-US"/>
            </a:p>
          </p:txBody>
        </p:sp>
        <p:sp>
          <p:nvSpPr>
            <p:cNvPr id="152615" name="Line 43"/>
            <p:cNvSpPr>
              <a:spLocks noChangeShapeType="1"/>
            </p:cNvSpPr>
            <p:nvPr/>
          </p:nvSpPr>
          <p:spPr bwMode="auto">
            <a:xfrm flipV="1">
              <a:off x="3552" y="1920"/>
              <a:ext cx="240" cy="242"/>
            </a:xfrm>
            <a:prstGeom prst="line">
              <a:avLst/>
            </a:prstGeom>
            <a:noFill/>
            <a:ln w="9525">
              <a:solidFill>
                <a:schemeClr val="tx1"/>
              </a:solidFill>
              <a:round/>
              <a:headEnd/>
              <a:tailEnd/>
            </a:ln>
          </p:spPr>
          <p:txBody>
            <a:bodyPr/>
            <a:lstStyle/>
            <a:p>
              <a:pPr>
                <a:defRPr/>
              </a:pPr>
              <a:endParaRPr lang="en-US"/>
            </a:p>
          </p:txBody>
        </p:sp>
        <p:sp>
          <p:nvSpPr>
            <p:cNvPr id="152616" name="Line 44"/>
            <p:cNvSpPr>
              <a:spLocks noChangeShapeType="1"/>
            </p:cNvSpPr>
            <p:nvPr/>
          </p:nvSpPr>
          <p:spPr bwMode="auto">
            <a:xfrm>
              <a:off x="3552" y="2208"/>
              <a:ext cx="0" cy="0"/>
            </a:xfrm>
            <a:prstGeom prst="line">
              <a:avLst/>
            </a:prstGeom>
            <a:noFill/>
            <a:ln w="9525">
              <a:solidFill>
                <a:schemeClr val="tx1"/>
              </a:solidFill>
              <a:round/>
              <a:headEnd/>
              <a:tailEnd/>
            </a:ln>
          </p:spPr>
          <p:txBody>
            <a:bodyPr/>
            <a:lstStyle/>
            <a:p>
              <a:pPr>
                <a:defRPr/>
              </a:pPr>
              <a:endParaRPr lang="en-US"/>
            </a:p>
          </p:txBody>
        </p:sp>
        <p:sp>
          <p:nvSpPr>
            <p:cNvPr id="152617" name="Line 45"/>
            <p:cNvSpPr>
              <a:spLocks noChangeShapeType="1"/>
            </p:cNvSpPr>
            <p:nvPr/>
          </p:nvSpPr>
          <p:spPr bwMode="auto">
            <a:xfrm>
              <a:off x="3552" y="2208"/>
              <a:ext cx="288" cy="96"/>
            </a:xfrm>
            <a:prstGeom prst="line">
              <a:avLst/>
            </a:prstGeom>
            <a:noFill/>
            <a:ln w="9525">
              <a:solidFill>
                <a:schemeClr val="tx1"/>
              </a:solidFill>
              <a:round/>
              <a:headEnd/>
              <a:tailEnd/>
            </a:ln>
          </p:spPr>
          <p:txBody>
            <a:bodyPr/>
            <a:lstStyle/>
            <a:p>
              <a:pPr>
                <a:defRPr/>
              </a:pPr>
              <a:endParaRPr lang="en-US"/>
            </a:p>
          </p:txBody>
        </p:sp>
        <p:sp>
          <p:nvSpPr>
            <p:cNvPr id="152618" name="Line 46"/>
            <p:cNvSpPr>
              <a:spLocks noChangeShapeType="1"/>
            </p:cNvSpPr>
            <p:nvPr/>
          </p:nvSpPr>
          <p:spPr bwMode="auto">
            <a:xfrm flipH="1" flipV="1">
              <a:off x="2351" y="1200"/>
              <a:ext cx="288" cy="239"/>
            </a:xfrm>
            <a:prstGeom prst="line">
              <a:avLst/>
            </a:prstGeom>
            <a:noFill/>
            <a:ln w="9525">
              <a:solidFill>
                <a:schemeClr val="tx1"/>
              </a:solidFill>
              <a:round/>
              <a:headEnd/>
              <a:tailEnd/>
            </a:ln>
          </p:spPr>
          <p:txBody>
            <a:bodyPr/>
            <a:lstStyle/>
            <a:p>
              <a:pPr>
                <a:defRPr/>
              </a:pPr>
              <a:endParaRPr lang="en-US"/>
            </a:p>
          </p:txBody>
        </p:sp>
        <p:sp>
          <p:nvSpPr>
            <p:cNvPr id="152619" name="Line 47"/>
            <p:cNvSpPr>
              <a:spLocks noChangeShapeType="1"/>
            </p:cNvSpPr>
            <p:nvPr/>
          </p:nvSpPr>
          <p:spPr bwMode="auto">
            <a:xfrm flipH="1" flipV="1">
              <a:off x="2208" y="2112"/>
              <a:ext cx="384" cy="50"/>
            </a:xfrm>
            <a:prstGeom prst="line">
              <a:avLst/>
            </a:prstGeom>
            <a:noFill/>
            <a:ln w="9525">
              <a:solidFill>
                <a:schemeClr val="tx1"/>
              </a:solidFill>
              <a:round/>
              <a:headEnd/>
              <a:tailEnd/>
            </a:ln>
          </p:spPr>
          <p:txBody>
            <a:bodyPr/>
            <a:lstStyle/>
            <a:p>
              <a:pPr>
                <a:defRPr/>
              </a:pPr>
              <a:endParaRPr lang="en-US"/>
            </a:p>
          </p:txBody>
        </p:sp>
        <p:sp>
          <p:nvSpPr>
            <p:cNvPr id="152620" name="Text Box 48"/>
            <p:cNvSpPr txBox="1">
              <a:spLocks noChangeArrowheads="1"/>
            </p:cNvSpPr>
            <p:nvPr/>
          </p:nvSpPr>
          <p:spPr bwMode="auto">
            <a:xfrm>
              <a:off x="2448" y="1100"/>
              <a:ext cx="212" cy="274"/>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u</a:t>
              </a:r>
              <a:endParaRPr/>
            </a:p>
          </p:txBody>
        </p:sp>
        <p:sp>
          <p:nvSpPr>
            <p:cNvPr id="152621" name="Text Box 49"/>
            <p:cNvSpPr txBox="1">
              <a:spLocks noChangeArrowheads="1"/>
            </p:cNvSpPr>
            <p:nvPr/>
          </p:nvSpPr>
          <p:spPr bwMode="auto">
            <a:xfrm>
              <a:off x="3408" y="1103"/>
              <a:ext cx="202" cy="274"/>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v</a:t>
              </a:r>
              <a:endParaRPr/>
            </a:p>
          </p:txBody>
        </p:sp>
        <p:sp>
          <p:nvSpPr>
            <p:cNvPr id="152622" name="Text Box 50"/>
            <p:cNvSpPr txBox="1">
              <a:spLocks noChangeArrowheads="1"/>
            </p:cNvSpPr>
            <p:nvPr/>
          </p:nvSpPr>
          <p:spPr bwMode="auto">
            <a:xfrm>
              <a:off x="3648" y="1344"/>
              <a:ext cx="238" cy="275"/>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w</a:t>
              </a:r>
              <a:endParaRPr/>
            </a:p>
          </p:txBody>
        </p:sp>
        <p:sp>
          <p:nvSpPr>
            <p:cNvPr id="152623" name="Text Box 51"/>
            <p:cNvSpPr txBox="1">
              <a:spLocks noChangeArrowheads="1"/>
            </p:cNvSpPr>
            <p:nvPr/>
          </p:nvSpPr>
          <p:spPr bwMode="auto">
            <a:xfrm>
              <a:off x="3696" y="1920"/>
              <a:ext cx="202" cy="274"/>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x</a:t>
              </a:r>
              <a:endParaRPr/>
            </a:p>
          </p:txBody>
        </p:sp>
        <p:sp>
          <p:nvSpPr>
            <p:cNvPr id="152624" name="Text Box 52"/>
            <p:cNvSpPr txBox="1">
              <a:spLocks noChangeArrowheads="1"/>
            </p:cNvSpPr>
            <p:nvPr/>
          </p:nvSpPr>
          <p:spPr bwMode="auto">
            <a:xfrm>
              <a:off x="3600" y="2255"/>
              <a:ext cx="202" cy="274"/>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y</a:t>
              </a:r>
              <a:endParaRPr/>
            </a:p>
          </p:txBody>
        </p:sp>
        <p:sp>
          <p:nvSpPr>
            <p:cNvPr id="152625" name="Text Box 53"/>
            <p:cNvSpPr txBox="1">
              <a:spLocks noChangeArrowheads="1"/>
            </p:cNvSpPr>
            <p:nvPr/>
          </p:nvSpPr>
          <p:spPr bwMode="auto">
            <a:xfrm>
              <a:off x="2304" y="2112"/>
              <a:ext cx="202" cy="274"/>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z</a:t>
              </a:r>
              <a:endParaRPr/>
            </a:p>
          </p:txBody>
        </p:sp>
      </p:grpSp>
      <p:sp>
        <p:nvSpPr>
          <p:cNvPr id="152583" name="Text Box 54"/>
          <p:cNvSpPr txBox="1">
            <a:spLocks noChangeArrowheads="1"/>
          </p:cNvSpPr>
          <p:nvPr/>
        </p:nvSpPr>
        <p:spPr bwMode="auto">
          <a:xfrm>
            <a:off x="5811838" y="4394200"/>
            <a:ext cx="1619250" cy="2289175"/>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u="sng"/>
              <a:t>subnet</a:t>
            </a:r>
            <a:r>
              <a:rPr lang="en-US" sz="1800"/>
              <a:t>    </a:t>
            </a:r>
            <a:r>
              <a:rPr lang="en-US" sz="1800" u="sng"/>
              <a:t>hops</a:t>
            </a:r>
            <a:endParaRPr/>
          </a:p>
          <a:p>
            <a:pPr>
              <a:defRPr/>
            </a:pPr>
            <a:r>
              <a:rPr lang="en-US" sz="1800"/>
              <a:t>      u         1</a:t>
            </a:r>
            <a:endParaRPr/>
          </a:p>
          <a:p>
            <a:pPr>
              <a:defRPr/>
            </a:pPr>
            <a:r>
              <a:rPr lang="en-US" sz="1800"/>
              <a:t>      v         2</a:t>
            </a:r>
            <a:endParaRPr/>
          </a:p>
          <a:p>
            <a:pPr>
              <a:defRPr/>
            </a:pPr>
            <a:r>
              <a:rPr lang="en-US" sz="1800"/>
              <a:t>      w        2</a:t>
            </a:r>
            <a:endParaRPr/>
          </a:p>
          <a:p>
            <a:pPr>
              <a:defRPr/>
            </a:pPr>
            <a:r>
              <a:rPr lang="en-US" sz="1800"/>
              <a:t>      x         3</a:t>
            </a:r>
            <a:endParaRPr/>
          </a:p>
          <a:p>
            <a:pPr>
              <a:defRPr/>
            </a:pPr>
            <a:r>
              <a:rPr lang="en-US" sz="1800"/>
              <a:t>      y         3</a:t>
            </a:r>
            <a:endParaRPr/>
          </a:p>
          <a:p>
            <a:pPr>
              <a:defRPr/>
            </a:pPr>
            <a:r>
              <a:rPr lang="en-US" sz="1800"/>
              <a:t>      z         2</a:t>
            </a:r>
            <a:endParaRPr/>
          </a:p>
          <a:p>
            <a:pPr>
              <a:defRPr/>
            </a:pPr>
            <a:r>
              <a:rPr lang="en-US" sz="1800"/>
              <a:t>  </a:t>
            </a:r>
            <a:endParaRPr/>
          </a:p>
        </p:txBody>
      </p:sp>
      <p:sp>
        <p:nvSpPr>
          <p:cNvPr id="152584" name="Text Box 55"/>
          <p:cNvSpPr txBox="1">
            <a:spLocks noChangeArrowheads="1"/>
          </p:cNvSpPr>
          <p:nvPr/>
        </p:nvSpPr>
        <p:spPr bwMode="auto">
          <a:xfrm>
            <a:off x="4716463" y="4054475"/>
            <a:ext cx="3867150" cy="366713"/>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u="sng"/>
              <a:t>from router A to destination</a:t>
            </a:r>
            <a:r>
              <a:rPr lang="en-US" sz="1800" u="sng">
                <a:solidFill>
                  <a:srgbClr val="FF0000"/>
                </a:solidFill>
              </a:rPr>
              <a:t> </a:t>
            </a:r>
            <a:r>
              <a:rPr lang="en-US" sz="1800" i="1" u="sng">
                <a:solidFill>
                  <a:srgbClr val="CC0000"/>
                </a:solidFill>
              </a:rPr>
              <a:t>subnets: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601"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3602"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7F5A0F4E-F1F7-4A4C-8939-941E44508410}" type="slidenum">
              <a:rPr lang="en-US" sz="1200">
                <a:latin typeface="Tahoma"/>
              </a:rPr>
              <a:t/>
            </a:fld>
            <a:endParaRPr lang="en-US" sz="1200">
              <a:latin typeface="Tahoma"/>
            </a:endParaRPr>
          </a:p>
        </p:txBody>
      </p:sp>
      <p:pic>
        <p:nvPicPr>
          <p:cNvPr id="153603" name="Picture 110" descr="underline_base"/>
          <p:cNvPicPr>
            <a:picLocks noChangeArrowheads="1"/>
          </p:cNvPicPr>
          <p:nvPr/>
        </p:nvPicPr>
        <p:blipFill>
          <a:blip r:embed="rId2"/>
          <a:stretch/>
        </p:blipFill>
        <p:spPr bwMode="auto">
          <a:xfrm>
            <a:off x="433388" y="822325"/>
            <a:ext cx="2970212" cy="173038"/>
          </a:xfrm>
          <a:prstGeom prst="rect">
            <a:avLst/>
          </a:prstGeom>
          <a:noFill/>
          <a:ln>
            <a:noFill/>
          </a:ln>
        </p:spPr>
      </p:pic>
      <p:sp>
        <p:nvSpPr>
          <p:cNvPr id="153604" name="Line 2"/>
          <p:cNvSpPr>
            <a:spLocks noChangeShapeType="1"/>
          </p:cNvSpPr>
          <p:nvPr/>
        </p:nvSpPr>
        <p:spPr bwMode="auto">
          <a:xfrm>
            <a:off x="6076950" y="2474913"/>
            <a:ext cx="979488" cy="0"/>
          </a:xfrm>
          <a:prstGeom prst="line">
            <a:avLst/>
          </a:prstGeom>
          <a:noFill/>
          <a:ln w="9525">
            <a:solidFill>
              <a:schemeClr val="tx1"/>
            </a:solidFill>
            <a:round/>
            <a:headEnd/>
            <a:tailEnd/>
          </a:ln>
        </p:spPr>
        <p:txBody>
          <a:bodyPr wrap="none"/>
          <a:lstStyle/>
          <a:p>
            <a:pPr>
              <a:defRPr/>
            </a:pPr>
            <a:endParaRPr lang="en-US"/>
          </a:p>
        </p:txBody>
      </p:sp>
      <p:sp>
        <p:nvSpPr>
          <p:cNvPr id="108550" name="Rectangle 3"/>
          <p:cNvSpPr>
            <a:spLocks noChangeArrowheads="1" noGrp="1"/>
          </p:cNvSpPr>
          <p:nvPr>
            <p:ph type="title"/>
          </p:nvPr>
        </p:nvSpPr>
        <p:spPr bwMode="auto">
          <a:xfrm>
            <a:off x="409575" y="190500"/>
            <a:ext cx="3937000" cy="863599"/>
          </a:xfrm>
        </p:spPr>
        <p:txBody>
          <a:bodyPr/>
          <a:lstStyle/>
          <a:p>
            <a:pPr>
              <a:defRPr/>
            </a:pPr>
            <a:r>
              <a:rPr lang="en-US" sz="4000">
                <a:cs typeface="+mj-cs"/>
              </a:rPr>
              <a:t>RIP: example</a:t>
            </a:r>
            <a:r>
              <a:rPr lang="en-US" sz="3200">
                <a:cs typeface="+mj-cs"/>
              </a:rPr>
              <a:t> </a:t>
            </a:r>
            <a:endParaRPr/>
          </a:p>
        </p:txBody>
      </p:sp>
      <p:sp>
        <p:nvSpPr>
          <p:cNvPr id="153606" name="Text Box 4"/>
          <p:cNvSpPr txBox="1">
            <a:spLocks noChangeArrowheads="1"/>
          </p:cNvSpPr>
          <p:nvPr/>
        </p:nvSpPr>
        <p:spPr bwMode="auto">
          <a:xfrm>
            <a:off x="1220788" y="4205288"/>
            <a:ext cx="6780212" cy="2098675"/>
          </a:xfrm>
          <a:prstGeom prst="rect">
            <a:avLst/>
          </a:prstGeom>
          <a:noFill/>
          <a:ln w="28575">
            <a:solidFill>
              <a:srgbClr val="CC0000"/>
            </a:solidFill>
            <a:miter lim="800000"/>
            <a:headEnd/>
            <a:tailEnd/>
          </a:ln>
        </p:spPr>
        <p:txBody>
          <a:bodyPr lIns="0" tIns="0" rIns="0" bIns="0">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2000" b="1">
                <a:solidFill>
                  <a:srgbClr val="000099"/>
                </a:solidFill>
              </a:rPr>
              <a:t>destination subnet	  next  router      # hops to dest</a:t>
            </a:r>
            <a:endParaRPr/>
          </a:p>
          <a:p>
            <a:pPr>
              <a:defRPr/>
            </a:pPr>
            <a:r>
              <a:rPr lang="en-US" sz="2000" b="1"/>
              <a:t> 	</a:t>
            </a:r>
            <a:r>
              <a:rPr lang="en-US">
                <a:solidFill>
                  <a:srgbClr val="CC0000"/>
                </a:solidFill>
              </a:rPr>
              <a:t>w</a:t>
            </a:r>
            <a:r>
              <a:rPr lang="en-US"/>
              <a:t>			A		2</a:t>
            </a:r>
            <a:endParaRPr/>
          </a:p>
          <a:p>
            <a:pPr>
              <a:defRPr/>
            </a:pPr>
            <a:r>
              <a:rPr lang="en-US"/>
              <a:t>	</a:t>
            </a:r>
            <a:r>
              <a:rPr lang="en-US">
                <a:solidFill>
                  <a:srgbClr val="CC0000"/>
                </a:solidFill>
              </a:rPr>
              <a:t>y</a:t>
            </a:r>
            <a:r>
              <a:rPr lang="en-US"/>
              <a:t>			B		2</a:t>
            </a:r>
            <a:endParaRPr/>
          </a:p>
          <a:p>
            <a:pPr>
              <a:defRPr/>
            </a:pPr>
            <a:r>
              <a:rPr lang="en-US"/>
              <a:t> 	</a:t>
            </a:r>
            <a:r>
              <a:rPr lang="en-US">
                <a:solidFill>
                  <a:srgbClr val="CC0000"/>
                </a:solidFill>
              </a:rPr>
              <a:t>z</a:t>
            </a:r>
            <a:r>
              <a:rPr lang="en-US"/>
              <a:t>			B		7</a:t>
            </a:r>
            <a:endParaRPr/>
          </a:p>
          <a:p>
            <a:pPr>
              <a:defRPr/>
            </a:pPr>
            <a:r>
              <a:rPr lang="en-US"/>
              <a:t>	</a:t>
            </a:r>
            <a:r>
              <a:rPr lang="en-US">
                <a:solidFill>
                  <a:srgbClr val="CC0000"/>
                </a:solidFill>
              </a:rPr>
              <a:t>x</a:t>
            </a:r>
            <a:r>
              <a:rPr lang="en-US"/>
              <a:t>			--		1</a:t>
            </a:r>
            <a:endParaRPr/>
          </a:p>
          <a:p>
            <a:pPr>
              <a:defRPr/>
            </a:pPr>
            <a:r>
              <a:rPr lang="en-US" sz="2000"/>
              <a:t>	….			….		....</a:t>
            </a:r>
            <a:endParaRPr/>
          </a:p>
        </p:txBody>
      </p:sp>
      <p:sp>
        <p:nvSpPr>
          <p:cNvPr id="153607" name="Text Box 5"/>
          <p:cNvSpPr txBox="1">
            <a:spLocks noChangeArrowheads="1"/>
          </p:cNvSpPr>
          <p:nvPr/>
        </p:nvSpPr>
        <p:spPr bwMode="auto">
          <a:xfrm>
            <a:off x="2898775" y="3825875"/>
            <a:ext cx="2571750" cy="366713"/>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routing table in router D</a:t>
            </a:r>
            <a:endParaRPr/>
          </a:p>
        </p:txBody>
      </p:sp>
      <p:sp>
        <p:nvSpPr>
          <p:cNvPr id="153608" name="Freeform 6"/>
          <p:cNvSpPr/>
          <p:nvPr/>
        </p:nvSpPr>
        <p:spPr bwMode="auto">
          <a:xfrm>
            <a:off x="2528888" y="2486025"/>
            <a:ext cx="1241425" cy="1587"/>
          </a:xfrm>
          <a:custGeom>
            <a:avLst/>
            <a:gdLst>
              <a:gd name="T0" fmla="*/ 0 w 805"/>
              <a:gd name="T1" fmla="*/ 0 h 1"/>
              <a:gd name="T2" fmla="*/ 2147483647 w 805"/>
              <a:gd name="T3" fmla="*/ 2147483647 h 1"/>
              <a:gd name="T4" fmla="*/ 0 60000 65536"/>
              <a:gd name="T5" fmla="*/ 0 60000 65536"/>
              <a:gd name="T6" fmla="*/ 0 w 805"/>
              <a:gd name="T7" fmla="*/ 0 h 1"/>
              <a:gd name="T8" fmla="*/ 805 w 805"/>
              <a:gd name="T9" fmla="*/ 1 h 1"/>
            </a:gdLst>
            <a:ahLst/>
            <a:cxnLst>
              <a:cxn ang="T4">
                <a:pos x="T0" y="T1"/>
              </a:cxn>
              <a:cxn ang="T5">
                <a:pos x="T2" y="T3"/>
              </a:cxn>
            </a:cxnLst>
            <a:rect l="T6" t="T7" r="T8" b="T9"/>
            <a:pathLst>
              <a:path w="805" h="1" fill="norm" stroke="1" extrusionOk="0">
                <a:moveTo>
                  <a:pt x="0" y="0"/>
                </a:moveTo>
                <a:lnTo>
                  <a:pt x="805" y="1"/>
                </a:lnTo>
              </a:path>
            </a:pathLst>
          </a:custGeom>
          <a:noFill/>
          <a:ln w="12700">
            <a:solidFill>
              <a:schemeClr val="tx1"/>
            </a:solidFill>
            <a:round/>
            <a:headEnd/>
            <a:tailEnd/>
          </a:ln>
        </p:spPr>
        <p:txBody>
          <a:bodyPr wrap="none" anchor="ctr"/>
          <a:lstStyle/>
          <a:p>
            <a:pPr>
              <a:defRPr/>
            </a:pPr>
            <a:endParaRPr lang="en-US"/>
          </a:p>
        </p:txBody>
      </p:sp>
      <p:sp>
        <p:nvSpPr>
          <p:cNvPr id="153609" name="Freeform 7"/>
          <p:cNvSpPr/>
          <p:nvPr/>
        </p:nvSpPr>
        <p:spPr bwMode="auto">
          <a:xfrm>
            <a:off x="2530475" y="2265363"/>
            <a:ext cx="1065213"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3610" name="Freeform 36"/>
          <p:cNvSpPr/>
          <p:nvPr/>
        </p:nvSpPr>
        <p:spPr bwMode="auto">
          <a:xfrm>
            <a:off x="4322763" y="2486025"/>
            <a:ext cx="1243012" cy="1587"/>
          </a:xfrm>
          <a:custGeom>
            <a:avLst/>
            <a:gdLst>
              <a:gd name="T0" fmla="*/ 0 w 805"/>
              <a:gd name="T1" fmla="*/ 0 h 1"/>
              <a:gd name="T2" fmla="*/ 2147483647 w 805"/>
              <a:gd name="T3" fmla="*/ 2147483647 h 1"/>
              <a:gd name="T4" fmla="*/ 0 60000 65536"/>
              <a:gd name="T5" fmla="*/ 0 60000 65536"/>
              <a:gd name="T6" fmla="*/ 0 w 805"/>
              <a:gd name="T7" fmla="*/ 0 h 1"/>
              <a:gd name="T8" fmla="*/ 805 w 805"/>
              <a:gd name="T9" fmla="*/ 1 h 1"/>
            </a:gdLst>
            <a:ahLst/>
            <a:cxnLst>
              <a:cxn ang="T4">
                <a:pos x="T0" y="T1"/>
              </a:cxn>
              <a:cxn ang="T5">
                <a:pos x="T2" y="T3"/>
              </a:cxn>
            </a:cxnLst>
            <a:rect l="T6" t="T7" r="T8" b="T9"/>
            <a:pathLst>
              <a:path w="805" h="1" fill="norm" stroke="1" extrusionOk="0">
                <a:moveTo>
                  <a:pt x="0" y="0"/>
                </a:moveTo>
                <a:lnTo>
                  <a:pt x="805" y="1"/>
                </a:lnTo>
              </a:path>
            </a:pathLst>
          </a:custGeom>
          <a:noFill/>
          <a:ln w="12700">
            <a:solidFill>
              <a:schemeClr val="tx1"/>
            </a:solidFill>
            <a:round/>
            <a:headEnd/>
            <a:tailEnd/>
          </a:ln>
        </p:spPr>
        <p:txBody>
          <a:bodyPr wrap="none" anchor="ctr"/>
          <a:lstStyle/>
          <a:p>
            <a:pPr>
              <a:defRPr/>
            </a:pPr>
            <a:endParaRPr lang="en-US"/>
          </a:p>
        </p:txBody>
      </p:sp>
      <p:sp>
        <p:nvSpPr>
          <p:cNvPr id="153611" name="Freeform 51"/>
          <p:cNvSpPr/>
          <p:nvPr/>
        </p:nvSpPr>
        <p:spPr bwMode="auto">
          <a:xfrm>
            <a:off x="631825" y="2498725"/>
            <a:ext cx="1243013" cy="0"/>
          </a:xfrm>
          <a:custGeom>
            <a:avLst/>
            <a:gdLst>
              <a:gd name="T0" fmla="*/ 0 w 805"/>
              <a:gd name="T1" fmla="*/ 0 h 1"/>
              <a:gd name="T2" fmla="*/ 2147483647 w 805"/>
              <a:gd name="T3" fmla="*/ 0 h 1"/>
              <a:gd name="T4" fmla="*/ 0 60000 65536"/>
              <a:gd name="T5" fmla="*/ 0 60000 65536"/>
              <a:gd name="T6" fmla="*/ 0 w 805"/>
              <a:gd name="T7" fmla="*/ 0 h 1"/>
              <a:gd name="T8" fmla="*/ 805 w 805"/>
              <a:gd name="T9" fmla="*/ 0 h 1"/>
            </a:gdLst>
            <a:ahLst/>
            <a:cxnLst>
              <a:cxn ang="T4">
                <a:pos x="T0" y="T1"/>
              </a:cxn>
              <a:cxn ang="T5">
                <a:pos x="T2" y="T3"/>
              </a:cxn>
            </a:cxnLst>
            <a:rect l="T6" t="T7" r="T8" b="T9"/>
            <a:pathLst>
              <a:path w="805" h="1" fill="norm" stroke="1" extrusionOk="0">
                <a:moveTo>
                  <a:pt x="0" y="0"/>
                </a:moveTo>
                <a:lnTo>
                  <a:pt x="805" y="1"/>
                </a:lnTo>
              </a:path>
            </a:pathLst>
          </a:custGeom>
          <a:noFill/>
          <a:ln w="12700">
            <a:solidFill>
              <a:schemeClr val="tx1"/>
            </a:solidFill>
            <a:round/>
            <a:headEnd/>
            <a:tailEnd/>
          </a:ln>
        </p:spPr>
        <p:txBody>
          <a:bodyPr wrap="none" anchor="ctr"/>
          <a:lstStyle/>
          <a:p>
            <a:pPr>
              <a:defRPr/>
            </a:pPr>
            <a:endParaRPr lang="en-US"/>
          </a:p>
        </p:txBody>
      </p:sp>
      <p:sp>
        <p:nvSpPr>
          <p:cNvPr id="153612" name="Line 66"/>
          <p:cNvSpPr>
            <a:spLocks noChangeShapeType="1"/>
          </p:cNvSpPr>
          <p:nvPr/>
        </p:nvSpPr>
        <p:spPr bwMode="auto">
          <a:xfrm flipV="1">
            <a:off x="8091488" y="1976438"/>
            <a:ext cx="604837" cy="354012"/>
          </a:xfrm>
          <a:prstGeom prst="line">
            <a:avLst/>
          </a:prstGeom>
          <a:noFill/>
          <a:ln w="9525">
            <a:solidFill>
              <a:schemeClr val="tx1"/>
            </a:solidFill>
            <a:round/>
            <a:headEnd/>
            <a:tailEnd/>
          </a:ln>
        </p:spPr>
        <p:txBody>
          <a:bodyPr wrap="none" anchor="ctr"/>
          <a:lstStyle/>
          <a:p>
            <a:pPr>
              <a:defRPr/>
            </a:pPr>
            <a:endParaRPr lang="en-US"/>
          </a:p>
        </p:txBody>
      </p:sp>
      <p:sp>
        <p:nvSpPr>
          <p:cNvPr id="153613" name="Line 67"/>
          <p:cNvSpPr>
            <a:spLocks noChangeShapeType="1"/>
          </p:cNvSpPr>
          <p:nvPr/>
        </p:nvSpPr>
        <p:spPr bwMode="auto">
          <a:xfrm>
            <a:off x="8045450" y="2619375"/>
            <a:ext cx="604838" cy="354013"/>
          </a:xfrm>
          <a:prstGeom prst="line">
            <a:avLst/>
          </a:prstGeom>
          <a:noFill/>
          <a:ln w="9525">
            <a:solidFill>
              <a:schemeClr val="tx1"/>
            </a:solidFill>
            <a:round/>
            <a:headEnd/>
            <a:tailEnd/>
          </a:ln>
        </p:spPr>
        <p:txBody>
          <a:bodyPr wrap="none" anchor="ctr"/>
          <a:lstStyle/>
          <a:p>
            <a:pPr>
              <a:defRPr/>
            </a:pPr>
            <a:endParaRPr lang="en-US"/>
          </a:p>
        </p:txBody>
      </p:sp>
      <p:sp>
        <p:nvSpPr>
          <p:cNvPr id="153614" name="Line 68"/>
          <p:cNvSpPr>
            <a:spLocks noChangeShapeType="1"/>
          </p:cNvSpPr>
          <p:nvPr/>
        </p:nvSpPr>
        <p:spPr bwMode="auto">
          <a:xfrm>
            <a:off x="2368550" y="2611438"/>
            <a:ext cx="1255713" cy="547687"/>
          </a:xfrm>
          <a:prstGeom prst="line">
            <a:avLst/>
          </a:prstGeom>
          <a:noFill/>
          <a:ln w="9525">
            <a:solidFill>
              <a:schemeClr val="tx1"/>
            </a:solidFill>
            <a:round/>
            <a:headEnd/>
            <a:tailEnd/>
          </a:ln>
        </p:spPr>
        <p:txBody>
          <a:bodyPr wrap="none" anchor="ctr"/>
          <a:lstStyle/>
          <a:p>
            <a:pPr>
              <a:defRPr/>
            </a:pPr>
            <a:endParaRPr lang="en-US"/>
          </a:p>
        </p:txBody>
      </p:sp>
      <p:sp>
        <p:nvSpPr>
          <p:cNvPr id="153615" name="Freeform 69"/>
          <p:cNvSpPr/>
          <p:nvPr/>
        </p:nvSpPr>
        <p:spPr bwMode="auto">
          <a:xfrm rot="1183888">
            <a:off x="2522538" y="2776538"/>
            <a:ext cx="1065212" cy="2841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3616" name="Freeform 70"/>
          <p:cNvSpPr/>
          <p:nvPr/>
        </p:nvSpPr>
        <p:spPr bwMode="auto">
          <a:xfrm>
            <a:off x="633413" y="2278063"/>
            <a:ext cx="1065212" cy="384175"/>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3617" name="Freeform 71"/>
          <p:cNvSpPr/>
          <p:nvPr/>
        </p:nvSpPr>
        <p:spPr bwMode="auto">
          <a:xfrm>
            <a:off x="4324350" y="2276475"/>
            <a:ext cx="1065213"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3618" name="Freeform 72"/>
          <p:cNvSpPr/>
          <p:nvPr/>
        </p:nvSpPr>
        <p:spPr bwMode="auto">
          <a:xfrm>
            <a:off x="6097588" y="2266950"/>
            <a:ext cx="850900"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3619" name="Freeform 73"/>
          <p:cNvSpPr/>
          <p:nvPr/>
        </p:nvSpPr>
        <p:spPr bwMode="auto">
          <a:xfrm rot="-2589432">
            <a:off x="8059738" y="1833563"/>
            <a:ext cx="868362"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3620" name="Text Box 74"/>
          <p:cNvSpPr txBox="1">
            <a:spLocks noChangeArrowheads="1"/>
          </p:cNvSpPr>
          <p:nvPr/>
        </p:nvSpPr>
        <p:spPr bwMode="auto">
          <a:xfrm>
            <a:off x="919163" y="2235200"/>
            <a:ext cx="404812"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solidFill>
                  <a:srgbClr val="CC0000"/>
                </a:solidFill>
              </a:rPr>
              <a:t>w</a:t>
            </a:r>
            <a:endParaRPr lang="en-US" sz="1800">
              <a:solidFill>
                <a:srgbClr val="CC0000"/>
              </a:solidFill>
            </a:endParaRPr>
          </a:p>
        </p:txBody>
      </p:sp>
      <p:sp>
        <p:nvSpPr>
          <p:cNvPr id="153621" name="Text Box 75"/>
          <p:cNvSpPr txBox="1">
            <a:spLocks noChangeArrowheads="1"/>
          </p:cNvSpPr>
          <p:nvPr/>
        </p:nvSpPr>
        <p:spPr bwMode="auto">
          <a:xfrm>
            <a:off x="2873375" y="2278063"/>
            <a:ext cx="3365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solidFill>
                  <a:srgbClr val="CC0000"/>
                </a:solidFill>
              </a:rPr>
              <a:t>x</a:t>
            </a:r>
            <a:endParaRPr lang="en-US" sz="1800">
              <a:solidFill>
                <a:srgbClr val="CC0000"/>
              </a:solidFill>
            </a:endParaRPr>
          </a:p>
        </p:txBody>
      </p:sp>
      <p:sp>
        <p:nvSpPr>
          <p:cNvPr id="153622" name="Text Box 76"/>
          <p:cNvSpPr txBox="1">
            <a:spLocks noChangeArrowheads="1"/>
          </p:cNvSpPr>
          <p:nvPr/>
        </p:nvSpPr>
        <p:spPr bwMode="auto">
          <a:xfrm>
            <a:off x="6380163" y="2198688"/>
            <a:ext cx="3365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solidFill>
                  <a:srgbClr val="CC0000"/>
                </a:solidFill>
              </a:rPr>
              <a:t>y</a:t>
            </a:r>
            <a:endParaRPr lang="en-US" sz="1800">
              <a:solidFill>
                <a:srgbClr val="CC0000"/>
              </a:solidFill>
            </a:endParaRPr>
          </a:p>
        </p:txBody>
      </p:sp>
      <p:sp>
        <p:nvSpPr>
          <p:cNvPr id="153623" name="Text Box 77"/>
          <p:cNvSpPr txBox="1">
            <a:spLocks noChangeArrowheads="1"/>
          </p:cNvSpPr>
          <p:nvPr/>
        </p:nvSpPr>
        <p:spPr bwMode="auto">
          <a:xfrm>
            <a:off x="8294687" y="1820863"/>
            <a:ext cx="3365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solidFill>
                  <a:srgbClr val="CC0000"/>
                </a:solidFill>
              </a:rPr>
              <a:t>z</a:t>
            </a:r>
            <a:endParaRPr lang="en-US" sz="1800">
              <a:solidFill>
                <a:srgbClr val="CC0000"/>
              </a:solidFill>
            </a:endParaRPr>
          </a:p>
        </p:txBody>
      </p:sp>
      <p:sp>
        <p:nvSpPr>
          <p:cNvPr id="153624" name="Text Box 78"/>
          <p:cNvSpPr txBox="1">
            <a:spLocks noChangeArrowheads="1"/>
          </p:cNvSpPr>
          <p:nvPr/>
        </p:nvSpPr>
        <p:spPr bwMode="auto">
          <a:xfrm>
            <a:off x="1947863" y="2557463"/>
            <a:ext cx="3873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A</a:t>
            </a:r>
            <a:endParaRPr/>
          </a:p>
        </p:txBody>
      </p:sp>
      <p:sp>
        <p:nvSpPr>
          <p:cNvPr id="153625" name="Text Box 79"/>
          <p:cNvSpPr txBox="1">
            <a:spLocks noChangeArrowheads="1"/>
          </p:cNvSpPr>
          <p:nvPr/>
        </p:nvSpPr>
        <p:spPr bwMode="auto">
          <a:xfrm>
            <a:off x="3775075" y="3265488"/>
            <a:ext cx="404813"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C</a:t>
            </a:r>
            <a:endParaRPr/>
          </a:p>
        </p:txBody>
      </p:sp>
      <p:sp>
        <p:nvSpPr>
          <p:cNvPr id="153626" name="Text Box 80"/>
          <p:cNvSpPr txBox="1">
            <a:spLocks noChangeArrowheads="1"/>
          </p:cNvSpPr>
          <p:nvPr/>
        </p:nvSpPr>
        <p:spPr bwMode="auto">
          <a:xfrm>
            <a:off x="3775075" y="2522538"/>
            <a:ext cx="404813"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D</a:t>
            </a:r>
            <a:endParaRPr/>
          </a:p>
        </p:txBody>
      </p:sp>
      <p:sp>
        <p:nvSpPr>
          <p:cNvPr id="153627" name="Text Box 81"/>
          <p:cNvSpPr txBox="1">
            <a:spLocks noChangeArrowheads="1"/>
          </p:cNvSpPr>
          <p:nvPr/>
        </p:nvSpPr>
        <p:spPr bwMode="auto">
          <a:xfrm>
            <a:off x="5559425" y="2520950"/>
            <a:ext cx="3873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B</a:t>
            </a:r>
            <a:endParaRPr/>
          </a:p>
        </p:txBody>
      </p:sp>
      <p:sp>
        <p:nvSpPr>
          <p:cNvPr id="153628" name="Line 82"/>
          <p:cNvSpPr>
            <a:spLocks noChangeShapeType="1"/>
          </p:cNvSpPr>
          <p:nvPr/>
        </p:nvSpPr>
        <p:spPr bwMode="auto">
          <a:xfrm>
            <a:off x="7083425" y="2463800"/>
            <a:ext cx="344488" cy="3175"/>
          </a:xfrm>
          <a:prstGeom prst="line">
            <a:avLst/>
          </a:prstGeom>
          <a:noFill/>
          <a:ln w="9525">
            <a:solidFill>
              <a:schemeClr val="tx1"/>
            </a:solidFill>
            <a:prstDash val="dash"/>
            <a:round/>
            <a:headEnd/>
            <a:tailEnd/>
          </a:ln>
        </p:spPr>
        <p:txBody>
          <a:bodyPr wrap="none" anchor="ctr"/>
          <a:lstStyle/>
          <a:p>
            <a:pPr>
              <a:defRPr/>
            </a:pPr>
            <a:endParaRPr lang="en-US"/>
          </a:p>
        </p:txBody>
      </p:sp>
      <p:grpSp>
        <p:nvGrpSpPr>
          <p:cNvPr id="153629" name="Group 83"/>
          <p:cNvGrpSpPr/>
          <p:nvPr/>
        </p:nvGrpSpPr>
        <p:grpSpPr bwMode="auto">
          <a:xfrm>
            <a:off x="5922963" y="2008188"/>
            <a:ext cx="615950" cy="363537"/>
            <a:chOff x="3731" y="1153"/>
            <a:chExt cx="388" cy="229"/>
          </a:xfrm>
        </p:grpSpPr>
        <p:sp>
          <p:nvSpPr>
            <p:cNvPr id="153685" name="Line 84"/>
            <p:cNvSpPr>
              <a:spLocks noChangeShapeType="1"/>
            </p:cNvSpPr>
            <p:nvPr/>
          </p:nvSpPr>
          <p:spPr bwMode="auto">
            <a:xfrm flipV="1">
              <a:off x="3731" y="1259"/>
              <a:ext cx="205" cy="123"/>
            </a:xfrm>
            <a:prstGeom prst="line">
              <a:avLst/>
            </a:prstGeom>
            <a:noFill/>
            <a:ln w="9525">
              <a:solidFill>
                <a:schemeClr val="tx1"/>
              </a:solidFill>
              <a:round/>
              <a:headEnd/>
              <a:tailEnd/>
            </a:ln>
          </p:spPr>
          <p:txBody>
            <a:bodyPr wrap="none" anchor="ctr"/>
            <a:lstStyle/>
            <a:p>
              <a:pPr>
                <a:defRPr/>
              </a:pPr>
              <a:endParaRPr lang="en-US"/>
            </a:p>
          </p:txBody>
        </p:sp>
        <p:sp>
          <p:nvSpPr>
            <p:cNvPr id="153686" name="Line 85"/>
            <p:cNvSpPr>
              <a:spLocks noChangeShapeType="1"/>
            </p:cNvSpPr>
            <p:nvPr/>
          </p:nvSpPr>
          <p:spPr bwMode="auto">
            <a:xfrm flipV="1">
              <a:off x="3944" y="1153"/>
              <a:ext cx="175" cy="98"/>
            </a:xfrm>
            <a:prstGeom prst="line">
              <a:avLst/>
            </a:prstGeom>
            <a:noFill/>
            <a:ln w="9525">
              <a:solidFill>
                <a:schemeClr val="tx1"/>
              </a:solidFill>
              <a:prstDash val="dash"/>
              <a:round/>
              <a:headEnd/>
              <a:tailEnd/>
            </a:ln>
          </p:spPr>
          <p:txBody>
            <a:bodyPr wrap="none" anchor="ctr"/>
            <a:lstStyle/>
            <a:p>
              <a:pPr>
                <a:defRPr/>
              </a:pPr>
              <a:endParaRPr lang="en-US"/>
            </a:p>
          </p:txBody>
        </p:sp>
      </p:grpSp>
      <p:grpSp>
        <p:nvGrpSpPr>
          <p:cNvPr id="153630" name="Group 86"/>
          <p:cNvGrpSpPr/>
          <p:nvPr/>
        </p:nvGrpSpPr>
        <p:grpSpPr bwMode="auto">
          <a:xfrm>
            <a:off x="4144963" y="1982788"/>
            <a:ext cx="615950" cy="363537"/>
            <a:chOff x="3731" y="1153"/>
            <a:chExt cx="388" cy="229"/>
          </a:xfrm>
        </p:grpSpPr>
        <p:sp>
          <p:nvSpPr>
            <p:cNvPr id="153683" name="Line 87"/>
            <p:cNvSpPr>
              <a:spLocks noChangeShapeType="1"/>
            </p:cNvSpPr>
            <p:nvPr/>
          </p:nvSpPr>
          <p:spPr bwMode="auto">
            <a:xfrm flipV="1">
              <a:off x="3731" y="1259"/>
              <a:ext cx="205" cy="123"/>
            </a:xfrm>
            <a:prstGeom prst="line">
              <a:avLst/>
            </a:prstGeom>
            <a:noFill/>
            <a:ln w="9525">
              <a:solidFill>
                <a:schemeClr val="tx1"/>
              </a:solidFill>
              <a:round/>
              <a:headEnd/>
              <a:tailEnd/>
            </a:ln>
          </p:spPr>
          <p:txBody>
            <a:bodyPr wrap="none" anchor="ctr"/>
            <a:lstStyle/>
            <a:p>
              <a:pPr>
                <a:defRPr/>
              </a:pPr>
              <a:endParaRPr lang="en-US"/>
            </a:p>
          </p:txBody>
        </p:sp>
        <p:sp>
          <p:nvSpPr>
            <p:cNvPr id="153684" name="Line 88"/>
            <p:cNvSpPr>
              <a:spLocks noChangeShapeType="1"/>
            </p:cNvSpPr>
            <p:nvPr/>
          </p:nvSpPr>
          <p:spPr bwMode="auto">
            <a:xfrm flipV="1">
              <a:off x="3944" y="1153"/>
              <a:ext cx="175" cy="98"/>
            </a:xfrm>
            <a:prstGeom prst="line">
              <a:avLst/>
            </a:prstGeom>
            <a:noFill/>
            <a:ln w="9525">
              <a:solidFill>
                <a:schemeClr val="tx1"/>
              </a:solidFill>
              <a:prstDash val="dash"/>
              <a:round/>
              <a:headEnd/>
              <a:tailEnd/>
            </a:ln>
          </p:spPr>
          <p:txBody>
            <a:bodyPr wrap="none" anchor="ctr"/>
            <a:lstStyle/>
            <a:p>
              <a:pPr>
                <a:defRPr/>
              </a:pPr>
              <a:endParaRPr lang="en-US"/>
            </a:p>
          </p:txBody>
        </p:sp>
      </p:grpSp>
      <p:grpSp>
        <p:nvGrpSpPr>
          <p:cNvPr id="153631" name="Group 89"/>
          <p:cNvGrpSpPr/>
          <p:nvPr/>
        </p:nvGrpSpPr>
        <p:grpSpPr bwMode="auto">
          <a:xfrm>
            <a:off x="2366963" y="1957388"/>
            <a:ext cx="615950" cy="363537"/>
            <a:chOff x="3731" y="1153"/>
            <a:chExt cx="388" cy="229"/>
          </a:xfrm>
        </p:grpSpPr>
        <p:sp>
          <p:nvSpPr>
            <p:cNvPr id="153681" name="Line 90"/>
            <p:cNvSpPr>
              <a:spLocks noChangeShapeType="1"/>
            </p:cNvSpPr>
            <p:nvPr/>
          </p:nvSpPr>
          <p:spPr bwMode="auto">
            <a:xfrm flipV="1">
              <a:off x="3731" y="1259"/>
              <a:ext cx="205" cy="123"/>
            </a:xfrm>
            <a:prstGeom prst="line">
              <a:avLst/>
            </a:prstGeom>
            <a:noFill/>
            <a:ln w="9525">
              <a:solidFill>
                <a:schemeClr val="tx1"/>
              </a:solidFill>
              <a:round/>
              <a:headEnd/>
              <a:tailEnd/>
            </a:ln>
          </p:spPr>
          <p:txBody>
            <a:bodyPr wrap="none" anchor="ctr"/>
            <a:lstStyle/>
            <a:p>
              <a:pPr>
                <a:defRPr/>
              </a:pPr>
              <a:endParaRPr lang="en-US"/>
            </a:p>
          </p:txBody>
        </p:sp>
        <p:sp>
          <p:nvSpPr>
            <p:cNvPr id="153682" name="Line 91"/>
            <p:cNvSpPr>
              <a:spLocks noChangeShapeType="1"/>
            </p:cNvSpPr>
            <p:nvPr/>
          </p:nvSpPr>
          <p:spPr bwMode="auto">
            <a:xfrm flipV="1">
              <a:off x="3944" y="1153"/>
              <a:ext cx="175" cy="98"/>
            </a:xfrm>
            <a:prstGeom prst="line">
              <a:avLst/>
            </a:prstGeom>
            <a:noFill/>
            <a:ln w="9525">
              <a:solidFill>
                <a:schemeClr val="tx1"/>
              </a:solidFill>
              <a:prstDash val="dash"/>
              <a:round/>
              <a:headEnd/>
              <a:tailEnd/>
            </a:ln>
          </p:spPr>
          <p:txBody>
            <a:bodyPr wrap="none" anchor="ctr"/>
            <a:lstStyle/>
            <a:p>
              <a:pPr>
                <a:defRPr/>
              </a:pPr>
              <a:endParaRPr lang="en-US"/>
            </a:p>
          </p:txBody>
        </p:sp>
      </p:grpSp>
      <p:sp>
        <p:nvSpPr>
          <p:cNvPr id="153632" name="Line 92"/>
          <p:cNvSpPr>
            <a:spLocks noChangeShapeType="1"/>
          </p:cNvSpPr>
          <p:nvPr/>
        </p:nvSpPr>
        <p:spPr bwMode="auto">
          <a:xfrm>
            <a:off x="4278313" y="3175000"/>
            <a:ext cx="979487" cy="0"/>
          </a:xfrm>
          <a:prstGeom prst="line">
            <a:avLst/>
          </a:prstGeom>
          <a:noFill/>
          <a:ln w="9525">
            <a:solidFill>
              <a:schemeClr val="tx1"/>
            </a:solidFill>
            <a:round/>
            <a:headEnd/>
            <a:tailEnd/>
          </a:ln>
        </p:spPr>
        <p:txBody>
          <a:bodyPr wrap="none"/>
          <a:lstStyle/>
          <a:p>
            <a:pPr>
              <a:defRPr/>
            </a:pPr>
            <a:endParaRPr lang="en-US"/>
          </a:p>
        </p:txBody>
      </p:sp>
      <p:sp>
        <p:nvSpPr>
          <p:cNvPr id="153633" name="Freeform 93"/>
          <p:cNvSpPr/>
          <p:nvPr/>
        </p:nvSpPr>
        <p:spPr bwMode="auto">
          <a:xfrm>
            <a:off x="4298950" y="2967038"/>
            <a:ext cx="850900"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3634" name="Line 94"/>
          <p:cNvSpPr>
            <a:spLocks noChangeShapeType="1"/>
          </p:cNvSpPr>
          <p:nvPr/>
        </p:nvSpPr>
        <p:spPr bwMode="auto">
          <a:xfrm>
            <a:off x="5284788" y="3163888"/>
            <a:ext cx="344487" cy="3175"/>
          </a:xfrm>
          <a:prstGeom prst="line">
            <a:avLst/>
          </a:prstGeom>
          <a:noFill/>
          <a:ln w="9525">
            <a:solidFill>
              <a:schemeClr val="tx1"/>
            </a:solidFill>
            <a:prstDash val="dash"/>
            <a:round/>
            <a:headEnd/>
            <a:tailEnd/>
          </a:ln>
        </p:spPr>
        <p:txBody>
          <a:bodyPr wrap="none" anchor="ctr"/>
          <a:lstStyle/>
          <a:p>
            <a:pPr>
              <a:defRPr/>
            </a:pPr>
            <a:endParaRPr lang="en-US"/>
          </a:p>
        </p:txBody>
      </p:sp>
      <p:sp>
        <p:nvSpPr>
          <p:cNvPr id="744557" name="Rectangle 109"/>
          <p:cNvSpPr>
            <a:spLocks noChangeArrowheads="1"/>
          </p:cNvSpPr>
          <p:nvPr/>
        </p:nvSpPr>
        <p:spPr bwMode="auto">
          <a:xfrm>
            <a:off x="1216025" y="5284788"/>
            <a:ext cx="6802438" cy="312737"/>
          </a:xfrm>
          <a:prstGeom prst="rect">
            <a:avLst/>
          </a:prstGeom>
          <a:gradFill>
            <a:gsLst>
              <a:gs pos="0">
                <a:schemeClr val="accent1">
                  <a:alpha val="28998"/>
                </a:schemeClr>
              </a:gs>
              <a:gs pos="100000">
                <a:schemeClr val="accent1">
                  <a:alpha val="25000"/>
                </a:schemeClr>
              </a:gs>
            </a:gsLst>
            <a:lin ang="540000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grpSp>
        <p:nvGrpSpPr>
          <p:cNvPr id="153636" name="Group 120"/>
          <p:cNvGrpSpPr/>
          <p:nvPr/>
        </p:nvGrpSpPr>
        <p:grpSpPr bwMode="auto">
          <a:xfrm>
            <a:off x="3624263" y="2287588"/>
            <a:ext cx="677862" cy="315912"/>
            <a:chOff x="4396" y="1245"/>
            <a:chExt cx="672" cy="248"/>
          </a:xfrm>
        </p:grpSpPr>
        <p:sp>
          <p:nvSpPr>
            <p:cNvPr id="153673"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3674"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3675"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3676" name="Group 124"/>
            <p:cNvGrpSpPr/>
            <p:nvPr/>
          </p:nvGrpSpPr>
          <p:grpSpPr bwMode="auto">
            <a:xfrm>
              <a:off x="4530" y="1287"/>
              <a:ext cx="377" cy="75"/>
              <a:chOff x="2468" y="1332"/>
              <a:chExt cx="310" cy="60"/>
            </a:xfrm>
          </p:grpSpPr>
          <p:sp>
            <p:nvSpPr>
              <p:cNvPr id="153679" name="Freeform 12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3680" name="Freeform 12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3677" name="Line 127"/>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3678" name="Line 128"/>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3637" name="Group 129"/>
          <p:cNvGrpSpPr/>
          <p:nvPr/>
        </p:nvGrpSpPr>
        <p:grpSpPr bwMode="auto">
          <a:xfrm>
            <a:off x="5403850" y="2305050"/>
            <a:ext cx="677863" cy="315913"/>
            <a:chOff x="4396" y="1245"/>
            <a:chExt cx="672" cy="248"/>
          </a:xfrm>
        </p:grpSpPr>
        <p:sp>
          <p:nvSpPr>
            <p:cNvPr id="153665"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3666"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3667"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3668" name="Group 133"/>
            <p:cNvGrpSpPr/>
            <p:nvPr/>
          </p:nvGrpSpPr>
          <p:grpSpPr bwMode="auto">
            <a:xfrm>
              <a:off x="4530" y="1287"/>
              <a:ext cx="377" cy="75"/>
              <a:chOff x="2468" y="1332"/>
              <a:chExt cx="310" cy="60"/>
            </a:xfrm>
          </p:grpSpPr>
          <p:sp>
            <p:nvSpPr>
              <p:cNvPr id="153671" name="Freeform 13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3672" name="Freeform 13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3669" name="Line 136"/>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3670" name="Line 137"/>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3638" name="Group 138"/>
          <p:cNvGrpSpPr/>
          <p:nvPr/>
        </p:nvGrpSpPr>
        <p:grpSpPr bwMode="auto">
          <a:xfrm>
            <a:off x="7440613" y="2300288"/>
            <a:ext cx="677862" cy="315912"/>
            <a:chOff x="4396" y="1245"/>
            <a:chExt cx="672" cy="248"/>
          </a:xfrm>
        </p:grpSpPr>
        <p:sp>
          <p:nvSpPr>
            <p:cNvPr id="153657"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3658"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3659"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3660" name="Group 142"/>
            <p:cNvGrpSpPr/>
            <p:nvPr/>
          </p:nvGrpSpPr>
          <p:grpSpPr bwMode="auto">
            <a:xfrm>
              <a:off x="4530" y="1287"/>
              <a:ext cx="377" cy="75"/>
              <a:chOff x="2468" y="1332"/>
              <a:chExt cx="310" cy="60"/>
            </a:xfrm>
          </p:grpSpPr>
          <p:sp>
            <p:nvSpPr>
              <p:cNvPr id="153663" name="Freeform 14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3664" name="Freeform 14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3661" name="Line 145"/>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3662" name="Line 146"/>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3639" name="Group 147"/>
          <p:cNvGrpSpPr/>
          <p:nvPr/>
        </p:nvGrpSpPr>
        <p:grpSpPr bwMode="auto">
          <a:xfrm>
            <a:off x="3609975" y="2997200"/>
            <a:ext cx="677863" cy="315913"/>
            <a:chOff x="4396" y="1245"/>
            <a:chExt cx="672" cy="248"/>
          </a:xfrm>
        </p:grpSpPr>
        <p:sp>
          <p:nvSpPr>
            <p:cNvPr id="153649"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3650"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3651"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3652" name="Group 151"/>
            <p:cNvGrpSpPr/>
            <p:nvPr/>
          </p:nvGrpSpPr>
          <p:grpSpPr bwMode="auto">
            <a:xfrm>
              <a:off x="4530" y="1287"/>
              <a:ext cx="377" cy="75"/>
              <a:chOff x="2468" y="1332"/>
              <a:chExt cx="310" cy="60"/>
            </a:xfrm>
          </p:grpSpPr>
          <p:sp>
            <p:nvSpPr>
              <p:cNvPr id="153655" name="Freeform 15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3656" name="Freeform 15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3653" name="Line 154"/>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3654" name="Line 155"/>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3640" name="Group 156"/>
          <p:cNvGrpSpPr/>
          <p:nvPr/>
        </p:nvGrpSpPr>
        <p:grpSpPr bwMode="auto">
          <a:xfrm>
            <a:off x="1866900" y="2324100"/>
            <a:ext cx="677863" cy="315913"/>
            <a:chOff x="4396" y="1245"/>
            <a:chExt cx="672" cy="248"/>
          </a:xfrm>
        </p:grpSpPr>
        <p:sp>
          <p:nvSpPr>
            <p:cNvPr id="153641"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3642"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3643"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3644" name="Group 160"/>
            <p:cNvGrpSpPr/>
            <p:nvPr/>
          </p:nvGrpSpPr>
          <p:grpSpPr bwMode="auto">
            <a:xfrm>
              <a:off x="4530" y="1287"/>
              <a:ext cx="377" cy="75"/>
              <a:chOff x="2468" y="1332"/>
              <a:chExt cx="310" cy="60"/>
            </a:xfrm>
          </p:grpSpPr>
          <p:sp>
            <p:nvSpPr>
              <p:cNvPr id="153647" name="Freeform 16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3648" name="Freeform 162"/>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3645" name="Line 163"/>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3646" name="Line 164"/>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4557"/>
                                        </p:tgtEl>
                                        <p:attrNameLst>
                                          <p:attrName>style.visibility</p:attrName>
                                        </p:attrNameLst>
                                      </p:cBhvr>
                                      <p:to>
                                        <p:strVal val="visible"/>
                                      </p:to>
                                    </p:set>
                                    <p:animEffect transition="in" filter="dissolve">
                                      <p:cBhvr>
                                        <p:cTn id="7" dur="500"/>
                                        <p:tgtEl>
                                          <p:spTgt spid="744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4625"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4626"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6831D441-4252-134F-AFA5-5BD528074FED}" type="slidenum">
              <a:rPr lang="en-US" sz="1200">
                <a:latin typeface="Tahoma"/>
              </a:rPr>
              <a:t/>
            </a:fld>
            <a:endParaRPr lang="en-US" sz="1200">
              <a:latin typeface="Tahoma"/>
            </a:endParaRPr>
          </a:p>
        </p:txBody>
      </p:sp>
      <p:sp>
        <p:nvSpPr>
          <p:cNvPr id="154627" name="Line 123"/>
          <p:cNvSpPr>
            <a:spLocks noChangeShapeType="1"/>
          </p:cNvSpPr>
          <p:nvPr/>
        </p:nvSpPr>
        <p:spPr bwMode="auto">
          <a:xfrm>
            <a:off x="6076950" y="2608263"/>
            <a:ext cx="979488" cy="0"/>
          </a:xfrm>
          <a:prstGeom prst="line">
            <a:avLst/>
          </a:prstGeom>
          <a:noFill/>
          <a:ln w="9525">
            <a:solidFill>
              <a:schemeClr val="tx1"/>
            </a:solidFill>
            <a:round/>
            <a:headEnd/>
            <a:tailEnd/>
          </a:ln>
        </p:spPr>
        <p:txBody>
          <a:bodyPr wrap="none"/>
          <a:lstStyle/>
          <a:p>
            <a:pPr>
              <a:defRPr/>
            </a:pPr>
            <a:endParaRPr lang="en-US"/>
          </a:p>
        </p:txBody>
      </p:sp>
      <p:sp>
        <p:nvSpPr>
          <p:cNvPr id="154628" name="Freeform 124"/>
          <p:cNvSpPr/>
          <p:nvPr/>
        </p:nvSpPr>
        <p:spPr bwMode="auto">
          <a:xfrm>
            <a:off x="2528888" y="2619375"/>
            <a:ext cx="1241425" cy="1587"/>
          </a:xfrm>
          <a:custGeom>
            <a:avLst/>
            <a:gdLst>
              <a:gd name="T0" fmla="*/ 0 w 805"/>
              <a:gd name="T1" fmla="*/ 0 h 1"/>
              <a:gd name="T2" fmla="*/ 2147483647 w 805"/>
              <a:gd name="T3" fmla="*/ 2147483647 h 1"/>
              <a:gd name="T4" fmla="*/ 0 60000 65536"/>
              <a:gd name="T5" fmla="*/ 0 60000 65536"/>
              <a:gd name="T6" fmla="*/ 0 w 805"/>
              <a:gd name="T7" fmla="*/ 0 h 1"/>
              <a:gd name="T8" fmla="*/ 805 w 805"/>
              <a:gd name="T9" fmla="*/ 1 h 1"/>
            </a:gdLst>
            <a:ahLst/>
            <a:cxnLst>
              <a:cxn ang="T4">
                <a:pos x="T0" y="T1"/>
              </a:cxn>
              <a:cxn ang="T5">
                <a:pos x="T2" y="T3"/>
              </a:cxn>
            </a:cxnLst>
            <a:rect l="T6" t="T7" r="T8" b="T9"/>
            <a:pathLst>
              <a:path w="805" h="1" fill="norm" stroke="1" extrusionOk="0">
                <a:moveTo>
                  <a:pt x="0" y="0"/>
                </a:moveTo>
                <a:lnTo>
                  <a:pt x="805" y="1"/>
                </a:lnTo>
              </a:path>
            </a:pathLst>
          </a:custGeom>
          <a:noFill/>
          <a:ln w="12700">
            <a:solidFill>
              <a:schemeClr val="tx1"/>
            </a:solidFill>
            <a:round/>
            <a:headEnd/>
            <a:tailEnd/>
          </a:ln>
        </p:spPr>
        <p:txBody>
          <a:bodyPr wrap="none" anchor="ctr"/>
          <a:lstStyle/>
          <a:p>
            <a:pPr>
              <a:defRPr/>
            </a:pPr>
            <a:endParaRPr lang="en-US"/>
          </a:p>
        </p:txBody>
      </p:sp>
      <p:sp>
        <p:nvSpPr>
          <p:cNvPr id="154629" name="Freeform 125"/>
          <p:cNvSpPr/>
          <p:nvPr/>
        </p:nvSpPr>
        <p:spPr bwMode="auto">
          <a:xfrm>
            <a:off x="2530475" y="2398713"/>
            <a:ext cx="1065213"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4630" name="Freeform 126"/>
          <p:cNvSpPr/>
          <p:nvPr/>
        </p:nvSpPr>
        <p:spPr bwMode="auto">
          <a:xfrm>
            <a:off x="4322763" y="2619375"/>
            <a:ext cx="1243012" cy="1587"/>
          </a:xfrm>
          <a:custGeom>
            <a:avLst/>
            <a:gdLst>
              <a:gd name="T0" fmla="*/ 0 w 805"/>
              <a:gd name="T1" fmla="*/ 0 h 1"/>
              <a:gd name="T2" fmla="*/ 2147483647 w 805"/>
              <a:gd name="T3" fmla="*/ 2147483647 h 1"/>
              <a:gd name="T4" fmla="*/ 0 60000 65536"/>
              <a:gd name="T5" fmla="*/ 0 60000 65536"/>
              <a:gd name="T6" fmla="*/ 0 w 805"/>
              <a:gd name="T7" fmla="*/ 0 h 1"/>
              <a:gd name="T8" fmla="*/ 805 w 805"/>
              <a:gd name="T9" fmla="*/ 1 h 1"/>
            </a:gdLst>
            <a:ahLst/>
            <a:cxnLst>
              <a:cxn ang="T4">
                <a:pos x="T0" y="T1"/>
              </a:cxn>
              <a:cxn ang="T5">
                <a:pos x="T2" y="T3"/>
              </a:cxn>
            </a:cxnLst>
            <a:rect l="T6" t="T7" r="T8" b="T9"/>
            <a:pathLst>
              <a:path w="805" h="1" fill="norm" stroke="1" extrusionOk="0">
                <a:moveTo>
                  <a:pt x="0" y="0"/>
                </a:moveTo>
                <a:lnTo>
                  <a:pt x="805" y="1"/>
                </a:lnTo>
              </a:path>
            </a:pathLst>
          </a:custGeom>
          <a:noFill/>
          <a:ln w="12700">
            <a:solidFill>
              <a:schemeClr val="tx1"/>
            </a:solidFill>
            <a:round/>
            <a:headEnd/>
            <a:tailEnd/>
          </a:ln>
        </p:spPr>
        <p:txBody>
          <a:bodyPr wrap="none" anchor="ctr"/>
          <a:lstStyle/>
          <a:p>
            <a:pPr>
              <a:defRPr/>
            </a:pPr>
            <a:endParaRPr lang="en-US"/>
          </a:p>
        </p:txBody>
      </p:sp>
      <p:sp>
        <p:nvSpPr>
          <p:cNvPr id="154631" name="Freeform 127"/>
          <p:cNvSpPr/>
          <p:nvPr/>
        </p:nvSpPr>
        <p:spPr bwMode="auto">
          <a:xfrm>
            <a:off x="631825" y="2632075"/>
            <a:ext cx="1243013" cy="0"/>
          </a:xfrm>
          <a:custGeom>
            <a:avLst/>
            <a:gdLst>
              <a:gd name="T0" fmla="*/ 0 w 805"/>
              <a:gd name="T1" fmla="*/ 0 h 1"/>
              <a:gd name="T2" fmla="*/ 2147483647 w 805"/>
              <a:gd name="T3" fmla="*/ 0 h 1"/>
              <a:gd name="T4" fmla="*/ 0 60000 65536"/>
              <a:gd name="T5" fmla="*/ 0 60000 65536"/>
              <a:gd name="T6" fmla="*/ 0 w 805"/>
              <a:gd name="T7" fmla="*/ 0 h 1"/>
              <a:gd name="T8" fmla="*/ 805 w 805"/>
              <a:gd name="T9" fmla="*/ 0 h 1"/>
            </a:gdLst>
            <a:ahLst/>
            <a:cxnLst>
              <a:cxn ang="T4">
                <a:pos x="T0" y="T1"/>
              </a:cxn>
              <a:cxn ang="T5">
                <a:pos x="T2" y="T3"/>
              </a:cxn>
            </a:cxnLst>
            <a:rect l="T6" t="T7" r="T8" b="T9"/>
            <a:pathLst>
              <a:path w="805" h="1" fill="norm" stroke="1" extrusionOk="0">
                <a:moveTo>
                  <a:pt x="0" y="0"/>
                </a:moveTo>
                <a:lnTo>
                  <a:pt x="805" y="1"/>
                </a:lnTo>
              </a:path>
            </a:pathLst>
          </a:custGeom>
          <a:noFill/>
          <a:ln w="12700">
            <a:solidFill>
              <a:schemeClr val="tx1"/>
            </a:solidFill>
            <a:round/>
            <a:headEnd/>
            <a:tailEnd/>
          </a:ln>
        </p:spPr>
        <p:txBody>
          <a:bodyPr wrap="none" anchor="ctr"/>
          <a:lstStyle/>
          <a:p>
            <a:pPr>
              <a:defRPr/>
            </a:pPr>
            <a:endParaRPr lang="en-US"/>
          </a:p>
        </p:txBody>
      </p:sp>
      <p:sp>
        <p:nvSpPr>
          <p:cNvPr id="154632" name="Line 128"/>
          <p:cNvSpPr>
            <a:spLocks noChangeShapeType="1"/>
          </p:cNvSpPr>
          <p:nvPr/>
        </p:nvSpPr>
        <p:spPr bwMode="auto">
          <a:xfrm flipV="1">
            <a:off x="8091488" y="2109788"/>
            <a:ext cx="604837" cy="354012"/>
          </a:xfrm>
          <a:prstGeom prst="line">
            <a:avLst/>
          </a:prstGeom>
          <a:noFill/>
          <a:ln w="9525">
            <a:solidFill>
              <a:schemeClr val="tx1"/>
            </a:solidFill>
            <a:round/>
            <a:headEnd/>
            <a:tailEnd/>
          </a:ln>
        </p:spPr>
        <p:txBody>
          <a:bodyPr wrap="none" anchor="ctr"/>
          <a:lstStyle/>
          <a:p>
            <a:pPr>
              <a:defRPr/>
            </a:pPr>
            <a:endParaRPr lang="en-US"/>
          </a:p>
        </p:txBody>
      </p:sp>
      <p:sp>
        <p:nvSpPr>
          <p:cNvPr id="154633" name="Line 129"/>
          <p:cNvSpPr>
            <a:spLocks noChangeShapeType="1"/>
          </p:cNvSpPr>
          <p:nvPr/>
        </p:nvSpPr>
        <p:spPr bwMode="auto">
          <a:xfrm>
            <a:off x="8045450" y="2752725"/>
            <a:ext cx="604838" cy="354013"/>
          </a:xfrm>
          <a:prstGeom prst="line">
            <a:avLst/>
          </a:prstGeom>
          <a:noFill/>
          <a:ln w="9525">
            <a:solidFill>
              <a:schemeClr val="tx1"/>
            </a:solidFill>
            <a:round/>
            <a:headEnd/>
            <a:tailEnd/>
          </a:ln>
        </p:spPr>
        <p:txBody>
          <a:bodyPr wrap="none" anchor="ctr"/>
          <a:lstStyle/>
          <a:p>
            <a:pPr>
              <a:defRPr/>
            </a:pPr>
            <a:endParaRPr lang="en-US"/>
          </a:p>
        </p:txBody>
      </p:sp>
      <p:sp>
        <p:nvSpPr>
          <p:cNvPr id="154634" name="Line 130"/>
          <p:cNvSpPr>
            <a:spLocks noChangeShapeType="1"/>
          </p:cNvSpPr>
          <p:nvPr/>
        </p:nvSpPr>
        <p:spPr bwMode="auto">
          <a:xfrm>
            <a:off x="2368550" y="2744788"/>
            <a:ext cx="1255713" cy="547687"/>
          </a:xfrm>
          <a:prstGeom prst="line">
            <a:avLst/>
          </a:prstGeom>
          <a:noFill/>
          <a:ln w="9525">
            <a:solidFill>
              <a:schemeClr val="tx1"/>
            </a:solidFill>
            <a:round/>
            <a:headEnd/>
            <a:tailEnd/>
          </a:ln>
        </p:spPr>
        <p:txBody>
          <a:bodyPr wrap="none" anchor="ctr"/>
          <a:lstStyle/>
          <a:p>
            <a:pPr>
              <a:defRPr/>
            </a:pPr>
            <a:endParaRPr lang="en-US"/>
          </a:p>
        </p:txBody>
      </p:sp>
      <p:sp>
        <p:nvSpPr>
          <p:cNvPr id="154635" name="Freeform 131"/>
          <p:cNvSpPr/>
          <p:nvPr/>
        </p:nvSpPr>
        <p:spPr bwMode="auto">
          <a:xfrm rot="1183888">
            <a:off x="2522538" y="2909888"/>
            <a:ext cx="1065212" cy="2841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4636" name="Freeform 132"/>
          <p:cNvSpPr/>
          <p:nvPr/>
        </p:nvSpPr>
        <p:spPr bwMode="auto">
          <a:xfrm>
            <a:off x="633413" y="2411413"/>
            <a:ext cx="1065212" cy="384175"/>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4637" name="Freeform 133"/>
          <p:cNvSpPr/>
          <p:nvPr/>
        </p:nvSpPr>
        <p:spPr bwMode="auto">
          <a:xfrm>
            <a:off x="4324350" y="2409825"/>
            <a:ext cx="1065213"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4638" name="Freeform 134"/>
          <p:cNvSpPr/>
          <p:nvPr/>
        </p:nvSpPr>
        <p:spPr bwMode="auto">
          <a:xfrm>
            <a:off x="6097588" y="2400300"/>
            <a:ext cx="850900"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4639" name="Freeform 135"/>
          <p:cNvSpPr/>
          <p:nvPr/>
        </p:nvSpPr>
        <p:spPr bwMode="auto">
          <a:xfrm rot="-2589432">
            <a:off x="8059738" y="1966913"/>
            <a:ext cx="868362"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4640" name="Text Box 136"/>
          <p:cNvSpPr txBox="1">
            <a:spLocks noChangeArrowheads="1"/>
          </p:cNvSpPr>
          <p:nvPr/>
        </p:nvSpPr>
        <p:spPr bwMode="auto">
          <a:xfrm>
            <a:off x="919163" y="2368550"/>
            <a:ext cx="404812"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solidFill>
                  <a:srgbClr val="CC0000"/>
                </a:solidFill>
              </a:rPr>
              <a:t>w</a:t>
            </a:r>
            <a:endParaRPr lang="en-US" sz="1800">
              <a:solidFill>
                <a:srgbClr val="CC0000"/>
              </a:solidFill>
            </a:endParaRPr>
          </a:p>
        </p:txBody>
      </p:sp>
      <p:sp>
        <p:nvSpPr>
          <p:cNvPr id="154641" name="Text Box 137"/>
          <p:cNvSpPr txBox="1">
            <a:spLocks noChangeArrowheads="1"/>
          </p:cNvSpPr>
          <p:nvPr/>
        </p:nvSpPr>
        <p:spPr bwMode="auto">
          <a:xfrm>
            <a:off x="2873375" y="2411413"/>
            <a:ext cx="3365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solidFill>
                  <a:srgbClr val="CC0000"/>
                </a:solidFill>
              </a:rPr>
              <a:t>x</a:t>
            </a:r>
            <a:endParaRPr lang="en-US" sz="1800">
              <a:solidFill>
                <a:srgbClr val="CC0000"/>
              </a:solidFill>
            </a:endParaRPr>
          </a:p>
        </p:txBody>
      </p:sp>
      <p:sp>
        <p:nvSpPr>
          <p:cNvPr id="154642" name="Text Box 138"/>
          <p:cNvSpPr txBox="1">
            <a:spLocks noChangeArrowheads="1"/>
          </p:cNvSpPr>
          <p:nvPr/>
        </p:nvSpPr>
        <p:spPr bwMode="auto">
          <a:xfrm>
            <a:off x="6380163" y="2332038"/>
            <a:ext cx="3365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solidFill>
                  <a:srgbClr val="CC0000"/>
                </a:solidFill>
              </a:rPr>
              <a:t>y</a:t>
            </a:r>
            <a:endParaRPr lang="en-US" sz="1800">
              <a:solidFill>
                <a:srgbClr val="CC0000"/>
              </a:solidFill>
            </a:endParaRPr>
          </a:p>
        </p:txBody>
      </p:sp>
      <p:sp>
        <p:nvSpPr>
          <p:cNvPr id="154643" name="Text Box 139"/>
          <p:cNvSpPr txBox="1">
            <a:spLocks noChangeArrowheads="1"/>
          </p:cNvSpPr>
          <p:nvPr/>
        </p:nvSpPr>
        <p:spPr bwMode="auto">
          <a:xfrm>
            <a:off x="8294687" y="1954213"/>
            <a:ext cx="3365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solidFill>
                  <a:srgbClr val="CC0000"/>
                </a:solidFill>
              </a:rPr>
              <a:t>z</a:t>
            </a:r>
            <a:endParaRPr lang="en-US" sz="1800">
              <a:solidFill>
                <a:srgbClr val="CC0000"/>
              </a:solidFill>
            </a:endParaRPr>
          </a:p>
        </p:txBody>
      </p:sp>
      <p:sp>
        <p:nvSpPr>
          <p:cNvPr id="154644" name="Text Box 140"/>
          <p:cNvSpPr txBox="1">
            <a:spLocks noChangeArrowheads="1"/>
          </p:cNvSpPr>
          <p:nvPr/>
        </p:nvSpPr>
        <p:spPr bwMode="auto">
          <a:xfrm>
            <a:off x="1947863" y="2690813"/>
            <a:ext cx="3873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A</a:t>
            </a:r>
            <a:endParaRPr/>
          </a:p>
        </p:txBody>
      </p:sp>
      <p:sp>
        <p:nvSpPr>
          <p:cNvPr id="154645" name="Text Box 141"/>
          <p:cNvSpPr txBox="1">
            <a:spLocks noChangeArrowheads="1"/>
          </p:cNvSpPr>
          <p:nvPr/>
        </p:nvSpPr>
        <p:spPr bwMode="auto">
          <a:xfrm>
            <a:off x="3775075" y="3398838"/>
            <a:ext cx="404813"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C</a:t>
            </a:r>
            <a:endParaRPr/>
          </a:p>
        </p:txBody>
      </p:sp>
      <p:sp>
        <p:nvSpPr>
          <p:cNvPr id="154646" name="Text Box 142"/>
          <p:cNvSpPr txBox="1">
            <a:spLocks noChangeArrowheads="1"/>
          </p:cNvSpPr>
          <p:nvPr/>
        </p:nvSpPr>
        <p:spPr bwMode="auto">
          <a:xfrm>
            <a:off x="3775075" y="2655888"/>
            <a:ext cx="404813"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D</a:t>
            </a:r>
            <a:endParaRPr/>
          </a:p>
        </p:txBody>
      </p:sp>
      <p:sp>
        <p:nvSpPr>
          <p:cNvPr id="154647" name="Text Box 143"/>
          <p:cNvSpPr txBox="1">
            <a:spLocks noChangeArrowheads="1"/>
          </p:cNvSpPr>
          <p:nvPr/>
        </p:nvSpPr>
        <p:spPr bwMode="auto">
          <a:xfrm>
            <a:off x="5559425" y="2654300"/>
            <a:ext cx="387350" cy="4572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B</a:t>
            </a:r>
            <a:endParaRPr/>
          </a:p>
        </p:txBody>
      </p:sp>
      <p:sp>
        <p:nvSpPr>
          <p:cNvPr id="154648" name="Line 144"/>
          <p:cNvSpPr>
            <a:spLocks noChangeShapeType="1"/>
          </p:cNvSpPr>
          <p:nvPr/>
        </p:nvSpPr>
        <p:spPr bwMode="auto">
          <a:xfrm>
            <a:off x="7083425" y="2597149"/>
            <a:ext cx="344488" cy="3175"/>
          </a:xfrm>
          <a:prstGeom prst="line">
            <a:avLst/>
          </a:prstGeom>
          <a:noFill/>
          <a:ln w="9525">
            <a:solidFill>
              <a:schemeClr val="tx1"/>
            </a:solidFill>
            <a:prstDash val="dash"/>
            <a:round/>
            <a:headEnd/>
            <a:tailEnd/>
          </a:ln>
        </p:spPr>
        <p:txBody>
          <a:bodyPr wrap="none" anchor="ctr"/>
          <a:lstStyle/>
          <a:p>
            <a:pPr>
              <a:defRPr/>
            </a:pPr>
            <a:endParaRPr lang="en-US"/>
          </a:p>
        </p:txBody>
      </p:sp>
      <p:grpSp>
        <p:nvGrpSpPr>
          <p:cNvPr id="154649" name="Group 145"/>
          <p:cNvGrpSpPr/>
          <p:nvPr/>
        </p:nvGrpSpPr>
        <p:grpSpPr bwMode="auto">
          <a:xfrm>
            <a:off x="5922963" y="2141538"/>
            <a:ext cx="615950" cy="363537"/>
            <a:chOff x="3731" y="1153"/>
            <a:chExt cx="388" cy="229"/>
          </a:xfrm>
        </p:grpSpPr>
        <p:sp>
          <p:nvSpPr>
            <p:cNvPr id="154718" name="Line 146"/>
            <p:cNvSpPr>
              <a:spLocks noChangeShapeType="1"/>
            </p:cNvSpPr>
            <p:nvPr/>
          </p:nvSpPr>
          <p:spPr bwMode="auto">
            <a:xfrm flipV="1">
              <a:off x="3731" y="1259"/>
              <a:ext cx="205" cy="123"/>
            </a:xfrm>
            <a:prstGeom prst="line">
              <a:avLst/>
            </a:prstGeom>
            <a:noFill/>
            <a:ln w="9525">
              <a:solidFill>
                <a:schemeClr val="tx1"/>
              </a:solidFill>
              <a:round/>
              <a:headEnd/>
              <a:tailEnd/>
            </a:ln>
          </p:spPr>
          <p:txBody>
            <a:bodyPr wrap="none" anchor="ctr"/>
            <a:lstStyle/>
            <a:p>
              <a:pPr>
                <a:defRPr/>
              </a:pPr>
              <a:endParaRPr lang="en-US"/>
            </a:p>
          </p:txBody>
        </p:sp>
        <p:sp>
          <p:nvSpPr>
            <p:cNvPr id="154719" name="Line 147"/>
            <p:cNvSpPr>
              <a:spLocks noChangeShapeType="1"/>
            </p:cNvSpPr>
            <p:nvPr/>
          </p:nvSpPr>
          <p:spPr bwMode="auto">
            <a:xfrm flipV="1">
              <a:off x="3944" y="1153"/>
              <a:ext cx="175" cy="98"/>
            </a:xfrm>
            <a:prstGeom prst="line">
              <a:avLst/>
            </a:prstGeom>
            <a:noFill/>
            <a:ln w="9525">
              <a:solidFill>
                <a:schemeClr val="tx1"/>
              </a:solidFill>
              <a:prstDash val="dash"/>
              <a:round/>
              <a:headEnd/>
              <a:tailEnd/>
            </a:ln>
          </p:spPr>
          <p:txBody>
            <a:bodyPr wrap="none" anchor="ctr"/>
            <a:lstStyle/>
            <a:p>
              <a:pPr>
                <a:defRPr/>
              </a:pPr>
              <a:endParaRPr lang="en-US"/>
            </a:p>
          </p:txBody>
        </p:sp>
      </p:grpSp>
      <p:grpSp>
        <p:nvGrpSpPr>
          <p:cNvPr id="154650" name="Group 148"/>
          <p:cNvGrpSpPr/>
          <p:nvPr/>
        </p:nvGrpSpPr>
        <p:grpSpPr bwMode="auto">
          <a:xfrm>
            <a:off x="4144963" y="2116138"/>
            <a:ext cx="615950" cy="363537"/>
            <a:chOff x="3731" y="1153"/>
            <a:chExt cx="388" cy="229"/>
          </a:xfrm>
        </p:grpSpPr>
        <p:sp>
          <p:nvSpPr>
            <p:cNvPr id="154716" name="Line 149"/>
            <p:cNvSpPr>
              <a:spLocks noChangeShapeType="1"/>
            </p:cNvSpPr>
            <p:nvPr/>
          </p:nvSpPr>
          <p:spPr bwMode="auto">
            <a:xfrm flipV="1">
              <a:off x="3731" y="1259"/>
              <a:ext cx="205" cy="123"/>
            </a:xfrm>
            <a:prstGeom prst="line">
              <a:avLst/>
            </a:prstGeom>
            <a:noFill/>
            <a:ln w="9525">
              <a:solidFill>
                <a:schemeClr val="tx1"/>
              </a:solidFill>
              <a:round/>
              <a:headEnd/>
              <a:tailEnd/>
            </a:ln>
          </p:spPr>
          <p:txBody>
            <a:bodyPr wrap="none" anchor="ctr"/>
            <a:lstStyle/>
            <a:p>
              <a:pPr>
                <a:defRPr/>
              </a:pPr>
              <a:endParaRPr lang="en-US"/>
            </a:p>
          </p:txBody>
        </p:sp>
        <p:sp>
          <p:nvSpPr>
            <p:cNvPr id="154717" name="Line 150"/>
            <p:cNvSpPr>
              <a:spLocks noChangeShapeType="1"/>
            </p:cNvSpPr>
            <p:nvPr/>
          </p:nvSpPr>
          <p:spPr bwMode="auto">
            <a:xfrm flipV="1">
              <a:off x="3944" y="1153"/>
              <a:ext cx="175" cy="98"/>
            </a:xfrm>
            <a:prstGeom prst="line">
              <a:avLst/>
            </a:prstGeom>
            <a:noFill/>
            <a:ln w="9525">
              <a:solidFill>
                <a:schemeClr val="tx1"/>
              </a:solidFill>
              <a:prstDash val="dash"/>
              <a:round/>
              <a:headEnd/>
              <a:tailEnd/>
            </a:ln>
          </p:spPr>
          <p:txBody>
            <a:bodyPr wrap="none" anchor="ctr"/>
            <a:lstStyle/>
            <a:p>
              <a:pPr>
                <a:defRPr/>
              </a:pPr>
              <a:endParaRPr lang="en-US"/>
            </a:p>
          </p:txBody>
        </p:sp>
      </p:grpSp>
      <p:grpSp>
        <p:nvGrpSpPr>
          <p:cNvPr id="154651" name="Group 151"/>
          <p:cNvGrpSpPr/>
          <p:nvPr/>
        </p:nvGrpSpPr>
        <p:grpSpPr bwMode="auto">
          <a:xfrm>
            <a:off x="2366963" y="2090738"/>
            <a:ext cx="615950" cy="363537"/>
            <a:chOff x="3731" y="1153"/>
            <a:chExt cx="388" cy="229"/>
          </a:xfrm>
        </p:grpSpPr>
        <p:sp>
          <p:nvSpPr>
            <p:cNvPr id="154714" name="Line 152"/>
            <p:cNvSpPr>
              <a:spLocks noChangeShapeType="1"/>
            </p:cNvSpPr>
            <p:nvPr/>
          </p:nvSpPr>
          <p:spPr bwMode="auto">
            <a:xfrm flipV="1">
              <a:off x="3731" y="1259"/>
              <a:ext cx="205" cy="123"/>
            </a:xfrm>
            <a:prstGeom prst="line">
              <a:avLst/>
            </a:prstGeom>
            <a:noFill/>
            <a:ln w="9525">
              <a:solidFill>
                <a:schemeClr val="tx1"/>
              </a:solidFill>
              <a:round/>
              <a:headEnd/>
              <a:tailEnd/>
            </a:ln>
          </p:spPr>
          <p:txBody>
            <a:bodyPr wrap="none" anchor="ctr"/>
            <a:lstStyle/>
            <a:p>
              <a:pPr>
                <a:defRPr/>
              </a:pPr>
              <a:endParaRPr lang="en-US"/>
            </a:p>
          </p:txBody>
        </p:sp>
        <p:sp>
          <p:nvSpPr>
            <p:cNvPr id="154715" name="Line 153"/>
            <p:cNvSpPr>
              <a:spLocks noChangeShapeType="1"/>
            </p:cNvSpPr>
            <p:nvPr/>
          </p:nvSpPr>
          <p:spPr bwMode="auto">
            <a:xfrm flipV="1">
              <a:off x="3944" y="1153"/>
              <a:ext cx="175" cy="98"/>
            </a:xfrm>
            <a:prstGeom prst="line">
              <a:avLst/>
            </a:prstGeom>
            <a:noFill/>
            <a:ln w="9525">
              <a:solidFill>
                <a:schemeClr val="tx1"/>
              </a:solidFill>
              <a:prstDash val="dash"/>
              <a:round/>
              <a:headEnd/>
              <a:tailEnd/>
            </a:ln>
          </p:spPr>
          <p:txBody>
            <a:bodyPr wrap="none" anchor="ctr"/>
            <a:lstStyle/>
            <a:p>
              <a:pPr>
                <a:defRPr/>
              </a:pPr>
              <a:endParaRPr lang="en-US"/>
            </a:p>
          </p:txBody>
        </p:sp>
      </p:grpSp>
      <p:sp>
        <p:nvSpPr>
          <p:cNvPr id="154652" name="Line 154"/>
          <p:cNvSpPr>
            <a:spLocks noChangeShapeType="1"/>
          </p:cNvSpPr>
          <p:nvPr/>
        </p:nvSpPr>
        <p:spPr bwMode="auto">
          <a:xfrm>
            <a:off x="4278313" y="3308350"/>
            <a:ext cx="979487" cy="0"/>
          </a:xfrm>
          <a:prstGeom prst="line">
            <a:avLst/>
          </a:prstGeom>
          <a:noFill/>
          <a:ln w="9525">
            <a:solidFill>
              <a:schemeClr val="tx1"/>
            </a:solidFill>
            <a:round/>
            <a:headEnd/>
            <a:tailEnd/>
          </a:ln>
        </p:spPr>
        <p:txBody>
          <a:bodyPr wrap="none"/>
          <a:lstStyle/>
          <a:p>
            <a:pPr>
              <a:defRPr/>
            </a:pPr>
            <a:endParaRPr lang="en-US"/>
          </a:p>
        </p:txBody>
      </p:sp>
      <p:sp>
        <p:nvSpPr>
          <p:cNvPr id="154653" name="Freeform 155"/>
          <p:cNvSpPr/>
          <p:nvPr/>
        </p:nvSpPr>
        <p:spPr bwMode="auto">
          <a:xfrm>
            <a:off x="4298950" y="3100388"/>
            <a:ext cx="850900" cy="385762"/>
          </a:xfrm>
          <a:custGeom>
            <a:avLst/>
            <a:gdLst>
              <a:gd name="T0" fmla="*/ 2147483647 w 690"/>
              <a:gd name="T1" fmla="*/ 2147483647 h 274"/>
              <a:gd name="T2" fmla="*/ 2147483647 w 690"/>
              <a:gd name="T3" fmla="*/ 2147483647 h 274"/>
              <a:gd name="T4" fmla="*/ 2147483647 w 690"/>
              <a:gd name="T5" fmla="*/ 2147483647 h 274"/>
              <a:gd name="T6" fmla="*/ 2147483647 w 690"/>
              <a:gd name="T7" fmla="*/ 2147483647 h 274"/>
              <a:gd name="T8" fmla="*/ 2147483647 w 690"/>
              <a:gd name="T9" fmla="*/ 2147483647 h 274"/>
              <a:gd name="T10" fmla="*/ 2147483647 w 690"/>
              <a:gd name="T11" fmla="*/ 2147483647 h 274"/>
              <a:gd name="T12" fmla="*/ 0 60000 65536"/>
              <a:gd name="T13" fmla="*/ 0 60000 65536"/>
              <a:gd name="T14" fmla="*/ 0 60000 65536"/>
              <a:gd name="T15" fmla="*/ 0 60000 65536"/>
              <a:gd name="T16" fmla="*/ 0 60000 65536"/>
              <a:gd name="T17" fmla="*/ 0 60000 65536"/>
              <a:gd name="T18" fmla="*/ 0 w 690"/>
              <a:gd name="T19" fmla="*/ 0 h 274"/>
              <a:gd name="T20" fmla="*/ 690 w 69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690" h="274" fill="norm" stroke="1" extrusionOk="0">
                <a:moveTo>
                  <a:pt x="391" y="60"/>
                </a:moveTo>
                <a:cubicBezTo>
                  <a:pt x="297" y="52"/>
                  <a:pt x="123" y="0"/>
                  <a:pt x="73" y="30"/>
                </a:cubicBezTo>
                <a:cubicBezTo>
                  <a:pt x="23" y="60"/>
                  <a:pt x="0" y="202"/>
                  <a:pt x="88" y="238"/>
                </a:cubicBezTo>
                <a:cubicBezTo>
                  <a:pt x="176" y="274"/>
                  <a:pt x="508" y="272"/>
                  <a:pt x="599" y="245"/>
                </a:cubicBezTo>
                <a:cubicBezTo>
                  <a:pt x="690" y="218"/>
                  <a:pt x="671" y="106"/>
                  <a:pt x="636" y="75"/>
                </a:cubicBezTo>
                <a:cubicBezTo>
                  <a:pt x="601" y="44"/>
                  <a:pt x="485" y="68"/>
                  <a:pt x="391" y="60"/>
                </a:cubicBezTo>
                <a:close/>
              </a:path>
            </a:pathLst>
          </a:custGeom>
          <a:solidFill>
            <a:srgbClr val="66CCFF"/>
          </a:solidFill>
          <a:ln>
            <a:noFill/>
          </a:ln>
        </p:spPr>
        <p:txBody>
          <a:bodyPr wrap="none" anchor="ctr"/>
          <a:lstStyle/>
          <a:p>
            <a:pPr>
              <a:defRPr/>
            </a:pPr>
            <a:endParaRPr lang="en-US"/>
          </a:p>
        </p:txBody>
      </p:sp>
      <p:sp>
        <p:nvSpPr>
          <p:cNvPr id="154654" name="Line 156"/>
          <p:cNvSpPr>
            <a:spLocks noChangeShapeType="1"/>
          </p:cNvSpPr>
          <p:nvPr/>
        </p:nvSpPr>
        <p:spPr bwMode="auto">
          <a:xfrm>
            <a:off x="5284788" y="3297238"/>
            <a:ext cx="344487" cy="3175"/>
          </a:xfrm>
          <a:prstGeom prst="line">
            <a:avLst/>
          </a:prstGeom>
          <a:noFill/>
          <a:ln w="9525">
            <a:solidFill>
              <a:schemeClr val="tx1"/>
            </a:solidFill>
            <a:prstDash val="dash"/>
            <a:round/>
            <a:headEnd/>
            <a:tailEnd/>
          </a:ln>
        </p:spPr>
        <p:txBody>
          <a:bodyPr wrap="none" anchor="ctr"/>
          <a:lstStyle/>
          <a:p>
            <a:pPr>
              <a:defRPr/>
            </a:pPr>
            <a:endParaRPr lang="en-US"/>
          </a:p>
        </p:txBody>
      </p:sp>
      <p:grpSp>
        <p:nvGrpSpPr>
          <p:cNvPr id="154655" name="Group 157"/>
          <p:cNvGrpSpPr/>
          <p:nvPr/>
        </p:nvGrpSpPr>
        <p:grpSpPr bwMode="auto">
          <a:xfrm>
            <a:off x="3624263" y="2420938"/>
            <a:ext cx="677862" cy="315912"/>
            <a:chOff x="4396" y="1245"/>
            <a:chExt cx="672" cy="248"/>
          </a:xfrm>
        </p:grpSpPr>
        <p:sp>
          <p:nvSpPr>
            <p:cNvPr id="154706"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4707"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4708"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4709" name="Group 161"/>
            <p:cNvGrpSpPr/>
            <p:nvPr/>
          </p:nvGrpSpPr>
          <p:grpSpPr bwMode="auto">
            <a:xfrm>
              <a:off x="4530" y="1287"/>
              <a:ext cx="377" cy="75"/>
              <a:chOff x="2468" y="1332"/>
              <a:chExt cx="310" cy="60"/>
            </a:xfrm>
          </p:grpSpPr>
          <p:sp>
            <p:nvSpPr>
              <p:cNvPr id="154712" name="Freeform 16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4713" name="Freeform 16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4710" name="Line 164"/>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4711" name="Line 165"/>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4656" name="Group 166"/>
          <p:cNvGrpSpPr/>
          <p:nvPr/>
        </p:nvGrpSpPr>
        <p:grpSpPr bwMode="auto">
          <a:xfrm>
            <a:off x="5403850" y="2438400"/>
            <a:ext cx="677863" cy="315913"/>
            <a:chOff x="4396" y="1245"/>
            <a:chExt cx="672" cy="248"/>
          </a:xfrm>
        </p:grpSpPr>
        <p:sp>
          <p:nvSpPr>
            <p:cNvPr id="154698"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4699"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4700"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4701" name="Group 170"/>
            <p:cNvGrpSpPr/>
            <p:nvPr/>
          </p:nvGrpSpPr>
          <p:grpSpPr bwMode="auto">
            <a:xfrm>
              <a:off x="4530" y="1287"/>
              <a:ext cx="377" cy="75"/>
              <a:chOff x="2468" y="1332"/>
              <a:chExt cx="310" cy="60"/>
            </a:xfrm>
          </p:grpSpPr>
          <p:sp>
            <p:nvSpPr>
              <p:cNvPr id="154704" name="Freeform 17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4705" name="Freeform 172"/>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4702" name="Line 173"/>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4703" name="Line 174"/>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4657" name="Group 175"/>
          <p:cNvGrpSpPr/>
          <p:nvPr/>
        </p:nvGrpSpPr>
        <p:grpSpPr bwMode="auto">
          <a:xfrm>
            <a:off x="7440613" y="2433638"/>
            <a:ext cx="677862" cy="315912"/>
            <a:chOff x="4396" y="1245"/>
            <a:chExt cx="672" cy="248"/>
          </a:xfrm>
        </p:grpSpPr>
        <p:sp>
          <p:nvSpPr>
            <p:cNvPr id="154690"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4691"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4692"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4693" name="Group 179"/>
            <p:cNvGrpSpPr/>
            <p:nvPr/>
          </p:nvGrpSpPr>
          <p:grpSpPr bwMode="auto">
            <a:xfrm>
              <a:off x="4530" y="1287"/>
              <a:ext cx="377" cy="75"/>
              <a:chOff x="2468" y="1332"/>
              <a:chExt cx="310" cy="60"/>
            </a:xfrm>
          </p:grpSpPr>
          <p:sp>
            <p:nvSpPr>
              <p:cNvPr id="154696" name="Freeform 18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4697" name="Freeform 18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4694" name="Line 182"/>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4695" name="Line 183"/>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4658" name="Group 184"/>
          <p:cNvGrpSpPr/>
          <p:nvPr/>
        </p:nvGrpSpPr>
        <p:grpSpPr bwMode="auto">
          <a:xfrm>
            <a:off x="3609975" y="3130550"/>
            <a:ext cx="677863" cy="315913"/>
            <a:chOff x="4396" y="1245"/>
            <a:chExt cx="672" cy="248"/>
          </a:xfrm>
        </p:grpSpPr>
        <p:sp>
          <p:nvSpPr>
            <p:cNvPr id="154682"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4683"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4684"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4685" name="Group 188"/>
            <p:cNvGrpSpPr/>
            <p:nvPr/>
          </p:nvGrpSpPr>
          <p:grpSpPr bwMode="auto">
            <a:xfrm>
              <a:off x="4530" y="1287"/>
              <a:ext cx="377" cy="75"/>
              <a:chOff x="2468" y="1332"/>
              <a:chExt cx="310" cy="60"/>
            </a:xfrm>
          </p:grpSpPr>
          <p:sp>
            <p:nvSpPr>
              <p:cNvPr id="154688" name="Freeform 18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4689" name="Freeform 19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4686" name="Line 191"/>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4687" name="Line 192"/>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4659" name="Group 193"/>
          <p:cNvGrpSpPr/>
          <p:nvPr/>
        </p:nvGrpSpPr>
        <p:grpSpPr bwMode="auto">
          <a:xfrm>
            <a:off x="1866900" y="2457450"/>
            <a:ext cx="677863" cy="315913"/>
            <a:chOff x="4396" y="1245"/>
            <a:chExt cx="672" cy="248"/>
          </a:xfrm>
        </p:grpSpPr>
        <p:sp>
          <p:nvSpPr>
            <p:cNvPr id="154674"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4675"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4676"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4677" name="Group 197"/>
            <p:cNvGrpSpPr/>
            <p:nvPr/>
          </p:nvGrpSpPr>
          <p:grpSpPr bwMode="auto">
            <a:xfrm>
              <a:off x="4530" y="1287"/>
              <a:ext cx="377" cy="75"/>
              <a:chOff x="2468" y="1332"/>
              <a:chExt cx="310" cy="60"/>
            </a:xfrm>
          </p:grpSpPr>
          <p:sp>
            <p:nvSpPr>
              <p:cNvPr id="154680" name="Freeform 198"/>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4681" name="Freeform 199"/>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4678" name="Line 200"/>
            <p:cNvSpPr>
              <a:spLocks noChangeShapeType="1"/>
            </p:cNvSpPr>
            <p:nvPr/>
          </p:nvSpPr>
          <p:spPr bwMode="auto">
            <a:xfrm>
              <a:off x="4399" y="1321"/>
              <a:ext cx="0" cy="108"/>
            </a:xfrm>
            <a:prstGeom prst="line">
              <a:avLst/>
            </a:prstGeom>
            <a:noFill/>
            <a:ln w="12700">
              <a:solidFill>
                <a:srgbClr val="000000"/>
              </a:solidFill>
              <a:round/>
              <a:headEnd/>
              <a:tailEnd/>
            </a:ln>
          </p:spPr>
          <p:txBody>
            <a:bodyPr/>
            <a:lstStyle/>
            <a:p>
              <a:pPr>
                <a:defRPr/>
              </a:pPr>
              <a:endParaRPr lang="en-US"/>
            </a:p>
          </p:txBody>
        </p:sp>
        <p:sp>
          <p:nvSpPr>
            <p:cNvPr id="154679" name="Line 201"/>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sp>
        <p:nvSpPr>
          <p:cNvPr id="154660" name="Text Box 3"/>
          <p:cNvSpPr txBox="1">
            <a:spLocks noChangeArrowheads="1"/>
          </p:cNvSpPr>
          <p:nvPr/>
        </p:nvSpPr>
        <p:spPr bwMode="auto">
          <a:xfrm>
            <a:off x="1220788" y="4205288"/>
            <a:ext cx="6780212" cy="2098675"/>
          </a:xfrm>
          <a:prstGeom prst="rect">
            <a:avLst/>
          </a:prstGeom>
          <a:noFill/>
          <a:ln w="28575">
            <a:solidFill>
              <a:srgbClr val="CC0000"/>
            </a:solidFill>
            <a:miter lim="800000"/>
            <a:headEnd/>
            <a:tailEnd/>
          </a:ln>
        </p:spPr>
        <p:txBody>
          <a:bodyPr lIns="0" tIns="0" rIns="0" bIns="0">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2000" b="1">
                <a:solidFill>
                  <a:srgbClr val="000099"/>
                </a:solidFill>
              </a:rPr>
              <a:t>destination subnet	  next  router      # hops to dest</a:t>
            </a:r>
            <a:endParaRPr/>
          </a:p>
          <a:p>
            <a:pPr>
              <a:defRPr/>
            </a:pPr>
            <a:r>
              <a:rPr lang="en-US" sz="2000" b="1"/>
              <a:t> 	</a:t>
            </a:r>
            <a:r>
              <a:rPr lang="en-US">
                <a:solidFill>
                  <a:srgbClr val="CC0000"/>
                </a:solidFill>
              </a:rPr>
              <a:t>w</a:t>
            </a:r>
            <a:r>
              <a:rPr lang="en-US"/>
              <a:t>			A		2</a:t>
            </a:r>
            <a:endParaRPr/>
          </a:p>
          <a:p>
            <a:pPr>
              <a:defRPr/>
            </a:pPr>
            <a:r>
              <a:rPr lang="en-US"/>
              <a:t>	</a:t>
            </a:r>
            <a:r>
              <a:rPr lang="en-US">
                <a:solidFill>
                  <a:srgbClr val="CC0000"/>
                </a:solidFill>
              </a:rPr>
              <a:t>y</a:t>
            </a:r>
            <a:r>
              <a:rPr lang="en-US"/>
              <a:t>			B		2</a:t>
            </a:r>
            <a:endParaRPr/>
          </a:p>
          <a:p>
            <a:pPr>
              <a:defRPr/>
            </a:pPr>
            <a:r>
              <a:rPr lang="en-US"/>
              <a:t> 	</a:t>
            </a:r>
            <a:r>
              <a:rPr lang="en-US">
                <a:solidFill>
                  <a:srgbClr val="CC0000"/>
                </a:solidFill>
              </a:rPr>
              <a:t>z</a:t>
            </a:r>
            <a:r>
              <a:rPr lang="en-US"/>
              <a:t>			B		7</a:t>
            </a:r>
            <a:endParaRPr/>
          </a:p>
          <a:p>
            <a:pPr>
              <a:defRPr/>
            </a:pPr>
            <a:r>
              <a:rPr lang="en-US"/>
              <a:t>	</a:t>
            </a:r>
            <a:r>
              <a:rPr lang="en-US">
                <a:solidFill>
                  <a:srgbClr val="CC0000"/>
                </a:solidFill>
              </a:rPr>
              <a:t>x</a:t>
            </a:r>
            <a:r>
              <a:rPr lang="en-US"/>
              <a:t>			--		1</a:t>
            </a:r>
            <a:endParaRPr/>
          </a:p>
          <a:p>
            <a:pPr>
              <a:defRPr/>
            </a:pPr>
            <a:r>
              <a:rPr lang="en-US" sz="2000"/>
              <a:t>	….			….		....</a:t>
            </a:r>
            <a:endParaRPr/>
          </a:p>
        </p:txBody>
      </p:sp>
      <p:sp>
        <p:nvSpPr>
          <p:cNvPr id="154661" name="Text Box 4"/>
          <p:cNvSpPr txBox="1">
            <a:spLocks noChangeArrowheads="1"/>
          </p:cNvSpPr>
          <p:nvPr/>
        </p:nvSpPr>
        <p:spPr bwMode="auto">
          <a:xfrm>
            <a:off x="2898775" y="3825875"/>
            <a:ext cx="2571750" cy="366713"/>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routing table in router D</a:t>
            </a:r>
            <a:endParaRPr/>
          </a:p>
        </p:txBody>
      </p:sp>
      <p:grpSp>
        <p:nvGrpSpPr>
          <p:cNvPr id="15" name="Group 110"/>
          <p:cNvGrpSpPr/>
          <p:nvPr/>
        </p:nvGrpSpPr>
        <p:grpSpPr bwMode="auto">
          <a:xfrm>
            <a:off x="4738688" y="5032375"/>
            <a:ext cx="896937" cy="576263"/>
            <a:chOff x="2985" y="3170"/>
            <a:chExt cx="565" cy="363"/>
          </a:xfrm>
        </p:grpSpPr>
        <p:sp>
          <p:nvSpPr>
            <p:cNvPr id="154672" name="Line 111"/>
            <p:cNvSpPr>
              <a:spLocks noChangeShapeType="1"/>
            </p:cNvSpPr>
            <p:nvPr/>
          </p:nvSpPr>
          <p:spPr bwMode="auto">
            <a:xfrm flipV="1">
              <a:off x="2985" y="3330"/>
              <a:ext cx="345" cy="203"/>
            </a:xfrm>
            <a:prstGeom prst="line">
              <a:avLst/>
            </a:prstGeom>
            <a:noFill/>
            <a:ln w="19050">
              <a:solidFill>
                <a:srgbClr val="CC0000"/>
              </a:solidFill>
              <a:round/>
              <a:headEnd/>
              <a:tailEnd type="triangle" w="med" len="med"/>
            </a:ln>
          </p:spPr>
          <p:txBody>
            <a:bodyPr wrap="none"/>
            <a:lstStyle/>
            <a:p>
              <a:pPr>
                <a:defRPr/>
              </a:pPr>
              <a:endParaRPr lang="en-US"/>
            </a:p>
          </p:txBody>
        </p:sp>
        <p:sp>
          <p:nvSpPr>
            <p:cNvPr id="154673" name="Text Box 112"/>
            <p:cNvSpPr txBox="1">
              <a:spLocks noChangeArrowheads="1"/>
            </p:cNvSpPr>
            <p:nvPr/>
          </p:nvSpPr>
          <p:spPr bwMode="auto">
            <a:xfrm>
              <a:off x="3306" y="3170"/>
              <a:ext cx="244" cy="288"/>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A</a:t>
              </a:r>
              <a:endParaRPr/>
            </a:p>
          </p:txBody>
        </p:sp>
      </p:grpSp>
      <p:grpSp>
        <p:nvGrpSpPr>
          <p:cNvPr id="16" name="Group 113"/>
          <p:cNvGrpSpPr/>
          <p:nvPr/>
        </p:nvGrpSpPr>
        <p:grpSpPr bwMode="auto">
          <a:xfrm>
            <a:off x="6551613" y="4995863"/>
            <a:ext cx="863599" cy="576262"/>
            <a:chOff x="2985" y="3170"/>
            <a:chExt cx="544" cy="363"/>
          </a:xfrm>
        </p:grpSpPr>
        <p:sp>
          <p:nvSpPr>
            <p:cNvPr id="154670" name="Line 114"/>
            <p:cNvSpPr>
              <a:spLocks noChangeShapeType="1"/>
            </p:cNvSpPr>
            <p:nvPr/>
          </p:nvSpPr>
          <p:spPr bwMode="auto">
            <a:xfrm flipV="1">
              <a:off x="2985" y="3330"/>
              <a:ext cx="345" cy="203"/>
            </a:xfrm>
            <a:prstGeom prst="line">
              <a:avLst/>
            </a:prstGeom>
            <a:noFill/>
            <a:ln w="19050">
              <a:solidFill>
                <a:srgbClr val="CC0000"/>
              </a:solidFill>
              <a:round/>
              <a:headEnd/>
              <a:tailEnd type="triangle" w="med" len="med"/>
            </a:ln>
          </p:spPr>
          <p:txBody>
            <a:bodyPr wrap="none"/>
            <a:lstStyle/>
            <a:p>
              <a:pPr>
                <a:defRPr/>
              </a:pPr>
              <a:endParaRPr lang="en-US"/>
            </a:p>
          </p:txBody>
        </p:sp>
        <p:sp>
          <p:nvSpPr>
            <p:cNvPr id="154671" name="Text Box 115"/>
            <p:cNvSpPr txBox="1">
              <a:spLocks noChangeArrowheads="1"/>
            </p:cNvSpPr>
            <p:nvPr/>
          </p:nvSpPr>
          <p:spPr bwMode="auto">
            <a:xfrm>
              <a:off x="3306" y="3170"/>
              <a:ext cx="223" cy="288"/>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a:t>5</a:t>
              </a:r>
              <a:endParaRPr/>
            </a:p>
          </p:txBody>
        </p:sp>
      </p:grpSp>
      <p:grpSp>
        <p:nvGrpSpPr>
          <p:cNvPr id="17" name="Group 116"/>
          <p:cNvGrpSpPr/>
          <p:nvPr/>
        </p:nvGrpSpPr>
        <p:grpSpPr bwMode="auto">
          <a:xfrm>
            <a:off x="2082800" y="920750"/>
            <a:ext cx="3562350" cy="1728788"/>
            <a:chOff x="1312" y="440"/>
            <a:chExt cx="2244" cy="1089"/>
          </a:xfrm>
        </p:grpSpPr>
        <p:sp>
          <p:nvSpPr>
            <p:cNvPr id="154667" name="Text Box 117"/>
            <p:cNvSpPr txBox="1">
              <a:spLocks noChangeArrowheads="1"/>
            </p:cNvSpPr>
            <p:nvPr/>
          </p:nvSpPr>
          <p:spPr bwMode="auto">
            <a:xfrm>
              <a:off x="1312" y="638"/>
              <a:ext cx="1454" cy="728"/>
            </a:xfrm>
            <a:prstGeom prst="rect">
              <a:avLst/>
            </a:prstGeom>
            <a:noFill/>
            <a:ln w="28575">
              <a:solidFill>
                <a:srgbClr val="CC0000"/>
              </a:solidFill>
              <a:miter lim="800000"/>
              <a:headEnd/>
              <a:tailEnd/>
            </a:ln>
          </p:spPr>
          <p:txBody>
            <a:bodyPr lIns="0" tIns="0" rIns="0" bIns="0">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600" b="1">
                  <a:solidFill>
                    <a:schemeClr val="accent2"/>
                  </a:solidFill>
                </a:rPr>
                <a:t> </a:t>
              </a:r>
              <a:r>
                <a:rPr lang="en-US" sz="1600" b="1">
                  <a:solidFill>
                    <a:srgbClr val="000099"/>
                  </a:solidFill>
                </a:rPr>
                <a:t>dest     next  hops</a:t>
              </a:r>
              <a:endParaRPr/>
            </a:p>
            <a:p>
              <a:pPr>
                <a:lnSpc>
                  <a:spcPct val="90000"/>
                </a:lnSpc>
                <a:defRPr/>
              </a:pPr>
              <a:r>
                <a:rPr lang="en-US" sz="1600" b="1"/>
                <a:t>   </a:t>
              </a:r>
              <a:r>
                <a:rPr lang="en-US" sz="1600">
                  <a:solidFill>
                    <a:srgbClr val="CC0000"/>
                  </a:solidFill>
                </a:rPr>
                <a:t>w</a:t>
              </a:r>
              <a:r>
                <a:rPr lang="en-US" sz="1600"/>
                <a:t>	  -       1</a:t>
              </a:r>
              <a:endParaRPr/>
            </a:p>
            <a:p>
              <a:pPr>
                <a:lnSpc>
                  <a:spcPct val="90000"/>
                </a:lnSpc>
                <a:defRPr/>
              </a:pPr>
              <a:r>
                <a:rPr lang="en-US" sz="1600"/>
                <a:t>   </a:t>
              </a:r>
              <a:r>
                <a:rPr lang="en-US" sz="1600">
                  <a:solidFill>
                    <a:srgbClr val="CC0000"/>
                  </a:solidFill>
                </a:rPr>
                <a:t>x</a:t>
              </a:r>
              <a:r>
                <a:rPr lang="en-US" sz="1600"/>
                <a:t>	  -       1</a:t>
              </a:r>
              <a:endParaRPr/>
            </a:p>
            <a:p>
              <a:pPr>
                <a:lnSpc>
                  <a:spcPct val="90000"/>
                </a:lnSpc>
                <a:defRPr/>
              </a:pPr>
              <a:r>
                <a:rPr lang="en-US" sz="1600">
                  <a:solidFill>
                    <a:srgbClr val="FF0000"/>
                  </a:solidFill>
                </a:rPr>
                <a:t>   </a:t>
              </a:r>
              <a:r>
                <a:rPr lang="en-US" sz="1600">
                  <a:solidFill>
                    <a:srgbClr val="CC0000"/>
                  </a:solidFill>
                </a:rPr>
                <a:t>z</a:t>
              </a:r>
              <a:r>
                <a:rPr lang="en-US" sz="1600"/>
                <a:t>	  C      4</a:t>
              </a:r>
              <a:endParaRPr/>
            </a:p>
            <a:p>
              <a:pPr>
                <a:lnSpc>
                  <a:spcPct val="90000"/>
                </a:lnSpc>
                <a:defRPr/>
              </a:pPr>
              <a:r>
                <a:rPr lang="en-US" sz="1600"/>
                <a:t>   ….	  …     ...</a:t>
              </a:r>
              <a:endParaRPr/>
            </a:p>
          </p:txBody>
        </p:sp>
        <p:sp>
          <p:nvSpPr>
            <p:cNvPr id="154668" name="Text Box 118"/>
            <p:cNvSpPr txBox="1">
              <a:spLocks noChangeArrowheads="1"/>
            </p:cNvSpPr>
            <p:nvPr/>
          </p:nvSpPr>
          <p:spPr bwMode="auto">
            <a:xfrm>
              <a:off x="2230" y="440"/>
              <a:ext cx="1326" cy="212"/>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600"/>
                <a:t>A-to-D advertisement</a:t>
              </a:r>
              <a:endParaRPr/>
            </a:p>
          </p:txBody>
        </p:sp>
        <p:sp>
          <p:nvSpPr>
            <p:cNvPr id="154669" name="AutoShape 119"/>
            <p:cNvSpPr>
              <a:spLocks noChangeArrowheads="1"/>
            </p:cNvSpPr>
            <p:nvPr/>
          </p:nvSpPr>
          <p:spPr bwMode="auto">
            <a:xfrm>
              <a:off x="1349" y="1271"/>
              <a:ext cx="1285" cy="258"/>
            </a:xfrm>
            <a:prstGeom prst="curvedDownArrow">
              <a:avLst>
                <a:gd name="adj1" fmla="val 99612"/>
                <a:gd name="adj2" fmla="val 199225"/>
                <a:gd name="adj3" fmla="val 33333"/>
              </a:avLst>
            </a:prstGeom>
            <a:gradFill>
              <a:gsLst>
                <a:gs pos="0">
                  <a:schemeClr val="bg1"/>
                </a:gs>
                <a:gs pos="100000">
                  <a:schemeClr val="accent1"/>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grpSp>
      <p:pic>
        <p:nvPicPr>
          <p:cNvPr id="154665" name="Picture 121" descr="underline_base"/>
          <p:cNvPicPr>
            <a:picLocks noChangeArrowheads="1"/>
          </p:cNvPicPr>
          <p:nvPr/>
        </p:nvPicPr>
        <p:blipFill>
          <a:blip r:embed="rId2"/>
          <a:stretch/>
        </p:blipFill>
        <p:spPr bwMode="auto">
          <a:xfrm>
            <a:off x="433388" y="822325"/>
            <a:ext cx="2970212" cy="173038"/>
          </a:xfrm>
          <a:prstGeom prst="rect">
            <a:avLst/>
          </a:prstGeom>
          <a:noFill/>
          <a:ln>
            <a:noFill/>
          </a:ln>
        </p:spPr>
      </p:pic>
      <p:sp>
        <p:nvSpPr>
          <p:cNvPr id="109611" name="Rectangle 122"/>
          <p:cNvSpPr>
            <a:spLocks noChangeArrowheads="1" noGrp="1"/>
          </p:cNvSpPr>
          <p:nvPr>
            <p:ph type="title"/>
          </p:nvPr>
        </p:nvSpPr>
        <p:spPr bwMode="auto">
          <a:xfrm>
            <a:off x="409575" y="190500"/>
            <a:ext cx="3937000" cy="863599"/>
          </a:xfrm>
        </p:spPr>
        <p:txBody>
          <a:bodyPr/>
          <a:lstStyle/>
          <a:p>
            <a:pPr>
              <a:defRPr/>
            </a:pPr>
            <a:r>
              <a:rPr lang="en-US">
                <a:cs typeface="+mj-cs"/>
              </a:rPr>
              <a:t>RIP: example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5649"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5650"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FD478100-BDFD-CF40-81A7-69AC69EA0CF1}" type="slidenum">
              <a:rPr lang="en-US" sz="1200">
                <a:latin typeface="Tahoma"/>
              </a:rPr>
              <a:t/>
            </a:fld>
            <a:endParaRPr lang="en-US" sz="1200">
              <a:latin typeface="Tahoma"/>
            </a:endParaRPr>
          </a:p>
        </p:txBody>
      </p:sp>
      <p:pic>
        <p:nvPicPr>
          <p:cNvPr id="155651" name="Picture 5" descr="underline_base"/>
          <p:cNvPicPr>
            <a:picLocks noChangeArrowheads="1"/>
          </p:cNvPicPr>
          <p:nvPr/>
        </p:nvPicPr>
        <p:blipFill>
          <a:blip r:embed="rId2"/>
          <a:stretch/>
        </p:blipFill>
        <p:spPr bwMode="auto">
          <a:xfrm>
            <a:off x="584200" y="1033463"/>
            <a:ext cx="5484813" cy="173037"/>
          </a:xfrm>
          <a:prstGeom prst="rect">
            <a:avLst/>
          </a:prstGeom>
          <a:noFill/>
          <a:ln>
            <a:noFill/>
          </a:ln>
        </p:spPr>
      </p:pic>
      <p:sp>
        <p:nvSpPr>
          <p:cNvPr id="110597" name="Rectangle 2"/>
          <p:cNvSpPr>
            <a:spLocks noChangeArrowheads="1" noGrp="1"/>
          </p:cNvSpPr>
          <p:nvPr>
            <p:ph type="title"/>
          </p:nvPr>
        </p:nvSpPr>
        <p:spPr bwMode="auto"/>
        <p:txBody>
          <a:bodyPr/>
          <a:lstStyle/>
          <a:p>
            <a:pPr>
              <a:defRPr/>
            </a:pPr>
            <a:r>
              <a:rPr lang="en-US" sz="4000">
                <a:cs typeface="+mj-cs"/>
              </a:rPr>
              <a:t>RIP: link failure, recovery</a:t>
            </a:r>
            <a:r>
              <a:rPr lang="en-US">
                <a:cs typeface="+mj-cs"/>
              </a:rPr>
              <a:t> </a:t>
            </a:r>
            <a:endParaRPr/>
          </a:p>
        </p:txBody>
      </p:sp>
      <p:sp>
        <p:nvSpPr>
          <p:cNvPr id="110598" name="Rectangle 3"/>
          <p:cNvSpPr>
            <a:spLocks noChangeArrowheads="1" noGrp="1"/>
          </p:cNvSpPr>
          <p:nvPr>
            <p:ph type="body" idx="1"/>
          </p:nvPr>
        </p:nvSpPr>
        <p:spPr bwMode="auto">
          <a:xfrm>
            <a:off x="533400" y="1371600"/>
            <a:ext cx="8229600" cy="5181600"/>
          </a:xfrm>
        </p:spPr>
        <p:txBody>
          <a:bodyPr/>
          <a:lstStyle/>
          <a:p>
            <a:pPr>
              <a:buFont typeface="Wingdings"/>
              <a:buNone/>
              <a:defRPr/>
            </a:pPr>
            <a:r>
              <a:rPr lang="en-US">
                <a:cs typeface="+mn-cs"/>
              </a:rPr>
              <a:t>if no advertisement heard after 180 sec --&gt; neighbor/link declared dead</a:t>
            </a:r>
            <a:endParaRPr/>
          </a:p>
          <a:p>
            <a:pPr lvl="1">
              <a:buFont typeface="Wingdings"/>
              <a:buChar char="§"/>
              <a:defRPr/>
            </a:pPr>
            <a:r>
              <a:rPr lang="en-US"/>
              <a:t>routes via neighbor invalidated</a:t>
            </a:r>
            <a:endParaRPr/>
          </a:p>
          <a:p>
            <a:pPr lvl="1">
              <a:buFont typeface="Wingdings"/>
              <a:buChar char="§"/>
              <a:defRPr/>
            </a:pPr>
            <a:r>
              <a:rPr lang="en-US"/>
              <a:t>new advertisements sent to neighbors</a:t>
            </a:r>
            <a:endParaRPr/>
          </a:p>
          <a:p>
            <a:pPr lvl="1">
              <a:buFont typeface="Wingdings"/>
              <a:buChar char="§"/>
              <a:defRPr/>
            </a:pPr>
            <a:r>
              <a:rPr lang="en-US"/>
              <a:t>neighbors in turn send out new advertisements (if tables changed)</a:t>
            </a:r>
            <a:endParaRPr/>
          </a:p>
          <a:p>
            <a:pPr lvl="1">
              <a:buFont typeface="Wingdings"/>
              <a:buChar char="§"/>
              <a:defRPr/>
            </a:pPr>
            <a:r>
              <a:rPr lang="en-US"/>
              <a:t>link failure info quickly (?) propagates to entire net</a:t>
            </a:r>
            <a:endParaRPr/>
          </a:p>
          <a:p>
            <a:pPr lvl="1">
              <a:buFont typeface="Wingdings"/>
              <a:buChar char="§"/>
              <a:defRPr/>
            </a:pPr>
            <a:r>
              <a:rPr lang="en-US" i="1">
                <a:solidFill>
                  <a:srgbClr val="CC0000"/>
                </a:solidFill>
              </a:rPr>
              <a:t>poison reverse</a:t>
            </a:r>
            <a:r>
              <a:rPr lang="en-US"/>
              <a:t> used to prevent ping-pong loops (infinite distance = 16 hops)</a:t>
            </a:r>
            <a:endParaRPr/>
          </a:p>
          <a:p>
            <a:pPr lvl="1" algn="just">
              <a:buFont typeface="Wingdings"/>
              <a:buChar char="§"/>
              <a:defRPr/>
            </a:pPr>
            <a:r>
              <a:rPr lang="en-US"/>
              <a:t>In a computer network that uses RIP or other distance vector routing protocols, a </a:t>
            </a:r>
            <a:r>
              <a:rPr lang="en-US" b="1"/>
              <a:t>poison reverse</a:t>
            </a:r>
            <a:r>
              <a:rPr lang="en-US"/>
              <a:t> is a way in which a gateway node tells its neighbor gateways that one of the gateways is no longer connected.</a:t>
            </a:r>
            <a:endParaRPr/>
          </a:p>
          <a:p>
            <a:pPr lvl="1">
              <a:buFont typeface="Wingdings"/>
              <a:buChar cha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6673"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6674"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A6758AB7-6E5A-1D49-AE1D-09523D0EC1A0}" type="slidenum">
              <a:rPr lang="en-US" sz="1200">
                <a:latin typeface="Tahoma"/>
              </a:rPr>
              <a:t/>
            </a:fld>
            <a:endParaRPr lang="en-US" sz="1200">
              <a:latin typeface="Tahoma"/>
            </a:endParaRPr>
          </a:p>
        </p:txBody>
      </p:sp>
      <p:pic>
        <p:nvPicPr>
          <p:cNvPr id="156675" name="Picture 27" descr="underline_base"/>
          <p:cNvPicPr>
            <a:picLocks noChangeArrowheads="1"/>
          </p:cNvPicPr>
          <p:nvPr/>
        </p:nvPicPr>
        <p:blipFill>
          <a:blip r:embed="rId2"/>
          <a:stretch/>
        </p:blipFill>
        <p:spPr bwMode="auto">
          <a:xfrm>
            <a:off x="609600" y="1003300"/>
            <a:ext cx="4570413" cy="173038"/>
          </a:xfrm>
          <a:prstGeom prst="rect">
            <a:avLst/>
          </a:prstGeom>
          <a:noFill/>
          <a:ln>
            <a:noFill/>
          </a:ln>
        </p:spPr>
      </p:pic>
      <p:sp>
        <p:nvSpPr>
          <p:cNvPr id="156676" name="Rectangle 26"/>
          <p:cNvSpPr>
            <a:spLocks noChangeArrowheads="1"/>
          </p:cNvSpPr>
          <p:nvPr/>
        </p:nvSpPr>
        <p:spPr bwMode="auto">
          <a:xfrm>
            <a:off x="5410200" y="4030663"/>
            <a:ext cx="2643188" cy="2017712"/>
          </a:xfrm>
          <a:prstGeom prst="rect">
            <a:avLst/>
          </a:prstGeom>
          <a:solidFill>
            <a:srgbClr val="000099"/>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6677" name="Rectangle 25"/>
          <p:cNvSpPr>
            <a:spLocks noChangeArrowheads="1"/>
          </p:cNvSpPr>
          <p:nvPr/>
        </p:nvSpPr>
        <p:spPr bwMode="auto">
          <a:xfrm>
            <a:off x="1336675" y="4049713"/>
            <a:ext cx="2643188" cy="2017712"/>
          </a:xfrm>
          <a:prstGeom prst="rect">
            <a:avLst/>
          </a:prstGeom>
          <a:solidFill>
            <a:srgbClr val="000099"/>
          </a:soli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11623" name="Rectangle 2"/>
          <p:cNvSpPr>
            <a:spLocks noChangeArrowheads="1" noGrp="1"/>
          </p:cNvSpPr>
          <p:nvPr>
            <p:ph type="title"/>
          </p:nvPr>
        </p:nvSpPr>
        <p:spPr bwMode="auto"/>
        <p:txBody>
          <a:bodyPr/>
          <a:lstStyle/>
          <a:p>
            <a:pPr>
              <a:defRPr/>
            </a:pPr>
            <a:r>
              <a:rPr lang="en-US" sz="4000">
                <a:cs typeface="+mj-cs"/>
              </a:rPr>
              <a:t>RIP table processing</a:t>
            </a:r>
            <a:endParaRPr/>
          </a:p>
        </p:txBody>
      </p:sp>
      <p:sp>
        <p:nvSpPr>
          <p:cNvPr id="111624" name="Rectangle 3"/>
          <p:cNvSpPr>
            <a:spLocks noChangeArrowheads="1" noGrp="1"/>
          </p:cNvSpPr>
          <p:nvPr>
            <p:ph type="body" idx="1"/>
          </p:nvPr>
        </p:nvSpPr>
        <p:spPr bwMode="auto"/>
        <p:txBody>
          <a:bodyPr/>
          <a:lstStyle/>
          <a:p>
            <a:pPr>
              <a:buFont typeface="Wingdings"/>
              <a:buChar char="v"/>
              <a:defRPr/>
            </a:pPr>
            <a:r>
              <a:rPr lang="en-US">
                <a:cs typeface="+mn-cs"/>
              </a:rPr>
              <a:t>RIP routing tables managed by </a:t>
            </a:r>
            <a:r>
              <a:rPr lang="en-US" i="1">
                <a:solidFill>
                  <a:srgbClr val="CC0000"/>
                </a:solidFill>
                <a:cs typeface="+mn-cs"/>
              </a:rPr>
              <a:t>application-level</a:t>
            </a:r>
            <a:r>
              <a:rPr lang="en-US">
                <a:cs typeface="+mn-cs"/>
              </a:rPr>
              <a:t> process called route-d (daemon)</a:t>
            </a:r>
            <a:endParaRPr/>
          </a:p>
          <a:p>
            <a:pPr>
              <a:buFont typeface="Wingdings"/>
              <a:buChar char="v"/>
              <a:defRPr/>
            </a:pPr>
            <a:r>
              <a:rPr lang="en-US">
                <a:cs typeface="+mn-cs"/>
              </a:rPr>
              <a:t>advertisements sent in UDP packets, periodically repeated</a:t>
            </a:r>
            <a:endParaRPr/>
          </a:p>
        </p:txBody>
      </p:sp>
      <p:sp>
        <p:nvSpPr>
          <p:cNvPr id="156680" name="Text Box 4"/>
          <p:cNvSpPr txBox="1">
            <a:spLocks noChangeArrowheads="1"/>
          </p:cNvSpPr>
          <p:nvPr/>
        </p:nvSpPr>
        <p:spPr bwMode="auto">
          <a:xfrm>
            <a:off x="1263650" y="5778500"/>
            <a:ext cx="2655888" cy="376238"/>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physical</a:t>
            </a:r>
            <a:endParaRPr/>
          </a:p>
        </p:txBody>
      </p:sp>
      <p:sp>
        <p:nvSpPr>
          <p:cNvPr id="156681" name="Text Box 5"/>
          <p:cNvSpPr txBox="1">
            <a:spLocks noChangeArrowheads="1"/>
          </p:cNvSpPr>
          <p:nvPr/>
        </p:nvSpPr>
        <p:spPr bwMode="auto">
          <a:xfrm>
            <a:off x="1268413" y="5402263"/>
            <a:ext cx="2651125" cy="376237"/>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link</a:t>
            </a:r>
            <a:endParaRPr/>
          </a:p>
        </p:txBody>
      </p:sp>
      <p:sp>
        <p:nvSpPr>
          <p:cNvPr id="156682" name="Text Box 6"/>
          <p:cNvSpPr txBox="1">
            <a:spLocks noChangeArrowheads="1"/>
          </p:cNvSpPr>
          <p:nvPr/>
        </p:nvSpPr>
        <p:spPr bwMode="auto">
          <a:xfrm>
            <a:off x="1268413" y="4751388"/>
            <a:ext cx="2651125" cy="650875"/>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network       </a:t>
            </a:r>
            <a:r>
              <a:rPr lang="en-US" sz="1800" i="1">
                <a:solidFill>
                  <a:srgbClr val="CC0000"/>
                </a:solidFill>
              </a:rPr>
              <a:t>forwarding</a:t>
            </a:r>
            <a:endParaRPr/>
          </a:p>
          <a:p>
            <a:pPr>
              <a:defRPr/>
            </a:pPr>
            <a:r>
              <a:rPr lang="en-US" sz="1800"/>
              <a:t>   (IP)             </a:t>
            </a:r>
            <a:r>
              <a:rPr lang="en-US" sz="1800" i="1">
                <a:solidFill>
                  <a:srgbClr val="CC0000"/>
                </a:solidFill>
              </a:rPr>
              <a:t>table</a:t>
            </a:r>
            <a:endParaRPr/>
          </a:p>
        </p:txBody>
      </p:sp>
      <p:sp>
        <p:nvSpPr>
          <p:cNvPr id="156683" name="Rectangle 7"/>
          <p:cNvSpPr>
            <a:spLocks noChangeArrowheads="1"/>
          </p:cNvSpPr>
          <p:nvPr/>
        </p:nvSpPr>
        <p:spPr bwMode="auto">
          <a:xfrm>
            <a:off x="2527300" y="4787900"/>
            <a:ext cx="1233488" cy="574675"/>
          </a:xfrm>
          <a:prstGeom prst="rect">
            <a:avLst/>
          </a:prstGeom>
          <a:noFill/>
          <a:ln w="19050">
            <a:solidFill>
              <a:srgbClr val="CC0000"/>
            </a:solidFill>
            <a:miter lim="800000"/>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6684" name="Text Box 8"/>
          <p:cNvSpPr txBox="1">
            <a:spLocks noChangeArrowheads="1"/>
          </p:cNvSpPr>
          <p:nvPr/>
        </p:nvSpPr>
        <p:spPr bwMode="auto">
          <a:xfrm>
            <a:off x="1268413" y="4100513"/>
            <a:ext cx="2651125" cy="650875"/>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transport</a:t>
            </a:r>
            <a:endParaRPr/>
          </a:p>
          <a:p>
            <a:pPr>
              <a:defRPr/>
            </a:pPr>
            <a:r>
              <a:rPr lang="en-US" sz="1800"/>
              <a:t>  (UDP)</a:t>
            </a:r>
            <a:endParaRPr/>
          </a:p>
        </p:txBody>
      </p:sp>
      <p:grpSp>
        <p:nvGrpSpPr>
          <p:cNvPr id="156685" name="Group 9"/>
          <p:cNvGrpSpPr/>
          <p:nvPr/>
        </p:nvGrpSpPr>
        <p:grpSpPr bwMode="auto">
          <a:xfrm>
            <a:off x="2124075" y="3346450"/>
            <a:ext cx="1258888" cy="560388"/>
            <a:chOff x="1315" y="2154"/>
            <a:chExt cx="793" cy="353"/>
          </a:xfrm>
        </p:grpSpPr>
        <p:sp>
          <p:nvSpPr>
            <p:cNvPr id="156699" name="Oval 10"/>
            <p:cNvSpPr>
              <a:spLocks noChangeArrowheads="1"/>
            </p:cNvSpPr>
            <p:nvPr/>
          </p:nvSpPr>
          <p:spPr bwMode="auto">
            <a:xfrm>
              <a:off x="1315" y="2154"/>
              <a:ext cx="793" cy="353"/>
            </a:xfrm>
            <a:prstGeom prst="ellipse">
              <a:avLst/>
            </a:prstGeom>
            <a:solidFill>
              <a:srgbClr val="66CCFF"/>
            </a:solidFill>
            <a:ln w="9525">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6700" name="Text Box 11"/>
            <p:cNvSpPr txBox="1">
              <a:spLocks noChangeArrowheads="1"/>
            </p:cNvSpPr>
            <p:nvPr/>
          </p:nvSpPr>
          <p:spPr bwMode="auto">
            <a:xfrm>
              <a:off x="1434" y="2208"/>
              <a:ext cx="524" cy="231"/>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routed</a:t>
              </a:r>
              <a:endParaRPr/>
            </a:p>
          </p:txBody>
        </p:sp>
      </p:grpSp>
      <p:sp>
        <p:nvSpPr>
          <p:cNvPr id="156686" name="Line 12"/>
          <p:cNvSpPr>
            <a:spLocks noChangeShapeType="1"/>
          </p:cNvSpPr>
          <p:nvPr/>
        </p:nvSpPr>
        <p:spPr bwMode="auto">
          <a:xfrm flipV="1">
            <a:off x="2381250" y="3871913"/>
            <a:ext cx="0" cy="2038349"/>
          </a:xfrm>
          <a:prstGeom prst="line">
            <a:avLst/>
          </a:prstGeom>
          <a:noFill/>
          <a:ln w="19050">
            <a:solidFill>
              <a:srgbClr val="000099"/>
            </a:solidFill>
            <a:round/>
            <a:headEnd/>
            <a:tailEnd type="triangle" w="med" len="med"/>
          </a:ln>
        </p:spPr>
        <p:txBody>
          <a:bodyPr wrap="none" anchor="ctr"/>
          <a:lstStyle/>
          <a:p>
            <a:pPr>
              <a:defRPr/>
            </a:pPr>
            <a:endParaRPr lang="en-US"/>
          </a:p>
        </p:txBody>
      </p:sp>
      <p:sp>
        <p:nvSpPr>
          <p:cNvPr id="156687" name="Text Box 13"/>
          <p:cNvSpPr txBox="1">
            <a:spLocks noChangeArrowheads="1"/>
          </p:cNvSpPr>
          <p:nvPr/>
        </p:nvSpPr>
        <p:spPr bwMode="auto">
          <a:xfrm>
            <a:off x="5324475" y="5784850"/>
            <a:ext cx="2655888" cy="376238"/>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r">
              <a:defRPr/>
            </a:pPr>
            <a:r>
              <a:rPr lang="en-US" sz="1800"/>
              <a:t>physical</a:t>
            </a:r>
            <a:endParaRPr/>
          </a:p>
        </p:txBody>
      </p:sp>
      <p:sp>
        <p:nvSpPr>
          <p:cNvPr id="156688" name="Text Box 14"/>
          <p:cNvSpPr txBox="1">
            <a:spLocks noChangeArrowheads="1"/>
          </p:cNvSpPr>
          <p:nvPr/>
        </p:nvSpPr>
        <p:spPr bwMode="auto">
          <a:xfrm>
            <a:off x="5329238" y="5408613"/>
            <a:ext cx="2651125" cy="376237"/>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r">
              <a:defRPr/>
            </a:pPr>
            <a:r>
              <a:rPr lang="en-US" sz="1800"/>
              <a:t>link</a:t>
            </a:r>
            <a:endParaRPr/>
          </a:p>
        </p:txBody>
      </p:sp>
      <p:sp>
        <p:nvSpPr>
          <p:cNvPr id="156689" name="Text Box 15"/>
          <p:cNvSpPr txBox="1">
            <a:spLocks noChangeArrowheads="1"/>
          </p:cNvSpPr>
          <p:nvPr/>
        </p:nvSpPr>
        <p:spPr bwMode="auto">
          <a:xfrm>
            <a:off x="5329238" y="4757738"/>
            <a:ext cx="2651125" cy="650875"/>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r">
              <a:defRPr/>
            </a:pPr>
            <a:r>
              <a:rPr lang="en-US" sz="1800"/>
              <a:t>network</a:t>
            </a:r>
            <a:endParaRPr/>
          </a:p>
          <a:p>
            <a:pPr algn="r">
              <a:defRPr/>
            </a:pPr>
            <a:r>
              <a:rPr lang="en-US" sz="1800"/>
              <a:t>   (IP)</a:t>
            </a:r>
            <a:endParaRPr/>
          </a:p>
        </p:txBody>
      </p:sp>
      <p:sp>
        <p:nvSpPr>
          <p:cNvPr id="156690" name="Text Box 16"/>
          <p:cNvSpPr txBox="1">
            <a:spLocks noChangeArrowheads="1"/>
          </p:cNvSpPr>
          <p:nvPr/>
        </p:nvSpPr>
        <p:spPr bwMode="auto">
          <a:xfrm>
            <a:off x="5329238" y="4106863"/>
            <a:ext cx="2651125" cy="650875"/>
          </a:xfrm>
          <a:prstGeom prst="rect">
            <a:avLst/>
          </a:prstGeom>
          <a:solidFill>
            <a:schemeClr val="bg1"/>
          </a:solidFill>
          <a:ln w="9525">
            <a:solidFill>
              <a:schemeClr val="tx1"/>
            </a:solidFill>
            <a:miter lim="800000"/>
            <a:headEnd/>
            <a:tailEnd/>
          </a:ln>
        </p:spPr>
        <p:txBody>
          <a:bodyPr>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r">
              <a:defRPr/>
            </a:pPr>
            <a:r>
              <a:rPr lang="en-US" sz="1800"/>
              <a:t>transprt</a:t>
            </a:r>
            <a:endParaRPr/>
          </a:p>
          <a:p>
            <a:pPr algn="r">
              <a:defRPr/>
            </a:pPr>
            <a:r>
              <a:rPr lang="en-US" sz="1800"/>
              <a:t>  (UDP)</a:t>
            </a:r>
            <a:endParaRPr/>
          </a:p>
        </p:txBody>
      </p:sp>
      <p:grpSp>
        <p:nvGrpSpPr>
          <p:cNvPr id="156691" name="Group 17"/>
          <p:cNvGrpSpPr/>
          <p:nvPr/>
        </p:nvGrpSpPr>
        <p:grpSpPr bwMode="auto">
          <a:xfrm>
            <a:off x="5978525" y="3352800"/>
            <a:ext cx="1258888" cy="560388"/>
            <a:chOff x="1315" y="2154"/>
            <a:chExt cx="793" cy="353"/>
          </a:xfrm>
        </p:grpSpPr>
        <p:sp>
          <p:nvSpPr>
            <p:cNvPr id="156697" name="Oval 18"/>
            <p:cNvSpPr>
              <a:spLocks noChangeArrowheads="1"/>
            </p:cNvSpPr>
            <p:nvPr/>
          </p:nvSpPr>
          <p:spPr bwMode="auto">
            <a:xfrm>
              <a:off x="1315" y="2154"/>
              <a:ext cx="793" cy="353"/>
            </a:xfrm>
            <a:prstGeom prst="ellipse">
              <a:avLst/>
            </a:prstGeom>
            <a:solidFill>
              <a:srgbClr val="66CCFF"/>
            </a:solidFill>
            <a:ln w="9525">
              <a:solidFill>
                <a:schemeClr val="tx1"/>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sz="1800"/>
            </a:p>
          </p:txBody>
        </p:sp>
        <p:sp>
          <p:nvSpPr>
            <p:cNvPr id="156698" name="Text Box 19"/>
            <p:cNvSpPr txBox="1">
              <a:spLocks noChangeArrowheads="1"/>
            </p:cNvSpPr>
            <p:nvPr/>
          </p:nvSpPr>
          <p:spPr bwMode="auto">
            <a:xfrm>
              <a:off x="1434" y="2208"/>
              <a:ext cx="524" cy="231"/>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routed</a:t>
              </a:r>
              <a:endParaRPr/>
            </a:p>
          </p:txBody>
        </p:sp>
      </p:grpSp>
      <p:sp>
        <p:nvSpPr>
          <p:cNvPr id="156692" name="Line 20"/>
          <p:cNvSpPr>
            <a:spLocks noChangeShapeType="1"/>
          </p:cNvSpPr>
          <p:nvPr/>
        </p:nvSpPr>
        <p:spPr bwMode="auto">
          <a:xfrm flipV="1">
            <a:off x="6796088" y="3892550"/>
            <a:ext cx="0" cy="2038349"/>
          </a:xfrm>
          <a:prstGeom prst="line">
            <a:avLst/>
          </a:prstGeom>
          <a:noFill/>
          <a:ln w="19050">
            <a:solidFill>
              <a:srgbClr val="000099"/>
            </a:solidFill>
            <a:round/>
            <a:headEnd/>
            <a:tailEnd type="triangle" w="med" len="med"/>
          </a:ln>
        </p:spPr>
        <p:txBody>
          <a:bodyPr wrap="none" anchor="ctr"/>
          <a:lstStyle/>
          <a:p>
            <a:pPr>
              <a:defRPr/>
            </a:pPr>
            <a:endParaRPr lang="en-US"/>
          </a:p>
        </p:txBody>
      </p:sp>
      <p:sp>
        <p:nvSpPr>
          <p:cNvPr id="156693" name="Rectangle 21"/>
          <p:cNvSpPr>
            <a:spLocks noChangeArrowheads="1"/>
          </p:cNvSpPr>
          <p:nvPr/>
        </p:nvSpPr>
        <p:spPr bwMode="auto">
          <a:xfrm>
            <a:off x="5364163" y="4794250"/>
            <a:ext cx="1233486" cy="574675"/>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r>
              <a:rPr lang="en-US" sz="1800" i="1">
                <a:solidFill>
                  <a:srgbClr val="CC0000"/>
                </a:solidFill>
              </a:rPr>
              <a:t>forwarding</a:t>
            </a:r>
            <a:endParaRPr/>
          </a:p>
          <a:p>
            <a:pPr algn="ctr">
              <a:defRPr/>
            </a:pPr>
            <a:r>
              <a:rPr lang="en-US" sz="1800" i="1">
                <a:solidFill>
                  <a:srgbClr val="CC0000"/>
                </a:solidFill>
              </a:rPr>
              <a:t>table</a:t>
            </a:r>
            <a:endParaRPr/>
          </a:p>
        </p:txBody>
      </p:sp>
      <p:sp>
        <p:nvSpPr>
          <p:cNvPr id="156694" name="Line 22"/>
          <p:cNvSpPr>
            <a:spLocks noChangeShapeType="1"/>
          </p:cNvSpPr>
          <p:nvPr/>
        </p:nvSpPr>
        <p:spPr bwMode="auto">
          <a:xfrm>
            <a:off x="2381250" y="5910263"/>
            <a:ext cx="4408488" cy="0"/>
          </a:xfrm>
          <a:prstGeom prst="line">
            <a:avLst/>
          </a:prstGeom>
          <a:noFill/>
          <a:ln w="19050">
            <a:solidFill>
              <a:srgbClr val="000099"/>
            </a:solidFill>
            <a:round/>
            <a:headEnd/>
            <a:tailEnd/>
          </a:ln>
        </p:spPr>
        <p:txBody>
          <a:bodyPr wrap="none" anchor="ctr"/>
          <a:lstStyle/>
          <a:p>
            <a:pPr>
              <a:defRPr/>
            </a:pPr>
            <a:endParaRPr lang="en-US"/>
          </a:p>
        </p:txBody>
      </p:sp>
      <p:sp>
        <p:nvSpPr>
          <p:cNvPr id="156695" name="Line 23"/>
          <p:cNvSpPr>
            <a:spLocks noChangeShapeType="1"/>
          </p:cNvSpPr>
          <p:nvPr/>
        </p:nvSpPr>
        <p:spPr bwMode="auto">
          <a:xfrm>
            <a:off x="2894013" y="3932238"/>
            <a:ext cx="0" cy="866775"/>
          </a:xfrm>
          <a:prstGeom prst="line">
            <a:avLst/>
          </a:prstGeom>
          <a:noFill/>
          <a:ln w="19050">
            <a:solidFill>
              <a:srgbClr val="CC0000"/>
            </a:solidFill>
            <a:round/>
            <a:headEnd type="triangle" w="med" len="med"/>
            <a:tailEnd type="triangle" w="med" len="med"/>
          </a:ln>
        </p:spPr>
        <p:txBody>
          <a:bodyPr wrap="none" anchor="ctr"/>
          <a:lstStyle/>
          <a:p>
            <a:pPr>
              <a:defRPr/>
            </a:pPr>
            <a:endParaRPr lang="en-US"/>
          </a:p>
        </p:txBody>
      </p:sp>
      <p:sp>
        <p:nvSpPr>
          <p:cNvPr id="156696" name="Line 24"/>
          <p:cNvSpPr>
            <a:spLocks noChangeShapeType="1"/>
          </p:cNvSpPr>
          <p:nvPr/>
        </p:nvSpPr>
        <p:spPr bwMode="auto">
          <a:xfrm>
            <a:off x="6380163" y="3900488"/>
            <a:ext cx="0" cy="866775"/>
          </a:xfrm>
          <a:prstGeom prst="line">
            <a:avLst/>
          </a:prstGeom>
          <a:noFill/>
          <a:ln w="19050">
            <a:solidFill>
              <a:srgbClr val="CC0000"/>
            </a:solidFill>
            <a:round/>
            <a:headEnd type="triangle" w="med" len="med"/>
            <a:tailEnd type="triangle" w="med" len="med"/>
          </a:ln>
        </p:spPr>
        <p:txBody>
          <a:bodyPr wrap="none" anchor="ct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7697"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7698"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EE862EEF-5A83-BB4E-8150-F5F31C434453}" type="slidenum">
              <a:rPr lang="en-US" sz="1200">
                <a:latin typeface="Tahoma"/>
              </a:rPr>
              <a:t/>
            </a:fld>
            <a:endParaRPr lang="en-US" sz="1200">
              <a:latin typeface="Tahoma"/>
            </a:endParaRPr>
          </a:p>
        </p:txBody>
      </p:sp>
      <p:pic>
        <p:nvPicPr>
          <p:cNvPr id="157699" name="Picture 5" descr="underline_base"/>
          <p:cNvPicPr>
            <a:picLocks noChangeArrowheads="1"/>
          </p:cNvPicPr>
          <p:nvPr/>
        </p:nvPicPr>
        <p:blipFill>
          <a:blip r:embed="rId2"/>
          <a:stretch/>
        </p:blipFill>
        <p:spPr bwMode="auto">
          <a:xfrm>
            <a:off x="609600" y="1004888"/>
            <a:ext cx="7313613" cy="173037"/>
          </a:xfrm>
          <a:prstGeom prst="rect">
            <a:avLst/>
          </a:prstGeom>
          <a:noFill/>
          <a:ln>
            <a:noFill/>
          </a:ln>
        </p:spPr>
      </p:pic>
      <p:sp>
        <p:nvSpPr>
          <p:cNvPr id="112645" name="Rectangle 2"/>
          <p:cNvSpPr>
            <a:spLocks noChangeArrowheads="1" noGrp="1"/>
          </p:cNvSpPr>
          <p:nvPr>
            <p:ph type="title"/>
          </p:nvPr>
        </p:nvSpPr>
        <p:spPr bwMode="auto"/>
        <p:txBody>
          <a:bodyPr/>
          <a:lstStyle/>
          <a:p>
            <a:pPr>
              <a:defRPr/>
            </a:pPr>
            <a:r>
              <a:rPr lang="en-US" sz="4000">
                <a:cs typeface="+mj-cs"/>
              </a:rPr>
              <a:t>OSPF (Open Shortest Path First)</a:t>
            </a:r>
            <a:endParaRPr/>
          </a:p>
        </p:txBody>
      </p:sp>
      <p:sp>
        <p:nvSpPr>
          <p:cNvPr id="157701" name="Rectangle 3"/>
          <p:cNvSpPr>
            <a:spLocks noChangeArrowheads="1" noGrp="1"/>
          </p:cNvSpPr>
          <p:nvPr>
            <p:ph type="body" idx="1"/>
          </p:nvPr>
        </p:nvSpPr>
        <p:spPr bwMode="auto">
          <a:xfrm>
            <a:off x="533400" y="1447800"/>
            <a:ext cx="8229600" cy="5105400"/>
          </a:xfrm>
        </p:spPr>
        <p:txBody>
          <a:bodyPr/>
          <a:lstStyle/>
          <a:p>
            <a:pPr>
              <a:defRPr/>
            </a:pPr>
            <a:r>
              <a:rPr lang="ja-JP">
                <a:ea typeface="ＭＳ Ｐゴシック"/>
              </a:rPr>
              <a:t>“</a:t>
            </a:r>
            <a:r>
              <a:rPr lang="en-US">
                <a:ea typeface="ＭＳ Ｐゴシック"/>
              </a:rPr>
              <a:t>open</a:t>
            </a:r>
            <a:r>
              <a:rPr lang="ja-JP">
                <a:ea typeface="ＭＳ Ｐゴシック"/>
              </a:rPr>
              <a:t>”</a:t>
            </a:r>
            <a:r>
              <a:rPr lang="en-US">
                <a:ea typeface="ＭＳ Ｐゴシック"/>
              </a:rPr>
              <a:t>: publicly available</a:t>
            </a:r>
            <a:endParaRPr/>
          </a:p>
          <a:p>
            <a:pPr>
              <a:defRPr/>
            </a:pPr>
            <a:r>
              <a:rPr lang="en-US">
                <a:ea typeface="ＭＳ Ｐゴシック"/>
              </a:rPr>
              <a:t>uses link state algorithm </a:t>
            </a:r>
            <a:endParaRPr/>
          </a:p>
          <a:p>
            <a:pPr lvl="1">
              <a:defRPr/>
            </a:pPr>
            <a:r>
              <a:rPr lang="en-US">
                <a:ea typeface="ＭＳ Ｐゴシック"/>
              </a:rPr>
              <a:t>LS packet dissemination</a:t>
            </a:r>
            <a:endParaRPr/>
          </a:p>
          <a:p>
            <a:pPr lvl="1">
              <a:defRPr/>
            </a:pPr>
            <a:r>
              <a:rPr lang="en-US">
                <a:ea typeface="ＭＳ Ｐゴシック"/>
              </a:rPr>
              <a:t>topology map at each node</a:t>
            </a:r>
            <a:endParaRPr/>
          </a:p>
          <a:p>
            <a:pPr lvl="1">
              <a:defRPr/>
            </a:pPr>
            <a:r>
              <a:rPr lang="en-US">
                <a:ea typeface="ＭＳ Ｐゴシック"/>
              </a:rPr>
              <a:t>route computation using Dijkstra</a:t>
            </a:r>
            <a:r>
              <a:rPr lang="ja-JP">
                <a:ea typeface="ＭＳ Ｐゴシック"/>
              </a:rPr>
              <a:t>’</a:t>
            </a:r>
            <a:r>
              <a:rPr lang="en-US">
                <a:ea typeface="ＭＳ Ｐゴシック"/>
              </a:rPr>
              <a:t>s algorithm</a:t>
            </a:r>
            <a:endParaRPr/>
          </a:p>
          <a:p>
            <a:pPr>
              <a:defRPr/>
            </a:pPr>
            <a:r>
              <a:rPr lang="en-US">
                <a:ea typeface="ＭＳ Ｐゴシック"/>
              </a:rPr>
              <a:t>OSPF advertisement carries one entry per neighbor </a:t>
            </a:r>
            <a:endParaRPr/>
          </a:p>
          <a:p>
            <a:pPr>
              <a:defRPr/>
            </a:pPr>
            <a:r>
              <a:rPr lang="en-US">
                <a:ea typeface="ＭＳ Ｐゴシック"/>
              </a:rPr>
              <a:t>advertisements flooded to </a:t>
            </a:r>
            <a:r>
              <a:rPr lang="en-US" i="1">
                <a:solidFill>
                  <a:srgbClr val="CC0000"/>
                </a:solidFill>
                <a:ea typeface="ＭＳ Ｐゴシック"/>
              </a:rPr>
              <a:t>entire</a:t>
            </a:r>
            <a:r>
              <a:rPr lang="en-US">
                <a:ea typeface="ＭＳ Ｐゴシック"/>
              </a:rPr>
              <a:t> AS</a:t>
            </a:r>
            <a:endParaRPr/>
          </a:p>
          <a:p>
            <a:pPr lvl="1">
              <a:defRPr/>
            </a:pPr>
            <a:r>
              <a:rPr lang="en-US">
                <a:ea typeface="ＭＳ Ｐゴシック"/>
              </a:rPr>
              <a:t>carried in OSPF messages directly over IP (rather than TCP or UDP</a:t>
            </a:r>
            <a:endParaRPr/>
          </a:p>
          <a:p>
            <a:pPr>
              <a:defRPr/>
            </a:pPr>
            <a:r>
              <a:rPr lang="en-US" i="1">
                <a:solidFill>
                  <a:srgbClr val="CC0000"/>
                </a:solidFill>
                <a:ea typeface="ＭＳ Ｐゴシック"/>
              </a:rPr>
              <a:t>IS-IS routing</a:t>
            </a:r>
            <a:r>
              <a:rPr lang="en-US">
                <a:ea typeface="ＭＳ Ｐゴシック"/>
              </a:rPr>
              <a:t> protocol: nearly identical to OSPF</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8721"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8722"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9C952A48-3DF4-1C4E-98D0-DD15A9C4E80A}" type="slidenum">
              <a:rPr lang="en-US" sz="1200">
                <a:latin typeface="Tahoma"/>
              </a:rPr>
              <a:t/>
            </a:fld>
            <a:endParaRPr lang="en-US" sz="1200">
              <a:latin typeface="Tahoma"/>
            </a:endParaRPr>
          </a:p>
        </p:txBody>
      </p:sp>
      <p:pic>
        <p:nvPicPr>
          <p:cNvPr id="158723" name="Picture 5" descr="underline_base"/>
          <p:cNvPicPr>
            <a:picLocks noChangeArrowheads="1"/>
          </p:cNvPicPr>
          <p:nvPr/>
        </p:nvPicPr>
        <p:blipFill>
          <a:blip r:embed="rId2"/>
          <a:stretch/>
        </p:blipFill>
        <p:spPr bwMode="auto">
          <a:xfrm>
            <a:off x="609600" y="982663"/>
            <a:ext cx="7313613" cy="173037"/>
          </a:xfrm>
          <a:prstGeom prst="rect">
            <a:avLst/>
          </a:prstGeom>
          <a:noFill/>
          <a:ln>
            <a:noFill/>
          </a:ln>
        </p:spPr>
      </p:pic>
      <p:sp>
        <p:nvSpPr>
          <p:cNvPr id="158724" name="Rectangle 2"/>
          <p:cNvSpPr>
            <a:spLocks noChangeArrowheads="1" noGrp="1"/>
          </p:cNvSpPr>
          <p:nvPr>
            <p:ph type="title"/>
          </p:nvPr>
        </p:nvSpPr>
        <p:spPr bwMode="auto"/>
        <p:txBody>
          <a:bodyPr/>
          <a:lstStyle/>
          <a:p>
            <a:pPr>
              <a:defRPr/>
            </a:pPr>
            <a:r>
              <a:rPr lang="en-US" sz="3600">
                <a:ea typeface="ＭＳ Ｐゴシック"/>
              </a:rPr>
              <a:t>OSPF </a:t>
            </a:r>
            <a:r>
              <a:rPr lang="ja-JP" sz="3600">
                <a:ea typeface="ＭＳ Ｐゴシック"/>
              </a:rPr>
              <a:t>“</a:t>
            </a:r>
            <a:r>
              <a:rPr lang="en-US" sz="3600">
                <a:ea typeface="ＭＳ Ｐゴシック"/>
              </a:rPr>
              <a:t>advanced</a:t>
            </a:r>
            <a:r>
              <a:rPr lang="ja-JP" sz="3600">
                <a:ea typeface="ＭＳ Ｐゴシック"/>
              </a:rPr>
              <a:t>”</a:t>
            </a:r>
            <a:r>
              <a:rPr lang="en-US" sz="3600">
                <a:ea typeface="ＭＳ Ｐゴシック"/>
              </a:rPr>
              <a:t> features (not in RIP)</a:t>
            </a:r>
            <a:endParaRPr lang="en-US">
              <a:ea typeface="ＭＳ Ｐゴシック"/>
            </a:endParaRPr>
          </a:p>
        </p:txBody>
      </p:sp>
      <p:sp>
        <p:nvSpPr>
          <p:cNvPr id="158725" name="Rectangle 3"/>
          <p:cNvSpPr>
            <a:spLocks noChangeArrowheads="1" noGrp="1"/>
          </p:cNvSpPr>
          <p:nvPr>
            <p:ph type="body" idx="1"/>
          </p:nvPr>
        </p:nvSpPr>
        <p:spPr bwMode="auto">
          <a:xfrm>
            <a:off x="500063" y="1385888"/>
            <a:ext cx="8229600" cy="4876800"/>
          </a:xfrm>
        </p:spPr>
        <p:txBody>
          <a:bodyPr/>
          <a:lstStyle/>
          <a:p>
            <a:pPr>
              <a:defRPr/>
            </a:pPr>
            <a:r>
              <a:rPr lang="en-US" i="1">
                <a:solidFill>
                  <a:srgbClr val="CC0000"/>
                </a:solidFill>
                <a:ea typeface="ＭＳ Ｐゴシック"/>
              </a:rPr>
              <a:t>security:</a:t>
            </a:r>
            <a:r>
              <a:rPr lang="en-US">
                <a:ea typeface="ＭＳ Ｐゴシック"/>
              </a:rPr>
              <a:t> all OSPF messages authenticated (to prevent malicious intrusion) </a:t>
            </a:r>
            <a:endParaRPr/>
          </a:p>
          <a:p>
            <a:pPr>
              <a:defRPr/>
            </a:pPr>
            <a:r>
              <a:rPr lang="en-US">
                <a:solidFill>
                  <a:srgbClr val="CC0000"/>
                </a:solidFill>
                <a:ea typeface="ＭＳ Ｐゴシック"/>
              </a:rPr>
              <a:t>multi</a:t>
            </a:r>
            <a:r>
              <a:rPr lang="en-US">
                <a:ea typeface="ＭＳ Ｐゴシック"/>
              </a:rPr>
              <a:t>ple same-cost </a:t>
            </a:r>
            <a:r>
              <a:rPr lang="en-US">
                <a:solidFill>
                  <a:srgbClr val="CC0000"/>
                </a:solidFill>
                <a:ea typeface="ＭＳ Ｐゴシック"/>
              </a:rPr>
              <a:t>path</a:t>
            </a:r>
            <a:r>
              <a:rPr lang="en-US">
                <a:ea typeface="ＭＳ Ｐゴシック"/>
              </a:rPr>
              <a:t>s allowed (only one path in RIP)</a:t>
            </a:r>
            <a:endParaRPr/>
          </a:p>
          <a:p>
            <a:pPr>
              <a:defRPr/>
            </a:pPr>
            <a:r>
              <a:rPr lang="en-US">
                <a:ea typeface="ＭＳ Ｐゴシック"/>
              </a:rPr>
              <a:t>for each link, multiple cost metrics for different </a:t>
            </a:r>
            <a:r>
              <a:rPr lang="en-US">
                <a:solidFill>
                  <a:srgbClr val="CC0000"/>
                </a:solidFill>
                <a:ea typeface="ＭＳ Ｐゴシック"/>
              </a:rPr>
              <a:t>TOS</a:t>
            </a:r>
            <a:r>
              <a:rPr lang="en-US">
                <a:solidFill>
                  <a:srgbClr val="FF0000"/>
                </a:solidFill>
                <a:ea typeface="ＭＳ Ｐゴシック"/>
              </a:rPr>
              <a:t> </a:t>
            </a:r>
            <a:r>
              <a:rPr lang="en-US">
                <a:ea typeface="ＭＳ Ｐゴシック"/>
              </a:rPr>
              <a:t>(e.g., satellite link cost set </a:t>
            </a:r>
            <a:r>
              <a:rPr lang="ja-JP">
                <a:ea typeface="ＭＳ Ｐゴシック"/>
              </a:rPr>
              <a:t>“</a:t>
            </a:r>
            <a:r>
              <a:rPr lang="en-US">
                <a:ea typeface="ＭＳ Ｐゴシック"/>
              </a:rPr>
              <a:t>low</a:t>
            </a:r>
            <a:r>
              <a:rPr lang="ja-JP">
                <a:ea typeface="ＭＳ Ｐゴシック"/>
              </a:rPr>
              <a:t>”</a:t>
            </a:r>
            <a:r>
              <a:rPr lang="en-US">
                <a:ea typeface="ＭＳ Ｐゴシック"/>
              </a:rPr>
              <a:t> for best effort ToS; high for real time ToS)</a:t>
            </a:r>
            <a:endParaRPr/>
          </a:p>
          <a:p>
            <a:pPr>
              <a:defRPr/>
            </a:pPr>
            <a:r>
              <a:rPr lang="en-US">
                <a:ea typeface="ＭＳ Ｐゴシック"/>
              </a:rPr>
              <a:t>integrated uni- and </a:t>
            </a:r>
            <a:r>
              <a:rPr lang="en-US">
                <a:solidFill>
                  <a:srgbClr val="CC0000"/>
                </a:solidFill>
                <a:ea typeface="ＭＳ Ｐゴシック"/>
              </a:rPr>
              <a:t>multicast</a:t>
            </a:r>
            <a:r>
              <a:rPr lang="en-US">
                <a:ea typeface="ＭＳ Ｐゴシック"/>
              </a:rPr>
              <a:t> support: </a:t>
            </a:r>
            <a:endParaRPr/>
          </a:p>
          <a:p>
            <a:pPr lvl="1">
              <a:defRPr/>
            </a:pPr>
            <a:r>
              <a:rPr lang="en-US" sz="2800">
                <a:ea typeface="ＭＳ Ｐゴシック"/>
              </a:rPr>
              <a:t>Multicast OSPF (MOSPF) uses same topology data base as OSPF</a:t>
            </a:r>
            <a:endParaRPr/>
          </a:p>
          <a:p>
            <a:pPr>
              <a:defRPr/>
            </a:pPr>
            <a:r>
              <a:rPr lang="en-US">
                <a:solidFill>
                  <a:srgbClr val="CC0000"/>
                </a:solidFill>
                <a:ea typeface="ＭＳ Ｐゴシック"/>
              </a:rPr>
              <a:t>hierarchical</a:t>
            </a:r>
            <a:r>
              <a:rPr lang="en-US">
                <a:ea typeface="ＭＳ Ｐゴシック"/>
              </a:rPr>
              <a:t> OSPF in large domains.</a:t>
            </a:r>
            <a:endParaRPr/>
          </a:p>
          <a:p>
            <a:pPr>
              <a:defRPr/>
            </a:pPr>
            <a:endParaRPr lang="en-US">
              <a:ea typeface="ＭＳ Ｐゴシック"/>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626" name="Rectangle 2"/>
          <p:cNvSpPr>
            <a:spLocks noChangeArrowheads="1" noGrp="1"/>
          </p:cNvSpPr>
          <p:nvPr>
            <p:ph type="title"/>
          </p:nvPr>
        </p:nvSpPr>
        <p:spPr bwMode="auto"/>
        <p:txBody>
          <a:bodyPr/>
          <a:lstStyle/>
          <a:p>
            <a:pPr>
              <a:defRPr/>
            </a:pPr>
            <a:r>
              <a:rPr lang="en-US"/>
              <a:t>IP Protocol</a:t>
            </a:r>
            <a:endParaRPr lang="en-US"/>
          </a:p>
        </p:txBody>
      </p:sp>
      <p:pic>
        <p:nvPicPr>
          <p:cNvPr id="26627" name="Picture 3"/>
          <p:cNvPicPr>
            <a:picLocks noChangeAspect="1" noChangeArrowheads="1"/>
          </p:cNvPicPr>
          <p:nvPr/>
        </p:nvPicPr>
        <p:blipFill>
          <a:blip r:embed="rId3"/>
          <a:stretch/>
        </p:blipFill>
        <p:spPr bwMode="auto">
          <a:xfrm>
            <a:off x="685800" y="1289050"/>
            <a:ext cx="8096250" cy="5148263"/>
          </a:xfrm>
          <a:prstGeom prst="rect">
            <a:avLst/>
          </a:prstGeom>
          <a:noFill/>
          <a:ln w="9525">
            <a:solidFill>
              <a:schemeClr val="tx1"/>
            </a:solidFill>
            <a:miter lim="800000"/>
            <a:headEnd/>
            <a:tailEnd/>
          </a:ln>
          <a:effectLst/>
        </p:spPr>
      </p:pic>
      <p:pic>
        <p:nvPicPr>
          <p:cNvPr id="4" name="Picture 40" descr="underline_base"/>
          <p:cNvPicPr>
            <a:picLocks noChangeArrowheads="1"/>
          </p:cNvPicPr>
          <p:nvPr/>
        </p:nvPicPr>
        <p:blipFill>
          <a:blip r:embed="rId4"/>
          <a:stretch/>
        </p:blipFill>
        <p:spPr bwMode="auto">
          <a:xfrm>
            <a:off x="617538" y="1025525"/>
            <a:ext cx="2725737" cy="263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500" advClick="1">
        <p:wipe dir="r"/>
      </p:transition>
    </mc:Choice>
    <mc:Fallback>
      <p:transition spd="med" advClick="1">
        <p:wipe dir="r"/>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9745"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59746"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B409A6A8-26A9-474A-92F7-6BF8069C9655}" type="slidenum">
              <a:rPr lang="en-US" sz="1200">
                <a:latin typeface="Tahoma"/>
              </a:rPr>
              <a:t/>
            </a:fld>
            <a:endParaRPr lang="en-US" sz="1200">
              <a:latin typeface="Tahoma"/>
            </a:endParaRPr>
          </a:p>
        </p:txBody>
      </p:sp>
      <p:sp>
        <p:nvSpPr>
          <p:cNvPr id="159747" name="Freeform 2"/>
          <p:cNvSpPr/>
          <p:nvPr/>
        </p:nvSpPr>
        <p:spPr bwMode="auto">
          <a:xfrm>
            <a:off x="2027238" y="1652588"/>
            <a:ext cx="6010274" cy="2206625"/>
          </a:xfrm>
          <a:custGeom>
            <a:avLst/>
            <a:gdLst>
              <a:gd name="T0" fmla="*/ 2147483647 w 3786"/>
              <a:gd name="T1" fmla="*/ 2147483647 h 1390"/>
              <a:gd name="T2" fmla="*/ 2147483647 w 3786"/>
              <a:gd name="T3" fmla="*/ 2147483647 h 1390"/>
              <a:gd name="T4" fmla="*/ 2147483647 w 3786"/>
              <a:gd name="T5" fmla="*/ 2147483647 h 1390"/>
              <a:gd name="T6" fmla="*/ 2147483647 w 3786"/>
              <a:gd name="T7" fmla="*/ 2147483647 h 1390"/>
              <a:gd name="T8" fmla="*/ 2147483647 w 3786"/>
              <a:gd name="T9" fmla="*/ 2147483647 h 1390"/>
              <a:gd name="T10" fmla="*/ 2147483647 w 3786"/>
              <a:gd name="T11" fmla="*/ 2147483647 h 1390"/>
              <a:gd name="T12" fmla="*/ 2147483647 w 3786"/>
              <a:gd name="T13" fmla="*/ 2147483647 h 1390"/>
              <a:gd name="T14" fmla="*/ 2147483647 w 3786"/>
              <a:gd name="T15" fmla="*/ 2147483647 h 1390"/>
              <a:gd name="T16" fmla="*/ 2147483647 w 3786"/>
              <a:gd name="T17" fmla="*/ 2147483647 h 1390"/>
              <a:gd name="T18" fmla="*/ 2147483647 w 3786"/>
              <a:gd name="T19" fmla="*/ 2147483647 h 1390"/>
              <a:gd name="T20" fmla="*/ 2147483647 w 3786"/>
              <a:gd name="T21" fmla="*/ 2147483647 h 1390"/>
              <a:gd name="T22" fmla="*/ 2147483647 w 3786"/>
              <a:gd name="T23" fmla="*/ 2147483647 h 1390"/>
              <a:gd name="T24" fmla="*/ 2147483647 w 3786"/>
              <a:gd name="T25" fmla="*/ 2147483647 h 1390"/>
              <a:gd name="T26" fmla="*/ 2147483647 w 3786"/>
              <a:gd name="T27" fmla="*/ 2147483647 h 13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86"/>
              <a:gd name="T43" fmla="*/ 0 h 1390"/>
              <a:gd name="T44" fmla="*/ 3786 w 3786"/>
              <a:gd name="T45" fmla="*/ 1390 h 13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86" h="1390" fill="norm" stroke="1" extrusionOk="0">
                <a:moveTo>
                  <a:pt x="408" y="575"/>
                </a:moveTo>
                <a:cubicBezTo>
                  <a:pt x="689" y="273"/>
                  <a:pt x="1286" y="110"/>
                  <a:pt x="1693" y="55"/>
                </a:cubicBezTo>
                <a:cubicBezTo>
                  <a:pt x="2100" y="0"/>
                  <a:pt x="2585" y="164"/>
                  <a:pt x="2852" y="245"/>
                </a:cubicBezTo>
                <a:cubicBezTo>
                  <a:pt x="3119" y="326"/>
                  <a:pt x="3163" y="420"/>
                  <a:pt x="3295" y="540"/>
                </a:cubicBezTo>
                <a:cubicBezTo>
                  <a:pt x="3427" y="660"/>
                  <a:pt x="3786" y="870"/>
                  <a:pt x="3702" y="1130"/>
                </a:cubicBezTo>
                <a:cubicBezTo>
                  <a:pt x="3618" y="1390"/>
                  <a:pt x="3209" y="1190"/>
                  <a:pt x="3035" y="1214"/>
                </a:cubicBezTo>
                <a:cubicBezTo>
                  <a:pt x="2870" y="1266"/>
                  <a:pt x="2655" y="1277"/>
                  <a:pt x="2655" y="1277"/>
                </a:cubicBezTo>
                <a:cubicBezTo>
                  <a:pt x="2655" y="1277"/>
                  <a:pt x="2160" y="1316"/>
                  <a:pt x="1918" y="1326"/>
                </a:cubicBezTo>
                <a:cubicBezTo>
                  <a:pt x="1676" y="1336"/>
                  <a:pt x="1387" y="1353"/>
                  <a:pt x="1201" y="1340"/>
                </a:cubicBezTo>
                <a:cubicBezTo>
                  <a:pt x="1015" y="1327"/>
                  <a:pt x="913" y="1278"/>
                  <a:pt x="801" y="1249"/>
                </a:cubicBezTo>
                <a:lnTo>
                  <a:pt x="527" y="1165"/>
                </a:lnTo>
                <a:cubicBezTo>
                  <a:pt x="404" y="1140"/>
                  <a:pt x="126" y="1159"/>
                  <a:pt x="63" y="1102"/>
                </a:cubicBezTo>
                <a:cubicBezTo>
                  <a:pt x="0" y="1045"/>
                  <a:pt x="85" y="919"/>
                  <a:pt x="148" y="821"/>
                </a:cubicBezTo>
                <a:cubicBezTo>
                  <a:pt x="205" y="733"/>
                  <a:pt x="127" y="877"/>
                  <a:pt x="408" y="575"/>
                </a:cubicBezTo>
                <a:close/>
              </a:path>
            </a:pathLst>
          </a:custGeom>
          <a:solidFill>
            <a:srgbClr val="3399FF"/>
          </a:solidFill>
          <a:ln>
            <a:noFill/>
          </a:ln>
        </p:spPr>
        <p:txBody>
          <a:bodyPr wrap="none"/>
          <a:lstStyle/>
          <a:p>
            <a:pPr>
              <a:defRPr/>
            </a:pPr>
            <a:endParaRPr lang="en-US"/>
          </a:p>
        </p:txBody>
      </p:sp>
      <p:sp>
        <p:nvSpPr>
          <p:cNvPr id="159748" name="Rectangle 3"/>
          <p:cNvSpPr>
            <a:spLocks noChangeArrowheads="1" noGrp="1"/>
          </p:cNvSpPr>
          <p:nvPr>
            <p:ph type="title"/>
          </p:nvPr>
        </p:nvSpPr>
        <p:spPr bwMode="auto">
          <a:xfrm>
            <a:off x="427038" y="169862"/>
            <a:ext cx="4438650" cy="1143000"/>
          </a:xfrm>
        </p:spPr>
        <p:txBody>
          <a:bodyPr/>
          <a:lstStyle/>
          <a:p>
            <a:pPr>
              <a:defRPr/>
            </a:pPr>
            <a:r>
              <a:rPr lang="en-US" sz="4000">
                <a:ea typeface="ＭＳ Ｐゴシック"/>
              </a:rPr>
              <a:t>Hierarchical OSPF</a:t>
            </a:r>
            <a:endParaRPr lang="en-US">
              <a:ea typeface="ＭＳ Ｐゴシック"/>
            </a:endParaRPr>
          </a:p>
        </p:txBody>
      </p:sp>
      <p:sp>
        <p:nvSpPr>
          <p:cNvPr id="159749" name="Line 4"/>
          <p:cNvSpPr>
            <a:spLocks noChangeShapeType="1"/>
          </p:cNvSpPr>
          <p:nvPr/>
        </p:nvSpPr>
        <p:spPr bwMode="auto">
          <a:xfrm flipV="1">
            <a:off x="3679825" y="2039938"/>
            <a:ext cx="1058863" cy="346075"/>
          </a:xfrm>
          <a:prstGeom prst="line">
            <a:avLst/>
          </a:prstGeom>
          <a:noFill/>
          <a:ln w="19050">
            <a:solidFill>
              <a:schemeClr val="tx1"/>
            </a:solidFill>
            <a:round/>
            <a:headEnd/>
            <a:tailEnd/>
          </a:ln>
        </p:spPr>
        <p:txBody>
          <a:bodyPr wrap="none"/>
          <a:lstStyle/>
          <a:p>
            <a:pPr>
              <a:defRPr/>
            </a:pPr>
            <a:endParaRPr lang="en-US"/>
          </a:p>
        </p:txBody>
      </p:sp>
      <p:sp>
        <p:nvSpPr>
          <p:cNvPr id="159750" name="Line 5"/>
          <p:cNvSpPr>
            <a:spLocks noChangeShapeType="1"/>
          </p:cNvSpPr>
          <p:nvPr/>
        </p:nvSpPr>
        <p:spPr bwMode="auto">
          <a:xfrm>
            <a:off x="4957763" y="2036763"/>
            <a:ext cx="1169987" cy="344487"/>
          </a:xfrm>
          <a:prstGeom prst="line">
            <a:avLst/>
          </a:prstGeom>
          <a:noFill/>
          <a:ln w="19050">
            <a:solidFill>
              <a:schemeClr val="tx1"/>
            </a:solidFill>
            <a:round/>
            <a:headEnd/>
            <a:tailEnd/>
          </a:ln>
        </p:spPr>
        <p:txBody>
          <a:bodyPr wrap="none"/>
          <a:lstStyle/>
          <a:p>
            <a:pPr>
              <a:defRPr/>
            </a:pPr>
            <a:endParaRPr lang="en-US"/>
          </a:p>
        </p:txBody>
      </p:sp>
      <p:sp>
        <p:nvSpPr>
          <p:cNvPr id="159751" name="Line 6"/>
          <p:cNvSpPr>
            <a:spLocks noChangeShapeType="1"/>
          </p:cNvSpPr>
          <p:nvPr/>
        </p:nvSpPr>
        <p:spPr bwMode="auto">
          <a:xfrm>
            <a:off x="6369050" y="2435225"/>
            <a:ext cx="803275" cy="801688"/>
          </a:xfrm>
          <a:prstGeom prst="line">
            <a:avLst/>
          </a:prstGeom>
          <a:noFill/>
          <a:ln w="19050">
            <a:solidFill>
              <a:schemeClr val="tx1"/>
            </a:solidFill>
            <a:round/>
            <a:headEnd/>
            <a:tailEnd/>
          </a:ln>
        </p:spPr>
        <p:txBody>
          <a:bodyPr wrap="none"/>
          <a:lstStyle/>
          <a:p>
            <a:pPr>
              <a:defRPr/>
            </a:pPr>
            <a:endParaRPr lang="en-US"/>
          </a:p>
        </p:txBody>
      </p:sp>
      <p:sp>
        <p:nvSpPr>
          <p:cNvPr id="159752" name="Line 7"/>
          <p:cNvSpPr>
            <a:spLocks noChangeShapeType="1"/>
          </p:cNvSpPr>
          <p:nvPr/>
        </p:nvSpPr>
        <p:spPr bwMode="auto">
          <a:xfrm flipV="1">
            <a:off x="4948238" y="2330450"/>
            <a:ext cx="1271587" cy="1182688"/>
          </a:xfrm>
          <a:prstGeom prst="line">
            <a:avLst/>
          </a:prstGeom>
          <a:noFill/>
          <a:ln w="19050">
            <a:solidFill>
              <a:schemeClr val="tx1"/>
            </a:solidFill>
            <a:round/>
            <a:headEnd/>
            <a:tailEnd/>
          </a:ln>
        </p:spPr>
        <p:txBody>
          <a:bodyPr wrap="none"/>
          <a:lstStyle/>
          <a:p>
            <a:pPr>
              <a:defRPr/>
            </a:pPr>
            <a:endParaRPr lang="en-US"/>
          </a:p>
        </p:txBody>
      </p:sp>
      <p:sp>
        <p:nvSpPr>
          <p:cNvPr id="159753" name="Line 8"/>
          <p:cNvSpPr>
            <a:spLocks noChangeShapeType="1"/>
          </p:cNvSpPr>
          <p:nvPr/>
        </p:nvSpPr>
        <p:spPr bwMode="auto">
          <a:xfrm>
            <a:off x="3683000" y="2471738"/>
            <a:ext cx="1138238" cy="992187"/>
          </a:xfrm>
          <a:prstGeom prst="line">
            <a:avLst/>
          </a:prstGeom>
          <a:noFill/>
          <a:ln w="19050">
            <a:solidFill>
              <a:schemeClr val="tx1"/>
            </a:solidFill>
            <a:round/>
            <a:headEnd/>
            <a:tailEnd/>
          </a:ln>
        </p:spPr>
        <p:txBody>
          <a:bodyPr wrap="none"/>
          <a:lstStyle/>
          <a:p>
            <a:pPr>
              <a:defRPr/>
            </a:pPr>
            <a:endParaRPr lang="en-US"/>
          </a:p>
        </p:txBody>
      </p:sp>
      <p:sp>
        <p:nvSpPr>
          <p:cNvPr id="159754" name="Line 9"/>
          <p:cNvSpPr>
            <a:spLocks noChangeShapeType="1"/>
          </p:cNvSpPr>
          <p:nvPr/>
        </p:nvSpPr>
        <p:spPr bwMode="auto">
          <a:xfrm flipH="1">
            <a:off x="6780213" y="3236913"/>
            <a:ext cx="400050" cy="881062"/>
          </a:xfrm>
          <a:prstGeom prst="line">
            <a:avLst/>
          </a:prstGeom>
          <a:noFill/>
          <a:ln w="19050">
            <a:solidFill>
              <a:schemeClr val="tx1"/>
            </a:solidFill>
            <a:round/>
            <a:headEnd/>
            <a:tailEnd/>
          </a:ln>
        </p:spPr>
        <p:txBody>
          <a:bodyPr wrap="none"/>
          <a:lstStyle/>
          <a:p>
            <a:pPr>
              <a:defRPr/>
            </a:pPr>
            <a:endParaRPr lang="en-US"/>
          </a:p>
        </p:txBody>
      </p:sp>
      <p:sp>
        <p:nvSpPr>
          <p:cNvPr id="159755" name="Line 10"/>
          <p:cNvSpPr>
            <a:spLocks noChangeShapeType="1"/>
          </p:cNvSpPr>
          <p:nvPr/>
        </p:nvSpPr>
        <p:spPr bwMode="auto">
          <a:xfrm>
            <a:off x="6808788" y="4090988"/>
            <a:ext cx="893762" cy="836612"/>
          </a:xfrm>
          <a:prstGeom prst="line">
            <a:avLst/>
          </a:prstGeom>
          <a:noFill/>
          <a:ln w="19050">
            <a:solidFill>
              <a:schemeClr val="tx1"/>
            </a:solidFill>
            <a:round/>
            <a:headEnd/>
            <a:tailEnd/>
          </a:ln>
        </p:spPr>
        <p:txBody>
          <a:bodyPr wrap="none"/>
          <a:lstStyle/>
          <a:p>
            <a:pPr>
              <a:defRPr/>
            </a:pPr>
            <a:endParaRPr lang="en-US"/>
          </a:p>
        </p:txBody>
      </p:sp>
      <p:sp>
        <p:nvSpPr>
          <p:cNvPr id="159756" name="Line 11"/>
          <p:cNvSpPr>
            <a:spLocks noChangeShapeType="1"/>
          </p:cNvSpPr>
          <p:nvPr/>
        </p:nvSpPr>
        <p:spPr bwMode="auto">
          <a:xfrm>
            <a:off x="4841875" y="3405188"/>
            <a:ext cx="547688" cy="1338262"/>
          </a:xfrm>
          <a:prstGeom prst="line">
            <a:avLst/>
          </a:prstGeom>
          <a:noFill/>
          <a:ln w="19050">
            <a:solidFill>
              <a:schemeClr val="tx1"/>
            </a:solidFill>
            <a:round/>
            <a:headEnd/>
            <a:tailEnd/>
          </a:ln>
        </p:spPr>
        <p:txBody>
          <a:bodyPr wrap="none"/>
          <a:lstStyle/>
          <a:p>
            <a:pPr>
              <a:defRPr/>
            </a:pPr>
            <a:endParaRPr lang="en-US"/>
          </a:p>
        </p:txBody>
      </p:sp>
      <p:sp>
        <p:nvSpPr>
          <p:cNvPr id="159757" name="Line 12"/>
          <p:cNvSpPr>
            <a:spLocks noChangeShapeType="1"/>
          </p:cNvSpPr>
          <p:nvPr/>
        </p:nvSpPr>
        <p:spPr bwMode="auto">
          <a:xfrm>
            <a:off x="4403725" y="4268788"/>
            <a:ext cx="246063" cy="971550"/>
          </a:xfrm>
          <a:prstGeom prst="line">
            <a:avLst/>
          </a:prstGeom>
          <a:noFill/>
          <a:ln w="19050">
            <a:solidFill>
              <a:schemeClr val="tx1"/>
            </a:solidFill>
            <a:round/>
            <a:headEnd/>
            <a:tailEnd/>
          </a:ln>
        </p:spPr>
        <p:txBody>
          <a:bodyPr wrap="none"/>
          <a:lstStyle/>
          <a:p>
            <a:pPr>
              <a:defRPr/>
            </a:pPr>
            <a:endParaRPr lang="en-US"/>
          </a:p>
        </p:txBody>
      </p:sp>
      <p:sp>
        <p:nvSpPr>
          <p:cNvPr id="159758" name="Line 13"/>
          <p:cNvSpPr>
            <a:spLocks noChangeShapeType="1"/>
          </p:cNvSpPr>
          <p:nvPr/>
        </p:nvSpPr>
        <p:spPr bwMode="auto">
          <a:xfrm flipH="1">
            <a:off x="4646613" y="4775200"/>
            <a:ext cx="723900" cy="457200"/>
          </a:xfrm>
          <a:prstGeom prst="line">
            <a:avLst/>
          </a:prstGeom>
          <a:noFill/>
          <a:ln w="19050">
            <a:solidFill>
              <a:schemeClr val="tx1"/>
            </a:solidFill>
            <a:round/>
            <a:headEnd/>
            <a:tailEnd/>
          </a:ln>
        </p:spPr>
        <p:txBody>
          <a:bodyPr wrap="none"/>
          <a:lstStyle/>
          <a:p>
            <a:pPr>
              <a:defRPr/>
            </a:pPr>
            <a:endParaRPr lang="en-US"/>
          </a:p>
        </p:txBody>
      </p:sp>
      <p:sp>
        <p:nvSpPr>
          <p:cNvPr id="159759" name="Line 14"/>
          <p:cNvSpPr>
            <a:spLocks noChangeShapeType="1"/>
          </p:cNvSpPr>
          <p:nvPr/>
        </p:nvSpPr>
        <p:spPr bwMode="auto">
          <a:xfrm flipH="1">
            <a:off x="4454525" y="3519488"/>
            <a:ext cx="388938" cy="779462"/>
          </a:xfrm>
          <a:prstGeom prst="line">
            <a:avLst/>
          </a:prstGeom>
          <a:noFill/>
          <a:ln w="19050">
            <a:solidFill>
              <a:schemeClr val="tx1"/>
            </a:solidFill>
            <a:round/>
            <a:headEnd/>
            <a:tailEnd/>
          </a:ln>
        </p:spPr>
        <p:txBody>
          <a:bodyPr wrap="none"/>
          <a:lstStyle/>
          <a:p>
            <a:pPr>
              <a:defRPr/>
            </a:pPr>
            <a:endParaRPr lang="en-US"/>
          </a:p>
        </p:txBody>
      </p:sp>
      <p:sp>
        <p:nvSpPr>
          <p:cNvPr id="159760" name="Line 15"/>
          <p:cNvSpPr>
            <a:spLocks noChangeShapeType="1"/>
          </p:cNvSpPr>
          <p:nvPr/>
        </p:nvSpPr>
        <p:spPr bwMode="auto">
          <a:xfrm flipH="1">
            <a:off x="2689225" y="2319338"/>
            <a:ext cx="857250" cy="846137"/>
          </a:xfrm>
          <a:prstGeom prst="line">
            <a:avLst/>
          </a:prstGeom>
          <a:noFill/>
          <a:ln w="19050">
            <a:solidFill>
              <a:schemeClr val="tx1"/>
            </a:solidFill>
            <a:round/>
            <a:headEnd/>
            <a:tailEnd/>
          </a:ln>
        </p:spPr>
        <p:txBody>
          <a:bodyPr wrap="none"/>
          <a:lstStyle/>
          <a:p>
            <a:pPr>
              <a:defRPr/>
            </a:pPr>
            <a:endParaRPr lang="en-US"/>
          </a:p>
        </p:txBody>
      </p:sp>
      <p:sp>
        <p:nvSpPr>
          <p:cNvPr id="159761" name="Line 16"/>
          <p:cNvSpPr>
            <a:spLocks noChangeShapeType="1"/>
          </p:cNvSpPr>
          <p:nvPr/>
        </p:nvSpPr>
        <p:spPr bwMode="auto">
          <a:xfrm flipH="1">
            <a:off x="2084388" y="3171825"/>
            <a:ext cx="577849" cy="790575"/>
          </a:xfrm>
          <a:prstGeom prst="line">
            <a:avLst/>
          </a:prstGeom>
          <a:noFill/>
          <a:ln w="19050">
            <a:solidFill>
              <a:schemeClr val="tx1"/>
            </a:solidFill>
            <a:round/>
            <a:headEnd/>
            <a:tailEnd/>
          </a:ln>
        </p:spPr>
        <p:txBody>
          <a:bodyPr wrap="none"/>
          <a:lstStyle/>
          <a:p>
            <a:pPr>
              <a:defRPr/>
            </a:pPr>
            <a:endParaRPr lang="en-US"/>
          </a:p>
        </p:txBody>
      </p:sp>
      <p:sp>
        <p:nvSpPr>
          <p:cNvPr id="159762" name="Line 17"/>
          <p:cNvSpPr>
            <a:spLocks noChangeShapeType="1"/>
          </p:cNvSpPr>
          <p:nvPr/>
        </p:nvSpPr>
        <p:spPr bwMode="auto">
          <a:xfrm flipH="1">
            <a:off x="1435100" y="4024312"/>
            <a:ext cx="622300" cy="600075"/>
          </a:xfrm>
          <a:prstGeom prst="line">
            <a:avLst/>
          </a:prstGeom>
          <a:noFill/>
          <a:ln w="19050">
            <a:solidFill>
              <a:schemeClr val="tx1"/>
            </a:solidFill>
            <a:round/>
            <a:headEnd/>
            <a:tailEnd/>
          </a:ln>
        </p:spPr>
        <p:txBody>
          <a:bodyPr wrap="none"/>
          <a:lstStyle/>
          <a:p>
            <a:pPr>
              <a:defRPr/>
            </a:pPr>
            <a:endParaRPr lang="en-US"/>
          </a:p>
        </p:txBody>
      </p:sp>
      <p:sp>
        <p:nvSpPr>
          <p:cNvPr id="159763" name="Line 18"/>
          <p:cNvSpPr>
            <a:spLocks noChangeShapeType="1"/>
          </p:cNvSpPr>
          <p:nvPr/>
        </p:nvSpPr>
        <p:spPr bwMode="auto">
          <a:xfrm flipH="1">
            <a:off x="2290763" y="4552950"/>
            <a:ext cx="433387" cy="677863"/>
          </a:xfrm>
          <a:prstGeom prst="line">
            <a:avLst/>
          </a:prstGeom>
          <a:noFill/>
          <a:ln w="19050">
            <a:solidFill>
              <a:schemeClr val="tx1"/>
            </a:solidFill>
            <a:round/>
            <a:headEnd/>
            <a:tailEnd/>
          </a:ln>
        </p:spPr>
        <p:txBody>
          <a:bodyPr wrap="none"/>
          <a:lstStyle/>
          <a:p>
            <a:pPr>
              <a:defRPr/>
            </a:pPr>
            <a:endParaRPr lang="en-US"/>
          </a:p>
        </p:txBody>
      </p:sp>
      <p:sp>
        <p:nvSpPr>
          <p:cNvPr id="159764" name="Line 19"/>
          <p:cNvSpPr>
            <a:spLocks noChangeShapeType="1"/>
          </p:cNvSpPr>
          <p:nvPr/>
        </p:nvSpPr>
        <p:spPr bwMode="auto">
          <a:xfrm>
            <a:off x="2163763" y="3981450"/>
            <a:ext cx="636587" cy="520700"/>
          </a:xfrm>
          <a:prstGeom prst="line">
            <a:avLst/>
          </a:prstGeom>
          <a:noFill/>
          <a:ln w="19050">
            <a:solidFill>
              <a:schemeClr val="tx1"/>
            </a:solidFill>
            <a:round/>
            <a:headEnd/>
            <a:tailEnd/>
          </a:ln>
        </p:spPr>
        <p:txBody>
          <a:bodyPr wrap="none"/>
          <a:lstStyle/>
          <a:p>
            <a:pPr>
              <a:defRPr/>
            </a:pPr>
            <a:endParaRPr lang="en-US"/>
          </a:p>
        </p:txBody>
      </p:sp>
      <p:sp>
        <p:nvSpPr>
          <p:cNvPr id="159765" name="Freeform 20"/>
          <p:cNvSpPr/>
          <p:nvPr/>
        </p:nvSpPr>
        <p:spPr bwMode="auto">
          <a:xfrm>
            <a:off x="1087438" y="2833688"/>
            <a:ext cx="2185987" cy="2820987"/>
          </a:xfrm>
          <a:custGeom>
            <a:avLst/>
            <a:gdLst>
              <a:gd name="T0" fmla="*/ 2147483647 w 1377"/>
              <a:gd name="T1" fmla="*/ 2147483647 h 1777"/>
              <a:gd name="T2" fmla="*/ 2147483647 w 1377"/>
              <a:gd name="T3" fmla="*/ 2147483647 h 1777"/>
              <a:gd name="T4" fmla="*/ 2147483647 w 1377"/>
              <a:gd name="T5" fmla="*/ 2147483647 h 1777"/>
              <a:gd name="T6" fmla="*/ 2147483647 w 1377"/>
              <a:gd name="T7" fmla="*/ 2147483647 h 1777"/>
              <a:gd name="T8" fmla="*/ 2147483647 w 1377"/>
              <a:gd name="T9" fmla="*/ 2147483647 h 1777"/>
              <a:gd name="T10" fmla="*/ 2147483647 w 1377"/>
              <a:gd name="T11" fmla="*/ 2147483647 h 1777"/>
              <a:gd name="T12" fmla="*/ 2147483647 w 1377"/>
              <a:gd name="T13" fmla="*/ 2147483647 h 1777"/>
              <a:gd name="T14" fmla="*/ 2147483647 w 1377"/>
              <a:gd name="T15" fmla="*/ 2147483647 h 1777"/>
              <a:gd name="T16" fmla="*/ 2147483647 w 1377"/>
              <a:gd name="T17" fmla="*/ 2147483647 h 1777"/>
              <a:gd name="T18" fmla="*/ 2147483647 w 1377"/>
              <a:gd name="T19" fmla="*/ 2147483647 h 1777"/>
              <a:gd name="T20" fmla="*/ 2147483647 w 1377"/>
              <a:gd name="T21" fmla="*/ 2147483647 h 1777"/>
              <a:gd name="T22" fmla="*/ 2147483647 w 1377"/>
              <a:gd name="T23" fmla="*/ 2147483647 h 1777"/>
              <a:gd name="T24" fmla="*/ 2147483647 w 1377"/>
              <a:gd name="T25" fmla="*/ 2147483647 h 1777"/>
              <a:gd name="T26" fmla="*/ 2147483647 w 1377"/>
              <a:gd name="T27" fmla="*/ 2147483647 h 1777"/>
              <a:gd name="T28" fmla="*/ 2147483647 w 1377"/>
              <a:gd name="T29" fmla="*/ 2147483647 h 1777"/>
              <a:gd name="T30" fmla="*/ 2147483647 w 1377"/>
              <a:gd name="T31" fmla="*/ 2147483647 h 1777"/>
              <a:gd name="T32" fmla="*/ 2147483647 w 1377"/>
              <a:gd name="T33" fmla="*/ 2147483647 h 17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77"/>
              <a:gd name="T52" fmla="*/ 0 h 1777"/>
              <a:gd name="T53" fmla="*/ 1377 w 1377"/>
              <a:gd name="T54" fmla="*/ 1777 h 17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77" h="1777" fill="norm" stroke="1" extrusionOk="0">
                <a:moveTo>
                  <a:pt x="671" y="245"/>
                </a:moveTo>
                <a:cubicBezTo>
                  <a:pt x="604" y="317"/>
                  <a:pt x="533" y="382"/>
                  <a:pt x="474" y="463"/>
                </a:cubicBezTo>
                <a:cubicBezTo>
                  <a:pt x="415" y="544"/>
                  <a:pt x="366" y="663"/>
                  <a:pt x="319" y="730"/>
                </a:cubicBezTo>
                <a:cubicBezTo>
                  <a:pt x="272" y="797"/>
                  <a:pt x="242" y="800"/>
                  <a:pt x="193" y="863"/>
                </a:cubicBezTo>
                <a:cubicBezTo>
                  <a:pt x="144" y="926"/>
                  <a:pt x="48" y="1027"/>
                  <a:pt x="24" y="1109"/>
                </a:cubicBezTo>
                <a:cubicBezTo>
                  <a:pt x="0" y="1191"/>
                  <a:pt x="10" y="1295"/>
                  <a:pt x="46" y="1355"/>
                </a:cubicBezTo>
                <a:cubicBezTo>
                  <a:pt x="82" y="1415"/>
                  <a:pt x="172" y="1437"/>
                  <a:pt x="242" y="1467"/>
                </a:cubicBezTo>
                <a:cubicBezTo>
                  <a:pt x="312" y="1497"/>
                  <a:pt x="404" y="1499"/>
                  <a:pt x="467" y="1538"/>
                </a:cubicBezTo>
                <a:cubicBezTo>
                  <a:pt x="530" y="1577"/>
                  <a:pt x="518" y="1669"/>
                  <a:pt x="622" y="1699"/>
                </a:cubicBezTo>
                <a:cubicBezTo>
                  <a:pt x="726" y="1729"/>
                  <a:pt x="986" y="1777"/>
                  <a:pt x="1092" y="1720"/>
                </a:cubicBezTo>
                <a:cubicBezTo>
                  <a:pt x="1198" y="1663"/>
                  <a:pt x="1219" y="1471"/>
                  <a:pt x="1261" y="1355"/>
                </a:cubicBezTo>
                <a:cubicBezTo>
                  <a:pt x="1303" y="1239"/>
                  <a:pt x="1377" y="1150"/>
                  <a:pt x="1345" y="1025"/>
                </a:cubicBezTo>
                <a:cubicBezTo>
                  <a:pt x="1313" y="900"/>
                  <a:pt x="1084" y="727"/>
                  <a:pt x="1071" y="603"/>
                </a:cubicBezTo>
                <a:cubicBezTo>
                  <a:pt x="1058" y="479"/>
                  <a:pt x="1237" y="374"/>
                  <a:pt x="1268" y="280"/>
                </a:cubicBezTo>
                <a:cubicBezTo>
                  <a:pt x="1299" y="186"/>
                  <a:pt x="1320" y="82"/>
                  <a:pt x="1254" y="41"/>
                </a:cubicBezTo>
                <a:cubicBezTo>
                  <a:pt x="1188" y="0"/>
                  <a:pt x="970" y="2"/>
                  <a:pt x="874" y="34"/>
                </a:cubicBezTo>
                <a:cubicBezTo>
                  <a:pt x="778" y="66"/>
                  <a:pt x="738" y="173"/>
                  <a:pt x="671" y="245"/>
                </a:cubicBezTo>
                <a:close/>
              </a:path>
            </a:pathLst>
          </a:custGeom>
          <a:noFill/>
          <a:ln w="19050" cap="flat" cmpd="sng">
            <a:solidFill>
              <a:schemeClr val="tx1"/>
            </a:solidFill>
            <a:prstDash val="dash"/>
            <a:round/>
            <a:headEnd/>
            <a:tailEnd/>
          </a:ln>
        </p:spPr>
        <p:txBody>
          <a:bodyPr wrap="none"/>
          <a:lstStyle/>
          <a:p>
            <a:pPr>
              <a:defRPr/>
            </a:pPr>
            <a:endParaRPr lang="en-US"/>
          </a:p>
        </p:txBody>
      </p:sp>
      <p:sp>
        <p:nvSpPr>
          <p:cNvPr id="159766" name="Freeform 21"/>
          <p:cNvSpPr/>
          <p:nvPr/>
        </p:nvSpPr>
        <p:spPr bwMode="auto">
          <a:xfrm>
            <a:off x="3951288" y="3068638"/>
            <a:ext cx="1903412" cy="2730500"/>
          </a:xfrm>
          <a:custGeom>
            <a:avLst/>
            <a:gdLst>
              <a:gd name="T0" fmla="*/ 2147483647 w 1199"/>
              <a:gd name="T1" fmla="*/ 2147483647 h 1720"/>
              <a:gd name="T2" fmla="*/ 2147483647 w 1199"/>
              <a:gd name="T3" fmla="*/ 2147483647 h 1720"/>
              <a:gd name="T4" fmla="*/ 2147483647 w 1199"/>
              <a:gd name="T5" fmla="*/ 2147483647 h 1720"/>
              <a:gd name="T6" fmla="*/ 2147483647 w 1199"/>
              <a:gd name="T7" fmla="*/ 2147483647 h 1720"/>
              <a:gd name="T8" fmla="*/ 2147483647 w 1199"/>
              <a:gd name="T9" fmla="*/ 2147483647 h 1720"/>
              <a:gd name="T10" fmla="*/ 2147483647 w 1199"/>
              <a:gd name="T11" fmla="*/ 2147483647 h 1720"/>
              <a:gd name="T12" fmla="*/ 2147483647 w 1199"/>
              <a:gd name="T13" fmla="*/ 2147483647 h 1720"/>
              <a:gd name="T14" fmla="*/ 2147483647 w 1199"/>
              <a:gd name="T15" fmla="*/ 2147483647 h 1720"/>
              <a:gd name="T16" fmla="*/ 2147483647 w 1199"/>
              <a:gd name="T17" fmla="*/ 2147483647 h 1720"/>
              <a:gd name="T18" fmla="*/ 2147483647 w 1199"/>
              <a:gd name="T19" fmla="*/ 2147483647 h 1720"/>
              <a:gd name="T20" fmla="*/ 2147483647 w 1199"/>
              <a:gd name="T21" fmla="*/ 2147483647 h 1720"/>
              <a:gd name="T22" fmla="*/ 2147483647 w 1199"/>
              <a:gd name="T23" fmla="*/ 2147483647 h 1720"/>
              <a:gd name="T24" fmla="*/ 2147483647 w 1199"/>
              <a:gd name="T25" fmla="*/ 2147483647 h 1720"/>
              <a:gd name="T26" fmla="*/ 2147483647 w 1199"/>
              <a:gd name="T27" fmla="*/ 2147483647 h 1720"/>
              <a:gd name="T28" fmla="*/ 2147483647 w 1199"/>
              <a:gd name="T29" fmla="*/ 2147483647 h 17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99"/>
              <a:gd name="T46" fmla="*/ 0 h 1720"/>
              <a:gd name="T47" fmla="*/ 1199 w 1199"/>
              <a:gd name="T48" fmla="*/ 1720 h 17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99" h="1720" fill="norm" stroke="1" extrusionOk="0">
                <a:moveTo>
                  <a:pt x="651" y="20"/>
                </a:moveTo>
                <a:cubicBezTo>
                  <a:pt x="595" y="0"/>
                  <a:pt x="643" y="10"/>
                  <a:pt x="609" y="20"/>
                </a:cubicBezTo>
                <a:cubicBezTo>
                  <a:pt x="575" y="30"/>
                  <a:pt x="499" y="45"/>
                  <a:pt x="447" y="83"/>
                </a:cubicBezTo>
                <a:cubicBezTo>
                  <a:pt x="395" y="121"/>
                  <a:pt x="354" y="178"/>
                  <a:pt x="300" y="245"/>
                </a:cubicBezTo>
                <a:cubicBezTo>
                  <a:pt x="246" y="312"/>
                  <a:pt x="173" y="379"/>
                  <a:pt x="124" y="483"/>
                </a:cubicBezTo>
                <a:cubicBezTo>
                  <a:pt x="75" y="587"/>
                  <a:pt x="10" y="742"/>
                  <a:pt x="5" y="870"/>
                </a:cubicBezTo>
                <a:cubicBezTo>
                  <a:pt x="0" y="998"/>
                  <a:pt x="50" y="1122"/>
                  <a:pt x="96" y="1249"/>
                </a:cubicBezTo>
                <a:cubicBezTo>
                  <a:pt x="142" y="1376"/>
                  <a:pt x="153" y="1564"/>
                  <a:pt x="279" y="1635"/>
                </a:cubicBezTo>
                <a:cubicBezTo>
                  <a:pt x="405" y="1706"/>
                  <a:pt x="711" y="1720"/>
                  <a:pt x="855" y="1678"/>
                </a:cubicBezTo>
                <a:cubicBezTo>
                  <a:pt x="999" y="1636"/>
                  <a:pt x="1089" y="1492"/>
                  <a:pt x="1143" y="1383"/>
                </a:cubicBezTo>
                <a:cubicBezTo>
                  <a:pt x="1197" y="1274"/>
                  <a:pt x="1199" y="1129"/>
                  <a:pt x="1178" y="1024"/>
                </a:cubicBezTo>
                <a:cubicBezTo>
                  <a:pt x="1157" y="919"/>
                  <a:pt x="1057" y="854"/>
                  <a:pt x="1016" y="750"/>
                </a:cubicBezTo>
                <a:cubicBezTo>
                  <a:pt x="975" y="646"/>
                  <a:pt x="944" y="501"/>
                  <a:pt x="932" y="399"/>
                </a:cubicBezTo>
                <a:cubicBezTo>
                  <a:pt x="920" y="297"/>
                  <a:pt x="994" y="203"/>
                  <a:pt x="946" y="139"/>
                </a:cubicBezTo>
                <a:cubicBezTo>
                  <a:pt x="898" y="75"/>
                  <a:pt x="707" y="40"/>
                  <a:pt x="651" y="20"/>
                </a:cubicBezTo>
                <a:close/>
              </a:path>
            </a:pathLst>
          </a:custGeom>
          <a:noFill/>
          <a:ln w="19050" cap="flat" cmpd="sng">
            <a:solidFill>
              <a:schemeClr val="tx1"/>
            </a:solidFill>
            <a:prstDash val="dash"/>
            <a:round/>
            <a:headEnd/>
            <a:tailEnd/>
          </a:ln>
        </p:spPr>
        <p:txBody>
          <a:bodyPr wrap="none"/>
          <a:lstStyle/>
          <a:p>
            <a:pPr>
              <a:defRPr/>
            </a:pPr>
            <a:endParaRPr lang="en-US"/>
          </a:p>
        </p:txBody>
      </p:sp>
      <p:sp>
        <p:nvSpPr>
          <p:cNvPr id="159767" name="Freeform 22"/>
          <p:cNvSpPr/>
          <p:nvPr/>
        </p:nvSpPr>
        <p:spPr bwMode="auto">
          <a:xfrm>
            <a:off x="6380163" y="2774950"/>
            <a:ext cx="2079625" cy="2720975"/>
          </a:xfrm>
          <a:custGeom>
            <a:avLst/>
            <a:gdLst>
              <a:gd name="T0" fmla="*/ 2147483647 w 1310"/>
              <a:gd name="T1" fmla="*/ 2147483647 h 1714"/>
              <a:gd name="T2" fmla="*/ 2147483647 w 1310"/>
              <a:gd name="T3" fmla="*/ 2147483647 h 1714"/>
              <a:gd name="T4" fmla="*/ 2147483647 w 1310"/>
              <a:gd name="T5" fmla="*/ 2147483647 h 1714"/>
              <a:gd name="T6" fmla="*/ 2147483647 w 1310"/>
              <a:gd name="T7" fmla="*/ 2147483647 h 1714"/>
              <a:gd name="T8" fmla="*/ 2147483647 w 1310"/>
              <a:gd name="T9" fmla="*/ 2147483647 h 1714"/>
              <a:gd name="T10" fmla="*/ 2147483647 w 1310"/>
              <a:gd name="T11" fmla="*/ 2147483647 h 1714"/>
              <a:gd name="T12" fmla="*/ 2147483647 w 1310"/>
              <a:gd name="T13" fmla="*/ 2147483647 h 1714"/>
              <a:gd name="T14" fmla="*/ 2147483647 w 1310"/>
              <a:gd name="T15" fmla="*/ 2147483647 h 1714"/>
              <a:gd name="T16" fmla="*/ 2147483647 w 1310"/>
              <a:gd name="T17" fmla="*/ 2147483647 h 1714"/>
              <a:gd name="T18" fmla="*/ 2147483647 w 1310"/>
              <a:gd name="T19" fmla="*/ 2147483647 h 1714"/>
              <a:gd name="T20" fmla="*/ 2147483647 w 1310"/>
              <a:gd name="T21" fmla="*/ 2147483647 h 1714"/>
              <a:gd name="T22" fmla="*/ 2147483647 w 1310"/>
              <a:gd name="T23" fmla="*/ 2147483647 h 1714"/>
              <a:gd name="T24" fmla="*/ 2147483647 w 1310"/>
              <a:gd name="T25" fmla="*/ 2147483647 h 17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10"/>
              <a:gd name="T40" fmla="*/ 0 h 1714"/>
              <a:gd name="T41" fmla="*/ 1310 w 1310"/>
              <a:gd name="T42" fmla="*/ 1714 h 17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10" h="1714" fill="norm" stroke="1" extrusionOk="0">
                <a:moveTo>
                  <a:pt x="470" y="29"/>
                </a:moveTo>
                <a:cubicBezTo>
                  <a:pt x="373" y="0"/>
                  <a:pt x="308" y="123"/>
                  <a:pt x="245" y="198"/>
                </a:cubicBezTo>
                <a:cubicBezTo>
                  <a:pt x="182" y="273"/>
                  <a:pt x="130" y="385"/>
                  <a:pt x="90" y="479"/>
                </a:cubicBezTo>
                <a:cubicBezTo>
                  <a:pt x="50" y="573"/>
                  <a:pt x="12" y="651"/>
                  <a:pt x="6" y="760"/>
                </a:cubicBezTo>
                <a:cubicBezTo>
                  <a:pt x="0" y="869"/>
                  <a:pt x="7" y="1042"/>
                  <a:pt x="55" y="1132"/>
                </a:cubicBezTo>
                <a:cubicBezTo>
                  <a:pt x="103" y="1222"/>
                  <a:pt x="191" y="1232"/>
                  <a:pt x="294" y="1301"/>
                </a:cubicBezTo>
                <a:cubicBezTo>
                  <a:pt x="397" y="1370"/>
                  <a:pt x="536" y="1479"/>
                  <a:pt x="673" y="1546"/>
                </a:cubicBezTo>
                <a:cubicBezTo>
                  <a:pt x="810" y="1613"/>
                  <a:pt x="1018" y="1714"/>
                  <a:pt x="1116" y="1701"/>
                </a:cubicBezTo>
                <a:cubicBezTo>
                  <a:pt x="1214" y="1688"/>
                  <a:pt x="1310" y="1559"/>
                  <a:pt x="1263" y="1469"/>
                </a:cubicBezTo>
                <a:cubicBezTo>
                  <a:pt x="1216" y="1379"/>
                  <a:pt x="925" y="1270"/>
                  <a:pt x="835" y="1160"/>
                </a:cubicBezTo>
                <a:cubicBezTo>
                  <a:pt x="745" y="1050"/>
                  <a:pt x="723" y="940"/>
                  <a:pt x="722" y="809"/>
                </a:cubicBezTo>
                <a:cubicBezTo>
                  <a:pt x="721" y="678"/>
                  <a:pt x="871" y="504"/>
                  <a:pt x="828" y="373"/>
                </a:cubicBezTo>
                <a:cubicBezTo>
                  <a:pt x="785" y="242"/>
                  <a:pt x="567" y="58"/>
                  <a:pt x="470" y="29"/>
                </a:cubicBezTo>
                <a:close/>
              </a:path>
            </a:pathLst>
          </a:custGeom>
          <a:noFill/>
          <a:ln w="19050" cap="flat" cmpd="sng">
            <a:solidFill>
              <a:schemeClr val="tx1"/>
            </a:solidFill>
            <a:prstDash val="dash"/>
            <a:round/>
            <a:headEnd/>
            <a:tailEnd/>
          </a:ln>
        </p:spPr>
        <p:txBody>
          <a:bodyPr wrap="none"/>
          <a:lstStyle/>
          <a:p>
            <a:pPr>
              <a:defRPr/>
            </a:pPr>
            <a:endParaRPr lang="en-US"/>
          </a:p>
        </p:txBody>
      </p:sp>
      <p:sp>
        <p:nvSpPr>
          <p:cNvPr id="159768" name="Text Box 23"/>
          <p:cNvSpPr txBox="1">
            <a:spLocks noChangeArrowheads="1"/>
          </p:cNvSpPr>
          <p:nvPr/>
        </p:nvSpPr>
        <p:spPr bwMode="auto">
          <a:xfrm>
            <a:off x="5092700" y="1293813"/>
            <a:ext cx="1797050" cy="366712"/>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solidFill>
                  <a:srgbClr val="CC0000"/>
                </a:solidFill>
              </a:rPr>
              <a:t>boundary router</a:t>
            </a:r>
            <a:endParaRPr/>
          </a:p>
        </p:txBody>
      </p:sp>
      <p:sp>
        <p:nvSpPr>
          <p:cNvPr id="159769" name="Text Box 24"/>
          <p:cNvSpPr txBox="1">
            <a:spLocks noChangeArrowheads="1"/>
          </p:cNvSpPr>
          <p:nvPr/>
        </p:nvSpPr>
        <p:spPr bwMode="auto">
          <a:xfrm>
            <a:off x="6616700" y="1714500"/>
            <a:ext cx="1835150" cy="366713"/>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solidFill>
                  <a:srgbClr val="CC0000"/>
                </a:solidFill>
              </a:rPr>
              <a:t>backbone router</a:t>
            </a:r>
            <a:endParaRPr/>
          </a:p>
        </p:txBody>
      </p:sp>
      <p:sp>
        <p:nvSpPr>
          <p:cNvPr id="159770" name="Text Box 25"/>
          <p:cNvSpPr txBox="1">
            <a:spLocks noChangeArrowheads="1"/>
          </p:cNvSpPr>
          <p:nvPr/>
        </p:nvSpPr>
        <p:spPr bwMode="auto">
          <a:xfrm>
            <a:off x="936625" y="5357813"/>
            <a:ext cx="831850" cy="366712"/>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area 1</a:t>
            </a:r>
            <a:endParaRPr/>
          </a:p>
        </p:txBody>
      </p:sp>
      <p:sp>
        <p:nvSpPr>
          <p:cNvPr id="159771" name="Text Box 26"/>
          <p:cNvSpPr txBox="1">
            <a:spLocks noChangeArrowheads="1"/>
          </p:cNvSpPr>
          <p:nvPr/>
        </p:nvSpPr>
        <p:spPr bwMode="auto">
          <a:xfrm>
            <a:off x="4502150" y="5734050"/>
            <a:ext cx="831850" cy="366713"/>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area 2</a:t>
            </a:r>
            <a:endParaRPr/>
          </a:p>
        </p:txBody>
      </p:sp>
      <p:sp>
        <p:nvSpPr>
          <p:cNvPr id="159772" name="Text Box 27"/>
          <p:cNvSpPr txBox="1">
            <a:spLocks noChangeArrowheads="1"/>
          </p:cNvSpPr>
          <p:nvPr/>
        </p:nvSpPr>
        <p:spPr bwMode="auto">
          <a:xfrm>
            <a:off x="7586663" y="4113213"/>
            <a:ext cx="831850" cy="366712"/>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800"/>
              <a:t>area 3</a:t>
            </a:r>
            <a:endParaRPr/>
          </a:p>
        </p:txBody>
      </p:sp>
      <p:sp>
        <p:nvSpPr>
          <p:cNvPr id="159773" name="Text Box 28"/>
          <p:cNvSpPr txBox="1">
            <a:spLocks noChangeArrowheads="1"/>
          </p:cNvSpPr>
          <p:nvPr/>
        </p:nvSpPr>
        <p:spPr bwMode="auto">
          <a:xfrm>
            <a:off x="4394200" y="2411413"/>
            <a:ext cx="1285875" cy="396875"/>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2000">
                <a:solidFill>
                  <a:schemeClr val="bg1"/>
                </a:solidFill>
              </a:rPr>
              <a:t>backbone</a:t>
            </a:r>
            <a:endParaRPr/>
          </a:p>
        </p:txBody>
      </p:sp>
      <p:sp>
        <p:nvSpPr>
          <p:cNvPr id="159774" name="Text Box 29"/>
          <p:cNvSpPr txBox="1">
            <a:spLocks noChangeArrowheads="1"/>
          </p:cNvSpPr>
          <p:nvPr/>
        </p:nvSpPr>
        <p:spPr bwMode="auto">
          <a:xfrm>
            <a:off x="3219449" y="2822575"/>
            <a:ext cx="895350" cy="792163"/>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nSpc>
                <a:spcPct val="85000"/>
              </a:lnSpc>
              <a:defRPr/>
            </a:pPr>
            <a:r>
              <a:rPr lang="en-US" sz="1800">
                <a:solidFill>
                  <a:schemeClr val="bg1"/>
                </a:solidFill>
              </a:rPr>
              <a:t>area</a:t>
            </a:r>
            <a:endParaRPr/>
          </a:p>
          <a:p>
            <a:pPr>
              <a:lnSpc>
                <a:spcPct val="85000"/>
              </a:lnSpc>
              <a:defRPr/>
            </a:pPr>
            <a:r>
              <a:rPr lang="en-US" sz="1800">
                <a:solidFill>
                  <a:schemeClr val="bg1"/>
                </a:solidFill>
              </a:rPr>
              <a:t>border</a:t>
            </a:r>
            <a:endParaRPr/>
          </a:p>
          <a:p>
            <a:pPr>
              <a:lnSpc>
                <a:spcPct val="85000"/>
              </a:lnSpc>
              <a:defRPr/>
            </a:pPr>
            <a:r>
              <a:rPr lang="en-US" sz="1800">
                <a:solidFill>
                  <a:schemeClr val="bg1"/>
                </a:solidFill>
              </a:rPr>
              <a:t>routers</a:t>
            </a:r>
            <a:endParaRPr/>
          </a:p>
        </p:txBody>
      </p:sp>
      <p:sp>
        <p:nvSpPr>
          <p:cNvPr id="159775" name="Text Box 30"/>
          <p:cNvSpPr txBox="1">
            <a:spLocks noChangeArrowheads="1"/>
          </p:cNvSpPr>
          <p:nvPr/>
        </p:nvSpPr>
        <p:spPr bwMode="auto">
          <a:xfrm>
            <a:off x="5969000" y="5048250"/>
            <a:ext cx="933450" cy="558800"/>
          </a:xfrm>
          <a:prstGeom prst="rect">
            <a:avLst/>
          </a:prstGeom>
          <a:noFill/>
          <a:ln>
            <a:noFill/>
          </a:ln>
        </p:spPr>
        <p:txBody>
          <a:bodyPr wrap="none">
            <a:spAutoFit/>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nSpc>
                <a:spcPct val="85000"/>
              </a:lnSpc>
              <a:defRPr/>
            </a:pPr>
            <a:r>
              <a:rPr lang="en-US" sz="1800">
                <a:solidFill>
                  <a:srgbClr val="CC0000"/>
                </a:solidFill>
              </a:rPr>
              <a:t>internal</a:t>
            </a:r>
            <a:endParaRPr/>
          </a:p>
          <a:p>
            <a:pPr>
              <a:lnSpc>
                <a:spcPct val="85000"/>
              </a:lnSpc>
              <a:defRPr/>
            </a:pPr>
            <a:r>
              <a:rPr lang="en-US" sz="1800">
                <a:solidFill>
                  <a:srgbClr val="CC0000"/>
                </a:solidFill>
              </a:rPr>
              <a:t>routers</a:t>
            </a:r>
            <a:endParaRPr/>
          </a:p>
        </p:txBody>
      </p:sp>
      <p:sp>
        <p:nvSpPr>
          <p:cNvPr id="159776" name="Line 242"/>
          <p:cNvSpPr>
            <a:spLocks noChangeShapeType="1"/>
          </p:cNvSpPr>
          <p:nvPr/>
        </p:nvSpPr>
        <p:spPr bwMode="auto">
          <a:xfrm flipV="1">
            <a:off x="6946900" y="5018088"/>
            <a:ext cx="490538" cy="200025"/>
          </a:xfrm>
          <a:prstGeom prst="line">
            <a:avLst/>
          </a:prstGeom>
          <a:noFill/>
          <a:ln w="9525">
            <a:solidFill>
              <a:srgbClr val="CC0000"/>
            </a:solidFill>
            <a:round/>
            <a:headEnd/>
            <a:tailEnd type="triangle" w="med" len="med"/>
          </a:ln>
        </p:spPr>
        <p:txBody>
          <a:bodyPr wrap="none"/>
          <a:lstStyle/>
          <a:p>
            <a:pPr>
              <a:defRPr/>
            </a:pPr>
            <a:endParaRPr lang="en-US"/>
          </a:p>
        </p:txBody>
      </p:sp>
      <p:sp>
        <p:nvSpPr>
          <p:cNvPr id="159777" name="Line 243"/>
          <p:cNvSpPr>
            <a:spLocks noChangeShapeType="1"/>
          </p:cNvSpPr>
          <p:nvPr/>
        </p:nvSpPr>
        <p:spPr bwMode="auto">
          <a:xfrm flipH="1" flipV="1">
            <a:off x="5559425" y="4892675"/>
            <a:ext cx="481013" cy="300038"/>
          </a:xfrm>
          <a:prstGeom prst="line">
            <a:avLst/>
          </a:prstGeom>
          <a:noFill/>
          <a:ln w="9525">
            <a:solidFill>
              <a:srgbClr val="CC0000"/>
            </a:solidFill>
            <a:round/>
            <a:headEnd/>
            <a:tailEnd type="triangle" w="med" len="med"/>
          </a:ln>
        </p:spPr>
        <p:txBody>
          <a:bodyPr wrap="none"/>
          <a:lstStyle/>
          <a:p>
            <a:pPr>
              <a:defRPr/>
            </a:pPr>
            <a:endParaRPr lang="en-US"/>
          </a:p>
        </p:txBody>
      </p:sp>
      <p:sp>
        <p:nvSpPr>
          <p:cNvPr id="159778" name="Line 244"/>
          <p:cNvSpPr>
            <a:spLocks noChangeShapeType="1"/>
          </p:cNvSpPr>
          <p:nvPr/>
        </p:nvSpPr>
        <p:spPr bwMode="auto">
          <a:xfrm flipV="1">
            <a:off x="4862513" y="1081088"/>
            <a:ext cx="0" cy="792162"/>
          </a:xfrm>
          <a:prstGeom prst="line">
            <a:avLst/>
          </a:prstGeom>
          <a:noFill/>
          <a:ln w="19050">
            <a:solidFill>
              <a:schemeClr val="tx1"/>
            </a:solidFill>
            <a:round/>
            <a:headEnd/>
            <a:tailEnd/>
          </a:ln>
        </p:spPr>
        <p:txBody>
          <a:bodyPr wrap="none"/>
          <a:lstStyle/>
          <a:p>
            <a:pPr>
              <a:defRPr/>
            </a:pPr>
            <a:endParaRPr lang="en-US"/>
          </a:p>
        </p:txBody>
      </p:sp>
      <p:sp>
        <p:nvSpPr>
          <p:cNvPr id="159779" name="Line 245"/>
          <p:cNvSpPr>
            <a:spLocks noChangeShapeType="1"/>
          </p:cNvSpPr>
          <p:nvPr/>
        </p:nvSpPr>
        <p:spPr bwMode="auto">
          <a:xfrm flipH="1">
            <a:off x="6534150" y="2039938"/>
            <a:ext cx="312738" cy="201612"/>
          </a:xfrm>
          <a:prstGeom prst="line">
            <a:avLst/>
          </a:prstGeom>
          <a:noFill/>
          <a:ln w="9525">
            <a:solidFill>
              <a:srgbClr val="CC0000"/>
            </a:solidFill>
            <a:round/>
            <a:headEnd/>
            <a:tailEnd type="triangle" w="med" len="med"/>
          </a:ln>
        </p:spPr>
        <p:txBody>
          <a:bodyPr wrap="none"/>
          <a:lstStyle/>
          <a:p>
            <a:pPr>
              <a:defRPr/>
            </a:pPr>
            <a:endParaRPr lang="en-US"/>
          </a:p>
        </p:txBody>
      </p:sp>
      <p:sp>
        <p:nvSpPr>
          <p:cNvPr id="159780" name="Line 246"/>
          <p:cNvSpPr>
            <a:spLocks noChangeShapeType="1"/>
          </p:cNvSpPr>
          <p:nvPr/>
        </p:nvSpPr>
        <p:spPr bwMode="auto">
          <a:xfrm flipH="1">
            <a:off x="5024438" y="1646238"/>
            <a:ext cx="312737" cy="201612"/>
          </a:xfrm>
          <a:prstGeom prst="line">
            <a:avLst/>
          </a:prstGeom>
          <a:noFill/>
          <a:ln w="9525">
            <a:solidFill>
              <a:srgbClr val="CC0000"/>
            </a:solidFill>
            <a:round/>
            <a:headEnd/>
            <a:tailEnd type="triangle" w="med" len="med"/>
          </a:ln>
        </p:spPr>
        <p:txBody>
          <a:bodyPr wrap="none"/>
          <a:lstStyle/>
          <a:p>
            <a:pPr>
              <a:defRPr/>
            </a:pPr>
            <a:endParaRPr lang="en-US"/>
          </a:p>
        </p:txBody>
      </p:sp>
      <p:sp>
        <p:nvSpPr>
          <p:cNvPr id="159781" name="Line 247"/>
          <p:cNvSpPr>
            <a:spLocks noChangeShapeType="1"/>
          </p:cNvSpPr>
          <p:nvPr/>
        </p:nvSpPr>
        <p:spPr bwMode="auto">
          <a:xfrm>
            <a:off x="4154488" y="3463925"/>
            <a:ext cx="334962" cy="55563"/>
          </a:xfrm>
          <a:prstGeom prst="line">
            <a:avLst/>
          </a:prstGeom>
          <a:noFill/>
          <a:ln w="9525">
            <a:solidFill>
              <a:schemeClr val="bg1"/>
            </a:solidFill>
            <a:round/>
            <a:headEnd/>
            <a:tailEnd type="triangle" w="med" len="med"/>
          </a:ln>
        </p:spPr>
        <p:txBody>
          <a:bodyPr wrap="none"/>
          <a:lstStyle/>
          <a:p>
            <a:pPr>
              <a:defRPr/>
            </a:pPr>
            <a:endParaRPr lang="en-US"/>
          </a:p>
        </p:txBody>
      </p:sp>
      <p:sp>
        <p:nvSpPr>
          <p:cNvPr id="159782" name="Line 248"/>
          <p:cNvSpPr>
            <a:spLocks noChangeShapeType="1"/>
          </p:cNvSpPr>
          <p:nvPr/>
        </p:nvSpPr>
        <p:spPr bwMode="auto">
          <a:xfrm flipH="1" flipV="1">
            <a:off x="2968625" y="3270250"/>
            <a:ext cx="257175" cy="157163"/>
          </a:xfrm>
          <a:prstGeom prst="line">
            <a:avLst/>
          </a:prstGeom>
          <a:noFill/>
          <a:ln w="9525">
            <a:solidFill>
              <a:schemeClr val="bg1"/>
            </a:solidFill>
            <a:round/>
            <a:headEnd/>
            <a:tailEnd type="triangle" w="med" len="med"/>
          </a:ln>
        </p:spPr>
        <p:txBody>
          <a:bodyPr wrap="none"/>
          <a:lstStyle/>
          <a:p>
            <a:pPr>
              <a:defRPr/>
            </a:pPr>
            <a:endParaRPr lang="en-US"/>
          </a:p>
        </p:txBody>
      </p:sp>
      <p:grpSp>
        <p:nvGrpSpPr>
          <p:cNvPr id="159783" name="Group 249"/>
          <p:cNvGrpSpPr/>
          <p:nvPr/>
        </p:nvGrpSpPr>
        <p:grpSpPr bwMode="auto">
          <a:xfrm>
            <a:off x="5902325" y="2276475"/>
            <a:ext cx="644525" cy="282575"/>
            <a:chOff x="4396" y="1245"/>
            <a:chExt cx="672" cy="248"/>
          </a:xfrm>
        </p:grpSpPr>
        <p:sp>
          <p:nvSpPr>
            <p:cNvPr id="159911"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912"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913"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914" name="Group 253"/>
            <p:cNvGrpSpPr/>
            <p:nvPr/>
          </p:nvGrpSpPr>
          <p:grpSpPr bwMode="auto">
            <a:xfrm>
              <a:off x="4530" y="1287"/>
              <a:ext cx="377" cy="75"/>
              <a:chOff x="2468" y="1332"/>
              <a:chExt cx="310" cy="60"/>
            </a:xfrm>
          </p:grpSpPr>
          <p:sp>
            <p:nvSpPr>
              <p:cNvPr id="159917" name="Freeform 25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918" name="Freeform 25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915" name="Line 256"/>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916" name="Line 257"/>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84" name="Group 258"/>
          <p:cNvGrpSpPr/>
          <p:nvPr/>
        </p:nvGrpSpPr>
        <p:grpSpPr bwMode="auto">
          <a:xfrm>
            <a:off x="6824663" y="3119438"/>
            <a:ext cx="644525" cy="282575"/>
            <a:chOff x="4396" y="1245"/>
            <a:chExt cx="672" cy="248"/>
          </a:xfrm>
        </p:grpSpPr>
        <p:sp>
          <p:nvSpPr>
            <p:cNvPr id="159903"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904"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905"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906" name="Group 262"/>
            <p:cNvGrpSpPr/>
            <p:nvPr/>
          </p:nvGrpSpPr>
          <p:grpSpPr bwMode="auto">
            <a:xfrm>
              <a:off x="4530" y="1287"/>
              <a:ext cx="377" cy="75"/>
              <a:chOff x="2468" y="1332"/>
              <a:chExt cx="310" cy="60"/>
            </a:xfrm>
          </p:grpSpPr>
          <p:sp>
            <p:nvSpPr>
              <p:cNvPr id="159909" name="Freeform 26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910" name="Freeform 26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907" name="Line 265"/>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908" name="Line 266"/>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85" name="Group 267"/>
          <p:cNvGrpSpPr/>
          <p:nvPr/>
        </p:nvGrpSpPr>
        <p:grpSpPr bwMode="auto">
          <a:xfrm>
            <a:off x="6608763" y="3952875"/>
            <a:ext cx="644525" cy="282575"/>
            <a:chOff x="4396" y="1245"/>
            <a:chExt cx="672" cy="248"/>
          </a:xfrm>
        </p:grpSpPr>
        <p:sp>
          <p:nvSpPr>
            <p:cNvPr id="159895"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96"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97"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98" name="Group 271"/>
            <p:cNvGrpSpPr/>
            <p:nvPr/>
          </p:nvGrpSpPr>
          <p:grpSpPr bwMode="auto">
            <a:xfrm>
              <a:off x="4530" y="1287"/>
              <a:ext cx="377" cy="75"/>
              <a:chOff x="2468" y="1332"/>
              <a:chExt cx="310" cy="60"/>
            </a:xfrm>
          </p:grpSpPr>
          <p:sp>
            <p:nvSpPr>
              <p:cNvPr id="159901" name="Freeform 27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902" name="Freeform 27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99" name="Line 274"/>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900" name="Line 275"/>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86" name="Group 276"/>
          <p:cNvGrpSpPr/>
          <p:nvPr/>
        </p:nvGrpSpPr>
        <p:grpSpPr bwMode="auto">
          <a:xfrm>
            <a:off x="7418388" y="4797425"/>
            <a:ext cx="644525" cy="282575"/>
            <a:chOff x="4396" y="1245"/>
            <a:chExt cx="672" cy="248"/>
          </a:xfrm>
        </p:grpSpPr>
        <p:sp>
          <p:nvSpPr>
            <p:cNvPr id="159887"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88"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89"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90" name="Group 280"/>
            <p:cNvGrpSpPr/>
            <p:nvPr/>
          </p:nvGrpSpPr>
          <p:grpSpPr bwMode="auto">
            <a:xfrm>
              <a:off x="4530" y="1287"/>
              <a:ext cx="377" cy="75"/>
              <a:chOff x="2468" y="1332"/>
              <a:chExt cx="310" cy="60"/>
            </a:xfrm>
          </p:grpSpPr>
          <p:sp>
            <p:nvSpPr>
              <p:cNvPr id="159893" name="Freeform 28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94" name="Freeform 282"/>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91" name="Line 283"/>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92" name="Line 284"/>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87" name="Group 285"/>
          <p:cNvGrpSpPr/>
          <p:nvPr/>
        </p:nvGrpSpPr>
        <p:grpSpPr bwMode="auto">
          <a:xfrm>
            <a:off x="4548188" y="1871663"/>
            <a:ext cx="644525" cy="282575"/>
            <a:chOff x="4396" y="1245"/>
            <a:chExt cx="672" cy="248"/>
          </a:xfrm>
        </p:grpSpPr>
        <p:sp>
          <p:nvSpPr>
            <p:cNvPr id="159879"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80"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81"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82" name="Group 289"/>
            <p:cNvGrpSpPr/>
            <p:nvPr/>
          </p:nvGrpSpPr>
          <p:grpSpPr bwMode="auto">
            <a:xfrm>
              <a:off x="4530" y="1287"/>
              <a:ext cx="377" cy="75"/>
              <a:chOff x="2468" y="1332"/>
              <a:chExt cx="310" cy="60"/>
            </a:xfrm>
          </p:grpSpPr>
          <p:sp>
            <p:nvSpPr>
              <p:cNvPr id="159885" name="Freeform 2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86" name="Freeform 2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83" name="Line 292"/>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84" name="Line 293"/>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88" name="Group 294"/>
          <p:cNvGrpSpPr/>
          <p:nvPr/>
        </p:nvGrpSpPr>
        <p:grpSpPr bwMode="auto">
          <a:xfrm>
            <a:off x="4567238" y="3273425"/>
            <a:ext cx="644525" cy="282575"/>
            <a:chOff x="4396" y="1245"/>
            <a:chExt cx="672" cy="248"/>
          </a:xfrm>
        </p:grpSpPr>
        <p:sp>
          <p:nvSpPr>
            <p:cNvPr id="159871"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72"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73"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74" name="Group 298"/>
            <p:cNvGrpSpPr/>
            <p:nvPr/>
          </p:nvGrpSpPr>
          <p:grpSpPr bwMode="auto">
            <a:xfrm>
              <a:off x="4530" y="1287"/>
              <a:ext cx="377" cy="75"/>
              <a:chOff x="2468" y="1332"/>
              <a:chExt cx="310" cy="60"/>
            </a:xfrm>
          </p:grpSpPr>
          <p:sp>
            <p:nvSpPr>
              <p:cNvPr id="159877" name="Freeform 299"/>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78" name="Freeform 300"/>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75" name="Line 301"/>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76" name="Line 302"/>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89" name="Group 303"/>
          <p:cNvGrpSpPr/>
          <p:nvPr/>
        </p:nvGrpSpPr>
        <p:grpSpPr bwMode="auto">
          <a:xfrm>
            <a:off x="3314700" y="2276475"/>
            <a:ext cx="644525" cy="282575"/>
            <a:chOff x="4396" y="1245"/>
            <a:chExt cx="672" cy="248"/>
          </a:xfrm>
        </p:grpSpPr>
        <p:sp>
          <p:nvSpPr>
            <p:cNvPr id="159863"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64"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65"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66" name="Group 307"/>
            <p:cNvGrpSpPr/>
            <p:nvPr/>
          </p:nvGrpSpPr>
          <p:grpSpPr bwMode="auto">
            <a:xfrm>
              <a:off x="4530" y="1287"/>
              <a:ext cx="377" cy="75"/>
              <a:chOff x="2468" y="1332"/>
              <a:chExt cx="310" cy="60"/>
            </a:xfrm>
          </p:grpSpPr>
          <p:sp>
            <p:nvSpPr>
              <p:cNvPr id="159869" name="Freeform 308"/>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70" name="Freeform 309"/>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67" name="Line 310"/>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68" name="Line 311"/>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90" name="Group 312"/>
          <p:cNvGrpSpPr/>
          <p:nvPr/>
        </p:nvGrpSpPr>
        <p:grpSpPr bwMode="auto">
          <a:xfrm>
            <a:off x="2330450" y="3063875"/>
            <a:ext cx="644525" cy="282575"/>
            <a:chOff x="4396" y="1245"/>
            <a:chExt cx="672" cy="248"/>
          </a:xfrm>
        </p:grpSpPr>
        <p:sp>
          <p:nvSpPr>
            <p:cNvPr id="159855"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56"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57"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58" name="Group 316"/>
            <p:cNvGrpSpPr/>
            <p:nvPr/>
          </p:nvGrpSpPr>
          <p:grpSpPr bwMode="auto">
            <a:xfrm>
              <a:off x="4530" y="1287"/>
              <a:ext cx="377" cy="75"/>
              <a:chOff x="2468" y="1332"/>
              <a:chExt cx="310" cy="60"/>
            </a:xfrm>
          </p:grpSpPr>
          <p:sp>
            <p:nvSpPr>
              <p:cNvPr id="159861" name="Freeform 317"/>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62" name="Freeform 318"/>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59" name="Line 319"/>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60" name="Line 320"/>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91" name="Group 321"/>
          <p:cNvGrpSpPr/>
          <p:nvPr/>
        </p:nvGrpSpPr>
        <p:grpSpPr bwMode="auto">
          <a:xfrm>
            <a:off x="1781175" y="3841750"/>
            <a:ext cx="644525" cy="282575"/>
            <a:chOff x="4396" y="1245"/>
            <a:chExt cx="672" cy="248"/>
          </a:xfrm>
        </p:grpSpPr>
        <p:sp>
          <p:nvSpPr>
            <p:cNvPr id="159847"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48"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49"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50" name="Group 325"/>
            <p:cNvGrpSpPr/>
            <p:nvPr/>
          </p:nvGrpSpPr>
          <p:grpSpPr bwMode="auto">
            <a:xfrm>
              <a:off x="4530" y="1287"/>
              <a:ext cx="377" cy="75"/>
              <a:chOff x="2468" y="1332"/>
              <a:chExt cx="310" cy="60"/>
            </a:xfrm>
          </p:grpSpPr>
          <p:sp>
            <p:nvSpPr>
              <p:cNvPr id="159853" name="Freeform 32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54" name="Freeform 32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51" name="Line 328"/>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52" name="Line 329"/>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92" name="Group 330"/>
          <p:cNvGrpSpPr/>
          <p:nvPr/>
        </p:nvGrpSpPr>
        <p:grpSpPr bwMode="auto">
          <a:xfrm>
            <a:off x="2368550" y="4362450"/>
            <a:ext cx="644525" cy="282575"/>
            <a:chOff x="4396" y="1245"/>
            <a:chExt cx="672" cy="248"/>
          </a:xfrm>
        </p:grpSpPr>
        <p:sp>
          <p:nvSpPr>
            <p:cNvPr id="159839"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40"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41"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42" name="Group 334"/>
            <p:cNvGrpSpPr/>
            <p:nvPr/>
          </p:nvGrpSpPr>
          <p:grpSpPr bwMode="auto">
            <a:xfrm>
              <a:off x="4530" y="1287"/>
              <a:ext cx="377" cy="75"/>
              <a:chOff x="2468" y="1332"/>
              <a:chExt cx="310" cy="60"/>
            </a:xfrm>
          </p:grpSpPr>
          <p:sp>
            <p:nvSpPr>
              <p:cNvPr id="159845" name="Freeform 33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46" name="Freeform 33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43" name="Line 337"/>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44" name="Line 338"/>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93" name="Group 339"/>
          <p:cNvGrpSpPr/>
          <p:nvPr/>
        </p:nvGrpSpPr>
        <p:grpSpPr bwMode="auto">
          <a:xfrm>
            <a:off x="2019300" y="5095875"/>
            <a:ext cx="644525" cy="282575"/>
            <a:chOff x="4396" y="1245"/>
            <a:chExt cx="672" cy="248"/>
          </a:xfrm>
        </p:grpSpPr>
        <p:sp>
          <p:nvSpPr>
            <p:cNvPr id="159831"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32"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33"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34" name="Group 343"/>
            <p:cNvGrpSpPr/>
            <p:nvPr/>
          </p:nvGrpSpPr>
          <p:grpSpPr bwMode="auto">
            <a:xfrm>
              <a:off x="4530" y="1287"/>
              <a:ext cx="377" cy="75"/>
              <a:chOff x="2468" y="1332"/>
              <a:chExt cx="310" cy="60"/>
            </a:xfrm>
          </p:grpSpPr>
          <p:sp>
            <p:nvSpPr>
              <p:cNvPr id="159837" name="Freeform 344"/>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38" name="Freeform 345"/>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35" name="Line 346"/>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36" name="Line 347"/>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94" name="Group 348"/>
          <p:cNvGrpSpPr/>
          <p:nvPr/>
        </p:nvGrpSpPr>
        <p:grpSpPr bwMode="auto">
          <a:xfrm>
            <a:off x="1189038" y="4511675"/>
            <a:ext cx="644525" cy="282575"/>
            <a:chOff x="4396" y="1245"/>
            <a:chExt cx="672" cy="248"/>
          </a:xfrm>
        </p:grpSpPr>
        <p:sp>
          <p:nvSpPr>
            <p:cNvPr id="159823"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24"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25"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26" name="Group 352"/>
            <p:cNvGrpSpPr/>
            <p:nvPr/>
          </p:nvGrpSpPr>
          <p:grpSpPr bwMode="auto">
            <a:xfrm>
              <a:off x="4530" y="1287"/>
              <a:ext cx="377" cy="75"/>
              <a:chOff x="2468" y="1332"/>
              <a:chExt cx="310" cy="60"/>
            </a:xfrm>
          </p:grpSpPr>
          <p:sp>
            <p:nvSpPr>
              <p:cNvPr id="159829" name="Freeform 353"/>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30" name="Freeform 354"/>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27" name="Line 355"/>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28" name="Line 356"/>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95" name="Group 357"/>
          <p:cNvGrpSpPr/>
          <p:nvPr/>
        </p:nvGrpSpPr>
        <p:grpSpPr bwMode="auto">
          <a:xfrm>
            <a:off x="4149725" y="4191000"/>
            <a:ext cx="644525" cy="282575"/>
            <a:chOff x="4396" y="1245"/>
            <a:chExt cx="672" cy="248"/>
          </a:xfrm>
        </p:grpSpPr>
        <p:sp>
          <p:nvSpPr>
            <p:cNvPr id="159815"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16"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17"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18" name="Group 361"/>
            <p:cNvGrpSpPr/>
            <p:nvPr/>
          </p:nvGrpSpPr>
          <p:grpSpPr bwMode="auto">
            <a:xfrm>
              <a:off x="4530" y="1287"/>
              <a:ext cx="377" cy="75"/>
              <a:chOff x="2468" y="1332"/>
              <a:chExt cx="310" cy="60"/>
            </a:xfrm>
          </p:grpSpPr>
          <p:sp>
            <p:nvSpPr>
              <p:cNvPr id="159821" name="Freeform 362"/>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22" name="Freeform 363"/>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19" name="Line 364"/>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20" name="Line 365"/>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96" name="Group 366"/>
          <p:cNvGrpSpPr/>
          <p:nvPr/>
        </p:nvGrpSpPr>
        <p:grpSpPr bwMode="auto">
          <a:xfrm>
            <a:off x="4960938" y="4610100"/>
            <a:ext cx="644525" cy="282575"/>
            <a:chOff x="4396" y="1245"/>
            <a:chExt cx="672" cy="248"/>
          </a:xfrm>
        </p:grpSpPr>
        <p:sp>
          <p:nvSpPr>
            <p:cNvPr id="159807"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08"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09"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10" name="Group 370"/>
            <p:cNvGrpSpPr/>
            <p:nvPr/>
          </p:nvGrpSpPr>
          <p:grpSpPr bwMode="auto">
            <a:xfrm>
              <a:off x="4530" y="1287"/>
              <a:ext cx="377" cy="75"/>
              <a:chOff x="2468" y="1332"/>
              <a:chExt cx="310" cy="60"/>
            </a:xfrm>
          </p:grpSpPr>
          <p:sp>
            <p:nvSpPr>
              <p:cNvPr id="159813" name="Freeform 37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14" name="Freeform 372"/>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11" name="Line 373"/>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12" name="Line 374"/>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grpSp>
        <p:nvGrpSpPr>
          <p:cNvPr id="159797" name="Group 375"/>
          <p:cNvGrpSpPr/>
          <p:nvPr/>
        </p:nvGrpSpPr>
        <p:grpSpPr bwMode="auto">
          <a:xfrm>
            <a:off x="4376738" y="5051424"/>
            <a:ext cx="644525" cy="282575"/>
            <a:chOff x="4396" y="1245"/>
            <a:chExt cx="672" cy="248"/>
          </a:xfrm>
        </p:grpSpPr>
        <p:sp>
          <p:nvSpPr>
            <p:cNvPr id="159799" name="Oval 407"/>
            <p:cNvSpPr>
              <a:spLocks noChangeArrowheads="1"/>
            </p:cNvSpPr>
            <p:nvPr/>
          </p:nvSpPr>
          <p:spPr bwMode="auto">
            <a:xfrm>
              <a:off x="4399" y="1355"/>
              <a:ext cx="666" cy="138"/>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sp>
          <p:nvSpPr>
            <p:cNvPr id="159800" name="Rectangle 410"/>
            <p:cNvSpPr>
              <a:spLocks noChangeArrowheads="1"/>
            </p:cNvSpPr>
            <p:nvPr/>
          </p:nvSpPr>
          <p:spPr bwMode="auto">
            <a:xfrm>
              <a:off x="4399" y="1339"/>
              <a:ext cx="669" cy="86"/>
            </a:xfrm>
            <a:prstGeom prst="rect">
              <a:avLst/>
            </a:prstGeom>
            <a:gradFill>
              <a:gsLst>
                <a:gs pos="0">
                  <a:srgbClr val="CCCCFF"/>
                </a:gs>
                <a:gs pos="100000">
                  <a:srgbClr val="FFFFFF"/>
                </a:gs>
              </a:gsLst>
              <a:lin ang="0" scaled="1"/>
            </a:gradFill>
            <a:ln>
              <a:noFill/>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lgn="ctr">
                <a:defRPr/>
              </a:pPr>
              <a:endParaRPr lang="en-US">
                <a:latin typeface="Times New Roman"/>
              </a:endParaRPr>
            </a:p>
          </p:txBody>
        </p:sp>
        <p:sp>
          <p:nvSpPr>
            <p:cNvPr id="159801" name="Oval 411"/>
            <p:cNvSpPr>
              <a:spLocks noChangeArrowheads="1"/>
            </p:cNvSpPr>
            <p:nvPr/>
          </p:nvSpPr>
          <p:spPr bwMode="auto">
            <a:xfrm>
              <a:off x="4396" y="1245"/>
              <a:ext cx="667" cy="162"/>
            </a:xfrm>
            <a:prstGeom prst="ellipse">
              <a:avLst/>
            </a:prstGeom>
            <a:gradFill>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endParaRPr lang="en-US">
                <a:latin typeface="Times New Roman"/>
              </a:endParaRPr>
            </a:p>
          </p:txBody>
        </p:sp>
        <p:grpSp>
          <p:nvGrpSpPr>
            <p:cNvPr id="159802" name="Group 379"/>
            <p:cNvGrpSpPr/>
            <p:nvPr/>
          </p:nvGrpSpPr>
          <p:grpSpPr bwMode="auto">
            <a:xfrm>
              <a:off x="4530" y="1287"/>
              <a:ext cx="377" cy="75"/>
              <a:chOff x="2468" y="1332"/>
              <a:chExt cx="310" cy="60"/>
            </a:xfrm>
          </p:grpSpPr>
          <p:sp>
            <p:nvSpPr>
              <p:cNvPr id="159805" name="Freeform 38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fill="norm" stroke="1" extrusionOk="0">
                    <a:moveTo>
                      <a:pt x="0" y="60"/>
                    </a:moveTo>
                    <a:lnTo>
                      <a:pt x="96" y="60"/>
                    </a:lnTo>
                    <a:lnTo>
                      <a:pt x="192" y="0"/>
                    </a:lnTo>
                    <a:lnTo>
                      <a:pt x="310" y="0"/>
                    </a:lnTo>
                  </a:path>
                </a:pathLst>
              </a:custGeom>
              <a:noFill/>
              <a:ln w="19050" cmpd="sng">
                <a:solidFill>
                  <a:srgbClr val="000000"/>
                </a:solidFill>
                <a:round/>
                <a:headEnd/>
                <a:tailEnd/>
              </a:ln>
            </p:spPr>
            <p:txBody>
              <a:bodyPr/>
              <a:lstStyle/>
              <a:p>
                <a:pPr>
                  <a:defRPr/>
                </a:pPr>
                <a:endParaRPr lang="en-US"/>
              </a:p>
            </p:txBody>
          </p:sp>
          <p:sp>
            <p:nvSpPr>
              <p:cNvPr id="159806" name="Freeform 38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fill="norm" stroke="1" extrusionOk="0">
                    <a:moveTo>
                      <a:pt x="0" y="0"/>
                    </a:moveTo>
                    <a:lnTo>
                      <a:pt x="96" y="0"/>
                    </a:lnTo>
                    <a:lnTo>
                      <a:pt x="192" y="60"/>
                    </a:lnTo>
                    <a:lnTo>
                      <a:pt x="282" y="60"/>
                    </a:lnTo>
                  </a:path>
                </a:pathLst>
              </a:custGeom>
              <a:noFill/>
              <a:ln w="19050" cmpd="sng">
                <a:solidFill>
                  <a:srgbClr val="000000"/>
                </a:solidFill>
                <a:round/>
                <a:headEnd/>
                <a:tailEnd/>
              </a:ln>
            </p:spPr>
            <p:txBody>
              <a:bodyPr/>
              <a:lstStyle/>
              <a:p>
                <a:pPr>
                  <a:defRPr/>
                </a:pPr>
                <a:endParaRPr lang="en-US"/>
              </a:p>
            </p:txBody>
          </p:sp>
        </p:grpSp>
        <p:sp>
          <p:nvSpPr>
            <p:cNvPr id="159803" name="Line 382"/>
            <p:cNvSpPr>
              <a:spLocks noChangeShapeType="1"/>
            </p:cNvSpPr>
            <p:nvPr/>
          </p:nvSpPr>
          <p:spPr bwMode="auto">
            <a:xfrm>
              <a:off x="4399" y="1322"/>
              <a:ext cx="0" cy="110"/>
            </a:xfrm>
            <a:prstGeom prst="line">
              <a:avLst/>
            </a:prstGeom>
            <a:noFill/>
            <a:ln w="12700">
              <a:solidFill>
                <a:srgbClr val="000000"/>
              </a:solidFill>
              <a:round/>
              <a:headEnd/>
              <a:tailEnd/>
            </a:ln>
          </p:spPr>
          <p:txBody>
            <a:bodyPr/>
            <a:lstStyle/>
            <a:p>
              <a:pPr>
                <a:defRPr/>
              </a:pPr>
              <a:endParaRPr lang="en-US"/>
            </a:p>
          </p:txBody>
        </p:sp>
        <p:sp>
          <p:nvSpPr>
            <p:cNvPr id="159804" name="Line 383"/>
            <p:cNvSpPr>
              <a:spLocks noChangeShapeType="1"/>
            </p:cNvSpPr>
            <p:nvPr/>
          </p:nvSpPr>
          <p:spPr bwMode="auto">
            <a:xfrm>
              <a:off x="5063" y="1326"/>
              <a:ext cx="0" cy="106"/>
            </a:xfrm>
            <a:prstGeom prst="line">
              <a:avLst/>
            </a:prstGeom>
            <a:noFill/>
            <a:ln w="12700">
              <a:solidFill>
                <a:srgbClr val="000000"/>
              </a:solidFill>
              <a:round/>
              <a:headEnd/>
              <a:tailEnd/>
            </a:ln>
          </p:spPr>
          <p:txBody>
            <a:bodyPr/>
            <a:lstStyle/>
            <a:p>
              <a:pPr>
                <a:defRPr/>
              </a:pPr>
              <a:endParaRPr lang="en-US"/>
            </a:p>
          </p:txBody>
        </p:sp>
      </p:grpSp>
      <p:pic>
        <p:nvPicPr>
          <p:cNvPr id="159798" name="Picture 384" descr="underline_base"/>
          <p:cNvPicPr>
            <a:picLocks noChangeArrowheads="1"/>
          </p:cNvPicPr>
          <p:nvPr/>
        </p:nvPicPr>
        <p:blipFill>
          <a:blip r:embed="rId2"/>
          <a:stretch/>
        </p:blipFill>
        <p:spPr bwMode="auto">
          <a:xfrm>
            <a:off x="466725" y="976313"/>
            <a:ext cx="4113213" cy="1730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769"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60770"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EA7A4AEB-1C37-D549-8C86-2CA50F399A6C}" type="slidenum">
              <a:rPr lang="en-US" sz="1200">
                <a:latin typeface="Tahoma"/>
              </a:rPr>
              <a:t/>
            </a:fld>
            <a:endParaRPr lang="en-US" sz="1200">
              <a:latin typeface="Tahoma"/>
            </a:endParaRPr>
          </a:p>
        </p:txBody>
      </p:sp>
      <p:sp>
        <p:nvSpPr>
          <p:cNvPr id="160771" name="Rectangle 3"/>
          <p:cNvSpPr>
            <a:spLocks noChangeArrowheads="1" noGrp="1"/>
          </p:cNvSpPr>
          <p:nvPr>
            <p:ph type="body" idx="1"/>
          </p:nvPr>
        </p:nvSpPr>
        <p:spPr bwMode="auto">
          <a:xfrm>
            <a:off x="520700" y="1468438"/>
            <a:ext cx="8229600" cy="4008437"/>
          </a:xfrm>
        </p:spPr>
        <p:txBody>
          <a:bodyPr/>
          <a:lstStyle/>
          <a:p>
            <a:pPr>
              <a:defRPr/>
            </a:pPr>
            <a:r>
              <a:rPr lang="en-US" i="1">
                <a:solidFill>
                  <a:srgbClr val="CC0000"/>
                </a:solidFill>
                <a:ea typeface="ＭＳ Ｐゴシック"/>
              </a:rPr>
              <a:t>two-level hierarchy:</a:t>
            </a:r>
            <a:r>
              <a:rPr lang="en-US">
                <a:ea typeface="ＭＳ Ｐゴシック"/>
              </a:rPr>
              <a:t> local area, backbone.</a:t>
            </a:r>
            <a:endParaRPr/>
          </a:p>
          <a:p>
            <a:pPr lvl="1">
              <a:defRPr/>
            </a:pPr>
            <a:r>
              <a:rPr lang="en-US" sz="2800">
                <a:ea typeface="ＭＳ Ｐゴシック"/>
              </a:rPr>
              <a:t>link-state advertisements only in area </a:t>
            </a:r>
            <a:endParaRPr/>
          </a:p>
          <a:p>
            <a:pPr lvl="1">
              <a:defRPr/>
            </a:pPr>
            <a:r>
              <a:rPr lang="en-US" sz="2800">
                <a:ea typeface="ＭＳ Ｐゴシック"/>
              </a:rPr>
              <a:t>each nodes has detailed area topology; only know direction (shortest path) to nets in other areas.</a:t>
            </a:r>
            <a:endParaRPr lang="en-US">
              <a:ea typeface="ＭＳ Ｐゴシック"/>
            </a:endParaRPr>
          </a:p>
          <a:p>
            <a:pPr>
              <a:defRPr/>
            </a:pPr>
            <a:r>
              <a:rPr lang="en-US" i="1">
                <a:solidFill>
                  <a:srgbClr val="CC0000"/>
                </a:solidFill>
                <a:ea typeface="ＭＳ Ｐゴシック"/>
              </a:rPr>
              <a:t>area border routers:</a:t>
            </a:r>
            <a:r>
              <a:rPr lang="en-US" b="1">
                <a:solidFill>
                  <a:schemeClr val="accent2"/>
                </a:solidFill>
                <a:ea typeface="ＭＳ Ｐゴシック"/>
              </a:rPr>
              <a:t> </a:t>
            </a:r>
            <a:r>
              <a:rPr lang="ja-JP">
                <a:ea typeface="ＭＳ Ｐゴシック"/>
              </a:rPr>
              <a:t>“</a:t>
            </a:r>
            <a:r>
              <a:rPr lang="en-US">
                <a:ea typeface="ＭＳ Ｐゴシック"/>
              </a:rPr>
              <a:t>summarize</a:t>
            </a:r>
            <a:r>
              <a:rPr lang="ja-JP">
                <a:ea typeface="ＭＳ Ｐゴシック"/>
              </a:rPr>
              <a:t>”</a:t>
            </a:r>
            <a:r>
              <a:rPr lang="en-US">
                <a:ea typeface="ＭＳ Ｐゴシック"/>
              </a:rPr>
              <a:t> distances  to nets in own area, advertise to other Area Border routers.</a:t>
            </a:r>
            <a:endParaRPr/>
          </a:p>
          <a:p>
            <a:pPr>
              <a:defRPr/>
            </a:pPr>
            <a:r>
              <a:rPr lang="en-US" i="1">
                <a:solidFill>
                  <a:srgbClr val="CC0000"/>
                </a:solidFill>
                <a:ea typeface="ＭＳ Ｐゴシック"/>
              </a:rPr>
              <a:t>backbone routers:</a:t>
            </a:r>
            <a:r>
              <a:rPr lang="en-US">
                <a:ea typeface="ＭＳ Ｐゴシック"/>
              </a:rPr>
              <a:t> run OSPF routing limited to backbone.</a:t>
            </a:r>
            <a:endParaRPr/>
          </a:p>
          <a:p>
            <a:pPr>
              <a:defRPr/>
            </a:pPr>
            <a:r>
              <a:rPr lang="en-US" i="1">
                <a:solidFill>
                  <a:srgbClr val="CC0000"/>
                </a:solidFill>
                <a:ea typeface="ＭＳ Ｐゴシック"/>
              </a:rPr>
              <a:t>boundary routers:</a:t>
            </a:r>
            <a:r>
              <a:rPr lang="en-US">
                <a:ea typeface="ＭＳ Ｐゴシック"/>
              </a:rPr>
              <a:t> connect to other AS</a:t>
            </a:r>
            <a:r>
              <a:rPr lang="ja-JP">
                <a:ea typeface="ＭＳ Ｐゴシック"/>
              </a:rPr>
              <a:t>’</a:t>
            </a:r>
            <a:r>
              <a:rPr lang="en-US">
                <a:ea typeface="ＭＳ Ｐゴシック"/>
              </a:rPr>
              <a:t>s.</a:t>
            </a:r>
            <a:endParaRPr lang="en-US" sz="2400">
              <a:ea typeface="ＭＳ Ｐゴシック"/>
            </a:endParaRPr>
          </a:p>
          <a:p>
            <a:pPr>
              <a:defRPr/>
            </a:pPr>
            <a:endParaRPr lang="en-US" sz="2400">
              <a:ea typeface="ＭＳ Ｐゴシック"/>
            </a:endParaRPr>
          </a:p>
        </p:txBody>
      </p:sp>
      <p:sp>
        <p:nvSpPr>
          <p:cNvPr id="115717" name="Rectangle 5"/>
          <p:cNvSpPr>
            <a:spLocks noChangeArrowheads="1" noGrp="1"/>
          </p:cNvSpPr>
          <p:nvPr>
            <p:ph type="title"/>
          </p:nvPr>
        </p:nvSpPr>
        <p:spPr bwMode="auto">
          <a:xfrm>
            <a:off x="427038" y="169862"/>
            <a:ext cx="4438650" cy="1143000"/>
          </a:xfrm>
        </p:spPr>
        <p:txBody>
          <a:bodyPr/>
          <a:lstStyle/>
          <a:p>
            <a:pPr>
              <a:defRPr/>
            </a:pPr>
            <a:r>
              <a:rPr lang="en-US">
                <a:cs typeface="+mj-cs"/>
              </a:rPr>
              <a:t>Hierarchical OSPF</a:t>
            </a:r>
            <a:endParaRPr/>
          </a:p>
        </p:txBody>
      </p:sp>
      <p:pic>
        <p:nvPicPr>
          <p:cNvPr id="160773" name="Picture 6" descr="underline_base"/>
          <p:cNvPicPr>
            <a:picLocks noChangeArrowheads="1"/>
          </p:cNvPicPr>
          <p:nvPr/>
        </p:nvPicPr>
        <p:blipFill>
          <a:blip r:embed="rId2"/>
          <a:stretch/>
        </p:blipFill>
        <p:spPr bwMode="auto">
          <a:xfrm>
            <a:off x="466725" y="976313"/>
            <a:ext cx="4113213" cy="1730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1793" name="Footer Placeholder 4"/>
          <p:cNvSpPr>
            <a:spLocks noGrp="1"/>
          </p:cNvSpPr>
          <p:nvPr>
            <p:ph type="ftr" sz="quarter" idx="11"/>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Network Layer</a:t>
            </a:r>
            <a:endParaRPr/>
          </a:p>
        </p:txBody>
      </p:sp>
      <p:sp>
        <p:nvSpPr>
          <p:cNvPr id="161794" name="Slide Number Placeholder 5"/>
          <p:cNvSpPr>
            <a:spLocks noGrp="1"/>
          </p:cNvSpPr>
          <p:nvPr>
            <p:ph type="sldNum" sz="quarter" idx="12"/>
          </p:nvPr>
        </p:nvSpPr>
        <p:spPr bwMode="auto">
          <a:prstGeom prst="rect">
            <a:avLst/>
          </a:prstGeom>
          <a:noFill/>
          <a:ln/>
        </p:spPr>
        <p:txBody>
          <a:bodyPr/>
          <a:lstStyle>
            <a:lvl1pPr>
              <a:defRPr sz="2400">
                <a:solidFill>
                  <a:schemeClr val="tx1"/>
                </a:solidFill>
                <a:latin typeface="Arial"/>
                <a:ea typeface="ＭＳ Ｐゴシック"/>
              </a:defRPr>
            </a:lvl1pPr>
            <a:lvl2pPr marL="742950" indent="-285750">
              <a:defRPr sz="2400">
                <a:solidFill>
                  <a:schemeClr val="tx1"/>
                </a:solidFill>
                <a:latin typeface="Arial"/>
                <a:ea typeface="ＭＳ Ｐゴシック"/>
              </a:defRPr>
            </a:lvl2pPr>
            <a:lvl3pPr marL="1143000" indent="-228600">
              <a:defRPr sz="2400">
                <a:solidFill>
                  <a:schemeClr val="tx1"/>
                </a:solidFill>
                <a:latin typeface="Arial"/>
                <a:ea typeface="ＭＳ Ｐゴシック"/>
              </a:defRPr>
            </a:lvl3pPr>
            <a:lvl4pPr marL="1600200" indent="-228600">
              <a:defRPr sz="2400">
                <a:solidFill>
                  <a:schemeClr val="tx1"/>
                </a:solidFill>
                <a:latin typeface="Arial"/>
                <a:ea typeface="ＭＳ Ｐゴシック"/>
              </a:defRPr>
            </a:lvl4pPr>
            <a:lvl5pPr marL="2057400" indent="-228600">
              <a:defRPr sz="2400">
                <a:solidFill>
                  <a:schemeClr val="tx1"/>
                </a:solidFill>
                <a:latin typeface="Arial"/>
                <a:ea typeface="ＭＳ Ｐゴシック"/>
              </a:defRPr>
            </a:lvl5pPr>
            <a:lvl6pPr marL="2514600" indent="-228600">
              <a:spcBef>
                <a:spcPts val="0"/>
              </a:spcBef>
              <a:spcAft>
                <a:spcPts val="0"/>
              </a:spcAft>
              <a:defRPr sz="2400">
                <a:solidFill>
                  <a:schemeClr val="tx1"/>
                </a:solidFill>
                <a:latin typeface="Arial"/>
                <a:ea typeface="ＭＳ Ｐゴシック"/>
              </a:defRPr>
            </a:lvl6pPr>
            <a:lvl7pPr marL="2971800" indent="-228600">
              <a:spcBef>
                <a:spcPts val="0"/>
              </a:spcBef>
              <a:spcAft>
                <a:spcPts val="0"/>
              </a:spcAft>
              <a:defRPr sz="2400">
                <a:solidFill>
                  <a:schemeClr val="tx1"/>
                </a:solidFill>
                <a:latin typeface="Arial"/>
                <a:ea typeface="ＭＳ Ｐゴシック"/>
              </a:defRPr>
            </a:lvl7pPr>
            <a:lvl8pPr marL="3429000" indent="-228600">
              <a:spcBef>
                <a:spcPts val="0"/>
              </a:spcBef>
              <a:spcAft>
                <a:spcPts val="0"/>
              </a:spcAft>
              <a:defRPr sz="2400">
                <a:solidFill>
                  <a:schemeClr val="tx1"/>
                </a:solidFill>
                <a:latin typeface="Arial"/>
                <a:ea typeface="ＭＳ Ｐゴシック"/>
              </a:defRPr>
            </a:lvl8pPr>
            <a:lvl9pPr marL="3886200" indent="-228600">
              <a:spcBef>
                <a:spcPts val="0"/>
              </a:spcBef>
              <a:spcAft>
                <a:spcPts val="0"/>
              </a:spcAft>
              <a:defRPr sz="2400">
                <a:solidFill>
                  <a:schemeClr val="tx1"/>
                </a:solidFill>
                <a:latin typeface="Arial"/>
                <a:ea typeface="ＭＳ Ｐゴシック"/>
              </a:defRPr>
            </a:lvl9pPr>
          </a:lstStyle>
          <a:p>
            <a:pPr>
              <a:defRPr/>
            </a:pPr>
            <a:r>
              <a:rPr lang="en-US" sz="1200">
                <a:latin typeface="Tahoma"/>
              </a:rPr>
              <a:t>4-</a:t>
            </a:r>
            <a:fld id="{4D8248F3-F4A0-4C48-8C2C-A4E6D45AFDC9}" type="slidenum">
              <a:rPr lang="en-US" sz="1200">
                <a:latin typeface="Tahoma"/>
              </a:rPr>
              <a:t/>
            </a:fld>
            <a:endParaRPr lang="en-US" sz="1200">
              <a:latin typeface="Tahoma"/>
            </a:endParaRPr>
          </a:p>
        </p:txBody>
      </p:sp>
      <p:pic>
        <p:nvPicPr>
          <p:cNvPr id="161795" name="Picture 4" descr="underline_base"/>
          <p:cNvPicPr>
            <a:picLocks noChangeArrowheads="1"/>
          </p:cNvPicPr>
          <p:nvPr/>
        </p:nvPicPr>
        <p:blipFill>
          <a:blip r:embed="rId2"/>
          <a:stretch/>
        </p:blipFill>
        <p:spPr bwMode="auto">
          <a:xfrm>
            <a:off x="579438" y="1014413"/>
            <a:ext cx="6856412" cy="173037"/>
          </a:xfrm>
          <a:prstGeom prst="rect">
            <a:avLst/>
          </a:prstGeom>
          <a:noFill/>
          <a:ln>
            <a:noFill/>
          </a:ln>
        </p:spPr>
      </p:pic>
      <p:sp>
        <p:nvSpPr>
          <p:cNvPr id="161796" name="Rectangle 2"/>
          <p:cNvSpPr>
            <a:spLocks noChangeArrowheads="1" noGrp="1"/>
          </p:cNvSpPr>
          <p:nvPr>
            <p:ph type="title"/>
          </p:nvPr>
        </p:nvSpPr>
        <p:spPr bwMode="auto"/>
        <p:txBody>
          <a:bodyPr/>
          <a:lstStyle/>
          <a:p>
            <a:pPr>
              <a:defRPr/>
            </a:pPr>
            <a:r>
              <a:rPr lang="en-US" sz="4000">
                <a:ea typeface="ＭＳ Ｐゴシック"/>
              </a:rPr>
              <a:t>Internet inter-AS routing: BGP</a:t>
            </a:r>
            <a:endParaRPr lang="en-US" sz="3200">
              <a:ea typeface="ＭＳ Ｐゴシック"/>
            </a:endParaRPr>
          </a:p>
        </p:txBody>
      </p:sp>
      <p:sp>
        <p:nvSpPr>
          <p:cNvPr id="161797" name="Rectangle 3"/>
          <p:cNvSpPr>
            <a:spLocks noChangeArrowheads="1" noGrp="1"/>
          </p:cNvSpPr>
          <p:nvPr>
            <p:ph type="body" idx="1"/>
          </p:nvPr>
        </p:nvSpPr>
        <p:spPr bwMode="auto">
          <a:xfrm>
            <a:off x="533400" y="1422400"/>
            <a:ext cx="7772400" cy="4927600"/>
          </a:xfrm>
        </p:spPr>
        <p:txBody>
          <a:bodyPr/>
          <a:lstStyle/>
          <a:p>
            <a:pPr marL="381000" indent="-381000">
              <a:defRPr/>
            </a:pPr>
            <a:r>
              <a:rPr lang="en-US">
                <a:solidFill>
                  <a:srgbClr val="CC0000"/>
                </a:solidFill>
                <a:ea typeface="ＭＳ Ｐゴシック"/>
              </a:rPr>
              <a:t>BGP (Border Gateway Protocol):</a:t>
            </a:r>
            <a:r>
              <a:rPr lang="en-US">
                <a:ea typeface="ＭＳ Ｐゴシック"/>
              </a:rPr>
              <a:t> </a:t>
            </a:r>
            <a:r>
              <a:rPr lang="en-US" i="1">
                <a:ea typeface="ＭＳ Ｐゴシック"/>
              </a:rPr>
              <a:t>the</a:t>
            </a:r>
            <a:r>
              <a:rPr lang="en-US">
                <a:ea typeface="ＭＳ Ｐゴシック"/>
              </a:rPr>
              <a:t> de facto inter-domain routing protocol</a:t>
            </a:r>
            <a:endParaRPr/>
          </a:p>
          <a:p>
            <a:pPr marL="800100" lvl="1" indent="-342900">
              <a:defRPr/>
            </a:pPr>
            <a:r>
              <a:rPr lang="ja-JP">
                <a:ea typeface="ＭＳ Ｐゴシック"/>
              </a:rPr>
              <a:t>“</a:t>
            </a:r>
            <a:r>
              <a:rPr lang="en-US">
                <a:ea typeface="ＭＳ Ｐゴシック"/>
              </a:rPr>
              <a:t>glue that holds the Internet together</a:t>
            </a:r>
            <a:r>
              <a:rPr lang="ja-JP">
                <a:ea typeface="ＭＳ Ｐゴシック"/>
              </a:rPr>
              <a:t>”</a:t>
            </a:r>
            <a:endParaRPr lang="en-US">
              <a:ea typeface="ＭＳ Ｐゴシック"/>
            </a:endParaRPr>
          </a:p>
          <a:p>
            <a:pPr marL="381000" indent="-381000">
              <a:defRPr/>
            </a:pPr>
            <a:r>
              <a:rPr lang="en-US">
                <a:ea typeface="ＭＳ Ｐゴシック"/>
              </a:rPr>
              <a:t>BGP provides each AS a means to:</a:t>
            </a:r>
            <a:endParaRPr/>
          </a:p>
          <a:p>
            <a:pPr marL="800100" lvl="1" indent="-342900">
              <a:defRPr/>
            </a:pPr>
            <a:r>
              <a:rPr lang="en-US" sz="2800">
                <a:solidFill>
                  <a:srgbClr val="CC0000"/>
                </a:solidFill>
                <a:ea typeface="ＭＳ Ｐゴシック"/>
              </a:rPr>
              <a:t>eBGP:</a:t>
            </a:r>
            <a:r>
              <a:rPr lang="en-US">
                <a:ea typeface="ＭＳ Ｐゴシック"/>
              </a:rPr>
              <a:t> obtain subnet reachability information from neighboring ASs.</a:t>
            </a:r>
            <a:endParaRPr/>
          </a:p>
          <a:p>
            <a:pPr marL="800100" lvl="1" indent="-342900">
              <a:defRPr/>
            </a:pPr>
            <a:r>
              <a:rPr lang="en-US" sz="2800">
                <a:solidFill>
                  <a:srgbClr val="CC0000"/>
                </a:solidFill>
                <a:ea typeface="ＭＳ Ｐゴシック"/>
              </a:rPr>
              <a:t>iBGP:</a:t>
            </a:r>
            <a:r>
              <a:rPr lang="en-US">
                <a:ea typeface="ＭＳ Ｐゴシック"/>
              </a:rPr>
              <a:t> propagate reachability information to all AS-internal routers.</a:t>
            </a:r>
            <a:endParaRPr/>
          </a:p>
          <a:p>
            <a:pPr marL="800100" lvl="1" indent="-342900">
              <a:defRPr/>
            </a:pPr>
            <a:r>
              <a:rPr lang="en-US">
                <a:ea typeface="ＭＳ Ｐゴシック"/>
              </a:rPr>
              <a:t>determine </a:t>
            </a:r>
            <a:r>
              <a:rPr lang="ja-JP">
                <a:ea typeface="ＭＳ Ｐゴシック"/>
              </a:rPr>
              <a:t>“</a:t>
            </a:r>
            <a:r>
              <a:rPr lang="en-US">
                <a:ea typeface="ＭＳ Ｐゴシック"/>
              </a:rPr>
              <a:t>good</a:t>
            </a:r>
            <a:r>
              <a:rPr lang="ja-JP">
                <a:ea typeface="ＭＳ Ｐゴシック"/>
              </a:rPr>
              <a:t>”</a:t>
            </a:r>
            <a:r>
              <a:rPr lang="en-US">
                <a:ea typeface="ＭＳ Ｐゴシック"/>
              </a:rPr>
              <a:t> routes to other networks based on reachability information and policy.</a:t>
            </a:r>
            <a:endParaRPr/>
          </a:p>
          <a:p>
            <a:pPr marL="381000" indent="-381000">
              <a:defRPr/>
            </a:pPr>
            <a:r>
              <a:rPr lang="en-US">
                <a:ea typeface="ＭＳ Ｐゴシック"/>
              </a:rPr>
              <a:t>allows subnet to advertise its existence to rest of Internet: </a:t>
            </a:r>
            <a:r>
              <a:rPr lang="ja-JP" i="1">
                <a:solidFill>
                  <a:srgbClr val="000099"/>
                </a:solidFill>
                <a:ea typeface="ＭＳ Ｐゴシック"/>
              </a:rPr>
              <a:t>“</a:t>
            </a:r>
            <a:r>
              <a:rPr lang="en-US" i="1">
                <a:solidFill>
                  <a:srgbClr val="000099"/>
                </a:solidFill>
                <a:ea typeface="ＭＳ Ｐゴシック"/>
              </a:rPr>
              <a:t>I am here</a:t>
            </a:r>
            <a:r>
              <a:rPr lang="ja-JP" i="1">
                <a:solidFill>
                  <a:srgbClr val="000099"/>
                </a:solidFill>
                <a:ea typeface="ＭＳ Ｐゴシック"/>
              </a:rPr>
              <a:t>”</a:t>
            </a:r>
            <a:endParaRPr lang="en-US" i="1">
              <a:solidFill>
                <a:srgbClr val="000099"/>
              </a:solidFill>
              <a:ea typeface="ＭＳ Ｐゴシック"/>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Arial"/>
        <a:cs typeface="Arial"/>
      </a:majorFont>
      <a:minorFont>
        <a:latin typeface="Gill Sans MT"/>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(4:3)</PresentationFormat>
  <Paragraphs>0</Paragraphs>
  <Slides>92</Slides>
  <Notes>92</Notes>
  <HiddenSlides>0</HiddenSlides>
  <MMClips>2</MMClips>
  <ScaleCrop>0</ScaleCrop>
  <HeadingPairs>
    <vt:vector size="4" baseType="variant">
      <vt:variant>
        <vt:lpstr>Theme</vt:lpstr>
      </vt:variant>
      <vt:variant>
        <vt:i4>1</vt:i4>
      </vt:variant>
      <vt:variant>
        <vt:lpstr>Slide Titles</vt:lpstr>
      </vt:variant>
      <vt:variant>
        <vt:i4>92</vt:i4>
      </vt:variant>
    </vt:vector>
  </HeadingPairs>
  <TitlesOfParts>
    <vt:vector size="9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4</dc:title>
  <dc:subject/>
  <dc:creator>Jim Kurose and Keith Ross</dc:creator>
  <cp:keywords/>
  <dc:description/>
  <dc:identifier/>
  <dc:language/>
  <cp:lastModifiedBy/>
  <cp:revision>443</cp:revision>
  <dcterms:created xsi:type="dcterms:W3CDTF">1999-10-08T19:08:27Z</dcterms:created>
  <dcterms:modified xsi:type="dcterms:W3CDTF">2023-01-04T06:22:54Z</dcterms:modified>
  <cp:category/>
  <cp:contentStatus/>
  <cp:version/>
</cp:coreProperties>
</file>