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2"/>
  </p:notesMasterIdLst>
  <p:sldIdLst>
    <p:sldId id="256" r:id="rId2"/>
    <p:sldId id="268" r:id="rId3"/>
    <p:sldId id="257" r:id="rId4"/>
    <p:sldId id="329" r:id="rId5"/>
    <p:sldId id="330" r:id="rId6"/>
    <p:sldId id="259" r:id="rId7"/>
    <p:sldId id="260" r:id="rId8"/>
    <p:sldId id="261" r:id="rId9"/>
    <p:sldId id="262" r:id="rId10"/>
    <p:sldId id="263" r:id="rId11"/>
    <p:sldId id="334" r:id="rId12"/>
    <p:sldId id="264" r:id="rId13"/>
    <p:sldId id="265" r:id="rId14"/>
    <p:sldId id="266" r:id="rId15"/>
    <p:sldId id="269" r:id="rId16"/>
    <p:sldId id="270" r:id="rId17"/>
    <p:sldId id="271" r:id="rId18"/>
    <p:sldId id="331" r:id="rId19"/>
    <p:sldId id="333" r:id="rId20"/>
    <p:sldId id="332"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35" r:id="rId52"/>
    <p:sldId id="302" r:id="rId53"/>
    <p:sldId id="303" r:id="rId54"/>
    <p:sldId id="304" r:id="rId55"/>
    <p:sldId id="305" r:id="rId56"/>
    <p:sldId id="306" r:id="rId57"/>
    <p:sldId id="307" r:id="rId58"/>
    <p:sldId id="308" r:id="rId59"/>
    <p:sldId id="309" r:id="rId60"/>
    <p:sldId id="310" r:id="rId61"/>
    <p:sldId id="311" r:id="rId62"/>
    <p:sldId id="312" r:id="rId63"/>
    <p:sldId id="336" r:id="rId64"/>
    <p:sldId id="313" r:id="rId65"/>
    <p:sldId id="314" r:id="rId66"/>
    <p:sldId id="315" r:id="rId67"/>
    <p:sldId id="316" r:id="rId68"/>
    <p:sldId id="337"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Lst>
  <p:sldSz cx="9144000" cy="6858000" type="screen4x3"/>
  <p:notesSz cx="7315200" cy="9601200"/>
  <p:embeddedFontLst>
    <p:embeddedFont>
      <p:font typeface="Comic Sans MS" panose="030F0702030302020204" pitchFamily="66" charset="0"/>
      <p:regular r:id="rId83"/>
      <p:bold r:id="rId84"/>
      <p:italic r:id="rId85"/>
      <p:boldItalic r:id="rId86"/>
    </p:embeddedFont>
    <p:embeddedFont>
      <p:font typeface="Calibri" panose="020F0502020204030204" pitchFamily="34" charset="0"/>
      <p:regular r:id="rId87"/>
      <p:bold r:id="rId88"/>
      <p:italic r:id="rId89"/>
      <p:boldItalic r:id="rId90"/>
    </p:embeddedFont>
    <p:embeddedFont>
      <p:font typeface="Tahoma" panose="020B0604030504040204" pitchFamily="34" charset="0"/>
      <p:regular r:id="rId91"/>
      <p:bold r:id="rId92"/>
    </p:embeddedFont>
    <p:embeddedFont>
      <p:font typeface="ＭＳ Ｐゴシック" panose="020B0600070205080204" pitchFamily="34" charset="-128"/>
      <p:regular r:id="rId9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37E7CC-965D-440E-AC42-BA0EDB45AF3F}">
  <a:tblStyle styleId="{2E37E7CC-965D-440E-AC42-BA0EDB45AF3F}" styleName="Table_0">
    <a:wholeTbl>
      <a:tcTxStyle b="off" i="off">
        <a:font>
          <a:latin typeface="Gill Sans MT"/>
          <a:ea typeface="Gill Sans MT"/>
          <a:cs typeface="Gill Sans MT"/>
        </a:font>
        <a:schemeClr val="dk1"/>
      </a:tcTxStyle>
      <a:tcStyle>
        <a:tcBdr>
          <a:left>
            <a:ln w="12700" cap="flat" cmpd="sng">
              <a:solidFill>
                <a:schemeClr val="accent6"/>
              </a:solidFill>
              <a:prstDash val="solid"/>
              <a:round/>
              <a:headEnd type="none" w="sm" len="sm"/>
              <a:tailEnd type="none" w="sm" len="sm"/>
            </a:ln>
          </a:left>
          <a:right>
            <a:ln w="12700" cap="flat" cmpd="sng">
              <a:solidFill>
                <a:schemeClr val="accent6"/>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12700" cap="flat" cmpd="sng">
              <a:solidFill>
                <a:schemeClr val="accent6"/>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7E7F3"/>
          </a:solidFill>
        </a:fill>
      </a:tcStyle>
    </a:band1H>
    <a:band2H>
      <a:tcTxStyle/>
      <a:tcStyle>
        <a:tcBdr/>
      </a:tcStyle>
    </a:band2H>
    <a:band1V>
      <a:tcTxStyle/>
      <a:tcStyle>
        <a:tcBdr/>
        <a:fill>
          <a:solidFill>
            <a:srgbClr val="E7E7F3"/>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6"/>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fill>
          <a:solidFill>
            <a:schemeClr val="accent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5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2.fntdata"/><Relationship Id="rId89" Type="http://schemas.openxmlformats.org/officeDocument/2006/relationships/font" Target="fonts/font7.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8.fntdata"/><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1.fntdata"/><Relationship Id="rId88" Type="http://schemas.openxmlformats.org/officeDocument/2006/relationships/font" Target="fonts/font6.fntdata"/><Relationship Id="rId91" Type="http://schemas.openxmlformats.org/officeDocument/2006/relationships/font" Target="fonts/font9.fntdata"/><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4.fntdata"/><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0.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5.fntdata"/><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1.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81013"/>
          </a:xfrm>
          <a:prstGeom prst="rect">
            <a:avLst/>
          </a:prstGeom>
          <a:noFill/>
          <a:ln>
            <a:noFill/>
          </a:ln>
        </p:spPr>
        <p:txBody>
          <a:bodyPr spcFirstLastPara="1" wrap="square" lIns="96650" tIns="48325" rIns="96650" bIns="48325" anchor="t" anchorCtr="0"/>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9pPr>
          </a:lstStyle>
          <a:p>
            <a:endParaRPr/>
          </a:p>
        </p:txBody>
      </p:sp>
      <p:sp>
        <p:nvSpPr>
          <p:cNvPr id="4" name="Google Shape;4;n"/>
          <p:cNvSpPr txBox="1">
            <a:spLocks noGrp="1"/>
          </p:cNvSpPr>
          <p:nvPr>
            <p:ph type="dt" idx="10"/>
          </p:nvPr>
        </p:nvSpPr>
        <p:spPr>
          <a:xfrm>
            <a:off x="4144963" y="0"/>
            <a:ext cx="3170237" cy="481013"/>
          </a:xfrm>
          <a:prstGeom prst="rect">
            <a:avLst/>
          </a:prstGeom>
          <a:noFill/>
          <a:ln>
            <a:noFill/>
          </a:ln>
        </p:spPr>
        <p:txBody>
          <a:bodyPr spcFirstLastPara="1" wrap="square" lIns="96650" tIns="48325" rIns="96650" bIns="48325" anchor="t" anchorCtr="0"/>
          <a:lstStyle>
            <a:lvl1pPr marR="0" lvl="0" algn="r"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9pPr>
          </a:lstStyle>
          <a:p>
            <a:endParaRPr/>
          </a:p>
        </p:txBody>
      </p:sp>
      <p:sp>
        <p:nvSpPr>
          <p:cNvPr id="5" name="Google Shape;5;n"/>
          <p:cNvSpPr>
            <a:spLocks noGrp="1" noRot="1" noChangeAspect="1"/>
          </p:cNvSpPr>
          <p:nvPr>
            <p:ph type="sldImg" idx="3"/>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0188"/>
            <a:ext cx="3170238" cy="481012"/>
          </a:xfrm>
          <a:prstGeom prst="rect">
            <a:avLst/>
          </a:prstGeom>
          <a:noFill/>
          <a:ln>
            <a:noFill/>
          </a:ln>
        </p:spPr>
        <p:txBody>
          <a:bodyPr spcFirstLastPara="1" wrap="square" lIns="96650" tIns="48325" rIns="96650" bIns="48325" anchor="b" anchorCtr="0"/>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9pPr>
          </a:lstStyle>
          <a:p>
            <a:endParaRPr/>
          </a:p>
        </p:txBody>
      </p:sp>
      <p:sp>
        <p:nvSpPr>
          <p:cNvPr id="8" name="Google Shape;8;n"/>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837034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en.wikipedia.org/wiki/Bandwidth_(signal_processing)" TargetMode="External"/><Relationship Id="rId2" Type="http://schemas.openxmlformats.org/officeDocument/2006/relationships/slide" Target="../slides/slide50.xml"/><Relationship Id="rId1" Type="http://schemas.openxmlformats.org/officeDocument/2006/relationships/notesMaster" Target="../notesMasters/notesMaster1.xml"/><Relationship Id="rId5" Type="http://schemas.openxmlformats.org/officeDocument/2006/relationships/hyperlink" Target="http://en.wikipedia.org/wiki/Baseband" TargetMode="External"/><Relationship Id="rId4" Type="http://schemas.openxmlformats.org/officeDocument/2006/relationships/hyperlink" Target="http://en.wikipedia.org/wiki/Media_(communication)" TargetMode="Externa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974725" y="4560888"/>
            <a:ext cx="5365750" cy="4321175"/>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txBox="1">
            <a:spLocks noGrp="1"/>
          </p:cNvSpPr>
          <p:nvPr>
            <p:ph type="body" idx="1"/>
          </p:nvPr>
        </p:nvSpPr>
        <p:spPr>
          <a:xfrm>
            <a:off x="974725" y="4560888"/>
            <a:ext cx="5365750" cy="4321175"/>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52" name="Google Shape;152;p9: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txBox="1">
            <a:spLocks noGrp="1"/>
          </p:cNvSpPr>
          <p:nvPr>
            <p:ph type="body" idx="1"/>
          </p:nvPr>
        </p:nvSpPr>
        <p:spPr>
          <a:xfrm>
            <a:off x="974725" y="4560888"/>
            <a:ext cx="5365750" cy="4321175"/>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63" name="Google Shape;163;p10: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1: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chemeClr val="dk1"/>
                </a:solidFill>
                <a:latin typeface="Times New Roman"/>
                <a:ea typeface="Times New Roman"/>
                <a:cs typeface="Times New Roman"/>
                <a:sym typeface="Times New Roman"/>
              </a:rPr>
              <a:t>14</a:t>
            </a:fld>
            <a:endParaRPr sz="1200" i="0">
              <a:solidFill>
                <a:schemeClr val="dk1"/>
              </a:solidFill>
              <a:latin typeface="Times New Roman"/>
              <a:ea typeface="Times New Roman"/>
              <a:cs typeface="Times New Roman"/>
              <a:sym typeface="Times New Roman"/>
            </a:endParaRPr>
          </a:p>
        </p:txBody>
      </p:sp>
      <p:sp>
        <p:nvSpPr>
          <p:cNvPr id="171" name="Google Shape;171;p11: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2" name="Google Shape;172;p11: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strike="noStrike" cap="none" dirty="0">
                <a:solidFill>
                  <a:schemeClr val="dk1"/>
                </a:solidFill>
                <a:latin typeface="Arial"/>
                <a:ea typeface="Arial"/>
                <a:cs typeface="Arial"/>
                <a:sym typeface="Arial"/>
              </a:rPr>
              <a:t>A simple parity-check code can detect an odd number of errors.</a:t>
            </a:r>
            <a:endParaRPr dirty="0"/>
          </a:p>
          <a:p>
            <a:pPr marL="0" marR="0" lvl="0" indent="0" algn="l" rtl="0">
              <a:lnSpc>
                <a:spcPct val="100000"/>
              </a:lnSpc>
              <a:spcBef>
                <a:spcPts val="360"/>
              </a:spcBef>
              <a:spcAft>
                <a:spcPts val="0"/>
              </a:spcAft>
              <a:buClr>
                <a:schemeClr val="dk1"/>
              </a:buClr>
              <a:buSzPts val="1200"/>
              <a:buFont typeface="Times New Roman"/>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360"/>
              </a:spcBef>
              <a:spcAft>
                <a:spcPts val="0"/>
              </a:spcAft>
              <a:buClr>
                <a:schemeClr val="dk1"/>
              </a:buClr>
              <a:buSzPts val="1200"/>
              <a:buFont typeface="Arial"/>
              <a:buNone/>
            </a:pPr>
            <a:r>
              <a:rPr lang="en-US" sz="1200" b="1" i="0" u="none" strike="noStrike" cap="none" dirty="0">
                <a:solidFill>
                  <a:schemeClr val="dk1"/>
                </a:solidFill>
                <a:latin typeface="Arial"/>
                <a:ea typeface="Arial"/>
                <a:cs typeface="Arial"/>
                <a:sym typeface="Arial"/>
              </a:rPr>
              <a:t>Two-dimensional bit parity can only check </a:t>
            </a:r>
            <a:r>
              <a:rPr lang="en-US" sz="1200" b="1" i="0" u="none" strike="noStrike" cap="none" dirty="0" err="1">
                <a:solidFill>
                  <a:schemeClr val="dk1"/>
                </a:solidFill>
                <a:latin typeface="Arial"/>
                <a:ea typeface="Arial"/>
                <a:cs typeface="Arial"/>
                <a:sym typeface="Arial"/>
              </a:rPr>
              <a:t>upto</a:t>
            </a:r>
            <a:r>
              <a:rPr lang="en-US" sz="1200" b="1" i="0" u="none" strike="noStrike" cap="none" dirty="0">
                <a:solidFill>
                  <a:schemeClr val="dk1"/>
                </a:solidFill>
                <a:latin typeface="Arial"/>
                <a:ea typeface="Arial"/>
                <a:cs typeface="Arial"/>
                <a:sym typeface="Arial"/>
              </a:rPr>
              <a:t> 3 bit errors</a:t>
            </a:r>
            <a:endParaRPr sz="1200" b="1" i="0" u="none" strike="noStrike" cap="none" dirty="0">
              <a:solidFill>
                <a:schemeClr val="dk1"/>
              </a:solidFill>
              <a:latin typeface="Arial"/>
              <a:ea typeface="Arial"/>
              <a:cs typeface="Arial"/>
              <a:sym typeface="Arial"/>
            </a:endParaRPr>
          </a:p>
          <a:p>
            <a:pPr marL="0" marR="0" lvl="0" indent="0" algn="l" rtl="0">
              <a:spcBef>
                <a:spcPts val="360"/>
              </a:spcBef>
              <a:spcAft>
                <a:spcPts val="0"/>
              </a:spcAft>
              <a:buNone/>
            </a:pPr>
            <a:endParaRPr sz="12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4: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chemeClr val="dk1"/>
                </a:solidFill>
                <a:latin typeface="Times New Roman"/>
                <a:ea typeface="Times New Roman"/>
                <a:cs typeface="Times New Roman"/>
                <a:sym typeface="Times New Roman"/>
              </a:rPr>
              <a:t>15</a:t>
            </a:fld>
            <a:endParaRPr sz="1200" i="0">
              <a:solidFill>
                <a:schemeClr val="dk1"/>
              </a:solidFill>
              <a:latin typeface="Times New Roman"/>
              <a:ea typeface="Times New Roman"/>
              <a:cs typeface="Times New Roman"/>
              <a:sym typeface="Times New Roman"/>
            </a:endParaRPr>
          </a:p>
        </p:txBody>
      </p:sp>
      <p:sp>
        <p:nvSpPr>
          <p:cNvPr id="205" name="Google Shape;205;p14: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6" name="Google Shape;206;p14: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5: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chemeClr val="dk1"/>
                </a:solidFill>
                <a:latin typeface="Times New Roman"/>
                <a:ea typeface="Times New Roman"/>
                <a:cs typeface="Times New Roman"/>
                <a:sym typeface="Times New Roman"/>
              </a:rPr>
              <a:t>16</a:t>
            </a:fld>
            <a:endParaRPr sz="1200" i="0">
              <a:solidFill>
                <a:schemeClr val="dk1"/>
              </a:solidFill>
              <a:latin typeface="Times New Roman"/>
              <a:ea typeface="Times New Roman"/>
              <a:cs typeface="Times New Roman"/>
              <a:sym typeface="Times New Roman"/>
            </a:endParaRPr>
          </a:p>
        </p:txBody>
      </p:sp>
      <p:sp>
        <p:nvSpPr>
          <p:cNvPr id="422" name="Google Shape;422;p15: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3" name="Google Shape;423;p15: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Typically, when there is a collision, none of the receiving nodes can make any sense of any of the</a:t>
            </a:r>
            <a:endParaRPr/>
          </a:p>
          <a:p>
            <a:pPr marL="0" marR="0" lvl="0" indent="0" algn="l" rtl="0">
              <a:spcBef>
                <a:spcPts val="360"/>
              </a:spcBef>
              <a:spcAft>
                <a:spcPts val="0"/>
              </a:spcAft>
              <a:buNone/>
            </a:pPr>
            <a:r>
              <a:rPr lang="en-US" sz="1200" b="0" i="0" u="none" strike="noStrike" cap="none">
                <a:solidFill>
                  <a:schemeClr val="dk1"/>
                </a:solidFill>
                <a:latin typeface="Times New Roman"/>
                <a:ea typeface="Times New Roman"/>
                <a:cs typeface="Times New Roman"/>
                <a:sym typeface="Times New Roman"/>
              </a:rPr>
              <a:t>frames that were transmitted; in a sense, the signals of the colliding frame become inextricably tangled together. Thus, all the frames involved in the collision are lost, and the broadcast channel is wasted during the collision interval. Clearly, if many nodes want to frequently transmit frames, many transmissions will result in collisions, and much of the bandwidth of the broadcast channel will be wasted.</a:t>
            </a: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16: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chemeClr val="dk1"/>
                </a:solidFill>
                <a:latin typeface="Times New Roman"/>
                <a:ea typeface="Times New Roman"/>
                <a:cs typeface="Times New Roman"/>
                <a:sym typeface="Times New Roman"/>
              </a:rPr>
              <a:t>17</a:t>
            </a:fld>
            <a:endParaRPr sz="1200" i="0">
              <a:solidFill>
                <a:schemeClr val="dk1"/>
              </a:solidFill>
              <a:latin typeface="Times New Roman"/>
              <a:ea typeface="Times New Roman"/>
              <a:cs typeface="Times New Roman"/>
              <a:sym typeface="Times New Roman"/>
            </a:endParaRPr>
          </a:p>
        </p:txBody>
      </p:sp>
      <p:sp>
        <p:nvSpPr>
          <p:cNvPr id="431" name="Google Shape;431;p16: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2" name="Google Shape;432;p16: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r>
              <a:rPr lang="en-US" sz="1200" b="0" i="0" u="none" strike="noStrike" cap="none" dirty="0">
                <a:solidFill>
                  <a:schemeClr val="dk1"/>
                </a:solidFill>
                <a:latin typeface="Times New Roman"/>
                <a:ea typeface="Times New Roman"/>
                <a:cs typeface="Times New Roman"/>
                <a:sym typeface="Times New Roman"/>
              </a:rPr>
              <a:t>With round robin, each station in turn is given the opportunity to transmit. During that opportunity, the station may decline to transmit or may transmit subject to a specified upper bound, usually expressed as a maximum amount of data transmitted or time for this opportunity. In any case, the station, when it is finished, relinquishes its turn, and the right to transmit passes to the next station in logical sequence. Control of sequence may be centralized or distributed. Polling is an example of a centralized technique.</a:t>
            </a:r>
            <a:endParaRPr sz="1200" b="0" i="0" u="none" strike="noStrike" cap="none" dirty="0">
              <a:solidFill>
                <a:schemeClr val="dk1"/>
              </a:solidFill>
              <a:latin typeface="Times New Roman"/>
              <a:ea typeface="Times New Roman"/>
              <a:cs typeface="Times New Roman"/>
              <a:sym typeface="Times New Roman"/>
            </a:endParaRPr>
          </a:p>
          <a:p>
            <a:pPr marL="0" marR="0" lvl="0" indent="0" algn="l" rtl="0">
              <a:spcBef>
                <a:spcPts val="360"/>
              </a:spcBef>
              <a:spcAft>
                <a:spcPts val="0"/>
              </a:spcAft>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spcBef>
                <a:spcPts val="360"/>
              </a:spcBef>
              <a:spcAft>
                <a:spcPts val="0"/>
              </a:spcAft>
              <a:buNone/>
            </a:pPr>
            <a:r>
              <a:rPr lang="en-US" sz="1200" b="0" i="0" u="none" strike="noStrike" cap="none" dirty="0">
                <a:solidFill>
                  <a:schemeClr val="dk1"/>
                </a:solidFill>
                <a:latin typeface="Times New Roman"/>
                <a:ea typeface="Times New Roman"/>
                <a:cs typeface="Times New Roman"/>
                <a:sym typeface="Times New Roman"/>
              </a:rPr>
              <a:t>When many stations have data to transmit over an extended period of time, round-robin techniques can be very efficient. If only a few stations have data to transmit over an extended period of time, then there is a considerable overhead in passing the turn from station to station, because most of the stations will not transmit but simply pass their turns. Under such circumstances other techniques may be preferable, largely depending on whether the data traffic has a stream or </a:t>
            </a:r>
            <a:r>
              <a:rPr lang="en-US" sz="1200" b="0" i="0" u="none" strike="noStrike" cap="none" dirty="0" err="1">
                <a:solidFill>
                  <a:schemeClr val="dk1"/>
                </a:solidFill>
                <a:latin typeface="Times New Roman"/>
                <a:ea typeface="Times New Roman"/>
                <a:cs typeface="Times New Roman"/>
                <a:sym typeface="Times New Roman"/>
              </a:rPr>
              <a:t>bursty</a:t>
            </a:r>
            <a:r>
              <a:rPr lang="en-US" sz="1200" b="0" i="0" u="none" strike="noStrike" cap="none" dirty="0">
                <a:solidFill>
                  <a:schemeClr val="dk1"/>
                </a:solidFill>
                <a:latin typeface="Times New Roman"/>
                <a:ea typeface="Times New Roman"/>
                <a:cs typeface="Times New Roman"/>
                <a:sym typeface="Times New Roman"/>
              </a:rPr>
              <a:t> characteristic. Stream traffic is characterized by lengthy and fairly continuous transmissions; examples are voice communication, telemetry, and bulk file transfer. </a:t>
            </a:r>
            <a:r>
              <a:rPr lang="en-US" sz="1200" b="0" i="0" u="none" strike="noStrike" cap="none" dirty="0" err="1">
                <a:solidFill>
                  <a:schemeClr val="dk1"/>
                </a:solidFill>
                <a:latin typeface="Times New Roman"/>
                <a:ea typeface="Times New Roman"/>
                <a:cs typeface="Times New Roman"/>
                <a:sym typeface="Times New Roman"/>
              </a:rPr>
              <a:t>Bursty</a:t>
            </a:r>
            <a:r>
              <a:rPr lang="en-US" sz="1200" b="0" i="0" u="none" strike="noStrike" cap="none" dirty="0">
                <a:solidFill>
                  <a:schemeClr val="dk1"/>
                </a:solidFill>
                <a:latin typeface="Times New Roman"/>
                <a:ea typeface="Times New Roman"/>
                <a:cs typeface="Times New Roman"/>
                <a:sym typeface="Times New Roman"/>
              </a:rPr>
              <a:t> traffic is characterized by short, sporadic transmissions; interactive terminal-host traffic fits this description.</a:t>
            </a:r>
            <a:endParaRPr dirty="0"/>
          </a:p>
          <a:p>
            <a:pPr marL="0" marR="0" lvl="0" indent="0" algn="l" rtl="0">
              <a:spcBef>
                <a:spcPts val="360"/>
              </a:spcBef>
              <a:spcAft>
                <a:spcPts val="0"/>
              </a:spcAft>
              <a:buNone/>
            </a:pPr>
            <a:r>
              <a:rPr lang="en-US" sz="1200" b="0" i="0" u="none" strike="noStrike" cap="none" dirty="0">
                <a:solidFill>
                  <a:schemeClr val="dk1"/>
                </a:solidFill>
                <a:latin typeface="Times New Roman"/>
                <a:ea typeface="Times New Roman"/>
                <a:cs typeface="Times New Roman"/>
                <a:sym typeface="Times New Roman"/>
              </a:rPr>
              <a:t> </a:t>
            </a:r>
            <a:endParaRPr dirty="0"/>
          </a:p>
          <a:p>
            <a:pPr marL="0" marR="0" lvl="0" indent="0" algn="l" rtl="0">
              <a:spcBef>
                <a:spcPts val="360"/>
              </a:spcBef>
              <a:spcAft>
                <a:spcPts val="0"/>
              </a:spcAft>
              <a:buNone/>
            </a:pPr>
            <a:r>
              <a:rPr lang="en-US" sz="1200" b="1" i="1" u="none" strike="noStrike" cap="none" dirty="0">
                <a:solidFill>
                  <a:schemeClr val="dk1"/>
                </a:solidFill>
                <a:latin typeface="Times New Roman"/>
                <a:ea typeface="Times New Roman"/>
                <a:cs typeface="Times New Roman"/>
                <a:sym typeface="Times New Roman"/>
              </a:rPr>
              <a:t>RESERVATION</a:t>
            </a:r>
            <a:endParaRPr sz="1200" b="1" i="1" u="none" strike="noStrike" cap="none" dirty="0">
              <a:solidFill>
                <a:schemeClr val="dk1"/>
              </a:solidFill>
              <a:latin typeface="Times New Roman"/>
              <a:ea typeface="Times New Roman"/>
              <a:cs typeface="Times New Roman"/>
              <a:sym typeface="Times New Roman"/>
            </a:endParaRPr>
          </a:p>
          <a:p>
            <a:pPr marL="0" marR="0" lvl="0" indent="0" algn="l" rtl="0">
              <a:spcBef>
                <a:spcPts val="360"/>
              </a:spcBef>
              <a:spcAft>
                <a:spcPts val="0"/>
              </a:spcAft>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spcBef>
                <a:spcPts val="360"/>
              </a:spcBef>
              <a:spcAft>
                <a:spcPts val="0"/>
              </a:spcAft>
              <a:buNone/>
            </a:pPr>
            <a:r>
              <a:rPr lang="en-US" sz="1200" b="0" i="0" u="none" strike="noStrike" cap="none" dirty="0">
                <a:solidFill>
                  <a:schemeClr val="dk1"/>
                </a:solidFill>
                <a:latin typeface="Times New Roman"/>
                <a:ea typeface="Times New Roman"/>
                <a:cs typeface="Times New Roman"/>
                <a:sym typeface="Times New Roman"/>
              </a:rPr>
              <a:t>For stream traffic, reservation techniques are well suited. In general, for these techniques, time on the medium is divided into slots, much as with synchronous TDM. A station wishing to transmit reserves future slots for an extended or even an indefinite period. Again, reservations may be made in a centralized or distributed fashion.</a:t>
            </a:r>
            <a:endParaRPr dirty="0"/>
          </a:p>
          <a:p>
            <a:pPr marL="0" marR="0" lvl="0" indent="0" algn="l" rtl="0">
              <a:spcBef>
                <a:spcPts val="360"/>
              </a:spcBef>
              <a:spcAft>
                <a:spcPts val="0"/>
              </a:spcAft>
              <a:buNone/>
            </a:pPr>
            <a:r>
              <a:rPr lang="en-US" sz="1200" b="0" i="0" u="none" strike="noStrike" cap="none" dirty="0">
                <a:solidFill>
                  <a:schemeClr val="dk1"/>
                </a:solidFill>
                <a:latin typeface="Times New Roman"/>
                <a:ea typeface="Times New Roman"/>
                <a:cs typeface="Times New Roman"/>
                <a:sym typeface="Times New Roman"/>
              </a:rPr>
              <a:t> </a:t>
            </a:r>
            <a:endParaRPr dirty="0"/>
          </a:p>
          <a:p>
            <a:pPr marL="0" marR="0" lvl="0" indent="0" algn="l" rtl="0">
              <a:spcBef>
                <a:spcPts val="360"/>
              </a:spcBef>
              <a:spcAft>
                <a:spcPts val="0"/>
              </a:spcAft>
              <a:buNone/>
            </a:pPr>
            <a:r>
              <a:rPr lang="en-US" sz="1200" b="1" i="1" u="none" strike="noStrike" cap="none" dirty="0">
                <a:solidFill>
                  <a:schemeClr val="dk1"/>
                </a:solidFill>
                <a:latin typeface="Times New Roman"/>
                <a:ea typeface="Times New Roman"/>
                <a:cs typeface="Times New Roman"/>
                <a:sym typeface="Times New Roman"/>
              </a:rPr>
              <a:t>CONTENTION</a:t>
            </a:r>
            <a:endParaRPr sz="1200" b="1" i="1" u="none" strike="noStrike" cap="none" dirty="0">
              <a:solidFill>
                <a:schemeClr val="dk1"/>
              </a:solidFill>
              <a:latin typeface="Times New Roman"/>
              <a:ea typeface="Times New Roman"/>
              <a:cs typeface="Times New Roman"/>
              <a:sym typeface="Times New Roman"/>
            </a:endParaRPr>
          </a:p>
          <a:p>
            <a:pPr marL="0" marR="0" lvl="0" indent="0" algn="l" rtl="0">
              <a:spcBef>
                <a:spcPts val="360"/>
              </a:spcBef>
              <a:spcAft>
                <a:spcPts val="0"/>
              </a:spcAft>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spcBef>
                <a:spcPts val="360"/>
              </a:spcBef>
              <a:spcAft>
                <a:spcPts val="0"/>
              </a:spcAft>
              <a:buNone/>
            </a:pPr>
            <a:r>
              <a:rPr lang="en-US" sz="1200" b="0" i="0" u="none" strike="noStrike" cap="none" dirty="0">
                <a:solidFill>
                  <a:schemeClr val="dk1"/>
                </a:solidFill>
                <a:latin typeface="Times New Roman"/>
                <a:ea typeface="Times New Roman"/>
                <a:cs typeface="Times New Roman"/>
                <a:sym typeface="Times New Roman"/>
              </a:rPr>
              <a:t>For </a:t>
            </a:r>
            <a:r>
              <a:rPr lang="en-US" sz="1200" b="0" i="0" u="none" strike="noStrike" cap="none" dirty="0" err="1">
                <a:solidFill>
                  <a:schemeClr val="dk1"/>
                </a:solidFill>
                <a:latin typeface="Times New Roman"/>
                <a:ea typeface="Times New Roman"/>
                <a:cs typeface="Times New Roman"/>
                <a:sym typeface="Times New Roman"/>
              </a:rPr>
              <a:t>bursty</a:t>
            </a:r>
            <a:r>
              <a:rPr lang="en-US" sz="1200" b="0" i="0" u="none" strike="noStrike" cap="none" dirty="0">
                <a:solidFill>
                  <a:schemeClr val="dk1"/>
                </a:solidFill>
                <a:latin typeface="Times New Roman"/>
                <a:ea typeface="Times New Roman"/>
                <a:cs typeface="Times New Roman"/>
                <a:sym typeface="Times New Roman"/>
              </a:rPr>
              <a:t> traffic, contention techniques are usually appropriate. With these techniques, no control is exercised to determine whose turn it is; all stations contend for time in a way that can be, as we shall see, rather rough and tumble. These techniques are of necessity distributed in nature. Their principal advantage is that they are simple to implement and, under light to moderate load, efficient. For some of these techniques, however, performance tends to collapse under heavy load.</a:t>
            </a:r>
            <a:endParaRPr sz="1200" b="0" i="0" u="none" strike="noStrike" cap="none" dirty="0">
              <a:solidFill>
                <a:schemeClr val="dk1"/>
              </a:solidFill>
              <a:latin typeface="Times New Roman"/>
              <a:ea typeface="Times New Roman"/>
              <a:cs typeface="Times New Roman"/>
              <a:sym typeface="Times New Roman"/>
            </a:endParaRPr>
          </a:p>
          <a:p>
            <a:pPr marL="0" marR="0" lvl="0" indent="0" algn="l" rtl="0">
              <a:spcBef>
                <a:spcPts val="360"/>
              </a:spcBef>
              <a:spcAft>
                <a:spcPts val="0"/>
              </a:spcAft>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spcBef>
                <a:spcPts val="360"/>
              </a:spcBef>
              <a:spcAft>
                <a:spcPts val="0"/>
              </a:spcAft>
              <a:buNone/>
            </a:pPr>
            <a:r>
              <a:rPr lang="en-US" sz="1200" b="0" i="0" u="none" strike="noStrike" cap="none" dirty="0">
                <a:solidFill>
                  <a:schemeClr val="dk1"/>
                </a:solidFill>
                <a:latin typeface="Times New Roman"/>
                <a:ea typeface="Times New Roman"/>
                <a:cs typeface="Times New Roman"/>
                <a:sym typeface="Times New Roman"/>
              </a:rPr>
              <a:t>Although both centralized and distributed reservation techniques have been implemented in some LAN products, round-robin and contention techniques are the most common.</a:t>
            </a:r>
            <a:endParaRPr dirty="0"/>
          </a:p>
          <a:p>
            <a:pPr marL="0" marR="0" lvl="0" indent="0" algn="l" rtl="0">
              <a:spcBef>
                <a:spcPts val="360"/>
              </a:spcBef>
              <a:spcAft>
                <a:spcPts val="0"/>
              </a:spcAft>
              <a:buNone/>
            </a:pPr>
            <a:endParaRPr sz="12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17: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chemeClr val="dk1"/>
                </a:solidFill>
                <a:latin typeface="Times New Roman"/>
                <a:ea typeface="Times New Roman"/>
                <a:cs typeface="Times New Roman"/>
                <a:sym typeface="Times New Roman"/>
              </a:rPr>
              <a:t>21</a:t>
            </a:fld>
            <a:endParaRPr sz="1200" i="0">
              <a:solidFill>
                <a:schemeClr val="dk1"/>
              </a:solidFill>
              <a:latin typeface="Times New Roman"/>
              <a:ea typeface="Times New Roman"/>
              <a:cs typeface="Times New Roman"/>
              <a:sym typeface="Times New Roman"/>
            </a:endParaRPr>
          </a:p>
        </p:txBody>
      </p:sp>
      <p:sp>
        <p:nvSpPr>
          <p:cNvPr id="444" name="Google Shape;444;p17: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5" name="Google Shape;445;p17: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18:notes"/>
          <p:cNvSpPr txBox="1">
            <a:spLocks noGrp="1"/>
          </p:cNvSpPr>
          <p:nvPr>
            <p:ph type="body" idx="1"/>
          </p:nvPr>
        </p:nvSpPr>
        <p:spPr>
          <a:xfrm>
            <a:off x="974725" y="4560888"/>
            <a:ext cx="5365750" cy="4321175"/>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506" name="Google Shape;506;p18: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19: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800" i="0">
                <a:solidFill>
                  <a:schemeClr val="dk1"/>
                </a:solidFill>
                <a:latin typeface="Arial"/>
                <a:ea typeface="Arial"/>
                <a:cs typeface="Arial"/>
                <a:sym typeface="Arial"/>
              </a:rPr>
              <a:t>23</a:t>
            </a:fld>
            <a:endParaRPr sz="800" i="0">
              <a:solidFill>
                <a:schemeClr val="dk1"/>
              </a:solidFill>
              <a:latin typeface="Arial"/>
              <a:ea typeface="Arial"/>
              <a:cs typeface="Arial"/>
              <a:sym typeface="Arial"/>
            </a:endParaRPr>
          </a:p>
        </p:txBody>
      </p:sp>
      <p:sp>
        <p:nvSpPr>
          <p:cNvPr id="520" name="Google Shape;520;p19: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1" name="Google Shape;521;p19: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lnSpc>
                <a:spcPct val="8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9.2.3.3 Contention-Based Access</a:t>
            </a: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20: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8" name="Google Shape;528;p20: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lnSpc>
                <a:spcPct val="80000"/>
              </a:lnSpc>
              <a:spcBef>
                <a:spcPts val="0"/>
              </a:spcBef>
              <a:spcAft>
                <a:spcPts val="0"/>
              </a:spcAft>
              <a:buNone/>
            </a:pPr>
            <a:r>
              <a:rPr lang="en-US" sz="500" b="0" i="0" u="none" strike="noStrike" cap="none">
                <a:solidFill>
                  <a:schemeClr val="dk1"/>
                </a:solidFill>
                <a:latin typeface="Times New Roman"/>
                <a:ea typeface="Times New Roman"/>
                <a:cs typeface="Times New Roman"/>
                <a:sym typeface="Times New Roman"/>
              </a:rPr>
              <a:t>CSMA, although more efficient than ALOHA or slotted ALOHA, still has one glaring inefficiency. When two frames collide, the medium remains unusable for the duration of transmission of both damaged frames. For long frames, compared to propagation time, the amount of wasted capacity can be considerable. This waste can be reduced if a station continues to listen to the medium while transmitting. This leads to the following rules for CSMA/CD:</a:t>
            </a:r>
            <a:endParaRPr/>
          </a:p>
          <a:p>
            <a:pPr marL="0" marR="0" lvl="0" indent="0" algn="l" rtl="0">
              <a:lnSpc>
                <a:spcPct val="80000"/>
              </a:lnSpc>
              <a:spcBef>
                <a:spcPts val="150"/>
              </a:spcBef>
              <a:spcAft>
                <a:spcPts val="0"/>
              </a:spcAft>
              <a:buNone/>
            </a:pPr>
            <a:r>
              <a:rPr lang="en-US" sz="500" b="0" i="0" u="none" strike="noStrike" cap="none">
                <a:solidFill>
                  <a:schemeClr val="dk1"/>
                </a:solidFill>
                <a:latin typeface="Times New Roman"/>
                <a:ea typeface="Times New Roman"/>
                <a:cs typeface="Times New Roman"/>
                <a:sym typeface="Times New Roman"/>
              </a:rPr>
              <a:t> </a:t>
            </a:r>
            <a:endParaRPr sz="500" b="0" i="0" u="none" strike="noStrike" cap="none">
              <a:solidFill>
                <a:schemeClr val="dk1"/>
              </a:solidFill>
              <a:latin typeface="Times New Roman"/>
              <a:ea typeface="Times New Roman"/>
              <a:cs typeface="Times New Roman"/>
              <a:sym typeface="Times New Roman"/>
            </a:endParaRPr>
          </a:p>
          <a:p>
            <a:pPr marL="228600" marR="0" lvl="0" indent="-228600" algn="l" rtl="0">
              <a:lnSpc>
                <a:spcPct val="80000"/>
              </a:lnSpc>
              <a:spcBef>
                <a:spcPts val="150"/>
              </a:spcBef>
              <a:spcAft>
                <a:spcPts val="0"/>
              </a:spcAft>
              <a:buClr>
                <a:schemeClr val="dk1"/>
              </a:buClr>
              <a:buSzPts val="500"/>
              <a:buFont typeface="Times New Roman"/>
              <a:buAutoNum type="arabicPeriod"/>
            </a:pPr>
            <a:r>
              <a:rPr lang="en-US" sz="500" b="0" i="0" u="none" strike="noStrike" cap="none">
                <a:solidFill>
                  <a:schemeClr val="dk1"/>
                </a:solidFill>
                <a:latin typeface="Times New Roman"/>
                <a:ea typeface="Times New Roman"/>
                <a:cs typeface="Times New Roman"/>
                <a:sym typeface="Times New Roman"/>
              </a:rPr>
              <a:t>If the medium is idle, transmit; otherwise, go to step 2.</a:t>
            </a:r>
            <a:endParaRPr sz="500" b="0" i="0" u="none" strike="noStrike" cap="none">
              <a:solidFill>
                <a:schemeClr val="dk1"/>
              </a:solidFill>
              <a:latin typeface="Times New Roman"/>
              <a:ea typeface="Times New Roman"/>
              <a:cs typeface="Times New Roman"/>
              <a:sym typeface="Times New Roman"/>
            </a:endParaRPr>
          </a:p>
          <a:p>
            <a:pPr marL="228600" marR="0" lvl="0" indent="-228600" algn="l" rtl="0">
              <a:lnSpc>
                <a:spcPct val="80000"/>
              </a:lnSpc>
              <a:spcBef>
                <a:spcPts val="150"/>
              </a:spcBef>
              <a:spcAft>
                <a:spcPts val="0"/>
              </a:spcAft>
              <a:buClr>
                <a:schemeClr val="dk1"/>
              </a:buClr>
              <a:buSzPts val="500"/>
              <a:buFont typeface="Times New Roman"/>
              <a:buAutoNum type="arabicPeriod"/>
            </a:pPr>
            <a:r>
              <a:rPr lang="en-US" sz="500" b="0" i="0" u="none" strike="noStrike" cap="none">
                <a:solidFill>
                  <a:schemeClr val="dk1"/>
                </a:solidFill>
                <a:latin typeface="Times New Roman"/>
                <a:ea typeface="Times New Roman"/>
                <a:cs typeface="Times New Roman"/>
                <a:sym typeface="Times New Roman"/>
              </a:rPr>
              <a:t>If the medium is busy, continue to listen until the channel is idle, then transmit immediately.</a:t>
            </a:r>
            <a:endParaRPr sz="500" b="0" i="0" u="none" strike="noStrike" cap="none">
              <a:solidFill>
                <a:schemeClr val="dk1"/>
              </a:solidFill>
              <a:latin typeface="Times New Roman"/>
              <a:ea typeface="Times New Roman"/>
              <a:cs typeface="Times New Roman"/>
              <a:sym typeface="Times New Roman"/>
            </a:endParaRPr>
          </a:p>
          <a:p>
            <a:pPr marL="228600" marR="0" lvl="0" indent="-228600" algn="l" rtl="0">
              <a:lnSpc>
                <a:spcPct val="80000"/>
              </a:lnSpc>
              <a:spcBef>
                <a:spcPts val="150"/>
              </a:spcBef>
              <a:spcAft>
                <a:spcPts val="0"/>
              </a:spcAft>
              <a:buClr>
                <a:schemeClr val="dk1"/>
              </a:buClr>
              <a:buSzPts val="500"/>
              <a:buFont typeface="Times New Roman"/>
              <a:buAutoNum type="arabicPeriod"/>
            </a:pPr>
            <a:r>
              <a:rPr lang="en-US" sz="500" b="0" i="0" u="none" strike="noStrike" cap="none">
                <a:solidFill>
                  <a:schemeClr val="dk1"/>
                </a:solidFill>
                <a:latin typeface="Times New Roman"/>
                <a:ea typeface="Times New Roman"/>
                <a:cs typeface="Times New Roman"/>
                <a:sym typeface="Times New Roman"/>
              </a:rPr>
              <a:t>If a collision is detected during transmission, transmit a brief jamming signal to assure that all stations know that there has been a  </a:t>
            </a:r>
            <a:endParaRPr/>
          </a:p>
          <a:p>
            <a:pPr marL="228600" marR="0" lvl="0" indent="-228600" algn="l" rtl="0">
              <a:lnSpc>
                <a:spcPct val="80000"/>
              </a:lnSpc>
              <a:spcBef>
                <a:spcPts val="150"/>
              </a:spcBef>
              <a:spcAft>
                <a:spcPts val="0"/>
              </a:spcAft>
              <a:buClr>
                <a:schemeClr val="dk1"/>
              </a:buClr>
              <a:buSzPts val="500"/>
              <a:buFont typeface="Times New Roman"/>
              <a:buNone/>
            </a:pPr>
            <a:r>
              <a:rPr lang="en-US" sz="500" b="0" i="0" u="none" strike="noStrike" cap="none">
                <a:solidFill>
                  <a:schemeClr val="dk1"/>
                </a:solidFill>
                <a:latin typeface="Times New Roman"/>
                <a:ea typeface="Times New Roman"/>
                <a:cs typeface="Times New Roman"/>
                <a:sym typeface="Times New Roman"/>
              </a:rPr>
              <a:t>     collision and then cease transmission.</a:t>
            </a:r>
            <a:endParaRPr sz="500" b="0" i="0" u="none" strike="noStrike" cap="none">
              <a:solidFill>
                <a:schemeClr val="dk1"/>
              </a:solidFill>
              <a:latin typeface="Times New Roman"/>
              <a:ea typeface="Times New Roman"/>
              <a:cs typeface="Times New Roman"/>
              <a:sym typeface="Times New Roman"/>
            </a:endParaRPr>
          </a:p>
          <a:p>
            <a:pPr marL="228600" marR="0" lvl="0" indent="-228600" algn="l" rtl="0">
              <a:lnSpc>
                <a:spcPct val="80000"/>
              </a:lnSpc>
              <a:spcBef>
                <a:spcPts val="150"/>
              </a:spcBef>
              <a:spcAft>
                <a:spcPts val="0"/>
              </a:spcAft>
              <a:buClr>
                <a:schemeClr val="dk1"/>
              </a:buClr>
              <a:buSzPts val="500"/>
              <a:buFont typeface="Times New Roman"/>
              <a:buAutoNum type="arabicPeriod" startAt="4"/>
            </a:pPr>
            <a:r>
              <a:rPr lang="en-US" sz="500" b="0" i="0" u="none" strike="noStrike" cap="none">
                <a:solidFill>
                  <a:schemeClr val="dk1"/>
                </a:solidFill>
                <a:latin typeface="Times New Roman"/>
                <a:ea typeface="Times New Roman"/>
                <a:cs typeface="Times New Roman"/>
                <a:sym typeface="Times New Roman"/>
              </a:rPr>
              <a:t>After transmitting the jamming signal, wait a random amount of time, referred to as the </a:t>
            </a:r>
            <a:r>
              <a:rPr lang="en-US" sz="500" b="1" i="0" u="none" strike="noStrike" cap="none">
                <a:solidFill>
                  <a:schemeClr val="dk1"/>
                </a:solidFill>
                <a:latin typeface="Times New Roman"/>
                <a:ea typeface="Times New Roman"/>
                <a:cs typeface="Times New Roman"/>
                <a:sym typeface="Times New Roman"/>
              </a:rPr>
              <a:t>backoff</a:t>
            </a:r>
            <a:r>
              <a:rPr lang="en-US" sz="500" b="0" i="0" u="none" strike="noStrike" cap="none">
                <a:solidFill>
                  <a:schemeClr val="dk1"/>
                </a:solidFill>
                <a:latin typeface="Times New Roman"/>
                <a:ea typeface="Times New Roman"/>
                <a:cs typeface="Times New Roman"/>
                <a:sym typeface="Times New Roman"/>
              </a:rPr>
              <a:t>, then attempt to transmit again (repeat </a:t>
            </a:r>
            <a:endParaRPr/>
          </a:p>
          <a:p>
            <a:pPr marL="228600" marR="0" lvl="0" indent="-228600" algn="l" rtl="0">
              <a:lnSpc>
                <a:spcPct val="80000"/>
              </a:lnSpc>
              <a:spcBef>
                <a:spcPts val="150"/>
              </a:spcBef>
              <a:spcAft>
                <a:spcPts val="0"/>
              </a:spcAft>
              <a:buClr>
                <a:schemeClr val="dk1"/>
              </a:buClr>
              <a:buSzPts val="500"/>
              <a:buFont typeface="Times New Roman"/>
              <a:buNone/>
            </a:pPr>
            <a:r>
              <a:rPr lang="en-US" sz="500" b="0" i="0" u="none" strike="noStrike" cap="none">
                <a:solidFill>
                  <a:schemeClr val="dk1"/>
                </a:solidFill>
                <a:latin typeface="Times New Roman"/>
                <a:ea typeface="Times New Roman"/>
                <a:cs typeface="Times New Roman"/>
                <a:sym typeface="Times New Roman"/>
              </a:rPr>
              <a:t>	from step 1).</a:t>
            </a:r>
            <a:endParaRPr/>
          </a:p>
          <a:p>
            <a:pPr marL="0" marR="0" lvl="0" indent="0" algn="l" rtl="0">
              <a:lnSpc>
                <a:spcPct val="80000"/>
              </a:lnSpc>
              <a:spcBef>
                <a:spcPts val="150"/>
              </a:spcBef>
              <a:spcAft>
                <a:spcPts val="0"/>
              </a:spcAft>
              <a:buNone/>
            </a:pPr>
            <a:r>
              <a:rPr lang="en-US" sz="500" b="0" i="0" u="none" strike="noStrike" cap="none">
                <a:solidFill>
                  <a:schemeClr val="dk1"/>
                </a:solidFill>
                <a:latin typeface="Times New Roman"/>
                <a:ea typeface="Times New Roman"/>
                <a:cs typeface="Times New Roman"/>
                <a:sym typeface="Times New Roman"/>
              </a:rPr>
              <a:t>	</a:t>
            </a:r>
            <a:endParaRPr/>
          </a:p>
          <a:p>
            <a:pPr marL="0" marR="0" lvl="0" indent="0" algn="l" rtl="0">
              <a:lnSpc>
                <a:spcPct val="80000"/>
              </a:lnSpc>
              <a:spcBef>
                <a:spcPts val="150"/>
              </a:spcBef>
              <a:spcAft>
                <a:spcPts val="0"/>
              </a:spcAft>
              <a:buNone/>
            </a:pPr>
            <a:r>
              <a:rPr lang="en-US" sz="500" b="0" i="0" u="none" strike="noStrike" cap="none">
                <a:solidFill>
                  <a:schemeClr val="dk1"/>
                </a:solidFill>
                <a:latin typeface="Times New Roman"/>
                <a:ea typeface="Times New Roman"/>
                <a:cs typeface="Times New Roman"/>
                <a:sym typeface="Times New Roman"/>
              </a:rPr>
              <a:t>	</a:t>
            </a:r>
            <a:endParaRPr/>
          </a:p>
        </p:txBody>
      </p:sp>
      <p:sp>
        <p:nvSpPr>
          <p:cNvPr id="529" name="Google Shape;529;p20: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chemeClr val="dk1"/>
                </a:solidFill>
                <a:latin typeface="Times New Roman"/>
                <a:ea typeface="Times New Roman"/>
                <a:cs typeface="Times New Roman"/>
                <a:sym typeface="Times New Roman"/>
              </a:rPr>
              <a:t>24</a:t>
            </a:fld>
            <a:endParaRPr sz="1200" i="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chemeClr val="dk1"/>
                </a:solidFill>
                <a:latin typeface="Times New Roman"/>
                <a:ea typeface="Times New Roman"/>
                <a:cs typeface="Times New Roman"/>
                <a:sym typeface="Times New Roman"/>
              </a:rPr>
              <a:t>2</a:t>
            </a:fld>
            <a:endParaRPr sz="1200" i="0">
              <a:solidFill>
                <a:schemeClr val="dk1"/>
              </a:solidFill>
              <a:latin typeface="Times New Roman"/>
              <a:ea typeface="Times New Roman"/>
              <a:cs typeface="Times New Roman"/>
              <a:sym typeface="Times New Roman"/>
            </a:endParaRPr>
          </a:p>
        </p:txBody>
      </p:sp>
      <p:sp>
        <p:nvSpPr>
          <p:cNvPr id="194" name="Google Shape;194;p13: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5" name="Google Shape;195;p13: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403525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21: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800" i="0">
                <a:solidFill>
                  <a:schemeClr val="dk1"/>
                </a:solidFill>
                <a:latin typeface="Arial"/>
                <a:ea typeface="Arial"/>
                <a:cs typeface="Arial"/>
                <a:sym typeface="Arial"/>
              </a:rPr>
              <a:t>25</a:t>
            </a:fld>
            <a:endParaRPr sz="800" i="0">
              <a:solidFill>
                <a:schemeClr val="dk1"/>
              </a:solidFill>
              <a:latin typeface="Arial"/>
              <a:ea typeface="Arial"/>
              <a:cs typeface="Arial"/>
              <a:sym typeface="Arial"/>
            </a:endParaRPr>
          </a:p>
        </p:txBody>
      </p:sp>
      <p:sp>
        <p:nvSpPr>
          <p:cNvPr id="554" name="Google Shape;554;p21: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5" name="Google Shape;555;p21: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lnSpc>
                <a:spcPct val="8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9.2.3.5 Controlled Access</a:t>
            </a: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22: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chemeClr val="dk1"/>
                </a:solidFill>
                <a:latin typeface="Times New Roman"/>
                <a:ea typeface="Times New Roman"/>
                <a:cs typeface="Times New Roman"/>
                <a:sym typeface="Times New Roman"/>
              </a:rPr>
              <a:t>26</a:t>
            </a:fld>
            <a:endParaRPr sz="1200" i="0">
              <a:solidFill>
                <a:schemeClr val="dk1"/>
              </a:solidFill>
              <a:latin typeface="Times New Roman"/>
              <a:ea typeface="Times New Roman"/>
              <a:cs typeface="Times New Roman"/>
              <a:sym typeface="Times New Roman"/>
            </a:endParaRPr>
          </a:p>
        </p:txBody>
      </p:sp>
      <p:sp>
        <p:nvSpPr>
          <p:cNvPr id="562" name="Google Shape;562;p22: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3" name="Google Shape;563;p22: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23: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chemeClr val="dk1"/>
                </a:solidFill>
                <a:latin typeface="Times New Roman"/>
                <a:ea typeface="Times New Roman"/>
                <a:cs typeface="Times New Roman"/>
                <a:sym typeface="Times New Roman"/>
              </a:rPr>
              <a:t>27</a:t>
            </a:fld>
            <a:endParaRPr sz="1200" i="0">
              <a:solidFill>
                <a:schemeClr val="dk1"/>
              </a:solidFill>
              <a:latin typeface="Times New Roman"/>
              <a:ea typeface="Times New Roman"/>
              <a:cs typeface="Times New Roman"/>
              <a:sym typeface="Times New Roman"/>
            </a:endParaRPr>
          </a:p>
        </p:txBody>
      </p:sp>
      <p:sp>
        <p:nvSpPr>
          <p:cNvPr id="571" name="Google Shape;571;p23: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2" name="Google Shape;572;p23: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24: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chemeClr val="dk1"/>
                </a:solidFill>
                <a:latin typeface="Times New Roman"/>
                <a:ea typeface="Times New Roman"/>
                <a:cs typeface="Times New Roman"/>
                <a:sym typeface="Times New Roman"/>
              </a:rPr>
              <a:t>28</a:t>
            </a:fld>
            <a:endParaRPr sz="1200" i="0">
              <a:solidFill>
                <a:schemeClr val="dk1"/>
              </a:solidFill>
              <a:latin typeface="Times New Roman"/>
              <a:ea typeface="Times New Roman"/>
              <a:cs typeface="Times New Roman"/>
              <a:sym typeface="Times New Roman"/>
            </a:endParaRPr>
          </a:p>
        </p:txBody>
      </p:sp>
      <p:sp>
        <p:nvSpPr>
          <p:cNvPr id="613" name="Google Shape;613;p24: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4" name="Google Shape;614;p24: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25: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chemeClr val="dk1"/>
                </a:solidFill>
                <a:latin typeface="Times New Roman"/>
                <a:ea typeface="Times New Roman"/>
                <a:cs typeface="Times New Roman"/>
                <a:sym typeface="Times New Roman"/>
              </a:rPr>
              <a:t>29</a:t>
            </a:fld>
            <a:endParaRPr sz="1200" i="0">
              <a:solidFill>
                <a:schemeClr val="dk1"/>
              </a:solidFill>
              <a:latin typeface="Times New Roman"/>
              <a:ea typeface="Times New Roman"/>
              <a:cs typeface="Times New Roman"/>
              <a:sym typeface="Times New Roman"/>
            </a:endParaRPr>
          </a:p>
        </p:txBody>
      </p:sp>
      <p:sp>
        <p:nvSpPr>
          <p:cNvPr id="640" name="Google Shape;640;p25: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1" name="Google Shape;641;p25: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26: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chemeClr val="dk1"/>
                </a:solidFill>
                <a:latin typeface="Times New Roman"/>
                <a:ea typeface="Times New Roman"/>
                <a:cs typeface="Times New Roman"/>
                <a:sym typeface="Times New Roman"/>
              </a:rPr>
              <a:t>30</a:t>
            </a:fld>
            <a:endParaRPr sz="1200" i="0">
              <a:solidFill>
                <a:schemeClr val="dk1"/>
              </a:solidFill>
              <a:latin typeface="Times New Roman"/>
              <a:ea typeface="Times New Roman"/>
              <a:cs typeface="Times New Roman"/>
              <a:sym typeface="Times New Roman"/>
            </a:endParaRPr>
          </a:p>
        </p:txBody>
      </p:sp>
      <p:sp>
        <p:nvSpPr>
          <p:cNvPr id="651" name="Google Shape;651;p26: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2" name="Google Shape;652;p26: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27: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chemeClr val="dk1"/>
                </a:solidFill>
                <a:latin typeface="Times New Roman"/>
                <a:ea typeface="Times New Roman"/>
                <a:cs typeface="Times New Roman"/>
                <a:sym typeface="Times New Roman"/>
              </a:rPr>
              <a:t>31</a:t>
            </a:fld>
            <a:endParaRPr sz="1200" i="0">
              <a:solidFill>
                <a:schemeClr val="dk1"/>
              </a:solidFill>
              <a:latin typeface="Times New Roman"/>
              <a:ea typeface="Times New Roman"/>
              <a:cs typeface="Times New Roman"/>
              <a:sym typeface="Times New Roman"/>
            </a:endParaRPr>
          </a:p>
        </p:txBody>
      </p:sp>
      <p:sp>
        <p:nvSpPr>
          <p:cNvPr id="663" name="Google Shape;663;p27: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4" name="Google Shape;664;p27: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p28: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chemeClr val="dk1"/>
                </a:solidFill>
                <a:latin typeface="Times New Roman"/>
                <a:ea typeface="Times New Roman"/>
                <a:cs typeface="Times New Roman"/>
                <a:sym typeface="Times New Roman"/>
              </a:rPr>
              <a:t>32</a:t>
            </a:fld>
            <a:endParaRPr sz="1200" i="0">
              <a:solidFill>
                <a:schemeClr val="dk1"/>
              </a:solidFill>
              <a:latin typeface="Times New Roman"/>
              <a:ea typeface="Times New Roman"/>
              <a:cs typeface="Times New Roman"/>
              <a:sym typeface="Times New Roman"/>
            </a:endParaRPr>
          </a:p>
        </p:txBody>
      </p:sp>
      <p:sp>
        <p:nvSpPr>
          <p:cNvPr id="709" name="Google Shape;709;p28: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0" name="Google Shape;710;p28: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p29:notes"/>
          <p:cNvSpPr txBox="1">
            <a:spLocks noGrp="1"/>
          </p:cNvSpPr>
          <p:nvPr>
            <p:ph type="body" idx="1"/>
          </p:nvPr>
        </p:nvSpPr>
        <p:spPr>
          <a:xfrm>
            <a:off x="974725" y="4560888"/>
            <a:ext cx="5365750" cy="4321175"/>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762" name="Google Shape;762;p29: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p30: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800" i="0">
                <a:solidFill>
                  <a:schemeClr val="dk1"/>
                </a:solidFill>
                <a:latin typeface="Arial"/>
                <a:ea typeface="Arial"/>
                <a:cs typeface="Arial"/>
                <a:sym typeface="Arial"/>
              </a:rPr>
              <a:t>34</a:t>
            </a:fld>
            <a:endParaRPr sz="800" i="0">
              <a:solidFill>
                <a:schemeClr val="dk1"/>
              </a:solidFill>
              <a:latin typeface="Arial"/>
              <a:ea typeface="Arial"/>
              <a:cs typeface="Arial"/>
              <a:sym typeface="Arial"/>
            </a:endParaRPr>
          </a:p>
        </p:txBody>
      </p:sp>
      <p:sp>
        <p:nvSpPr>
          <p:cNvPr id="770" name="Google Shape;770;p30: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1" name="Google Shape;771;p30: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lnSpc>
                <a:spcPct val="8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10.2.1.3  ARP Operation</a:t>
            </a: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Arial"/>
                <a:ea typeface="Arial"/>
                <a:cs typeface="Arial"/>
                <a:sym typeface="Arial"/>
              </a:rPr>
              <a:t>3</a:t>
            </a:fld>
            <a:endParaRPr sz="800" b="0" i="0" u="none" strike="noStrike" cap="none">
              <a:solidFill>
                <a:schemeClr val="dk1"/>
              </a:solidFill>
              <a:latin typeface="Arial"/>
              <a:ea typeface="Arial"/>
              <a:cs typeface="Arial"/>
              <a:sym typeface="Arial"/>
            </a:endParaRPr>
          </a:p>
        </p:txBody>
      </p:sp>
      <p:sp>
        <p:nvSpPr>
          <p:cNvPr id="98" name="Google Shape;98;p2: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 name="Google Shape;99;p2: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lnSpc>
                <a:spcPct val="8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9.1.1.1 The Data Link Layer</a:t>
            </a: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31: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800" i="0">
                <a:solidFill>
                  <a:schemeClr val="dk1"/>
                </a:solidFill>
                <a:latin typeface="Arial"/>
                <a:ea typeface="Arial"/>
                <a:cs typeface="Arial"/>
                <a:sym typeface="Arial"/>
              </a:rPr>
              <a:t>35</a:t>
            </a:fld>
            <a:endParaRPr sz="800" i="0">
              <a:solidFill>
                <a:schemeClr val="dk1"/>
              </a:solidFill>
              <a:latin typeface="Arial"/>
              <a:ea typeface="Arial"/>
              <a:cs typeface="Arial"/>
              <a:sym typeface="Arial"/>
            </a:endParaRPr>
          </a:p>
        </p:txBody>
      </p:sp>
      <p:sp>
        <p:nvSpPr>
          <p:cNvPr id="777" name="Google Shape;777;p31: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8" name="Google Shape;778;p31: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lnSpc>
                <a:spcPct val="8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10.2.1.3  ARP Operation (cont.)</a:t>
            </a: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p32: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800" i="0">
                <a:solidFill>
                  <a:schemeClr val="dk1"/>
                </a:solidFill>
                <a:latin typeface="Arial"/>
                <a:ea typeface="Arial"/>
                <a:cs typeface="Arial"/>
                <a:sym typeface="Arial"/>
              </a:rPr>
              <a:t>36</a:t>
            </a:fld>
            <a:endParaRPr sz="800" i="0">
              <a:solidFill>
                <a:schemeClr val="dk1"/>
              </a:solidFill>
              <a:latin typeface="Arial"/>
              <a:ea typeface="Arial"/>
              <a:cs typeface="Arial"/>
              <a:sym typeface="Arial"/>
            </a:endParaRPr>
          </a:p>
        </p:txBody>
      </p:sp>
      <p:sp>
        <p:nvSpPr>
          <p:cNvPr id="784" name="Google Shape;784;p32: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5" name="Google Shape;785;p32: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116917" marR="0" lvl="0" indent="-116917" algn="l" rtl="0">
              <a:lnSpc>
                <a:spcPct val="80000"/>
              </a:lnSpc>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10.2.1.3  ARP Operation (cont.)</a:t>
            </a:r>
            <a:endParaRPr sz="1200" b="0" i="0" u="none" strike="noStrike" cap="none">
              <a:solidFill>
                <a:schemeClr val="dk1"/>
              </a:solidFill>
              <a:latin typeface="Times New Roman"/>
              <a:ea typeface="Times New Roman"/>
              <a:cs typeface="Times New Roman"/>
              <a:sym typeface="Times New Roman"/>
            </a:endParaRPr>
          </a:p>
          <a:p>
            <a:pPr marL="0" marR="0" lvl="0" indent="0" algn="l" rtl="0">
              <a:lnSpc>
                <a:spcPct val="80000"/>
              </a:lnSpc>
              <a:spcBef>
                <a:spcPts val="360"/>
              </a:spcBef>
              <a:spcAft>
                <a:spcPts val="0"/>
              </a:spcAft>
              <a:buClr>
                <a:schemeClr val="dk1"/>
              </a:buClr>
              <a:buSzPts val="1200"/>
              <a:buFont typeface="Times New Roman"/>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p33: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800" i="0">
                <a:solidFill>
                  <a:schemeClr val="dk1"/>
                </a:solidFill>
                <a:latin typeface="Arial"/>
                <a:ea typeface="Arial"/>
                <a:cs typeface="Arial"/>
                <a:sym typeface="Arial"/>
              </a:rPr>
              <a:t>37</a:t>
            </a:fld>
            <a:endParaRPr sz="800" i="0">
              <a:solidFill>
                <a:schemeClr val="dk1"/>
              </a:solidFill>
              <a:latin typeface="Arial"/>
              <a:ea typeface="Arial"/>
              <a:cs typeface="Arial"/>
              <a:sym typeface="Arial"/>
            </a:endParaRPr>
          </a:p>
        </p:txBody>
      </p:sp>
      <p:sp>
        <p:nvSpPr>
          <p:cNvPr id="791" name="Google Shape;791;p33: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2" name="Google Shape;792;p33: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116917" marR="0" lvl="0" indent="-116917" algn="l" rtl="0">
              <a:lnSpc>
                <a:spcPct val="80000"/>
              </a:lnSpc>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10.2.1.3  ARP Operation (cont.)</a:t>
            </a: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p34: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800" i="0">
                <a:solidFill>
                  <a:schemeClr val="dk1"/>
                </a:solidFill>
                <a:latin typeface="Arial"/>
                <a:ea typeface="Arial"/>
                <a:cs typeface="Arial"/>
                <a:sym typeface="Arial"/>
              </a:rPr>
              <a:t>38</a:t>
            </a:fld>
            <a:endParaRPr sz="800" i="0">
              <a:solidFill>
                <a:schemeClr val="dk1"/>
              </a:solidFill>
              <a:latin typeface="Arial"/>
              <a:ea typeface="Arial"/>
              <a:cs typeface="Arial"/>
              <a:sym typeface="Arial"/>
            </a:endParaRPr>
          </a:p>
        </p:txBody>
      </p:sp>
      <p:sp>
        <p:nvSpPr>
          <p:cNvPr id="798" name="Google Shape;798;p34: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9" name="Google Shape;799;p34: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116917" marR="0" lvl="0" indent="-116917" algn="l" rtl="0">
              <a:lnSpc>
                <a:spcPct val="80000"/>
              </a:lnSpc>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10.2.1.3  ARP Operation (cont.)</a:t>
            </a: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p35: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chemeClr val="dk1"/>
                </a:solidFill>
                <a:latin typeface="Times New Roman"/>
                <a:ea typeface="Times New Roman"/>
                <a:cs typeface="Times New Roman"/>
                <a:sym typeface="Times New Roman"/>
              </a:rPr>
              <a:t>39</a:t>
            </a:fld>
            <a:endParaRPr sz="1200" i="0">
              <a:solidFill>
                <a:schemeClr val="dk1"/>
              </a:solidFill>
              <a:latin typeface="Times New Roman"/>
              <a:ea typeface="Times New Roman"/>
              <a:cs typeface="Times New Roman"/>
              <a:sym typeface="Times New Roman"/>
            </a:endParaRPr>
          </a:p>
        </p:txBody>
      </p:sp>
      <p:sp>
        <p:nvSpPr>
          <p:cNvPr id="805" name="Google Shape;805;p35: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6" name="Google Shape;806;p35: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p36: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chemeClr val="dk1"/>
                </a:solidFill>
                <a:latin typeface="Times New Roman"/>
                <a:ea typeface="Times New Roman"/>
                <a:cs typeface="Times New Roman"/>
                <a:sym typeface="Times New Roman"/>
              </a:rPr>
              <a:t>40</a:t>
            </a:fld>
            <a:endParaRPr sz="1200" i="0">
              <a:solidFill>
                <a:schemeClr val="dk1"/>
              </a:solidFill>
              <a:latin typeface="Times New Roman"/>
              <a:ea typeface="Times New Roman"/>
              <a:cs typeface="Times New Roman"/>
              <a:sym typeface="Times New Roman"/>
            </a:endParaRPr>
          </a:p>
        </p:txBody>
      </p:sp>
      <p:sp>
        <p:nvSpPr>
          <p:cNvPr id="878" name="Google Shape;878;p36: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9" name="Google Shape;879;p36: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p37: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chemeClr val="dk1"/>
                </a:solidFill>
                <a:latin typeface="Times New Roman"/>
                <a:ea typeface="Times New Roman"/>
                <a:cs typeface="Times New Roman"/>
                <a:sym typeface="Times New Roman"/>
              </a:rPr>
              <a:t>41</a:t>
            </a:fld>
            <a:endParaRPr sz="1200" i="0">
              <a:solidFill>
                <a:schemeClr val="dk1"/>
              </a:solidFill>
              <a:latin typeface="Times New Roman"/>
              <a:ea typeface="Times New Roman"/>
              <a:cs typeface="Times New Roman"/>
              <a:sym typeface="Times New Roman"/>
            </a:endParaRPr>
          </a:p>
        </p:txBody>
      </p:sp>
      <p:sp>
        <p:nvSpPr>
          <p:cNvPr id="983" name="Google Shape;983;p37: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4" name="Google Shape;984;p37: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p38: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chemeClr val="dk1"/>
                </a:solidFill>
                <a:latin typeface="Times New Roman"/>
                <a:ea typeface="Times New Roman"/>
                <a:cs typeface="Times New Roman"/>
                <a:sym typeface="Times New Roman"/>
              </a:rPr>
              <a:t>42</a:t>
            </a:fld>
            <a:endParaRPr sz="1200" i="0">
              <a:solidFill>
                <a:schemeClr val="dk1"/>
              </a:solidFill>
              <a:latin typeface="Times New Roman"/>
              <a:ea typeface="Times New Roman"/>
              <a:cs typeface="Times New Roman"/>
              <a:sym typeface="Times New Roman"/>
            </a:endParaRPr>
          </a:p>
        </p:txBody>
      </p:sp>
      <p:sp>
        <p:nvSpPr>
          <p:cNvPr id="1093" name="Google Shape;1093;p38: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4" name="Google Shape;1094;p38: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39: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chemeClr val="dk1"/>
                </a:solidFill>
                <a:latin typeface="Times New Roman"/>
                <a:ea typeface="Times New Roman"/>
                <a:cs typeface="Times New Roman"/>
                <a:sym typeface="Times New Roman"/>
              </a:rPr>
              <a:t>43</a:t>
            </a:fld>
            <a:endParaRPr sz="1200" i="0">
              <a:solidFill>
                <a:schemeClr val="dk1"/>
              </a:solidFill>
              <a:latin typeface="Times New Roman"/>
              <a:ea typeface="Times New Roman"/>
              <a:cs typeface="Times New Roman"/>
              <a:sym typeface="Times New Roman"/>
            </a:endParaRPr>
          </a:p>
        </p:txBody>
      </p:sp>
      <p:sp>
        <p:nvSpPr>
          <p:cNvPr id="1204" name="Google Shape;1204;p39: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05" name="Google Shape;1205;p39: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6"/>
        <p:cNvGrpSpPr/>
        <p:nvPr/>
      </p:nvGrpSpPr>
      <p:grpSpPr>
        <a:xfrm>
          <a:off x="0" y="0"/>
          <a:ext cx="0" cy="0"/>
          <a:chOff x="0" y="0"/>
          <a:chExt cx="0" cy="0"/>
        </a:xfrm>
      </p:grpSpPr>
      <p:sp>
        <p:nvSpPr>
          <p:cNvPr id="1307" name="Google Shape;1307;p40: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800" i="0">
                <a:solidFill>
                  <a:schemeClr val="dk1"/>
                </a:solidFill>
                <a:latin typeface="Arial"/>
                <a:ea typeface="Arial"/>
                <a:cs typeface="Arial"/>
                <a:sym typeface="Arial"/>
              </a:rPr>
              <a:t>44</a:t>
            </a:fld>
            <a:endParaRPr sz="800" i="0">
              <a:solidFill>
                <a:schemeClr val="dk1"/>
              </a:solidFill>
              <a:latin typeface="Arial"/>
              <a:ea typeface="Arial"/>
              <a:cs typeface="Arial"/>
              <a:sym typeface="Arial"/>
            </a:endParaRPr>
          </a:p>
        </p:txBody>
      </p:sp>
      <p:sp>
        <p:nvSpPr>
          <p:cNvPr id="1308" name="Google Shape;1308;p40: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09" name="Google Shape;1309;p40: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lnSpc>
                <a:spcPct val="8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10.1.4.1  MAC and IP</a:t>
            </a: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Arial"/>
                <a:ea typeface="Arial"/>
                <a:cs typeface="Arial"/>
                <a:sym typeface="Arial"/>
              </a:rPr>
              <a:t>6</a:t>
            </a:fld>
            <a:endParaRPr sz="800" b="0" i="0" u="none" strike="noStrike" cap="none">
              <a:solidFill>
                <a:schemeClr val="dk1"/>
              </a:solidFill>
              <a:latin typeface="Arial"/>
              <a:ea typeface="Arial"/>
              <a:cs typeface="Arial"/>
              <a:sym typeface="Arial"/>
            </a:endParaRPr>
          </a:p>
        </p:txBody>
      </p:sp>
      <p:sp>
        <p:nvSpPr>
          <p:cNvPr id="115" name="Google Shape;115;p4: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6" name="Google Shape;116;p4: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lnSpc>
                <a:spcPct val="8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9.1.1.3 Media Access Control</a:t>
            </a: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p41: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800" i="0">
                <a:solidFill>
                  <a:schemeClr val="dk1"/>
                </a:solidFill>
                <a:latin typeface="Arial"/>
                <a:ea typeface="Arial"/>
                <a:cs typeface="Arial"/>
                <a:sym typeface="Arial"/>
              </a:rPr>
              <a:t>45</a:t>
            </a:fld>
            <a:endParaRPr sz="800" i="0">
              <a:solidFill>
                <a:schemeClr val="dk1"/>
              </a:solidFill>
              <a:latin typeface="Arial"/>
              <a:ea typeface="Arial"/>
              <a:cs typeface="Arial"/>
              <a:sym typeface="Arial"/>
            </a:endParaRPr>
          </a:p>
        </p:txBody>
      </p:sp>
      <p:sp>
        <p:nvSpPr>
          <p:cNvPr id="1315" name="Google Shape;1315;p41: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16" name="Google Shape;1316;p41: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lnSpc>
                <a:spcPct val="8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10.1.4.2  End-to-End Connectivity, MAC, and IP</a:t>
            </a: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p42: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chemeClr val="dk1"/>
                </a:solidFill>
                <a:latin typeface="Times New Roman"/>
                <a:ea typeface="Times New Roman"/>
                <a:cs typeface="Times New Roman"/>
                <a:sym typeface="Times New Roman"/>
              </a:rPr>
              <a:t>46</a:t>
            </a:fld>
            <a:endParaRPr sz="1200" i="0">
              <a:solidFill>
                <a:schemeClr val="dk1"/>
              </a:solidFill>
              <a:latin typeface="Times New Roman"/>
              <a:ea typeface="Times New Roman"/>
              <a:cs typeface="Times New Roman"/>
              <a:sym typeface="Times New Roman"/>
            </a:endParaRPr>
          </a:p>
        </p:txBody>
      </p:sp>
      <p:sp>
        <p:nvSpPr>
          <p:cNvPr id="1324" name="Google Shape;1324;p42: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5" name="Google Shape;1325;p42: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3"/>
        <p:cNvGrpSpPr/>
        <p:nvPr/>
      </p:nvGrpSpPr>
      <p:grpSpPr>
        <a:xfrm>
          <a:off x="0" y="0"/>
          <a:ext cx="0" cy="0"/>
          <a:chOff x="0" y="0"/>
          <a:chExt cx="0" cy="0"/>
        </a:xfrm>
      </p:grpSpPr>
      <p:sp>
        <p:nvSpPr>
          <p:cNvPr id="1334" name="Google Shape;1334;p43: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800" i="0">
                <a:solidFill>
                  <a:schemeClr val="dk1"/>
                </a:solidFill>
                <a:latin typeface="Arial"/>
                <a:ea typeface="Arial"/>
                <a:cs typeface="Arial"/>
                <a:sym typeface="Arial"/>
              </a:rPr>
              <a:t>47</a:t>
            </a:fld>
            <a:endParaRPr sz="800" i="0">
              <a:solidFill>
                <a:schemeClr val="dk1"/>
              </a:solidFill>
              <a:latin typeface="Arial"/>
              <a:ea typeface="Arial"/>
              <a:cs typeface="Arial"/>
              <a:sym typeface="Arial"/>
            </a:endParaRPr>
          </a:p>
        </p:txBody>
      </p:sp>
      <p:sp>
        <p:nvSpPr>
          <p:cNvPr id="1335" name="Google Shape;1335;p43: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36" name="Google Shape;1336;p43: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lnSpc>
                <a:spcPct val="8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10.1.1.1  LLC and MAC Sublayers</a:t>
            </a: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Google Shape;1341;p44: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800" i="0">
                <a:solidFill>
                  <a:schemeClr val="dk1"/>
                </a:solidFill>
                <a:latin typeface="Arial"/>
                <a:ea typeface="Arial"/>
                <a:cs typeface="Arial"/>
                <a:sym typeface="Arial"/>
              </a:rPr>
              <a:t>48</a:t>
            </a:fld>
            <a:endParaRPr sz="800" i="0">
              <a:solidFill>
                <a:schemeClr val="dk1"/>
              </a:solidFill>
              <a:latin typeface="Arial"/>
              <a:ea typeface="Arial"/>
              <a:cs typeface="Arial"/>
              <a:sym typeface="Arial"/>
            </a:endParaRPr>
          </a:p>
        </p:txBody>
      </p:sp>
      <p:sp>
        <p:nvSpPr>
          <p:cNvPr id="1342" name="Google Shape;1342;p44: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43" name="Google Shape;1343;p44: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lnSpc>
                <a:spcPct val="8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10.1.1.1  LLC and MAC Sublayers (cont.)</a:t>
            </a: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p45: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800" i="0">
                <a:solidFill>
                  <a:schemeClr val="dk1"/>
                </a:solidFill>
                <a:latin typeface="Arial"/>
                <a:ea typeface="Arial"/>
                <a:cs typeface="Arial"/>
                <a:sym typeface="Arial"/>
              </a:rPr>
              <a:t>49</a:t>
            </a:fld>
            <a:endParaRPr sz="800" i="0">
              <a:solidFill>
                <a:schemeClr val="dk1"/>
              </a:solidFill>
              <a:latin typeface="Arial"/>
              <a:ea typeface="Arial"/>
              <a:cs typeface="Arial"/>
              <a:sym typeface="Arial"/>
            </a:endParaRPr>
          </a:p>
        </p:txBody>
      </p:sp>
      <p:sp>
        <p:nvSpPr>
          <p:cNvPr id="1349" name="Google Shape;1349;p45: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50" name="Google Shape;1350;p45: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lnSpc>
                <a:spcPct val="8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10.1.2.3  Introduction to the Ethernet Frame</a:t>
            </a: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p46: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chemeClr val="dk1"/>
                </a:solidFill>
                <a:latin typeface="Times New Roman"/>
                <a:ea typeface="Times New Roman"/>
                <a:cs typeface="Times New Roman"/>
                <a:sym typeface="Times New Roman"/>
              </a:rPr>
              <a:t>50</a:t>
            </a:fld>
            <a:endParaRPr sz="1200" i="0">
              <a:solidFill>
                <a:schemeClr val="dk1"/>
              </a:solidFill>
              <a:latin typeface="Times New Roman"/>
              <a:ea typeface="Times New Roman"/>
              <a:cs typeface="Times New Roman"/>
              <a:sym typeface="Times New Roman"/>
            </a:endParaRPr>
          </a:p>
        </p:txBody>
      </p:sp>
      <p:sp>
        <p:nvSpPr>
          <p:cNvPr id="1359" name="Google Shape;1359;p46: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60" name="Google Shape;1360;p46: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The leading number (</a:t>
            </a:r>
            <a:r>
              <a:rPr lang="en-US" sz="1200" b="0" i="1" u="none" strike="noStrike" cap="none">
                <a:solidFill>
                  <a:schemeClr val="dk1"/>
                </a:solidFill>
                <a:latin typeface="Times New Roman"/>
                <a:ea typeface="Times New Roman"/>
                <a:cs typeface="Times New Roman"/>
                <a:sym typeface="Times New Roman"/>
              </a:rPr>
              <a:t>10</a:t>
            </a:r>
            <a:r>
              <a:rPr lang="en-US" sz="1200" b="0" i="0" u="none" strike="noStrike" cap="none">
                <a:solidFill>
                  <a:schemeClr val="dk1"/>
                </a:solidFill>
                <a:latin typeface="Times New Roman"/>
                <a:ea typeface="Times New Roman"/>
                <a:cs typeface="Times New Roman"/>
                <a:sym typeface="Times New Roman"/>
              </a:rPr>
              <a:t> in 10BASE-T) refers to the transmission speed in Mbit/s. </a:t>
            </a:r>
            <a:endParaRPr/>
          </a:p>
          <a:p>
            <a:pPr marL="0" marR="0" lvl="0" indent="0" algn="l" rtl="0">
              <a:spcBef>
                <a:spcPts val="360"/>
              </a:spcBef>
              <a:spcAft>
                <a:spcPts val="0"/>
              </a:spcAft>
              <a:buNone/>
            </a:pPr>
            <a:r>
              <a:rPr lang="en-US" sz="1200" b="0" i="1" u="none" strike="noStrike" cap="none">
                <a:solidFill>
                  <a:schemeClr val="dk1"/>
                </a:solidFill>
                <a:latin typeface="Times New Roman"/>
                <a:ea typeface="Times New Roman"/>
                <a:cs typeface="Times New Roman"/>
                <a:sym typeface="Times New Roman"/>
              </a:rPr>
              <a:t>BASE </a:t>
            </a:r>
            <a:r>
              <a:rPr lang="en-US" sz="1200" b="0" i="0" u="none" strike="noStrike" cap="none">
                <a:solidFill>
                  <a:schemeClr val="dk1"/>
                </a:solidFill>
                <a:latin typeface="Times New Roman"/>
                <a:ea typeface="Times New Roman"/>
                <a:cs typeface="Times New Roman"/>
                <a:sym typeface="Times New Roman"/>
              </a:rPr>
              <a:t>denotes that BASEBAND the </a:t>
            </a:r>
            <a:r>
              <a:rPr lang="en-US" sz="1200" b="1" i="0" u="none" strike="noStrike" cap="none">
                <a:solidFill>
                  <a:schemeClr val="dk1"/>
                </a:solidFill>
                <a:latin typeface="Times New Roman"/>
                <a:ea typeface="Times New Roman"/>
                <a:cs typeface="Times New Roman"/>
                <a:sym typeface="Times New Roman"/>
              </a:rPr>
              <a:t>T</a:t>
            </a:r>
            <a:r>
              <a:rPr lang="en-US" sz="1200" b="0" i="0" u="none" strike="noStrike" cap="none">
                <a:solidFill>
                  <a:schemeClr val="dk1"/>
                </a:solidFill>
                <a:latin typeface="Times New Roman"/>
                <a:ea typeface="Times New Roman"/>
                <a:cs typeface="Times New Roman"/>
                <a:sym typeface="Times New Roman"/>
              </a:rPr>
              <a:t> designates twisted pair cable</a:t>
            </a:r>
            <a:endParaRPr/>
          </a:p>
          <a:p>
            <a:pPr marL="0" marR="0" lvl="0" indent="0" algn="l" rtl="0">
              <a:spcBef>
                <a:spcPts val="360"/>
              </a:spcBef>
              <a:spcAft>
                <a:spcPts val="0"/>
              </a:spcAft>
              <a:buNone/>
            </a:pPr>
            <a:endParaRPr sz="1200" b="0" i="0" u="none" strike="noStrike" cap="none">
              <a:solidFill>
                <a:schemeClr val="dk1"/>
              </a:solidFill>
              <a:latin typeface="Times New Roman"/>
              <a:ea typeface="Times New Roman"/>
              <a:cs typeface="Times New Roman"/>
              <a:sym typeface="Times New Roman"/>
            </a:endParaRPr>
          </a:p>
          <a:p>
            <a:pPr marL="0" marR="0" lvl="0" indent="0" algn="l" rtl="0">
              <a:spcBef>
                <a:spcPts val="360"/>
              </a:spcBef>
              <a:spcAft>
                <a:spcPts val="0"/>
              </a:spcAft>
              <a:buNone/>
            </a:pPr>
            <a:r>
              <a:rPr lang="en-US" sz="1200" b="1" i="0" u="none" strike="noStrike" cap="none">
                <a:solidFill>
                  <a:schemeClr val="dk1"/>
                </a:solidFill>
                <a:latin typeface="Times New Roman"/>
                <a:ea typeface="Times New Roman"/>
                <a:cs typeface="Times New Roman"/>
                <a:sym typeface="Times New Roman"/>
              </a:rPr>
              <a:t>100BASE-SX</a:t>
            </a:r>
            <a:r>
              <a:rPr lang="en-US" sz="1200" b="0" i="0" u="none" strike="noStrike" cap="none">
                <a:solidFill>
                  <a:schemeClr val="dk1"/>
                </a:solidFill>
                <a:latin typeface="Times New Roman"/>
                <a:ea typeface="Times New Roman"/>
                <a:cs typeface="Times New Roman"/>
                <a:sym typeface="Times New Roman"/>
              </a:rPr>
              <a:t> is a version of Fast Ethernet over optical fiber. It uses two strands of multi-mode optical fiber for receive and transmit.</a:t>
            </a:r>
            <a:endParaRPr sz="1200" b="0" i="0" u="none" strike="noStrike" cap="none">
              <a:solidFill>
                <a:schemeClr val="dk1"/>
              </a:solidFill>
              <a:latin typeface="Times New Roman"/>
              <a:ea typeface="Times New Roman"/>
              <a:cs typeface="Times New Roman"/>
              <a:sym typeface="Times New Roman"/>
            </a:endParaRPr>
          </a:p>
          <a:p>
            <a:pPr marL="0" marR="0" lvl="0" indent="0" algn="l" rtl="0">
              <a:spcBef>
                <a:spcPts val="360"/>
              </a:spcBef>
              <a:spcAft>
                <a:spcPts val="0"/>
              </a:spcAft>
              <a:buNone/>
            </a:pPr>
            <a:r>
              <a:rPr lang="en-US" sz="1200" b="1" i="0" u="none" strike="noStrike" cap="none">
                <a:solidFill>
                  <a:schemeClr val="dk1"/>
                </a:solidFill>
                <a:latin typeface="Times New Roman"/>
                <a:ea typeface="Times New Roman"/>
                <a:cs typeface="Times New Roman"/>
                <a:sym typeface="Times New Roman"/>
              </a:rPr>
              <a:t>100BASE-BX</a:t>
            </a:r>
            <a:r>
              <a:rPr lang="en-US" sz="1200" b="0" i="0" u="none" strike="noStrike" cap="none">
                <a:solidFill>
                  <a:schemeClr val="dk1"/>
                </a:solidFill>
                <a:latin typeface="Times New Roman"/>
                <a:ea typeface="Times New Roman"/>
                <a:cs typeface="Times New Roman"/>
                <a:sym typeface="Times New Roman"/>
              </a:rPr>
              <a:t> is a version of Fast Ethernet over a single strand of optical fiber (unlike 100BASE-FX, which uses a pair of fibers).</a:t>
            </a:r>
            <a:endParaRPr/>
          </a:p>
          <a:p>
            <a:pPr marL="0" marR="0" lvl="0" indent="0" algn="l" rtl="0">
              <a:spcBef>
                <a:spcPts val="360"/>
              </a:spcBef>
              <a:spcAft>
                <a:spcPts val="0"/>
              </a:spcAft>
              <a:buNone/>
            </a:pPr>
            <a:endParaRPr sz="1200" b="0" i="0" u="none" strike="noStrike" cap="none">
              <a:solidFill>
                <a:schemeClr val="dk1"/>
              </a:solidFill>
              <a:latin typeface="Times New Roman"/>
              <a:ea typeface="Times New Roman"/>
              <a:cs typeface="Times New Roman"/>
              <a:sym typeface="Times New Roman"/>
            </a:endParaRPr>
          </a:p>
          <a:p>
            <a:pPr marL="0" marR="0" lvl="0" indent="0" algn="l" rtl="0">
              <a:spcBef>
                <a:spcPts val="360"/>
              </a:spcBef>
              <a:spcAft>
                <a:spcPts val="0"/>
              </a:spcAft>
              <a:buNone/>
            </a:pPr>
            <a:r>
              <a:rPr lang="en-US" sz="1200" b="1" i="1" u="none" strike="noStrike" cap="none">
                <a:solidFill>
                  <a:schemeClr val="dk1"/>
                </a:solidFill>
                <a:latin typeface="Times New Roman"/>
                <a:ea typeface="Times New Roman"/>
                <a:cs typeface="Times New Roman"/>
                <a:sym typeface="Times New Roman"/>
              </a:rPr>
              <a:t>broadband</a:t>
            </a:r>
            <a:r>
              <a:rPr lang="en-US" sz="1200" b="0" i="0" u="none" strike="noStrike" cap="none">
                <a:solidFill>
                  <a:schemeClr val="dk1"/>
                </a:solidFill>
                <a:latin typeface="Times New Roman"/>
                <a:ea typeface="Times New Roman"/>
                <a:cs typeface="Times New Roman"/>
                <a:sym typeface="Times New Roman"/>
              </a:rPr>
              <a:t> refers to the wide </a:t>
            </a:r>
            <a:r>
              <a:rPr lang="en-US" sz="1200" b="0" i="0" u="sng" strike="noStrike" cap="none">
                <a:solidFill>
                  <a:schemeClr val="hlink"/>
                </a:solidFill>
                <a:latin typeface="Times New Roman"/>
                <a:ea typeface="Times New Roman"/>
                <a:cs typeface="Times New Roman"/>
                <a:sym typeface="Times New Roman"/>
                <a:hlinkClick r:id="rId3"/>
              </a:rPr>
              <a:t>bandwidth</a:t>
            </a:r>
            <a:r>
              <a:rPr lang="en-US" sz="1200" b="0" i="0" u="none" strike="noStrike" cap="none">
                <a:solidFill>
                  <a:schemeClr val="dk1"/>
                </a:solidFill>
                <a:latin typeface="Times New Roman"/>
                <a:ea typeface="Times New Roman"/>
                <a:cs typeface="Times New Roman"/>
                <a:sym typeface="Times New Roman"/>
              </a:rPr>
              <a:t> characteristics of a </a:t>
            </a:r>
            <a:r>
              <a:rPr lang="en-US" sz="1200" b="0" i="0" u="sng" strike="noStrike" cap="none">
                <a:solidFill>
                  <a:schemeClr val="hlink"/>
                </a:solidFill>
                <a:latin typeface="Times New Roman"/>
                <a:ea typeface="Times New Roman"/>
                <a:cs typeface="Times New Roman"/>
                <a:sym typeface="Times New Roman"/>
                <a:hlinkClick r:id="rId4"/>
              </a:rPr>
              <a:t>transmission medium</a:t>
            </a:r>
            <a:r>
              <a:rPr lang="en-US" sz="1200" b="0" i="0" u="none" strike="noStrike" cap="none">
                <a:solidFill>
                  <a:schemeClr val="dk1"/>
                </a:solidFill>
                <a:latin typeface="Times New Roman"/>
                <a:ea typeface="Times New Roman"/>
                <a:cs typeface="Times New Roman"/>
                <a:sym typeface="Times New Roman"/>
              </a:rPr>
              <a:t> and its ability to transport multiple signals and traffic types simultaneously. </a:t>
            </a:r>
            <a:endParaRPr/>
          </a:p>
          <a:p>
            <a:pPr marL="0" marR="0" lvl="0" indent="0" algn="l" rtl="0">
              <a:spcBef>
                <a:spcPts val="360"/>
              </a:spcBef>
              <a:spcAft>
                <a:spcPts val="0"/>
              </a:spcAft>
              <a:buNone/>
            </a:pPr>
            <a:endParaRPr sz="1200" b="0" i="0" u="none" strike="noStrike" cap="none">
              <a:solidFill>
                <a:schemeClr val="dk1"/>
              </a:solidFill>
              <a:latin typeface="Times New Roman"/>
              <a:ea typeface="Times New Roman"/>
              <a:cs typeface="Times New Roman"/>
              <a:sym typeface="Times New Roman"/>
            </a:endParaRPr>
          </a:p>
          <a:p>
            <a:pPr marL="0" marR="0" lvl="0" indent="0" algn="l" rtl="0">
              <a:spcBef>
                <a:spcPts val="360"/>
              </a:spcBef>
              <a:spcAft>
                <a:spcPts val="0"/>
              </a:spcAft>
              <a:buNone/>
            </a:pPr>
            <a:r>
              <a:rPr lang="en-US" sz="1200" b="0" i="0" u="sng" strike="noStrike" cap="none">
                <a:solidFill>
                  <a:schemeClr val="hlink"/>
                </a:solidFill>
                <a:latin typeface="Times New Roman"/>
                <a:ea typeface="Times New Roman"/>
                <a:cs typeface="Times New Roman"/>
                <a:sym typeface="Times New Roman"/>
                <a:hlinkClick r:id="rId5"/>
              </a:rPr>
              <a:t>baseband</a:t>
            </a:r>
            <a:r>
              <a:rPr lang="en-US" sz="1200" b="0" i="0" u="none" strike="noStrike" cap="none">
                <a:solidFill>
                  <a:schemeClr val="dk1"/>
                </a:solidFill>
                <a:latin typeface="Times New Roman"/>
                <a:ea typeface="Times New Roman"/>
                <a:cs typeface="Times New Roman"/>
                <a:sym typeface="Times New Roman"/>
              </a:rPr>
              <a:t> describes a communication system in which information is transported across a single channel</a:t>
            </a: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p47: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chemeClr val="dk1"/>
                </a:solidFill>
                <a:latin typeface="Times New Roman"/>
                <a:ea typeface="Times New Roman"/>
                <a:cs typeface="Times New Roman"/>
                <a:sym typeface="Times New Roman"/>
              </a:rPr>
              <a:t>52</a:t>
            </a:fld>
            <a:endParaRPr sz="1200" i="0">
              <a:solidFill>
                <a:schemeClr val="dk1"/>
              </a:solidFill>
              <a:latin typeface="Times New Roman"/>
              <a:ea typeface="Times New Roman"/>
              <a:cs typeface="Times New Roman"/>
              <a:sym typeface="Times New Roman"/>
            </a:endParaRPr>
          </a:p>
        </p:txBody>
      </p:sp>
      <p:sp>
        <p:nvSpPr>
          <p:cNvPr id="1396" name="Google Shape;1396;p47: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7" name="Google Shape;1397;p47: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p48: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chemeClr val="dk1"/>
                </a:solidFill>
                <a:latin typeface="Times New Roman"/>
                <a:ea typeface="Times New Roman"/>
                <a:cs typeface="Times New Roman"/>
                <a:sym typeface="Times New Roman"/>
              </a:rPr>
              <a:t>53</a:t>
            </a:fld>
            <a:endParaRPr sz="1200" i="0">
              <a:solidFill>
                <a:schemeClr val="dk1"/>
              </a:solidFill>
              <a:latin typeface="Times New Roman"/>
              <a:ea typeface="Times New Roman"/>
              <a:cs typeface="Times New Roman"/>
              <a:sym typeface="Times New Roman"/>
            </a:endParaRPr>
          </a:p>
        </p:txBody>
      </p:sp>
      <p:sp>
        <p:nvSpPr>
          <p:cNvPr id="1407" name="Google Shape;1407;p48: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08" name="Google Shape;1408;p48: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5"/>
        <p:cNvGrpSpPr/>
        <p:nvPr/>
      </p:nvGrpSpPr>
      <p:grpSpPr>
        <a:xfrm>
          <a:off x="0" y="0"/>
          <a:ext cx="0" cy="0"/>
          <a:chOff x="0" y="0"/>
          <a:chExt cx="0" cy="0"/>
        </a:xfrm>
      </p:grpSpPr>
      <p:sp>
        <p:nvSpPr>
          <p:cNvPr id="1416" name="Google Shape;1416;p49: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chemeClr val="dk1"/>
                </a:solidFill>
                <a:latin typeface="Times New Roman"/>
                <a:ea typeface="Times New Roman"/>
                <a:cs typeface="Times New Roman"/>
                <a:sym typeface="Times New Roman"/>
              </a:rPr>
              <a:t>54</a:t>
            </a:fld>
            <a:endParaRPr sz="1200" i="0">
              <a:solidFill>
                <a:schemeClr val="dk1"/>
              </a:solidFill>
              <a:latin typeface="Times New Roman"/>
              <a:ea typeface="Times New Roman"/>
              <a:cs typeface="Times New Roman"/>
              <a:sym typeface="Times New Roman"/>
            </a:endParaRPr>
          </a:p>
        </p:txBody>
      </p:sp>
      <p:sp>
        <p:nvSpPr>
          <p:cNvPr id="1417" name="Google Shape;1417;p49: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8" name="Google Shape;1418;p49: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6"/>
        <p:cNvGrpSpPr/>
        <p:nvPr/>
      </p:nvGrpSpPr>
      <p:grpSpPr>
        <a:xfrm>
          <a:off x="0" y="0"/>
          <a:ext cx="0" cy="0"/>
          <a:chOff x="0" y="0"/>
          <a:chExt cx="0" cy="0"/>
        </a:xfrm>
      </p:grpSpPr>
      <p:sp>
        <p:nvSpPr>
          <p:cNvPr id="1477" name="Google Shape;1477;p50: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chemeClr val="dk1"/>
                </a:solidFill>
                <a:latin typeface="Times New Roman"/>
                <a:ea typeface="Times New Roman"/>
                <a:cs typeface="Times New Roman"/>
                <a:sym typeface="Times New Roman"/>
              </a:rPr>
              <a:t>55</a:t>
            </a:fld>
            <a:endParaRPr sz="1200" i="0">
              <a:solidFill>
                <a:schemeClr val="dk1"/>
              </a:solidFill>
              <a:latin typeface="Times New Roman"/>
              <a:ea typeface="Times New Roman"/>
              <a:cs typeface="Times New Roman"/>
              <a:sym typeface="Times New Roman"/>
            </a:endParaRPr>
          </a:p>
        </p:txBody>
      </p:sp>
      <p:sp>
        <p:nvSpPr>
          <p:cNvPr id="1478" name="Google Shape;1478;p50: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79" name="Google Shape;1479;p50: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Arial"/>
                <a:ea typeface="Arial"/>
                <a:cs typeface="Arial"/>
                <a:sym typeface="Arial"/>
              </a:rPr>
              <a:t>7</a:t>
            </a:fld>
            <a:endParaRPr sz="800" b="0" i="0" u="none" strike="noStrike" cap="none">
              <a:solidFill>
                <a:schemeClr val="dk1"/>
              </a:solidFill>
              <a:latin typeface="Arial"/>
              <a:ea typeface="Arial"/>
              <a:cs typeface="Arial"/>
              <a:sym typeface="Arial"/>
            </a:endParaRPr>
          </a:p>
        </p:txBody>
      </p:sp>
      <p:sp>
        <p:nvSpPr>
          <p:cNvPr id="122" name="Google Shape;122;p5: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 name="Google Shape;123;p5: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lnSpc>
                <a:spcPct val="8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10.1.4.2  End-to-End Connectivity, MAC, and IP (cont.)</a:t>
            </a: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51: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rgbClr val="000000"/>
                </a:solidFill>
                <a:latin typeface="Times New Roman"/>
                <a:ea typeface="Times New Roman"/>
                <a:cs typeface="Times New Roman"/>
                <a:sym typeface="Times New Roman"/>
              </a:rPr>
              <a:t>56</a:t>
            </a:fld>
            <a:endParaRPr sz="1200" i="0">
              <a:solidFill>
                <a:srgbClr val="000000"/>
              </a:solidFill>
              <a:latin typeface="Times New Roman"/>
              <a:ea typeface="Times New Roman"/>
              <a:cs typeface="Times New Roman"/>
              <a:sym typeface="Times New Roman"/>
            </a:endParaRPr>
          </a:p>
        </p:txBody>
      </p:sp>
      <p:sp>
        <p:nvSpPr>
          <p:cNvPr id="1541" name="Google Shape;1541;p51: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42" name="Google Shape;1542;p51: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9"/>
        <p:cNvGrpSpPr/>
        <p:nvPr/>
      </p:nvGrpSpPr>
      <p:grpSpPr>
        <a:xfrm>
          <a:off x="0" y="0"/>
          <a:ext cx="0" cy="0"/>
          <a:chOff x="0" y="0"/>
          <a:chExt cx="0" cy="0"/>
        </a:xfrm>
      </p:grpSpPr>
      <p:sp>
        <p:nvSpPr>
          <p:cNvPr id="1620" name="Google Shape;1620;p52: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rgbClr val="000000"/>
                </a:solidFill>
                <a:latin typeface="Times New Roman"/>
                <a:ea typeface="Times New Roman"/>
                <a:cs typeface="Times New Roman"/>
                <a:sym typeface="Times New Roman"/>
              </a:rPr>
              <a:t>57</a:t>
            </a:fld>
            <a:endParaRPr sz="1200" i="0">
              <a:solidFill>
                <a:srgbClr val="000000"/>
              </a:solidFill>
              <a:latin typeface="Times New Roman"/>
              <a:ea typeface="Times New Roman"/>
              <a:cs typeface="Times New Roman"/>
              <a:sym typeface="Times New Roman"/>
            </a:endParaRPr>
          </a:p>
        </p:txBody>
      </p:sp>
      <p:sp>
        <p:nvSpPr>
          <p:cNvPr id="1621" name="Google Shape;1621;p52: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22" name="Google Shape;1622;p52: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9"/>
        <p:cNvGrpSpPr/>
        <p:nvPr/>
      </p:nvGrpSpPr>
      <p:grpSpPr>
        <a:xfrm>
          <a:off x="0" y="0"/>
          <a:ext cx="0" cy="0"/>
          <a:chOff x="0" y="0"/>
          <a:chExt cx="0" cy="0"/>
        </a:xfrm>
      </p:grpSpPr>
      <p:sp>
        <p:nvSpPr>
          <p:cNvPr id="1630" name="Google Shape;1630;p53: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rgbClr val="000000"/>
                </a:solidFill>
                <a:latin typeface="Times New Roman"/>
                <a:ea typeface="Times New Roman"/>
                <a:cs typeface="Times New Roman"/>
                <a:sym typeface="Times New Roman"/>
              </a:rPr>
              <a:t>58</a:t>
            </a:fld>
            <a:endParaRPr sz="1200" i="0">
              <a:solidFill>
                <a:srgbClr val="000000"/>
              </a:solidFill>
              <a:latin typeface="Times New Roman"/>
              <a:ea typeface="Times New Roman"/>
              <a:cs typeface="Times New Roman"/>
              <a:sym typeface="Times New Roman"/>
            </a:endParaRPr>
          </a:p>
        </p:txBody>
      </p:sp>
      <p:sp>
        <p:nvSpPr>
          <p:cNvPr id="1631" name="Google Shape;1631;p53: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32" name="Google Shape;1632;p53: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6"/>
        <p:cNvGrpSpPr/>
        <p:nvPr/>
      </p:nvGrpSpPr>
      <p:grpSpPr>
        <a:xfrm>
          <a:off x="0" y="0"/>
          <a:ext cx="0" cy="0"/>
          <a:chOff x="0" y="0"/>
          <a:chExt cx="0" cy="0"/>
        </a:xfrm>
      </p:grpSpPr>
      <p:sp>
        <p:nvSpPr>
          <p:cNvPr id="1747" name="Google Shape;1747;p54: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rgbClr val="000000"/>
                </a:solidFill>
                <a:latin typeface="Times New Roman"/>
                <a:ea typeface="Times New Roman"/>
                <a:cs typeface="Times New Roman"/>
                <a:sym typeface="Times New Roman"/>
              </a:rPr>
              <a:t>59</a:t>
            </a:fld>
            <a:endParaRPr sz="1200" i="0">
              <a:solidFill>
                <a:srgbClr val="000000"/>
              </a:solidFill>
              <a:latin typeface="Times New Roman"/>
              <a:ea typeface="Times New Roman"/>
              <a:cs typeface="Times New Roman"/>
              <a:sym typeface="Times New Roman"/>
            </a:endParaRPr>
          </a:p>
        </p:txBody>
      </p:sp>
      <p:sp>
        <p:nvSpPr>
          <p:cNvPr id="1748" name="Google Shape;1748;p54: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49" name="Google Shape;1749;p54: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p55: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rgbClr val="000000"/>
                </a:solidFill>
                <a:latin typeface="Times New Roman"/>
                <a:ea typeface="Times New Roman"/>
                <a:cs typeface="Times New Roman"/>
                <a:sym typeface="Times New Roman"/>
              </a:rPr>
              <a:t>60</a:t>
            </a:fld>
            <a:endParaRPr sz="1200" i="0">
              <a:solidFill>
                <a:srgbClr val="000000"/>
              </a:solidFill>
              <a:latin typeface="Times New Roman"/>
              <a:ea typeface="Times New Roman"/>
              <a:cs typeface="Times New Roman"/>
              <a:sym typeface="Times New Roman"/>
            </a:endParaRPr>
          </a:p>
        </p:txBody>
      </p:sp>
      <p:sp>
        <p:nvSpPr>
          <p:cNvPr id="1817" name="Google Shape;1817;p55: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18" name="Google Shape;1818;p55: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4"/>
        <p:cNvGrpSpPr/>
        <p:nvPr/>
      </p:nvGrpSpPr>
      <p:grpSpPr>
        <a:xfrm>
          <a:off x="0" y="0"/>
          <a:ext cx="0" cy="0"/>
          <a:chOff x="0" y="0"/>
          <a:chExt cx="0" cy="0"/>
        </a:xfrm>
      </p:grpSpPr>
      <p:sp>
        <p:nvSpPr>
          <p:cNvPr id="1885" name="Google Shape;1885;p56: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rgbClr val="000000"/>
                </a:solidFill>
                <a:latin typeface="Times New Roman"/>
                <a:ea typeface="Times New Roman"/>
                <a:cs typeface="Times New Roman"/>
                <a:sym typeface="Times New Roman"/>
              </a:rPr>
              <a:t>61</a:t>
            </a:fld>
            <a:endParaRPr sz="1200" i="0">
              <a:solidFill>
                <a:srgbClr val="000000"/>
              </a:solidFill>
              <a:latin typeface="Times New Roman"/>
              <a:ea typeface="Times New Roman"/>
              <a:cs typeface="Times New Roman"/>
              <a:sym typeface="Times New Roman"/>
            </a:endParaRPr>
          </a:p>
        </p:txBody>
      </p:sp>
      <p:sp>
        <p:nvSpPr>
          <p:cNvPr id="1886" name="Google Shape;1886;p56: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87" name="Google Shape;1887;p56: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9"/>
        <p:cNvGrpSpPr/>
        <p:nvPr/>
      </p:nvGrpSpPr>
      <p:grpSpPr>
        <a:xfrm>
          <a:off x="0" y="0"/>
          <a:ext cx="0" cy="0"/>
          <a:chOff x="0" y="0"/>
          <a:chExt cx="0" cy="0"/>
        </a:xfrm>
      </p:grpSpPr>
      <p:sp>
        <p:nvSpPr>
          <p:cNvPr id="2040" name="Google Shape;2040;p57: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rgbClr val="000000"/>
                </a:solidFill>
                <a:latin typeface="Times New Roman"/>
                <a:ea typeface="Times New Roman"/>
                <a:cs typeface="Times New Roman"/>
                <a:sym typeface="Times New Roman"/>
              </a:rPr>
              <a:t>62</a:t>
            </a:fld>
            <a:endParaRPr sz="1200" i="0">
              <a:solidFill>
                <a:srgbClr val="000000"/>
              </a:solidFill>
              <a:latin typeface="Times New Roman"/>
              <a:ea typeface="Times New Roman"/>
              <a:cs typeface="Times New Roman"/>
              <a:sym typeface="Times New Roman"/>
            </a:endParaRPr>
          </a:p>
        </p:txBody>
      </p:sp>
      <p:sp>
        <p:nvSpPr>
          <p:cNvPr id="2041" name="Google Shape;2041;p57: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42" name="Google Shape;2042;p57: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1"/>
        <p:cNvGrpSpPr/>
        <p:nvPr/>
      </p:nvGrpSpPr>
      <p:grpSpPr>
        <a:xfrm>
          <a:off x="0" y="0"/>
          <a:ext cx="0" cy="0"/>
          <a:chOff x="0" y="0"/>
          <a:chExt cx="0" cy="0"/>
        </a:xfrm>
      </p:grpSpPr>
      <p:sp>
        <p:nvSpPr>
          <p:cNvPr id="2112" name="Google Shape;2112;p58:notes"/>
          <p:cNvSpPr txBox="1">
            <a:spLocks noGrp="1"/>
          </p:cNvSpPr>
          <p:nvPr>
            <p:ph type="body" idx="1"/>
          </p:nvPr>
        </p:nvSpPr>
        <p:spPr>
          <a:xfrm>
            <a:off x="974725" y="4560888"/>
            <a:ext cx="5365750" cy="4321175"/>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113" name="Google Shape;2113;p58: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5"/>
        <p:cNvGrpSpPr/>
        <p:nvPr/>
      </p:nvGrpSpPr>
      <p:grpSpPr>
        <a:xfrm>
          <a:off x="0" y="0"/>
          <a:ext cx="0" cy="0"/>
          <a:chOff x="0" y="0"/>
          <a:chExt cx="0" cy="0"/>
        </a:xfrm>
      </p:grpSpPr>
      <p:sp>
        <p:nvSpPr>
          <p:cNvPr id="2266" name="Google Shape;2266;p59:notes"/>
          <p:cNvSpPr txBox="1">
            <a:spLocks noGrp="1"/>
          </p:cNvSpPr>
          <p:nvPr>
            <p:ph type="body" idx="1"/>
          </p:nvPr>
        </p:nvSpPr>
        <p:spPr>
          <a:xfrm>
            <a:off x="974725" y="4560888"/>
            <a:ext cx="5365750" cy="4321175"/>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267" name="Google Shape;2267;p59: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4"/>
        <p:cNvGrpSpPr/>
        <p:nvPr/>
      </p:nvGrpSpPr>
      <p:grpSpPr>
        <a:xfrm>
          <a:off x="0" y="0"/>
          <a:ext cx="0" cy="0"/>
          <a:chOff x="0" y="0"/>
          <a:chExt cx="0" cy="0"/>
        </a:xfrm>
      </p:grpSpPr>
      <p:sp>
        <p:nvSpPr>
          <p:cNvPr id="2415" name="Google Shape;2415;p60:notes"/>
          <p:cNvSpPr txBox="1">
            <a:spLocks noGrp="1"/>
          </p:cNvSpPr>
          <p:nvPr>
            <p:ph type="body" idx="1"/>
          </p:nvPr>
        </p:nvSpPr>
        <p:spPr>
          <a:xfrm>
            <a:off x="974725" y="4560888"/>
            <a:ext cx="5365750" cy="4321175"/>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416" name="Google Shape;2416;p60: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Arial"/>
                <a:ea typeface="Arial"/>
                <a:cs typeface="Arial"/>
                <a:sym typeface="Arial"/>
              </a:rPr>
              <a:t>8</a:t>
            </a:fld>
            <a:endParaRPr sz="800" b="0" i="0" u="none" strike="noStrike" cap="none">
              <a:solidFill>
                <a:schemeClr val="dk1"/>
              </a:solidFill>
              <a:latin typeface="Arial"/>
              <a:ea typeface="Arial"/>
              <a:cs typeface="Arial"/>
              <a:sym typeface="Arial"/>
            </a:endParaRPr>
          </a:p>
        </p:txBody>
      </p:sp>
      <p:sp>
        <p:nvSpPr>
          <p:cNvPr id="129" name="Google Shape;129;p6: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0" name="Google Shape;130;p6: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lnSpc>
                <a:spcPct val="8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10.1.1.2  MAC Sublayer (cont.)</a:t>
            </a:r>
            <a:endParaRPr/>
          </a:p>
          <a:p>
            <a:pPr marL="0" marR="0" lvl="0" indent="0" algn="l" rtl="0">
              <a:lnSpc>
                <a:spcPct val="80000"/>
              </a:lnSpc>
              <a:spcBef>
                <a:spcPts val="360"/>
              </a:spcBef>
              <a:spcAft>
                <a:spcPts val="0"/>
              </a:spcAft>
              <a:buClr>
                <a:schemeClr val="dk1"/>
              </a:buClr>
              <a:buSzPts val="1200"/>
              <a:buFont typeface="Times New Roman"/>
              <a:buNone/>
            </a:pPr>
            <a:endParaRPr sz="1200" b="0" i="0" u="none" strike="noStrike" cap="none">
              <a:solidFill>
                <a:schemeClr val="dk1"/>
              </a:solidFill>
              <a:latin typeface="Times New Roman"/>
              <a:ea typeface="Times New Roman"/>
              <a:cs typeface="Times New Roman"/>
              <a:sym typeface="Times New Roman"/>
            </a:endParaRPr>
          </a:p>
          <a:p>
            <a:pPr marL="0" marR="0" lvl="0" indent="0" algn="l" rtl="0">
              <a:lnSpc>
                <a:spcPct val="80000"/>
              </a:lnSpc>
              <a:spcBef>
                <a:spcPts val="36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The </a:t>
            </a:r>
            <a:r>
              <a:rPr lang="en-US" sz="1200" b="0" i="1" u="none" strike="noStrike" cap="none">
                <a:solidFill>
                  <a:schemeClr val="dk1"/>
                </a:solidFill>
                <a:latin typeface="Times New Roman"/>
                <a:ea typeface="Times New Roman"/>
                <a:cs typeface="Times New Roman"/>
                <a:sym typeface="Times New Roman"/>
              </a:rPr>
              <a:t>Start frame delimiter</a:t>
            </a:r>
            <a:r>
              <a:rPr lang="en-US" sz="1200" b="0" i="0" u="none" strike="noStrike" cap="none">
                <a:solidFill>
                  <a:schemeClr val="dk1"/>
                </a:solidFill>
                <a:latin typeface="Times New Roman"/>
                <a:ea typeface="Times New Roman"/>
                <a:cs typeface="Times New Roman"/>
                <a:sym typeface="Times New Roman"/>
              </a:rPr>
              <a:t> is a single byte, 10101011, which is a frame flag, indicating the start of a frame.</a:t>
            </a: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0"/>
        <p:cNvGrpSpPr/>
        <p:nvPr/>
      </p:nvGrpSpPr>
      <p:grpSpPr>
        <a:xfrm>
          <a:off x="0" y="0"/>
          <a:ext cx="0" cy="0"/>
          <a:chOff x="0" y="0"/>
          <a:chExt cx="0" cy="0"/>
        </a:xfrm>
      </p:grpSpPr>
      <p:sp>
        <p:nvSpPr>
          <p:cNvPr id="2521" name="Google Shape;2521;p61: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22" name="Google Shape;2522;p61: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IEEE 802.1Q standard that supports Virtual LANs (VLANs) on an Ethernet network. defines a system of VLAN tagging for Ethernet frames and the accompanying procedures to be used by bridges and switches in handling such frames. </a:t>
            </a:r>
            <a:endParaRPr sz="1200" b="0" i="0" u="none" strike="noStrike" cap="none">
              <a:solidFill>
                <a:schemeClr val="dk1"/>
              </a:solidFill>
              <a:latin typeface="Times New Roman"/>
              <a:ea typeface="Times New Roman"/>
              <a:cs typeface="Times New Roman"/>
              <a:sym typeface="Times New Roman"/>
            </a:endParaRPr>
          </a:p>
        </p:txBody>
      </p:sp>
      <p:sp>
        <p:nvSpPr>
          <p:cNvPr id="2523" name="Google Shape;2523;p61: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chemeClr val="dk1"/>
                </a:solidFill>
                <a:latin typeface="Times New Roman"/>
                <a:ea typeface="Times New Roman"/>
                <a:cs typeface="Times New Roman"/>
                <a:sym typeface="Times New Roman"/>
              </a:rPr>
              <a:t>67</a:t>
            </a:fld>
            <a:endParaRPr sz="1200" i="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0"/>
        <p:cNvGrpSpPr/>
        <p:nvPr/>
      </p:nvGrpSpPr>
      <p:grpSpPr>
        <a:xfrm>
          <a:off x="0" y="0"/>
          <a:ext cx="0" cy="0"/>
          <a:chOff x="0" y="0"/>
          <a:chExt cx="0" cy="0"/>
        </a:xfrm>
      </p:grpSpPr>
      <p:sp>
        <p:nvSpPr>
          <p:cNvPr id="2641" name="Google Shape;2641;p62:notes"/>
          <p:cNvSpPr txBox="1">
            <a:spLocks noGrp="1"/>
          </p:cNvSpPr>
          <p:nvPr>
            <p:ph type="body" idx="1"/>
          </p:nvPr>
        </p:nvSpPr>
        <p:spPr>
          <a:xfrm>
            <a:off x="974725" y="4560888"/>
            <a:ext cx="5365750" cy="4321175"/>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642" name="Google Shape;2642;p62: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p63: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chemeClr val="dk1"/>
                </a:solidFill>
                <a:latin typeface="Times New Roman"/>
                <a:ea typeface="Times New Roman"/>
                <a:cs typeface="Times New Roman"/>
                <a:sym typeface="Times New Roman"/>
              </a:rPr>
              <a:t>70</a:t>
            </a:fld>
            <a:endParaRPr sz="1200" i="0">
              <a:solidFill>
                <a:schemeClr val="dk1"/>
              </a:solidFill>
              <a:latin typeface="Times New Roman"/>
              <a:ea typeface="Times New Roman"/>
              <a:cs typeface="Times New Roman"/>
              <a:sym typeface="Times New Roman"/>
            </a:endParaRPr>
          </a:p>
        </p:txBody>
      </p:sp>
      <p:sp>
        <p:nvSpPr>
          <p:cNvPr id="2693" name="Google Shape;2693;p63: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94" name="Google Shape;2694;p63: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2"/>
        <p:cNvGrpSpPr/>
        <p:nvPr/>
      </p:nvGrpSpPr>
      <p:grpSpPr>
        <a:xfrm>
          <a:off x="0" y="0"/>
          <a:ext cx="0" cy="0"/>
          <a:chOff x="0" y="0"/>
          <a:chExt cx="0" cy="0"/>
        </a:xfrm>
      </p:grpSpPr>
      <p:sp>
        <p:nvSpPr>
          <p:cNvPr id="2703" name="Google Shape;2703;p64:notes"/>
          <p:cNvSpPr txBox="1">
            <a:spLocks noGrp="1"/>
          </p:cNvSpPr>
          <p:nvPr>
            <p:ph type="body" idx="1"/>
          </p:nvPr>
        </p:nvSpPr>
        <p:spPr>
          <a:xfrm>
            <a:off x="974725" y="4560888"/>
            <a:ext cx="5365750" cy="4321175"/>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704" name="Google Shape;2704;p64: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1"/>
        <p:cNvGrpSpPr/>
        <p:nvPr/>
      </p:nvGrpSpPr>
      <p:grpSpPr>
        <a:xfrm>
          <a:off x="0" y="0"/>
          <a:ext cx="0" cy="0"/>
          <a:chOff x="0" y="0"/>
          <a:chExt cx="0" cy="0"/>
        </a:xfrm>
      </p:grpSpPr>
      <p:sp>
        <p:nvSpPr>
          <p:cNvPr id="2712" name="Google Shape;2712;p65:notes"/>
          <p:cNvSpPr txBox="1">
            <a:spLocks noGrp="1"/>
          </p:cNvSpPr>
          <p:nvPr>
            <p:ph type="body" idx="1"/>
          </p:nvPr>
        </p:nvSpPr>
        <p:spPr>
          <a:xfrm>
            <a:off x="974725" y="4560888"/>
            <a:ext cx="5365750" cy="4321175"/>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713" name="Google Shape;2713;p65: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p66:notes"/>
          <p:cNvSpPr txBox="1">
            <a:spLocks noGrp="1"/>
          </p:cNvSpPr>
          <p:nvPr>
            <p:ph type="body" idx="1"/>
          </p:nvPr>
        </p:nvSpPr>
        <p:spPr>
          <a:xfrm>
            <a:off x="974725" y="4560888"/>
            <a:ext cx="5365750" cy="4321175"/>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007" name="Google Shape;3007;p66: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6"/>
        <p:cNvGrpSpPr/>
        <p:nvPr/>
      </p:nvGrpSpPr>
      <p:grpSpPr>
        <a:xfrm>
          <a:off x="0" y="0"/>
          <a:ext cx="0" cy="0"/>
          <a:chOff x="0" y="0"/>
          <a:chExt cx="0" cy="0"/>
        </a:xfrm>
      </p:grpSpPr>
      <p:sp>
        <p:nvSpPr>
          <p:cNvPr id="3187" name="Google Shape;3187;p67:notes"/>
          <p:cNvSpPr txBox="1">
            <a:spLocks noGrp="1"/>
          </p:cNvSpPr>
          <p:nvPr>
            <p:ph type="body" idx="1"/>
          </p:nvPr>
        </p:nvSpPr>
        <p:spPr>
          <a:xfrm>
            <a:off x="974725" y="4560888"/>
            <a:ext cx="5365750" cy="4321175"/>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188" name="Google Shape;3188;p67: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3"/>
        <p:cNvGrpSpPr/>
        <p:nvPr/>
      </p:nvGrpSpPr>
      <p:grpSpPr>
        <a:xfrm>
          <a:off x="0" y="0"/>
          <a:ext cx="0" cy="0"/>
          <a:chOff x="0" y="0"/>
          <a:chExt cx="0" cy="0"/>
        </a:xfrm>
      </p:grpSpPr>
      <p:sp>
        <p:nvSpPr>
          <p:cNvPr id="3364" name="Google Shape;3364;p68:notes"/>
          <p:cNvSpPr txBox="1">
            <a:spLocks noGrp="1"/>
          </p:cNvSpPr>
          <p:nvPr>
            <p:ph type="body" idx="1"/>
          </p:nvPr>
        </p:nvSpPr>
        <p:spPr>
          <a:xfrm>
            <a:off x="974725" y="4560888"/>
            <a:ext cx="5365750" cy="4321175"/>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365" name="Google Shape;3365;p68: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1"/>
        <p:cNvGrpSpPr/>
        <p:nvPr/>
      </p:nvGrpSpPr>
      <p:grpSpPr>
        <a:xfrm>
          <a:off x="0" y="0"/>
          <a:ext cx="0" cy="0"/>
          <a:chOff x="0" y="0"/>
          <a:chExt cx="0" cy="0"/>
        </a:xfrm>
      </p:grpSpPr>
      <p:sp>
        <p:nvSpPr>
          <p:cNvPr id="3492" name="Google Shape;3492;p69:notes"/>
          <p:cNvSpPr txBox="1">
            <a:spLocks noGrp="1"/>
          </p:cNvSpPr>
          <p:nvPr>
            <p:ph type="body" idx="1"/>
          </p:nvPr>
        </p:nvSpPr>
        <p:spPr>
          <a:xfrm>
            <a:off x="974725" y="4560888"/>
            <a:ext cx="5365750" cy="4321175"/>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493" name="Google Shape;3493;p69: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1"/>
        <p:cNvGrpSpPr/>
        <p:nvPr/>
      </p:nvGrpSpPr>
      <p:grpSpPr>
        <a:xfrm>
          <a:off x="0" y="0"/>
          <a:ext cx="0" cy="0"/>
          <a:chOff x="0" y="0"/>
          <a:chExt cx="0" cy="0"/>
        </a:xfrm>
      </p:grpSpPr>
      <p:sp>
        <p:nvSpPr>
          <p:cNvPr id="3772" name="Google Shape;3772;p70:notes"/>
          <p:cNvSpPr txBox="1">
            <a:spLocks noGrp="1"/>
          </p:cNvSpPr>
          <p:nvPr>
            <p:ph type="body" idx="1"/>
          </p:nvPr>
        </p:nvSpPr>
        <p:spPr>
          <a:xfrm>
            <a:off x="974725" y="4560888"/>
            <a:ext cx="5365750" cy="4321175"/>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773" name="Google Shape;3773;p70: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Arial"/>
                <a:ea typeface="Arial"/>
                <a:cs typeface="Arial"/>
                <a:sym typeface="Arial"/>
              </a:rPr>
              <a:t>9</a:t>
            </a:fld>
            <a:endParaRPr sz="800" b="0" i="0" u="none" strike="noStrike" cap="none">
              <a:solidFill>
                <a:schemeClr val="dk1"/>
              </a:solidFill>
              <a:latin typeface="Arial"/>
              <a:ea typeface="Arial"/>
              <a:cs typeface="Arial"/>
              <a:sym typeface="Arial"/>
            </a:endParaRPr>
          </a:p>
        </p:txBody>
      </p:sp>
      <p:sp>
        <p:nvSpPr>
          <p:cNvPr id="136" name="Google Shape;136;p7: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7" name="Google Shape;137;p7: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lnSpc>
                <a:spcPct val="8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9.1.2.1 Formatting Data for Transmission</a:t>
            </a: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1"/>
        <p:cNvGrpSpPr/>
        <p:nvPr/>
      </p:nvGrpSpPr>
      <p:grpSpPr>
        <a:xfrm>
          <a:off x="0" y="0"/>
          <a:ext cx="0" cy="0"/>
          <a:chOff x="0" y="0"/>
          <a:chExt cx="0" cy="0"/>
        </a:xfrm>
      </p:grpSpPr>
      <p:sp>
        <p:nvSpPr>
          <p:cNvPr id="4062" name="Google Shape;4062;p71:notes"/>
          <p:cNvSpPr txBox="1">
            <a:spLocks noGrp="1"/>
          </p:cNvSpPr>
          <p:nvPr>
            <p:ph type="body" idx="1"/>
          </p:nvPr>
        </p:nvSpPr>
        <p:spPr>
          <a:xfrm>
            <a:off x="974725" y="4560888"/>
            <a:ext cx="5365750" cy="4321175"/>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4063" name="Google Shape;4063;p71: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2"/>
        <p:cNvGrpSpPr/>
        <p:nvPr/>
      </p:nvGrpSpPr>
      <p:grpSpPr>
        <a:xfrm>
          <a:off x="0" y="0"/>
          <a:ext cx="0" cy="0"/>
          <a:chOff x="0" y="0"/>
          <a:chExt cx="0" cy="0"/>
        </a:xfrm>
      </p:grpSpPr>
      <p:sp>
        <p:nvSpPr>
          <p:cNvPr id="4373" name="Google Shape;4373;p72: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rgbClr val="000000"/>
                </a:solidFill>
                <a:latin typeface="Times New Roman"/>
                <a:ea typeface="Times New Roman"/>
                <a:cs typeface="Times New Roman"/>
                <a:sym typeface="Times New Roman"/>
              </a:rPr>
              <a:t>79</a:t>
            </a:fld>
            <a:endParaRPr sz="1200" i="0">
              <a:solidFill>
                <a:srgbClr val="000000"/>
              </a:solidFill>
              <a:latin typeface="Times New Roman"/>
              <a:ea typeface="Times New Roman"/>
              <a:cs typeface="Times New Roman"/>
              <a:sym typeface="Times New Roman"/>
            </a:endParaRPr>
          </a:p>
        </p:txBody>
      </p:sp>
      <p:sp>
        <p:nvSpPr>
          <p:cNvPr id="4374" name="Google Shape;4374;p72: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75" name="Google Shape;4375;p72: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2"/>
        <p:cNvGrpSpPr/>
        <p:nvPr/>
      </p:nvGrpSpPr>
      <p:grpSpPr>
        <a:xfrm>
          <a:off x="0" y="0"/>
          <a:ext cx="0" cy="0"/>
          <a:chOff x="0" y="0"/>
          <a:chExt cx="0" cy="0"/>
        </a:xfrm>
      </p:grpSpPr>
      <p:sp>
        <p:nvSpPr>
          <p:cNvPr id="4383" name="Google Shape;4383;p73: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i="0">
                <a:solidFill>
                  <a:srgbClr val="000000"/>
                </a:solidFill>
                <a:latin typeface="Times New Roman"/>
                <a:ea typeface="Times New Roman"/>
                <a:cs typeface="Times New Roman"/>
                <a:sym typeface="Times New Roman"/>
              </a:rPr>
              <a:t>80</a:t>
            </a:fld>
            <a:endParaRPr sz="1200" i="0">
              <a:solidFill>
                <a:srgbClr val="000000"/>
              </a:solidFill>
              <a:latin typeface="Times New Roman"/>
              <a:ea typeface="Times New Roman"/>
              <a:cs typeface="Times New Roman"/>
              <a:sym typeface="Times New Roman"/>
            </a:endParaRPr>
          </a:p>
        </p:txBody>
      </p:sp>
      <p:sp>
        <p:nvSpPr>
          <p:cNvPr id="4384" name="Google Shape;4384;p73: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85" name="Google Shape;4385;p73: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sldNum" idx="12"/>
          </p:nvPr>
        </p:nvSpPr>
        <p:spPr>
          <a:xfrm>
            <a:off x="4144963" y="9120188"/>
            <a:ext cx="3170237" cy="481012"/>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10</a:t>
            </a:fld>
            <a:endParaRPr sz="1200" b="0" i="0" u="none" strike="noStrike" cap="none">
              <a:solidFill>
                <a:schemeClr val="dk1"/>
              </a:solidFill>
              <a:latin typeface="Times New Roman"/>
              <a:ea typeface="Times New Roman"/>
              <a:cs typeface="Times New Roman"/>
              <a:sym typeface="Times New Roman"/>
            </a:endParaRPr>
          </a:p>
        </p:txBody>
      </p:sp>
      <p:sp>
        <p:nvSpPr>
          <p:cNvPr id="143" name="Google Shape;143;p8: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4" name="Google Shape;144;p8:notes"/>
          <p:cNvSpPr txBox="1">
            <a:spLocks noGrp="1"/>
          </p:cNvSpPr>
          <p:nvPr>
            <p:ph type="body" idx="1"/>
          </p:nvPr>
        </p:nvSpPr>
        <p:spPr>
          <a:xfrm>
            <a:off x="974725" y="4560888"/>
            <a:ext cx="5365750" cy="4321175"/>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sz="2300" i="1">
                <a:solidFill>
                  <a:schemeClr val="tx1"/>
                </a:solidFill>
                <a:latin typeface="Comic Sans MS" charset="0"/>
                <a:ea typeface="ＭＳ Ｐゴシック" charset="0"/>
                <a:cs typeface="ＭＳ Ｐゴシック" charset="0"/>
              </a:defRPr>
            </a:lvl1pPr>
            <a:lvl2pPr marL="35879619" indent="-35447153" defTabSz="914485">
              <a:defRPr sz="2300" i="1">
                <a:solidFill>
                  <a:schemeClr val="tx1"/>
                </a:solidFill>
                <a:latin typeface="Comic Sans MS" charset="0"/>
                <a:ea typeface="ＭＳ Ｐゴシック" charset="0"/>
              </a:defRPr>
            </a:lvl2pPr>
            <a:lvl3pPr>
              <a:defRPr sz="2300" i="1">
                <a:solidFill>
                  <a:schemeClr val="tx1"/>
                </a:solidFill>
                <a:latin typeface="Comic Sans MS" charset="0"/>
                <a:ea typeface="ＭＳ Ｐゴシック" charset="0"/>
              </a:defRPr>
            </a:lvl3pPr>
            <a:lvl4pPr>
              <a:defRPr sz="2300" i="1">
                <a:solidFill>
                  <a:schemeClr val="tx1"/>
                </a:solidFill>
                <a:latin typeface="Comic Sans MS" charset="0"/>
                <a:ea typeface="ＭＳ Ｐゴシック" charset="0"/>
              </a:defRPr>
            </a:lvl4pPr>
            <a:lvl5pPr>
              <a:defRPr sz="2300" i="1">
                <a:solidFill>
                  <a:schemeClr val="tx1"/>
                </a:solidFill>
                <a:latin typeface="Comic Sans MS" charset="0"/>
                <a:ea typeface="ＭＳ Ｐゴシック" charset="0"/>
              </a:defRPr>
            </a:lvl5pPr>
            <a:lvl6pPr marL="432465" eaLnBrk="0" fontAlgn="base" hangingPunct="0">
              <a:spcBef>
                <a:spcPct val="0"/>
              </a:spcBef>
              <a:spcAft>
                <a:spcPct val="0"/>
              </a:spcAft>
              <a:defRPr sz="2300" i="1">
                <a:solidFill>
                  <a:schemeClr val="tx1"/>
                </a:solidFill>
                <a:latin typeface="Comic Sans MS" charset="0"/>
                <a:ea typeface="ＭＳ Ｐゴシック" charset="0"/>
              </a:defRPr>
            </a:lvl6pPr>
            <a:lvl7pPr marL="864931" eaLnBrk="0" fontAlgn="base" hangingPunct="0">
              <a:spcBef>
                <a:spcPct val="0"/>
              </a:spcBef>
              <a:spcAft>
                <a:spcPct val="0"/>
              </a:spcAft>
              <a:defRPr sz="2300" i="1">
                <a:solidFill>
                  <a:schemeClr val="tx1"/>
                </a:solidFill>
                <a:latin typeface="Comic Sans MS" charset="0"/>
                <a:ea typeface="ＭＳ Ｐゴシック" charset="0"/>
              </a:defRPr>
            </a:lvl7pPr>
            <a:lvl8pPr marL="1297396" eaLnBrk="0" fontAlgn="base" hangingPunct="0">
              <a:spcBef>
                <a:spcPct val="0"/>
              </a:spcBef>
              <a:spcAft>
                <a:spcPct val="0"/>
              </a:spcAft>
              <a:defRPr sz="2300" i="1">
                <a:solidFill>
                  <a:schemeClr val="tx1"/>
                </a:solidFill>
                <a:latin typeface="Comic Sans MS" charset="0"/>
                <a:ea typeface="ＭＳ Ｐゴシック" charset="0"/>
              </a:defRPr>
            </a:lvl8pPr>
            <a:lvl9pPr marL="1729862" eaLnBrk="0" fontAlgn="base" hangingPunct="0">
              <a:spcBef>
                <a:spcPct val="0"/>
              </a:spcBef>
              <a:spcAft>
                <a:spcPct val="0"/>
              </a:spcAft>
              <a:defRPr sz="2300" i="1">
                <a:solidFill>
                  <a:schemeClr val="tx1"/>
                </a:solidFill>
                <a:latin typeface="Comic Sans MS" charset="0"/>
                <a:ea typeface="ＭＳ Ｐゴシック" charset="0"/>
              </a:defRPr>
            </a:lvl9pPr>
          </a:lstStyle>
          <a:p>
            <a:fld id="{90F3BDF4-74C3-E442-A3DE-2E935666060A}" type="slidenum">
              <a:rPr lang="en-US" sz="1100" i="0">
                <a:latin typeface="Times New Roman" charset="0"/>
              </a:rPr>
              <a:pPr/>
              <a:t>11</a:t>
            </a:fld>
            <a:endParaRPr lang="en-US" sz="1100" i="0">
              <a:latin typeface="Times New Roman"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
        <p:nvSpPr>
          <p:cNvPr id="2" name="Footer Placeholder 1"/>
          <p:cNvSpPr>
            <a:spLocks noGrp="1"/>
          </p:cNvSpPr>
          <p:nvPr>
            <p:ph type="ftr" sz="quarter" idx="10"/>
          </p:nvPr>
        </p:nvSpPr>
        <p:spPr/>
        <p:txBody>
          <a:bodyPr/>
          <a:lstStyle/>
          <a:p>
            <a:r>
              <a:rPr lang="en-US"/>
              <a:t>Topic 3</a:t>
            </a:r>
            <a:endParaRPr lang="en-US" dirty="0"/>
          </a:p>
        </p:txBody>
      </p:sp>
    </p:spTree>
    <p:extLst>
      <p:ext uri="{BB962C8B-B14F-4D97-AF65-F5344CB8AC3E}">
        <p14:creationId xmlns:p14="http://schemas.microsoft.com/office/powerpoint/2010/main" val="284077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9pPr>
          </a:lstStyle>
          <a:p>
            <a:endParaRPr/>
          </a:p>
        </p:txBody>
      </p:sp>
      <p:sp>
        <p:nvSpPr>
          <p:cNvPr id="17" name="Google Shape;17;p2"/>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9pPr>
          </a:lstStyle>
          <a:p>
            <a:endParaRPr/>
          </a:p>
        </p:txBody>
      </p:sp>
      <p:sp>
        <p:nvSpPr>
          <p:cNvPr id="18" name="Google Shape;18;p2"/>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2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2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2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2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2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2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2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r>
              <a:rPr lang="en-US"/>
              <a:t>5-</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4400" b="0" i="0" u="none" strike="noStrike" cap="none">
                <a:solidFill>
                  <a:srgbClr val="000099"/>
                </a:solidFill>
                <a:latin typeface="Cabin"/>
                <a:ea typeface="Cabin"/>
                <a:cs typeface="Cabin"/>
                <a:sym typeface="Cabin"/>
              </a:defRPr>
            </a:lvl1pPr>
            <a:lvl2pPr marR="0" lvl="1" algn="l" rtl="0">
              <a:spcBef>
                <a:spcPts val="0"/>
              </a:spcBef>
              <a:spcAft>
                <a:spcPts val="0"/>
              </a:spcAft>
              <a:buSzPts val="1400"/>
              <a:buNone/>
              <a:defRPr sz="4400" b="0" i="0" u="none" strike="noStrike" cap="none">
                <a:solidFill>
                  <a:srgbClr val="000099"/>
                </a:solidFill>
                <a:latin typeface="Cabin"/>
                <a:ea typeface="Cabin"/>
                <a:cs typeface="Cabin"/>
                <a:sym typeface="Cabin"/>
              </a:defRPr>
            </a:lvl2pPr>
            <a:lvl3pPr marR="0" lvl="2" algn="l" rtl="0">
              <a:spcBef>
                <a:spcPts val="0"/>
              </a:spcBef>
              <a:spcAft>
                <a:spcPts val="0"/>
              </a:spcAft>
              <a:buSzPts val="1400"/>
              <a:buNone/>
              <a:defRPr sz="4400" b="0" i="0" u="none" strike="noStrike" cap="none">
                <a:solidFill>
                  <a:srgbClr val="000099"/>
                </a:solidFill>
                <a:latin typeface="Cabin"/>
                <a:ea typeface="Cabin"/>
                <a:cs typeface="Cabin"/>
                <a:sym typeface="Cabin"/>
              </a:defRPr>
            </a:lvl3pPr>
            <a:lvl4pPr marR="0" lvl="3" algn="l" rtl="0">
              <a:spcBef>
                <a:spcPts val="0"/>
              </a:spcBef>
              <a:spcAft>
                <a:spcPts val="0"/>
              </a:spcAft>
              <a:buSzPts val="1400"/>
              <a:buNone/>
              <a:defRPr sz="4400" b="0" i="0" u="none" strike="noStrike" cap="none">
                <a:solidFill>
                  <a:srgbClr val="000099"/>
                </a:solidFill>
                <a:latin typeface="Cabin"/>
                <a:ea typeface="Cabin"/>
                <a:cs typeface="Cabin"/>
                <a:sym typeface="Cabin"/>
              </a:defRPr>
            </a:lvl4pPr>
            <a:lvl5pPr marR="0" lvl="4" algn="l" rtl="0">
              <a:spcBef>
                <a:spcPts val="0"/>
              </a:spcBef>
              <a:spcAft>
                <a:spcPts val="0"/>
              </a:spcAft>
              <a:buSzPts val="1400"/>
              <a:buNone/>
              <a:defRPr sz="4400" b="0" i="0" u="none" strike="noStrike" cap="none">
                <a:solidFill>
                  <a:srgbClr val="000099"/>
                </a:solidFill>
                <a:latin typeface="Cabin"/>
                <a:ea typeface="Cabin"/>
                <a:cs typeface="Cabin"/>
                <a:sym typeface="Cabin"/>
              </a:defRPr>
            </a:lvl5pPr>
            <a:lvl6pPr marR="0" lvl="5" algn="l" rtl="0">
              <a:spcBef>
                <a:spcPts val="0"/>
              </a:spcBef>
              <a:spcAft>
                <a:spcPts val="0"/>
              </a:spcAft>
              <a:buSzPts val="1400"/>
              <a:buNone/>
              <a:defRPr sz="4400" b="0" i="0" u="none" strike="noStrike" cap="none">
                <a:solidFill>
                  <a:srgbClr val="000099"/>
                </a:solidFill>
                <a:latin typeface="Cabin"/>
                <a:ea typeface="Cabin"/>
                <a:cs typeface="Cabin"/>
                <a:sym typeface="Cabin"/>
              </a:defRPr>
            </a:lvl6pPr>
            <a:lvl7pPr marR="0" lvl="6" algn="l" rtl="0">
              <a:spcBef>
                <a:spcPts val="0"/>
              </a:spcBef>
              <a:spcAft>
                <a:spcPts val="0"/>
              </a:spcAft>
              <a:buSzPts val="1400"/>
              <a:buNone/>
              <a:defRPr sz="4400" b="0" i="0" u="none" strike="noStrike" cap="none">
                <a:solidFill>
                  <a:srgbClr val="000099"/>
                </a:solidFill>
                <a:latin typeface="Cabin"/>
                <a:ea typeface="Cabin"/>
                <a:cs typeface="Cabin"/>
                <a:sym typeface="Cabin"/>
              </a:defRPr>
            </a:lvl7pPr>
            <a:lvl8pPr marR="0" lvl="7" algn="l" rtl="0">
              <a:spcBef>
                <a:spcPts val="0"/>
              </a:spcBef>
              <a:spcAft>
                <a:spcPts val="0"/>
              </a:spcAft>
              <a:buSzPts val="1400"/>
              <a:buNone/>
              <a:defRPr sz="4400" b="0" i="0" u="none" strike="noStrike" cap="none">
                <a:solidFill>
                  <a:srgbClr val="000099"/>
                </a:solidFill>
                <a:latin typeface="Cabin"/>
                <a:ea typeface="Cabin"/>
                <a:cs typeface="Cabin"/>
                <a:sym typeface="Cabin"/>
              </a:defRPr>
            </a:lvl8pPr>
            <a:lvl9pPr marR="0" lvl="8" algn="l" rtl="0">
              <a:spcBef>
                <a:spcPts val="0"/>
              </a:spcBef>
              <a:spcAft>
                <a:spcPts val="0"/>
              </a:spcAft>
              <a:buSzPts val="1400"/>
              <a:buNone/>
              <a:defRPr sz="4400" b="0" i="0" u="none" strike="noStrike" cap="none">
                <a:solidFill>
                  <a:srgbClr val="000099"/>
                </a:solidFill>
                <a:latin typeface="Cabin"/>
                <a:ea typeface="Cabin"/>
                <a:cs typeface="Cabin"/>
                <a:sym typeface="Cabin"/>
              </a:defRPr>
            </a:lvl9pPr>
          </a:lstStyle>
          <a:p>
            <a:endParaRPr/>
          </a:p>
        </p:txBody>
      </p:sp>
      <p:sp>
        <p:nvSpPr>
          <p:cNvPr id="74" name="Google Shape;74;p11"/>
          <p:cNvSpPr txBox="1">
            <a:spLocks noGrp="1"/>
          </p:cNvSpPr>
          <p:nvPr>
            <p:ph type="body" idx="1"/>
          </p:nvPr>
        </p:nvSpPr>
        <p:spPr>
          <a:xfrm rot="5400000">
            <a:off x="2095500" y="38100"/>
            <a:ext cx="4648200" cy="7772400"/>
          </a:xfrm>
          <a:prstGeom prst="rect">
            <a:avLst/>
          </a:prstGeom>
          <a:noFill/>
          <a:ln>
            <a:noFill/>
          </a:ln>
        </p:spPr>
        <p:txBody>
          <a:bodyPr spcFirstLastPara="1" wrap="square" lIns="91425" tIns="45700" rIns="91425" bIns="45700" anchor="t" anchorCtr="0"/>
          <a:lstStyle>
            <a:lvl1pPr marL="457200" marR="0" lvl="0" indent="-344170" algn="l" rtl="0">
              <a:lnSpc>
                <a:spcPct val="85000"/>
              </a:lnSpc>
              <a:spcBef>
                <a:spcPts val="560"/>
              </a:spcBef>
              <a:spcAft>
                <a:spcPts val="0"/>
              </a:spcAft>
              <a:buClr>
                <a:srgbClr val="000099"/>
              </a:buClr>
              <a:buSzPts val="1820"/>
              <a:buFont typeface="Noto Sans Symbols"/>
              <a:buChar char="❖"/>
              <a:defRPr sz="2800" b="0" i="0" u="none" strike="noStrike" cap="none">
                <a:solidFill>
                  <a:schemeClr val="dk1"/>
                </a:solidFill>
                <a:latin typeface="Cabin"/>
                <a:ea typeface="Cabin"/>
                <a:cs typeface="Cabin"/>
                <a:sym typeface="Cabin"/>
              </a:defRPr>
            </a:lvl1pPr>
            <a:lvl2pPr marL="914400" marR="0" lvl="1" indent="-381000" algn="l" rtl="0">
              <a:lnSpc>
                <a:spcPct val="85000"/>
              </a:lnSpc>
              <a:spcBef>
                <a:spcPts val="480"/>
              </a:spcBef>
              <a:spcAft>
                <a:spcPts val="0"/>
              </a:spcAft>
              <a:buClr>
                <a:srgbClr val="000099"/>
              </a:buClr>
              <a:buSzPts val="2400"/>
              <a:buFont typeface="Noto Sans Symbols"/>
              <a:buChar char="▪"/>
              <a:defRPr sz="2400" b="0" i="0" u="none" strike="noStrike" cap="none">
                <a:solidFill>
                  <a:schemeClr val="dk1"/>
                </a:solidFill>
                <a:latin typeface="Cabin"/>
                <a:ea typeface="Cabin"/>
                <a:cs typeface="Cabin"/>
                <a:sym typeface="Cabin"/>
              </a:defRPr>
            </a:lvl2pPr>
            <a:lvl3pPr marL="1371600" marR="0" lvl="2" indent="-355600" algn="l" rtl="0">
              <a:spcBef>
                <a:spcPts val="400"/>
              </a:spcBef>
              <a:spcAft>
                <a:spcPts val="0"/>
              </a:spcAft>
              <a:buClr>
                <a:schemeClr val="dk1"/>
              </a:buClr>
              <a:buSzPts val="2000"/>
              <a:buFont typeface="Cabin"/>
              <a:buChar char="•"/>
              <a:defRPr sz="2000" b="0" i="0" u="none" strike="noStrike" cap="none">
                <a:solidFill>
                  <a:schemeClr val="dk1"/>
                </a:solidFill>
                <a:latin typeface="Cabin"/>
                <a:ea typeface="Cabin"/>
                <a:cs typeface="Cabin"/>
                <a:sym typeface="Cabi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5" name="Google Shape;75;p1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i="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9pPr>
          </a:lstStyle>
          <a:p>
            <a:endParaRPr/>
          </a:p>
        </p:txBody>
      </p:sp>
      <p:sp>
        <p:nvSpPr>
          <p:cNvPr id="76" name="Google Shape;76;p11"/>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i="0">
                <a:solidFill>
                  <a:schemeClr val="dk1"/>
                </a:solidFill>
                <a:latin typeface="Arial"/>
                <a:ea typeface="Arial"/>
                <a:cs typeface="Arial"/>
                <a:sym typeface="Arial"/>
              </a:defRPr>
            </a:lvl1pPr>
            <a:lvl2pPr marR="0" lvl="1"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9pPr>
          </a:lstStyle>
          <a:p>
            <a:endParaRPr/>
          </a:p>
        </p:txBody>
      </p:sp>
      <p:sp>
        <p:nvSpPr>
          <p:cNvPr id="77" name="Google Shape;77;p11"/>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200" i="0">
                <a:solidFill>
                  <a:schemeClr val="dk1"/>
                </a:solidFill>
                <a:latin typeface="Arial"/>
                <a:ea typeface="Arial"/>
                <a:cs typeface="Arial"/>
                <a:sym typeface="Arial"/>
              </a:defRPr>
            </a:lvl1pPr>
            <a:lvl2pPr marL="0" marR="0" lvl="1" indent="0" algn="r" rtl="0">
              <a:spcBef>
                <a:spcPts val="0"/>
              </a:spcBef>
              <a:spcAft>
                <a:spcPts val="0"/>
              </a:spcAft>
              <a:buNone/>
              <a:defRPr sz="1200" i="0">
                <a:solidFill>
                  <a:schemeClr val="dk1"/>
                </a:solidFill>
                <a:latin typeface="Arial"/>
                <a:ea typeface="Arial"/>
                <a:cs typeface="Arial"/>
                <a:sym typeface="Arial"/>
              </a:defRPr>
            </a:lvl2pPr>
            <a:lvl3pPr marL="0" marR="0" lvl="2" indent="0" algn="r" rtl="0">
              <a:spcBef>
                <a:spcPts val="0"/>
              </a:spcBef>
              <a:spcAft>
                <a:spcPts val="0"/>
              </a:spcAft>
              <a:buNone/>
              <a:defRPr sz="1200" i="0">
                <a:solidFill>
                  <a:schemeClr val="dk1"/>
                </a:solidFill>
                <a:latin typeface="Arial"/>
                <a:ea typeface="Arial"/>
                <a:cs typeface="Arial"/>
                <a:sym typeface="Arial"/>
              </a:defRPr>
            </a:lvl3pPr>
            <a:lvl4pPr marL="0" marR="0" lvl="3" indent="0" algn="r" rtl="0">
              <a:spcBef>
                <a:spcPts val="0"/>
              </a:spcBef>
              <a:spcAft>
                <a:spcPts val="0"/>
              </a:spcAft>
              <a:buNone/>
              <a:defRPr sz="1200" i="0">
                <a:solidFill>
                  <a:schemeClr val="dk1"/>
                </a:solidFill>
                <a:latin typeface="Arial"/>
                <a:ea typeface="Arial"/>
                <a:cs typeface="Arial"/>
                <a:sym typeface="Arial"/>
              </a:defRPr>
            </a:lvl4pPr>
            <a:lvl5pPr marL="0" marR="0" lvl="4" indent="0" algn="r" rtl="0">
              <a:spcBef>
                <a:spcPts val="0"/>
              </a:spcBef>
              <a:spcAft>
                <a:spcPts val="0"/>
              </a:spcAft>
              <a:buNone/>
              <a:defRPr sz="1200" i="0">
                <a:solidFill>
                  <a:schemeClr val="dk1"/>
                </a:solidFill>
                <a:latin typeface="Arial"/>
                <a:ea typeface="Arial"/>
                <a:cs typeface="Arial"/>
                <a:sym typeface="Arial"/>
              </a:defRPr>
            </a:lvl5pPr>
            <a:lvl6pPr marL="0" marR="0" lvl="5" indent="0" algn="r" rtl="0">
              <a:spcBef>
                <a:spcPts val="0"/>
              </a:spcBef>
              <a:spcAft>
                <a:spcPts val="0"/>
              </a:spcAft>
              <a:buNone/>
              <a:defRPr sz="1200" i="0">
                <a:solidFill>
                  <a:schemeClr val="dk1"/>
                </a:solidFill>
                <a:latin typeface="Arial"/>
                <a:ea typeface="Arial"/>
                <a:cs typeface="Arial"/>
                <a:sym typeface="Arial"/>
              </a:defRPr>
            </a:lvl6pPr>
            <a:lvl7pPr marL="0" marR="0" lvl="6" indent="0" algn="r" rtl="0">
              <a:spcBef>
                <a:spcPts val="0"/>
              </a:spcBef>
              <a:spcAft>
                <a:spcPts val="0"/>
              </a:spcAft>
              <a:buNone/>
              <a:defRPr sz="1200" i="0">
                <a:solidFill>
                  <a:schemeClr val="dk1"/>
                </a:solidFill>
                <a:latin typeface="Arial"/>
                <a:ea typeface="Arial"/>
                <a:cs typeface="Arial"/>
                <a:sym typeface="Arial"/>
              </a:defRPr>
            </a:lvl7pPr>
            <a:lvl8pPr marL="0" marR="0" lvl="7" indent="0" algn="r" rtl="0">
              <a:spcBef>
                <a:spcPts val="0"/>
              </a:spcBef>
              <a:spcAft>
                <a:spcPts val="0"/>
              </a:spcAft>
              <a:buNone/>
              <a:defRPr sz="1200" i="0">
                <a:solidFill>
                  <a:schemeClr val="dk1"/>
                </a:solidFill>
                <a:latin typeface="Arial"/>
                <a:ea typeface="Arial"/>
                <a:cs typeface="Arial"/>
                <a:sym typeface="Arial"/>
              </a:defRPr>
            </a:lvl8pPr>
            <a:lvl9pPr marL="0" marR="0" lvl="8" indent="0" algn="r" rtl="0">
              <a:spcBef>
                <a:spcPts val="0"/>
              </a:spcBef>
              <a:spcAft>
                <a:spcPts val="0"/>
              </a:spcAft>
              <a:buNone/>
              <a:defRPr sz="1200" i="0">
                <a:solidFill>
                  <a:schemeClr val="dk1"/>
                </a:solidFill>
                <a:latin typeface="Arial"/>
                <a:ea typeface="Arial"/>
                <a:cs typeface="Arial"/>
                <a:sym typeface="Arial"/>
              </a:defRPr>
            </a:lvl9pPr>
          </a:lstStyle>
          <a:p>
            <a:pPr marL="0" lvl="0" indent="0" algn="r" rtl="0">
              <a:spcBef>
                <a:spcPts val="0"/>
              </a:spcBef>
              <a:spcAft>
                <a:spcPts val="0"/>
              </a:spcAft>
              <a:buNone/>
            </a:pPr>
            <a:r>
              <a:rPr lang="en-US"/>
              <a:t>5-</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324350" y="2266950"/>
            <a:ext cx="6019800" cy="1943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4400" b="0" i="0" u="none" strike="noStrike" cap="none">
                <a:solidFill>
                  <a:srgbClr val="000099"/>
                </a:solidFill>
                <a:latin typeface="Cabin"/>
                <a:ea typeface="Cabin"/>
                <a:cs typeface="Cabin"/>
                <a:sym typeface="Cabin"/>
              </a:defRPr>
            </a:lvl1pPr>
            <a:lvl2pPr marR="0" lvl="1" algn="l" rtl="0">
              <a:spcBef>
                <a:spcPts val="0"/>
              </a:spcBef>
              <a:spcAft>
                <a:spcPts val="0"/>
              </a:spcAft>
              <a:buSzPts val="1400"/>
              <a:buNone/>
              <a:defRPr sz="4400" b="0" i="0" u="none" strike="noStrike" cap="none">
                <a:solidFill>
                  <a:srgbClr val="000099"/>
                </a:solidFill>
                <a:latin typeface="Cabin"/>
                <a:ea typeface="Cabin"/>
                <a:cs typeface="Cabin"/>
                <a:sym typeface="Cabin"/>
              </a:defRPr>
            </a:lvl2pPr>
            <a:lvl3pPr marR="0" lvl="2" algn="l" rtl="0">
              <a:spcBef>
                <a:spcPts val="0"/>
              </a:spcBef>
              <a:spcAft>
                <a:spcPts val="0"/>
              </a:spcAft>
              <a:buSzPts val="1400"/>
              <a:buNone/>
              <a:defRPr sz="4400" b="0" i="0" u="none" strike="noStrike" cap="none">
                <a:solidFill>
                  <a:srgbClr val="000099"/>
                </a:solidFill>
                <a:latin typeface="Cabin"/>
                <a:ea typeface="Cabin"/>
                <a:cs typeface="Cabin"/>
                <a:sym typeface="Cabin"/>
              </a:defRPr>
            </a:lvl3pPr>
            <a:lvl4pPr marR="0" lvl="3" algn="l" rtl="0">
              <a:spcBef>
                <a:spcPts val="0"/>
              </a:spcBef>
              <a:spcAft>
                <a:spcPts val="0"/>
              </a:spcAft>
              <a:buSzPts val="1400"/>
              <a:buNone/>
              <a:defRPr sz="4400" b="0" i="0" u="none" strike="noStrike" cap="none">
                <a:solidFill>
                  <a:srgbClr val="000099"/>
                </a:solidFill>
                <a:latin typeface="Cabin"/>
                <a:ea typeface="Cabin"/>
                <a:cs typeface="Cabin"/>
                <a:sym typeface="Cabin"/>
              </a:defRPr>
            </a:lvl4pPr>
            <a:lvl5pPr marR="0" lvl="4" algn="l" rtl="0">
              <a:spcBef>
                <a:spcPts val="0"/>
              </a:spcBef>
              <a:spcAft>
                <a:spcPts val="0"/>
              </a:spcAft>
              <a:buSzPts val="1400"/>
              <a:buNone/>
              <a:defRPr sz="4400" b="0" i="0" u="none" strike="noStrike" cap="none">
                <a:solidFill>
                  <a:srgbClr val="000099"/>
                </a:solidFill>
                <a:latin typeface="Cabin"/>
                <a:ea typeface="Cabin"/>
                <a:cs typeface="Cabin"/>
                <a:sym typeface="Cabin"/>
              </a:defRPr>
            </a:lvl5pPr>
            <a:lvl6pPr marR="0" lvl="5" algn="l" rtl="0">
              <a:spcBef>
                <a:spcPts val="0"/>
              </a:spcBef>
              <a:spcAft>
                <a:spcPts val="0"/>
              </a:spcAft>
              <a:buSzPts val="1400"/>
              <a:buNone/>
              <a:defRPr sz="4400" b="0" i="0" u="none" strike="noStrike" cap="none">
                <a:solidFill>
                  <a:srgbClr val="000099"/>
                </a:solidFill>
                <a:latin typeface="Cabin"/>
                <a:ea typeface="Cabin"/>
                <a:cs typeface="Cabin"/>
                <a:sym typeface="Cabin"/>
              </a:defRPr>
            </a:lvl6pPr>
            <a:lvl7pPr marR="0" lvl="6" algn="l" rtl="0">
              <a:spcBef>
                <a:spcPts val="0"/>
              </a:spcBef>
              <a:spcAft>
                <a:spcPts val="0"/>
              </a:spcAft>
              <a:buSzPts val="1400"/>
              <a:buNone/>
              <a:defRPr sz="4400" b="0" i="0" u="none" strike="noStrike" cap="none">
                <a:solidFill>
                  <a:srgbClr val="000099"/>
                </a:solidFill>
                <a:latin typeface="Cabin"/>
                <a:ea typeface="Cabin"/>
                <a:cs typeface="Cabin"/>
                <a:sym typeface="Cabin"/>
              </a:defRPr>
            </a:lvl7pPr>
            <a:lvl8pPr marR="0" lvl="7" algn="l" rtl="0">
              <a:spcBef>
                <a:spcPts val="0"/>
              </a:spcBef>
              <a:spcAft>
                <a:spcPts val="0"/>
              </a:spcAft>
              <a:buSzPts val="1400"/>
              <a:buNone/>
              <a:defRPr sz="4400" b="0" i="0" u="none" strike="noStrike" cap="none">
                <a:solidFill>
                  <a:srgbClr val="000099"/>
                </a:solidFill>
                <a:latin typeface="Cabin"/>
                <a:ea typeface="Cabin"/>
                <a:cs typeface="Cabin"/>
                <a:sym typeface="Cabin"/>
              </a:defRPr>
            </a:lvl8pPr>
            <a:lvl9pPr marR="0" lvl="8" algn="l" rtl="0">
              <a:spcBef>
                <a:spcPts val="0"/>
              </a:spcBef>
              <a:spcAft>
                <a:spcPts val="0"/>
              </a:spcAft>
              <a:buSzPts val="1400"/>
              <a:buNone/>
              <a:defRPr sz="4400" b="0" i="0" u="none" strike="noStrike" cap="none">
                <a:solidFill>
                  <a:srgbClr val="000099"/>
                </a:solidFill>
                <a:latin typeface="Cabin"/>
                <a:ea typeface="Cabin"/>
                <a:cs typeface="Cabin"/>
                <a:sym typeface="Cabin"/>
              </a:defRPr>
            </a:lvl9pPr>
          </a:lstStyle>
          <a:p>
            <a:endParaRPr/>
          </a:p>
        </p:txBody>
      </p:sp>
      <p:sp>
        <p:nvSpPr>
          <p:cNvPr id="80" name="Google Shape;80;p12"/>
          <p:cNvSpPr txBox="1">
            <a:spLocks noGrp="1"/>
          </p:cNvSpPr>
          <p:nvPr>
            <p:ph type="body" idx="1"/>
          </p:nvPr>
        </p:nvSpPr>
        <p:spPr>
          <a:xfrm rot="5400000">
            <a:off x="361950" y="400050"/>
            <a:ext cx="6019800" cy="5676900"/>
          </a:xfrm>
          <a:prstGeom prst="rect">
            <a:avLst/>
          </a:prstGeom>
          <a:noFill/>
          <a:ln>
            <a:noFill/>
          </a:ln>
        </p:spPr>
        <p:txBody>
          <a:bodyPr spcFirstLastPara="1" wrap="square" lIns="91425" tIns="45700" rIns="91425" bIns="45700" anchor="t" anchorCtr="0"/>
          <a:lstStyle>
            <a:lvl1pPr marL="457200" marR="0" lvl="0" indent="-344170" algn="l" rtl="0">
              <a:lnSpc>
                <a:spcPct val="85000"/>
              </a:lnSpc>
              <a:spcBef>
                <a:spcPts val="560"/>
              </a:spcBef>
              <a:spcAft>
                <a:spcPts val="0"/>
              </a:spcAft>
              <a:buClr>
                <a:srgbClr val="000099"/>
              </a:buClr>
              <a:buSzPts val="1820"/>
              <a:buFont typeface="Noto Sans Symbols"/>
              <a:buChar char="❖"/>
              <a:defRPr sz="2800" b="0" i="0" u="none" strike="noStrike" cap="none">
                <a:solidFill>
                  <a:schemeClr val="dk1"/>
                </a:solidFill>
                <a:latin typeface="Cabin"/>
                <a:ea typeface="Cabin"/>
                <a:cs typeface="Cabin"/>
                <a:sym typeface="Cabin"/>
              </a:defRPr>
            </a:lvl1pPr>
            <a:lvl2pPr marL="914400" marR="0" lvl="1" indent="-381000" algn="l" rtl="0">
              <a:lnSpc>
                <a:spcPct val="85000"/>
              </a:lnSpc>
              <a:spcBef>
                <a:spcPts val="480"/>
              </a:spcBef>
              <a:spcAft>
                <a:spcPts val="0"/>
              </a:spcAft>
              <a:buClr>
                <a:srgbClr val="000099"/>
              </a:buClr>
              <a:buSzPts val="2400"/>
              <a:buFont typeface="Noto Sans Symbols"/>
              <a:buChar char="▪"/>
              <a:defRPr sz="2400" b="0" i="0" u="none" strike="noStrike" cap="none">
                <a:solidFill>
                  <a:schemeClr val="dk1"/>
                </a:solidFill>
                <a:latin typeface="Cabin"/>
                <a:ea typeface="Cabin"/>
                <a:cs typeface="Cabin"/>
                <a:sym typeface="Cabin"/>
              </a:defRPr>
            </a:lvl2pPr>
            <a:lvl3pPr marL="1371600" marR="0" lvl="2" indent="-355600" algn="l" rtl="0">
              <a:spcBef>
                <a:spcPts val="400"/>
              </a:spcBef>
              <a:spcAft>
                <a:spcPts val="0"/>
              </a:spcAft>
              <a:buClr>
                <a:schemeClr val="dk1"/>
              </a:buClr>
              <a:buSzPts val="2000"/>
              <a:buFont typeface="Cabin"/>
              <a:buChar char="•"/>
              <a:defRPr sz="2000" b="0" i="0" u="none" strike="noStrike" cap="none">
                <a:solidFill>
                  <a:schemeClr val="dk1"/>
                </a:solidFill>
                <a:latin typeface="Cabin"/>
                <a:ea typeface="Cabin"/>
                <a:cs typeface="Cabin"/>
                <a:sym typeface="Cabi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1" name="Google Shape;81;p1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i="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9pPr>
          </a:lstStyle>
          <a:p>
            <a:endParaRPr/>
          </a:p>
        </p:txBody>
      </p:sp>
      <p:sp>
        <p:nvSpPr>
          <p:cNvPr id="82" name="Google Shape;82;p12"/>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i="0">
                <a:solidFill>
                  <a:schemeClr val="dk1"/>
                </a:solidFill>
                <a:latin typeface="Arial"/>
                <a:ea typeface="Arial"/>
                <a:cs typeface="Arial"/>
                <a:sym typeface="Arial"/>
              </a:defRPr>
            </a:lvl1pPr>
            <a:lvl2pPr marR="0" lvl="1"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9pPr>
          </a:lstStyle>
          <a:p>
            <a:endParaRPr/>
          </a:p>
        </p:txBody>
      </p:sp>
      <p:sp>
        <p:nvSpPr>
          <p:cNvPr id="83" name="Google Shape;83;p12"/>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200" i="0">
                <a:solidFill>
                  <a:schemeClr val="dk1"/>
                </a:solidFill>
                <a:latin typeface="Arial"/>
                <a:ea typeface="Arial"/>
                <a:cs typeface="Arial"/>
                <a:sym typeface="Arial"/>
              </a:defRPr>
            </a:lvl1pPr>
            <a:lvl2pPr marL="0" marR="0" lvl="1" indent="0" algn="r" rtl="0">
              <a:spcBef>
                <a:spcPts val="0"/>
              </a:spcBef>
              <a:spcAft>
                <a:spcPts val="0"/>
              </a:spcAft>
              <a:buNone/>
              <a:defRPr sz="1200" i="0">
                <a:solidFill>
                  <a:schemeClr val="dk1"/>
                </a:solidFill>
                <a:latin typeface="Arial"/>
                <a:ea typeface="Arial"/>
                <a:cs typeface="Arial"/>
                <a:sym typeface="Arial"/>
              </a:defRPr>
            </a:lvl2pPr>
            <a:lvl3pPr marL="0" marR="0" lvl="2" indent="0" algn="r" rtl="0">
              <a:spcBef>
                <a:spcPts val="0"/>
              </a:spcBef>
              <a:spcAft>
                <a:spcPts val="0"/>
              </a:spcAft>
              <a:buNone/>
              <a:defRPr sz="1200" i="0">
                <a:solidFill>
                  <a:schemeClr val="dk1"/>
                </a:solidFill>
                <a:latin typeface="Arial"/>
                <a:ea typeface="Arial"/>
                <a:cs typeface="Arial"/>
                <a:sym typeface="Arial"/>
              </a:defRPr>
            </a:lvl3pPr>
            <a:lvl4pPr marL="0" marR="0" lvl="3" indent="0" algn="r" rtl="0">
              <a:spcBef>
                <a:spcPts val="0"/>
              </a:spcBef>
              <a:spcAft>
                <a:spcPts val="0"/>
              </a:spcAft>
              <a:buNone/>
              <a:defRPr sz="1200" i="0">
                <a:solidFill>
                  <a:schemeClr val="dk1"/>
                </a:solidFill>
                <a:latin typeface="Arial"/>
                <a:ea typeface="Arial"/>
                <a:cs typeface="Arial"/>
                <a:sym typeface="Arial"/>
              </a:defRPr>
            </a:lvl4pPr>
            <a:lvl5pPr marL="0" marR="0" lvl="4" indent="0" algn="r" rtl="0">
              <a:spcBef>
                <a:spcPts val="0"/>
              </a:spcBef>
              <a:spcAft>
                <a:spcPts val="0"/>
              </a:spcAft>
              <a:buNone/>
              <a:defRPr sz="1200" i="0">
                <a:solidFill>
                  <a:schemeClr val="dk1"/>
                </a:solidFill>
                <a:latin typeface="Arial"/>
                <a:ea typeface="Arial"/>
                <a:cs typeface="Arial"/>
                <a:sym typeface="Arial"/>
              </a:defRPr>
            </a:lvl5pPr>
            <a:lvl6pPr marL="0" marR="0" lvl="5" indent="0" algn="r" rtl="0">
              <a:spcBef>
                <a:spcPts val="0"/>
              </a:spcBef>
              <a:spcAft>
                <a:spcPts val="0"/>
              </a:spcAft>
              <a:buNone/>
              <a:defRPr sz="1200" i="0">
                <a:solidFill>
                  <a:schemeClr val="dk1"/>
                </a:solidFill>
                <a:latin typeface="Arial"/>
                <a:ea typeface="Arial"/>
                <a:cs typeface="Arial"/>
                <a:sym typeface="Arial"/>
              </a:defRPr>
            </a:lvl6pPr>
            <a:lvl7pPr marL="0" marR="0" lvl="6" indent="0" algn="r" rtl="0">
              <a:spcBef>
                <a:spcPts val="0"/>
              </a:spcBef>
              <a:spcAft>
                <a:spcPts val="0"/>
              </a:spcAft>
              <a:buNone/>
              <a:defRPr sz="1200" i="0">
                <a:solidFill>
                  <a:schemeClr val="dk1"/>
                </a:solidFill>
                <a:latin typeface="Arial"/>
                <a:ea typeface="Arial"/>
                <a:cs typeface="Arial"/>
                <a:sym typeface="Arial"/>
              </a:defRPr>
            </a:lvl7pPr>
            <a:lvl8pPr marL="0" marR="0" lvl="7" indent="0" algn="r" rtl="0">
              <a:spcBef>
                <a:spcPts val="0"/>
              </a:spcBef>
              <a:spcAft>
                <a:spcPts val="0"/>
              </a:spcAft>
              <a:buNone/>
              <a:defRPr sz="1200" i="0">
                <a:solidFill>
                  <a:schemeClr val="dk1"/>
                </a:solidFill>
                <a:latin typeface="Arial"/>
                <a:ea typeface="Arial"/>
                <a:cs typeface="Arial"/>
                <a:sym typeface="Arial"/>
              </a:defRPr>
            </a:lvl8pPr>
            <a:lvl9pPr marL="0" marR="0" lvl="8" indent="0" algn="r" rtl="0">
              <a:spcBef>
                <a:spcPts val="0"/>
              </a:spcBef>
              <a:spcAft>
                <a:spcPts val="0"/>
              </a:spcAft>
              <a:buNone/>
              <a:defRPr sz="1200" i="0">
                <a:solidFill>
                  <a:schemeClr val="dk1"/>
                </a:solidFill>
                <a:latin typeface="Arial"/>
                <a:ea typeface="Arial"/>
                <a:cs typeface="Arial"/>
                <a:sym typeface="Arial"/>
              </a:defRPr>
            </a:lvl9pPr>
          </a:lstStyle>
          <a:p>
            <a:pPr marL="0" lvl="0" indent="0" algn="r" rtl="0">
              <a:spcBef>
                <a:spcPts val="0"/>
              </a:spcBef>
              <a:spcAft>
                <a:spcPts val="0"/>
              </a:spcAft>
              <a:buNone/>
            </a:pPr>
            <a:r>
              <a:rPr lang="en-US"/>
              <a:t>5-</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533400" y="228600"/>
            <a:ext cx="8187690" cy="914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4400" b="0" i="0" u="none" strike="noStrike" cap="none">
                <a:solidFill>
                  <a:srgbClr val="000099"/>
                </a:solidFill>
                <a:latin typeface="Cabin"/>
                <a:ea typeface="Cabin"/>
                <a:cs typeface="Cabin"/>
                <a:sym typeface="Cabin"/>
              </a:defRPr>
            </a:lvl1pPr>
            <a:lvl2pPr marR="0" lvl="1" algn="l" rtl="0">
              <a:spcBef>
                <a:spcPts val="0"/>
              </a:spcBef>
              <a:spcAft>
                <a:spcPts val="0"/>
              </a:spcAft>
              <a:buSzPts val="1400"/>
              <a:buNone/>
              <a:defRPr sz="4400" b="0" i="0" u="none" strike="noStrike" cap="none">
                <a:solidFill>
                  <a:srgbClr val="000099"/>
                </a:solidFill>
                <a:latin typeface="Cabin"/>
                <a:ea typeface="Cabin"/>
                <a:cs typeface="Cabin"/>
                <a:sym typeface="Cabin"/>
              </a:defRPr>
            </a:lvl2pPr>
            <a:lvl3pPr marR="0" lvl="2" algn="l" rtl="0">
              <a:spcBef>
                <a:spcPts val="0"/>
              </a:spcBef>
              <a:spcAft>
                <a:spcPts val="0"/>
              </a:spcAft>
              <a:buSzPts val="1400"/>
              <a:buNone/>
              <a:defRPr sz="4400" b="0" i="0" u="none" strike="noStrike" cap="none">
                <a:solidFill>
                  <a:srgbClr val="000099"/>
                </a:solidFill>
                <a:latin typeface="Cabin"/>
                <a:ea typeface="Cabin"/>
                <a:cs typeface="Cabin"/>
                <a:sym typeface="Cabin"/>
              </a:defRPr>
            </a:lvl3pPr>
            <a:lvl4pPr marR="0" lvl="3" algn="l" rtl="0">
              <a:spcBef>
                <a:spcPts val="0"/>
              </a:spcBef>
              <a:spcAft>
                <a:spcPts val="0"/>
              </a:spcAft>
              <a:buSzPts val="1400"/>
              <a:buNone/>
              <a:defRPr sz="4400" b="0" i="0" u="none" strike="noStrike" cap="none">
                <a:solidFill>
                  <a:srgbClr val="000099"/>
                </a:solidFill>
                <a:latin typeface="Cabin"/>
                <a:ea typeface="Cabin"/>
                <a:cs typeface="Cabin"/>
                <a:sym typeface="Cabin"/>
              </a:defRPr>
            </a:lvl4pPr>
            <a:lvl5pPr marR="0" lvl="4" algn="l" rtl="0">
              <a:spcBef>
                <a:spcPts val="0"/>
              </a:spcBef>
              <a:spcAft>
                <a:spcPts val="0"/>
              </a:spcAft>
              <a:buSzPts val="1400"/>
              <a:buNone/>
              <a:defRPr sz="4400" b="0" i="0" u="none" strike="noStrike" cap="none">
                <a:solidFill>
                  <a:srgbClr val="000099"/>
                </a:solidFill>
                <a:latin typeface="Cabin"/>
                <a:ea typeface="Cabin"/>
                <a:cs typeface="Cabin"/>
                <a:sym typeface="Cabin"/>
              </a:defRPr>
            </a:lvl5pPr>
            <a:lvl6pPr marR="0" lvl="5" algn="l" rtl="0">
              <a:spcBef>
                <a:spcPts val="0"/>
              </a:spcBef>
              <a:spcAft>
                <a:spcPts val="0"/>
              </a:spcAft>
              <a:buSzPts val="1400"/>
              <a:buNone/>
              <a:defRPr sz="4400" b="0" i="0" u="none" strike="noStrike" cap="none">
                <a:solidFill>
                  <a:srgbClr val="000099"/>
                </a:solidFill>
                <a:latin typeface="Cabin"/>
                <a:ea typeface="Cabin"/>
                <a:cs typeface="Cabin"/>
                <a:sym typeface="Cabin"/>
              </a:defRPr>
            </a:lvl6pPr>
            <a:lvl7pPr marR="0" lvl="6" algn="l" rtl="0">
              <a:spcBef>
                <a:spcPts val="0"/>
              </a:spcBef>
              <a:spcAft>
                <a:spcPts val="0"/>
              </a:spcAft>
              <a:buSzPts val="1400"/>
              <a:buNone/>
              <a:defRPr sz="4400" b="0" i="0" u="none" strike="noStrike" cap="none">
                <a:solidFill>
                  <a:srgbClr val="000099"/>
                </a:solidFill>
                <a:latin typeface="Cabin"/>
                <a:ea typeface="Cabin"/>
                <a:cs typeface="Cabin"/>
                <a:sym typeface="Cabin"/>
              </a:defRPr>
            </a:lvl7pPr>
            <a:lvl8pPr marR="0" lvl="7" algn="l" rtl="0">
              <a:spcBef>
                <a:spcPts val="0"/>
              </a:spcBef>
              <a:spcAft>
                <a:spcPts val="0"/>
              </a:spcAft>
              <a:buSzPts val="1400"/>
              <a:buNone/>
              <a:defRPr sz="4400" b="0" i="0" u="none" strike="noStrike" cap="none">
                <a:solidFill>
                  <a:srgbClr val="000099"/>
                </a:solidFill>
                <a:latin typeface="Cabin"/>
                <a:ea typeface="Cabin"/>
                <a:cs typeface="Cabin"/>
                <a:sym typeface="Cabin"/>
              </a:defRPr>
            </a:lvl8pPr>
            <a:lvl9pPr marR="0" lvl="8" algn="l" rtl="0">
              <a:spcBef>
                <a:spcPts val="0"/>
              </a:spcBef>
              <a:spcAft>
                <a:spcPts val="0"/>
              </a:spcAft>
              <a:buSzPts val="1400"/>
              <a:buNone/>
              <a:defRPr sz="4400" b="0" i="0" u="none" strike="noStrike" cap="none">
                <a:solidFill>
                  <a:srgbClr val="000099"/>
                </a:solidFill>
                <a:latin typeface="Cabin"/>
                <a:ea typeface="Cabin"/>
                <a:cs typeface="Cabin"/>
                <a:sym typeface="Cabin"/>
              </a:defRPr>
            </a:lvl9pPr>
          </a:lstStyle>
          <a:p>
            <a:endParaRPr/>
          </a:p>
        </p:txBody>
      </p:sp>
      <p:sp>
        <p:nvSpPr>
          <p:cNvPr id="21" name="Google Shape;21;p3"/>
          <p:cNvSpPr txBox="1">
            <a:spLocks noGrp="1"/>
          </p:cNvSpPr>
          <p:nvPr>
            <p:ph type="body" idx="1"/>
          </p:nvPr>
        </p:nvSpPr>
        <p:spPr>
          <a:xfrm>
            <a:off x="533400" y="1348740"/>
            <a:ext cx="8187690" cy="4899660"/>
          </a:xfrm>
          <a:prstGeom prst="rect">
            <a:avLst/>
          </a:prstGeom>
          <a:noFill/>
          <a:ln>
            <a:noFill/>
          </a:ln>
        </p:spPr>
        <p:txBody>
          <a:bodyPr spcFirstLastPara="1" wrap="square" lIns="91425" tIns="45700" rIns="91425" bIns="45700" anchor="t" anchorCtr="0"/>
          <a:lstStyle>
            <a:lvl1pPr marL="457200" marR="0" lvl="0" indent="-344170" algn="l" rtl="0">
              <a:lnSpc>
                <a:spcPct val="85000"/>
              </a:lnSpc>
              <a:spcBef>
                <a:spcPts val="560"/>
              </a:spcBef>
              <a:spcAft>
                <a:spcPts val="0"/>
              </a:spcAft>
              <a:buClr>
                <a:srgbClr val="000099"/>
              </a:buClr>
              <a:buSzPts val="1820"/>
              <a:buFont typeface="Noto Sans Symbols"/>
              <a:buChar char="❖"/>
              <a:defRPr sz="2800" b="0" i="0" u="none" strike="noStrike" cap="none">
                <a:solidFill>
                  <a:schemeClr val="dk1"/>
                </a:solidFill>
                <a:latin typeface="Cabin"/>
                <a:ea typeface="Cabin"/>
                <a:cs typeface="Cabin"/>
                <a:sym typeface="Cabin"/>
              </a:defRPr>
            </a:lvl1pPr>
            <a:lvl2pPr marL="914400" marR="0" lvl="1" indent="-381000" algn="l" rtl="0">
              <a:lnSpc>
                <a:spcPct val="85000"/>
              </a:lnSpc>
              <a:spcBef>
                <a:spcPts val="480"/>
              </a:spcBef>
              <a:spcAft>
                <a:spcPts val="0"/>
              </a:spcAft>
              <a:buClr>
                <a:srgbClr val="000099"/>
              </a:buClr>
              <a:buSzPts val="2400"/>
              <a:buFont typeface="Noto Sans Symbols"/>
              <a:buChar char="▪"/>
              <a:defRPr sz="2400" b="0" i="0" u="none" strike="noStrike" cap="none">
                <a:solidFill>
                  <a:schemeClr val="dk1"/>
                </a:solidFill>
                <a:latin typeface="Cabin"/>
                <a:ea typeface="Cabin"/>
                <a:cs typeface="Cabin"/>
                <a:sym typeface="Cabin"/>
              </a:defRPr>
            </a:lvl2pPr>
            <a:lvl3pPr marL="1371600" marR="0" lvl="2" indent="-355600" algn="l" rtl="0">
              <a:spcBef>
                <a:spcPts val="400"/>
              </a:spcBef>
              <a:spcAft>
                <a:spcPts val="0"/>
              </a:spcAft>
              <a:buClr>
                <a:schemeClr val="dk1"/>
              </a:buClr>
              <a:buSzPts val="2000"/>
              <a:buFont typeface="Cabin"/>
              <a:buChar char="•"/>
              <a:defRPr sz="2000" b="0" i="0" u="none" strike="noStrike" cap="none">
                <a:solidFill>
                  <a:schemeClr val="dk1"/>
                </a:solidFill>
                <a:latin typeface="Cabin"/>
                <a:ea typeface="Cabin"/>
                <a:cs typeface="Cabin"/>
                <a:sym typeface="Cabi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2" name="Google Shape;22;p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9pPr>
          </a:lstStyle>
          <a:p>
            <a:endParaRPr/>
          </a:p>
        </p:txBody>
      </p:sp>
      <p:sp>
        <p:nvSpPr>
          <p:cNvPr id="23" name="Google Shape;23;p3"/>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9pPr>
          </a:lstStyle>
          <a:p>
            <a:endParaRPr/>
          </a:p>
        </p:txBody>
      </p:sp>
      <p:sp>
        <p:nvSpPr>
          <p:cNvPr id="24" name="Google Shape;24;p3"/>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2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2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2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2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2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2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2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r>
              <a:rPr lang="en-US"/>
              <a:t>5-</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4400" b="0" i="0" u="none" strike="noStrike" cap="none">
                <a:solidFill>
                  <a:srgbClr val="000099"/>
                </a:solidFill>
                <a:latin typeface="Cabin"/>
                <a:ea typeface="Cabin"/>
                <a:cs typeface="Cabin"/>
                <a:sym typeface="Cabin"/>
              </a:defRPr>
            </a:lvl1pPr>
            <a:lvl2pPr marR="0" lvl="1" algn="l" rtl="0">
              <a:spcBef>
                <a:spcPts val="0"/>
              </a:spcBef>
              <a:spcAft>
                <a:spcPts val="0"/>
              </a:spcAft>
              <a:buSzPts val="1400"/>
              <a:buNone/>
              <a:defRPr sz="4400" b="0" i="0" u="none" strike="noStrike" cap="none">
                <a:solidFill>
                  <a:srgbClr val="000099"/>
                </a:solidFill>
                <a:latin typeface="Cabin"/>
                <a:ea typeface="Cabin"/>
                <a:cs typeface="Cabin"/>
                <a:sym typeface="Cabin"/>
              </a:defRPr>
            </a:lvl2pPr>
            <a:lvl3pPr marR="0" lvl="2" algn="l" rtl="0">
              <a:spcBef>
                <a:spcPts val="0"/>
              </a:spcBef>
              <a:spcAft>
                <a:spcPts val="0"/>
              </a:spcAft>
              <a:buSzPts val="1400"/>
              <a:buNone/>
              <a:defRPr sz="4400" b="0" i="0" u="none" strike="noStrike" cap="none">
                <a:solidFill>
                  <a:srgbClr val="000099"/>
                </a:solidFill>
                <a:latin typeface="Cabin"/>
                <a:ea typeface="Cabin"/>
                <a:cs typeface="Cabin"/>
                <a:sym typeface="Cabin"/>
              </a:defRPr>
            </a:lvl3pPr>
            <a:lvl4pPr marR="0" lvl="3" algn="l" rtl="0">
              <a:spcBef>
                <a:spcPts val="0"/>
              </a:spcBef>
              <a:spcAft>
                <a:spcPts val="0"/>
              </a:spcAft>
              <a:buSzPts val="1400"/>
              <a:buNone/>
              <a:defRPr sz="4400" b="0" i="0" u="none" strike="noStrike" cap="none">
                <a:solidFill>
                  <a:srgbClr val="000099"/>
                </a:solidFill>
                <a:latin typeface="Cabin"/>
                <a:ea typeface="Cabin"/>
                <a:cs typeface="Cabin"/>
                <a:sym typeface="Cabin"/>
              </a:defRPr>
            </a:lvl4pPr>
            <a:lvl5pPr marR="0" lvl="4" algn="l" rtl="0">
              <a:spcBef>
                <a:spcPts val="0"/>
              </a:spcBef>
              <a:spcAft>
                <a:spcPts val="0"/>
              </a:spcAft>
              <a:buSzPts val="1400"/>
              <a:buNone/>
              <a:defRPr sz="4400" b="0" i="0" u="none" strike="noStrike" cap="none">
                <a:solidFill>
                  <a:srgbClr val="000099"/>
                </a:solidFill>
                <a:latin typeface="Cabin"/>
                <a:ea typeface="Cabin"/>
                <a:cs typeface="Cabin"/>
                <a:sym typeface="Cabin"/>
              </a:defRPr>
            </a:lvl5pPr>
            <a:lvl6pPr marR="0" lvl="5" algn="l" rtl="0">
              <a:spcBef>
                <a:spcPts val="0"/>
              </a:spcBef>
              <a:spcAft>
                <a:spcPts val="0"/>
              </a:spcAft>
              <a:buSzPts val="1400"/>
              <a:buNone/>
              <a:defRPr sz="4400" b="0" i="0" u="none" strike="noStrike" cap="none">
                <a:solidFill>
                  <a:srgbClr val="000099"/>
                </a:solidFill>
                <a:latin typeface="Cabin"/>
                <a:ea typeface="Cabin"/>
                <a:cs typeface="Cabin"/>
                <a:sym typeface="Cabin"/>
              </a:defRPr>
            </a:lvl6pPr>
            <a:lvl7pPr marR="0" lvl="6" algn="l" rtl="0">
              <a:spcBef>
                <a:spcPts val="0"/>
              </a:spcBef>
              <a:spcAft>
                <a:spcPts val="0"/>
              </a:spcAft>
              <a:buSzPts val="1400"/>
              <a:buNone/>
              <a:defRPr sz="4400" b="0" i="0" u="none" strike="noStrike" cap="none">
                <a:solidFill>
                  <a:srgbClr val="000099"/>
                </a:solidFill>
                <a:latin typeface="Cabin"/>
                <a:ea typeface="Cabin"/>
                <a:cs typeface="Cabin"/>
                <a:sym typeface="Cabin"/>
              </a:defRPr>
            </a:lvl7pPr>
            <a:lvl8pPr marR="0" lvl="7" algn="l" rtl="0">
              <a:spcBef>
                <a:spcPts val="0"/>
              </a:spcBef>
              <a:spcAft>
                <a:spcPts val="0"/>
              </a:spcAft>
              <a:buSzPts val="1400"/>
              <a:buNone/>
              <a:defRPr sz="4400" b="0" i="0" u="none" strike="noStrike" cap="none">
                <a:solidFill>
                  <a:srgbClr val="000099"/>
                </a:solidFill>
                <a:latin typeface="Cabin"/>
                <a:ea typeface="Cabin"/>
                <a:cs typeface="Cabin"/>
                <a:sym typeface="Cabin"/>
              </a:defRPr>
            </a:lvl8pPr>
            <a:lvl9pPr marR="0" lvl="8" algn="l" rtl="0">
              <a:spcBef>
                <a:spcPts val="0"/>
              </a:spcBef>
              <a:spcAft>
                <a:spcPts val="0"/>
              </a:spcAft>
              <a:buSzPts val="1400"/>
              <a:buNone/>
              <a:defRPr sz="4400" b="0" i="0" u="none" strike="noStrike" cap="none">
                <a:solidFill>
                  <a:srgbClr val="000099"/>
                </a:solidFill>
                <a:latin typeface="Cabin"/>
                <a:ea typeface="Cabin"/>
                <a:cs typeface="Cabin"/>
                <a:sym typeface="Cabin"/>
              </a:defRPr>
            </a:lvl9pPr>
          </a:lstStyle>
          <a:p>
            <a:endParaRPr/>
          </a:p>
        </p:txBody>
      </p:sp>
      <p:sp>
        <p:nvSpPr>
          <p:cNvPr id="27" name="Google Shape;27;p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9pPr>
          </a:lstStyle>
          <a:p>
            <a:endParaRPr/>
          </a:p>
        </p:txBody>
      </p:sp>
      <p:sp>
        <p:nvSpPr>
          <p:cNvPr id="28" name="Google Shape;28;p4"/>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9pPr>
          </a:lstStyle>
          <a:p>
            <a:endParaRPr/>
          </a:p>
        </p:txBody>
      </p:sp>
      <p:sp>
        <p:nvSpPr>
          <p:cNvPr id="29" name="Google Shape;29;p4"/>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2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2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2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2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2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2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2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r>
              <a:rPr lang="en-US"/>
              <a:t>5-</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4400" b="0" i="0" u="none" strike="noStrike" cap="none">
                <a:solidFill>
                  <a:srgbClr val="000099"/>
                </a:solidFill>
                <a:latin typeface="Cabin"/>
                <a:ea typeface="Cabin"/>
                <a:cs typeface="Cabin"/>
                <a:sym typeface="Cabin"/>
              </a:defRPr>
            </a:lvl1pPr>
            <a:lvl2pPr marR="0" lvl="1" algn="l" rtl="0">
              <a:spcBef>
                <a:spcPts val="0"/>
              </a:spcBef>
              <a:spcAft>
                <a:spcPts val="0"/>
              </a:spcAft>
              <a:buSzPts val="1400"/>
              <a:buNone/>
              <a:defRPr sz="4400" b="0" i="0" u="none" strike="noStrike" cap="none">
                <a:solidFill>
                  <a:srgbClr val="000099"/>
                </a:solidFill>
                <a:latin typeface="Cabin"/>
                <a:ea typeface="Cabin"/>
                <a:cs typeface="Cabin"/>
                <a:sym typeface="Cabin"/>
              </a:defRPr>
            </a:lvl2pPr>
            <a:lvl3pPr marR="0" lvl="2" algn="l" rtl="0">
              <a:spcBef>
                <a:spcPts val="0"/>
              </a:spcBef>
              <a:spcAft>
                <a:spcPts val="0"/>
              </a:spcAft>
              <a:buSzPts val="1400"/>
              <a:buNone/>
              <a:defRPr sz="4400" b="0" i="0" u="none" strike="noStrike" cap="none">
                <a:solidFill>
                  <a:srgbClr val="000099"/>
                </a:solidFill>
                <a:latin typeface="Cabin"/>
                <a:ea typeface="Cabin"/>
                <a:cs typeface="Cabin"/>
                <a:sym typeface="Cabin"/>
              </a:defRPr>
            </a:lvl3pPr>
            <a:lvl4pPr marR="0" lvl="3" algn="l" rtl="0">
              <a:spcBef>
                <a:spcPts val="0"/>
              </a:spcBef>
              <a:spcAft>
                <a:spcPts val="0"/>
              </a:spcAft>
              <a:buSzPts val="1400"/>
              <a:buNone/>
              <a:defRPr sz="4400" b="0" i="0" u="none" strike="noStrike" cap="none">
                <a:solidFill>
                  <a:srgbClr val="000099"/>
                </a:solidFill>
                <a:latin typeface="Cabin"/>
                <a:ea typeface="Cabin"/>
                <a:cs typeface="Cabin"/>
                <a:sym typeface="Cabin"/>
              </a:defRPr>
            </a:lvl4pPr>
            <a:lvl5pPr marR="0" lvl="4" algn="l" rtl="0">
              <a:spcBef>
                <a:spcPts val="0"/>
              </a:spcBef>
              <a:spcAft>
                <a:spcPts val="0"/>
              </a:spcAft>
              <a:buSzPts val="1400"/>
              <a:buNone/>
              <a:defRPr sz="4400" b="0" i="0" u="none" strike="noStrike" cap="none">
                <a:solidFill>
                  <a:srgbClr val="000099"/>
                </a:solidFill>
                <a:latin typeface="Cabin"/>
                <a:ea typeface="Cabin"/>
                <a:cs typeface="Cabin"/>
                <a:sym typeface="Cabin"/>
              </a:defRPr>
            </a:lvl5pPr>
            <a:lvl6pPr marR="0" lvl="5" algn="l" rtl="0">
              <a:spcBef>
                <a:spcPts val="0"/>
              </a:spcBef>
              <a:spcAft>
                <a:spcPts val="0"/>
              </a:spcAft>
              <a:buSzPts val="1400"/>
              <a:buNone/>
              <a:defRPr sz="4400" b="0" i="0" u="none" strike="noStrike" cap="none">
                <a:solidFill>
                  <a:srgbClr val="000099"/>
                </a:solidFill>
                <a:latin typeface="Cabin"/>
                <a:ea typeface="Cabin"/>
                <a:cs typeface="Cabin"/>
                <a:sym typeface="Cabin"/>
              </a:defRPr>
            </a:lvl6pPr>
            <a:lvl7pPr marR="0" lvl="6" algn="l" rtl="0">
              <a:spcBef>
                <a:spcPts val="0"/>
              </a:spcBef>
              <a:spcAft>
                <a:spcPts val="0"/>
              </a:spcAft>
              <a:buSzPts val="1400"/>
              <a:buNone/>
              <a:defRPr sz="4400" b="0" i="0" u="none" strike="noStrike" cap="none">
                <a:solidFill>
                  <a:srgbClr val="000099"/>
                </a:solidFill>
                <a:latin typeface="Cabin"/>
                <a:ea typeface="Cabin"/>
                <a:cs typeface="Cabin"/>
                <a:sym typeface="Cabin"/>
              </a:defRPr>
            </a:lvl7pPr>
            <a:lvl8pPr marR="0" lvl="7" algn="l" rtl="0">
              <a:spcBef>
                <a:spcPts val="0"/>
              </a:spcBef>
              <a:spcAft>
                <a:spcPts val="0"/>
              </a:spcAft>
              <a:buSzPts val="1400"/>
              <a:buNone/>
              <a:defRPr sz="4400" b="0" i="0" u="none" strike="noStrike" cap="none">
                <a:solidFill>
                  <a:srgbClr val="000099"/>
                </a:solidFill>
                <a:latin typeface="Cabin"/>
                <a:ea typeface="Cabin"/>
                <a:cs typeface="Cabin"/>
                <a:sym typeface="Cabin"/>
              </a:defRPr>
            </a:lvl8pPr>
            <a:lvl9pPr marR="0" lvl="8" algn="l" rtl="0">
              <a:spcBef>
                <a:spcPts val="0"/>
              </a:spcBef>
              <a:spcAft>
                <a:spcPts val="0"/>
              </a:spcAft>
              <a:buSzPts val="1400"/>
              <a:buNone/>
              <a:defRPr sz="4400" b="0" i="0" u="none" strike="noStrike" cap="none">
                <a:solidFill>
                  <a:srgbClr val="000099"/>
                </a:solidFill>
                <a:latin typeface="Cabin"/>
                <a:ea typeface="Cabin"/>
                <a:cs typeface="Cabin"/>
                <a:sym typeface="Cabin"/>
              </a:defRPr>
            </a:lvl9pPr>
          </a:lstStyle>
          <a:p>
            <a:endParaRPr/>
          </a:p>
        </p:txBody>
      </p:sp>
      <p:sp>
        <p:nvSpPr>
          <p:cNvPr id="32" name="Google Shape;32;p5"/>
          <p:cNvSpPr txBox="1">
            <a:spLocks noGrp="1"/>
          </p:cNvSpPr>
          <p:nvPr>
            <p:ph type="body" idx="1"/>
          </p:nvPr>
        </p:nvSpPr>
        <p:spPr>
          <a:xfrm>
            <a:off x="533400" y="1600200"/>
            <a:ext cx="3810000" cy="4648200"/>
          </a:xfrm>
          <a:prstGeom prst="rect">
            <a:avLst/>
          </a:prstGeom>
          <a:noFill/>
          <a:ln>
            <a:noFill/>
          </a:ln>
        </p:spPr>
        <p:txBody>
          <a:bodyPr spcFirstLastPara="1" wrap="square" lIns="91425" tIns="45700" rIns="91425" bIns="45700" anchor="t" anchorCtr="0"/>
          <a:lstStyle>
            <a:lvl1pPr marL="457200" marR="0" lvl="0" indent="-344170" algn="l" rtl="0">
              <a:lnSpc>
                <a:spcPct val="85000"/>
              </a:lnSpc>
              <a:spcBef>
                <a:spcPts val="560"/>
              </a:spcBef>
              <a:spcAft>
                <a:spcPts val="0"/>
              </a:spcAft>
              <a:buClr>
                <a:srgbClr val="000099"/>
              </a:buClr>
              <a:buSzPts val="1820"/>
              <a:buFont typeface="Noto Sans Symbols"/>
              <a:buChar char="❖"/>
              <a:defRPr sz="2800" b="0" i="0" u="none" strike="noStrike" cap="none">
                <a:solidFill>
                  <a:schemeClr val="dk1"/>
                </a:solidFill>
                <a:latin typeface="Cabin"/>
                <a:ea typeface="Cabin"/>
                <a:cs typeface="Cabin"/>
                <a:sym typeface="Cabin"/>
              </a:defRPr>
            </a:lvl1pPr>
            <a:lvl2pPr marL="914400" marR="0" lvl="1" indent="-381000" algn="l" rtl="0">
              <a:lnSpc>
                <a:spcPct val="85000"/>
              </a:lnSpc>
              <a:spcBef>
                <a:spcPts val="480"/>
              </a:spcBef>
              <a:spcAft>
                <a:spcPts val="0"/>
              </a:spcAft>
              <a:buClr>
                <a:srgbClr val="000099"/>
              </a:buClr>
              <a:buSzPts val="2400"/>
              <a:buFont typeface="Noto Sans Symbols"/>
              <a:buChar char="▪"/>
              <a:defRPr sz="2400" b="0" i="0" u="none" strike="noStrike" cap="none">
                <a:solidFill>
                  <a:schemeClr val="dk1"/>
                </a:solidFill>
                <a:latin typeface="Cabin"/>
                <a:ea typeface="Cabin"/>
                <a:cs typeface="Cabin"/>
                <a:sym typeface="Cabin"/>
              </a:defRPr>
            </a:lvl2pPr>
            <a:lvl3pPr marL="1371600" marR="0" lvl="2" indent="-355600" algn="l" rtl="0">
              <a:spcBef>
                <a:spcPts val="400"/>
              </a:spcBef>
              <a:spcAft>
                <a:spcPts val="0"/>
              </a:spcAft>
              <a:buClr>
                <a:schemeClr val="dk1"/>
              </a:buClr>
              <a:buSzPts val="2000"/>
              <a:buFont typeface="Cabin"/>
              <a:buChar char="•"/>
              <a:defRPr sz="2000" b="0" i="0" u="none" strike="noStrike" cap="none">
                <a:solidFill>
                  <a:schemeClr val="dk1"/>
                </a:solidFill>
                <a:latin typeface="Cabin"/>
                <a:ea typeface="Cabin"/>
                <a:cs typeface="Cabin"/>
                <a:sym typeface="Cabin"/>
              </a:defRPr>
            </a:lvl3pPr>
            <a:lvl4pPr marL="1828800" marR="0" lvl="3"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33" name="Google Shape;33;p5"/>
          <p:cNvSpPr txBox="1">
            <a:spLocks noGrp="1"/>
          </p:cNvSpPr>
          <p:nvPr>
            <p:ph type="body" idx="2"/>
          </p:nvPr>
        </p:nvSpPr>
        <p:spPr>
          <a:xfrm>
            <a:off x="4495800" y="1600200"/>
            <a:ext cx="3810000" cy="4648200"/>
          </a:xfrm>
          <a:prstGeom prst="rect">
            <a:avLst/>
          </a:prstGeom>
          <a:noFill/>
          <a:ln>
            <a:noFill/>
          </a:ln>
        </p:spPr>
        <p:txBody>
          <a:bodyPr spcFirstLastPara="1" wrap="square" lIns="91425" tIns="45700" rIns="91425" bIns="45700" anchor="t" anchorCtr="0"/>
          <a:lstStyle>
            <a:lvl1pPr marL="457200" marR="0" lvl="0" indent="-344170" algn="l" rtl="0">
              <a:lnSpc>
                <a:spcPct val="85000"/>
              </a:lnSpc>
              <a:spcBef>
                <a:spcPts val="560"/>
              </a:spcBef>
              <a:spcAft>
                <a:spcPts val="0"/>
              </a:spcAft>
              <a:buClr>
                <a:srgbClr val="000099"/>
              </a:buClr>
              <a:buSzPts val="1820"/>
              <a:buFont typeface="Noto Sans Symbols"/>
              <a:buChar char="❖"/>
              <a:defRPr sz="2800" b="0" i="0" u="none" strike="noStrike" cap="none">
                <a:solidFill>
                  <a:schemeClr val="dk1"/>
                </a:solidFill>
                <a:latin typeface="Cabin"/>
                <a:ea typeface="Cabin"/>
                <a:cs typeface="Cabin"/>
                <a:sym typeface="Cabin"/>
              </a:defRPr>
            </a:lvl1pPr>
            <a:lvl2pPr marL="914400" marR="0" lvl="1" indent="-381000" algn="l" rtl="0">
              <a:lnSpc>
                <a:spcPct val="85000"/>
              </a:lnSpc>
              <a:spcBef>
                <a:spcPts val="480"/>
              </a:spcBef>
              <a:spcAft>
                <a:spcPts val="0"/>
              </a:spcAft>
              <a:buClr>
                <a:srgbClr val="000099"/>
              </a:buClr>
              <a:buSzPts val="2400"/>
              <a:buFont typeface="Noto Sans Symbols"/>
              <a:buChar char="▪"/>
              <a:defRPr sz="2400" b="0" i="0" u="none" strike="noStrike" cap="none">
                <a:solidFill>
                  <a:schemeClr val="dk1"/>
                </a:solidFill>
                <a:latin typeface="Cabin"/>
                <a:ea typeface="Cabin"/>
                <a:cs typeface="Cabin"/>
                <a:sym typeface="Cabin"/>
              </a:defRPr>
            </a:lvl2pPr>
            <a:lvl3pPr marL="1371600" marR="0" lvl="2" indent="-355600" algn="l" rtl="0">
              <a:spcBef>
                <a:spcPts val="400"/>
              </a:spcBef>
              <a:spcAft>
                <a:spcPts val="0"/>
              </a:spcAft>
              <a:buClr>
                <a:schemeClr val="dk1"/>
              </a:buClr>
              <a:buSzPts val="2000"/>
              <a:buFont typeface="Cabin"/>
              <a:buChar char="•"/>
              <a:defRPr sz="2000" b="0" i="0" u="none" strike="noStrike" cap="none">
                <a:solidFill>
                  <a:schemeClr val="dk1"/>
                </a:solidFill>
                <a:latin typeface="Cabin"/>
                <a:ea typeface="Cabin"/>
                <a:cs typeface="Cabin"/>
                <a:sym typeface="Cabin"/>
              </a:defRPr>
            </a:lvl3pPr>
            <a:lvl4pPr marL="1828800" marR="0" lvl="3"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34" name="Google Shape;34;p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i="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9pPr>
          </a:lstStyle>
          <a:p>
            <a:endParaRPr/>
          </a:p>
        </p:txBody>
      </p:sp>
      <p:sp>
        <p:nvSpPr>
          <p:cNvPr id="35" name="Google Shape;35;p5"/>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i="0">
                <a:solidFill>
                  <a:schemeClr val="dk1"/>
                </a:solidFill>
                <a:latin typeface="Arial"/>
                <a:ea typeface="Arial"/>
                <a:cs typeface="Arial"/>
                <a:sym typeface="Arial"/>
              </a:defRPr>
            </a:lvl1pPr>
            <a:lvl2pPr marR="0" lvl="1"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9pPr>
          </a:lstStyle>
          <a:p>
            <a:endParaRPr/>
          </a:p>
        </p:txBody>
      </p:sp>
      <p:sp>
        <p:nvSpPr>
          <p:cNvPr id="36" name="Google Shape;36;p5"/>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200" i="0">
                <a:solidFill>
                  <a:schemeClr val="dk1"/>
                </a:solidFill>
                <a:latin typeface="Arial"/>
                <a:ea typeface="Arial"/>
                <a:cs typeface="Arial"/>
                <a:sym typeface="Arial"/>
              </a:defRPr>
            </a:lvl1pPr>
            <a:lvl2pPr marL="0" marR="0" lvl="1" indent="0" algn="r" rtl="0">
              <a:spcBef>
                <a:spcPts val="0"/>
              </a:spcBef>
              <a:spcAft>
                <a:spcPts val="0"/>
              </a:spcAft>
              <a:buNone/>
              <a:defRPr sz="1200" i="0">
                <a:solidFill>
                  <a:schemeClr val="dk1"/>
                </a:solidFill>
                <a:latin typeface="Arial"/>
                <a:ea typeface="Arial"/>
                <a:cs typeface="Arial"/>
                <a:sym typeface="Arial"/>
              </a:defRPr>
            </a:lvl2pPr>
            <a:lvl3pPr marL="0" marR="0" lvl="2" indent="0" algn="r" rtl="0">
              <a:spcBef>
                <a:spcPts val="0"/>
              </a:spcBef>
              <a:spcAft>
                <a:spcPts val="0"/>
              </a:spcAft>
              <a:buNone/>
              <a:defRPr sz="1200" i="0">
                <a:solidFill>
                  <a:schemeClr val="dk1"/>
                </a:solidFill>
                <a:latin typeface="Arial"/>
                <a:ea typeface="Arial"/>
                <a:cs typeface="Arial"/>
                <a:sym typeface="Arial"/>
              </a:defRPr>
            </a:lvl3pPr>
            <a:lvl4pPr marL="0" marR="0" lvl="3" indent="0" algn="r" rtl="0">
              <a:spcBef>
                <a:spcPts val="0"/>
              </a:spcBef>
              <a:spcAft>
                <a:spcPts val="0"/>
              </a:spcAft>
              <a:buNone/>
              <a:defRPr sz="1200" i="0">
                <a:solidFill>
                  <a:schemeClr val="dk1"/>
                </a:solidFill>
                <a:latin typeface="Arial"/>
                <a:ea typeface="Arial"/>
                <a:cs typeface="Arial"/>
                <a:sym typeface="Arial"/>
              </a:defRPr>
            </a:lvl4pPr>
            <a:lvl5pPr marL="0" marR="0" lvl="4" indent="0" algn="r" rtl="0">
              <a:spcBef>
                <a:spcPts val="0"/>
              </a:spcBef>
              <a:spcAft>
                <a:spcPts val="0"/>
              </a:spcAft>
              <a:buNone/>
              <a:defRPr sz="1200" i="0">
                <a:solidFill>
                  <a:schemeClr val="dk1"/>
                </a:solidFill>
                <a:latin typeface="Arial"/>
                <a:ea typeface="Arial"/>
                <a:cs typeface="Arial"/>
                <a:sym typeface="Arial"/>
              </a:defRPr>
            </a:lvl5pPr>
            <a:lvl6pPr marL="0" marR="0" lvl="5" indent="0" algn="r" rtl="0">
              <a:spcBef>
                <a:spcPts val="0"/>
              </a:spcBef>
              <a:spcAft>
                <a:spcPts val="0"/>
              </a:spcAft>
              <a:buNone/>
              <a:defRPr sz="1200" i="0">
                <a:solidFill>
                  <a:schemeClr val="dk1"/>
                </a:solidFill>
                <a:latin typeface="Arial"/>
                <a:ea typeface="Arial"/>
                <a:cs typeface="Arial"/>
                <a:sym typeface="Arial"/>
              </a:defRPr>
            </a:lvl6pPr>
            <a:lvl7pPr marL="0" marR="0" lvl="6" indent="0" algn="r" rtl="0">
              <a:spcBef>
                <a:spcPts val="0"/>
              </a:spcBef>
              <a:spcAft>
                <a:spcPts val="0"/>
              </a:spcAft>
              <a:buNone/>
              <a:defRPr sz="1200" i="0">
                <a:solidFill>
                  <a:schemeClr val="dk1"/>
                </a:solidFill>
                <a:latin typeface="Arial"/>
                <a:ea typeface="Arial"/>
                <a:cs typeface="Arial"/>
                <a:sym typeface="Arial"/>
              </a:defRPr>
            </a:lvl7pPr>
            <a:lvl8pPr marL="0" marR="0" lvl="7" indent="0" algn="r" rtl="0">
              <a:spcBef>
                <a:spcPts val="0"/>
              </a:spcBef>
              <a:spcAft>
                <a:spcPts val="0"/>
              </a:spcAft>
              <a:buNone/>
              <a:defRPr sz="1200" i="0">
                <a:solidFill>
                  <a:schemeClr val="dk1"/>
                </a:solidFill>
                <a:latin typeface="Arial"/>
                <a:ea typeface="Arial"/>
                <a:cs typeface="Arial"/>
                <a:sym typeface="Arial"/>
              </a:defRPr>
            </a:lvl8pPr>
            <a:lvl9pPr marL="0" marR="0" lvl="8" indent="0" algn="r" rtl="0">
              <a:spcBef>
                <a:spcPts val="0"/>
              </a:spcBef>
              <a:spcAft>
                <a:spcPts val="0"/>
              </a:spcAft>
              <a:buNone/>
              <a:defRPr sz="1200" i="0">
                <a:solidFill>
                  <a:schemeClr val="dk1"/>
                </a:solidFill>
                <a:latin typeface="Arial"/>
                <a:ea typeface="Arial"/>
                <a:cs typeface="Arial"/>
                <a:sym typeface="Arial"/>
              </a:defRPr>
            </a:lvl9pPr>
          </a:lstStyle>
          <a:p>
            <a:pPr marL="0" lvl="0" indent="0" algn="r" rtl="0">
              <a:spcBef>
                <a:spcPts val="0"/>
              </a:spcBef>
              <a:spcAft>
                <a:spcPts val="0"/>
              </a:spcAft>
              <a:buNone/>
            </a:pPr>
            <a:r>
              <a:rPr lang="en-US"/>
              <a:t>5-</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7"/>
        <p:cNvGrpSpPr/>
        <p:nvPr/>
      </p:nvGrpSpPr>
      <p:grpSpPr>
        <a:xfrm>
          <a:off x="0" y="0"/>
          <a:ext cx="0" cy="0"/>
          <a:chOff x="0" y="0"/>
          <a:chExt cx="0" cy="0"/>
        </a:xfrm>
      </p:grpSpPr>
      <p:sp>
        <p:nvSpPr>
          <p:cNvPr id="38" name="Google Shape;38;p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4400" b="0" i="0" u="none" strike="noStrike" cap="none">
                <a:solidFill>
                  <a:srgbClr val="000099"/>
                </a:solidFill>
                <a:latin typeface="Cabin"/>
                <a:ea typeface="Cabin"/>
                <a:cs typeface="Cabin"/>
                <a:sym typeface="Cabin"/>
              </a:defRPr>
            </a:lvl1pPr>
            <a:lvl2pPr marR="0" lvl="1" algn="l" rtl="0">
              <a:spcBef>
                <a:spcPts val="0"/>
              </a:spcBef>
              <a:spcAft>
                <a:spcPts val="0"/>
              </a:spcAft>
              <a:buSzPts val="1400"/>
              <a:buNone/>
              <a:defRPr sz="4400" b="0" i="0" u="none" strike="noStrike" cap="none">
                <a:solidFill>
                  <a:srgbClr val="000099"/>
                </a:solidFill>
                <a:latin typeface="Cabin"/>
                <a:ea typeface="Cabin"/>
                <a:cs typeface="Cabin"/>
                <a:sym typeface="Cabin"/>
              </a:defRPr>
            </a:lvl2pPr>
            <a:lvl3pPr marR="0" lvl="2" algn="l" rtl="0">
              <a:spcBef>
                <a:spcPts val="0"/>
              </a:spcBef>
              <a:spcAft>
                <a:spcPts val="0"/>
              </a:spcAft>
              <a:buSzPts val="1400"/>
              <a:buNone/>
              <a:defRPr sz="4400" b="0" i="0" u="none" strike="noStrike" cap="none">
                <a:solidFill>
                  <a:srgbClr val="000099"/>
                </a:solidFill>
                <a:latin typeface="Cabin"/>
                <a:ea typeface="Cabin"/>
                <a:cs typeface="Cabin"/>
                <a:sym typeface="Cabin"/>
              </a:defRPr>
            </a:lvl3pPr>
            <a:lvl4pPr marR="0" lvl="3" algn="l" rtl="0">
              <a:spcBef>
                <a:spcPts val="0"/>
              </a:spcBef>
              <a:spcAft>
                <a:spcPts val="0"/>
              </a:spcAft>
              <a:buSzPts val="1400"/>
              <a:buNone/>
              <a:defRPr sz="4400" b="0" i="0" u="none" strike="noStrike" cap="none">
                <a:solidFill>
                  <a:srgbClr val="000099"/>
                </a:solidFill>
                <a:latin typeface="Cabin"/>
                <a:ea typeface="Cabin"/>
                <a:cs typeface="Cabin"/>
                <a:sym typeface="Cabin"/>
              </a:defRPr>
            </a:lvl4pPr>
            <a:lvl5pPr marR="0" lvl="4" algn="l" rtl="0">
              <a:spcBef>
                <a:spcPts val="0"/>
              </a:spcBef>
              <a:spcAft>
                <a:spcPts val="0"/>
              </a:spcAft>
              <a:buSzPts val="1400"/>
              <a:buNone/>
              <a:defRPr sz="4400" b="0" i="0" u="none" strike="noStrike" cap="none">
                <a:solidFill>
                  <a:srgbClr val="000099"/>
                </a:solidFill>
                <a:latin typeface="Cabin"/>
                <a:ea typeface="Cabin"/>
                <a:cs typeface="Cabin"/>
                <a:sym typeface="Cabin"/>
              </a:defRPr>
            </a:lvl5pPr>
            <a:lvl6pPr marR="0" lvl="5" algn="l" rtl="0">
              <a:spcBef>
                <a:spcPts val="0"/>
              </a:spcBef>
              <a:spcAft>
                <a:spcPts val="0"/>
              </a:spcAft>
              <a:buSzPts val="1400"/>
              <a:buNone/>
              <a:defRPr sz="4400" b="0" i="0" u="none" strike="noStrike" cap="none">
                <a:solidFill>
                  <a:srgbClr val="000099"/>
                </a:solidFill>
                <a:latin typeface="Cabin"/>
                <a:ea typeface="Cabin"/>
                <a:cs typeface="Cabin"/>
                <a:sym typeface="Cabin"/>
              </a:defRPr>
            </a:lvl6pPr>
            <a:lvl7pPr marR="0" lvl="6" algn="l" rtl="0">
              <a:spcBef>
                <a:spcPts val="0"/>
              </a:spcBef>
              <a:spcAft>
                <a:spcPts val="0"/>
              </a:spcAft>
              <a:buSzPts val="1400"/>
              <a:buNone/>
              <a:defRPr sz="4400" b="0" i="0" u="none" strike="noStrike" cap="none">
                <a:solidFill>
                  <a:srgbClr val="000099"/>
                </a:solidFill>
                <a:latin typeface="Cabin"/>
                <a:ea typeface="Cabin"/>
                <a:cs typeface="Cabin"/>
                <a:sym typeface="Cabin"/>
              </a:defRPr>
            </a:lvl7pPr>
            <a:lvl8pPr marR="0" lvl="7" algn="l" rtl="0">
              <a:spcBef>
                <a:spcPts val="0"/>
              </a:spcBef>
              <a:spcAft>
                <a:spcPts val="0"/>
              </a:spcAft>
              <a:buSzPts val="1400"/>
              <a:buNone/>
              <a:defRPr sz="4400" b="0" i="0" u="none" strike="noStrike" cap="none">
                <a:solidFill>
                  <a:srgbClr val="000099"/>
                </a:solidFill>
                <a:latin typeface="Cabin"/>
                <a:ea typeface="Cabin"/>
                <a:cs typeface="Cabin"/>
                <a:sym typeface="Cabin"/>
              </a:defRPr>
            </a:lvl8pPr>
            <a:lvl9pPr marR="0" lvl="8" algn="l" rtl="0">
              <a:spcBef>
                <a:spcPts val="0"/>
              </a:spcBef>
              <a:spcAft>
                <a:spcPts val="0"/>
              </a:spcAft>
              <a:buSzPts val="1400"/>
              <a:buNone/>
              <a:defRPr sz="4400" b="0" i="0" u="none" strike="noStrike" cap="none">
                <a:solidFill>
                  <a:srgbClr val="000099"/>
                </a:solidFill>
                <a:latin typeface="Cabin"/>
                <a:ea typeface="Cabin"/>
                <a:cs typeface="Cabin"/>
                <a:sym typeface="Cabin"/>
              </a:defRPr>
            </a:lvl9pPr>
          </a:lstStyle>
          <a:p>
            <a:endParaRPr/>
          </a:p>
        </p:txBody>
      </p:sp>
      <p:sp>
        <p:nvSpPr>
          <p:cNvPr id="39" name="Google Shape;39;p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marR="0" lvl="0" algn="ctr" rtl="0">
              <a:lnSpc>
                <a:spcPct val="85000"/>
              </a:lnSpc>
              <a:spcBef>
                <a:spcPts val="560"/>
              </a:spcBef>
              <a:spcAft>
                <a:spcPts val="0"/>
              </a:spcAft>
              <a:buClr>
                <a:srgbClr val="000099"/>
              </a:buClr>
              <a:buSzPts val="1820"/>
              <a:buFont typeface="Noto Sans Symbols"/>
              <a:buNone/>
              <a:defRPr sz="2800" b="0" i="0" u="none" strike="noStrike" cap="none">
                <a:solidFill>
                  <a:schemeClr val="dk1"/>
                </a:solidFill>
                <a:latin typeface="Cabin"/>
                <a:ea typeface="Cabin"/>
                <a:cs typeface="Cabin"/>
                <a:sym typeface="Cabin"/>
              </a:defRPr>
            </a:lvl1pPr>
            <a:lvl2pPr marR="0" lvl="1" algn="ctr" rtl="0">
              <a:lnSpc>
                <a:spcPct val="85000"/>
              </a:lnSpc>
              <a:spcBef>
                <a:spcPts val="480"/>
              </a:spcBef>
              <a:spcAft>
                <a:spcPts val="0"/>
              </a:spcAft>
              <a:buClr>
                <a:srgbClr val="000099"/>
              </a:buClr>
              <a:buSzPts val="2400"/>
              <a:buFont typeface="Noto Sans Symbols"/>
              <a:buNone/>
              <a:defRPr sz="2400" b="0" i="0" u="none" strike="noStrike" cap="none">
                <a:solidFill>
                  <a:schemeClr val="dk1"/>
                </a:solidFill>
                <a:latin typeface="Cabin"/>
                <a:ea typeface="Cabin"/>
                <a:cs typeface="Cabin"/>
                <a:sym typeface="Cabin"/>
              </a:defRPr>
            </a:lvl2pPr>
            <a:lvl3pPr marR="0" lvl="2" algn="ctr" rtl="0">
              <a:spcBef>
                <a:spcPts val="400"/>
              </a:spcBef>
              <a:spcAft>
                <a:spcPts val="0"/>
              </a:spcAft>
              <a:buClr>
                <a:schemeClr val="dk1"/>
              </a:buClr>
              <a:buSzPts val="2000"/>
              <a:buFont typeface="Cabin"/>
              <a:buNone/>
              <a:defRPr sz="2000" b="0" i="0" u="none" strike="noStrike" cap="none">
                <a:solidFill>
                  <a:schemeClr val="dk1"/>
                </a:solidFill>
                <a:latin typeface="Cabin"/>
                <a:ea typeface="Cabin"/>
                <a:cs typeface="Cabin"/>
                <a:sym typeface="Cabin"/>
              </a:defRPr>
            </a:lvl3pPr>
            <a:lvl4pPr marR="0" lvl="3"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i="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9pPr>
          </a:lstStyle>
          <a:p>
            <a:endParaRPr/>
          </a:p>
        </p:txBody>
      </p:sp>
      <p:sp>
        <p:nvSpPr>
          <p:cNvPr id="41" name="Google Shape;41;p6"/>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i="0">
                <a:solidFill>
                  <a:schemeClr val="dk1"/>
                </a:solidFill>
                <a:latin typeface="Arial"/>
                <a:ea typeface="Arial"/>
                <a:cs typeface="Arial"/>
                <a:sym typeface="Arial"/>
              </a:defRPr>
            </a:lvl1pPr>
            <a:lvl2pPr marR="0" lvl="1"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9pPr>
          </a:lstStyle>
          <a:p>
            <a:endParaRPr/>
          </a:p>
        </p:txBody>
      </p:sp>
      <p:sp>
        <p:nvSpPr>
          <p:cNvPr id="42" name="Google Shape;42;p6"/>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200" i="0">
                <a:solidFill>
                  <a:schemeClr val="dk1"/>
                </a:solidFill>
                <a:latin typeface="Arial"/>
                <a:ea typeface="Arial"/>
                <a:cs typeface="Arial"/>
                <a:sym typeface="Arial"/>
              </a:defRPr>
            </a:lvl1pPr>
            <a:lvl2pPr marL="0" marR="0" lvl="1" indent="0" algn="r" rtl="0">
              <a:spcBef>
                <a:spcPts val="0"/>
              </a:spcBef>
              <a:spcAft>
                <a:spcPts val="0"/>
              </a:spcAft>
              <a:buNone/>
              <a:defRPr sz="1200" i="0">
                <a:solidFill>
                  <a:schemeClr val="dk1"/>
                </a:solidFill>
                <a:latin typeface="Arial"/>
                <a:ea typeface="Arial"/>
                <a:cs typeface="Arial"/>
                <a:sym typeface="Arial"/>
              </a:defRPr>
            </a:lvl2pPr>
            <a:lvl3pPr marL="0" marR="0" lvl="2" indent="0" algn="r" rtl="0">
              <a:spcBef>
                <a:spcPts val="0"/>
              </a:spcBef>
              <a:spcAft>
                <a:spcPts val="0"/>
              </a:spcAft>
              <a:buNone/>
              <a:defRPr sz="1200" i="0">
                <a:solidFill>
                  <a:schemeClr val="dk1"/>
                </a:solidFill>
                <a:latin typeface="Arial"/>
                <a:ea typeface="Arial"/>
                <a:cs typeface="Arial"/>
                <a:sym typeface="Arial"/>
              </a:defRPr>
            </a:lvl3pPr>
            <a:lvl4pPr marL="0" marR="0" lvl="3" indent="0" algn="r" rtl="0">
              <a:spcBef>
                <a:spcPts val="0"/>
              </a:spcBef>
              <a:spcAft>
                <a:spcPts val="0"/>
              </a:spcAft>
              <a:buNone/>
              <a:defRPr sz="1200" i="0">
                <a:solidFill>
                  <a:schemeClr val="dk1"/>
                </a:solidFill>
                <a:latin typeface="Arial"/>
                <a:ea typeface="Arial"/>
                <a:cs typeface="Arial"/>
                <a:sym typeface="Arial"/>
              </a:defRPr>
            </a:lvl4pPr>
            <a:lvl5pPr marL="0" marR="0" lvl="4" indent="0" algn="r" rtl="0">
              <a:spcBef>
                <a:spcPts val="0"/>
              </a:spcBef>
              <a:spcAft>
                <a:spcPts val="0"/>
              </a:spcAft>
              <a:buNone/>
              <a:defRPr sz="1200" i="0">
                <a:solidFill>
                  <a:schemeClr val="dk1"/>
                </a:solidFill>
                <a:latin typeface="Arial"/>
                <a:ea typeface="Arial"/>
                <a:cs typeface="Arial"/>
                <a:sym typeface="Arial"/>
              </a:defRPr>
            </a:lvl5pPr>
            <a:lvl6pPr marL="0" marR="0" lvl="5" indent="0" algn="r" rtl="0">
              <a:spcBef>
                <a:spcPts val="0"/>
              </a:spcBef>
              <a:spcAft>
                <a:spcPts val="0"/>
              </a:spcAft>
              <a:buNone/>
              <a:defRPr sz="1200" i="0">
                <a:solidFill>
                  <a:schemeClr val="dk1"/>
                </a:solidFill>
                <a:latin typeface="Arial"/>
                <a:ea typeface="Arial"/>
                <a:cs typeface="Arial"/>
                <a:sym typeface="Arial"/>
              </a:defRPr>
            </a:lvl6pPr>
            <a:lvl7pPr marL="0" marR="0" lvl="6" indent="0" algn="r" rtl="0">
              <a:spcBef>
                <a:spcPts val="0"/>
              </a:spcBef>
              <a:spcAft>
                <a:spcPts val="0"/>
              </a:spcAft>
              <a:buNone/>
              <a:defRPr sz="1200" i="0">
                <a:solidFill>
                  <a:schemeClr val="dk1"/>
                </a:solidFill>
                <a:latin typeface="Arial"/>
                <a:ea typeface="Arial"/>
                <a:cs typeface="Arial"/>
                <a:sym typeface="Arial"/>
              </a:defRPr>
            </a:lvl7pPr>
            <a:lvl8pPr marL="0" marR="0" lvl="7" indent="0" algn="r" rtl="0">
              <a:spcBef>
                <a:spcPts val="0"/>
              </a:spcBef>
              <a:spcAft>
                <a:spcPts val="0"/>
              </a:spcAft>
              <a:buNone/>
              <a:defRPr sz="1200" i="0">
                <a:solidFill>
                  <a:schemeClr val="dk1"/>
                </a:solidFill>
                <a:latin typeface="Arial"/>
                <a:ea typeface="Arial"/>
                <a:cs typeface="Arial"/>
                <a:sym typeface="Arial"/>
              </a:defRPr>
            </a:lvl8pPr>
            <a:lvl9pPr marL="0" marR="0" lvl="8" indent="0" algn="r" rtl="0">
              <a:spcBef>
                <a:spcPts val="0"/>
              </a:spcBef>
              <a:spcAft>
                <a:spcPts val="0"/>
              </a:spcAft>
              <a:buNone/>
              <a:defRPr sz="1200" i="0">
                <a:solidFill>
                  <a:schemeClr val="dk1"/>
                </a:solidFill>
                <a:latin typeface="Arial"/>
                <a:ea typeface="Arial"/>
                <a:cs typeface="Arial"/>
                <a:sym typeface="Arial"/>
              </a:defRPr>
            </a:lvl9pPr>
          </a:lstStyle>
          <a:p>
            <a:pPr marL="0" lvl="0" indent="0" algn="r" rtl="0">
              <a:spcBef>
                <a:spcPts val="0"/>
              </a:spcBef>
              <a:spcAft>
                <a:spcPts val="0"/>
              </a:spcAft>
              <a:buNone/>
            </a:pPr>
            <a:r>
              <a:rPr lang="en-US"/>
              <a:t>5-</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4000" b="1" i="0" u="none" strike="noStrike" cap="none">
                <a:solidFill>
                  <a:srgbClr val="000099"/>
                </a:solidFill>
                <a:latin typeface="Cabin"/>
                <a:ea typeface="Cabin"/>
                <a:cs typeface="Cabin"/>
                <a:sym typeface="Cabin"/>
              </a:defRPr>
            </a:lvl1pPr>
            <a:lvl2pPr marR="0" lvl="1" algn="l" rtl="0">
              <a:spcBef>
                <a:spcPts val="0"/>
              </a:spcBef>
              <a:spcAft>
                <a:spcPts val="0"/>
              </a:spcAft>
              <a:buSzPts val="1400"/>
              <a:buNone/>
              <a:defRPr sz="4400" b="0" i="0" u="none" strike="noStrike" cap="none">
                <a:solidFill>
                  <a:srgbClr val="000099"/>
                </a:solidFill>
                <a:latin typeface="Cabin"/>
                <a:ea typeface="Cabin"/>
                <a:cs typeface="Cabin"/>
                <a:sym typeface="Cabin"/>
              </a:defRPr>
            </a:lvl2pPr>
            <a:lvl3pPr marR="0" lvl="2" algn="l" rtl="0">
              <a:spcBef>
                <a:spcPts val="0"/>
              </a:spcBef>
              <a:spcAft>
                <a:spcPts val="0"/>
              </a:spcAft>
              <a:buSzPts val="1400"/>
              <a:buNone/>
              <a:defRPr sz="4400" b="0" i="0" u="none" strike="noStrike" cap="none">
                <a:solidFill>
                  <a:srgbClr val="000099"/>
                </a:solidFill>
                <a:latin typeface="Cabin"/>
                <a:ea typeface="Cabin"/>
                <a:cs typeface="Cabin"/>
                <a:sym typeface="Cabin"/>
              </a:defRPr>
            </a:lvl3pPr>
            <a:lvl4pPr marR="0" lvl="3" algn="l" rtl="0">
              <a:spcBef>
                <a:spcPts val="0"/>
              </a:spcBef>
              <a:spcAft>
                <a:spcPts val="0"/>
              </a:spcAft>
              <a:buSzPts val="1400"/>
              <a:buNone/>
              <a:defRPr sz="4400" b="0" i="0" u="none" strike="noStrike" cap="none">
                <a:solidFill>
                  <a:srgbClr val="000099"/>
                </a:solidFill>
                <a:latin typeface="Cabin"/>
                <a:ea typeface="Cabin"/>
                <a:cs typeface="Cabin"/>
                <a:sym typeface="Cabin"/>
              </a:defRPr>
            </a:lvl4pPr>
            <a:lvl5pPr marR="0" lvl="4" algn="l" rtl="0">
              <a:spcBef>
                <a:spcPts val="0"/>
              </a:spcBef>
              <a:spcAft>
                <a:spcPts val="0"/>
              </a:spcAft>
              <a:buSzPts val="1400"/>
              <a:buNone/>
              <a:defRPr sz="4400" b="0" i="0" u="none" strike="noStrike" cap="none">
                <a:solidFill>
                  <a:srgbClr val="000099"/>
                </a:solidFill>
                <a:latin typeface="Cabin"/>
                <a:ea typeface="Cabin"/>
                <a:cs typeface="Cabin"/>
                <a:sym typeface="Cabin"/>
              </a:defRPr>
            </a:lvl5pPr>
            <a:lvl6pPr marR="0" lvl="5" algn="l" rtl="0">
              <a:spcBef>
                <a:spcPts val="0"/>
              </a:spcBef>
              <a:spcAft>
                <a:spcPts val="0"/>
              </a:spcAft>
              <a:buSzPts val="1400"/>
              <a:buNone/>
              <a:defRPr sz="4400" b="0" i="0" u="none" strike="noStrike" cap="none">
                <a:solidFill>
                  <a:srgbClr val="000099"/>
                </a:solidFill>
                <a:latin typeface="Cabin"/>
                <a:ea typeface="Cabin"/>
                <a:cs typeface="Cabin"/>
                <a:sym typeface="Cabin"/>
              </a:defRPr>
            </a:lvl6pPr>
            <a:lvl7pPr marR="0" lvl="6" algn="l" rtl="0">
              <a:spcBef>
                <a:spcPts val="0"/>
              </a:spcBef>
              <a:spcAft>
                <a:spcPts val="0"/>
              </a:spcAft>
              <a:buSzPts val="1400"/>
              <a:buNone/>
              <a:defRPr sz="4400" b="0" i="0" u="none" strike="noStrike" cap="none">
                <a:solidFill>
                  <a:srgbClr val="000099"/>
                </a:solidFill>
                <a:latin typeface="Cabin"/>
                <a:ea typeface="Cabin"/>
                <a:cs typeface="Cabin"/>
                <a:sym typeface="Cabin"/>
              </a:defRPr>
            </a:lvl7pPr>
            <a:lvl8pPr marR="0" lvl="7" algn="l" rtl="0">
              <a:spcBef>
                <a:spcPts val="0"/>
              </a:spcBef>
              <a:spcAft>
                <a:spcPts val="0"/>
              </a:spcAft>
              <a:buSzPts val="1400"/>
              <a:buNone/>
              <a:defRPr sz="4400" b="0" i="0" u="none" strike="noStrike" cap="none">
                <a:solidFill>
                  <a:srgbClr val="000099"/>
                </a:solidFill>
                <a:latin typeface="Cabin"/>
                <a:ea typeface="Cabin"/>
                <a:cs typeface="Cabin"/>
                <a:sym typeface="Cabin"/>
              </a:defRPr>
            </a:lvl8pPr>
            <a:lvl9pPr marR="0" lvl="8" algn="l" rtl="0">
              <a:spcBef>
                <a:spcPts val="0"/>
              </a:spcBef>
              <a:spcAft>
                <a:spcPts val="0"/>
              </a:spcAft>
              <a:buSzPts val="1400"/>
              <a:buNone/>
              <a:defRPr sz="4400" b="0" i="0" u="none" strike="noStrike" cap="none">
                <a:solidFill>
                  <a:srgbClr val="000099"/>
                </a:solidFill>
                <a:latin typeface="Cabin"/>
                <a:ea typeface="Cabin"/>
                <a:cs typeface="Cabin"/>
                <a:sym typeface="Cabin"/>
              </a:defRPr>
            </a:lvl9pPr>
          </a:lstStyle>
          <a:p>
            <a:endParaRPr/>
          </a:p>
        </p:txBody>
      </p:sp>
      <p:sp>
        <p:nvSpPr>
          <p:cNvPr id="45" name="Google Shape;45;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marR="0" lvl="0" indent="-228600" algn="l" rtl="0">
              <a:lnSpc>
                <a:spcPct val="85000"/>
              </a:lnSpc>
              <a:spcBef>
                <a:spcPts val="400"/>
              </a:spcBef>
              <a:spcAft>
                <a:spcPts val="0"/>
              </a:spcAft>
              <a:buClr>
                <a:srgbClr val="000099"/>
              </a:buClr>
              <a:buSzPts val="1300"/>
              <a:buFont typeface="Noto Sans Symbols"/>
              <a:buNone/>
              <a:defRPr sz="2000" b="0" i="0" u="none" strike="noStrike" cap="none">
                <a:solidFill>
                  <a:schemeClr val="dk1"/>
                </a:solidFill>
                <a:latin typeface="Cabin"/>
                <a:ea typeface="Cabin"/>
                <a:cs typeface="Cabin"/>
                <a:sym typeface="Cabin"/>
              </a:defRPr>
            </a:lvl1pPr>
            <a:lvl2pPr marL="914400" marR="0" lvl="1" indent="-228600" algn="l" rtl="0">
              <a:lnSpc>
                <a:spcPct val="85000"/>
              </a:lnSpc>
              <a:spcBef>
                <a:spcPts val="360"/>
              </a:spcBef>
              <a:spcAft>
                <a:spcPts val="0"/>
              </a:spcAft>
              <a:buClr>
                <a:srgbClr val="000099"/>
              </a:buClr>
              <a:buSzPts val="1800"/>
              <a:buFont typeface="Noto Sans Symbols"/>
              <a:buNone/>
              <a:defRPr sz="1800" b="0" i="0" u="none" strike="noStrike" cap="none">
                <a:solidFill>
                  <a:schemeClr val="dk1"/>
                </a:solidFill>
                <a:latin typeface="Cabin"/>
                <a:ea typeface="Cabin"/>
                <a:cs typeface="Cabin"/>
                <a:sym typeface="Cabin"/>
              </a:defRPr>
            </a:lvl2pPr>
            <a:lvl3pPr marL="1371600" marR="0" lvl="2" indent="-228600" algn="l" rtl="0">
              <a:spcBef>
                <a:spcPts val="320"/>
              </a:spcBef>
              <a:spcAft>
                <a:spcPts val="0"/>
              </a:spcAft>
              <a:buClr>
                <a:schemeClr val="dk1"/>
              </a:buClr>
              <a:buSzPts val="1600"/>
              <a:buFont typeface="Cabin"/>
              <a:buNone/>
              <a:defRPr sz="1600" b="0" i="0" u="none" strike="noStrike" cap="none">
                <a:solidFill>
                  <a:schemeClr val="dk1"/>
                </a:solidFill>
                <a:latin typeface="Cabin"/>
                <a:ea typeface="Cabin"/>
                <a:cs typeface="Cabin"/>
                <a:sym typeface="Cabin"/>
              </a:defRPr>
            </a:lvl3pPr>
            <a:lvl4pPr marL="1828800" marR="0" lvl="3"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46" name="Google Shape;46;p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i="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9pPr>
          </a:lstStyle>
          <a:p>
            <a:endParaRPr/>
          </a:p>
        </p:txBody>
      </p:sp>
      <p:sp>
        <p:nvSpPr>
          <p:cNvPr id="47" name="Google Shape;47;p7"/>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i="0">
                <a:solidFill>
                  <a:schemeClr val="dk1"/>
                </a:solidFill>
                <a:latin typeface="Arial"/>
                <a:ea typeface="Arial"/>
                <a:cs typeface="Arial"/>
                <a:sym typeface="Arial"/>
              </a:defRPr>
            </a:lvl1pPr>
            <a:lvl2pPr marR="0" lvl="1"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9pPr>
          </a:lstStyle>
          <a:p>
            <a:endParaRPr/>
          </a:p>
        </p:txBody>
      </p:sp>
      <p:sp>
        <p:nvSpPr>
          <p:cNvPr id="48" name="Google Shape;48;p7"/>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200" i="0">
                <a:solidFill>
                  <a:schemeClr val="dk1"/>
                </a:solidFill>
                <a:latin typeface="Arial"/>
                <a:ea typeface="Arial"/>
                <a:cs typeface="Arial"/>
                <a:sym typeface="Arial"/>
              </a:defRPr>
            </a:lvl1pPr>
            <a:lvl2pPr marL="0" marR="0" lvl="1" indent="0" algn="r" rtl="0">
              <a:spcBef>
                <a:spcPts val="0"/>
              </a:spcBef>
              <a:spcAft>
                <a:spcPts val="0"/>
              </a:spcAft>
              <a:buNone/>
              <a:defRPr sz="1200" i="0">
                <a:solidFill>
                  <a:schemeClr val="dk1"/>
                </a:solidFill>
                <a:latin typeface="Arial"/>
                <a:ea typeface="Arial"/>
                <a:cs typeface="Arial"/>
                <a:sym typeface="Arial"/>
              </a:defRPr>
            </a:lvl2pPr>
            <a:lvl3pPr marL="0" marR="0" lvl="2" indent="0" algn="r" rtl="0">
              <a:spcBef>
                <a:spcPts val="0"/>
              </a:spcBef>
              <a:spcAft>
                <a:spcPts val="0"/>
              </a:spcAft>
              <a:buNone/>
              <a:defRPr sz="1200" i="0">
                <a:solidFill>
                  <a:schemeClr val="dk1"/>
                </a:solidFill>
                <a:latin typeface="Arial"/>
                <a:ea typeface="Arial"/>
                <a:cs typeface="Arial"/>
                <a:sym typeface="Arial"/>
              </a:defRPr>
            </a:lvl3pPr>
            <a:lvl4pPr marL="0" marR="0" lvl="3" indent="0" algn="r" rtl="0">
              <a:spcBef>
                <a:spcPts val="0"/>
              </a:spcBef>
              <a:spcAft>
                <a:spcPts val="0"/>
              </a:spcAft>
              <a:buNone/>
              <a:defRPr sz="1200" i="0">
                <a:solidFill>
                  <a:schemeClr val="dk1"/>
                </a:solidFill>
                <a:latin typeface="Arial"/>
                <a:ea typeface="Arial"/>
                <a:cs typeface="Arial"/>
                <a:sym typeface="Arial"/>
              </a:defRPr>
            </a:lvl4pPr>
            <a:lvl5pPr marL="0" marR="0" lvl="4" indent="0" algn="r" rtl="0">
              <a:spcBef>
                <a:spcPts val="0"/>
              </a:spcBef>
              <a:spcAft>
                <a:spcPts val="0"/>
              </a:spcAft>
              <a:buNone/>
              <a:defRPr sz="1200" i="0">
                <a:solidFill>
                  <a:schemeClr val="dk1"/>
                </a:solidFill>
                <a:latin typeface="Arial"/>
                <a:ea typeface="Arial"/>
                <a:cs typeface="Arial"/>
                <a:sym typeface="Arial"/>
              </a:defRPr>
            </a:lvl5pPr>
            <a:lvl6pPr marL="0" marR="0" lvl="5" indent="0" algn="r" rtl="0">
              <a:spcBef>
                <a:spcPts val="0"/>
              </a:spcBef>
              <a:spcAft>
                <a:spcPts val="0"/>
              </a:spcAft>
              <a:buNone/>
              <a:defRPr sz="1200" i="0">
                <a:solidFill>
                  <a:schemeClr val="dk1"/>
                </a:solidFill>
                <a:latin typeface="Arial"/>
                <a:ea typeface="Arial"/>
                <a:cs typeface="Arial"/>
                <a:sym typeface="Arial"/>
              </a:defRPr>
            </a:lvl6pPr>
            <a:lvl7pPr marL="0" marR="0" lvl="6" indent="0" algn="r" rtl="0">
              <a:spcBef>
                <a:spcPts val="0"/>
              </a:spcBef>
              <a:spcAft>
                <a:spcPts val="0"/>
              </a:spcAft>
              <a:buNone/>
              <a:defRPr sz="1200" i="0">
                <a:solidFill>
                  <a:schemeClr val="dk1"/>
                </a:solidFill>
                <a:latin typeface="Arial"/>
                <a:ea typeface="Arial"/>
                <a:cs typeface="Arial"/>
                <a:sym typeface="Arial"/>
              </a:defRPr>
            </a:lvl7pPr>
            <a:lvl8pPr marL="0" marR="0" lvl="7" indent="0" algn="r" rtl="0">
              <a:spcBef>
                <a:spcPts val="0"/>
              </a:spcBef>
              <a:spcAft>
                <a:spcPts val="0"/>
              </a:spcAft>
              <a:buNone/>
              <a:defRPr sz="1200" i="0">
                <a:solidFill>
                  <a:schemeClr val="dk1"/>
                </a:solidFill>
                <a:latin typeface="Arial"/>
                <a:ea typeface="Arial"/>
                <a:cs typeface="Arial"/>
                <a:sym typeface="Arial"/>
              </a:defRPr>
            </a:lvl8pPr>
            <a:lvl9pPr marL="0" marR="0" lvl="8" indent="0" algn="r" rtl="0">
              <a:spcBef>
                <a:spcPts val="0"/>
              </a:spcBef>
              <a:spcAft>
                <a:spcPts val="0"/>
              </a:spcAft>
              <a:buNone/>
              <a:defRPr sz="1200" i="0">
                <a:solidFill>
                  <a:schemeClr val="dk1"/>
                </a:solidFill>
                <a:latin typeface="Arial"/>
                <a:ea typeface="Arial"/>
                <a:cs typeface="Arial"/>
                <a:sym typeface="Arial"/>
              </a:defRPr>
            </a:lvl9pPr>
          </a:lstStyle>
          <a:p>
            <a:pPr marL="0" lvl="0" indent="0" algn="r" rtl="0">
              <a:spcBef>
                <a:spcPts val="0"/>
              </a:spcBef>
              <a:spcAft>
                <a:spcPts val="0"/>
              </a:spcAft>
              <a:buNone/>
            </a:pPr>
            <a:r>
              <a:rPr lang="en-US"/>
              <a:t>5-</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4400" b="0" i="0" u="none" strike="noStrike" cap="none">
                <a:solidFill>
                  <a:srgbClr val="000099"/>
                </a:solidFill>
                <a:latin typeface="Cabin"/>
                <a:ea typeface="Cabin"/>
                <a:cs typeface="Cabin"/>
                <a:sym typeface="Cabin"/>
              </a:defRPr>
            </a:lvl1pPr>
            <a:lvl2pPr marR="0" lvl="1" algn="l" rtl="0">
              <a:spcBef>
                <a:spcPts val="0"/>
              </a:spcBef>
              <a:spcAft>
                <a:spcPts val="0"/>
              </a:spcAft>
              <a:buSzPts val="1400"/>
              <a:buNone/>
              <a:defRPr sz="4400" b="0" i="0" u="none" strike="noStrike" cap="none">
                <a:solidFill>
                  <a:srgbClr val="000099"/>
                </a:solidFill>
                <a:latin typeface="Cabin"/>
                <a:ea typeface="Cabin"/>
                <a:cs typeface="Cabin"/>
                <a:sym typeface="Cabin"/>
              </a:defRPr>
            </a:lvl2pPr>
            <a:lvl3pPr marR="0" lvl="2" algn="l" rtl="0">
              <a:spcBef>
                <a:spcPts val="0"/>
              </a:spcBef>
              <a:spcAft>
                <a:spcPts val="0"/>
              </a:spcAft>
              <a:buSzPts val="1400"/>
              <a:buNone/>
              <a:defRPr sz="4400" b="0" i="0" u="none" strike="noStrike" cap="none">
                <a:solidFill>
                  <a:srgbClr val="000099"/>
                </a:solidFill>
                <a:latin typeface="Cabin"/>
                <a:ea typeface="Cabin"/>
                <a:cs typeface="Cabin"/>
                <a:sym typeface="Cabin"/>
              </a:defRPr>
            </a:lvl3pPr>
            <a:lvl4pPr marR="0" lvl="3" algn="l" rtl="0">
              <a:spcBef>
                <a:spcPts val="0"/>
              </a:spcBef>
              <a:spcAft>
                <a:spcPts val="0"/>
              </a:spcAft>
              <a:buSzPts val="1400"/>
              <a:buNone/>
              <a:defRPr sz="4400" b="0" i="0" u="none" strike="noStrike" cap="none">
                <a:solidFill>
                  <a:srgbClr val="000099"/>
                </a:solidFill>
                <a:latin typeface="Cabin"/>
                <a:ea typeface="Cabin"/>
                <a:cs typeface="Cabin"/>
                <a:sym typeface="Cabin"/>
              </a:defRPr>
            </a:lvl4pPr>
            <a:lvl5pPr marR="0" lvl="4" algn="l" rtl="0">
              <a:spcBef>
                <a:spcPts val="0"/>
              </a:spcBef>
              <a:spcAft>
                <a:spcPts val="0"/>
              </a:spcAft>
              <a:buSzPts val="1400"/>
              <a:buNone/>
              <a:defRPr sz="4400" b="0" i="0" u="none" strike="noStrike" cap="none">
                <a:solidFill>
                  <a:srgbClr val="000099"/>
                </a:solidFill>
                <a:latin typeface="Cabin"/>
                <a:ea typeface="Cabin"/>
                <a:cs typeface="Cabin"/>
                <a:sym typeface="Cabin"/>
              </a:defRPr>
            </a:lvl5pPr>
            <a:lvl6pPr marR="0" lvl="5" algn="l" rtl="0">
              <a:spcBef>
                <a:spcPts val="0"/>
              </a:spcBef>
              <a:spcAft>
                <a:spcPts val="0"/>
              </a:spcAft>
              <a:buSzPts val="1400"/>
              <a:buNone/>
              <a:defRPr sz="4400" b="0" i="0" u="none" strike="noStrike" cap="none">
                <a:solidFill>
                  <a:srgbClr val="000099"/>
                </a:solidFill>
                <a:latin typeface="Cabin"/>
                <a:ea typeface="Cabin"/>
                <a:cs typeface="Cabin"/>
                <a:sym typeface="Cabin"/>
              </a:defRPr>
            </a:lvl6pPr>
            <a:lvl7pPr marR="0" lvl="6" algn="l" rtl="0">
              <a:spcBef>
                <a:spcPts val="0"/>
              </a:spcBef>
              <a:spcAft>
                <a:spcPts val="0"/>
              </a:spcAft>
              <a:buSzPts val="1400"/>
              <a:buNone/>
              <a:defRPr sz="4400" b="0" i="0" u="none" strike="noStrike" cap="none">
                <a:solidFill>
                  <a:srgbClr val="000099"/>
                </a:solidFill>
                <a:latin typeface="Cabin"/>
                <a:ea typeface="Cabin"/>
                <a:cs typeface="Cabin"/>
                <a:sym typeface="Cabin"/>
              </a:defRPr>
            </a:lvl7pPr>
            <a:lvl8pPr marR="0" lvl="7" algn="l" rtl="0">
              <a:spcBef>
                <a:spcPts val="0"/>
              </a:spcBef>
              <a:spcAft>
                <a:spcPts val="0"/>
              </a:spcAft>
              <a:buSzPts val="1400"/>
              <a:buNone/>
              <a:defRPr sz="4400" b="0" i="0" u="none" strike="noStrike" cap="none">
                <a:solidFill>
                  <a:srgbClr val="000099"/>
                </a:solidFill>
                <a:latin typeface="Cabin"/>
                <a:ea typeface="Cabin"/>
                <a:cs typeface="Cabin"/>
                <a:sym typeface="Cabin"/>
              </a:defRPr>
            </a:lvl8pPr>
            <a:lvl9pPr marR="0" lvl="8" algn="l" rtl="0">
              <a:spcBef>
                <a:spcPts val="0"/>
              </a:spcBef>
              <a:spcAft>
                <a:spcPts val="0"/>
              </a:spcAft>
              <a:buSzPts val="1400"/>
              <a:buNone/>
              <a:defRPr sz="4400" b="0" i="0" u="none" strike="noStrike" cap="none">
                <a:solidFill>
                  <a:srgbClr val="000099"/>
                </a:solidFill>
                <a:latin typeface="Cabin"/>
                <a:ea typeface="Cabin"/>
                <a:cs typeface="Cabin"/>
                <a:sym typeface="Cabin"/>
              </a:defRPr>
            </a:lvl9pPr>
          </a:lstStyle>
          <a:p>
            <a:endParaRPr/>
          </a:p>
        </p:txBody>
      </p:sp>
      <p:sp>
        <p:nvSpPr>
          <p:cNvPr id="51" name="Google Shape;51;p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marR="0" lvl="0" indent="-228600" algn="l" rtl="0">
              <a:lnSpc>
                <a:spcPct val="85000"/>
              </a:lnSpc>
              <a:spcBef>
                <a:spcPts val="480"/>
              </a:spcBef>
              <a:spcAft>
                <a:spcPts val="0"/>
              </a:spcAft>
              <a:buClr>
                <a:srgbClr val="000099"/>
              </a:buClr>
              <a:buSzPts val="1560"/>
              <a:buFont typeface="Noto Sans Symbols"/>
              <a:buNone/>
              <a:defRPr sz="2400" b="1" i="0" u="none" strike="noStrike" cap="none">
                <a:solidFill>
                  <a:schemeClr val="dk1"/>
                </a:solidFill>
                <a:latin typeface="Cabin"/>
                <a:ea typeface="Cabin"/>
                <a:cs typeface="Cabin"/>
                <a:sym typeface="Cabin"/>
              </a:defRPr>
            </a:lvl1pPr>
            <a:lvl2pPr marL="914400" marR="0" lvl="1" indent="-228600" algn="l" rtl="0">
              <a:lnSpc>
                <a:spcPct val="85000"/>
              </a:lnSpc>
              <a:spcBef>
                <a:spcPts val="400"/>
              </a:spcBef>
              <a:spcAft>
                <a:spcPts val="0"/>
              </a:spcAft>
              <a:buClr>
                <a:srgbClr val="000099"/>
              </a:buClr>
              <a:buSzPts val="2000"/>
              <a:buFont typeface="Noto Sans Symbols"/>
              <a:buNone/>
              <a:defRPr sz="2000" b="1" i="0" u="none" strike="noStrike" cap="none">
                <a:solidFill>
                  <a:schemeClr val="dk1"/>
                </a:solidFill>
                <a:latin typeface="Cabin"/>
                <a:ea typeface="Cabin"/>
                <a:cs typeface="Cabin"/>
                <a:sym typeface="Cabin"/>
              </a:defRPr>
            </a:lvl2pPr>
            <a:lvl3pPr marL="1371600" marR="0" lvl="2" indent="-228600" algn="l" rtl="0">
              <a:spcBef>
                <a:spcPts val="360"/>
              </a:spcBef>
              <a:spcAft>
                <a:spcPts val="0"/>
              </a:spcAft>
              <a:buClr>
                <a:schemeClr val="dk1"/>
              </a:buClr>
              <a:buSzPts val="1800"/>
              <a:buFont typeface="Cabin"/>
              <a:buNone/>
              <a:defRPr sz="1800" b="1" i="0" u="none" strike="noStrike" cap="none">
                <a:solidFill>
                  <a:schemeClr val="dk1"/>
                </a:solidFill>
                <a:latin typeface="Cabin"/>
                <a:ea typeface="Cabin"/>
                <a:cs typeface="Cabin"/>
                <a:sym typeface="Cabin"/>
              </a:defRPr>
            </a:lvl3pPr>
            <a:lvl4pPr marL="1828800" marR="0" lvl="3"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52" name="Google Shape;52;p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marR="0" lvl="0" indent="-327660" algn="l" rtl="0">
              <a:lnSpc>
                <a:spcPct val="85000"/>
              </a:lnSpc>
              <a:spcBef>
                <a:spcPts val="480"/>
              </a:spcBef>
              <a:spcAft>
                <a:spcPts val="0"/>
              </a:spcAft>
              <a:buClr>
                <a:srgbClr val="000099"/>
              </a:buClr>
              <a:buSzPts val="1560"/>
              <a:buFont typeface="Noto Sans Symbols"/>
              <a:buChar char="❖"/>
              <a:defRPr sz="2400" b="0" i="0" u="none" strike="noStrike" cap="none">
                <a:solidFill>
                  <a:schemeClr val="dk1"/>
                </a:solidFill>
                <a:latin typeface="Cabin"/>
                <a:ea typeface="Cabin"/>
                <a:cs typeface="Cabin"/>
                <a:sym typeface="Cabin"/>
              </a:defRPr>
            </a:lvl1pPr>
            <a:lvl2pPr marL="914400" marR="0" lvl="1" indent="-355600" algn="l" rtl="0">
              <a:lnSpc>
                <a:spcPct val="85000"/>
              </a:lnSpc>
              <a:spcBef>
                <a:spcPts val="400"/>
              </a:spcBef>
              <a:spcAft>
                <a:spcPts val="0"/>
              </a:spcAft>
              <a:buClr>
                <a:srgbClr val="000099"/>
              </a:buClr>
              <a:buSzPts val="2000"/>
              <a:buFont typeface="Noto Sans Symbols"/>
              <a:buChar char="▪"/>
              <a:defRPr sz="2000" b="0" i="0" u="none" strike="noStrike" cap="none">
                <a:solidFill>
                  <a:schemeClr val="dk1"/>
                </a:solidFill>
                <a:latin typeface="Cabin"/>
                <a:ea typeface="Cabin"/>
                <a:cs typeface="Cabin"/>
                <a:sym typeface="Cabin"/>
              </a:defRPr>
            </a:lvl2pPr>
            <a:lvl3pPr marL="1371600" marR="0" lvl="2" indent="-342900" algn="l" rtl="0">
              <a:spcBef>
                <a:spcPts val="360"/>
              </a:spcBef>
              <a:spcAft>
                <a:spcPts val="0"/>
              </a:spcAft>
              <a:buClr>
                <a:schemeClr val="dk1"/>
              </a:buClr>
              <a:buSzPts val="1800"/>
              <a:buFont typeface="Cabin"/>
              <a:buChar char="•"/>
              <a:defRPr sz="1800" b="0" i="0" u="none" strike="noStrike" cap="none">
                <a:solidFill>
                  <a:schemeClr val="dk1"/>
                </a:solidFill>
                <a:latin typeface="Cabin"/>
                <a:ea typeface="Cabin"/>
                <a:cs typeface="Cabin"/>
                <a:sym typeface="Cabin"/>
              </a:defRPr>
            </a:lvl3pPr>
            <a:lvl4pPr marL="1828800" marR="0" lvl="3"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53" name="Google Shape;53;p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marR="0" lvl="0" indent="-228600" algn="l" rtl="0">
              <a:lnSpc>
                <a:spcPct val="85000"/>
              </a:lnSpc>
              <a:spcBef>
                <a:spcPts val="480"/>
              </a:spcBef>
              <a:spcAft>
                <a:spcPts val="0"/>
              </a:spcAft>
              <a:buClr>
                <a:srgbClr val="000099"/>
              </a:buClr>
              <a:buSzPts val="1560"/>
              <a:buFont typeface="Noto Sans Symbols"/>
              <a:buNone/>
              <a:defRPr sz="2400" b="1" i="0" u="none" strike="noStrike" cap="none">
                <a:solidFill>
                  <a:schemeClr val="dk1"/>
                </a:solidFill>
                <a:latin typeface="Cabin"/>
                <a:ea typeface="Cabin"/>
                <a:cs typeface="Cabin"/>
                <a:sym typeface="Cabin"/>
              </a:defRPr>
            </a:lvl1pPr>
            <a:lvl2pPr marL="914400" marR="0" lvl="1" indent="-228600" algn="l" rtl="0">
              <a:lnSpc>
                <a:spcPct val="85000"/>
              </a:lnSpc>
              <a:spcBef>
                <a:spcPts val="400"/>
              </a:spcBef>
              <a:spcAft>
                <a:spcPts val="0"/>
              </a:spcAft>
              <a:buClr>
                <a:srgbClr val="000099"/>
              </a:buClr>
              <a:buSzPts val="2000"/>
              <a:buFont typeface="Noto Sans Symbols"/>
              <a:buNone/>
              <a:defRPr sz="2000" b="1" i="0" u="none" strike="noStrike" cap="none">
                <a:solidFill>
                  <a:schemeClr val="dk1"/>
                </a:solidFill>
                <a:latin typeface="Cabin"/>
                <a:ea typeface="Cabin"/>
                <a:cs typeface="Cabin"/>
                <a:sym typeface="Cabin"/>
              </a:defRPr>
            </a:lvl2pPr>
            <a:lvl3pPr marL="1371600" marR="0" lvl="2" indent="-228600" algn="l" rtl="0">
              <a:spcBef>
                <a:spcPts val="360"/>
              </a:spcBef>
              <a:spcAft>
                <a:spcPts val="0"/>
              </a:spcAft>
              <a:buClr>
                <a:schemeClr val="dk1"/>
              </a:buClr>
              <a:buSzPts val="1800"/>
              <a:buFont typeface="Cabin"/>
              <a:buNone/>
              <a:defRPr sz="1800" b="1" i="0" u="none" strike="noStrike" cap="none">
                <a:solidFill>
                  <a:schemeClr val="dk1"/>
                </a:solidFill>
                <a:latin typeface="Cabin"/>
                <a:ea typeface="Cabin"/>
                <a:cs typeface="Cabin"/>
                <a:sym typeface="Cabin"/>
              </a:defRPr>
            </a:lvl3pPr>
            <a:lvl4pPr marL="1828800" marR="0" lvl="3"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54" name="Google Shape;54;p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marR="0" lvl="0" indent="-327660" algn="l" rtl="0">
              <a:lnSpc>
                <a:spcPct val="85000"/>
              </a:lnSpc>
              <a:spcBef>
                <a:spcPts val="480"/>
              </a:spcBef>
              <a:spcAft>
                <a:spcPts val="0"/>
              </a:spcAft>
              <a:buClr>
                <a:srgbClr val="000099"/>
              </a:buClr>
              <a:buSzPts val="1560"/>
              <a:buFont typeface="Noto Sans Symbols"/>
              <a:buChar char="❖"/>
              <a:defRPr sz="2400" b="0" i="0" u="none" strike="noStrike" cap="none">
                <a:solidFill>
                  <a:schemeClr val="dk1"/>
                </a:solidFill>
                <a:latin typeface="Cabin"/>
                <a:ea typeface="Cabin"/>
                <a:cs typeface="Cabin"/>
                <a:sym typeface="Cabin"/>
              </a:defRPr>
            </a:lvl1pPr>
            <a:lvl2pPr marL="914400" marR="0" lvl="1" indent="-355600" algn="l" rtl="0">
              <a:lnSpc>
                <a:spcPct val="85000"/>
              </a:lnSpc>
              <a:spcBef>
                <a:spcPts val="400"/>
              </a:spcBef>
              <a:spcAft>
                <a:spcPts val="0"/>
              </a:spcAft>
              <a:buClr>
                <a:srgbClr val="000099"/>
              </a:buClr>
              <a:buSzPts val="2000"/>
              <a:buFont typeface="Noto Sans Symbols"/>
              <a:buChar char="▪"/>
              <a:defRPr sz="2000" b="0" i="0" u="none" strike="noStrike" cap="none">
                <a:solidFill>
                  <a:schemeClr val="dk1"/>
                </a:solidFill>
                <a:latin typeface="Cabin"/>
                <a:ea typeface="Cabin"/>
                <a:cs typeface="Cabin"/>
                <a:sym typeface="Cabin"/>
              </a:defRPr>
            </a:lvl2pPr>
            <a:lvl3pPr marL="1371600" marR="0" lvl="2" indent="-342900" algn="l" rtl="0">
              <a:spcBef>
                <a:spcPts val="360"/>
              </a:spcBef>
              <a:spcAft>
                <a:spcPts val="0"/>
              </a:spcAft>
              <a:buClr>
                <a:schemeClr val="dk1"/>
              </a:buClr>
              <a:buSzPts val="1800"/>
              <a:buFont typeface="Cabin"/>
              <a:buChar char="•"/>
              <a:defRPr sz="1800" b="0" i="0" u="none" strike="noStrike" cap="none">
                <a:solidFill>
                  <a:schemeClr val="dk1"/>
                </a:solidFill>
                <a:latin typeface="Cabin"/>
                <a:ea typeface="Cabin"/>
                <a:cs typeface="Cabin"/>
                <a:sym typeface="Cabin"/>
              </a:defRPr>
            </a:lvl3pPr>
            <a:lvl4pPr marL="1828800" marR="0" lvl="3"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55" name="Google Shape;55;p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i="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9pPr>
          </a:lstStyle>
          <a:p>
            <a:endParaRPr/>
          </a:p>
        </p:txBody>
      </p:sp>
      <p:sp>
        <p:nvSpPr>
          <p:cNvPr id="56" name="Google Shape;56;p8"/>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i="0">
                <a:solidFill>
                  <a:schemeClr val="dk1"/>
                </a:solidFill>
                <a:latin typeface="Arial"/>
                <a:ea typeface="Arial"/>
                <a:cs typeface="Arial"/>
                <a:sym typeface="Arial"/>
              </a:defRPr>
            </a:lvl1pPr>
            <a:lvl2pPr marR="0" lvl="1"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9pPr>
          </a:lstStyle>
          <a:p>
            <a:endParaRPr/>
          </a:p>
        </p:txBody>
      </p:sp>
      <p:sp>
        <p:nvSpPr>
          <p:cNvPr id="57" name="Google Shape;57;p8"/>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200" i="0">
                <a:solidFill>
                  <a:schemeClr val="dk1"/>
                </a:solidFill>
                <a:latin typeface="Arial"/>
                <a:ea typeface="Arial"/>
                <a:cs typeface="Arial"/>
                <a:sym typeface="Arial"/>
              </a:defRPr>
            </a:lvl1pPr>
            <a:lvl2pPr marL="0" marR="0" lvl="1" indent="0" algn="r" rtl="0">
              <a:spcBef>
                <a:spcPts val="0"/>
              </a:spcBef>
              <a:spcAft>
                <a:spcPts val="0"/>
              </a:spcAft>
              <a:buNone/>
              <a:defRPr sz="1200" i="0">
                <a:solidFill>
                  <a:schemeClr val="dk1"/>
                </a:solidFill>
                <a:latin typeface="Arial"/>
                <a:ea typeface="Arial"/>
                <a:cs typeface="Arial"/>
                <a:sym typeface="Arial"/>
              </a:defRPr>
            </a:lvl2pPr>
            <a:lvl3pPr marL="0" marR="0" lvl="2" indent="0" algn="r" rtl="0">
              <a:spcBef>
                <a:spcPts val="0"/>
              </a:spcBef>
              <a:spcAft>
                <a:spcPts val="0"/>
              </a:spcAft>
              <a:buNone/>
              <a:defRPr sz="1200" i="0">
                <a:solidFill>
                  <a:schemeClr val="dk1"/>
                </a:solidFill>
                <a:latin typeface="Arial"/>
                <a:ea typeface="Arial"/>
                <a:cs typeface="Arial"/>
                <a:sym typeface="Arial"/>
              </a:defRPr>
            </a:lvl3pPr>
            <a:lvl4pPr marL="0" marR="0" lvl="3" indent="0" algn="r" rtl="0">
              <a:spcBef>
                <a:spcPts val="0"/>
              </a:spcBef>
              <a:spcAft>
                <a:spcPts val="0"/>
              </a:spcAft>
              <a:buNone/>
              <a:defRPr sz="1200" i="0">
                <a:solidFill>
                  <a:schemeClr val="dk1"/>
                </a:solidFill>
                <a:latin typeface="Arial"/>
                <a:ea typeface="Arial"/>
                <a:cs typeface="Arial"/>
                <a:sym typeface="Arial"/>
              </a:defRPr>
            </a:lvl4pPr>
            <a:lvl5pPr marL="0" marR="0" lvl="4" indent="0" algn="r" rtl="0">
              <a:spcBef>
                <a:spcPts val="0"/>
              </a:spcBef>
              <a:spcAft>
                <a:spcPts val="0"/>
              </a:spcAft>
              <a:buNone/>
              <a:defRPr sz="1200" i="0">
                <a:solidFill>
                  <a:schemeClr val="dk1"/>
                </a:solidFill>
                <a:latin typeface="Arial"/>
                <a:ea typeface="Arial"/>
                <a:cs typeface="Arial"/>
                <a:sym typeface="Arial"/>
              </a:defRPr>
            </a:lvl5pPr>
            <a:lvl6pPr marL="0" marR="0" lvl="5" indent="0" algn="r" rtl="0">
              <a:spcBef>
                <a:spcPts val="0"/>
              </a:spcBef>
              <a:spcAft>
                <a:spcPts val="0"/>
              </a:spcAft>
              <a:buNone/>
              <a:defRPr sz="1200" i="0">
                <a:solidFill>
                  <a:schemeClr val="dk1"/>
                </a:solidFill>
                <a:latin typeface="Arial"/>
                <a:ea typeface="Arial"/>
                <a:cs typeface="Arial"/>
                <a:sym typeface="Arial"/>
              </a:defRPr>
            </a:lvl6pPr>
            <a:lvl7pPr marL="0" marR="0" lvl="6" indent="0" algn="r" rtl="0">
              <a:spcBef>
                <a:spcPts val="0"/>
              </a:spcBef>
              <a:spcAft>
                <a:spcPts val="0"/>
              </a:spcAft>
              <a:buNone/>
              <a:defRPr sz="1200" i="0">
                <a:solidFill>
                  <a:schemeClr val="dk1"/>
                </a:solidFill>
                <a:latin typeface="Arial"/>
                <a:ea typeface="Arial"/>
                <a:cs typeface="Arial"/>
                <a:sym typeface="Arial"/>
              </a:defRPr>
            </a:lvl7pPr>
            <a:lvl8pPr marL="0" marR="0" lvl="7" indent="0" algn="r" rtl="0">
              <a:spcBef>
                <a:spcPts val="0"/>
              </a:spcBef>
              <a:spcAft>
                <a:spcPts val="0"/>
              </a:spcAft>
              <a:buNone/>
              <a:defRPr sz="1200" i="0">
                <a:solidFill>
                  <a:schemeClr val="dk1"/>
                </a:solidFill>
                <a:latin typeface="Arial"/>
                <a:ea typeface="Arial"/>
                <a:cs typeface="Arial"/>
                <a:sym typeface="Arial"/>
              </a:defRPr>
            </a:lvl8pPr>
            <a:lvl9pPr marL="0" marR="0" lvl="8" indent="0" algn="r" rtl="0">
              <a:spcBef>
                <a:spcPts val="0"/>
              </a:spcBef>
              <a:spcAft>
                <a:spcPts val="0"/>
              </a:spcAft>
              <a:buNone/>
              <a:defRPr sz="1200" i="0">
                <a:solidFill>
                  <a:schemeClr val="dk1"/>
                </a:solidFill>
                <a:latin typeface="Arial"/>
                <a:ea typeface="Arial"/>
                <a:cs typeface="Arial"/>
                <a:sym typeface="Arial"/>
              </a:defRPr>
            </a:lvl9pPr>
          </a:lstStyle>
          <a:p>
            <a:pPr marL="0" lvl="0" indent="0" algn="r" rtl="0">
              <a:spcBef>
                <a:spcPts val="0"/>
              </a:spcBef>
              <a:spcAft>
                <a:spcPts val="0"/>
              </a:spcAft>
              <a:buNone/>
            </a:pPr>
            <a:r>
              <a:rPr lang="en-US"/>
              <a:t>5-</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2000" b="1" i="0" u="none" strike="noStrike" cap="none">
                <a:solidFill>
                  <a:srgbClr val="000099"/>
                </a:solidFill>
                <a:latin typeface="Cabin"/>
                <a:ea typeface="Cabin"/>
                <a:cs typeface="Cabin"/>
                <a:sym typeface="Cabin"/>
              </a:defRPr>
            </a:lvl1pPr>
            <a:lvl2pPr marR="0" lvl="1" algn="l" rtl="0">
              <a:spcBef>
                <a:spcPts val="0"/>
              </a:spcBef>
              <a:spcAft>
                <a:spcPts val="0"/>
              </a:spcAft>
              <a:buSzPts val="1400"/>
              <a:buNone/>
              <a:defRPr sz="4400" b="0" i="0" u="none" strike="noStrike" cap="none">
                <a:solidFill>
                  <a:srgbClr val="000099"/>
                </a:solidFill>
                <a:latin typeface="Cabin"/>
                <a:ea typeface="Cabin"/>
                <a:cs typeface="Cabin"/>
                <a:sym typeface="Cabin"/>
              </a:defRPr>
            </a:lvl2pPr>
            <a:lvl3pPr marR="0" lvl="2" algn="l" rtl="0">
              <a:spcBef>
                <a:spcPts val="0"/>
              </a:spcBef>
              <a:spcAft>
                <a:spcPts val="0"/>
              </a:spcAft>
              <a:buSzPts val="1400"/>
              <a:buNone/>
              <a:defRPr sz="4400" b="0" i="0" u="none" strike="noStrike" cap="none">
                <a:solidFill>
                  <a:srgbClr val="000099"/>
                </a:solidFill>
                <a:latin typeface="Cabin"/>
                <a:ea typeface="Cabin"/>
                <a:cs typeface="Cabin"/>
                <a:sym typeface="Cabin"/>
              </a:defRPr>
            </a:lvl3pPr>
            <a:lvl4pPr marR="0" lvl="3" algn="l" rtl="0">
              <a:spcBef>
                <a:spcPts val="0"/>
              </a:spcBef>
              <a:spcAft>
                <a:spcPts val="0"/>
              </a:spcAft>
              <a:buSzPts val="1400"/>
              <a:buNone/>
              <a:defRPr sz="4400" b="0" i="0" u="none" strike="noStrike" cap="none">
                <a:solidFill>
                  <a:srgbClr val="000099"/>
                </a:solidFill>
                <a:latin typeface="Cabin"/>
                <a:ea typeface="Cabin"/>
                <a:cs typeface="Cabin"/>
                <a:sym typeface="Cabin"/>
              </a:defRPr>
            </a:lvl4pPr>
            <a:lvl5pPr marR="0" lvl="4" algn="l" rtl="0">
              <a:spcBef>
                <a:spcPts val="0"/>
              </a:spcBef>
              <a:spcAft>
                <a:spcPts val="0"/>
              </a:spcAft>
              <a:buSzPts val="1400"/>
              <a:buNone/>
              <a:defRPr sz="4400" b="0" i="0" u="none" strike="noStrike" cap="none">
                <a:solidFill>
                  <a:srgbClr val="000099"/>
                </a:solidFill>
                <a:latin typeface="Cabin"/>
                <a:ea typeface="Cabin"/>
                <a:cs typeface="Cabin"/>
                <a:sym typeface="Cabin"/>
              </a:defRPr>
            </a:lvl5pPr>
            <a:lvl6pPr marR="0" lvl="5" algn="l" rtl="0">
              <a:spcBef>
                <a:spcPts val="0"/>
              </a:spcBef>
              <a:spcAft>
                <a:spcPts val="0"/>
              </a:spcAft>
              <a:buSzPts val="1400"/>
              <a:buNone/>
              <a:defRPr sz="4400" b="0" i="0" u="none" strike="noStrike" cap="none">
                <a:solidFill>
                  <a:srgbClr val="000099"/>
                </a:solidFill>
                <a:latin typeface="Cabin"/>
                <a:ea typeface="Cabin"/>
                <a:cs typeface="Cabin"/>
                <a:sym typeface="Cabin"/>
              </a:defRPr>
            </a:lvl6pPr>
            <a:lvl7pPr marR="0" lvl="6" algn="l" rtl="0">
              <a:spcBef>
                <a:spcPts val="0"/>
              </a:spcBef>
              <a:spcAft>
                <a:spcPts val="0"/>
              </a:spcAft>
              <a:buSzPts val="1400"/>
              <a:buNone/>
              <a:defRPr sz="4400" b="0" i="0" u="none" strike="noStrike" cap="none">
                <a:solidFill>
                  <a:srgbClr val="000099"/>
                </a:solidFill>
                <a:latin typeface="Cabin"/>
                <a:ea typeface="Cabin"/>
                <a:cs typeface="Cabin"/>
                <a:sym typeface="Cabin"/>
              </a:defRPr>
            </a:lvl7pPr>
            <a:lvl8pPr marR="0" lvl="7" algn="l" rtl="0">
              <a:spcBef>
                <a:spcPts val="0"/>
              </a:spcBef>
              <a:spcAft>
                <a:spcPts val="0"/>
              </a:spcAft>
              <a:buSzPts val="1400"/>
              <a:buNone/>
              <a:defRPr sz="4400" b="0" i="0" u="none" strike="noStrike" cap="none">
                <a:solidFill>
                  <a:srgbClr val="000099"/>
                </a:solidFill>
                <a:latin typeface="Cabin"/>
                <a:ea typeface="Cabin"/>
                <a:cs typeface="Cabin"/>
                <a:sym typeface="Cabin"/>
              </a:defRPr>
            </a:lvl8pPr>
            <a:lvl9pPr marR="0" lvl="8" algn="l" rtl="0">
              <a:spcBef>
                <a:spcPts val="0"/>
              </a:spcBef>
              <a:spcAft>
                <a:spcPts val="0"/>
              </a:spcAft>
              <a:buSzPts val="1400"/>
              <a:buNone/>
              <a:defRPr sz="4400" b="0" i="0" u="none" strike="noStrike" cap="none">
                <a:solidFill>
                  <a:srgbClr val="000099"/>
                </a:solidFill>
                <a:latin typeface="Cabin"/>
                <a:ea typeface="Cabin"/>
                <a:cs typeface="Cabin"/>
                <a:sym typeface="Cabin"/>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marR="0" lvl="0" indent="-360680" algn="l" rtl="0">
              <a:lnSpc>
                <a:spcPct val="85000"/>
              </a:lnSpc>
              <a:spcBef>
                <a:spcPts val="640"/>
              </a:spcBef>
              <a:spcAft>
                <a:spcPts val="0"/>
              </a:spcAft>
              <a:buClr>
                <a:srgbClr val="000099"/>
              </a:buClr>
              <a:buSzPts val="2080"/>
              <a:buFont typeface="Noto Sans Symbols"/>
              <a:buChar char="❖"/>
              <a:defRPr sz="3200" b="0" i="0" u="none" strike="noStrike" cap="none">
                <a:solidFill>
                  <a:schemeClr val="dk1"/>
                </a:solidFill>
                <a:latin typeface="Cabin"/>
                <a:ea typeface="Cabin"/>
                <a:cs typeface="Cabin"/>
                <a:sym typeface="Cabin"/>
              </a:defRPr>
            </a:lvl1pPr>
            <a:lvl2pPr marL="914400" marR="0" lvl="1" indent="-406400" algn="l" rtl="0">
              <a:lnSpc>
                <a:spcPct val="85000"/>
              </a:lnSpc>
              <a:spcBef>
                <a:spcPts val="560"/>
              </a:spcBef>
              <a:spcAft>
                <a:spcPts val="0"/>
              </a:spcAft>
              <a:buClr>
                <a:srgbClr val="000099"/>
              </a:buClr>
              <a:buSzPts val="2800"/>
              <a:buFont typeface="Noto Sans Symbols"/>
              <a:buChar char="▪"/>
              <a:defRPr sz="2800" b="0" i="0" u="none" strike="noStrike" cap="none">
                <a:solidFill>
                  <a:schemeClr val="dk1"/>
                </a:solidFill>
                <a:latin typeface="Cabin"/>
                <a:ea typeface="Cabin"/>
                <a:cs typeface="Cabin"/>
                <a:sym typeface="Cabin"/>
              </a:defRPr>
            </a:lvl2pPr>
            <a:lvl3pPr marL="1371600" marR="0" lvl="2" indent="-381000" algn="l" rtl="0">
              <a:spcBef>
                <a:spcPts val="480"/>
              </a:spcBef>
              <a:spcAft>
                <a:spcPts val="0"/>
              </a:spcAft>
              <a:buClr>
                <a:schemeClr val="dk1"/>
              </a:buClr>
              <a:buSzPts val="2400"/>
              <a:buFont typeface="Cabin"/>
              <a:buChar char="•"/>
              <a:defRPr sz="2400" b="0" i="0" u="none" strike="noStrike" cap="none">
                <a:solidFill>
                  <a:schemeClr val="dk1"/>
                </a:solidFill>
                <a:latin typeface="Cabin"/>
                <a:ea typeface="Cabin"/>
                <a:cs typeface="Cabin"/>
                <a:sym typeface="Cabi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marR="0" lvl="0" indent="-228600" algn="l" rtl="0">
              <a:lnSpc>
                <a:spcPct val="85000"/>
              </a:lnSpc>
              <a:spcBef>
                <a:spcPts val="280"/>
              </a:spcBef>
              <a:spcAft>
                <a:spcPts val="0"/>
              </a:spcAft>
              <a:buClr>
                <a:srgbClr val="000099"/>
              </a:buClr>
              <a:buSzPts val="910"/>
              <a:buFont typeface="Noto Sans Symbols"/>
              <a:buNone/>
              <a:defRPr sz="1400" b="0" i="0" u="none" strike="noStrike" cap="none">
                <a:solidFill>
                  <a:schemeClr val="dk1"/>
                </a:solidFill>
                <a:latin typeface="Cabin"/>
                <a:ea typeface="Cabin"/>
                <a:cs typeface="Cabin"/>
                <a:sym typeface="Cabin"/>
              </a:defRPr>
            </a:lvl1pPr>
            <a:lvl2pPr marL="914400" marR="0" lvl="1" indent="-228600" algn="l" rtl="0">
              <a:lnSpc>
                <a:spcPct val="85000"/>
              </a:lnSpc>
              <a:spcBef>
                <a:spcPts val="240"/>
              </a:spcBef>
              <a:spcAft>
                <a:spcPts val="0"/>
              </a:spcAft>
              <a:buClr>
                <a:srgbClr val="000099"/>
              </a:buClr>
              <a:buSzPts val="1200"/>
              <a:buFont typeface="Noto Sans Symbols"/>
              <a:buNone/>
              <a:defRPr sz="1200" b="0" i="0" u="none" strike="noStrike" cap="none">
                <a:solidFill>
                  <a:schemeClr val="dk1"/>
                </a:solidFill>
                <a:latin typeface="Cabin"/>
                <a:ea typeface="Cabin"/>
                <a:cs typeface="Cabin"/>
                <a:sym typeface="Cabin"/>
              </a:defRPr>
            </a:lvl2pPr>
            <a:lvl3pPr marL="1371600" marR="0" lvl="2" indent="-228600" algn="l" rtl="0">
              <a:spcBef>
                <a:spcPts val="200"/>
              </a:spcBef>
              <a:spcAft>
                <a:spcPts val="0"/>
              </a:spcAft>
              <a:buClr>
                <a:schemeClr val="dk1"/>
              </a:buClr>
              <a:buSzPts val="1000"/>
              <a:buFont typeface="Cabin"/>
              <a:buNone/>
              <a:defRPr sz="1000" b="0" i="0" u="none" strike="noStrike" cap="none">
                <a:solidFill>
                  <a:schemeClr val="dk1"/>
                </a:solidFill>
                <a:latin typeface="Cabin"/>
                <a:ea typeface="Cabin"/>
                <a:cs typeface="Cabin"/>
                <a:sym typeface="Cabin"/>
              </a:defRPr>
            </a:lvl3pPr>
            <a:lvl4pPr marL="1828800" marR="0" lvl="3"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2" name="Google Shape;62;p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i="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9pPr>
          </a:lstStyle>
          <a:p>
            <a:endParaRPr/>
          </a:p>
        </p:txBody>
      </p:sp>
      <p:sp>
        <p:nvSpPr>
          <p:cNvPr id="63" name="Google Shape;63;p9"/>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i="0">
                <a:solidFill>
                  <a:schemeClr val="dk1"/>
                </a:solidFill>
                <a:latin typeface="Arial"/>
                <a:ea typeface="Arial"/>
                <a:cs typeface="Arial"/>
                <a:sym typeface="Arial"/>
              </a:defRPr>
            </a:lvl1pPr>
            <a:lvl2pPr marR="0" lvl="1"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9pPr>
          </a:lstStyle>
          <a:p>
            <a:endParaRPr/>
          </a:p>
        </p:txBody>
      </p:sp>
      <p:sp>
        <p:nvSpPr>
          <p:cNvPr id="64" name="Google Shape;64;p9"/>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200" i="0">
                <a:solidFill>
                  <a:schemeClr val="dk1"/>
                </a:solidFill>
                <a:latin typeface="Arial"/>
                <a:ea typeface="Arial"/>
                <a:cs typeface="Arial"/>
                <a:sym typeface="Arial"/>
              </a:defRPr>
            </a:lvl1pPr>
            <a:lvl2pPr marL="0" marR="0" lvl="1" indent="0" algn="r" rtl="0">
              <a:spcBef>
                <a:spcPts val="0"/>
              </a:spcBef>
              <a:spcAft>
                <a:spcPts val="0"/>
              </a:spcAft>
              <a:buNone/>
              <a:defRPr sz="1200" i="0">
                <a:solidFill>
                  <a:schemeClr val="dk1"/>
                </a:solidFill>
                <a:latin typeface="Arial"/>
                <a:ea typeface="Arial"/>
                <a:cs typeface="Arial"/>
                <a:sym typeface="Arial"/>
              </a:defRPr>
            </a:lvl2pPr>
            <a:lvl3pPr marL="0" marR="0" lvl="2" indent="0" algn="r" rtl="0">
              <a:spcBef>
                <a:spcPts val="0"/>
              </a:spcBef>
              <a:spcAft>
                <a:spcPts val="0"/>
              </a:spcAft>
              <a:buNone/>
              <a:defRPr sz="1200" i="0">
                <a:solidFill>
                  <a:schemeClr val="dk1"/>
                </a:solidFill>
                <a:latin typeface="Arial"/>
                <a:ea typeface="Arial"/>
                <a:cs typeface="Arial"/>
                <a:sym typeface="Arial"/>
              </a:defRPr>
            </a:lvl3pPr>
            <a:lvl4pPr marL="0" marR="0" lvl="3" indent="0" algn="r" rtl="0">
              <a:spcBef>
                <a:spcPts val="0"/>
              </a:spcBef>
              <a:spcAft>
                <a:spcPts val="0"/>
              </a:spcAft>
              <a:buNone/>
              <a:defRPr sz="1200" i="0">
                <a:solidFill>
                  <a:schemeClr val="dk1"/>
                </a:solidFill>
                <a:latin typeface="Arial"/>
                <a:ea typeface="Arial"/>
                <a:cs typeface="Arial"/>
                <a:sym typeface="Arial"/>
              </a:defRPr>
            </a:lvl4pPr>
            <a:lvl5pPr marL="0" marR="0" lvl="4" indent="0" algn="r" rtl="0">
              <a:spcBef>
                <a:spcPts val="0"/>
              </a:spcBef>
              <a:spcAft>
                <a:spcPts val="0"/>
              </a:spcAft>
              <a:buNone/>
              <a:defRPr sz="1200" i="0">
                <a:solidFill>
                  <a:schemeClr val="dk1"/>
                </a:solidFill>
                <a:latin typeface="Arial"/>
                <a:ea typeface="Arial"/>
                <a:cs typeface="Arial"/>
                <a:sym typeface="Arial"/>
              </a:defRPr>
            </a:lvl5pPr>
            <a:lvl6pPr marL="0" marR="0" lvl="5" indent="0" algn="r" rtl="0">
              <a:spcBef>
                <a:spcPts val="0"/>
              </a:spcBef>
              <a:spcAft>
                <a:spcPts val="0"/>
              </a:spcAft>
              <a:buNone/>
              <a:defRPr sz="1200" i="0">
                <a:solidFill>
                  <a:schemeClr val="dk1"/>
                </a:solidFill>
                <a:latin typeface="Arial"/>
                <a:ea typeface="Arial"/>
                <a:cs typeface="Arial"/>
                <a:sym typeface="Arial"/>
              </a:defRPr>
            </a:lvl6pPr>
            <a:lvl7pPr marL="0" marR="0" lvl="6" indent="0" algn="r" rtl="0">
              <a:spcBef>
                <a:spcPts val="0"/>
              </a:spcBef>
              <a:spcAft>
                <a:spcPts val="0"/>
              </a:spcAft>
              <a:buNone/>
              <a:defRPr sz="1200" i="0">
                <a:solidFill>
                  <a:schemeClr val="dk1"/>
                </a:solidFill>
                <a:latin typeface="Arial"/>
                <a:ea typeface="Arial"/>
                <a:cs typeface="Arial"/>
                <a:sym typeface="Arial"/>
              </a:defRPr>
            </a:lvl7pPr>
            <a:lvl8pPr marL="0" marR="0" lvl="7" indent="0" algn="r" rtl="0">
              <a:spcBef>
                <a:spcPts val="0"/>
              </a:spcBef>
              <a:spcAft>
                <a:spcPts val="0"/>
              </a:spcAft>
              <a:buNone/>
              <a:defRPr sz="1200" i="0">
                <a:solidFill>
                  <a:schemeClr val="dk1"/>
                </a:solidFill>
                <a:latin typeface="Arial"/>
                <a:ea typeface="Arial"/>
                <a:cs typeface="Arial"/>
                <a:sym typeface="Arial"/>
              </a:defRPr>
            </a:lvl8pPr>
            <a:lvl9pPr marL="0" marR="0" lvl="8" indent="0" algn="r" rtl="0">
              <a:spcBef>
                <a:spcPts val="0"/>
              </a:spcBef>
              <a:spcAft>
                <a:spcPts val="0"/>
              </a:spcAft>
              <a:buNone/>
              <a:defRPr sz="1200" i="0">
                <a:solidFill>
                  <a:schemeClr val="dk1"/>
                </a:solidFill>
                <a:latin typeface="Arial"/>
                <a:ea typeface="Arial"/>
                <a:cs typeface="Arial"/>
                <a:sym typeface="Arial"/>
              </a:defRPr>
            </a:lvl9pPr>
          </a:lstStyle>
          <a:p>
            <a:pPr marL="0" lvl="0" indent="0" algn="r" rtl="0">
              <a:spcBef>
                <a:spcPts val="0"/>
              </a:spcBef>
              <a:spcAft>
                <a:spcPts val="0"/>
              </a:spcAft>
              <a:buNone/>
            </a:pPr>
            <a:r>
              <a:rPr lang="en-US"/>
              <a:t>5-</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2000" b="1" i="0" u="none" strike="noStrike" cap="none">
                <a:solidFill>
                  <a:srgbClr val="000099"/>
                </a:solidFill>
                <a:latin typeface="Cabin"/>
                <a:ea typeface="Cabin"/>
                <a:cs typeface="Cabin"/>
                <a:sym typeface="Cabin"/>
              </a:defRPr>
            </a:lvl1pPr>
            <a:lvl2pPr marR="0" lvl="1" algn="l" rtl="0">
              <a:spcBef>
                <a:spcPts val="0"/>
              </a:spcBef>
              <a:spcAft>
                <a:spcPts val="0"/>
              </a:spcAft>
              <a:buSzPts val="1400"/>
              <a:buNone/>
              <a:defRPr sz="4400" b="0" i="0" u="none" strike="noStrike" cap="none">
                <a:solidFill>
                  <a:srgbClr val="000099"/>
                </a:solidFill>
                <a:latin typeface="Cabin"/>
                <a:ea typeface="Cabin"/>
                <a:cs typeface="Cabin"/>
                <a:sym typeface="Cabin"/>
              </a:defRPr>
            </a:lvl2pPr>
            <a:lvl3pPr marR="0" lvl="2" algn="l" rtl="0">
              <a:spcBef>
                <a:spcPts val="0"/>
              </a:spcBef>
              <a:spcAft>
                <a:spcPts val="0"/>
              </a:spcAft>
              <a:buSzPts val="1400"/>
              <a:buNone/>
              <a:defRPr sz="4400" b="0" i="0" u="none" strike="noStrike" cap="none">
                <a:solidFill>
                  <a:srgbClr val="000099"/>
                </a:solidFill>
                <a:latin typeface="Cabin"/>
                <a:ea typeface="Cabin"/>
                <a:cs typeface="Cabin"/>
                <a:sym typeface="Cabin"/>
              </a:defRPr>
            </a:lvl3pPr>
            <a:lvl4pPr marR="0" lvl="3" algn="l" rtl="0">
              <a:spcBef>
                <a:spcPts val="0"/>
              </a:spcBef>
              <a:spcAft>
                <a:spcPts val="0"/>
              </a:spcAft>
              <a:buSzPts val="1400"/>
              <a:buNone/>
              <a:defRPr sz="4400" b="0" i="0" u="none" strike="noStrike" cap="none">
                <a:solidFill>
                  <a:srgbClr val="000099"/>
                </a:solidFill>
                <a:latin typeface="Cabin"/>
                <a:ea typeface="Cabin"/>
                <a:cs typeface="Cabin"/>
                <a:sym typeface="Cabin"/>
              </a:defRPr>
            </a:lvl4pPr>
            <a:lvl5pPr marR="0" lvl="4" algn="l" rtl="0">
              <a:spcBef>
                <a:spcPts val="0"/>
              </a:spcBef>
              <a:spcAft>
                <a:spcPts val="0"/>
              </a:spcAft>
              <a:buSzPts val="1400"/>
              <a:buNone/>
              <a:defRPr sz="4400" b="0" i="0" u="none" strike="noStrike" cap="none">
                <a:solidFill>
                  <a:srgbClr val="000099"/>
                </a:solidFill>
                <a:latin typeface="Cabin"/>
                <a:ea typeface="Cabin"/>
                <a:cs typeface="Cabin"/>
                <a:sym typeface="Cabin"/>
              </a:defRPr>
            </a:lvl5pPr>
            <a:lvl6pPr marR="0" lvl="5" algn="l" rtl="0">
              <a:spcBef>
                <a:spcPts val="0"/>
              </a:spcBef>
              <a:spcAft>
                <a:spcPts val="0"/>
              </a:spcAft>
              <a:buSzPts val="1400"/>
              <a:buNone/>
              <a:defRPr sz="4400" b="0" i="0" u="none" strike="noStrike" cap="none">
                <a:solidFill>
                  <a:srgbClr val="000099"/>
                </a:solidFill>
                <a:latin typeface="Cabin"/>
                <a:ea typeface="Cabin"/>
                <a:cs typeface="Cabin"/>
                <a:sym typeface="Cabin"/>
              </a:defRPr>
            </a:lvl6pPr>
            <a:lvl7pPr marR="0" lvl="6" algn="l" rtl="0">
              <a:spcBef>
                <a:spcPts val="0"/>
              </a:spcBef>
              <a:spcAft>
                <a:spcPts val="0"/>
              </a:spcAft>
              <a:buSzPts val="1400"/>
              <a:buNone/>
              <a:defRPr sz="4400" b="0" i="0" u="none" strike="noStrike" cap="none">
                <a:solidFill>
                  <a:srgbClr val="000099"/>
                </a:solidFill>
                <a:latin typeface="Cabin"/>
                <a:ea typeface="Cabin"/>
                <a:cs typeface="Cabin"/>
                <a:sym typeface="Cabin"/>
              </a:defRPr>
            </a:lvl7pPr>
            <a:lvl8pPr marR="0" lvl="7" algn="l" rtl="0">
              <a:spcBef>
                <a:spcPts val="0"/>
              </a:spcBef>
              <a:spcAft>
                <a:spcPts val="0"/>
              </a:spcAft>
              <a:buSzPts val="1400"/>
              <a:buNone/>
              <a:defRPr sz="4400" b="0" i="0" u="none" strike="noStrike" cap="none">
                <a:solidFill>
                  <a:srgbClr val="000099"/>
                </a:solidFill>
                <a:latin typeface="Cabin"/>
                <a:ea typeface="Cabin"/>
                <a:cs typeface="Cabin"/>
                <a:sym typeface="Cabin"/>
              </a:defRPr>
            </a:lvl8pPr>
            <a:lvl9pPr marR="0" lvl="8" algn="l" rtl="0">
              <a:spcBef>
                <a:spcPts val="0"/>
              </a:spcBef>
              <a:spcAft>
                <a:spcPts val="0"/>
              </a:spcAft>
              <a:buSzPts val="1400"/>
              <a:buNone/>
              <a:defRPr sz="4400" b="0" i="0" u="none" strike="noStrike" cap="none">
                <a:solidFill>
                  <a:srgbClr val="000099"/>
                </a:solidFill>
                <a:latin typeface="Cabin"/>
                <a:ea typeface="Cabin"/>
                <a:cs typeface="Cabin"/>
                <a:sym typeface="Cabin"/>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lnSpc>
                <a:spcPct val="85000"/>
              </a:lnSpc>
              <a:spcBef>
                <a:spcPts val="640"/>
              </a:spcBef>
              <a:spcAft>
                <a:spcPts val="0"/>
              </a:spcAft>
              <a:buClr>
                <a:srgbClr val="000099"/>
              </a:buClr>
              <a:buSzPts val="2080"/>
              <a:buFont typeface="Noto Sans Symbols"/>
              <a:buNone/>
              <a:defRPr sz="3200" b="0" i="0" u="none" strike="noStrike" cap="none">
                <a:solidFill>
                  <a:schemeClr val="dk1"/>
                </a:solidFill>
                <a:latin typeface="Cabin"/>
                <a:ea typeface="Cabin"/>
                <a:cs typeface="Cabin"/>
                <a:sym typeface="Cabin"/>
              </a:defRPr>
            </a:lvl1pPr>
            <a:lvl2pPr marR="0" lvl="1" algn="l" rtl="0">
              <a:lnSpc>
                <a:spcPct val="85000"/>
              </a:lnSpc>
              <a:spcBef>
                <a:spcPts val="560"/>
              </a:spcBef>
              <a:spcAft>
                <a:spcPts val="0"/>
              </a:spcAft>
              <a:buClr>
                <a:srgbClr val="000099"/>
              </a:buClr>
              <a:buSzPts val="2800"/>
              <a:buFont typeface="Noto Sans Symbols"/>
              <a:buNone/>
              <a:defRPr sz="2800" b="0" i="0" u="none" strike="noStrike" cap="none">
                <a:solidFill>
                  <a:schemeClr val="dk1"/>
                </a:solidFill>
                <a:latin typeface="Cabin"/>
                <a:ea typeface="Cabin"/>
                <a:cs typeface="Cabin"/>
                <a:sym typeface="Cabin"/>
              </a:defRPr>
            </a:lvl2pPr>
            <a:lvl3pPr marR="0" lvl="2" algn="l" rtl="0">
              <a:spcBef>
                <a:spcPts val="480"/>
              </a:spcBef>
              <a:spcAft>
                <a:spcPts val="0"/>
              </a:spcAft>
              <a:buClr>
                <a:schemeClr val="dk1"/>
              </a:buClr>
              <a:buSzPts val="2400"/>
              <a:buFont typeface="Cabin"/>
              <a:buNone/>
              <a:defRPr sz="2400" b="0" i="0" u="none" strike="noStrike" cap="none">
                <a:solidFill>
                  <a:schemeClr val="dk1"/>
                </a:solidFill>
                <a:latin typeface="Cabin"/>
                <a:ea typeface="Cabin"/>
                <a:cs typeface="Cabin"/>
                <a:sym typeface="Cabin"/>
              </a:defRPr>
            </a:lvl3pPr>
            <a:lvl4pPr marR="0" lvl="3"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marR="0" lvl="0" indent="-228600" algn="l" rtl="0">
              <a:lnSpc>
                <a:spcPct val="85000"/>
              </a:lnSpc>
              <a:spcBef>
                <a:spcPts val="280"/>
              </a:spcBef>
              <a:spcAft>
                <a:spcPts val="0"/>
              </a:spcAft>
              <a:buClr>
                <a:srgbClr val="000099"/>
              </a:buClr>
              <a:buSzPts val="910"/>
              <a:buFont typeface="Noto Sans Symbols"/>
              <a:buNone/>
              <a:defRPr sz="1400" b="0" i="0" u="none" strike="noStrike" cap="none">
                <a:solidFill>
                  <a:schemeClr val="dk1"/>
                </a:solidFill>
                <a:latin typeface="Cabin"/>
                <a:ea typeface="Cabin"/>
                <a:cs typeface="Cabin"/>
                <a:sym typeface="Cabin"/>
              </a:defRPr>
            </a:lvl1pPr>
            <a:lvl2pPr marL="914400" marR="0" lvl="1" indent="-228600" algn="l" rtl="0">
              <a:lnSpc>
                <a:spcPct val="85000"/>
              </a:lnSpc>
              <a:spcBef>
                <a:spcPts val="240"/>
              </a:spcBef>
              <a:spcAft>
                <a:spcPts val="0"/>
              </a:spcAft>
              <a:buClr>
                <a:srgbClr val="000099"/>
              </a:buClr>
              <a:buSzPts val="1200"/>
              <a:buFont typeface="Noto Sans Symbols"/>
              <a:buNone/>
              <a:defRPr sz="1200" b="0" i="0" u="none" strike="noStrike" cap="none">
                <a:solidFill>
                  <a:schemeClr val="dk1"/>
                </a:solidFill>
                <a:latin typeface="Cabin"/>
                <a:ea typeface="Cabin"/>
                <a:cs typeface="Cabin"/>
                <a:sym typeface="Cabin"/>
              </a:defRPr>
            </a:lvl2pPr>
            <a:lvl3pPr marL="1371600" marR="0" lvl="2" indent="-228600" algn="l" rtl="0">
              <a:spcBef>
                <a:spcPts val="200"/>
              </a:spcBef>
              <a:spcAft>
                <a:spcPts val="0"/>
              </a:spcAft>
              <a:buClr>
                <a:schemeClr val="dk1"/>
              </a:buClr>
              <a:buSzPts val="1000"/>
              <a:buFont typeface="Cabin"/>
              <a:buNone/>
              <a:defRPr sz="1000" b="0" i="0" u="none" strike="noStrike" cap="none">
                <a:solidFill>
                  <a:schemeClr val="dk1"/>
                </a:solidFill>
                <a:latin typeface="Cabin"/>
                <a:ea typeface="Cabin"/>
                <a:cs typeface="Cabin"/>
                <a:sym typeface="Cabin"/>
              </a:defRPr>
            </a:lvl3pPr>
            <a:lvl4pPr marL="1828800" marR="0" lvl="3"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9" name="Google Shape;69;p1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i="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9pPr>
          </a:lstStyle>
          <a:p>
            <a:endParaRPr/>
          </a:p>
        </p:txBody>
      </p:sp>
      <p:sp>
        <p:nvSpPr>
          <p:cNvPr id="70" name="Google Shape;70;p10"/>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i="0">
                <a:solidFill>
                  <a:schemeClr val="dk1"/>
                </a:solidFill>
                <a:latin typeface="Arial"/>
                <a:ea typeface="Arial"/>
                <a:cs typeface="Arial"/>
                <a:sym typeface="Arial"/>
              </a:defRPr>
            </a:lvl1pPr>
            <a:lvl2pPr marR="0" lvl="1"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9pPr>
          </a:lstStyle>
          <a:p>
            <a:endParaRPr/>
          </a:p>
        </p:txBody>
      </p:sp>
      <p:sp>
        <p:nvSpPr>
          <p:cNvPr id="71" name="Google Shape;71;p10"/>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200" i="0">
                <a:solidFill>
                  <a:schemeClr val="dk1"/>
                </a:solidFill>
                <a:latin typeface="Arial"/>
                <a:ea typeface="Arial"/>
                <a:cs typeface="Arial"/>
                <a:sym typeface="Arial"/>
              </a:defRPr>
            </a:lvl1pPr>
            <a:lvl2pPr marL="0" marR="0" lvl="1" indent="0" algn="r" rtl="0">
              <a:spcBef>
                <a:spcPts val="0"/>
              </a:spcBef>
              <a:spcAft>
                <a:spcPts val="0"/>
              </a:spcAft>
              <a:buNone/>
              <a:defRPr sz="1200" i="0">
                <a:solidFill>
                  <a:schemeClr val="dk1"/>
                </a:solidFill>
                <a:latin typeface="Arial"/>
                <a:ea typeface="Arial"/>
                <a:cs typeface="Arial"/>
                <a:sym typeface="Arial"/>
              </a:defRPr>
            </a:lvl2pPr>
            <a:lvl3pPr marL="0" marR="0" lvl="2" indent="0" algn="r" rtl="0">
              <a:spcBef>
                <a:spcPts val="0"/>
              </a:spcBef>
              <a:spcAft>
                <a:spcPts val="0"/>
              </a:spcAft>
              <a:buNone/>
              <a:defRPr sz="1200" i="0">
                <a:solidFill>
                  <a:schemeClr val="dk1"/>
                </a:solidFill>
                <a:latin typeface="Arial"/>
                <a:ea typeface="Arial"/>
                <a:cs typeface="Arial"/>
                <a:sym typeface="Arial"/>
              </a:defRPr>
            </a:lvl3pPr>
            <a:lvl4pPr marL="0" marR="0" lvl="3" indent="0" algn="r" rtl="0">
              <a:spcBef>
                <a:spcPts val="0"/>
              </a:spcBef>
              <a:spcAft>
                <a:spcPts val="0"/>
              </a:spcAft>
              <a:buNone/>
              <a:defRPr sz="1200" i="0">
                <a:solidFill>
                  <a:schemeClr val="dk1"/>
                </a:solidFill>
                <a:latin typeface="Arial"/>
                <a:ea typeface="Arial"/>
                <a:cs typeface="Arial"/>
                <a:sym typeface="Arial"/>
              </a:defRPr>
            </a:lvl4pPr>
            <a:lvl5pPr marL="0" marR="0" lvl="4" indent="0" algn="r" rtl="0">
              <a:spcBef>
                <a:spcPts val="0"/>
              </a:spcBef>
              <a:spcAft>
                <a:spcPts val="0"/>
              </a:spcAft>
              <a:buNone/>
              <a:defRPr sz="1200" i="0">
                <a:solidFill>
                  <a:schemeClr val="dk1"/>
                </a:solidFill>
                <a:latin typeface="Arial"/>
                <a:ea typeface="Arial"/>
                <a:cs typeface="Arial"/>
                <a:sym typeface="Arial"/>
              </a:defRPr>
            </a:lvl5pPr>
            <a:lvl6pPr marL="0" marR="0" lvl="5" indent="0" algn="r" rtl="0">
              <a:spcBef>
                <a:spcPts val="0"/>
              </a:spcBef>
              <a:spcAft>
                <a:spcPts val="0"/>
              </a:spcAft>
              <a:buNone/>
              <a:defRPr sz="1200" i="0">
                <a:solidFill>
                  <a:schemeClr val="dk1"/>
                </a:solidFill>
                <a:latin typeface="Arial"/>
                <a:ea typeface="Arial"/>
                <a:cs typeface="Arial"/>
                <a:sym typeface="Arial"/>
              </a:defRPr>
            </a:lvl6pPr>
            <a:lvl7pPr marL="0" marR="0" lvl="6" indent="0" algn="r" rtl="0">
              <a:spcBef>
                <a:spcPts val="0"/>
              </a:spcBef>
              <a:spcAft>
                <a:spcPts val="0"/>
              </a:spcAft>
              <a:buNone/>
              <a:defRPr sz="1200" i="0">
                <a:solidFill>
                  <a:schemeClr val="dk1"/>
                </a:solidFill>
                <a:latin typeface="Arial"/>
                <a:ea typeface="Arial"/>
                <a:cs typeface="Arial"/>
                <a:sym typeface="Arial"/>
              </a:defRPr>
            </a:lvl7pPr>
            <a:lvl8pPr marL="0" marR="0" lvl="7" indent="0" algn="r" rtl="0">
              <a:spcBef>
                <a:spcPts val="0"/>
              </a:spcBef>
              <a:spcAft>
                <a:spcPts val="0"/>
              </a:spcAft>
              <a:buNone/>
              <a:defRPr sz="1200" i="0">
                <a:solidFill>
                  <a:schemeClr val="dk1"/>
                </a:solidFill>
                <a:latin typeface="Arial"/>
                <a:ea typeface="Arial"/>
                <a:cs typeface="Arial"/>
                <a:sym typeface="Arial"/>
              </a:defRPr>
            </a:lvl8pPr>
            <a:lvl9pPr marL="0" marR="0" lvl="8" indent="0" algn="r" rtl="0">
              <a:spcBef>
                <a:spcPts val="0"/>
              </a:spcBef>
              <a:spcAft>
                <a:spcPts val="0"/>
              </a:spcAft>
              <a:buNone/>
              <a:defRPr sz="1200" i="0">
                <a:solidFill>
                  <a:schemeClr val="dk1"/>
                </a:solidFill>
                <a:latin typeface="Arial"/>
                <a:ea typeface="Arial"/>
                <a:cs typeface="Arial"/>
                <a:sym typeface="Arial"/>
              </a:defRPr>
            </a:lvl9pPr>
          </a:lstStyle>
          <a:p>
            <a:pPr marL="0" lvl="0" indent="0" algn="r" rtl="0">
              <a:spcBef>
                <a:spcPts val="0"/>
              </a:spcBef>
              <a:spcAft>
                <a:spcPts val="0"/>
              </a:spcAft>
              <a:buNone/>
            </a:pPr>
            <a:r>
              <a:rPr lang="en-US"/>
              <a:t>5-</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4400" b="0" i="0" u="none" strike="noStrike" cap="none">
                <a:solidFill>
                  <a:srgbClr val="000099"/>
                </a:solidFill>
                <a:latin typeface="Cabin"/>
                <a:ea typeface="Cabin"/>
                <a:cs typeface="Cabin"/>
                <a:sym typeface="Cabin"/>
              </a:defRPr>
            </a:lvl1pPr>
            <a:lvl2pPr marR="0" lvl="1" algn="l" rtl="0">
              <a:spcBef>
                <a:spcPts val="0"/>
              </a:spcBef>
              <a:spcAft>
                <a:spcPts val="0"/>
              </a:spcAft>
              <a:buSzPts val="1400"/>
              <a:buNone/>
              <a:defRPr sz="4400" b="0" i="0" u="none" strike="noStrike" cap="none">
                <a:solidFill>
                  <a:srgbClr val="000099"/>
                </a:solidFill>
                <a:latin typeface="Cabin"/>
                <a:ea typeface="Cabin"/>
                <a:cs typeface="Cabin"/>
                <a:sym typeface="Cabin"/>
              </a:defRPr>
            </a:lvl2pPr>
            <a:lvl3pPr marR="0" lvl="2" algn="l" rtl="0">
              <a:spcBef>
                <a:spcPts val="0"/>
              </a:spcBef>
              <a:spcAft>
                <a:spcPts val="0"/>
              </a:spcAft>
              <a:buSzPts val="1400"/>
              <a:buNone/>
              <a:defRPr sz="4400" b="0" i="0" u="none" strike="noStrike" cap="none">
                <a:solidFill>
                  <a:srgbClr val="000099"/>
                </a:solidFill>
                <a:latin typeface="Cabin"/>
                <a:ea typeface="Cabin"/>
                <a:cs typeface="Cabin"/>
                <a:sym typeface="Cabin"/>
              </a:defRPr>
            </a:lvl3pPr>
            <a:lvl4pPr marR="0" lvl="3" algn="l" rtl="0">
              <a:spcBef>
                <a:spcPts val="0"/>
              </a:spcBef>
              <a:spcAft>
                <a:spcPts val="0"/>
              </a:spcAft>
              <a:buSzPts val="1400"/>
              <a:buNone/>
              <a:defRPr sz="4400" b="0" i="0" u="none" strike="noStrike" cap="none">
                <a:solidFill>
                  <a:srgbClr val="000099"/>
                </a:solidFill>
                <a:latin typeface="Cabin"/>
                <a:ea typeface="Cabin"/>
                <a:cs typeface="Cabin"/>
                <a:sym typeface="Cabin"/>
              </a:defRPr>
            </a:lvl4pPr>
            <a:lvl5pPr marR="0" lvl="4" algn="l" rtl="0">
              <a:spcBef>
                <a:spcPts val="0"/>
              </a:spcBef>
              <a:spcAft>
                <a:spcPts val="0"/>
              </a:spcAft>
              <a:buSzPts val="1400"/>
              <a:buNone/>
              <a:defRPr sz="4400" b="0" i="0" u="none" strike="noStrike" cap="none">
                <a:solidFill>
                  <a:srgbClr val="000099"/>
                </a:solidFill>
                <a:latin typeface="Cabin"/>
                <a:ea typeface="Cabin"/>
                <a:cs typeface="Cabin"/>
                <a:sym typeface="Cabin"/>
              </a:defRPr>
            </a:lvl5pPr>
            <a:lvl6pPr marR="0" lvl="5" algn="l" rtl="0">
              <a:spcBef>
                <a:spcPts val="0"/>
              </a:spcBef>
              <a:spcAft>
                <a:spcPts val="0"/>
              </a:spcAft>
              <a:buSzPts val="1400"/>
              <a:buNone/>
              <a:defRPr sz="4400" b="0" i="0" u="none" strike="noStrike" cap="none">
                <a:solidFill>
                  <a:srgbClr val="000099"/>
                </a:solidFill>
                <a:latin typeface="Cabin"/>
                <a:ea typeface="Cabin"/>
                <a:cs typeface="Cabin"/>
                <a:sym typeface="Cabin"/>
              </a:defRPr>
            </a:lvl6pPr>
            <a:lvl7pPr marR="0" lvl="6" algn="l" rtl="0">
              <a:spcBef>
                <a:spcPts val="0"/>
              </a:spcBef>
              <a:spcAft>
                <a:spcPts val="0"/>
              </a:spcAft>
              <a:buSzPts val="1400"/>
              <a:buNone/>
              <a:defRPr sz="4400" b="0" i="0" u="none" strike="noStrike" cap="none">
                <a:solidFill>
                  <a:srgbClr val="000099"/>
                </a:solidFill>
                <a:latin typeface="Cabin"/>
                <a:ea typeface="Cabin"/>
                <a:cs typeface="Cabin"/>
                <a:sym typeface="Cabin"/>
              </a:defRPr>
            </a:lvl7pPr>
            <a:lvl8pPr marR="0" lvl="7" algn="l" rtl="0">
              <a:spcBef>
                <a:spcPts val="0"/>
              </a:spcBef>
              <a:spcAft>
                <a:spcPts val="0"/>
              </a:spcAft>
              <a:buSzPts val="1400"/>
              <a:buNone/>
              <a:defRPr sz="4400" b="0" i="0" u="none" strike="noStrike" cap="none">
                <a:solidFill>
                  <a:srgbClr val="000099"/>
                </a:solidFill>
                <a:latin typeface="Cabin"/>
                <a:ea typeface="Cabin"/>
                <a:cs typeface="Cabin"/>
                <a:sym typeface="Cabin"/>
              </a:defRPr>
            </a:lvl8pPr>
            <a:lvl9pPr marR="0" lvl="8" algn="l" rtl="0">
              <a:spcBef>
                <a:spcPts val="0"/>
              </a:spcBef>
              <a:spcAft>
                <a:spcPts val="0"/>
              </a:spcAft>
              <a:buSzPts val="1400"/>
              <a:buNone/>
              <a:defRPr sz="4400" b="0" i="0" u="none" strike="noStrike" cap="none">
                <a:solidFill>
                  <a:srgbClr val="000099"/>
                </a:solidFill>
                <a:latin typeface="Cabin"/>
                <a:ea typeface="Cabin"/>
                <a:cs typeface="Cabin"/>
                <a:sym typeface="Cabin"/>
              </a:defRPr>
            </a:lvl9pPr>
          </a:lstStyle>
          <a:p>
            <a:endParaRPr/>
          </a:p>
        </p:txBody>
      </p:sp>
      <p:sp>
        <p:nvSpPr>
          <p:cNvPr id="11" name="Google Shape;11;p1"/>
          <p:cNvSpPr txBox="1">
            <a:spLocks noGrp="1"/>
          </p:cNvSpPr>
          <p:nvPr>
            <p:ph type="body" idx="1"/>
          </p:nvPr>
        </p:nvSpPr>
        <p:spPr>
          <a:xfrm>
            <a:off x="533400" y="1600200"/>
            <a:ext cx="7772400" cy="4648200"/>
          </a:xfrm>
          <a:prstGeom prst="rect">
            <a:avLst/>
          </a:prstGeom>
          <a:noFill/>
          <a:ln>
            <a:noFill/>
          </a:ln>
        </p:spPr>
        <p:txBody>
          <a:bodyPr spcFirstLastPara="1" wrap="square" lIns="91425" tIns="45700" rIns="91425" bIns="45700" anchor="t" anchorCtr="0"/>
          <a:lstStyle>
            <a:lvl1pPr marL="457200" marR="0" lvl="0" indent="-344170" algn="l" rtl="0">
              <a:lnSpc>
                <a:spcPct val="85000"/>
              </a:lnSpc>
              <a:spcBef>
                <a:spcPts val="560"/>
              </a:spcBef>
              <a:spcAft>
                <a:spcPts val="0"/>
              </a:spcAft>
              <a:buClr>
                <a:srgbClr val="000099"/>
              </a:buClr>
              <a:buSzPts val="1820"/>
              <a:buFont typeface="Noto Sans Symbols"/>
              <a:buChar char="❖"/>
              <a:defRPr sz="2800" b="0" i="0" u="none" strike="noStrike" cap="none">
                <a:solidFill>
                  <a:schemeClr val="dk1"/>
                </a:solidFill>
                <a:latin typeface="Cabin"/>
                <a:ea typeface="Cabin"/>
                <a:cs typeface="Cabin"/>
                <a:sym typeface="Cabin"/>
              </a:defRPr>
            </a:lvl1pPr>
            <a:lvl2pPr marL="914400" marR="0" lvl="1" indent="-381000" algn="l" rtl="0">
              <a:lnSpc>
                <a:spcPct val="85000"/>
              </a:lnSpc>
              <a:spcBef>
                <a:spcPts val="480"/>
              </a:spcBef>
              <a:spcAft>
                <a:spcPts val="0"/>
              </a:spcAft>
              <a:buClr>
                <a:srgbClr val="000099"/>
              </a:buClr>
              <a:buSzPts val="2400"/>
              <a:buFont typeface="Noto Sans Symbols"/>
              <a:buChar char="▪"/>
              <a:defRPr sz="2400" b="0" i="0" u="none" strike="noStrike" cap="none">
                <a:solidFill>
                  <a:schemeClr val="dk1"/>
                </a:solidFill>
                <a:latin typeface="Cabin"/>
                <a:ea typeface="Cabin"/>
                <a:cs typeface="Cabin"/>
                <a:sym typeface="Cabin"/>
              </a:defRPr>
            </a:lvl2pPr>
            <a:lvl3pPr marL="1371600" marR="0" lvl="2" indent="-355600" algn="l" rtl="0">
              <a:spcBef>
                <a:spcPts val="400"/>
              </a:spcBef>
              <a:spcAft>
                <a:spcPts val="0"/>
              </a:spcAft>
              <a:buClr>
                <a:schemeClr val="dk1"/>
              </a:buClr>
              <a:buSzPts val="2000"/>
              <a:buFont typeface="Cabin"/>
              <a:buChar char="•"/>
              <a:defRPr sz="2000" b="0" i="0" u="none" strike="noStrike" cap="none">
                <a:solidFill>
                  <a:schemeClr val="dk1"/>
                </a:solidFill>
                <a:latin typeface="Cabin"/>
                <a:ea typeface="Cabin"/>
                <a:cs typeface="Cabin"/>
                <a:sym typeface="Cabi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9pPr>
          </a:lstStyle>
          <a:p>
            <a:endParaRPr/>
          </a:p>
        </p:txBody>
      </p:sp>
      <p:sp>
        <p:nvSpPr>
          <p:cNvPr id="13" name="Google Shape;13;p1"/>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1" u="none" strike="noStrike" cap="none">
                <a:solidFill>
                  <a:schemeClr val="dk1"/>
                </a:solidFill>
                <a:latin typeface="Comic Sans MS"/>
                <a:ea typeface="Comic Sans MS"/>
                <a:cs typeface="Comic Sans MS"/>
                <a:sym typeface="Comic Sans MS"/>
              </a:defRPr>
            </a:lvl9pPr>
          </a:lstStyle>
          <a:p>
            <a:endParaRPr/>
          </a:p>
        </p:txBody>
      </p:sp>
      <p:sp>
        <p:nvSpPr>
          <p:cNvPr id="14" name="Google Shape;14;p1"/>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2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2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2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2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2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2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2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r>
              <a:rPr lang="en-US"/>
              <a:t>5-</a:t>
            </a: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1.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image" Target="../media/image9.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g"/><Relationship Id="rId4" Type="http://schemas.openxmlformats.org/officeDocument/2006/relationships/image" Target="../media/image17.gif"/><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0.png"/><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0.png"/><Relationship Id="rId4" Type="http://schemas.openxmlformats.org/officeDocument/2006/relationships/image" Target="../media/image28.png"/></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0.png"/><Relationship Id="rId4" Type="http://schemas.openxmlformats.org/officeDocument/2006/relationships/image" Target="../media/image28.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0.png"/><Relationship Id="rId4" Type="http://schemas.openxmlformats.org/officeDocument/2006/relationships/image" Target="../media/image28.png"/></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0.png"/></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5.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40.png"/></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0.png"/></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0.png"/><Relationship Id="rId4" Type="http://schemas.openxmlformats.org/officeDocument/2006/relationships/image" Target="../media/image43.png"/></Relationships>
</file>

<file path=ppt/slides/_rels/slide6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5.png"/></Relationships>
</file>

<file path=ppt/slides/_rels/slide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6.png"/><Relationship Id="rId7" Type="http://schemas.openxmlformats.org/officeDocument/2006/relationships/image" Target="../media/image40.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7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0.png"/><Relationship Id="rId4" Type="http://schemas.openxmlformats.org/officeDocument/2006/relationships/image" Target="../media/image49.png"/></Relationships>
</file>

<file path=ppt/slides/_rels/slide7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0.png"/><Relationship Id="rId4" Type="http://schemas.openxmlformats.org/officeDocument/2006/relationships/image" Target="../media/image49.png"/></Relationships>
</file>

<file path=ppt/slides/_rels/slide7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0.png"/><Relationship Id="rId4" Type="http://schemas.openxmlformats.org/officeDocument/2006/relationships/image" Target="../media/image49.png"/></Relationships>
</file>

<file path=ppt/slides/_rels/slide7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0.png"/><Relationship Id="rId4" Type="http://schemas.openxmlformats.org/officeDocument/2006/relationships/image" Target="../media/image49.png"/></Relationships>
</file>

<file path=ppt/slides/_rels/slide7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0.png"/><Relationship Id="rId4" Type="http://schemas.openxmlformats.org/officeDocument/2006/relationships/image" Target="../media/image49.png"/></Relationships>
</file>

<file path=ppt/slides/_rels/slide78.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0.png"/><Relationship Id="rId4" Type="http://schemas.openxmlformats.org/officeDocument/2006/relationships/image" Target="../media/image49.png"/></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p:nvPr/>
        </p:nvSpPr>
        <p:spPr>
          <a:xfrm>
            <a:off x="371475" y="715963"/>
            <a:ext cx="4487863" cy="1724025"/>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4400" b="0" i="1" u="none" strike="noStrike" cap="none" dirty="0">
                <a:solidFill>
                  <a:srgbClr val="000099"/>
                </a:solidFill>
                <a:latin typeface="Cabin"/>
                <a:ea typeface="Cabin"/>
                <a:cs typeface="Cabin"/>
                <a:sym typeface="Cabin"/>
              </a:rPr>
              <a:t>Chapter 5</a:t>
            </a:r>
            <a:br>
              <a:rPr lang="en-US" sz="4800" b="0" i="1" u="none" strike="noStrike" cap="none" dirty="0">
                <a:solidFill>
                  <a:srgbClr val="000099"/>
                </a:solidFill>
                <a:latin typeface="Cabin"/>
                <a:ea typeface="Cabin"/>
                <a:cs typeface="Cabin"/>
                <a:sym typeface="Cabin"/>
              </a:rPr>
            </a:br>
            <a:r>
              <a:rPr lang="en-US" sz="4800" b="0" i="1" u="none" strike="noStrike" cap="none" dirty="0">
                <a:solidFill>
                  <a:srgbClr val="000099"/>
                </a:solidFill>
                <a:latin typeface="Cabin"/>
                <a:ea typeface="Cabin"/>
                <a:cs typeface="Cabin"/>
                <a:sym typeface="Cabin"/>
              </a:rPr>
              <a:t>Data </a:t>
            </a:r>
            <a:r>
              <a:rPr lang="en-US" sz="4400" b="0" i="1" u="none" strike="noStrike" cap="none" dirty="0">
                <a:solidFill>
                  <a:srgbClr val="000099"/>
                </a:solidFill>
                <a:latin typeface="Cabin"/>
                <a:ea typeface="Cabin"/>
                <a:cs typeface="Cabin"/>
                <a:sym typeface="Cabin"/>
              </a:rPr>
              <a:t>Link Layer</a:t>
            </a:r>
            <a:endParaRPr dirty="0"/>
          </a:p>
        </p:txBody>
      </p:sp>
      <p:sp>
        <p:nvSpPr>
          <p:cNvPr id="89" name="Google Shape;89;p13"/>
          <p:cNvSpPr/>
          <p:nvPr/>
        </p:nvSpPr>
        <p:spPr>
          <a:xfrm>
            <a:off x="6184900" y="3078163"/>
            <a:ext cx="2881313" cy="2860675"/>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2800" b="0" i="1" u="none" strike="noStrike" cap="none">
                <a:solidFill>
                  <a:srgbClr val="008000"/>
                </a:solidFill>
                <a:latin typeface="Cabin"/>
                <a:ea typeface="Cabin"/>
                <a:cs typeface="Cabin"/>
                <a:sym typeface="Cabin"/>
              </a:rPr>
              <a:t>Computer Networking: A Top Down Approach </a:t>
            </a:r>
            <a:br>
              <a:rPr lang="en-US" sz="2800" b="0" i="1" u="none" strike="noStrike" cap="none">
                <a:solidFill>
                  <a:srgbClr val="008000"/>
                </a:solidFill>
                <a:latin typeface="Cabin"/>
                <a:ea typeface="Cabin"/>
                <a:cs typeface="Cabin"/>
                <a:sym typeface="Cabin"/>
              </a:rPr>
            </a:br>
            <a:r>
              <a:rPr lang="en-US" sz="2000" b="0" i="1" u="none" strike="noStrike" cap="none">
                <a:solidFill>
                  <a:srgbClr val="008000"/>
                </a:solidFill>
                <a:latin typeface="Cabin"/>
                <a:ea typeface="Cabin"/>
                <a:cs typeface="Cabin"/>
                <a:sym typeface="Cabin"/>
              </a:rPr>
              <a:t>6</a:t>
            </a:r>
            <a:r>
              <a:rPr lang="en-US" sz="2000" b="0" i="1" u="none" strike="noStrike" cap="none" baseline="30000">
                <a:solidFill>
                  <a:srgbClr val="008000"/>
                </a:solidFill>
                <a:latin typeface="Cabin"/>
                <a:ea typeface="Cabin"/>
                <a:cs typeface="Cabin"/>
                <a:sym typeface="Cabin"/>
              </a:rPr>
              <a:t>th</a:t>
            </a:r>
            <a:r>
              <a:rPr lang="en-US" sz="2000" b="0" i="1" u="none" strike="noStrike" cap="none">
                <a:solidFill>
                  <a:srgbClr val="008000"/>
                </a:solidFill>
                <a:latin typeface="Cabin"/>
                <a:ea typeface="Cabin"/>
                <a:cs typeface="Cabin"/>
                <a:sym typeface="Cabin"/>
              </a:rPr>
              <a:t> edition </a:t>
            </a:r>
            <a:br>
              <a:rPr lang="en-US" sz="2000" b="0" i="1" u="none" strike="noStrike" cap="none">
                <a:solidFill>
                  <a:srgbClr val="008000"/>
                </a:solidFill>
                <a:latin typeface="Cabin"/>
                <a:ea typeface="Cabin"/>
                <a:cs typeface="Cabin"/>
                <a:sym typeface="Cabin"/>
              </a:rPr>
            </a:br>
            <a:r>
              <a:rPr lang="en-US" sz="2000" b="0" i="1" u="none" strike="noStrike" cap="none">
                <a:solidFill>
                  <a:srgbClr val="008000"/>
                </a:solidFill>
                <a:latin typeface="Cabin"/>
                <a:ea typeface="Cabin"/>
                <a:cs typeface="Cabin"/>
                <a:sym typeface="Cabin"/>
              </a:rPr>
              <a:t>Jim Kurose, Keith Ross</a:t>
            </a:r>
            <a:br>
              <a:rPr lang="en-US" sz="2000" b="0" i="1" u="none" strike="noStrike" cap="none">
                <a:solidFill>
                  <a:srgbClr val="008000"/>
                </a:solidFill>
                <a:latin typeface="Cabin"/>
                <a:ea typeface="Cabin"/>
                <a:cs typeface="Cabin"/>
                <a:sym typeface="Cabin"/>
              </a:rPr>
            </a:br>
            <a:r>
              <a:rPr lang="en-US" sz="2000" b="0" i="1" u="none" strike="noStrike" cap="none">
                <a:solidFill>
                  <a:srgbClr val="008000"/>
                </a:solidFill>
                <a:latin typeface="Cabin"/>
                <a:ea typeface="Cabin"/>
                <a:cs typeface="Cabin"/>
                <a:sym typeface="Cabin"/>
              </a:rPr>
              <a:t>Addison-Wesley</a:t>
            </a:r>
            <a:br>
              <a:rPr lang="en-US" sz="2000" b="0" i="1" u="none" strike="noStrike" cap="none">
                <a:solidFill>
                  <a:srgbClr val="008000"/>
                </a:solidFill>
                <a:latin typeface="Cabin"/>
                <a:ea typeface="Cabin"/>
                <a:cs typeface="Cabin"/>
                <a:sym typeface="Cabin"/>
              </a:rPr>
            </a:br>
            <a:r>
              <a:rPr lang="en-US" sz="2000" b="0" i="1" u="none" strike="noStrike" cap="none">
                <a:solidFill>
                  <a:srgbClr val="008000"/>
                </a:solidFill>
                <a:latin typeface="Cabin"/>
                <a:ea typeface="Cabin"/>
                <a:cs typeface="Cabin"/>
                <a:sym typeface="Cabin"/>
              </a:rPr>
              <a:t>March 2012</a:t>
            </a:r>
            <a:endParaRPr/>
          </a:p>
        </p:txBody>
      </p:sp>
      <p:pic>
        <p:nvPicPr>
          <p:cNvPr id="90" name="Google Shape;90;p13"/>
          <p:cNvPicPr preferRelativeResize="0"/>
          <p:nvPr/>
        </p:nvPicPr>
        <p:blipFill rotWithShape="1">
          <a:blip r:embed="rId3">
            <a:alphaModFix/>
          </a:blip>
          <a:srcRect/>
          <a:stretch/>
        </p:blipFill>
        <p:spPr>
          <a:xfrm>
            <a:off x="482600" y="5942013"/>
            <a:ext cx="187325" cy="187325"/>
          </a:xfrm>
          <a:prstGeom prst="rect">
            <a:avLst/>
          </a:prstGeom>
          <a:noFill/>
          <a:ln>
            <a:noFill/>
          </a:ln>
        </p:spPr>
      </p:pic>
      <p:pic>
        <p:nvPicPr>
          <p:cNvPr id="91" name="Google Shape;91;p13" descr="underline_base"/>
          <p:cNvPicPr preferRelativeResize="0"/>
          <p:nvPr/>
        </p:nvPicPr>
        <p:blipFill rotWithShape="1">
          <a:blip r:embed="rId4">
            <a:alphaModFix/>
          </a:blip>
          <a:srcRect/>
          <a:stretch/>
        </p:blipFill>
        <p:spPr>
          <a:xfrm>
            <a:off x="452438" y="2097088"/>
            <a:ext cx="2736850" cy="188912"/>
          </a:xfrm>
          <a:prstGeom prst="rect">
            <a:avLst/>
          </a:prstGeom>
          <a:noFill/>
          <a:ln>
            <a:noFill/>
          </a:ln>
        </p:spPr>
      </p:pic>
      <p:pic>
        <p:nvPicPr>
          <p:cNvPr id="92" name="Google Shape;92;p13" descr="6e_cover.jpg"/>
          <p:cNvPicPr preferRelativeResize="0"/>
          <p:nvPr/>
        </p:nvPicPr>
        <p:blipFill rotWithShape="1">
          <a:blip r:embed="rId5">
            <a:alphaModFix/>
          </a:blip>
          <a:srcRect/>
          <a:stretch/>
        </p:blipFill>
        <p:spPr>
          <a:xfrm>
            <a:off x="6232525" y="511175"/>
            <a:ext cx="2306638" cy="2773363"/>
          </a:xfrm>
          <a:prstGeom prst="rect">
            <a:avLst/>
          </a:prstGeom>
          <a:noFill/>
          <a:ln>
            <a:noFill/>
          </a:ln>
        </p:spPr>
      </p:pic>
      <p:sp>
        <p:nvSpPr>
          <p:cNvPr id="93" name="Google Shape;93;p13"/>
          <p:cNvSpPr txBox="1"/>
          <p:nvPr/>
        </p:nvSpPr>
        <p:spPr>
          <a:xfrm>
            <a:off x="-1995488" y="3043238"/>
            <a:ext cx="184150" cy="3381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1" u="none" strike="noStrike" cap="none">
              <a:solidFill>
                <a:schemeClr val="dk1"/>
              </a:solidFill>
              <a:latin typeface="Tahoma"/>
              <a:ea typeface="Tahoma"/>
              <a:cs typeface="Tahoma"/>
              <a:sym typeface="Tahoma"/>
            </a:endParaRPr>
          </a:p>
        </p:txBody>
      </p:sp>
      <p:sp>
        <p:nvSpPr>
          <p:cNvPr id="94" name="Google Shape;94;p13"/>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Tahoma"/>
                <a:ea typeface="Tahoma"/>
                <a:cs typeface="Tahoma"/>
                <a:sym typeface="Tahoma"/>
              </a:rPr>
              <a:t>Link Layer</a:t>
            </a:r>
            <a:endParaRPr sz="1200" b="0" i="0" u="none" strike="noStrike" cap="none">
              <a:solidFill>
                <a:schemeClr val="dk1"/>
              </a:solidFill>
              <a:latin typeface="Tahoma"/>
              <a:ea typeface="Tahoma"/>
              <a:cs typeface="Tahoma"/>
              <a:sym typeface="Tahoma"/>
            </a:endParaRPr>
          </a:p>
        </p:txBody>
      </p:sp>
      <p:sp>
        <p:nvSpPr>
          <p:cNvPr id="95" name="Google Shape;95;p13"/>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Tahoma"/>
                <a:ea typeface="Tahoma"/>
                <a:cs typeface="Tahoma"/>
                <a:sym typeface="Tahoma"/>
              </a:rPr>
              <a:t>5-</a:t>
            </a:r>
            <a:fld id="{00000000-1234-1234-1234-123412341234}" type="slidenum">
              <a:rPr lang="en-US" sz="1200" b="0" i="0" u="none" strike="noStrike" cap="none">
                <a:solidFill>
                  <a:schemeClr val="dk1"/>
                </a:solidFill>
                <a:latin typeface="Tahoma"/>
                <a:ea typeface="Tahoma"/>
                <a:cs typeface="Tahoma"/>
                <a:sym typeface="Tahoma"/>
              </a:rPr>
              <a:t>1</a:t>
            </a:fld>
            <a:endParaRPr sz="1200" b="0" i="0" u="none" strike="noStrike" cap="none">
              <a:solidFill>
                <a:schemeClr val="dk1"/>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Link Layer</a:t>
            </a:r>
            <a:endParaRPr sz="1200" b="0" i="0" u="none" strike="noStrike" cap="none">
              <a:solidFill>
                <a:schemeClr val="dk1"/>
              </a:solidFill>
              <a:latin typeface="Arial"/>
              <a:ea typeface="Arial"/>
              <a:cs typeface="Arial"/>
              <a:sym typeface="Arial"/>
            </a:endParaRPr>
          </a:p>
        </p:txBody>
      </p:sp>
      <p:sp>
        <p:nvSpPr>
          <p:cNvPr id="147" name="Google Shape;147;p20"/>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5-</a:t>
            </a:r>
            <a:fld id="{00000000-1234-1234-1234-123412341234}" type="slidenum">
              <a:rPr lang="en-US" sz="1200" b="0" i="0" u="none" strike="noStrike" cap="none">
                <a:solidFill>
                  <a:schemeClr val="dk1"/>
                </a:solidFill>
                <a:latin typeface="Arial"/>
                <a:ea typeface="Arial"/>
                <a:cs typeface="Arial"/>
                <a:sym typeface="Arial"/>
              </a:rPr>
              <a:t>10</a:t>
            </a:fld>
            <a:endParaRPr sz="1200" b="0" i="0" u="none" strike="noStrike" cap="none">
              <a:solidFill>
                <a:schemeClr val="dk1"/>
              </a:solidFill>
              <a:latin typeface="Arial"/>
              <a:ea typeface="Arial"/>
              <a:cs typeface="Arial"/>
              <a:sym typeface="Arial"/>
            </a:endParaRPr>
          </a:p>
        </p:txBody>
      </p:sp>
      <p:sp>
        <p:nvSpPr>
          <p:cNvPr id="148" name="Google Shape;148;p20"/>
          <p:cNvSpPr txBox="1">
            <a:spLocks noGrp="1"/>
          </p:cNvSpPr>
          <p:nvPr>
            <p:ph type="body" idx="1"/>
          </p:nvPr>
        </p:nvSpPr>
        <p:spPr>
          <a:xfrm>
            <a:off x="475175" y="1371600"/>
            <a:ext cx="8044937" cy="49228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1820"/>
              <a:buFont typeface="Noto Sans Symbols"/>
              <a:buChar char="❖"/>
            </a:pPr>
            <a:r>
              <a:rPr lang="en-US" sz="2800" b="0" i="1" u="none" strike="noStrike" cap="none" dirty="0">
                <a:solidFill>
                  <a:srgbClr val="CC0000"/>
                </a:solidFill>
                <a:latin typeface="Cabin"/>
                <a:ea typeface="Cabin"/>
                <a:cs typeface="Cabin"/>
                <a:sym typeface="Cabin"/>
              </a:rPr>
              <a:t>flow control:</a:t>
            </a:r>
            <a:r>
              <a:rPr lang="en-US" sz="2800" b="0" i="0" u="none" strike="noStrike" cap="none" dirty="0">
                <a:solidFill>
                  <a:srgbClr val="CC0000"/>
                </a:solidFill>
                <a:latin typeface="Cabin"/>
                <a:ea typeface="Cabin"/>
                <a:cs typeface="Cabin"/>
                <a:sym typeface="Cabin"/>
              </a:rPr>
              <a:t> </a:t>
            </a:r>
            <a:endParaRPr dirty="0"/>
          </a:p>
          <a:p>
            <a:pPr marL="742950" marR="0" lvl="1" indent="-285750" algn="just" rtl="0">
              <a:lnSpc>
                <a:spcPct val="85000"/>
              </a:lnSpc>
              <a:spcBef>
                <a:spcPts val="400"/>
              </a:spcBef>
              <a:spcAft>
                <a:spcPts val="0"/>
              </a:spcAft>
              <a:buClr>
                <a:srgbClr val="000099"/>
              </a:buClr>
              <a:buSzPts val="2000"/>
              <a:buFont typeface="Noto Sans Symbols"/>
              <a:buChar char="▪"/>
            </a:pPr>
            <a:r>
              <a:rPr lang="en-US" sz="2000" b="0" i="0" u="none" strike="noStrike" cap="none" dirty="0">
                <a:solidFill>
                  <a:schemeClr val="dk1"/>
                </a:solidFill>
                <a:latin typeface="Cabin"/>
                <a:ea typeface="Cabin"/>
                <a:cs typeface="Cabin"/>
                <a:sym typeface="Cabin"/>
              </a:rPr>
              <a:t>nodes on each side of a link have a limited amount of packet buffering capacity</a:t>
            </a:r>
            <a:endParaRPr dirty="0"/>
          </a:p>
          <a:p>
            <a:pPr marL="742950" marR="0" lvl="1" indent="-285750" algn="l" rtl="0">
              <a:lnSpc>
                <a:spcPct val="85000"/>
              </a:lnSpc>
              <a:spcBef>
                <a:spcPts val="400"/>
              </a:spcBef>
              <a:spcAft>
                <a:spcPts val="0"/>
              </a:spcAft>
              <a:buClr>
                <a:srgbClr val="000099"/>
              </a:buClr>
              <a:buSzPts val="2000"/>
              <a:buFont typeface="Noto Sans Symbols"/>
              <a:buChar char="▪"/>
            </a:pPr>
            <a:r>
              <a:rPr lang="en-US" sz="2000" b="0" i="0" u="none" strike="noStrike" cap="none" dirty="0">
                <a:solidFill>
                  <a:schemeClr val="dk1"/>
                </a:solidFill>
                <a:latin typeface="Cabin"/>
                <a:ea typeface="Cabin"/>
                <a:cs typeface="Cabin"/>
                <a:sym typeface="Cabin"/>
              </a:rPr>
              <a:t>pacing between adjacent sending and receiving nodes</a:t>
            </a:r>
            <a:endParaRPr sz="2400" b="0" i="0" u="none" strike="noStrike" cap="none" dirty="0">
              <a:solidFill>
                <a:schemeClr val="dk1"/>
              </a:solidFill>
              <a:latin typeface="Cabin"/>
              <a:ea typeface="Cabin"/>
              <a:cs typeface="Cabin"/>
              <a:sym typeface="Cabin"/>
            </a:endParaRPr>
          </a:p>
          <a:p>
            <a:pPr marL="342900" marR="0" lvl="0" indent="-342900" algn="l" rtl="0">
              <a:lnSpc>
                <a:spcPct val="85000"/>
              </a:lnSpc>
              <a:spcBef>
                <a:spcPts val="560"/>
              </a:spcBef>
              <a:spcAft>
                <a:spcPts val="0"/>
              </a:spcAft>
              <a:buClr>
                <a:srgbClr val="000099"/>
              </a:buClr>
              <a:buSzPts val="1820"/>
              <a:buFont typeface="Noto Sans Symbols"/>
              <a:buChar char="❖"/>
            </a:pPr>
            <a:r>
              <a:rPr lang="en-US" sz="2800" b="0" i="1" u="none" strike="noStrike" cap="none" dirty="0">
                <a:solidFill>
                  <a:srgbClr val="CC0000"/>
                </a:solidFill>
                <a:latin typeface="Cabin"/>
                <a:ea typeface="Cabin"/>
                <a:cs typeface="Cabin"/>
                <a:sym typeface="Cabin"/>
              </a:rPr>
              <a:t>error detection</a:t>
            </a:r>
            <a:r>
              <a:rPr lang="en-US" sz="2800" b="0" i="0" u="none" strike="noStrike" cap="none" dirty="0">
                <a:solidFill>
                  <a:srgbClr val="CC0000"/>
                </a:solidFill>
                <a:latin typeface="Cabin"/>
                <a:ea typeface="Cabin"/>
                <a:cs typeface="Cabin"/>
                <a:sym typeface="Cabin"/>
              </a:rPr>
              <a:t>: </a:t>
            </a:r>
            <a:endParaRPr dirty="0"/>
          </a:p>
          <a:p>
            <a:pPr marL="742950" marR="0" lvl="1" indent="-285750" algn="l" rtl="0">
              <a:lnSpc>
                <a:spcPct val="85000"/>
              </a:lnSpc>
              <a:spcBef>
                <a:spcPts val="400"/>
              </a:spcBef>
              <a:spcAft>
                <a:spcPts val="0"/>
              </a:spcAft>
              <a:buClr>
                <a:srgbClr val="000099"/>
              </a:buClr>
              <a:buSzPts val="2000"/>
              <a:buFont typeface="Noto Sans Symbols"/>
              <a:buChar char="▪"/>
            </a:pPr>
            <a:r>
              <a:rPr lang="en-US" sz="2000" b="0" i="0" u="none" strike="noStrike" cap="none" dirty="0">
                <a:solidFill>
                  <a:schemeClr val="dk1"/>
                </a:solidFill>
                <a:latin typeface="Cabin"/>
                <a:ea typeface="Cabin"/>
                <a:cs typeface="Cabin"/>
                <a:sym typeface="Cabin"/>
              </a:rPr>
              <a:t>errors caused by signal attenuation, noise. </a:t>
            </a:r>
            <a:endParaRPr dirty="0"/>
          </a:p>
          <a:p>
            <a:pPr marL="742950" marR="0" lvl="1" indent="-285750" algn="l" rtl="0">
              <a:lnSpc>
                <a:spcPct val="85000"/>
              </a:lnSpc>
              <a:spcBef>
                <a:spcPts val="400"/>
              </a:spcBef>
              <a:spcAft>
                <a:spcPts val="0"/>
              </a:spcAft>
              <a:buClr>
                <a:srgbClr val="000099"/>
              </a:buClr>
              <a:buSzPts val="2000"/>
              <a:buFont typeface="Noto Sans Symbols"/>
              <a:buChar char="▪"/>
            </a:pPr>
            <a:r>
              <a:rPr lang="en-US" sz="2000" b="0" i="0" u="none" strike="noStrike" cap="none" dirty="0">
                <a:solidFill>
                  <a:schemeClr val="dk1"/>
                </a:solidFill>
                <a:latin typeface="Cabin"/>
                <a:ea typeface="Cabin"/>
                <a:cs typeface="Cabin"/>
                <a:sym typeface="Cabin"/>
              </a:rPr>
              <a:t>receiver detects presence of errors: </a:t>
            </a:r>
            <a:endParaRPr dirty="0"/>
          </a:p>
          <a:p>
            <a:pPr marL="1143000" marR="0" lvl="2" indent="-228600" algn="l" rtl="0">
              <a:spcBef>
                <a:spcPts val="400"/>
              </a:spcBef>
              <a:spcAft>
                <a:spcPts val="0"/>
              </a:spcAft>
              <a:buClr>
                <a:schemeClr val="dk1"/>
              </a:buClr>
              <a:buSzPts val="2000"/>
              <a:buFont typeface="Cabin"/>
              <a:buChar char="•"/>
            </a:pPr>
            <a:r>
              <a:rPr lang="en-US" sz="2000" b="0" i="0" u="none" strike="noStrike" cap="none" dirty="0">
                <a:solidFill>
                  <a:schemeClr val="dk1"/>
                </a:solidFill>
                <a:latin typeface="Cabin"/>
                <a:ea typeface="Cabin"/>
                <a:cs typeface="Cabin"/>
                <a:sym typeface="Cabin"/>
              </a:rPr>
              <a:t>signals sender for retransmission or drops frame </a:t>
            </a:r>
            <a:endParaRPr dirty="0"/>
          </a:p>
          <a:p>
            <a:pPr marL="342900" marR="0" lvl="0" indent="-342900" algn="l" rtl="0">
              <a:lnSpc>
                <a:spcPct val="85000"/>
              </a:lnSpc>
              <a:spcBef>
                <a:spcPts val="560"/>
              </a:spcBef>
              <a:spcAft>
                <a:spcPts val="0"/>
              </a:spcAft>
              <a:buClr>
                <a:srgbClr val="000099"/>
              </a:buClr>
              <a:buSzPts val="1820"/>
              <a:buFont typeface="Noto Sans Symbols"/>
              <a:buChar char="❖"/>
            </a:pPr>
            <a:r>
              <a:rPr lang="en-US" sz="2800" b="0" i="1" u="none" strike="noStrike" cap="none" dirty="0">
                <a:solidFill>
                  <a:srgbClr val="CC0000"/>
                </a:solidFill>
                <a:latin typeface="Cabin"/>
                <a:ea typeface="Cabin"/>
                <a:cs typeface="Cabin"/>
                <a:sym typeface="Cabin"/>
              </a:rPr>
              <a:t>error correction:</a:t>
            </a:r>
            <a:r>
              <a:rPr lang="en-US" sz="2800" b="0" i="0" u="none" strike="noStrike" cap="none" dirty="0">
                <a:solidFill>
                  <a:schemeClr val="dk1"/>
                </a:solidFill>
                <a:latin typeface="Cabin"/>
                <a:ea typeface="Cabin"/>
                <a:cs typeface="Cabin"/>
                <a:sym typeface="Cabin"/>
              </a:rPr>
              <a:t> </a:t>
            </a:r>
            <a:endParaRPr dirty="0"/>
          </a:p>
          <a:p>
            <a:pPr marL="742950" marR="0" lvl="1" indent="-285750" algn="l" rtl="0">
              <a:lnSpc>
                <a:spcPct val="85000"/>
              </a:lnSpc>
              <a:spcBef>
                <a:spcPts val="400"/>
              </a:spcBef>
              <a:spcAft>
                <a:spcPts val="0"/>
              </a:spcAft>
              <a:buClr>
                <a:srgbClr val="000099"/>
              </a:buClr>
              <a:buSzPts val="2000"/>
              <a:buFont typeface="Noto Sans Symbols"/>
              <a:buChar char="▪"/>
            </a:pPr>
            <a:r>
              <a:rPr lang="en-US" sz="2000" b="0" i="0" u="none" strike="noStrike" cap="none" dirty="0">
                <a:solidFill>
                  <a:schemeClr val="dk1"/>
                </a:solidFill>
                <a:latin typeface="Cabin"/>
                <a:ea typeface="Cabin"/>
                <a:cs typeface="Cabin"/>
                <a:sym typeface="Cabin"/>
              </a:rPr>
              <a:t>receiver identifies </a:t>
            </a:r>
            <a:r>
              <a:rPr lang="en-US" sz="2000" b="0" i="1" u="none" strike="noStrike" cap="none" dirty="0">
                <a:solidFill>
                  <a:srgbClr val="CC0000"/>
                </a:solidFill>
                <a:latin typeface="Cabin"/>
                <a:ea typeface="Cabin"/>
                <a:cs typeface="Cabin"/>
                <a:sym typeface="Cabin"/>
              </a:rPr>
              <a:t>and corrects</a:t>
            </a:r>
            <a:r>
              <a:rPr lang="en-US" sz="2000" b="0" i="0" u="none" strike="noStrike" cap="none" dirty="0">
                <a:solidFill>
                  <a:schemeClr val="dk1"/>
                </a:solidFill>
                <a:latin typeface="Cabin"/>
                <a:ea typeface="Cabin"/>
                <a:cs typeface="Cabin"/>
                <a:sym typeface="Cabin"/>
              </a:rPr>
              <a:t> bit error(s) without resorting to retransmission</a:t>
            </a:r>
            <a:endParaRPr sz="2400" b="0" i="0" u="none" strike="noStrike" cap="none" dirty="0">
              <a:solidFill>
                <a:schemeClr val="dk1"/>
              </a:solidFill>
              <a:latin typeface="Cabin"/>
              <a:ea typeface="Cabin"/>
              <a:cs typeface="Cabin"/>
              <a:sym typeface="Cabin"/>
            </a:endParaRPr>
          </a:p>
          <a:p>
            <a:pPr marL="342900" marR="0" lvl="0" indent="-342900" algn="l" rtl="0">
              <a:lnSpc>
                <a:spcPct val="85000"/>
              </a:lnSpc>
              <a:spcBef>
                <a:spcPts val="560"/>
              </a:spcBef>
              <a:spcAft>
                <a:spcPts val="0"/>
              </a:spcAft>
              <a:buClr>
                <a:srgbClr val="000099"/>
              </a:buClr>
              <a:buSzPts val="1820"/>
              <a:buFont typeface="Noto Sans Symbols"/>
              <a:buChar char="❖"/>
            </a:pPr>
            <a:r>
              <a:rPr lang="en-US" sz="2800" b="0" i="1" u="none" strike="noStrike" cap="none" dirty="0">
                <a:solidFill>
                  <a:srgbClr val="CC0000"/>
                </a:solidFill>
                <a:latin typeface="Cabin"/>
                <a:ea typeface="Cabin"/>
                <a:cs typeface="Cabin"/>
                <a:sym typeface="Cabin"/>
              </a:rPr>
              <a:t>half-duplex and full-duplex</a:t>
            </a:r>
            <a:endParaRPr sz="2800" b="0" i="0" u="none" strike="noStrike" cap="none" dirty="0">
              <a:solidFill>
                <a:srgbClr val="CC0000"/>
              </a:solidFill>
              <a:latin typeface="Cabin"/>
              <a:ea typeface="Cabin"/>
              <a:cs typeface="Cabin"/>
              <a:sym typeface="Cabin"/>
            </a:endParaRPr>
          </a:p>
          <a:p>
            <a:pPr marL="742950" marR="0" lvl="1" indent="-285750" algn="just" rtl="0">
              <a:lnSpc>
                <a:spcPct val="85000"/>
              </a:lnSpc>
              <a:spcBef>
                <a:spcPts val="400"/>
              </a:spcBef>
              <a:spcAft>
                <a:spcPts val="0"/>
              </a:spcAft>
              <a:buClr>
                <a:srgbClr val="000099"/>
              </a:buClr>
              <a:buSzPts val="2000"/>
              <a:buFont typeface="Noto Sans Symbols"/>
              <a:buChar char="▪"/>
            </a:pPr>
            <a:r>
              <a:rPr lang="en-US" sz="2000" b="0" i="0" u="none" strike="noStrike" cap="none" dirty="0">
                <a:solidFill>
                  <a:schemeClr val="dk1"/>
                </a:solidFill>
                <a:latin typeface="Cabin"/>
                <a:ea typeface="Cabin"/>
                <a:cs typeface="Cabin"/>
                <a:sym typeface="Cabin"/>
              </a:rPr>
              <a:t>with half duplex, nodes at both ends of link can transmit, but not at same time</a:t>
            </a:r>
            <a:endParaRPr sz="2400" b="0" i="0" u="none" strike="noStrike" cap="none" dirty="0">
              <a:solidFill>
                <a:schemeClr val="dk1"/>
              </a:solidFill>
              <a:latin typeface="Cabin"/>
              <a:ea typeface="Cabin"/>
              <a:cs typeface="Cabin"/>
              <a:sym typeface="Cabin"/>
            </a:endParaRPr>
          </a:p>
        </p:txBody>
      </p:sp>
      <p:sp>
        <p:nvSpPr>
          <p:cNvPr id="149" name="Google Shape;149;p20"/>
          <p:cNvSpPr txBox="1">
            <a:spLocks noGrp="1"/>
          </p:cNvSpPr>
          <p:nvPr>
            <p:ph type="title"/>
          </p:nvPr>
        </p:nvSpPr>
        <p:spPr>
          <a:xfrm>
            <a:off x="387889" y="145528"/>
            <a:ext cx="6176963"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Link layer services</a:t>
            </a:r>
            <a:endParaRPr sz="4400" b="0" i="0" u="none" strike="noStrike" cap="none">
              <a:solidFill>
                <a:srgbClr val="000099"/>
              </a:solidFill>
              <a:latin typeface="Cabin"/>
              <a:ea typeface="Cabin"/>
              <a:cs typeface="Cabin"/>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i="1">
                <a:solidFill>
                  <a:schemeClr val="tx1"/>
                </a:solidFill>
                <a:latin typeface="Comic Sans MS" charset="0"/>
                <a:ea typeface="ＭＳ Ｐゴシック" charset="0"/>
                <a:cs typeface="ＭＳ Ｐゴシック" charset="0"/>
              </a:defRPr>
            </a:lvl1pPr>
            <a:lvl2pPr marL="37931725" indent="-37474525">
              <a:defRPr sz="2400" i="1">
                <a:solidFill>
                  <a:schemeClr val="tx1"/>
                </a:solidFill>
                <a:latin typeface="Comic Sans MS" charset="0"/>
                <a:ea typeface="ＭＳ Ｐゴシック" charset="0"/>
              </a:defRPr>
            </a:lvl2pPr>
            <a:lvl3pPr>
              <a:defRPr sz="2400" i="1">
                <a:solidFill>
                  <a:schemeClr val="tx1"/>
                </a:solidFill>
                <a:latin typeface="Comic Sans MS" charset="0"/>
                <a:ea typeface="ＭＳ Ｐゴシック" charset="0"/>
              </a:defRPr>
            </a:lvl3pPr>
            <a:lvl4pPr>
              <a:defRPr sz="2400" i="1">
                <a:solidFill>
                  <a:schemeClr val="tx1"/>
                </a:solidFill>
                <a:latin typeface="Comic Sans MS" charset="0"/>
                <a:ea typeface="ＭＳ Ｐゴシック" charset="0"/>
              </a:defRPr>
            </a:lvl4pPr>
            <a:lvl5pPr>
              <a:defRPr sz="2400" i="1">
                <a:solidFill>
                  <a:schemeClr val="tx1"/>
                </a:solidFill>
                <a:latin typeface="Comic Sans MS" charset="0"/>
                <a:ea typeface="ＭＳ Ｐゴシック" charset="0"/>
              </a:defRPr>
            </a:lvl5pPr>
            <a:lvl6pPr marL="457200" eaLnBrk="0" fontAlgn="base" hangingPunct="0">
              <a:spcBef>
                <a:spcPct val="0"/>
              </a:spcBef>
              <a:spcAft>
                <a:spcPct val="0"/>
              </a:spcAft>
              <a:defRPr sz="2400" i="1">
                <a:solidFill>
                  <a:schemeClr val="tx1"/>
                </a:solidFill>
                <a:latin typeface="Comic Sans MS" charset="0"/>
                <a:ea typeface="ＭＳ Ｐゴシック" charset="0"/>
              </a:defRPr>
            </a:lvl6pPr>
            <a:lvl7pPr marL="914400" eaLnBrk="0" fontAlgn="base" hangingPunct="0">
              <a:spcBef>
                <a:spcPct val="0"/>
              </a:spcBef>
              <a:spcAft>
                <a:spcPct val="0"/>
              </a:spcAft>
              <a:defRPr sz="2400" i="1">
                <a:solidFill>
                  <a:schemeClr val="tx1"/>
                </a:solidFill>
                <a:latin typeface="Comic Sans MS" charset="0"/>
                <a:ea typeface="ＭＳ Ｐゴシック" charset="0"/>
              </a:defRPr>
            </a:lvl7pPr>
            <a:lvl8pPr marL="1371600" eaLnBrk="0" fontAlgn="base" hangingPunct="0">
              <a:spcBef>
                <a:spcPct val="0"/>
              </a:spcBef>
              <a:spcAft>
                <a:spcPct val="0"/>
              </a:spcAft>
              <a:defRPr sz="2400" i="1">
                <a:solidFill>
                  <a:schemeClr val="tx1"/>
                </a:solidFill>
                <a:latin typeface="Comic Sans MS" charset="0"/>
                <a:ea typeface="ＭＳ Ｐゴシック" charset="0"/>
              </a:defRPr>
            </a:lvl8pPr>
            <a:lvl9pPr marL="1828800" eaLnBrk="0" fontAlgn="base" hangingPunct="0">
              <a:spcBef>
                <a:spcPct val="0"/>
              </a:spcBef>
              <a:spcAft>
                <a:spcPct val="0"/>
              </a:spcAft>
              <a:defRPr sz="2400" i="1">
                <a:solidFill>
                  <a:schemeClr val="tx1"/>
                </a:solidFill>
                <a:latin typeface="Comic Sans MS" charset="0"/>
                <a:ea typeface="ＭＳ Ｐゴシック" charset="0"/>
              </a:defRPr>
            </a:lvl9pPr>
          </a:lstStyle>
          <a:p>
            <a:fld id="{67D714E3-7953-8D42-B041-41E2FCA56C5D}" type="slidenum">
              <a:rPr lang="en-US" sz="1200" i="0" smtClean="0">
                <a:latin typeface="Calibri"/>
                <a:cs typeface="Calibri"/>
              </a:rPr>
              <a:pPr/>
              <a:t>11</a:t>
            </a:fld>
            <a:endParaRPr lang="en-US" sz="1200" i="0" dirty="0">
              <a:latin typeface="Calibri"/>
              <a:cs typeface="Calibri"/>
            </a:endParaRPr>
          </a:p>
        </p:txBody>
      </p:sp>
      <p:sp>
        <p:nvSpPr>
          <p:cNvPr id="27653" name="Rectangle 2"/>
          <p:cNvSpPr>
            <a:spLocks noGrp="1" noChangeArrowheads="1"/>
          </p:cNvSpPr>
          <p:nvPr>
            <p:ph type="title"/>
          </p:nvPr>
        </p:nvSpPr>
        <p:spPr>
          <a:xfrm>
            <a:off x="533400" y="228600"/>
            <a:ext cx="8251825" cy="1143000"/>
          </a:xfrm>
        </p:spPr>
        <p:txBody>
          <a:bodyPr/>
          <a:lstStyle/>
          <a:p>
            <a:r>
              <a:rPr lang="en-US" sz="3600" dirty="0">
                <a:ea typeface="ＭＳ Ｐゴシック" charset="0"/>
                <a:cs typeface="ＭＳ Ｐゴシック" charset="0"/>
              </a:rPr>
              <a:t>Where is the link layer implemented?</a:t>
            </a:r>
          </a:p>
        </p:txBody>
      </p:sp>
      <p:sp>
        <p:nvSpPr>
          <p:cNvPr id="27654" name="Rectangle 3"/>
          <p:cNvSpPr>
            <a:spLocks noGrp="1" noChangeArrowheads="1"/>
          </p:cNvSpPr>
          <p:nvPr>
            <p:ph type="body" sz="half" idx="1"/>
          </p:nvPr>
        </p:nvSpPr>
        <p:spPr>
          <a:xfrm>
            <a:off x="398463" y="1466850"/>
            <a:ext cx="4075112" cy="4659313"/>
          </a:xfrm>
        </p:spPr>
        <p:txBody>
          <a:bodyPr>
            <a:normAutofit/>
          </a:bodyPr>
          <a:lstStyle/>
          <a:p>
            <a:r>
              <a:rPr lang="en-US" sz="2400" dirty="0">
                <a:ea typeface="ＭＳ Ｐゴシック" charset="0"/>
                <a:cs typeface="ＭＳ Ｐゴシック" charset="0"/>
              </a:rPr>
              <a:t>in each and every host</a:t>
            </a:r>
          </a:p>
          <a:p>
            <a:r>
              <a:rPr lang="en-US" sz="2400" dirty="0">
                <a:ea typeface="ＭＳ Ｐゴシック" charset="0"/>
                <a:cs typeface="ＭＳ Ｐゴシック" charset="0"/>
              </a:rPr>
              <a:t>link layer implemented in </a:t>
            </a:r>
            <a:r>
              <a:rPr lang="ja-JP" altLang="en-US" sz="2400" dirty="0">
                <a:ea typeface="ＭＳ Ｐゴシック" charset="0"/>
                <a:cs typeface="ＭＳ Ｐゴシック" charset="0"/>
              </a:rPr>
              <a:t>“</a:t>
            </a:r>
            <a:r>
              <a:rPr lang="en-US" sz="2400" dirty="0">
                <a:ea typeface="ＭＳ Ｐゴシック" charset="0"/>
                <a:cs typeface="ＭＳ Ｐゴシック" charset="0"/>
              </a:rPr>
              <a:t>adaptor</a:t>
            </a:r>
            <a:r>
              <a:rPr lang="ja-JP" altLang="en-US" sz="2400" dirty="0">
                <a:ea typeface="ＭＳ Ｐゴシック" charset="0"/>
                <a:cs typeface="ＭＳ Ｐゴシック" charset="0"/>
              </a:rPr>
              <a:t>”</a:t>
            </a:r>
            <a:r>
              <a:rPr lang="en-US" sz="2400" dirty="0">
                <a:ea typeface="ＭＳ Ｐゴシック" charset="0"/>
                <a:cs typeface="ＭＳ Ｐゴシック" charset="0"/>
              </a:rPr>
              <a:t> (aka </a:t>
            </a:r>
            <a:r>
              <a:rPr lang="en-US" sz="2400" i="1" dirty="0">
                <a:solidFill>
                  <a:srgbClr val="FF0000"/>
                </a:solidFill>
                <a:ea typeface="ＭＳ Ｐゴシック" charset="0"/>
                <a:cs typeface="ＭＳ Ｐゴシック" charset="0"/>
              </a:rPr>
              <a:t>network interface card</a:t>
            </a:r>
            <a:r>
              <a:rPr lang="en-US" sz="2400" dirty="0">
                <a:ea typeface="ＭＳ Ｐゴシック" charset="0"/>
                <a:cs typeface="ＭＳ Ｐゴシック" charset="0"/>
              </a:rPr>
              <a:t> NIC)</a:t>
            </a:r>
          </a:p>
          <a:p>
            <a:pPr lvl="1"/>
            <a:r>
              <a:rPr lang="en-US" sz="2000" dirty="0">
                <a:ea typeface="ＭＳ Ｐゴシック" charset="0"/>
              </a:rPr>
              <a:t>Ethernet card, PCMCI card, 802.11 card</a:t>
            </a:r>
          </a:p>
          <a:p>
            <a:pPr lvl="1"/>
            <a:r>
              <a:rPr lang="en-US" sz="2000" dirty="0">
                <a:ea typeface="ＭＳ Ｐゴシック" charset="0"/>
              </a:rPr>
              <a:t>implements link, physical layer</a:t>
            </a:r>
          </a:p>
          <a:p>
            <a:r>
              <a:rPr lang="en-US" sz="2400" dirty="0">
                <a:ea typeface="ＭＳ Ｐゴシック" charset="0"/>
                <a:cs typeface="ＭＳ Ｐゴシック" charset="0"/>
              </a:rPr>
              <a:t>attaches into host’s system buses</a:t>
            </a:r>
          </a:p>
          <a:p>
            <a:r>
              <a:rPr lang="en-US" sz="2400" dirty="0">
                <a:ea typeface="ＭＳ Ｐゴシック" charset="0"/>
                <a:cs typeface="ＭＳ Ｐゴシック" charset="0"/>
              </a:rPr>
              <a:t>combination of hardware, software, firmware</a:t>
            </a:r>
          </a:p>
          <a:p>
            <a:pPr lvl="1"/>
            <a:endParaRPr lang="en-US" sz="2000" dirty="0">
              <a:ea typeface="ＭＳ Ｐゴシック" charset="0"/>
            </a:endParaRPr>
          </a:p>
        </p:txBody>
      </p:sp>
      <p:sp>
        <p:nvSpPr>
          <p:cNvPr id="27655" name="Rectangle 42"/>
          <p:cNvSpPr>
            <a:spLocks noChangeArrowheads="1"/>
          </p:cNvSpPr>
          <p:nvPr/>
        </p:nvSpPr>
        <p:spPr bwMode="auto">
          <a:xfrm>
            <a:off x="6129338" y="2614613"/>
            <a:ext cx="1836737" cy="2401887"/>
          </a:xfrm>
          <a:prstGeom prst="rect">
            <a:avLst/>
          </a:prstGeom>
          <a:solidFill>
            <a:schemeClr val="bg1"/>
          </a:solidFill>
          <a:ln w="9525">
            <a:solidFill>
              <a:schemeClr val="tx1"/>
            </a:solidFill>
            <a:miter lim="800000"/>
            <a:headEnd/>
            <a:tailEnd/>
          </a:ln>
        </p:spPr>
        <p:txBody>
          <a:bodyPr wrap="none" anchor="ctr"/>
          <a:lstStyle/>
          <a:p>
            <a:endParaRPr lang="en-US" dirty="0">
              <a:latin typeface="Calibri"/>
            </a:endParaRPr>
          </a:p>
        </p:txBody>
      </p:sp>
      <p:sp>
        <p:nvSpPr>
          <p:cNvPr id="27656" name="Rectangle 44"/>
          <p:cNvSpPr>
            <a:spLocks noChangeArrowheads="1"/>
          </p:cNvSpPr>
          <p:nvPr/>
        </p:nvSpPr>
        <p:spPr bwMode="auto">
          <a:xfrm>
            <a:off x="6578600" y="4552950"/>
            <a:ext cx="666750" cy="282575"/>
          </a:xfrm>
          <a:prstGeom prst="rect">
            <a:avLst/>
          </a:prstGeom>
          <a:solidFill>
            <a:schemeClr val="bg1"/>
          </a:solidFill>
          <a:ln w="9525">
            <a:solidFill>
              <a:schemeClr val="tx1"/>
            </a:solidFill>
            <a:miter lim="800000"/>
            <a:headEnd/>
            <a:tailEnd/>
          </a:ln>
        </p:spPr>
        <p:txBody>
          <a:bodyPr wrap="none" anchor="ctr"/>
          <a:lstStyle/>
          <a:p>
            <a:endParaRPr lang="en-US" dirty="0">
              <a:latin typeface="Calibri"/>
            </a:endParaRPr>
          </a:p>
        </p:txBody>
      </p:sp>
      <p:sp>
        <p:nvSpPr>
          <p:cNvPr id="27657" name="Rectangle 45"/>
          <p:cNvSpPr>
            <a:spLocks noChangeArrowheads="1"/>
          </p:cNvSpPr>
          <p:nvPr/>
        </p:nvSpPr>
        <p:spPr bwMode="auto">
          <a:xfrm>
            <a:off x="6578600" y="3965575"/>
            <a:ext cx="657225" cy="519113"/>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200" i="0" dirty="0">
                <a:latin typeface="Calibri"/>
              </a:rPr>
              <a:t>controller</a:t>
            </a:r>
          </a:p>
        </p:txBody>
      </p:sp>
      <p:sp>
        <p:nvSpPr>
          <p:cNvPr id="27658" name="Text Box 46"/>
          <p:cNvSpPr txBox="1">
            <a:spLocks noChangeArrowheads="1"/>
          </p:cNvSpPr>
          <p:nvPr/>
        </p:nvSpPr>
        <p:spPr bwMode="auto">
          <a:xfrm>
            <a:off x="6412966" y="4562475"/>
            <a:ext cx="980557"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37931725" indent="-37474525">
              <a:defRPr sz="2400" i="1">
                <a:solidFill>
                  <a:schemeClr val="tx1"/>
                </a:solidFill>
                <a:latin typeface="Comic Sans MS" charset="0"/>
                <a:ea typeface="ＭＳ Ｐゴシック" charset="0"/>
              </a:defRPr>
            </a:lvl2pPr>
            <a:lvl3pPr>
              <a:defRPr sz="2400" i="1">
                <a:solidFill>
                  <a:schemeClr val="tx1"/>
                </a:solidFill>
                <a:latin typeface="Comic Sans MS" charset="0"/>
                <a:ea typeface="ＭＳ Ｐゴシック" charset="0"/>
              </a:defRPr>
            </a:lvl3pPr>
            <a:lvl4pPr>
              <a:defRPr sz="2400" i="1">
                <a:solidFill>
                  <a:schemeClr val="tx1"/>
                </a:solidFill>
                <a:latin typeface="Comic Sans MS" charset="0"/>
                <a:ea typeface="ＭＳ Ｐゴシック" charset="0"/>
              </a:defRPr>
            </a:lvl4pPr>
            <a:lvl5pPr>
              <a:defRPr sz="2400" i="1">
                <a:solidFill>
                  <a:schemeClr val="tx1"/>
                </a:solidFill>
                <a:latin typeface="Comic Sans MS" charset="0"/>
                <a:ea typeface="ＭＳ Ｐゴシック" charset="0"/>
              </a:defRPr>
            </a:lvl5pPr>
            <a:lvl6pPr marL="457200" eaLnBrk="0" fontAlgn="base" hangingPunct="0">
              <a:spcBef>
                <a:spcPct val="0"/>
              </a:spcBef>
              <a:spcAft>
                <a:spcPct val="0"/>
              </a:spcAft>
              <a:defRPr sz="2400" i="1">
                <a:solidFill>
                  <a:schemeClr val="tx1"/>
                </a:solidFill>
                <a:latin typeface="Comic Sans MS" charset="0"/>
                <a:ea typeface="ＭＳ Ｐゴシック" charset="0"/>
              </a:defRPr>
            </a:lvl6pPr>
            <a:lvl7pPr marL="914400" eaLnBrk="0" fontAlgn="base" hangingPunct="0">
              <a:spcBef>
                <a:spcPct val="0"/>
              </a:spcBef>
              <a:spcAft>
                <a:spcPct val="0"/>
              </a:spcAft>
              <a:defRPr sz="2400" i="1">
                <a:solidFill>
                  <a:schemeClr val="tx1"/>
                </a:solidFill>
                <a:latin typeface="Comic Sans MS" charset="0"/>
                <a:ea typeface="ＭＳ Ｐゴシック" charset="0"/>
              </a:defRPr>
            </a:lvl7pPr>
            <a:lvl8pPr marL="1371600" eaLnBrk="0" fontAlgn="base" hangingPunct="0">
              <a:spcBef>
                <a:spcPct val="0"/>
              </a:spcBef>
              <a:spcAft>
                <a:spcPct val="0"/>
              </a:spcAft>
              <a:defRPr sz="2400" i="1">
                <a:solidFill>
                  <a:schemeClr val="tx1"/>
                </a:solidFill>
                <a:latin typeface="Comic Sans MS" charset="0"/>
                <a:ea typeface="ＭＳ Ｐゴシック" charset="0"/>
              </a:defRPr>
            </a:lvl8pPr>
            <a:lvl9pPr marL="18288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eaLnBrk="1" hangingPunct="1"/>
            <a:r>
              <a:rPr lang="en-US" sz="1200" i="0" dirty="0">
                <a:latin typeface="Calibri"/>
              </a:rPr>
              <a:t>physical</a:t>
            </a:r>
          </a:p>
          <a:p>
            <a:pPr algn="ctr" eaLnBrk="1" hangingPunct="1"/>
            <a:r>
              <a:rPr lang="en-US" sz="1200" i="0" dirty="0">
                <a:latin typeface="Calibri"/>
              </a:rPr>
              <a:t>transmission</a:t>
            </a:r>
          </a:p>
        </p:txBody>
      </p:sp>
      <p:sp>
        <p:nvSpPr>
          <p:cNvPr id="27659" name="Freeform 47"/>
          <p:cNvSpPr>
            <a:spLocks/>
          </p:cNvSpPr>
          <p:nvPr/>
        </p:nvSpPr>
        <p:spPr bwMode="auto">
          <a:xfrm>
            <a:off x="6630988" y="3484563"/>
            <a:ext cx="200025"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 name="T12" fmla="*/ 0 w 361"/>
              <a:gd name="T13" fmla="*/ 0 h 478"/>
              <a:gd name="T14" fmla="*/ 361 w 361"/>
              <a:gd name="T15" fmla="*/ 478 h 478"/>
            </a:gdLst>
            <a:ahLst/>
            <a:cxnLst>
              <a:cxn ang="T8">
                <a:pos x="T0" y="T1"/>
              </a:cxn>
              <a:cxn ang="T9">
                <a:pos x="T2" y="T3"/>
              </a:cxn>
              <a:cxn ang="T10">
                <a:pos x="T4" y="T5"/>
              </a:cxn>
              <a:cxn ang="T11">
                <a:pos x="T6" y="T7"/>
              </a:cxn>
            </a:cxnLst>
            <a:rect l="T12" t="T13" r="T14" b="T15"/>
            <a:pathLst>
              <a:path w="361" h="478">
                <a:moveTo>
                  <a:pt x="0" y="0"/>
                </a:moveTo>
                <a:lnTo>
                  <a:pt x="0" y="230"/>
                </a:lnTo>
                <a:lnTo>
                  <a:pt x="361" y="230"/>
                </a:lnTo>
                <a:lnTo>
                  <a:pt x="359" y="478"/>
                </a:lnTo>
              </a:path>
            </a:pathLst>
          </a:custGeom>
          <a:noFill/>
          <a:ln w="38100">
            <a:solidFill>
              <a:schemeClr val="tx1"/>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latin typeface="Calibri"/>
            </a:endParaRPr>
          </a:p>
        </p:txBody>
      </p:sp>
      <p:sp>
        <p:nvSpPr>
          <p:cNvPr id="27660" name="Line 48"/>
          <p:cNvSpPr>
            <a:spLocks noChangeShapeType="1"/>
          </p:cNvSpPr>
          <p:nvPr/>
        </p:nvSpPr>
        <p:spPr bwMode="auto">
          <a:xfrm>
            <a:off x="6496050" y="3657600"/>
            <a:ext cx="13589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Calibri"/>
            </a:endParaRPr>
          </a:p>
        </p:txBody>
      </p:sp>
      <p:sp>
        <p:nvSpPr>
          <p:cNvPr id="27661" name="Line 49"/>
          <p:cNvSpPr>
            <a:spLocks noChangeShapeType="1"/>
          </p:cNvSpPr>
          <p:nvPr/>
        </p:nvSpPr>
        <p:spPr bwMode="auto">
          <a:xfrm flipV="1">
            <a:off x="6891338" y="3665538"/>
            <a:ext cx="0" cy="30003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Calibri"/>
            </a:endParaRPr>
          </a:p>
        </p:txBody>
      </p:sp>
      <p:sp>
        <p:nvSpPr>
          <p:cNvPr id="27662" name="Rectangle 50"/>
          <p:cNvSpPr>
            <a:spLocks noChangeArrowheads="1"/>
          </p:cNvSpPr>
          <p:nvPr/>
        </p:nvSpPr>
        <p:spPr bwMode="auto">
          <a:xfrm>
            <a:off x="6384925" y="2967038"/>
            <a:ext cx="657225" cy="519112"/>
          </a:xfrm>
          <a:prstGeom prst="rect">
            <a:avLst/>
          </a:prstGeom>
          <a:solidFill>
            <a:schemeClr val="bg1"/>
          </a:solidFill>
          <a:ln w="28575">
            <a:solidFill>
              <a:srgbClr val="FF0000"/>
            </a:solidFill>
            <a:miter lim="800000"/>
            <a:headEnd/>
            <a:tailEnd/>
          </a:ln>
        </p:spPr>
        <p:txBody>
          <a:bodyPr wrap="none" anchor="ctr"/>
          <a:lstStyle/>
          <a:p>
            <a:pPr algn="ctr" eaLnBrk="1" hangingPunct="1"/>
            <a:r>
              <a:rPr lang="en-US" sz="1200" i="0" dirty="0" err="1">
                <a:latin typeface="Calibri"/>
              </a:rPr>
              <a:t>cpu</a:t>
            </a:r>
            <a:endParaRPr lang="en-US" sz="1200" i="0" dirty="0">
              <a:latin typeface="Calibri"/>
            </a:endParaRPr>
          </a:p>
        </p:txBody>
      </p:sp>
      <p:sp>
        <p:nvSpPr>
          <p:cNvPr id="27663" name="Rectangle 51"/>
          <p:cNvSpPr>
            <a:spLocks noChangeArrowheads="1"/>
          </p:cNvSpPr>
          <p:nvPr/>
        </p:nvSpPr>
        <p:spPr bwMode="auto">
          <a:xfrm>
            <a:off x="7204075" y="2968625"/>
            <a:ext cx="657225" cy="519113"/>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200" i="0" dirty="0">
                <a:latin typeface="Calibri"/>
              </a:rPr>
              <a:t>memory</a:t>
            </a:r>
          </a:p>
        </p:txBody>
      </p:sp>
      <p:sp>
        <p:nvSpPr>
          <p:cNvPr id="27664" name="Line 52"/>
          <p:cNvSpPr>
            <a:spLocks noChangeShapeType="1"/>
          </p:cNvSpPr>
          <p:nvPr/>
        </p:nvSpPr>
        <p:spPr bwMode="auto">
          <a:xfrm flipH="1" flipV="1">
            <a:off x="6688138" y="3487738"/>
            <a:ext cx="1587" cy="16986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Calibri"/>
            </a:endParaRPr>
          </a:p>
        </p:txBody>
      </p:sp>
      <p:sp>
        <p:nvSpPr>
          <p:cNvPr id="27665" name="Line 53"/>
          <p:cNvSpPr>
            <a:spLocks noChangeShapeType="1"/>
          </p:cNvSpPr>
          <p:nvPr/>
        </p:nvSpPr>
        <p:spPr bwMode="auto">
          <a:xfrm flipH="1" flipV="1">
            <a:off x="7561263" y="3489325"/>
            <a:ext cx="1587" cy="1714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Calibri"/>
            </a:endParaRPr>
          </a:p>
        </p:txBody>
      </p:sp>
      <p:sp>
        <p:nvSpPr>
          <p:cNvPr id="27666" name="Text Box 54"/>
          <p:cNvSpPr txBox="1">
            <a:spLocks noChangeArrowheads="1"/>
          </p:cNvSpPr>
          <p:nvPr/>
        </p:nvSpPr>
        <p:spPr bwMode="auto">
          <a:xfrm>
            <a:off x="8008938" y="3786188"/>
            <a:ext cx="816099"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37931725" indent="-37474525">
              <a:defRPr sz="2400" i="1">
                <a:solidFill>
                  <a:schemeClr val="tx1"/>
                </a:solidFill>
                <a:latin typeface="Comic Sans MS" charset="0"/>
                <a:ea typeface="ＭＳ Ｐゴシック" charset="0"/>
              </a:defRPr>
            </a:lvl2pPr>
            <a:lvl3pPr>
              <a:defRPr sz="2400" i="1">
                <a:solidFill>
                  <a:schemeClr val="tx1"/>
                </a:solidFill>
                <a:latin typeface="Comic Sans MS" charset="0"/>
                <a:ea typeface="ＭＳ Ｐゴシック" charset="0"/>
              </a:defRPr>
            </a:lvl3pPr>
            <a:lvl4pPr>
              <a:defRPr sz="2400" i="1">
                <a:solidFill>
                  <a:schemeClr val="tx1"/>
                </a:solidFill>
                <a:latin typeface="Comic Sans MS" charset="0"/>
                <a:ea typeface="ＭＳ Ｐゴシック" charset="0"/>
              </a:defRPr>
            </a:lvl4pPr>
            <a:lvl5pPr>
              <a:defRPr sz="2400" i="1">
                <a:solidFill>
                  <a:schemeClr val="tx1"/>
                </a:solidFill>
                <a:latin typeface="Comic Sans MS" charset="0"/>
                <a:ea typeface="ＭＳ Ｐゴシック" charset="0"/>
              </a:defRPr>
            </a:lvl5pPr>
            <a:lvl6pPr marL="457200" eaLnBrk="0" fontAlgn="base" hangingPunct="0">
              <a:spcBef>
                <a:spcPct val="0"/>
              </a:spcBef>
              <a:spcAft>
                <a:spcPct val="0"/>
              </a:spcAft>
              <a:defRPr sz="2400" i="1">
                <a:solidFill>
                  <a:schemeClr val="tx1"/>
                </a:solidFill>
                <a:latin typeface="Comic Sans MS" charset="0"/>
                <a:ea typeface="ＭＳ Ｐゴシック" charset="0"/>
              </a:defRPr>
            </a:lvl6pPr>
            <a:lvl7pPr marL="914400" eaLnBrk="0" fontAlgn="base" hangingPunct="0">
              <a:spcBef>
                <a:spcPct val="0"/>
              </a:spcBef>
              <a:spcAft>
                <a:spcPct val="0"/>
              </a:spcAft>
              <a:defRPr sz="2400" i="1">
                <a:solidFill>
                  <a:schemeClr val="tx1"/>
                </a:solidFill>
                <a:latin typeface="Comic Sans MS" charset="0"/>
                <a:ea typeface="ＭＳ Ｐゴシック" charset="0"/>
              </a:defRPr>
            </a:lvl7pPr>
            <a:lvl8pPr marL="1371600" eaLnBrk="0" fontAlgn="base" hangingPunct="0">
              <a:spcBef>
                <a:spcPct val="0"/>
              </a:spcBef>
              <a:spcAft>
                <a:spcPct val="0"/>
              </a:spcAft>
              <a:defRPr sz="2400" i="1">
                <a:solidFill>
                  <a:schemeClr val="tx1"/>
                </a:solidFill>
                <a:latin typeface="Comic Sans MS" charset="0"/>
                <a:ea typeface="ＭＳ Ｐゴシック" charset="0"/>
              </a:defRPr>
            </a:lvl8pPr>
            <a:lvl9pPr marL="18288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1200" dirty="0">
                <a:latin typeface="Calibri"/>
              </a:rPr>
              <a:t>host </a:t>
            </a:r>
          </a:p>
          <a:p>
            <a:pPr eaLnBrk="1" hangingPunct="1"/>
            <a:r>
              <a:rPr lang="en-US" sz="1200" dirty="0">
                <a:latin typeface="Calibri"/>
              </a:rPr>
              <a:t>bus </a:t>
            </a:r>
          </a:p>
          <a:p>
            <a:pPr eaLnBrk="1" hangingPunct="1"/>
            <a:r>
              <a:rPr lang="en-US" sz="1200" dirty="0">
                <a:latin typeface="Calibri"/>
              </a:rPr>
              <a:t>(e.g., PCI)</a:t>
            </a:r>
          </a:p>
        </p:txBody>
      </p:sp>
      <p:sp>
        <p:nvSpPr>
          <p:cNvPr id="27667" name="Line 55"/>
          <p:cNvSpPr>
            <a:spLocks noChangeShapeType="1"/>
          </p:cNvSpPr>
          <p:nvPr/>
        </p:nvSpPr>
        <p:spPr bwMode="auto">
          <a:xfrm flipH="1">
            <a:off x="6891338" y="4273550"/>
            <a:ext cx="12700" cy="339725"/>
          </a:xfrm>
          <a:prstGeom prst="line">
            <a:avLst/>
          </a:prstGeom>
          <a:noFill/>
          <a:ln w="3810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dirty="0">
              <a:latin typeface="Calibri"/>
            </a:endParaRPr>
          </a:p>
        </p:txBody>
      </p:sp>
      <p:sp>
        <p:nvSpPr>
          <p:cNvPr id="27668" name="Line 56"/>
          <p:cNvSpPr>
            <a:spLocks noChangeShapeType="1"/>
          </p:cNvSpPr>
          <p:nvPr/>
        </p:nvSpPr>
        <p:spPr bwMode="auto">
          <a:xfrm>
            <a:off x="6889750" y="4806950"/>
            <a:ext cx="0" cy="366713"/>
          </a:xfrm>
          <a:prstGeom prst="line">
            <a:avLst/>
          </a:prstGeom>
          <a:noFill/>
          <a:ln w="3810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dirty="0">
              <a:latin typeface="Calibri"/>
            </a:endParaRPr>
          </a:p>
        </p:txBody>
      </p:sp>
      <p:sp>
        <p:nvSpPr>
          <p:cNvPr id="27669" name="Line 57"/>
          <p:cNvSpPr>
            <a:spLocks noChangeShapeType="1"/>
          </p:cNvSpPr>
          <p:nvPr/>
        </p:nvSpPr>
        <p:spPr bwMode="auto">
          <a:xfrm flipH="1" flipV="1">
            <a:off x="7686675" y="3662363"/>
            <a:ext cx="382588" cy="26828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Calibri"/>
            </a:endParaRPr>
          </a:p>
        </p:txBody>
      </p:sp>
      <p:sp>
        <p:nvSpPr>
          <p:cNvPr id="27670" name="Text Box 58"/>
          <p:cNvSpPr txBox="1">
            <a:spLocks noChangeArrowheads="1"/>
          </p:cNvSpPr>
          <p:nvPr/>
        </p:nvSpPr>
        <p:spPr bwMode="auto">
          <a:xfrm>
            <a:off x="7296150" y="5356225"/>
            <a:ext cx="126597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37931725" indent="-37474525">
              <a:defRPr sz="2400" i="1">
                <a:solidFill>
                  <a:schemeClr val="tx1"/>
                </a:solidFill>
                <a:latin typeface="Comic Sans MS" charset="0"/>
                <a:ea typeface="ＭＳ Ｐゴシック" charset="0"/>
              </a:defRPr>
            </a:lvl2pPr>
            <a:lvl3pPr>
              <a:defRPr sz="2400" i="1">
                <a:solidFill>
                  <a:schemeClr val="tx1"/>
                </a:solidFill>
                <a:latin typeface="Comic Sans MS" charset="0"/>
                <a:ea typeface="ＭＳ Ｐゴシック" charset="0"/>
              </a:defRPr>
            </a:lvl3pPr>
            <a:lvl4pPr>
              <a:defRPr sz="2400" i="1">
                <a:solidFill>
                  <a:schemeClr val="tx1"/>
                </a:solidFill>
                <a:latin typeface="Comic Sans MS" charset="0"/>
                <a:ea typeface="ＭＳ Ｐゴシック" charset="0"/>
              </a:defRPr>
            </a:lvl4pPr>
            <a:lvl5pPr>
              <a:defRPr sz="2400" i="1">
                <a:solidFill>
                  <a:schemeClr val="tx1"/>
                </a:solidFill>
                <a:latin typeface="Comic Sans MS" charset="0"/>
                <a:ea typeface="ＭＳ Ｐゴシック" charset="0"/>
              </a:defRPr>
            </a:lvl5pPr>
            <a:lvl6pPr marL="457200" eaLnBrk="0" fontAlgn="base" hangingPunct="0">
              <a:spcBef>
                <a:spcPct val="0"/>
              </a:spcBef>
              <a:spcAft>
                <a:spcPct val="0"/>
              </a:spcAft>
              <a:defRPr sz="2400" i="1">
                <a:solidFill>
                  <a:schemeClr val="tx1"/>
                </a:solidFill>
                <a:latin typeface="Comic Sans MS" charset="0"/>
                <a:ea typeface="ＭＳ Ｐゴシック" charset="0"/>
              </a:defRPr>
            </a:lvl6pPr>
            <a:lvl7pPr marL="914400" eaLnBrk="0" fontAlgn="base" hangingPunct="0">
              <a:spcBef>
                <a:spcPct val="0"/>
              </a:spcBef>
              <a:spcAft>
                <a:spcPct val="0"/>
              </a:spcAft>
              <a:defRPr sz="2400" i="1">
                <a:solidFill>
                  <a:schemeClr val="tx1"/>
                </a:solidFill>
                <a:latin typeface="Comic Sans MS" charset="0"/>
                <a:ea typeface="ＭＳ Ｐゴシック" charset="0"/>
              </a:defRPr>
            </a:lvl7pPr>
            <a:lvl8pPr marL="1371600" eaLnBrk="0" fontAlgn="base" hangingPunct="0">
              <a:spcBef>
                <a:spcPct val="0"/>
              </a:spcBef>
              <a:spcAft>
                <a:spcPct val="0"/>
              </a:spcAft>
              <a:defRPr sz="2400" i="1">
                <a:solidFill>
                  <a:schemeClr val="tx1"/>
                </a:solidFill>
                <a:latin typeface="Comic Sans MS" charset="0"/>
                <a:ea typeface="ＭＳ Ｐゴシック" charset="0"/>
              </a:defRPr>
            </a:lvl8pPr>
            <a:lvl9pPr marL="18288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1200" dirty="0">
                <a:latin typeface="Calibri"/>
              </a:rPr>
              <a:t>network adapter</a:t>
            </a:r>
          </a:p>
          <a:p>
            <a:pPr eaLnBrk="1" hangingPunct="1"/>
            <a:r>
              <a:rPr lang="en-US" sz="1200" dirty="0">
                <a:latin typeface="Calibri"/>
              </a:rPr>
              <a:t>card</a:t>
            </a:r>
          </a:p>
        </p:txBody>
      </p:sp>
      <p:sp>
        <p:nvSpPr>
          <p:cNvPr id="27671" name="Line 59"/>
          <p:cNvSpPr>
            <a:spLocks noChangeShapeType="1"/>
          </p:cNvSpPr>
          <p:nvPr/>
        </p:nvSpPr>
        <p:spPr bwMode="auto">
          <a:xfrm flipH="1" flipV="1">
            <a:off x="7504113" y="4679950"/>
            <a:ext cx="271462" cy="75088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Calibri"/>
            </a:endParaRPr>
          </a:p>
        </p:txBody>
      </p:sp>
      <p:sp>
        <p:nvSpPr>
          <p:cNvPr id="27672" name="Text Box 60"/>
          <p:cNvSpPr txBox="1">
            <a:spLocks noChangeArrowheads="1"/>
          </p:cNvSpPr>
          <p:nvPr/>
        </p:nvSpPr>
        <p:spPr bwMode="auto">
          <a:xfrm>
            <a:off x="6889750" y="2287588"/>
            <a:ext cx="115205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37931725" indent="-37474525">
              <a:defRPr sz="2400" i="1">
                <a:solidFill>
                  <a:schemeClr val="tx1"/>
                </a:solidFill>
                <a:latin typeface="Comic Sans MS" charset="0"/>
                <a:ea typeface="ＭＳ Ｐゴシック" charset="0"/>
              </a:defRPr>
            </a:lvl2pPr>
            <a:lvl3pPr>
              <a:defRPr sz="2400" i="1">
                <a:solidFill>
                  <a:schemeClr val="tx1"/>
                </a:solidFill>
                <a:latin typeface="Comic Sans MS" charset="0"/>
                <a:ea typeface="ＭＳ Ｐゴシック" charset="0"/>
              </a:defRPr>
            </a:lvl3pPr>
            <a:lvl4pPr>
              <a:defRPr sz="2400" i="1">
                <a:solidFill>
                  <a:schemeClr val="tx1"/>
                </a:solidFill>
                <a:latin typeface="Comic Sans MS" charset="0"/>
                <a:ea typeface="ＭＳ Ｐゴシック" charset="0"/>
              </a:defRPr>
            </a:lvl4pPr>
            <a:lvl5pPr>
              <a:defRPr sz="2400" i="1">
                <a:solidFill>
                  <a:schemeClr val="tx1"/>
                </a:solidFill>
                <a:latin typeface="Comic Sans MS" charset="0"/>
                <a:ea typeface="ＭＳ Ｐゴシック" charset="0"/>
              </a:defRPr>
            </a:lvl5pPr>
            <a:lvl6pPr marL="457200" eaLnBrk="0" fontAlgn="base" hangingPunct="0">
              <a:spcBef>
                <a:spcPct val="0"/>
              </a:spcBef>
              <a:spcAft>
                <a:spcPct val="0"/>
              </a:spcAft>
              <a:defRPr sz="2400" i="1">
                <a:solidFill>
                  <a:schemeClr val="tx1"/>
                </a:solidFill>
                <a:latin typeface="Comic Sans MS" charset="0"/>
                <a:ea typeface="ＭＳ Ｐゴシック" charset="0"/>
              </a:defRPr>
            </a:lvl6pPr>
            <a:lvl7pPr marL="914400" eaLnBrk="0" fontAlgn="base" hangingPunct="0">
              <a:spcBef>
                <a:spcPct val="0"/>
              </a:spcBef>
              <a:spcAft>
                <a:spcPct val="0"/>
              </a:spcAft>
              <a:defRPr sz="2400" i="1">
                <a:solidFill>
                  <a:schemeClr val="tx1"/>
                </a:solidFill>
                <a:latin typeface="Comic Sans MS" charset="0"/>
                <a:ea typeface="ＭＳ Ｐゴシック" charset="0"/>
              </a:defRPr>
            </a:lvl7pPr>
            <a:lvl8pPr marL="1371600" eaLnBrk="0" fontAlgn="base" hangingPunct="0">
              <a:spcBef>
                <a:spcPct val="0"/>
              </a:spcBef>
              <a:spcAft>
                <a:spcPct val="0"/>
              </a:spcAft>
              <a:defRPr sz="2400" i="1">
                <a:solidFill>
                  <a:schemeClr val="tx1"/>
                </a:solidFill>
                <a:latin typeface="Comic Sans MS" charset="0"/>
                <a:ea typeface="ＭＳ Ｐゴシック" charset="0"/>
              </a:defRPr>
            </a:lvl8pPr>
            <a:lvl9pPr marL="18288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1200" dirty="0">
                <a:latin typeface="Calibri"/>
              </a:rPr>
              <a:t>host schematic</a:t>
            </a:r>
          </a:p>
        </p:txBody>
      </p:sp>
      <p:sp>
        <p:nvSpPr>
          <p:cNvPr id="27673" name="Rectangle 43"/>
          <p:cNvSpPr>
            <a:spLocks noChangeArrowheads="1"/>
          </p:cNvSpPr>
          <p:nvPr/>
        </p:nvSpPr>
        <p:spPr bwMode="auto">
          <a:xfrm>
            <a:off x="6351588" y="3854450"/>
            <a:ext cx="1122362" cy="1082675"/>
          </a:xfrm>
          <a:prstGeom prst="rect">
            <a:avLst/>
          </a:prstGeom>
          <a:noFill/>
          <a:ln w="28575">
            <a:solidFill>
              <a:srgbClr val="FF0000"/>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libri"/>
            </a:endParaRPr>
          </a:p>
        </p:txBody>
      </p:sp>
      <p:grpSp>
        <p:nvGrpSpPr>
          <p:cNvPr id="2" name="Group 84"/>
          <p:cNvGrpSpPr>
            <a:grpSpLocks/>
          </p:cNvGrpSpPr>
          <p:nvPr/>
        </p:nvGrpSpPr>
        <p:grpSpPr bwMode="auto">
          <a:xfrm>
            <a:off x="5097463" y="2743200"/>
            <a:ext cx="1460500" cy="2065338"/>
            <a:chOff x="2695" y="1728"/>
            <a:chExt cx="920" cy="1301"/>
          </a:xfrm>
        </p:grpSpPr>
        <p:sp>
          <p:nvSpPr>
            <p:cNvPr id="27677" name="Freeform 62"/>
            <p:cNvSpPr>
              <a:spLocks/>
            </p:cNvSpPr>
            <p:nvPr/>
          </p:nvSpPr>
          <p:spPr bwMode="auto">
            <a:xfrm>
              <a:off x="3225" y="2509"/>
              <a:ext cx="390" cy="520"/>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T15" fmla="*/ 0 w 390"/>
                <a:gd name="T16" fmla="*/ 0 h 520"/>
                <a:gd name="T17" fmla="*/ 390 w 390"/>
                <a:gd name="T18" fmla="*/ 520 h 520"/>
              </a:gdLst>
              <a:ahLst/>
              <a:cxnLst>
                <a:cxn ang="T10">
                  <a:pos x="T0" y="T1"/>
                </a:cxn>
                <a:cxn ang="T11">
                  <a:pos x="T2" y="T3"/>
                </a:cxn>
                <a:cxn ang="T12">
                  <a:pos x="T4" y="T5"/>
                </a:cxn>
                <a:cxn ang="T13">
                  <a:pos x="T6" y="T7"/>
                </a:cxn>
                <a:cxn ang="T14">
                  <a:pos x="T8" y="T9"/>
                </a:cxn>
              </a:cxnLst>
              <a:rect l="T15" t="T16" r="T17" b="T18"/>
              <a:pathLst>
                <a:path w="390" h="520">
                  <a:moveTo>
                    <a:pt x="390" y="0"/>
                  </a:moveTo>
                  <a:lnTo>
                    <a:pt x="0" y="221"/>
                  </a:lnTo>
                  <a:lnTo>
                    <a:pt x="3" y="433"/>
                  </a:lnTo>
                  <a:lnTo>
                    <a:pt x="388" y="520"/>
                  </a:lnTo>
                  <a:lnTo>
                    <a:pt x="390" y="0"/>
                  </a:lnTo>
                  <a:close/>
                </a:path>
              </a:pathLst>
            </a:custGeom>
            <a:gradFill rotWithShape="1">
              <a:gsLst>
                <a:gs pos="0">
                  <a:srgbClr val="FF0000"/>
                </a:gs>
                <a:gs pos="100000">
                  <a:srgbClr val="FFFF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Calibri"/>
              </a:endParaRPr>
            </a:p>
          </p:txBody>
        </p:sp>
        <p:sp>
          <p:nvSpPr>
            <p:cNvPr id="27678" name="Freeform 63"/>
            <p:cNvSpPr>
              <a:spLocks/>
            </p:cNvSpPr>
            <p:nvPr/>
          </p:nvSpPr>
          <p:spPr bwMode="auto">
            <a:xfrm>
              <a:off x="3222" y="1767"/>
              <a:ext cx="275"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 name="T15" fmla="*/ 0 w 275"/>
                <a:gd name="T16" fmla="*/ 0 h 443"/>
                <a:gd name="T17" fmla="*/ 275 w 275"/>
                <a:gd name="T18" fmla="*/ 443 h 443"/>
              </a:gdLst>
              <a:ahLst/>
              <a:cxnLst>
                <a:cxn ang="T10">
                  <a:pos x="T0" y="T1"/>
                </a:cxn>
                <a:cxn ang="T11">
                  <a:pos x="T2" y="T3"/>
                </a:cxn>
                <a:cxn ang="T12">
                  <a:pos x="T4" y="T5"/>
                </a:cxn>
                <a:cxn ang="T13">
                  <a:pos x="T6" y="T7"/>
                </a:cxn>
                <a:cxn ang="T14">
                  <a:pos x="T8" y="T9"/>
                </a:cxn>
              </a:cxnLst>
              <a:rect l="T15" t="T16" r="T17" b="T18"/>
              <a:pathLst>
                <a:path w="275" h="443">
                  <a:moveTo>
                    <a:pt x="264" y="108"/>
                  </a:moveTo>
                  <a:lnTo>
                    <a:pt x="0" y="0"/>
                  </a:lnTo>
                  <a:lnTo>
                    <a:pt x="2" y="443"/>
                  </a:lnTo>
                  <a:lnTo>
                    <a:pt x="275" y="412"/>
                  </a:lnTo>
                  <a:lnTo>
                    <a:pt x="264" y="108"/>
                  </a:lnTo>
                  <a:close/>
                </a:path>
              </a:pathLst>
            </a:custGeom>
            <a:gradFill rotWithShape="1">
              <a:gsLst>
                <a:gs pos="0">
                  <a:srgbClr val="FF0000"/>
                </a:gs>
                <a:gs pos="100000">
                  <a:srgbClr val="FFFF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Calibri"/>
              </a:endParaRPr>
            </a:p>
          </p:txBody>
        </p:sp>
        <p:sp>
          <p:nvSpPr>
            <p:cNvPr id="27679" name="Rectangle 64"/>
            <p:cNvSpPr>
              <a:spLocks noChangeArrowheads="1"/>
            </p:cNvSpPr>
            <p:nvPr/>
          </p:nvSpPr>
          <p:spPr bwMode="auto">
            <a:xfrm>
              <a:off x="2737" y="1775"/>
              <a:ext cx="489" cy="523"/>
            </a:xfrm>
            <a:prstGeom prst="rect">
              <a:avLst/>
            </a:prstGeom>
            <a:solidFill>
              <a:schemeClr val="bg1"/>
            </a:solidFill>
            <a:ln w="9525">
              <a:solidFill>
                <a:schemeClr val="tx1"/>
              </a:solidFill>
              <a:miter lim="800000"/>
              <a:headEnd/>
              <a:tailEnd/>
            </a:ln>
          </p:spPr>
          <p:txBody>
            <a:bodyPr wrap="none" anchor="ctr"/>
            <a:lstStyle/>
            <a:p>
              <a:endParaRPr lang="en-US" dirty="0">
                <a:latin typeface="Calibri"/>
              </a:endParaRPr>
            </a:p>
          </p:txBody>
        </p:sp>
        <p:sp>
          <p:nvSpPr>
            <p:cNvPr id="27680" name="Text Box 65"/>
            <p:cNvSpPr txBox="1">
              <a:spLocks noChangeArrowheads="1"/>
            </p:cNvSpPr>
            <p:nvPr/>
          </p:nvSpPr>
          <p:spPr bwMode="auto">
            <a:xfrm>
              <a:off x="2702" y="1728"/>
              <a:ext cx="553" cy="5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37931725" indent="-37474525">
                <a:defRPr sz="2400" i="1">
                  <a:solidFill>
                    <a:schemeClr val="tx1"/>
                  </a:solidFill>
                  <a:latin typeface="Comic Sans MS" charset="0"/>
                  <a:ea typeface="ＭＳ Ｐゴシック" charset="0"/>
                </a:defRPr>
              </a:lvl2pPr>
              <a:lvl3pPr>
                <a:defRPr sz="2400" i="1">
                  <a:solidFill>
                    <a:schemeClr val="tx1"/>
                  </a:solidFill>
                  <a:latin typeface="Comic Sans MS" charset="0"/>
                  <a:ea typeface="ＭＳ Ｐゴシック" charset="0"/>
                </a:defRPr>
              </a:lvl3pPr>
              <a:lvl4pPr>
                <a:defRPr sz="2400" i="1">
                  <a:solidFill>
                    <a:schemeClr val="tx1"/>
                  </a:solidFill>
                  <a:latin typeface="Comic Sans MS" charset="0"/>
                  <a:ea typeface="ＭＳ Ｐゴシック" charset="0"/>
                </a:defRPr>
              </a:lvl4pPr>
              <a:lvl5pPr>
                <a:defRPr sz="2400" i="1">
                  <a:solidFill>
                    <a:schemeClr val="tx1"/>
                  </a:solidFill>
                  <a:latin typeface="Comic Sans MS" charset="0"/>
                  <a:ea typeface="ＭＳ Ｐゴシック" charset="0"/>
                </a:defRPr>
              </a:lvl5pPr>
              <a:lvl6pPr marL="457200" eaLnBrk="0" fontAlgn="base" hangingPunct="0">
                <a:spcBef>
                  <a:spcPct val="0"/>
                </a:spcBef>
                <a:spcAft>
                  <a:spcPct val="0"/>
                </a:spcAft>
                <a:defRPr sz="2400" i="1">
                  <a:solidFill>
                    <a:schemeClr val="tx1"/>
                  </a:solidFill>
                  <a:latin typeface="Comic Sans MS" charset="0"/>
                  <a:ea typeface="ＭＳ Ｐゴシック" charset="0"/>
                </a:defRPr>
              </a:lvl6pPr>
              <a:lvl7pPr marL="914400" eaLnBrk="0" fontAlgn="base" hangingPunct="0">
                <a:spcBef>
                  <a:spcPct val="0"/>
                </a:spcBef>
                <a:spcAft>
                  <a:spcPct val="0"/>
                </a:spcAft>
                <a:defRPr sz="2400" i="1">
                  <a:solidFill>
                    <a:schemeClr val="tx1"/>
                  </a:solidFill>
                  <a:latin typeface="Comic Sans MS" charset="0"/>
                  <a:ea typeface="ＭＳ Ｐゴシック" charset="0"/>
                </a:defRPr>
              </a:lvl7pPr>
              <a:lvl8pPr marL="1371600" eaLnBrk="0" fontAlgn="base" hangingPunct="0">
                <a:spcBef>
                  <a:spcPct val="0"/>
                </a:spcBef>
                <a:spcAft>
                  <a:spcPct val="0"/>
                </a:spcAft>
                <a:defRPr sz="2400" i="1">
                  <a:solidFill>
                    <a:schemeClr val="tx1"/>
                  </a:solidFill>
                  <a:latin typeface="Comic Sans MS" charset="0"/>
                  <a:ea typeface="ＭＳ Ｐゴシック" charset="0"/>
                </a:defRPr>
              </a:lvl8pPr>
              <a:lvl9pPr marL="18288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eaLnBrk="1" hangingPunct="1"/>
              <a:r>
                <a:rPr lang="en-US" sz="1200" i="0" dirty="0">
                  <a:latin typeface="Calibri"/>
                </a:rPr>
                <a:t>application</a:t>
              </a:r>
            </a:p>
            <a:p>
              <a:pPr algn="ctr" eaLnBrk="1" hangingPunct="1"/>
              <a:r>
                <a:rPr lang="en-US" sz="1200" i="0" dirty="0">
                  <a:latin typeface="Calibri"/>
                </a:rPr>
                <a:t>transport</a:t>
              </a:r>
            </a:p>
            <a:p>
              <a:pPr algn="ctr" eaLnBrk="1" hangingPunct="1"/>
              <a:r>
                <a:rPr lang="en-US" sz="1200" i="0" dirty="0">
                  <a:latin typeface="Calibri"/>
                </a:rPr>
                <a:t>network</a:t>
              </a:r>
            </a:p>
            <a:p>
              <a:pPr algn="ctr" eaLnBrk="1" hangingPunct="1"/>
              <a:r>
                <a:rPr lang="en-US" sz="1200" i="0" dirty="0">
                  <a:latin typeface="Calibri"/>
                </a:rPr>
                <a:t>link</a:t>
              </a:r>
            </a:p>
          </p:txBody>
        </p:sp>
        <p:sp>
          <p:nvSpPr>
            <p:cNvPr id="27681" name="Line 66"/>
            <p:cNvSpPr>
              <a:spLocks noChangeShapeType="1"/>
            </p:cNvSpPr>
            <p:nvPr/>
          </p:nvSpPr>
          <p:spPr bwMode="auto">
            <a:xfrm>
              <a:off x="2737" y="1886"/>
              <a:ext cx="489"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Calibri"/>
              </a:endParaRPr>
            </a:p>
          </p:txBody>
        </p:sp>
        <p:sp>
          <p:nvSpPr>
            <p:cNvPr id="27682" name="Line 67"/>
            <p:cNvSpPr>
              <a:spLocks noChangeShapeType="1"/>
            </p:cNvSpPr>
            <p:nvPr/>
          </p:nvSpPr>
          <p:spPr bwMode="auto">
            <a:xfrm>
              <a:off x="2737" y="1991"/>
              <a:ext cx="489"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Calibri"/>
              </a:endParaRPr>
            </a:p>
          </p:txBody>
        </p:sp>
        <p:sp>
          <p:nvSpPr>
            <p:cNvPr id="27683" name="Line 68"/>
            <p:cNvSpPr>
              <a:spLocks noChangeShapeType="1"/>
            </p:cNvSpPr>
            <p:nvPr/>
          </p:nvSpPr>
          <p:spPr bwMode="auto">
            <a:xfrm>
              <a:off x="2735" y="2098"/>
              <a:ext cx="489"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Calibri"/>
              </a:endParaRPr>
            </a:p>
          </p:txBody>
        </p:sp>
        <p:sp>
          <p:nvSpPr>
            <p:cNvPr id="27684" name="Line 69"/>
            <p:cNvSpPr>
              <a:spLocks noChangeShapeType="1"/>
            </p:cNvSpPr>
            <p:nvPr/>
          </p:nvSpPr>
          <p:spPr bwMode="auto">
            <a:xfrm>
              <a:off x="2738" y="2206"/>
              <a:ext cx="484" cy="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Calibri"/>
              </a:endParaRPr>
            </a:p>
          </p:txBody>
        </p:sp>
        <p:sp>
          <p:nvSpPr>
            <p:cNvPr id="27685" name="Rectangle 70"/>
            <p:cNvSpPr>
              <a:spLocks noChangeArrowheads="1"/>
            </p:cNvSpPr>
            <p:nvPr/>
          </p:nvSpPr>
          <p:spPr bwMode="auto">
            <a:xfrm>
              <a:off x="2695" y="2212"/>
              <a:ext cx="552" cy="11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Calibri"/>
              </a:endParaRPr>
            </a:p>
          </p:txBody>
        </p:sp>
        <p:sp>
          <p:nvSpPr>
            <p:cNvPr id="27686" name="Line 71"/>
            <p:cNvSpPr>
              <a:spLocks noChangeShapeType="1"/>
            </p:cNvSpPr>
            <p:nvPr/>
          </p:nvSpPr>
          <p:spPr bwMode="auto">
            <a:xfrm>
              <a:off x="2738" y="2224"/>
              <a:ext cx="0" cy="65"/>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latin typeface="Calibri"/>
              </a:endParaRPr>
            </a:p>
          </p:txBody>
        </p:sp>
        <p:sp>
          <p:nvSpPr>
            <p:cNvPr id="27687" name="Line 72"/>
            <p:cNvSpPr>
              <a:spLocks noChangeShapeType="1"/>
            </p:cNvSpPr>
            <p:nvPr/>
          </p:nvSpPr>
          <p:spPr bwMode="auto">
            <a:xfrm>
              <a:off x="3225" y="2218"/>
              <a:ext cx="0" cy="64"/>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latin typeface="Calibri"/>
              </a:endParaRPr>
            </a:p>
          </p:txBody>
        </p:sp>
        <p:sp>
          <p:nvSpPr>
            <p:cNvPr id="27688" name="Rectangle 73"/>
            <p:cNvSpPr>
              <a:spLocks noChangeArrowheads="1"/>
            </p:cNvSpPr>
            <p:nvPr/>
          </p:nvSpPr>
          <p:spPr bwMode="auto">
            <a:xfrm>
              <a:off x="2737" y="2415"/>
              <a:ext cx="489" cy="525"/>
            </a:xfrm>
            <a:prstGeom prst="rect">
              <a:avLst/>
            </a:prstGeom>
            <a:solidFill>
              <a:schemeClr val="bg1"/>
            </a:solidFill>
            <a:ln w="9525">
              <a:solidFill>
                <a:schemeClr val="tx1"/>
              </a:solidFill>
              <a:miter lim="800000"/>
              <a:headEnd/>
              <a:tailEnd/>
            </a:ln>
          </p:spPr>
          <p:txBody>
            <a:bodyPr wrap="none" anchor="ctr"/>
            <a:lstStyle/>
            <a:p>
              <a:endParaRPr lang="en-US" dirty="0">
                <a:latin typeface="Calibri"/>
              </a:endParaRPr>
            </a:p>
          </p:txBody>
        </p:sp>
        <p:sp>
          <p:nvSpPr>
            <p:cNvPr id="27689" name="Text Box 74"/>
            <p:cNvSpPr txBox="1">
              <a:spLocks noChangeArrowheads="1"/>
            </p:cNvSpPr>
            <p:nvPr/>
          </p:nvSpPr>
          <p:spPr bwMode="auto">
            <a:xfrm>
              <a:off x="2762" y="2345"/>
              <a:ext cx="432" cy="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37931725" indent="-37474525">
                <a:defRPr sz="2400" i="1">
                  <a:solidFill>
                    <a:schemeClr val="tx1"/>
                  </a:solidFill>
                  <a:latin typeface="Comic Sans MS" charset="0"/>
                  <a:ea typeface="ＭＳ Ｐゴシック" charset="0"/>
                </a:defRPr>
              </a:lvl2pPr>
              <a:lvl3pPr>
                <a:defRPr sz="2400" i="1">
                  <a:solidFill>
                    <a:schemeClr val="tx1"/>
                  </a:solidFill>
                  <a:latin typeface="Comic Sans MS" charset="0"/>
                  <a:ea typeface="ＭＳ Ｐゴシック" charset="0"/>
                </a:defRPr>
              </a:lvl3pPr>
              <a:lvl4pPr>
                <a:defRPr sz="2400" i="1">
                  <a:solidFill>
                    <a:schemeClr val="tx1"/>
                  </a:solidFill>
                  <a:latin typeface="Comic Sans MS" charset="0"/>
                  <a:ea typeface="ＭＳ Ｐゴシック" charset="0"/>
                </a:defRPr>
              </a:lvl4pPr>
              <a:lvl5pPr>
                <a:defRPr sz="2400" i="1">
                  <a:solidFill>
                    <a:schemeClr val="tx1"/>
                  </a:solidFill>
                  <a:latin typeface="Comic Sans MS" charset="0"/>
                  <a:ea typeface="ＭＳ Ｐゴシック" charset="0"/>
                </a:defRPr>
              </a:lvl5pPr>
              <a:lvl6pPr marL="457200" eaLnBrk="0" fontAlgn="base" hangingPunct="0">
                <a:spcBef>
                  <a:spcPct val="0"/>
                </a:spcBef>
                <a:spcAft>
                  <a:spcPct val="0"/>
                </a:spcAft>
                <a:defRPr sz="2400" i="1">
                  <a:solidFill>
                    <a:schemeClr val="tx1"/>
                  </a:solidFill>
                  <a:latin typeface="Comic Sans MS" charset="0"/>
                  <a:ea typeface="ＭＳ Ｐゴシック" charset="0"/>
                </a:defRPr>
              </a:lvl6pPr>
              <a:lvl7pPr marL="914400" eaLnBrk="0" fontAlgn="base" hangingPunct="0">
                <a:spcBef>
                  <a:spcPct val="0"/>
                </a:spcBef>
                <a:spcAft>
                  <a:spcPct val="0"/>
                </a:spcAft>
                <a:defRPr sz="2400" i="1">
                  <a:solidFill>
                    <a:schemeClr val="tx1"/>
                  </a:solidFill>
                  <a:latin typeface="Comic Sans MS" charset="0"/>
                  <a:ea typeface="ＭＳ Ｐゴシック" charset="0"/>
                </a:defRPr>
              </a:lvl7pPr>
              <a:lvl8pPr marL="1371600" eaLnBrk="0" fontAlgn="base" hangingPunct="0">
                <a:spcBef>
                  <a:spcPct val="0"/>
                </a:spcBef>
                <a:spcAft>
                  <a:spcPct val="0"/>
                </a:spcAft>
                <a:defRPr sz="2400" i="1">
                  <a:solidFill>
                    <a:schemeClr val="tx1"/>
                  </a:solidFill>
                  <a:latin typeface="Comic Sans MS" charset="0"/>
                  <a:ea typeface="ＭＳ Ｐゴシック" charset="0"/>
                </a:defRPr>
              </a:lvl8pPr>
              <a:lvl9pPr marL="18288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eaLnBrk="1" hangingPunct="1"/>
              <a:endParaRPr lang="en-US" sz="1200" i="0" dirty="0">
                <a:latin typeface="Calibri"/>
              </a:endParaRPr>
            </a:p>
            <a:p>
              <a:pPr algn="ctr" eaLnBrk="1" hangingPunct="1"/>
              <a:endParaRPr lang="en-US" sz="1200" i="0" dirty="0">
                <a:latin typeface="Calibri"/>
              </a:endParaRPr>
            </a:p>
            <a:p>
              <a:pPr algn="ctr" eaLnBrk="1" hangingPunct="1"/>
              <a:endParaRPr lang="en-US" sz="1200" i="0" dirty="0">
                <a:latin typeface="Calibri"/>
              </a:endParaRPr>
            </a:p>
            <a:p>
              <a:pPr algn="ctr" eaLnBrk="1" hangingPunct="1"/>
              <a:r>
                <a:rPr lang="en-US" sz="1200" i="0" dirty="0">
                  <a:latin typeface="Calibri"/>
                </a:rPr>
                <a:t>link</a:t>
              </a:r>
            </a:p>
            <a:p>
              <a:pPr algn="ctr" eaLnBrk="1" hangingPunct="1"/>
              <a:r>
                <a:rPr lang="en-US" sz="1200" i="0" dirty="0">
                  <a:latin typeface="Calibri"/>
                </a:rPr>
                <a:t>physical</a:t>
              </a:r>
            </a:p>
          </p:txBody>
        </p:sp>
        <p:sp>
          <p:nvSpPr>
            <p:cNvPr id="27690" name="Line 75"/>
            <p:cNvSpPr>
              <a:spLocks noChangeShapeType="1"/>
            </p:cNvSpPr>
            <p:nvPr/>
          </p:nvSpPr>
          <p:spPr bwMode="auto">
            <a:xfrm>
              <a:off x="2737" y="2526"/>
              <a:ext cx="489"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Calibri"/>
              </a:endParaRPr>
            </a:p>
          </p:txBody>
        </p:sp>
        <p:sp>
          <p:nvSpPr>
            <p:cNvPr id="27691" name="Line 76"/>
            <p:cNvSpPr>
              <a:spLocks noChangeShapeType="1"/>
            </p:cNvSpPr>
            <p:nvPr/>
          </p:nvSpPr>
          <p:spPr bwMode="auto">
            <a:xfrm>
              <a:off x="2737" y="2632"/>
              <a:ext cx="489"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Calibri"/>
              </a:endParaRPr>
            </a:p>
          </p:txBody>
        </p:sp>
        <p:sp>
          <p:nvSpPr>
            <p:cNvPr id="27692" name="Line 77"/>
            <p:cNvSpPr>
              <a:spLocks noChangeShapeType="1"/>
            </p:cNvSpPr>
            <p:nvPr/>
          </p:nvSpPr>
          <p:spPr bwMode="auto">
            <a:xfrm>
              <a:off x="2735" y="2721"/>
              <a:ext cx="489"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Calibri"/>
              </a:endParaRPr>
            </a:p>
          </p:txBody>
        </p:sp>
        <p:sp>
          <p:nvSpPr>
            <p:cNvPr id="27693" name="Line 78"/>
            <p:cNvSpPr>
              <a:spLocks noChangeShapeType="1"/>
            </p:cNvSpPr>
            <p:nvPr/>
          </p:nvSpPr>
          <p:spPr bwMode="auto">
            <a:xfrm>
              <a:off x="2733" y="2836"/>
              <a:ext cx="489"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Calibri"/>
              </a:endParaRPr>
            </a:p>
          </p:txBody>
        </p:sp>
        <p:sp>
          <p:nvSpPr>
            <p:cNvPr id="27694" name="Rectangle 79"/>
            <p:cNvSpPr>
              <a:spLocks noChangeArrowheads="1"/>
            </p:cNvSpPr>
            <p:nvPr/>
          </p:nvSpPr>
          <p:spPr bwMode="auto">
            <a:xfrm>
              <a:off x="2719" y="2390"/>
              <a:ext cx="518" cy="29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Calibri"/>
              </a:endParaRPr>
            </a:p>
          </p:txBody>
        </p:sp>
        <p:sp>
          <p:nvSpPr>
            <p:cNvPr id="27695" name="Line 80"/>
            <p:cNvSpPr>
              <a:spLocks noChangeShapeType="1"/>
            </p:cNvSpPr>
            <p:nvPr/>
          </p:nvSpPr>
          <p:spPr bwMode="auto">
            <a:xfrm>
              <a:off x="2737" y="2614"/>
              <a:ext cx="0" cy="65"/>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latin typeface="Calibri"/>
              </a:endParaRPr>
            </a:p>
          </p:txBody>
        </p:sp>
        <p:sp>
          <p:nvSpPr>
            <p:cNvPr id="27696" name="Line 81"/>
            <p:cNvSpPr>
              <a:spLocks noChangeShapeType="1"/>
            </p:cNvSpPr>
            <p:nvPr/>
          </p:nvSpPr>
          <p:spPr bwMode="auto">
            <a:xfrm>
              <a:off x="3226" y="2614"/>
              <a:ext cx="0" cy="64"/>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latin typeface="Calibri"/>
              </a:endParaRPr>
            </a:p>
          </p:txBody>
        </p:sp>
        <p:sp>
          <p:nvSpPr>
            <p:cNvPr id="27697" name="Rectangle 82"/>
            <p:cNvSpPr>
              <a:spLocks noChangeArrowheads="1"/>
            </p:cNvSpPr>
            <p:nvPr/>
          </p:nvSpPr>
          <p:spPr bwMode="auto">
            <a:xfrm>
              <a:off x="2736" y="1778"/>
              <a:ext cx="490" cy="431"/>
            </a:xfrm>
            <a:prstGeom prst="rect">
              <a:avLst/>
            </a:prstGeom>
            <a:noFill/>
            <a:ln w="127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libri"/>
              </a:endParaRPr>
            </a:p>
          </p:txBody>
        </p:sp>
        <p:sp>
          <p:nvSpPr>
            <p:cNvPr id="27698" name="Rectangle 83"/>
            <p:cNvSpPr>
              <a:spLocks noChangeArrowheads="1"/>
            </p:cNvSpPr>
            <p:nvPr/>
          </p:nvSpPr>
          <p:spPr bwMode="auto">
            <a:xfrm>
              <a:off x="2733" y="2721"/>
              <a:ext cx="489" cy="219"/>
            </a:xfrm>
            <a:prstGeom prst="rect">
              <a:avLst/>
            </a:prstGeom>
            <a:noFill/>
            <a:ln w="9525">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libri"/>
              </a:endParaRPr>
            </a:p>
          </p:txBody>
        </p:sp>
      </p:grpSp>
      <p:graphicFrame>
        <p:nvGraphicFramePr>
          <p:cNvPr id="27650" name="Object 2"/>
          <p:cNvGraphicFramePr>
            <a:graphicFrameLocks noChangeAspect="1"/>
          </p:cNvGraphicFramePr>
          <p:nvPr/>
        </p:nvGraphicFramePr>
        <p:xfrm>
          <a:off x="7467600" y="1854200"/>
          <a:ext cx="611188" cy="520700"/>
        </p:xfrm>
        <a:graphic>
          <a:graphicData uri="http://schemas.openxmlformats.org/presentationml/2006/ole">
            <mc:AlternateContent xmlns:mc="http://schemas.openxmlformats.org/markup-compatibility/2006">
              <mc:Choice xmlns:v="urn:schemas-microsoft-com:vml" Requires="v">
                <p:oleObj spid="_x0000_s1030" name="Clip" r:id="rId4" imgW="1305000" imgH="1085760" progId="MS_ClipArt_Gallery.2">
                  <p:embed/>
                </p:oleObj>
              </mc:Choice>
              <mc:Fallback>
                <p:oleObj name="Clip" r:id="rId4" imgW="1305000" imgH="1085760" progId="MS_ClipArt_Gallery.2">
                  <p:embed/>
                  <p:pic>
                    <p:nvPicPr>
                      <p:cNvPr id="276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7600" y="1854200"/>
                        <a:ext cx="611188" cy="520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pic>
        <p:nvPicPr>
          <p:cNvPr id="27675" name="Picture 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1000" y="5173663"/>
            <a:ext cx="1350963" cy="1350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676" name="Picture 8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11650" y="5453063"/>
            <a:ext cx="1143000" cy="1171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802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Types of Errors</a:t>
            </a:r>
            <a:endParaRPr sz="4400" b="0" i="0" u="none" strike="noStrike" cap="none">
              <a:solidFill>
                <a:srgbClr val="000099"/>
              </a:solidFill>
              <a:latin typeface="Cabin"/>
              <a:ea typeface="Cabin"/>
              <a:cs typeface="Cabin"/>
              <a:sym typeface="Cabin"/>
            </a:endParaRPr>
          </a:p>
        </p:txBody>
      </p:sp>
      <p:sp>
        <p:nvSpPr>
          <p:cNvPr id="155" name="Google Shape;155;p21"/>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5-</a:t>
            </a:r>
            <a:fld id="{00000000-1234-1234-1234-123412341234}" type="slidenum">
              <a:rPr lang="en-US" sz="1200" b="0" i="0" u="none" strike="noStrike" cap="none">
                <a:solidFill>
                  <a:schemeClr val="dk1"/>
                </a:solidFill>
                <a:latin typeface="Arial"/>
                <a:ea typeface="Arial"/>
                <a:cs typeface="Arial"/>
                <a:sym typeface="Arial"/>
              </a:rPr>
              <a:t>12</a:t>
            </a:fld>
            <a:endParaRPr sz="1200" b="0" i="0" u="none" strike="noStrike" cap="none">
              <a:solidFill>
                <a:schemeClr val="dk1"/>
              </a:solidFill>
              <a:latin typeface="Arial"/>
              <a:ea typeface="Arial"/>
              <a:cs typeface="Arial"/>
              <a:sym typeface="Arial"/>
            </a:endParaRPr>
          </a:p>
        </p:txBody>
      </p:sp>
      <p:sp>
        <p:nvSpPr>
          <p:cNvPr id="156" name="Google Shape;156;p21"/>
          <p:cNvSpPr/>
          <p:nvPr/>
        </p:nvSpPr>
        <p:spPr>
          <a:xfrm>
            <a:off x="553451" y="1408414"/>
            <a:ext cx="3075296" cy="403187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800" b="0" i="1" u="none" strike="noStrike" cap="none" dirty="0">
                <a:solidFill>
                  <a:schemeClr val="dk1"/>
                </a:solidFill>
                <a:latin typeface="Cabin"/>
                <a:ea typeface="Cabin"/>
                <a:cs typeface="Cabin"/>
                <a:sym typeface="Cabin"/>
              </a:rPr>
              <a:t>An error occurs when a bit is altered between transmission and reception</a:t>
            </a:r>
            <a:endParaRPr dirty="0"/>
          </a:p>
          <a:p>
            <a:pPr marL="342900" marR="0" lvl="0" indent="-342900" algn="l" rtl="0">
              <a:spcBef>
                <a:spcPts val="0"/>
              </a:spcBef>
              <a:spcAft>
                <a:spcPts val="0"/>
              </a:spcAft>
              <a:buClr>
                <a:schemeClr val="dk1"/>
              </a:buClr>
              <a:buSzPts val="2400"/>
              <a:buFont typeface="Arial"/>
              <a:buChar char="•"/>
            </a:pPr>
            <a:r>
              <a:rPr lang="en-US" sz="2400" i="0" dirty="0">
                <a:solidFill>
                  <a:schemeClr val="dk1"/>
                </a:solidFill>
                <a:latin typeface="Cabin"/>
                <a:ea typeface="Cabin"/>
                <a:cs typeface="Cabin"/>
                <a:sym typeface="Cabin"/>
              </a:rPr>
              <a:t>Binary 1 is transmitted and binary 0 is received </a:t>
            </a:r>
            <a:endParaRPr dirty="0"/>
          </a:p>
          <a:p>
            <a:pPr marL="342900" marR="0" lvl="0" indent="-342900" algn="l" rtl="0">
              <a:spcBef>
                <a:spcPts val="0"/>
              </a:spcBef>
              <a:spcAft>
                <a:spcPts val="0"/>
              </a:spcAft>
              <a:buClr>
                <a:schemeClr val="dk1"/>
              </a:buClr>
              <a:buSzPts val="2400"/>
              <a:buFont typeface="Arial"/>
              <a:buChar char="•"/>
            </a:pPr>
            <a:r>
              <a:rPr lang="en-US" sz="2400" i="0" dirty="0">
                <a:solidFill>
                  <a:schemeClr val="dk1"/>
                </a:solidFill>
                <a:latin typeface="Cabin"/>
                <a:ea typeface="Cabin"/>
                <a:cs typeface="Cabin"/>
                <a:sym typeface="Cabin"/>
              </a:rPr>
              <a:t>Binary 0 is transmitted and binary 1 is received</a:t>
            </a:r>
            <a:endParaRPr dirty="0"/>
          </a:p>
        </p:txBody>
      </p:sp>
      <p:pic>
        <p:nvPicPr>
          <p:cNvPr id="157" name="Google Shape;157;p21"/>
          <p:cNvPicPr preferRelativeResize="0"/>
          <p:nvPr/>
        </p:nvPicPr>
        <p:blipFill rotWithShape="1">
          <a:blip r:embed="rId3">
            <a:alphaModFix/>
          </a:blip>
          <a:srcRect/>
          <a:stretch/>
        </p:blipFill>
        <p:spPr>
          <a:xfrm>
            <a:off x="4343400" y="1779743"/>
            <a:ext cx="4329901" cy="938022"/>
          </a:xfrm>
          <a:prstGeom prst="rect">
            <a:avLst/>
          </a:prstGeom>
          <a:noFill/>
          <a:ln>
            <a:noFill/>
          </a:ln>
        </p:spPr>
      </p:pic>
      <p:pic>
        <p:nvPicPr>
          <p:cNvPr id="158" name="Google Shape;158;p21"/>
          <p:cNvPicPr preferRelativeResize="0"/>
          <p:nvPr/>
        </p:nvPicPr>
        <p:blipFill rotWithShape="1">
          <a:blip r:embed="rId4">
            <a:alphaModFix/>
          </a:blip>
          <a:srcRect/>
          <a:stretch/>
        </p:blipFill>
        <p:spPr>
          <a:xfrm>
            <a:off x="4343400" y="3583305"/>
            <a:ext cx="4367552" cy="2014606"/>
          </a:xfrm>
          <a:prstGeom prst="rect">
            <a:avLst/>
          </a:prstGeom>
          <a:noFill/>
          <a:ln>
            <a:noFill/>
          </a:ln>
        </p:spPr>
      </p:pic>
      <p:sp>
        <p:nvSpPr>
          <p:cNvPr id="159" name="Google Shape;159;p21"/>
          <p:cNvSpPr/>
          <p:nvPr/>
        </p:nvSpPr>
        <p:spPr>
          <a:xfrm>
            <a:off x="4186990" y="1299273"/>
            <a:ext cx="206550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i="0">
                <a:solidFill>
                  <a:schemeClr val="dk1"/>
                </a:solidFill>
                <a:latin typeface="Cabin"/>
                <a:ea typeface="Cabin"/>
                <a:cs typeface="Cabin"/>
                <a:sym typeface="Cabin"/>
              </a:rPr>
              <a:t>Single bit Error</a:t>
            </a:r>
            <a:endParaRPr/>
          </a:p>
        </p:txBody>
      </p:sp>
      <p:sp>
        <p:nvSpPr>
          <p:cNvPr id="160" name="Google Shape;160;p21"/>
          <p:cNvSpPr/>
          <p:nvPr/>
        </p:nvSpPr>
        <p:spPr>
          <a:xfrm>
            <a:off x="4255791" y="2950480"/>
            <a:ext cx="4065921"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i="0">
                <a:solidFill>
                  <a:schemeClr val="dk1"/>
                </a:solidFill>
                <a:latin typeface="Cabin"/>
                <a:ea typeface="Cabin"/>
                <a:cs typeface="Cabin"/>
                <a:sym typeface="Cabin"/>
              </a:rPr>
              <a:t>Burst Error – 2 or more bits changed</a:t>
            </a:r>
            <a:endParaRPr sz="2000" i="0">
              <a:solidFill>
                <a:schemeClr val="dk1"/>
              </a:solidFill>
              <a:latin typeface="Cabin"/>
              <a:ea typeface="Cabin"/>
              <a:cs typeface="Cabin"/>
              <a:sym typeface="Cabi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Error Detection Process</a:t>
            </a:r>
            <a:endParaRPr sz="4400" b="0" i="0" u="none" strike="noStrike" cap="none">
              <a:solidFill>
                <a:srgbClr val="000099"/>
              </a:solidFill>
              <a:latin typeface="Cabin"/>
              <a:ea typeface="Cabin"/>
              <a:cs typeface="Cabin"/>
              <a:sym typeface="Cabin"/>
            </a:endParaRPr>
          </a:p>
        </p:txBody>
      </p:sp>
      <p:sp>
        <p:nvSpPr>
          <p:cNvPr id="166" name="Google Shape;166;p22"/>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Data Link Layer</a:t>
            </a:r>
            <a:endParaRPr sz="1200" i="0">
              <a:solidFill>
                <a:schemeClr val="dk1"/>
              </a:solidFill>
              <a:latin typeface="Arial"/>
              <a:ea typeface="Arial"/>
              <a:cs typeface="Arial"/>
              <a:sym typeface="Arial"/>
            </a:endParaRPr>
          </a:p>
        </p:txBody>
      </p:sp>
      <p:sp>
        <p:nvSpPr>
          <p:cNvPr id="167" name="Google Shape;167;p22"/>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5-</a:t>
            </a:r>
            <a:fld id="{00000000-1234-1234-1234-123412341234}" type="slidenum">
              <a:rPr lang="en-US" sz="1200" i="0">
                <a:solidFill>
                  <a:schemeClr val="dk1"/>
                </a:solidFill>
                <a:latin typeface="Arial"/>
                <a:ea typeface="Arial"/>
                <a:cs typeface="Arial"/>
                <a:sym typeface="Arial"/>
              </a:rPr>
              <a:t>13</a:t>
            </a:fld>
            <a:endParaRPr sz="1200" i="0">
              <a:solidFill>
                <a:schemeClr val="dk1"/>
              </a:solidFill>
              <a:latin typeface="Arial"/>
              <a:ea typeface="Arial"/>
              <a:cs typeface="Arial"/>
              <a:sym typeface="Arial"/>
            </a:endParaRPr>
          </a:p>
        </p:txBody>
      </p:sp>
      <p:pic>
        <p:nvPicPr>
          <p:cNvPr id="168" name="Google Shape;168;p22"/>
          <p:cNvPicPr preferRelativeResize="0"/>
          <p:nvPr/>
        </p:nvPicPr>
        <p:blipFill rotWithShape="1">
          <a:blip r:embed="rId3">
            <a:alphaModFix/>
          </a:blip>
          <a:srcRect t="3514" b="24540"/>
          <a:stretch/>
        </p:blipFill>
        <p:spPr>
          <a:xfrm>
            <a:off x="529988" y="1371600"/>
            <a:ext cx="8077200" cy="506067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title"/>
          </p:nvPr>
        </p:nvSpPr>
        <p:spPr>
          <a:xfrm>
            <a:off x="237972" y="196938"/>
            <a:ext cx="4609892" cy="766689"/>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300" b="0" i="0" u="none" strike="noStrike" cap="none" dirty="0">
                <a:solidFill>
                  <a:srgbClr val="000099"/>
                </a:solidFill>
                <a:latin typeface="Cabin"/>
                <a:ea typeface="Cabin"/>
                <a:cs typeface="Cabin"/>
                <a:sym typeface="Cabin"/>
              </a:rPr>
              <a:t>Example: Parity checking</a:t>
            </a:r>
            <a:endParaRPr sz="3300" b="0" i="0" u="none" strike="noStrike" cap="none" dirty="0">
              <a:solidFill>
                <a:srgbClr val="000099"/>
              </a:solidFill>
              <a:latin typeface="Cabin"/>
              <a:ea typeface="Cabin"/>
              <a:cs typeface="Cabin"/>
              <a:sym typeface="Cabin"/>
            </a:endParaRPr>
          </a:p>
        </p:txBody>
      </p:sp>
      <p:sp>
        <p:nvSpPr>
          <p:cNvPr id="175" name="Google Shape;175;p23"/>
          <p:cNvSpPr txBox="1">
            <a:spLocks noGrp="1"/>
          </p:cNvSpPr>
          <p:nvPr>
            <p:ph type="body" idx="4294967295"/>
          </p:nvPr>
        </p:nvSpPr>
        <p:spPr>
          <a:xfrm>
            <a:off x="237971" y="963628"/>
            <a:ext cx="4497541" cy="25527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85000"/>
              </a:lnSpc>
              <a:spcBef>
                <a:spcPts val="0"/>
              </a:spcBef>
              <a:spcAft>
                <a:spcPts val="0"/>
              </a:spcAft>
              <a:buClr>
                <a:srgbClr val="000099"/>
              </a:buClr>
              <a:buSzPts val="1560"/>
              <a:buFont typeface="Wingdings" panose="05000000000000000000" pitchFamily="2" charset="2"/>
              <a:buChar char="ü"/>
            </a:pPr>
            <a:r>
              <a:rPr lang="en-US" sz="2400" b="0" i="0" u="none" strike="noStrike" cap="none" dirty="0">
                <a:solidFill>
                  <a:schemeClr val="dk1"/>
                </a:solidFill>
                <a:latin typeface="Cabin"/>
                <a:ea typeface="Cabin"/>
                <a:cs typeface="Cabin"/>
                <a:sym typeface="Cabin"/>
              </a:rPr>
              <a:t>A parity bit is added to every data unit so that the total number of 1s is even (or odd for odd-parity).</a:t>
            </a:r>
          </a:p>
          <a:p>
            <a:pPr marL="342900" marR="0" lvl="0" indent="-342900" algn="just" rtl="0">
              <a:lnSpc>
                <a:spcPct val="85000"/>
              </a:lnSpc>
              <a:spcBef>
                <a:spcPts val="0"/>
              </a:spcBef>
              <a:spcAft>
                <a:spcPts val="0"/>
              </a:spcAft>
              <a:buClr>
                <a:srgbClr val="000099"/>
              </a:buClr>
              <a:buSzPts val="1560"/>
              <a:buFont typeface="Wingdings" panose="05000000000000000000" pitchFamily="2" charset="2"/>
              <a:buChar char="ü"/>
            </a:pPr>
            <a:r>
              <a:rPr lang="en-US" sz="2400" dirty="0">
                <a:ea typeface="Arial"/>
                <a:cs typeface="Arial"/>
                <a:sym typeface="Arial"/>
              </a:rPr>
              <a:t>A simple parity-check code can detect an odd number of errors.</a:t>
            </a:r>
            <a:endParaRPr lang="en-US" sz="2400" dirty="0"/>
          </a:p>
          <a:p>
            <a:pPr marL="0" marR="0" lvl="0" indent="0" algn="l" rtl="0">
              <a:lnSpc>
                <a:spcPct val="85000"/>
              </a:lnSpc>
              <a:spcBef>
                <a:spcPts val="0"/>
              </a:spcBef>
              <a:spcAft>
                <a:spcPts val="0"/>
              </a:spcAft>
              <a:buClr>
                <a:srgbClr val="000099"/>
              </a:buClr>
              <a:buSzPts val="1560"/>
              <a:buFont typeface="Noto Sans Symbols"/>
              <a:buNone/>
            </a:pPr>
            <a:endParaRPr dirty="0"/>
          </a:p>
          <a:p>
            <a:pPr marL="0" marR="0" lvl="0" indent="0" algn="l" rtl="0">
              <a:lnSpc>
                <a:spcPct val="85000"/>
              </a:lnSpc>
              <a:spcBef>
                <a:spcPts val="480"/>
              </a:spcBef>
              <a:spcAft>
                <a:spcPts val="0"/>
              </a:spcAft>
              <a:buClr>
                <a:srgbClr val="000099"/>
              </a:buClr>
              <a:buSzPts val="1560"/>
              <a:buFont typeface="Noto Sans Symbols"/>
              <a:buNone/>
            </a:pPr>
            <a:endParaRPr sz="2400" b="0" i="0" u="none" strike="noStrike" cap="none" dirty="0">
              <a:solidFill>
                <a:schemeClr val="dk1"/>
              </a:solidFill>
              <a:latin typeface="Cabin"/>
              <a:ea typeface="Cabin"/>
              <a:cs typeface="Cabin"/>
              <a:sym typeface="Cabin"/>
            </a:endParaRPr>
          </a:p>
        </p:txBody>
      </p:sp>
      <p:pic>
        <p:nvPicPr>
          <p:cNvPr id="176" name="Google Shape;176;p23" descr="522 Single Bit Parity"/>
          <p:cNvPicPr preferRelativeResize="0"/>
          <p:nvPr/>
        </p:nvPicPr>
        <p:blipFill rotWithShape="1">
          <a:blip r:embed="rId3">
            <a:alphaModFix/>
          </a:blip>
          <a:srcRect/>
          <a:stretch/>
        </p:blipFill>
        <p:spPr>
          <a:xfrm>
            <a:off x="663324" y="3365746"/>
            <a:ext cx="2878673" cy="1001582"/>
          </a:xfrm>
          <a:prstGeom prst="rect">
            <a:avLst/>
          </a:prstGeom>
          <a:noFill/>
          <a:ln>
            <a:noFill/>
          </a:ln>
        </p:spPr>
      </p:pic>
      <p:sp>
        <p:nvSpPr>
          <p:cNvPr id="177" name="Google Shape;177;p23"/>
          <p:cNvSpPr txBox="1"/>
          <p:nvPr/>
        </p:nvSpPr>
        <p:spPr>
          <a:xfrm>
            <a:off x="692960" y="4648200"/>
            <a:ext cx="2819400" cy="1066800"/>
          </a:xfrm>
          <a:prstGeom prst="rect">
            <a:avLst/>
          </a:prstGeom>
          <a:noFill/>
          <a:ln>
            <a:noFill/>
          </a:ln>
        </p:spPr>
        <p:txBody>
          <a:bodyPr spcFirstLastPara="1" wrap="square" lIns="91425" tIns="45700" rIns="91425" bIns="45700" anchor="t" anchorCtr="0">
            <a:noAutofit/>
          </a:bodyPr>
          <a:lstStyle/>
          <a:p>
            <a:pPr marL="233363" marR="0" lvl="0" indent="-233363" algn="l" rtl="0">
              <a:spcBef>
                <a:spcPts val="0"/>
              </a:spcBef>
              <a:spcAft>
                <a:spcPts val="0"/>
              </a:spcAft>
              <a:buNone/>
            </a:pPr>
            <a:r>
              <a:rPr lang="en-US" sz="2400" i="1">
                <a:solidFill>
                  <a:srgbClr val="CC0000"/>
                </a:solidFill>
                <a:latin typeface="Arial"/>
                <a:ea typeface="Arial"/>
                <a:cs typeface="Arial"/>
                <a:sym typeface="Arial"/>
              </a:rPr>
              <a:t>single bit parity:</a:t>
            </a:r>
            <a:r>
              <a:rPr lang="en-US" sz="2400" b="1" i="1">
                <a:solidFill>
                  <a:srgbClr val="CC0000"/>
                </a:solidFill>
                <a:latin typeface="Arial"/>
                <a:ea typeface="Arial"/>
                <a:cs typeface="Arial"/>
                <a:sym typeface="Arial"/>
              </a:rPr>
              <a:t> </a:t>
            </a:r>
            <a:endParaRPr/>
          </a:p>
          <a:p>
            <a:pPr marL="233363" marR="0" lvl="0" indent="-233363" algn="l" rtl="0">
              <a:spcBef>
                <a:spcPts val="0"/>
              </a:spcBef>
              <a:spcAft>
                <a:spcPts val="0"/>
              </a:spcAft>
              <a:buClr>
                <a:srgbClr val="000099"/>
              </a:buClr>
              <a:buSzPts val="1300"/>
              <a:buFont typeface="Noto Sans Symbols"/>
              <a:buChar char="❖"/>
            </a:pPr>
            <a:r>
              <a:rPr lang="en-US" sz="2000" i="1">
                <a:solidFill>
                  <a:schemeClr val="dk1"/>
                </a:solidFill>
                <a:latin typeface="Arial"/>
                <a:ea typeface="Arial"/>
                <a:cs typeface="Arial"/>
                <a:sym typeface="Arial"/>
              </a:rPr>
              <a:t>d</a:t>
            </a:r>
            <a:r>
              <a:rPr lang="en-US" sz="2000" i="0">
                <a:solidFill>
                  <a:schemeClr val="dk1"/>
                </a:solidFill>
                <a:latin typeface="Arial"/>
                <a:ea typeface="Arial"/>
                <a:cs typeface="Arial"/>
                <a:sym typeface="Arial"/>
              </a:rPr>
              <a:t>etect single bit errors</a:t>
            </a:r>
            <a:endParaRPr/>
          </a:p>
        </p:txBody>
      </p:sp>
      <p:sp>
        <p:nvSpPr>
          <p:cNvPr id="178" name="Google Shape;178;p23"/>
          <p:cNvSpPr/>
          <p:nvPr/>
        </p:nvSpPr>
        <p:spPr>
          <a:xfrm>
            <a:off x="4572000" y="5338763"/>
            <a:ext cx="163513" cy="211137"/>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79" name="Google Shape;179;p23"/>
          <p:cNvSpPr/>
          <p:nvPr/>
        </p:nvSpPr>
        <p:spPr>
          <a:xfrm>
            <a:off x="6248400" y="5334000"/>
            <a:ext cx="147638" cy="207963"/>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80" name="Google Shape;180;p23"/>
          <p:cNvSpPr txBox="1"/>
          <p:nvPr/>
        </p:nvSpPr>
        <p:spPr>
          <a:xfrm>
            <a:off x="5005614" y="166241"/>
            <a:ext cx="4028622"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i="1">
                <a:solidFill>
                  <a:srgbClr val="CC0000"/>
                </a:solidFill>
                <a:latin typeface="Arial"/>
                <a:ea typeface="Arial"/>
                <a:cs typeface="Arial"/>
                <a:sym typeface="Arial"/>
              </a:rPr>
              <a:t>two-dimensional bit parity:</a:t>
            </a:r>
            <a:endParaRPr/>
          </a:p>
          <a:p>
            <a:pPr marL="0" marR="0" lvl="0" indent="-82550" algn="l" rtl="0">
              <a:spcBef>
                <a:spcPts val="0"/>
              </a:spcBef>
              <a:spcAft>
                <a:spcPts val="0"/>
              </a:spcAft>
              <a:buClr>
                <a:srgbClr val="000099"/>
              </a:buClr>
              <a:buSzPts val="1300"/>
              <a:buFont typeface="Noto Sans Symbols"/>
              <a:buChar char="❖"/>
            </a:pPr>
            <a:r>
              <a:rPr lang="en-US" sz="2000" i="0">
                <a:solidFill>
                  <a:schemeClr val="dk1"/>
                </a:solidFill>
                <a:latin typeface="Arial"/>
                <a:ea typeface="Arial"/>
                <a:cs typeface="Arial"/>
                <a:sym typeface="Arial"/>
              </a:rPr>
              <a:t> detect and correct single bit errors</a:t>
            </a:r>
            <a:endParaRPr/>
          </a:p>
        </p:txBody>
      </p:sp>
      <p:pic>
        <p:nvPicPr>
          <p:cNvPr id="181" name="Google Shape;181;p23" descr="523 Double Bit Parity"/>
          <p:cNvPicPr preferRelativeResize="0"/>
          <p:nvPr/>
        </p:nvPicPr>
        <p:blipFill rotWithShape="1">
          <a:blip r:embed="rId4">
            <a:alphaModFix/>
          </a:blip>
          <a:srcRect/>
          <a:stretch/>
        </p:blipFill>
        <p:spPr>
          <a:xfrm>
            <a:off x="4932272" y="1308346"/>
            <a:ext cx="3751262" cy="4114800"/>
          </a:xfrm>
          <a:prstGeom prst="rect">
            <a:avLst/>
          </a:prstGeom>
          <a:noFill/>
          <a:ln>
            <a:noFill/>
          </a:ln>
        </p:spPr>
      </p:pic>
      <p:sp>
        <p:nvSpPr>
          <p:cNvPr id="182" name="Google Shape;182;p23"/>
          <p:cNvSpPr/>
          <p:nvPr/>
        </p:nvSpPr>
        <p:spPr>
          <a:xfrm>
            <a:off x="5180239" y="5713863"/>
            <a:ext cx="3679372"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i="1">
                <a:solidFill>
                  <a:srgbClr val="CC0000"/>
                </a:solidFill>
                <a:latin typeface="Cabin"/>
                <a:ea typeface="Cabin"/>
                <a:cs typeface="Cabin"/>
                <a:sym typeface="Cabin"/>
              </a:rPr>
              <a:t>Two-dimensional bit parity</a:t>
            </a:r>
            <a:endParaRPr/>
          </a:p>
          <a:p>
            <a:pPr marL="233363" marR="0" lvl="0" indent="-233363" algn="l" rtl="0">
              <a:spcBef>
                <a:spcPts val="0"/>
              </a:spcBef>
              <a:spcAft>
                <a:spcPts val="0"/>
              </a:spcAft>
              <a:buClr>
                <a:srgbClr val="000099"/>
              </a:buClr>
              <a:buSzPts val="1300"/>
              <a:buFont typeface="Noto Sans Symbols"/>
              <a:buChar char="❖"/>
            </a:pPr>
            <a:r>
              <a:rPr lang="en-US" sz="2000" i="0">
                <a:solidFill>
                  <a:schemeClr val="dk1"/>
                </a:solidFill>
                <a:latin typeface="Arial"/>
                <a:ea typeface="Arial"/>
                <a:cs typeface="Arial"/>
                <a:sym typeface="Arial"/>
              </a:rPr>
              <a:t>Detect up to 3 bit errors</a:t>
            </a:r>
            <a:endParaRPr/>
          </a:p>
        </p:txBody>
      </p:sp>
      <p:sp>
        <p:nvSpPr>
          <p:cNvPr id="183" name="Google Shape;183;p23"/>
          <p:cNvSpPr txBox="1"/>
          <p:nvPr/>
        </p:nvSpPr>
        <p:spPr>
          <a:xfrm>
            <a:off x="533400" y="6019800"/>
            <a:ext cx="403860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chemeClr val="dk1"/>
                </a:solidFill>
                <a:latin typeface="Comic Sans MS"/>
                <a:ea typeface="Comic Sans MS"/>
                <a:cs typeface="Comic Sans MS"/>
                <a:sym typeface="Comic Sans MS"/>
              </a:rPr>
              <a:t>TO Read, Internet Checksum and CRC</a:t>
            </a:r>
            <a:endParaRPr sz="1800" i="1">
              <a:solidFill>
                <a:schemeClr val="dk1"/>
              </a:solidFill>
              <a:latin typeface="Comic Sans MS"/>
              <a:ea typeface="Comic Sans MS"/>
              <a:cs typeface="Comic Sans MS"/>
              <a:sym typeface="Comic Sans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Link Layer</a:t>
            </a:r>
            <a:endParaRPr/>
          </a:p>
        </p:txBody>
      </p:sp>
      <p:sp>
        <p:nvSpPr>
          <p:cNvPr id="209" name="Google Shape;209;p26"/>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5-</a:t>
            </a:r>
            <a:fld id="{00000000-1234-1234-1234-123412341234}" type="slidenum">
              <a:rPr lang="en-US" sz="1200" i="0">
                <a:solidFill>
                  <a:schemeClr val="dk1"/>
                </a:solidFill>
                <a:latin typeface="Arial"/>
                <a:ea typeface="Arial"/>
                <a:cs typeface="Arial"/>
                <a:sym typeface="Arial"/>
              </a:rPr>
              <a:t>15</a:t>
            </a:fld>
            <a:endParaRPr sz="1200" i="0">
              <a:solidFill>
                <a:schemeClr val="dk1"/>
              </a:solidFill>
              <a:latin typeface="Arial"/>
              <a:ea typeface="Arial"/>
              <a:cs typeface="Arial"/>
              <a:sym typeface="Arial"/>
            </a:endParaRPr>
          </a:p>
        </p:txBody>
      </p:sp>
      <p:pic>
        <p:nvPicPr>
          <p:cNvPr id="210" name="Google Shape;210;p26" descr="underline_base"/>
          <p:cNvPicPr preferRelativeResize="0"/>
          <p:nvPr/>
        </p:nvPicPr>
        <p:blipFill rotWithShape="1">
          <a:blip r:embed="rId3">
            <a:alphaModFix/>
          </a:blip>
          <a:srcRect/>
          <a:stretch/>
        </p:blipFill>
        <p:spPr>
          <a:xfrm>
            <a:off x="561975" y="836613"/>
            <a:ext cx="6856413" cy="173037"/>
          </a:xfrm>
          <a:prstGeom prst="rect">
            <a:avLst/>
          </a:prstGeom>
          <a:noFill/>
          <a:ln>
            <a:noFill/>
          </a:ln>
        </p:spPr>
      </p:pic>
      <p:sp>
        <p:nvSpPr>
          <p:cNvPr id="211" name="Google Shape;211;p26"/>
          <p:cNvSpPr txBox="1">
            <a:spLocks noGrp="1"/>
          </p:cNvSpPr>
          <p:nvPr>
            <p:ph type="title"/>
          </p:nvPr>
        </p:nvSpPr>
        <p:spPr>
          <a:xfrm>
            <a:off x="533400" y="57150"/>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0" i="0" u="none" strike="noStrike" cap="none">
                <a:solidFill>
                  <a:srgbClr val="000099"/>
                </a:solidFill>
                <a:latin typeface="Cabin"/>
                <a:ea typeface="Cabin"/>
                <a:cs typeface="Cabin"/>
                <a:sym typeface="Cabin"/>
              </a:rPr>
              <a:t>Multiple access links, protocols</a:t>
            </a:r>
            <a:endParaRPr sz="4800" b="0" i="0" u="none" strike="noStrike" cap="none">
              <a:solidFill>
                <a:srgbClr val="000099"/>
              </a:solidFill>
              <a:latin typeface="Cabin"/>
              <a:ea typeface="Cabin"/>
              <a:cs typeface="Cabin"/>
              <a:sym typeface="Cabin"/>
            </a:endParaRPr>
          </a:p>
        </p:txBody>
      </p:sp>
      <p:sp>
        <p:nvSpPr>
          <p:cNvPr id="212" name="Google Shape;212;p26"/>
          <p:cNvSpPr txBox="1">
            <a:spLocks noGrp="1"/>
          </p:cNvSpPr>
          <p:nvPr>
            <p:ph type="body" idx="1"/>
          </p:nvPr>
        </p:nvSpPr>
        <p:spPr>
          <a:xfrm>
            <a:off x="555625" y="1109663"/>
            <a:ext cx="7772400" cy="32924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1820"/>
              <a:buFont typeface="Noto Sans Symbols"/>
              <a:buNone/>
            </a:pPr>
            <a:r>
              <a:rPr lang="en-US" sz="2800" b="0" i="0" u="none" strike="noStrike" cap="none">
                <a:solidFill>
                  <a:schemeClr val="dk1"/>
                </a:solidFill>
                <a:latin typeface="Cabin"/>
                <a:ea typeface="Cabin"/>
                <a:cs typeface="Cabin"/>
                <a:sym typeface="Cabin"/>
              </a:rPr>
              <a:t>two types of “links”:</a:t>
            </a:r>
            <a:endParaRPr/>
          </a:p>
          <a:p>
            <a:pPr marL="342900" marR="0" lvl="0" indent="-342900" algn="l" rtl="0">
              <a:lnSpc>
                <a:spcPct val="85000"/>
              </a:lnSpc>
              <a:spcBef>
                <a:spcPts val="560"/>
              </a:spcBef>
              <a:spcAft>
                <a:spcPts val="0"/>
              </a:spcAft>
              <a:buClr>
                <a:srgbClr val="000099"/>
              </a:buClr>
              <a:buSzPts val="1820"/>
              <a:buFont typeface="Noto Sans Symbols"/>
              <a:buChar char="❖"/>
            </a:pPr>
            <a:r>
              <a:rPr lang="en-US" sz="2800" b="0" i="1" u="none" strike="noStrike" cap="none">
                <a:solidFill>
                  <a:srgbClr val="CC0000"/>
                </a:solidFill>
                <a:latin typeface="Cabin"/>
                <a:ea typeface="Cabin"/>
                <a:cs typeface="Cabin"/>
                <a:sym typeface="Cabin"/>
              </a:rPr>
              <a:t>point-to-point</a:t>
            </a:r>
            <a:endParaRPr/>
          </a:p>
          <a:p>
            <a:pPr marL="742950" marR="0" lvl="1" indent="-285750" algn="l" rtl="0">
              <a:lnSpc>
                <a:spcPct val="85000"/>
              </a:lnSpc>
              <a:spcBef>
                <a:spcPts val="400"/>
              </a:spcBef>
              <a:spcAft>
                <a:spcPts val="0"/>
              </a:spcAft>
              <a:buClr>
                <a:srgbClr val="000099"/>
              </a:buClr>
              <a:buSzPts val="2000"/>
              <a:buFont typeface="Noto Sans Symbols"/>
              <a:buChar char="▪"/>
            </a:pPr>
            <a:r>
              <a:rPr lang="en-US" sz="2000" b="0" i="0" u="none" strike="noStrike" cap="none">
                <a:solidFill>
                  <a:schemeClr val="dk1"/>
                </a:solidFill>
                <a:latin typeface="Cabin"/>
                <a:ea typeface="Cabin"/>
                <a:cs typeface="Cabin"/>
                <a:sym typeface="Cabin"/>
              </a:rPr>
              <a:t>PPP for dial-up access</a:t>
            </a:r>
            <a:endParaRPr/>
          </a:p>
          <a:p>
            <a:pPr marL="742950" marR="0" lvl="1" indent="-285750" algn="l" rtl="0">
              <a:lnSpc>
                <a:spcPct val="85000"/>
              </a:lnSpc>
              <a:spcBef>
                <a:spcPts val="400"/>
              </a:spcBef>
              <a:spcAft>
                <a:spcPts val="0"/>
              </a:spcAft>
              <a:buClr>
                <a:srgbClr val="000099"/>
              </a:buClr>
              <a:buSzPts val="2000"/>
              <a:buFont typeface="Noto Sans Symbols"/>
              <a:buChar char="▪"/>
            </a:pPr>
            <a:r>
              <a:rPr lang="en-US" sz="2000" b="0" i="0" u="none" strike="noStrike" cap="none">
                <a:solidFill>
                  <a:schemeClr val="dk1"/>
                </a:solidFill>
                <a:latin typeface="Cabin"/>
                <a:ea typeface="Cabin"/>
                <a:cs typeface="Cabin"/>
                <a:sym typeface="Cabin"/>
              </a:rPr>
              <a:t>point-to-point link between Ethernet switch, host</a:t>
            </a:r>
            <a:endParaRPr/>
          </a:p>
          <a:p>
            <a:pPr marL="342900" marR="0" lvl="0" indent="-342900" algn="l" rtl="0">
              <a:lnSpc>
                <a:spcPct val="85000"/>
              </a:lnSpc>
              <a:spcBef>
                <a:spcPts val="560"/>
              </a:spcBef>
              <a:spcAft>
                <a:spcPts val="0"/>
              </a:spcAft>
              <a:buClr>
                <a:srgbClr val="000099"/>
              </a:buClr>
              <a:buSzPts val="1820"/>
              <a:buFont typeface="Noto Sans Symbols"/>
              <a:buChar char="❖"/>
            </a:pPr>
            <a:r>
              <a:rPr lang="en-US" sz="2800" b="0" i="1" u="none" strike="noStrike" cap="none">
                <a:solidFill>
                  <a:srgbClr val="CC0000"/>
                </a:solidFill>
                <a:latin typeface="Cabin"/>
                <a:ea typeface="Cabin"/>
                <a:cs typeface="Cabin"/>
                <a:sym typeface="Cabin"/>
              </a:rPr>
              <a:t>broadcast (shared wire or medium)</a:t>
            </a:r>
            <a:endParaRPr/>
          </a:p>
          <a:p>
            <a:pPr marL="742950" marR="0" lvl="1" indent="-285750" algn="l" rtl="0">
              <a:lnSpc>
                <a:spcPct val="85000"/>
              </a:lnSpc>
              <a:spcBef>
                <a:spcPts val="400"/>
              </a:spcBef>
              <a:spcAft>
                <a:spcPts val="0"/>
              </a:spcAft>
              <a:buClr>
                <a:srgbClr val="000099"/>
              </a:buClr>
              <a:buSzPts val="2000"/>
              <a:buFont typeface="Noto Sans Symbols"/>
              <a:buChar char="▪"/>
            </a:pPr>
            <a:r>
              <a:rPr lang="en-US" sz="2000" b="0" i="0" u="none" strike="noStrike" cap="none">
                <a:solidFill>
                  <a:schemeClr val="dk1"/>
                </a:solidFill>
                <a:latin typeface="Cabin"/>
                <a:ea typeface="Cabin"/>
                <a:cs typeface="Cabin"/>
                <a:sym typeface="Cabin"/>
              </a:rPr>
              <a:t>Older Ethernet</a:t>
            </a:r>
            <a:endParaRPr/>
          </a:p>
          <a:p>
            <a:pPr marL="742950" marR="0" lvl="1" indent="-285750" algn="l" rtl="0">
              <a:lnSpc>
                <a:spcPct val="85000"/>
              </a:lnSpc>
              <a:spcBef>
                <a:spcPts val="400"/>
              </a:spcBef>
              <a:spcAft>
                <a:spcPts val="0"/>
              </a:spcAft>
              <a:buClr>
                <a:srgbClr val="000099"/>
              </a:buClr>
              <a:buSzPts val="2000"/>
              <a:buFont typeface="Noto Sans Symbols"/>
              <a:buChar char="▪"/>
            </a:pPr>
            <a:r>
              <a:rPr lang="en-US" sz="2000" b="0" i="0" u="none" strike="noStrike" cap="none">
                <a:solidFill>
                  <a:schemeClr val="dk1"/>
                </a:solidFill>
                <a:latin typeface="Cabin"/>
                <a:ea typeface="Cabin"/>
                <a:cs typeface="Cabin"/>
                <a:sym typeface="Cabin"/>
              </a:rPr>
              <a:t>upstream Hybrid fiber-coaxial </a:t>
            </a:r>
            <a:r>
              <a:rPr lang="en-US" sz="2000" b="1" i="0" u="none" strike="noStrike" cap="none">
                <a:solidFill>
                  <a:schemeClr val="dk1"/>
                </a:solidFill>
                <a:latin typeface="Cabin"/>
                <a:ea typeface="Cabin"/>
                <a:cs typeface="Cabin"/>
                <a:sym typeface="Cabin"/>
              </a:rPr>
              <a:t>(</a:t>
            </a:r>
            <a:r>
              <a:rPr lang="en-US" sz="2000" b="0" i="0" u="none" strike="noStrike" cap="none">
                <a:solidFill>
                  <a:schemeClr val="dk1"/>
                </a:solidFill>
                <a:latin typeface="Cabin"/>
                <a:ea typeface="Cabin"/>
                <a:cs typeface="Cabin"/>
                <a:sym typeface="Cabin"/>
              </a:rPr>
              <a:t>HFC)</a:t>
            </a:r>
            <a:endParaRPr/>
          </a:p>
          <a:p>
            <a:pPr marL="742950" marR="0" lvl="1" indent="-285750" algn="l" rtl="0">
              <a:lnSpc>
                <a:spcPct val="85000"/>
              </a:lnSpc>
              <a:spcBef>
                <a:spcPts val="400"/>
              </a:spcBef>
              <a:spcAft>
                <a:spcPts val="0"/>
              </a:spcAft>
              <a:buClr>
                <a:srgbClr val="000099"/>
              </a:buClr>
              <a:buSzPts val="2000"/>
              <a:buFont typeface="Noto Sans Symbols"/>
              <a:buChar char="▪"/>
            </a:pPr>
            <a:r>
              <a:rPr lang="en-US" sz="2000" b="0" i="0" u="none" strike="noStrike" cap="none">
                <a:solidFill>
                  <a:schemeClr val="dk1"/>
                </a:solidFill>
                <a:latin typeface="Cabin"/>
                <a:ea typeface="Cabin"/>
                <a:cs typeface="Cabin"/>
                <a:sym typeface="Cabin"/>
              </a:rPr>
              <a:t>802.11 wireless LAN</a:t>
            </a:r>
            <a:endParaRPr sz="2400" b="0" i="0" u="none" strike="noStrike" cap="none">
              <a:solidFill>
                <a:schemeClr val="dk1"/>
              </a:solidFill>
              <a:latin typeface="Cabin"/>
              <a:ea typeface="Cabin"/>
              <a:cs typeface="Cabin"/>
              <a:sym typeface="Cabin"/>
            </a:endParaRPr>
          </a:p>
          <a:p>
            <a:pPr marL="342900" marR="0" lvl="0" indent="-227330" algn="l" rtl="0">
              <a:lnSpc>
                <a:spcPct val="85000"/>
              </a:lnSpc>
              <a:spcBef>
                <a:spcPts val="560"/>
              </a:spcBef>
              <a:spcAft>
                <a:spcPts val="0"/>
              </a:spcAft>
              <a:buClr>
                <a:srgbClr val="000099"/>
              </a:buClr>
              <a:buSzPts val="1820"/>
              <a:buFont typeface="Noto Sans Symbols"/>
              <a:buNone/>
            </a:pPr>
            <a:endParaRPr sz="2800" b="0" i="0" u="none" strike="noStrike" cap="none">
              <a:solidFill>
                <a:schemeClr val="dk1"/>
              </a:solidFill>
              <a:latin typeface="Cabin"/>
              <a:ea typeface="Cabin"/>
              <a:cs typeface="Cabin"/>
              <a:sym typeface="Cabin"/>
            </a:endParaRPr>
          </a:p>
        </p:txBody>
      </p:sp>
      <p:sp>
        <p:nvSpPr>
          <p:cNvPr id="213" name="Google Shape;213;p26"/>
          <p:cNvSpPr txBox="1"/>
          <p:nvPr/>
        </p:nvSpPr>
        <p:spPr>
          <a:xfrm>
            <a:off x="933450" y="5694363"/>
            <a:ext cx="1601788" cy="454025"/>
          </a:xfrm>
          <a:prstGeom prst="rect">
            <a:avLst/>
          </a:prstGeom>
          <a:noFill/>
          <a:ln>
            <a:noFill/>
          </a:ln>
        </p:spPr>
        <p:txBody>
          <a:bodyPr spcFirstLastPara="1" wrap="square" lIns="91425" tIns="45700" rIns="91425" bIns="45700" anchor="t" anchorCtr="0">
            <a:noAutofit/>
          </a:bodyPr>
          <a:lstStyle/>
          <a:p>
            <a:pPr marL="0" marR="0" lvl="0" indent="0" algn="ctr" rtl="0">
              <a:lnSpc>
                <a:spcPct val="85000"/>
              </a:lnSpc>
              <a:spcBef>
                <a:spcPts val="0"/>
              </a:spcBef>
              <a:spcAft>
                <a:spcPts val="0"/>
              </a:spcAft>
              <a:buNone/>
            </a:pPr>
            <a:r>
              <a:rPr lang="en-US" sz="1400" i="0">
                <a:solidFill>
                  <a:schemeClr val="dk1"/>
                </a:solidFill>
                <a:latin typeface="Arial"/>
                <a:ea typeface="Arial"/>
                <a:cs typeface="Arial"/>
                <a:sym typeface="Arial"/>
              </a:rPr>
              <a:t>shared wire (e.g., </a:t>
            </a:r>
            <a:endParaRPr/>
          </a:p>
          <a:p>
            <a:pPr marL="0" marR="0" lvl="0" indent="0" algn="ctr" rtl="0">
              <a:lnSpc>
                <a:spcPct val="85000"/>
              </a:lnSpc>
              <a:spcBef>
                <a:spcPts val="0"/>
              </a:spcBef>
              <a:spcAft>
                <a:spcPts val="0"/>
              </a:spcAft>
              <a:buNone/>
            </a:pPr>
            <a:r>
              <a:rPr lang="en-US" sz="1400" i="0">
                <a:solidFill>
                  <a:schemeClr val="dk1"/>
                </a:solidFill>
                <a:latin typeface="Arial"/>
                <a:ea typeface="Arial"/>
                <a:cs typeface="Arial"/>
                <a:sym typeface="Arial"/>
              </a:rPr>
              <a:t>cabled Ethernet)</a:t>
            </a:r>
            <a:endParaRPr/>
          </a:p>
        </p:txBody>
      </p:sp>
      <p:sp>
        <p:nvSpPr>
          <p:cNvPr id="214" name="Google Shape;214;p26"/>
          <p:cNvSpPr txBox="1"/>
          <p:nvPr/>
        </p:nvSpPr>
        <p:spPr>
          <a:xfrm>
            <a:off x="2781300" y="5683250"/>
            <a:ext cx="1690688" cy="454025"/>
          </a:xfrm>
          <a:prstGeom prst="rect">
            <a:avLst/>
          </a:prstGeom>
          <a:noFill/>
          <a:ln>
            <a:noFill/>
          </a:ln>
        </p:spPr>
        <p:txBody>
          <a:bodyPr spcFirstLastPara="1" wrap="square" lIns="91425" tIns="45700" rIns="91425" bIns="45700" anchor="t" anchorCtr="0">
            <a:noAutofit/>
          </a:bodyPr>
          <a:lstStyle/>
          <a:p>
            <a:pPr marL="0" marR="0" lvl="0" indent="0" algn="ctr" rtl="0">
              <a:lnSpc>
                <a:spcPct val="85000"/>
              </a:lnSpc>
              <a:spcBef>
                <a:spcPts val="0"/>
              </a:spcBef>
              <a:spcAft>
                <a:spcPts val="0"/>
              </a:spcAft>
              <a:buNone/>
            </a:pPr>
            <a:r>
              <a:rPr lang="en-US" sz="1400" i="0">
                <a:solidFill>
                  <a:schemeClr val="dk1"/>
                </a:solidFill>
                <a:latin typeface="Arial"/>
                <a:ea typeface="Arial"/>
                <a:cs typeface="Arial"/>
                <a:sym typeface="Arial"/>
              </a:rPr>
              <a:t>shared RF</a:t>
            </a:r>
            <a:endParaRPr/>
          </a:p>
          <a:p>
            <a:pPr marL="0" marR="0" lvl="0" indent="0" algn="ctr" rtl="0">
              <a:lnSpc>
                <a:spcPct val="85000"/>
              </a:lnSpc>
              <a:spcBef>
                <a:spcPts val="0"/>
              </a:spcBef>
              <a:spcAft>
                <a:spcPts val="0"/>
              </a:spcAft>
              <a:buNone/>
            </a:pPr>
            <a:r>
              <a:rPr lang="en-US" sz="1400" i="0">
                <a:solidFill>
                  <a:schemeClr val="dk1"/>
                </a:solidFill>
                <a:latin typeface="Arial"/>
                <a:ea typeface="Arial"/>
                <a:cs typeface="Arial"/>
                <a:sym typeface="Arial"/>
              </a:rPr>
              <a:t> (e.g., 802.11 WiFi)</a:t>
            </a:r>
            <a:endParaRPr/>
          </a:p>
        </p:txBody>
      </p:sp>
      <p:sp>
        <p:nvSpPr>
          <p:cNvPr id="215" name="Google Shape;215;p26"/>
          <p:cNvSpPr txBox="1"/>
          <p:nvPr/>
        </p:nvSpPr>
        <p:spPr>
          <a:xfrm>
            <a:off x="5070475" y="5691188"/>
            <a:ext cx="1011238" cy="454025"/>
          </a:xfrm>
          <a:prstGeom prst="rect">
            <a:avLst/>
          </a:prstGeom>
          <a:noFill/>
          <a:ln>
            <a:noFill/>
          </a:ln>
        </p:spPr>
        <p:txBody>
          <a:bodyPr spcFirstLastPara="1" wrap="square" lIns="91425" tIns="45700" rIns="91425" bIns="45700" anchor="t" anchorCtr="0">
            <a:noAutofit/>
          </a:bodyPr>
          <a:lstStyle/>
          <a:p>
            <a:pPr marL="0" marR="0" lvl="0" indent="0" algn="ctr" rtl="0">
              <a:lnSpc>
                <a:spcPct val="85000"/>
              </a:lnSpc>
              <a:spcBef>
                <a:spcPts val="0"/>
              </a:spcBef>
              <a:spcAft>
                <a:spcPts val="0"/>
              </a:spcAft>
              <a:buNone/>
            </a:pPr>
            <a:r>
              <a:rPr lang="en-US" sz="1400" i="0">
                <a:solidFill>
                  <a:schemeClr val="dk1"/>
                </a:solidFill>
                <a:latin typeface="Arial"/>
                <a:ea typeface="Arial"/>
                <a:cs typeface="Arial"/>
                <a:sym typeface="Arial"/>
              </a:rPr>
              <a:t>shared RF</a:t>
            </a:r>
            <a:endParaRPr/>
          </a:p>
          <a:p>
            <a:pPr marL="0" marR="0" lvl="0" indent="0" algn="ctr" rtl="0">
              <a:lnSpc>
                <a:spcPct val="85000"/>
              </a:lnSpc>
              <a:spcBef>
                <a:spcPts val="0"/>
              </a:spcBef>
              <a:spcAft>
                <a:spcPts val="0"/>
              </a:spcAft>
              <a:buNone/>
            </a:pPr>
            <a:r>
              <a:rPr lang="en-US" sz="1400" i="0">
                <a:solidFill>
                  <a:schemeClr val="dk1"/>
                </a:solidFill>
                <a:latin typeface="Arial"/>
                <a:ea typeface="Arial"/>
                <a:cs typeface="Arial"/>
                <a:sym typeface="Arial"/>
              </a:rPr>
              <a:t>(satellite) </a:t>
            </a:r>
            <a:endParaRPr/>
          </a:p>
        </p:txBody>
      </p:sp>
      <p:sp>
        <p:nvSpPr>
          <p:cNvPr id="216" name="Google Shape;216;p26"/>
          <p:cNvSpPr txBox="1"/>
          <p:nvPr/>
        </p:nvSpPr>
        <p:spPr>
          <a:xfrm>
            <a:off x="6543675" y="5700713"/>
            <a:ext cx="1976438" cy="635000"/>
          </a:xfrm>
          <a:prstGeom prst="rect">
            <a:avLst/>
          </a:prstGeom>
          <a:noFill/>
          <a:ln>
            <a:noFill/>
          </a:ln>
        </p:spPr>
        <p:txBody>
          <a:bodyPr spcFirstLastPara="1" wrap="square" lIns="91425" tIns="45700" rIns="91425" bIns="45700" anchor="t" anchorCtr="0">
            <a:noAutofit/>
          </a:bodyPr>
          <a:lstStyle/>
          <a:p>
            <a:pPr marL="0" marR="0" lvl="0" indent="0" algn="ctr" rtl="0">
              <a:lnSpc>
                <a:spcPct val="85000"/>
              </a:lnSpc>
              <a:spcBef>
                <a:spcPts val="0"/>
              </a:spcBef>
              <a:spcAft>
                <a:spcPts val="0"/>
              </a:spcAft>
              <a:buNone/>
            </a:pPr>
            <a:r>
              <a:rPr lang="en-US" sz="1400" i="0">
                <a:solidFill>
                  <a:schemeClr val="dk1"/>
                </a:solidFill>
                <a:latin typeface="Arial"/>
                <a:ea typeface="Arial"/>
                <a:cs typeface="Arial"/>
                <a:sym typeface="Arial"/>
              </a:rPr>
              <a:t>humans at a</a:t>
            </a:r>
            <a:endParaRPr/>
          </a:p>
          <a:p>
            <a:pPr marL="0" marR="0" lvl="0" indent="0" algn="ctr" rtl="0">
              <a:lnSpc>
                <a:spcPct val="85000"/>
              </a:lnSpc>
              <a:spcBef>
                <a:spcPts val="0"/>
              </a:spcBef>
              <a:spcAft>
                <a:spcPts val="0"/>
              </a:spcAft>
              <a:buNone/>
            </a:pPr>
            <a:r>
              <a:rPr lang="en-US" sz="1400" i="0">
                <a:solidFill>
                  <a:schemeClr val="dk1"/>
                </a:solidFill>
                <a:latin typeface="Arial"/>
                <a:ea typeface="Arial"/>
                <a:cs typeface="Arial"/>
                <a:sym typeface="Arial"/>
              </a:rPr>
              <a:t>cocktail party </a:t>
            </a:r>
            <a:endParaRPr/>
          </a:p>
          <a:p>
            <a:pPr marL="0" marR="0" lvl="0" indent="0" algn="ctr" rtl="0">
              <a:lnSpc>
                <a:spcPct val="85000"/>
              </a:lnSpc>
              <a:spcBef>
                <a:spcPts val="0"/>
              </a:spcBef>
              <a:spcAft>
                <a:spcPts val="0"/>
              </a:spcAft>
              <a:buNone/>
            </a:pPr>
            <a:r>
              <a:rPr lang="en-US" sz="1400" i="0">
                <a:solidFill>
                  <a:schemeClr val="dk1"/>
                </a:solidFill>
                <a:latin typeface="Arial"/>
                <a:ea typeface="Arial"/>
                <a:cs typeface="Arial"/>
                <a:sym typeface="Arial"/>
              </a:rPr>
              <a:t>(shared air, acoustical)</a:t>
            </a:r>
            <a:endParaRPr/>
          </a:p>
        </p:txBody>
      </p:sp>
      <p:cxnSp>
        <p:nvCxnSpPr>
          <p:cNvPr id="217" name="Google Shape;217;p26"/>
          <p:cNvCxnSpPr/>
          <p:nvPr/>
        </p:nvCxnSpPr>
        <p:spPr>
          <a:xfrm flipH="1">
            <a:off x="1544638" y="4522788"/>
            <a:ext cx="466725" cy="890587"/>
          </a:xfrm>
          <a:prstGeom prst="straightConnector1">
            <a:avLst/>
          </a:prstGeom>
          <a:noFill/>
          <a:ln w="9525" cap="flat" cmpd="sng">
            <a:solidFill>
              <a:schemeClr val="dk1"/>
            </a:solidFill>
            <a:prstDash val="solid"/>
            <a:round/>
            <a:headEnd type="none" w="med" len="med"/>
            <a:tailEnd type="none" w="med" len="med"/>
          </a:ln>
        </p:spPr>
      </p:cxnSp>
      <p:cxnSp>
        <p:nvCxnSpPr>
          <p:cNvPr id="218" name="Google Shape;218;p26"/>
          <p:cNvCxnSpPr/>
          <p:nvPr/>
        </p:nvCxnSpPr>
        <p:spPr>
          <a:xfrm>
            <a:off x="1527175" y="4994275"/>
            <a:ext cx="242888" cy="1588"/>
          </a:xfrm>
          <a:prstGeom prst="straightConnector1">
            <a:avLst/>
          </a:prstGeom>
          <a:noFill/>
          <a:ln w="9525" cap="flat" cmpd="sng">
            <a:solidFill>
              <a:schemeClr val="dk1"/>
            </a:solidFill>
            <a:prstDash val="solid"/>
            <a:round/>
            <a:headEnd type="none" w="med" len="med"/>
            <a:tailEnd type="none" w="med" len="med"/>
          </a:ln>
        </p:spPr>
      </p:cxnSp>
      <p:cxnSp>
        <p:nvCxnSpPr>
          <p:cNvPr id="219" name="Google Shape;219;p26"/>
          <p:cNvCxnSpPr/>
          <p:nvPr/>
        </p:nvCxnSpPr>
        <p:spPr>
          <a:xfrm>
            <a:off x="1392238" y="5330825"/>
            <a:ext cx="190500" cy="1588"/>
          </a:xfrm>
          <a:prstGeom prst="straightConnector1">
            <a:avLst/>
          </a:prstGeom>
          <a:noFill/>
          <a:ln w="9525" cap="flat" cmpd="sng">
            <a:solidFill>
              <a:schemeClr val="dk1"/>
            </a:solidFill>
            <a:prstDash val="solid"/>
            <a:round/>
            <a:headEnd type="none" w="med" len="med"/>
            <a:tailEnd type="none" w="med" len="med"/>
          </a:ln>
        </p:spPr>
      </p:cxnSp>
      <p:cxnSp>
        <p:nvCxnSpPr>
          <p:cNvPr id="220" name="Google Shape;220;p26"/>
          <p:cNvCxnSpPr/>
          <p:nvPr/>
        </p:nvCxnSpPr>
        <p:spPr>
          <a:xfrm rot="10800000" flipH="1">
            <a:off x="1836738" y="4854575"/>
            <a:ext cx="177800" cy="7938"/>
          </a:xfrm>
          <a:prstGeom prst="straightConnector1">
            <a:avLst/>
          </a:prstGeom>
          <a:noFill/>
          <a:ln w="9525" cap="flat" cmpd="sng">
            <a:solidFill>
              <a:schemeClr val="dk1"/>
            </a:solidFill>
            <a:prstDash val="solid"/>
            <a:round/>
            <a:headEnd type="none" w="med" len="med"/>
            <a:tailEnd type="none" w="med" len="med"/>
          </a:ln>
        </p:spPr>
      </p:cxnSp>
      <p:grpSp>
        <p:nvGrpSpPr>
          <p:cNvPr id="221" name="Google Shape;221;p26"/>
          <p:cNvGrpSpPr/>
          <p:nvPr/>
        </p:nvGrpSpPr>
        <p:grpSpPr>
          <a:xfrm>
            <a:off x="4808538" y="5362575"/>
            <a:ext cx="288925" cy="220663"/>
            <a:chOff x="2274" y="2821"/>
            <a:chExt cx="215" cy="238"/>
          </a:xfrm>
        </p:grpSpPr>
        <p:sp>
          <p:nvSpPr>
            <p:cNvPr id="222" name="Google Shape;222;p26"/>
            <p:cNvSpPr/>
            <p:nvPr/>
          </p:nvSpPr>
          <p:spPr>
            <a:xfrm>
              <a:off x="2274" y="3034"/>
              <a:ext cx="215" cy="25"/>
            </a:xfrm>
            <a:custGeom>
              <a:avLst/>
              <a:gdLst/>
              <a:ahLst/>
              <a:cxnLst/>
              <a:rect l="l" t="t" r="r" b="b"/>
              <a:pathLst>
                <a:path w="430" h="50" extrusionOk="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223" name="Google Shape;223;p26"/>
            <p:cNvCxnSpPr/>
            <p:nvPr/>
          </p:nvCxnSpPr>
          <p:spPr>
            <a:xfrm>
              <a:off x="2317" y="2951"/>
              <a:ext cx="30" cy="1"/>
            </a:xfrm>
            <a:prstGeom prst="straightConnector1">
              <a:avLst/>
            </a:prstGeom>
            <a:noFill/>
            <a:ln w="9525" cap="flat" cmpd="sng">
              <a:solidFill>
                <a:srgbClr val="000000"/>
              </a:solidFill>
              <a:prstDash val="solid"/>
              <a:round/>
              <a:headEnd type="none" w="med" len="med"/>
              <a:tailEnd type="none" w="med" len="med"/>
            </a:ln>
          </p:spPr>
        </p:cxnSp>
        <p:sp>
          <p:nvSpPr>
            <p:cNvPr id="224" name="Google Shape;224;p26"/>
            <p:cNvSpPr/>
            <p:nvPr/>
          </p:nvSpPr>
          <p:spPr>
            <a:xfrm>
              <a:off x="2317" y="2923"/>
              <a:ext cx="44" cy="109"/>
            </a:xfrm>
            <a:custGeom>
              <a:avLst/>
              <a:gdLst/>
              <a:ahLst/>
              <a:cxnLst/>
              <a:rect l="l" t="t" r="r" b="b"/>
              <a:pathLst>
                <a:path w="87" h="219" extrusionOk="0">
                  <a:moveTo>
                    <a:pt x="87" y="219"/>
                  </a:moveTo>
                  <a:lnTo>
                    <a:pt x="0" y="55"/>
                  </a:lnTo>
                  <a:lnTo>
                    <a:pt x="28" y="0"/>
                  </a:lnTo>
                </a:path>
              </a:pathLst>
            </a:custGeom>
            <a:solidFill>
              <a:srgbClr val="3333FF"/>
            </a:solid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225" name="Google Shape;225;p26"/>
            <p:cNvCxnSpPr/>
            <p:nvPr/>
          </p:nvCxnSpPr>
          <p:spPr>
            <a:xfrm rot="10800000" flipH="1">
              <a:off x="2300" y="2951"/>
              <a:ext cx="47" cy="83"/>
            </a:xfrm>
            <a:prstGeom prst="straightConnector1">
              <a:avLst/>
            </a:prstGeom>
            <a:noFill/>
            <a:ln w="9525" cap="flat" cmpd="sng">
              <a:solidFill>
                <a:srgbClr val="000000"/>
              </a:solidFill>
              <a:prstDash val="solid"/>
              <a:round/>
              <a:headEnd type="none" w="med" len="med"/>
              <a:tailEnd type="none" w="med" len="med"/>
            </a:ln>
          </p:spPr>
        </p:cxnSp>
        <p:sp>
          <p:nvSpPr>
            <p:cNvPr id="226" name="Google Shape;226;p26"/>
            <p:cNvSpPr/>
            <p:nvPr/>
          </p:nvSpPr>
          <p:spPr>
            <a:xfrm>
              <a:off x="2317" y="3005"/>
              <a:ext cx="86" cy="27"/>
            </a:xfrm>
            <a:custGeom>
              <a:avLst/>
              <a:gdLst/>
              <a:ahLst/>
              <a:cxnLst/>
              <a:rect l="l" t="t" r="r" b="b"/>
              <a:pathLst>
                <a:path w="172" h="55" extrusionOk="0">
                  <a:moveTo>
                    <a:pt x="28" y="55"/>
                  </a:moveTo>
                  <a:lnTo>
                    <a:pt x="0" y="0"/>
                  </a:lnTo>
                  <a:lnTo>
                    <a:pt x="172" y="0"/>
                  </a:lnTo>
                  <a:lnTo>
                    <a:pt x="146" y="55"/>
                  </a:lnTo>
                </a:path>
              </a:pathLst>
            </a:custGeom>
            <a:solidFill>
              <a:srgbClr val="3333FF"/>
            </a:solid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227" name="Google Shape;227;p26"/>
            <p:cNvCxnSpPr/>
            <p:nvPr/>
          </p:nvCxnSpPr>
          <p:spPr>
            <a:xfrm rot="10800000">
              <a:off x="2375" y="2960"/>
              <a:ext cx="46" cy="74"/>
            </a:xfrm>
            <a:prstGeom prst="straightConnector1">
              <a:avLst/>
            </a:prstGeom>
            <a:noFill/>
            <a:ln w="9525" cap="flat" cmpd="sng">
              <a:solidFill>
                <a:srgbClr val="000000"/>
              </a:solidFill>
              <a:prstDash val="solid"/>
              <a:round/>
              <a:headEnd type="none" w="med" len="med"/>
              <a:tailEnd type="none" w="med" len="med"/>
            </a:ln>
          </p:spPr>
        </p:cxnSp>
        <p:sp>
          <p:nvSpPr>
            <p:cNvPr id="228" name="Google Shape;228;p26"/>
            <p:cNvSpPr/>
            <p:nvPr/>
          </p:nvSpPr>
          <p:spPr>
            <a:xfrm>
              <a:off x="2274" y="3034"/>
              <a:ext cx="215" cy="25"/>
            </a:xfrm>
            <a:custGeom>
              <a:avLst/>
              <a:gdLst/>
              <a:ahLst/>
              <a:cxnLst/>
              <a:rect l="l" t="t" r="r" b="b"/>
              <a:pathLst>
                <a:path w="430" h="50" extrusionOk="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29" name="Google Shape;229;p26"/>
            <p:cNvSpPr/>
            <p:nvPr/>
          </p:nvSpPr>
          <p:spPr>
            <a:xfrm>
              <a:off x="2290" y="3043"/>
              <a:ext cx="171" cy="1"/>
            </a:xfrm>
            <a:custGeom>
              <a:avLst/>
              <a:gdLst/>
              <a:ahLst/>
              <a:cxnLst/>
              <a:rect l="l" t="t" r="r" b="b"/>
              <a:pathLst>
                <a:path w="343" h="1" extrusionOk="0">
                  <a:moveTo>
                    <a:pt x="343" y="0"/>
                  </a:moveTo>
                  <a:lnTo>
                    <a:pt x="0" y="0"/>
                  </a:lnTo>
                  <a:lnTo>
                    <a:pt x="343" y="0"/>
                  </a:lnTo>
                </a:path>
              </a:pathLst>
            </a:custGeom>
            <a:solidFill>
              <a:srgbClr val="3333FF"/>
            </a:solid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30" name="Google Shape;230;p26"/>
            <p:cNvSpPr/>
            <p:nvPr/>
          </p:nvSpPr>
          <p:spPr>
            <a:xfrm>
              <a:off x="2347" y="2951"/>
              <a:ext cx="27" cy="83"/>
            </a:xfrm>
            <a:prstGeom prst="rect">
              <a:avLst/>
            </a:prstGeom>
            <a:solidFill>
              <a:srgbClr val="3333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31" name="Google Shape;231;p26"/>
            <p:cNvSpPr/>
            <p:nvPr/>
          </p:nvSpPr>
          <p:spPr>
            <a:xfrm>
              <a:off x="2281" y="2821"/>
              <a:ext cx="208" cy="175"/>
            </a:xfrm>
            <a:custGeom>
              <a:avLst/>
              <a:gdLst/>
              <a:ahLst/>
              <a:cxnLst/>
              <a:rect l="l" t="t" r="r" b="b"/>
              <a:pathLst>
                <a:path w="415" h="350" extrusionOk="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232" name="Google Shape;232;p26"/>
            <p:cNvCxnSpPr/>
            <p:nvPr/>
          </p:nvCxnSpPr>
          <p:spPr>
            <a:xfrm rot="10800000">
              <a:off x="2285" y="2824"/>
              <a:ext cx="136" cy="2"/>
            </a:xfrm>
            <a:prstGeom prst="straightConnector1">
              <a:avLst/>
            </a:prstGeom>
            <a:noFill/>
            <a:ln w="9525" cap="flat" cmpd="sng">
              <a:solidFill>
                <a:srgbClr val="000000"/>
              </a:solidFill>
              <a:prstDash val="solid"/>
              <a:round/>
              <a:headEnd type="none" w="med" len="med"/>
              <a:tailEnd type="none" w="med" len="med"/>
            </a:ln>
          </p:spPr>
        </p:cxnSp>
        <p:cxnSp>
          <p:nvCxnSpPr>
            <p:cNvPr id="233" name="Google Shape;233;p26"/>
            <p:cNvCxnSpPr/>
            <p:nvPr/>
          </p:nvCxnSpPr>
          <p:spPr>
            <a:xfrm flipH="1">
              <a:off x="2372" y="2826"/>
              <a:ext cx="49" cy="102"/>
            </a:xfrm>
            <a:prstGeom prst="straightConnector1">
              <a:avLst/>
            </a:prstGeom>
            <a:noFill/>
            <a:ln w="9525" cap="flat" cmpd="sng">
              <a:solidFill>
                <a:srgbClr val="000000"/>
              </a:solidFill>
              <a:prstDash val="solid"/>
              <a:round/>
              <a:headEnd type="none" w="med" len="med"/>
              <a:tailEnd type="none" w="med" len="med"/>
            </a:ln>
          </p:spPr>
        </p:cxnSp>
        <p:cxnSp>
          <p:nvCxnSpPr>
            <p:cNvPr id="234" name="Google Shape;234;p26"/>
            <p:cNvCxnSpPr/>
            <p:nvPr/>
          </p:nvCxnSpPr>
          <p:spPr>
            <a:xfrm>
              <a:off x="2421" y="2826"/>
              <a:ext cx="67" cy="144"/>
            </a:xfrm>
            <a:prstGeom prst="straightConnector1">
              <a:avLst/>
            </a:prstGeom>
            <a:noFill/>
            <a:ln w="9525" cap="flat" cmpd="sng">
              <a:solidFill>
                <a:srgbClr val="000000"/>
              </a:solidFill>
              <a:prstDash val="solid"/>
              <a:round/>
              <a:headEnd type="none" w="med" len="med"/>
              <a:tailEnd type="none" w="med" len="med"/>
            </a:ln>
          </p:spPr>
        </p:cxnSp>
        <p:sp>
          <p:nvSpPr>
            <p:cNvPr id="235" name="Google Shape;235;p26"/>
            <p:cNvSpPr/>
            <p:nvPr/>
          </p:nvSpPr>
          <p:spPr>
            <a:xfrm>
              <a:off x="2349" y="2902"/>
              <a:ext cx="51" cy="40"/>
            </a:xfrm>
            <a:custGeom>
              <a:avLst/>
              <a:gdLst/>
              <a:ahLst/>
              <a:cxnLst/>
              <a:rect l="l" t="t" r="r" b="b"/>
              <a:pathLst>
                <a:path w="101" h="80" extrusionOk="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36" name="Google Shape;236;p26"/>
          <p:cNvGrpSpPr/>
          <p:nvPr/>
        </p:nvGrpSpPr>
        <p:grpSpPr>
          <a:xfrm>
            <a:off x="5314950" y="5343525"/>
            <a:ext cx="223838" cy="254000"/>
            <a:chOff x="2274" y="2821"/>
            <a:chExt cx="215" cy="238"/>
          </a:xfrm>
        </p:grpSpPr>
        <p:sp>
          <p:nvSpPr>
            <p:cNvPr id="237" name="Google Shape;237;p26"/>
            <p:cNvSpPr/>
            <p:nvPr/>
          </p:nvSpPr>
          <p:spPr>
            <a:xfrm>
              <a:off x="2274" y="3034"/>
              <a:ext cx="215" cy="25"/>
            </a:xfrm>
            <a:custGeom>
              <a:avLst/>
              <a:gdLst/>
              <a:ahLst/>
              <a:cxnLst/>
              <a:rect l="l" t="t" r="r" b="b"/>
              <a:pathLst>
                <a:path w="430" h="50" extrusionOk="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238" name="Google Shape;238;p26"/>
            <p:cNvCxnSpPr/>
            <p:nvPr/>
          </p:nvCxnSpPr>
          <p:spPr>
            <a:xfrm>
              <a:off x="2317" y="2951"/>
              <a:ext cx="30" cy="1"/>
            </a:xfrm>
            <a:prstGeom prst="straightConnector1">
              <a:avLst/>
            </a:prstGeom>
            <a:noFill/>
            <a:ln w="9525" cap="flat" cmpd="sng">
              <a:solidFill>
                <a:srgbClr val="000000"/>
              </a:solidFill>
              <a:prstDash val="solid"/>
              <a:round/>
              <a:headEnd type="none" w="med" len="med"/>
              <a:tailEnd type="none" w="med" len="med"/>
            </a:ln>
          </p:spPr>
        </p:cxnSp>
        <p:sp>
          <p:nvSpPr>
            <p:cNvPr id="239" name="Google Shape;239;p26"/>
            <p:cNvSpPr/>
            <p:nvPr/>
          </p:nvSpPr>
          <p:spPr>
            <a:xfrm>
              <a:off x="2317" y="2923"/>
              <a:ext cx="44" cy="109"/>
            </a:xfrm>
            <a:custGeom>
              <a:avLst/>
              <a:gdLst/>
              <a:ahLst/>
              <a:cxnLst/>
              <a:rect l="l" t="t" r="r" b="b"/>
              <a:pathLst>
                <a:path w="87" h="219" extrusionOk="0">
                  <a:moveTo>
                    <a:pt x="87" y="219"/>
                  </a:moveTo>
                  <a:lnTo>
                    <a:pt x="0" y="55"/>
                  </a:lnTo>
                  <a:lnTo>
                    <a:pt x="28" y="0"/>
                  </a:lnTo>
                </a:path>
              </a:pathLst>
            </a:custGeom>
            <a:solidFill>
              <a:srgbClr val="3333FF"/>
            </a:solid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240" name="Google Shape;240;p26"/>
            <p:cNvCxnSpPr/>
            <p:nvPr/>
          </p:nvCxnSpPr>
          <p:spPr>
            <a:xfrm rot="10800000" flipH="1">
              <a:off x="2300" y="2951"/>
              <a:ext cx="47" cy="83"/>
            </a:xfrm>
            <a:prstGeom prst="straightConnector1">
              <a:avLst/>
            </a:prstGeom>
            <a:noFill/>
            <a:ln w="9525" cap="flat" cmpd="sng">
              <a:solidFill>
                <a:srgbClr val="000000"/>
              </a:solidFill>
              <a:prstDash val="solid"/>
              <a:round/>
              <a:headEnd type="none" w="med" len="med"/>
              <a:tailEnd type="none" w="med" len="med"/>
            </a:ln>
          </p:spPr>
        </p:cxnSp>
        <p:sp>
          <p:nvSpPr>
            <p:cNvPr id="241" name="Google Shape;241;p26"/>
            <p:cNvSpPr/>
            <p:nvPr/>
          </p:nvSpPr>
          <p:spPr>
            <a:xfrm>
              <a:off x="2317" y="3005"/>
              <a:ext cx="86" cy="27"/>
            </a:xfrm>
            <a:custGeom>
              <a:avLst/>
              <a:gdLst/>
              <a:ahLst/>
              <a:cxnLst/>
              <a:rect l="l" t="t" r="r" b="b"/>
              <a:pathLst>
                <a:path w="172" h="55" extrusionOk="0">
                  <a:moveTo>
                    <a:pt x="28" y="55"/>
                  </a:moveTo>
                  <a:lnTo>
                    <a:pt x="0" y="0"/>
                  </a:lnTo>
                  <a:lnTo>
                    <a:pt x="172" y="0"/>
                  </a:lnTo>
                  <a:lnTo>
                    <a:pt x="146" y="55"/>
                  </a:lnTo>
                </a:path>
              </a:pathLst>
            </a:custGeom>
            <a:solidFill>
              <a:srgbClr val="3333FF"/>
            </a:solid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242" name="Google Shape;242;p26"/>
            <p:cNvCxnSpPr/>
            <p:nvPr/>
          </p:nvCxnSpPr>
          <p:spPr>
            <a:xfrm rot="10800000">
              <a:off x="2375" y="2960"/>
              <a:ext cx="46" cy="74"/>
            </a:xfrm>
            <a:prstGeom prst="straightConnector1">
              <a:avLst/>
            </a:prstGeom>
            <a:noFill/>
            <a:ln w="9525" cap="flat" cmpd="sng">
              <a:solidFill>
                <a:srgbClr val="000000"/>
              </a:solidFill>
              <a:prstDash val="solid"/>
              <a:round/>
              <a:headEnd type="none" w="med" len="med"/>
              <a:tailEnd type="none" w="med" len="med"/>
            </a:ln>
          </p:spPr>
        </p:cxnSp>
        <p:sp>
          <p:nvSpPr>
            <p:cNvPr id="243" name="Google Shape;243;p26"/>
            <p:cNvSpPr/>
            <p:nvPr/>
          </p:nvSpPr>
          <p:spPr>
            <a:xfrm>
              <a:off x="2274" y="3034"/>
              <a:ext cx="215" cy="25"/>
            </a:xfrm>
            <a:custGeom>
              <a:avLst/>
              <a:gdLst/>
              <a:ahLst/>
              <a:cxnLst/>
              <a:rect l="l" t="t" r="r" b="b"/>
              <a:pathLst>
                <a:path w="430" h="50" extrusionOk="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44" name="Google Shape;244;p26"/>
            <p:cNvSpPr/>
            <p:nvPr/>
          </p:nvSpPr>
          <p:spPr>
            <a:xfrm>
              <a:off x="2290" y="3043"/>
              <a:ext cx="171" cy="1"/>
            </a:xfrm>
            <a:custGeom>
              <a:avLst/>
              <a:gdLst/>
              <a:ahLst/>
              <a:cxnLst/>
              <a:rect l="l" t="t" r="r" b="b"/>
              <a:pathLst>
                <a:path w="343" h="1" extrusionOk="0">
                  <a:moveTo>
                    <a:pt x="343" y="0"/>
                  </a:moveTo>
                  <a:lnTo>
                    <a:pt x="0" y="0"/>
                  </a:lnTo>
                  <a:lnTo>
                    <a:pt x="343" y="0"/>
                  </a:lnTo>
                </a:path>
              </a:pathLst>
            </a:custGeom>
            <a:solidFill>
              <a:srgbClr val="3333FF"/>
            </a:solid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45" name="Google Shape;245;p26"/>
            <p:cNvSpPr/>
            <p:nvPr/>
          </p:nvSpPr>
          <p:spPr>
            <a:xfrm>
              <a:off x="2347" y="2951"/>
              <a:ext cx="27" cy="83"/>
            </a:xfrm>
            <a:prstGeom prst="rect">
              <a:avLst/>
            </a:prstGeom>
            <a:solidFill>
              <a:srgbClr val="3333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46" name="Google Shape;246;p26"/>
            <p:cNvSpPr/>
            <p:nvPr/>
          </p:nvSpPr>
          <p:spPr>
            <a:xfrm>
              <a:off x="2281" y="2821"/>
              <a:ext cx="208" cy="175"/>
            </a:xfrm>
            <a:custGeom>
              <a:avLst/>
              <a:gdLst/>
              <a:ahLst/>
              <a:cxnLst/>
              <a:rect l="l" t="t" r="r" b="b"/>
              <a:pathLst>
                <a:path w="415" h="350" extrusionOk="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247" name="Google Shape;247;p26"/>
            <p:cNvCxnSpPr/>
            <p:nvPr/>
          </p:nvCxnSpPr>
          <p:spPr>
            <a:xfrm rot="10800000">
              <a:off x="2285" y="2824"/>
              <a:ext cx="136" cy="2"/>
            </a:xfrm>
            <a:prstGeom prst="straightConnector1">
              <a:avLst/>
            </a:prstGeom>
            <a:noFill/>
            <a:ln w="9525" cap="flat" cmpd="sng">
              <a:solidFill>
                <a:srgbClr val="000000"/>
              </a:solidFill>
              <a:prstDash val="solid"/>
              <a:round/>
              <a:headEnd type="none" w="med" len="med"/>
              <a:tailEnd type="none" w="med" len="med"/>
            </a:ln>
          </p:spPr>
        </p:cxnSp>
        <p:cxnSp>
          <p:nvCxnSpPr>
            <p:cNvPr id="248" name="Google Shape;248;p26"/>
            <p:cNvCxnSpPr/>
            <p:nvPr/>
          </p:nvCxnSpPr>
          <p:spPr>
            <a:xfrm flipH="1">
              <a:off x="2372" y="2826"/>
              <a:ext cx="49" cy="102"/>
            </a:xfrm>
            <a:prstGeom prst="straightConnector1">
              <a:avLst/>
            </a:prstGeom>
            <a:noFill/>
            <a:ln w="9525" cap="flat" cmpd="sng">
              <a:solidFill>
                <a:srgbClr val="000000"/>
              </a:solidFill>
              <a:prstDash val="solid"/>
              <a:round/>
              <a:headEnd type="none" w="med" len="med"/>
              <a:tailEnd type="none" w="med" len="med"/>
            </a:ln>
          </p:spPr>
        </p:cxnSp>
        <p:cxnSp>
          <p:nvCxnSpPr>
            <p:cNvPr id="249" name="Google Shape;249;p26"/>
            <p:cNvCxnSpPr/>
            <p:nvPr/>
          </p:nvCxnSpPr>
          <p:spPr>
            <a:xfrm>
              <a:off x="2421" y="2826"/>
              <a:ext cx="67" cy="144"/>
            </a:xfrm>
            <a:prstGeom prst="straightConnector1">
              <a:avLst/>
            </a:prstGeom>
            <a:noFill/>
            <a:ln w="9525" cap="flat" cmpd="sng">
              <a:solidFill>
                <a:srgbClr val="000000"/>
              </a:solidFill>
              <a:prstDash val="solid"/>
              <a:round/>
              <a:headEnd type="none" w="med" len="med"/>
              <a:tailEnd type="none" w="med" len="med"/>
            </a:ln>
          </p:spPr>
        </p:cxnSp>
        <p:sp>
          <p:nvSpPr>
            <p:cNvPr id="250" name="Google Shape;250;p26"/>
            <p:cNvSpPr/>
            <p:nvPr/>
          </p:nvSpPr>
          <p:spPr>
            <a:xfrm>
              <a:off x="2349" y="2902"/>
              <a:ext cx="51" cy="40"/>
            </a:xfrm>
            <a:custGeom>
              <a:avLst/>
              <a:gdLst/>
              <a:ahLst/>
              <a:cxnLst/>
              <a:rect l="l" t="t" r="r" b="b"/>
              <a:pathLst>
                <a:path w="101" h="80" extrusionOk="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51" name="Google Shape;251;p26"/>
          <p:cNvGrpSpPr/>
          <p:nvPr/>
        </p:nvGrpSpPr>
        <p:grpSpPr>
          <a:xfrm flipH="1">
            <a:off x="5694363" y="5372100"/>
            <a:ext cx="298450" cy="211138"/>
            <a:chOff x="2274" y="2821"/>
            <a:chExt cx="215" cy="238"/>
          </a:xfrm>
        </p:grpSpPr>
        <p:sp>
          <p:nvSpPr>
            <p:cNvPr id="252" name="Google Shape;252;p26"/>
            <p:cNvSpPr/>
            <p:nvPr/>
          </p:nvSpPr>
          <p:spPr>
            <a:xfrm>
              <a:off x="2274" y="3034"/>
              <a:ext cx="215" cy="25"/>
            </a:xfrm>
            <a:custGeom>
              <a:avLst/>
              <a:gdLst/>
              <a:ahLst/>
              <a:cxnLst/>
              <a:rect l="l" t="t" r="r" b="b"/>
              <a:pathLst>
                <a:path w="430" h="50" extrusionOk="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253" name="Google Shape;253;p26"/>
            <p:cNvCxnSpPr/>
            <p:nvPr/>
          </p:nvCxnSpPr>
          <p:spPr>
            <a:xfrm>
              <a:off x="2317" y="2951"/>
              <a:ext cx="30" cy="1"/>
            </a:xfrm>
            <a:prstGeom prst="straightConnector1">
              <a:avLst/>
            </a:prstGeom>
            <a:noFill/>
            <a:ln w="9525" cap="flat" cmpd="sng">
              <a:solidFill>
                <a:srgbClr val="000000"/>
              </a:solidFill>
              <a:prstDash val="solid"/>
              <a:round/>
              <a:headEnd type="none" w="med" len="med"/>
              <a:tailEnd type="none" w="med" len="med"/>
            </a:ln>
          </p:spPr>
        </p:cxnSp>
        <p:sp>
          <p:nvSpPr>
            <p:cNvPr id="254" name="Google Shape;254;p26"/>
            <p:cNvSpPr/>
            <p:nvPr/>
          </p:nvSpPr>
          <p:spPr>
            <a:xfrm>
              <a:off x="2317" y="2923"/>
              <a:ext cx="44" cy="109"/>
            </a:xfrm>
            <a:custGeom>
              <a:avLst/>
              <a:gdLst/>
              <a:ahLst/>
              <a:cxnLst/>
              <a:rect l="l" t="t" r="r" b="b"/>
              <a:pathLst>
                <a:path w="87" h="219" extrusionOk="0">
                  <a:moveTo>
                    <a:pt x="87" y="219"/>
                  </a:moveTo>
                  <a:lnTo>
                    <a:pt x="0" y="55"/>
                  </a:lnTo>
                  <a:lnTo>
                    <a:pt x="28" y="0"/>
                  </a:lnTo>
                </a:path>
              </a:pathLst>
            </a:custGeom>
            <a:solidFill>
              <a:srgbClr val="3333FF"/>
            </a:solid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255" name="Google Shape;255;p26"/>
            <p:cNvCxnSpPr/>
            <p:nvPr/>
          </p:nvCxnSpPr>
          <p:spPr>
            <a:xfrm rot="10800000" flipH="1">
              <a:off x="2300" y="2951"/>
              <a:ext cx="47" cy="83"/>
            </a:xfrm>
            <a:prstGeom prst="straightConnector1">
              <a:avLst/>
            </a:prstGeom>
            <a:noFill/>
            <a:ln w="9525" cap="flat" cmpd="sng">
              <a:solidFill>
                <a:srgbClr val="000000"/>
              </a:solidFill>
              <a:prstDash val="solid"/>
              <a:round/>
              <a:headEnd type="none" w="med" len="med"/>
              <a:tailEnd type="none" w="med" len="med"/>
            </a:ln>
          </p:spPr>
        </p:cxnSp>
        <p:sp>
          <p:nvSpPr>
            <p:cNvPr id="256" name="Google Shape;256;p26"/>
            <p:cNvSpPr/>
            <p:nvPr/>
          </p:nvSpPr>
          <p:spPr>
            <a:xfrm>
              <a:off x="2317" y="3005"/>
              <a:ext cx="86" cy="27"/>
            </a:xfrm>
            <a:custGeom>
              <a:avLst/>
              <a:gdLst/>
              <a:ahLst/>
              <a:cxnLst/>
              <a:rect l="l" t="t" r="r" b="b"/>
              <a:pathLst>
                <a:path w="172" h="55" extrusionOk="0">
                  <a:moveTo>
                    <a:pt x="28" y="55"/>
                  </a:moveTo>
                  <a:lnTo>
                    <a:pt x="0" y="0"/>
                  </a:lnTo>
                  <a:lnTo>
                    <a:pt x="172" y="0"/>
                  </a:lnTo>
                  <a:lnTo>
                    <a:pt x="146" y="55"/>
                  </a:lnTo>
                </a:path>
              </a:pathLst>
            </a:custGeom>
            <a:solidFill>
              <a:srgbClr val="3333FF"/>
            </a:solid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257" name="Google Shape;257;p26"/>
            <p:cNvCxnSpPr/>
            <p:nvPr/>
          </p:nvCxnSpPr>
          <p:spPr>
            <a:xfrm rot="10800000">
              <a:off x="2375" y="2960"/>
              <a:ext cx="46" cy="74"/>
            </a:xfrm>
            <a:prstGeom prst="straightConnector1">
              <a:avLst/>
            </a:prstGeom>
            <a:noFill/>
            <a:ln w="9525" cap="flat" cmpd="sng">
              <a:solidFill>
                <a:srgbClr val="000000"/>
              </a:solidFill>
              <a:prstDash val="solid"/>
              <a:round/>
              <a:headEnd type="none" w="med" len="med"/>
              <a:tailEnd type="none" w="med" len="med"/>
            </a:ln>
          </p:spPr>
        </p:cxnSp>
        <p:sp>
          <p:nvSpPr>
            <p:cNvPr id="258" name="Google Shape;258;p26"/>
            <p:cNvSpPr/>
            <p:nvPr/>
          </p:nvSpPr>
          <p:spPr>
            <a:xfrm>
              <a:off x="2274" y="3034"/>
              <a:ext cx="215" cy="25"/>
            </a:xfrm>
            <a:custGeom>
              <a:avLst/>
              <a:gdLst/>
              <a:ahLst/>
              <a:cxnLst/>
              <a:rect l="l" t="t" r="r" b="b"/>
              <a:pathLst>
                <a:path w="430" h="50" extrusionOk="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59" name="Google Shape;259;p26"/>
            <p:cNvSpPr/>
            <p:nvPr/>
          </p:nvSpPr>
          <p:spPr>
            <a:xfrm>
              <a:off x="2290" y="3043"/>
              <a:ext cx="171" cy="1"/>
            </a:xfrm>
            <a:custGeom>
              <a:avLst/>
              <a:gdLst/>
              <a:ahLst/>
              <a:cxnLst/>
              <a:rect l="l" t="t" r="r" b="b"/>
              <a:pathLst>
                <a:path w="343" h="1" extrusionOk="0">
                  <a:moveTo>
                    <a:pt x="343" y="0"/>
                  </a:moveTo>
                  <a:lnTo>
                    <a:pt x="0" y="0"/>
                  </a:lnTo>
                  <a:lnTo>
                    <a:pt x="343" y="0"/>
                  </a:lnTo>
                </a:path>
              </a:pathLst>
            </a:custGeom>
            <a:solidFill>
              <a:srgbClr val="3333FF"/>
            </a:solid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60" name="Google Shape;260;p26"/>
            <p:cNvSpPr/>
            <p:nvPr/>
          </p:nvSpPr>
          <p:spPr>
            <a:xfrm>
              <a:off x="2347" y="2951"/>
              <a:ext cx="27" cy="83"/>
            </a:xfrm>
            <a:prstGeom prst="rect">
              <a:avLst/>
            </a:prstGeom>
            <a:solidFill>
              <a:srgbClr val="3333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61" name="Google Shape;261;p26"/>
            <p:cNvSpPr/>
            <p:nvPr/>
          </p:nvSpPr>
          <p:spPr>
            <a:xfrm>
              <a:off x="2281" y="2821"/>
              <a:ext cx="208" cy="175"/>
            </a:xfrm>
            <a:custGeom>
              <a:avLst/>
              <a:gdLst/>
              <a:ahLst/>
              <a:cxnLst/>
              <a:rect l="l" t="t" r="r" b="b"/>
              <a:pathLst>
                <a:path w="415" h="350" extrusionOk="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262" name="Google Shape;262;p26"/>
            <p:cNvCxnSpPr/>
            <p:nvPr/>
          </p:nvCxnSpPr>
          <p:spPr>
            <a:xfrm rot="10800000">
              <a:off x="2285" y="2824"/>
              <a:ext cx="136" cy="2"/>
            </a:xfrm>
            <a:prstGeom prst="straightConnector1">
              <a:avLst/>
            </a:prstGeom>
            <a:noFill/>
            <a:ln w="9525" cap="flat" cmpd="sng">
              <a:solidFill>
                <a:srgbClr val="000000"/>
              </a:solidFill>
              <a:prstDash val="solid"/>
              <a:round/>
              <a:headEnd type="none" w="med" len="med"/>
              <a:tailEnd type="none" w="med" len="med"/>
            </a:ln>
          </p:spPr>
        </p:cxnSp>
        <p:cxnSp>
          <p:nvCxnSpPr>
            <p:cNvPr id="263" name="Google Shape;263;p26"/>
            <p:cNvCxnSpPr/>
            <p:nvPr/>
          </p:nvCxnSpPr>
          <p:spPr>
            <a:xfrm flipH="1">
              <a:off x="2372" y="2826"/>
              <a:ext cx="49" cy="102"/>
            </a:xfrm>
            <a:prstGeom prst="straightConnector1">
              <a:avLst/>
            </a:prstGeom>
            <a:noFill/>
            <a:ln w="9525" cap="flat" cmpd="sng">
              <a:solidFill>
                <a:srgbClr val="000000"/>
              </a:solidFill>
              <a:prstDash val="solid"/>
              <a:round/>
              <a:headEnd type="none" w="med" len="med"/>
              <a:tailEnd type="none" w="med" len="med"/>
            </a:ln>
          </p:spPr>
        </p:cxnSp>
        <p:cxnSp>
          <p:nvCxnSpPr>
            <p:cNvPr id="264" name="Google Shape;264;p26"/>
            <p:cNvCxnSpPr/>
            <p:nvPr/>
          </p:nvCxnSpPr>
          <p:spPr>
            <a:xfrm>
              <a:off x="2421" y="2826"/>
              <a:ext cx="67" cy="144"/>
            </a:xfrm>
            <a:prstGeom prst="straightConnector1">
              <a:avLst/>
            </a:prstGeom>
            <a:noFill/>
            <a:ln w="9525" cap="flat" cmpd="sng">
              <a:solidFill>
                <a:srgbClr val="000000"/>
              </a:solidFill>
              <a:prstDash val="solid"/>
              <a:round/>
              <a:headEnd type="none" w="med" len="med"/>
              <a:tailEnd type="none" w="med" len="med"/>
            </a:ln>
          </p:spPr>
        </p:cxnSp>
        <p:sp>
          <p:nvSpPr>
            <p:cNvPr id="265" name="Google Shape;265;p26"/>
            <p:cNvSpPr/>
            <p:nvPr/>
          </p:nvSpPr>
          <p:spPr>
            <a:xfrm>
              <a:off x="2349" y="2902"/>
              <a:ext cx="51" cy="40"/>
            </a:xfrm>
            <a:custGeom>
              <a:avLst/>
              <a:gdLst/>
              <a:ahLst/>
              <a:cxnLst/>
              <a:rect l="l" t="t" r="r" b="b"/>
              <a:pathLst>
                <a:path w="101" h="80" extrusionOk="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pic>
        <p:nvPicPr>
          <p:cNvPr id="266" name="Google Shape;266;p26" descr="MMj03957750000[1]"/>
          <p:cNvPicPr preferRelativeResize="0"/>
          <p:nvPr/>
        </p:nvPicPr>
        <p:blipFill rotWithShape="1">
          <a:blip r:embed="rId4">
            <a:alphaModFix/>
          </a:blip>
          <a:srcRect/>
          <a:stretch/>
        </p:blipFill>
        <p:spPr>
          <a:xfrm>
            <a:off x="5081588" y="4649788"/>
            <a:ext cx="561975" cy="479425"/>
          </a:xfrm>
          <a:prstGeom prst="rect">
            <a:avLst/>
          </a:prstGeom>
          <a:noFill/>
          <a:ln>
            <a:noFill/>
          </a:ln>
        </p:spPr>
      </p:pic>
      <p:pic>
        <p:nvPicPr>
          <p:cNvPr id="267" name="Google Shape;267;p26" descr="cocktail"/>
          <p:cNvPicPr preferRelativeResize="0"/>
          <p:nvPr/>
        </p:nvPicPr>
        <p:blipFill rotWithShape="1">
          <a:blip r:embed="rId5">
            <a:alphaModFix/>
          </a:blip>
          <a:srcRect/>
          <a:stretch/>
        </p:blipFill>
        <p:spPr>
          <a:xfrm>
            <a:off x="6469063" y="4568825"/>
            <a:ext cx="2030412" cy="1041400"/>
          </a:xfrm>
          <a:prstGeom prst="rect">
            <a:avLst/>
          </a:prstGeom>
          <a:noFill/>
          <a:ln>
            <a:noFill/>
          </a:ln>
        </p:spPr>
      </p:pic>
      <p:cxnSp>
        <p:nvCxnSpPr>
          <p:cNvPr id="268" name="Google Shape;268;p26"/>
          <p:cNvCxnSpPr/>
          <p:nvPr/>
        </p:nvCxnSpPr>
        <p:spPr>
          <a:xfrm>
            <a:off x="1708150" y="4627563"/>
            <a:ext cx="242888" cy="1587"/>
          </a:xfrm>
          <a:prstGeom prst="straightConnector1">
            <a:avLst/>
          </a:prstGeom>
          <a:noFill/>
          <a:ln w="9525" cap="flat" cmpd="sng">
            <a:solidFill>
              <a:schemeClr val="dk1"/>
            </a:solidFill>
            <a:prstDash val="solid"/>
            <a:round/>
            <a:headEnd type="none" w="med" len="med"/>
            <a:tailEnd type="none" w="med" len="med"/>
          </a:ln>
        </p:spPr>
      </p:cxnSp>
      <p:cxnSp>
        <p:nvCxnSpPr>
          <p:cNvPr id="269" name="Google Shape;269;p26"/>
          <p:cNvCxnSpPr/>
          <p:nvPr/>
        </p:nvCxnSpPr>
        <p:spPr>
          <a:xfrm>
            <a:off x="1708150" y="4627563"/>
            <a:ext cx="242888" cy="1587"/>
          </a:xfrm>
          <a:prstGeom prst="straightConnector1">
            <a:avLst/>
          </a:prstGeom>
          <a:noFill/>
          <a:ln w="9525" cap="flat" cmpd="sng">
            <a:solidFill>
              <a:schemeClr val="dk1"/>
            </a:solidFill>
            <a:prstDash val="solid"/>
            <a:round/>
            <a:headEnd type="none" w="med" len="med"/>
            <a:tailEnd type="none" w="med" len="med"/>
          </a:ln>
        </p:spPr>
      </p:cxnSp>
      <p:cxnSp>
        <p:nvCxnSpPr>
          <p:cNvPr id="270" name="Google Shape;270;p26"/>
          <p:cNvCxnSpPr/>
          <p:nvPr/>
        </p:nvCxnSpPr>
        <p:spPr>
          <a:xfrm>
            <a:off x="1639888" y="5264150"/>
            <a:ext cx="190500" cy="1588"/>
          </a:xfrm>
          <a:prstGeom prst="straightConnector1">
            <a:avLst/>
          </a:prstGeom>
          <a:noFill/>
          <a:ln w="9525" cap="flat" cmpd="sng">
            <a:solidFill>
              <a:schemeClr val="dk1"/>
            </a:solidFill>
            <a:prstDash val="solid"/>
            <a:round/>
            <a:headEnd type="none" w="med" len="med"/>
            <a:tailEnd type="none" w="med" len="med"/>
          </a:ln>
        </p:spPr>
      </p:cxnSp>
      <p:grpSp>
        <p:nvGrpSpPr>
          <p:cNvPr id="271" name="Google Shape;271;p26"/>
          <p:cNvGrpSpPr/>
          <p:nvPr/>
        </p:nvGrpSpPr>
        <p:grpSpPr>
          <a:xfrm flipH="1">
            <a:off x="977900" y="5140325"/>
            <a:ext cx="501650" cy="512763"/>
            <a:chOff x="2839" y="3501"/>
            <a:chExt cx="755" cy="803"/>
          </a:xfrm>
        </p:grpSpPr>
        <p:pic>
          <p:nvPicPr>
            <p:cNvPr id="272" name="Google Shape;272;p26" descr="desktop_computer_stylized_medium"/>
            <p:cNvPicPr preferRelativeResize="0"/>
            <p:nvPr/>
          </p:nvPicPr>
          <p:blipFill rotWithShape="1">
            <a:blip r:embed="rId6">
              <a:alphaModFix/>
            </a:blip>
            <a:srcRect/>
            <a:stretch/>
          </p:blipFill>
          <p:spPr>
            <a:xfrm>
              <a:off x="2839" y="3501"/>
              <a:ext cx="755" cy="803"/>
            </a:xfrm>
            <a:prstGeom prst="rect">
              <a:avLst/>
            </a:prstGeom>
            <a:noFill/>
            <a:ln>
              <a:noFill/>
            </a:ln>
          </p:spPr>
        </p:pic>
        <p:sp>
          <p:nvSpPr>
            <p:cNvPr id="273" name="Google Shape;273;p26"/>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74" name="Google Shape;274;p26"/>
          <p:cNvGrpSpPr/>
          <p:nvPr/>
        </p:nvGrpSpPr>
        <p:grpSpPr>
          <a:xfrm>
            <a:off x="3038475" y="4186238"/>
            <a:ext cx="635000" cy="491904"/>
            <a:chOff x="3061" y="2530"/>
            <a:chExt cx="400" cy="310"/>
          </a:xfrm>
        </p:grpSpPr>
        <p:grpSp>
          <p:nvGrpSpPr>
            <p:cNvPr id="275" name="Google Shape;275;p26"/>
            <p:cNvGrpSpPr/>
            <p:nvPr/>
          </p:nvGrpSpPr>
          <p:grpSpPr>
            <a:xfrm>
              <a:off x="3061" y="2530"/>
              <a:ext cx="327" cy="81"/>
              <a:chOff x="2199" y="955"/>
              <a:chExt cx="2547" cy="506"/>
            </a:xfrm>
          </p:grpSpPr>
          <p:sp>
            <p:nvSpPr>
              <p:cNvPr id="276" name="Google Shape;276;p26"/>
              <p:cNvSpPr/>
              <p:nvPr/>
            </p:nvSpPr>
            <p:spPr>
              <a:xfrm>
                <a:off x="2199" y="1166"/>
                <a:ext cx="260" cy="281"/>
              </a:xfrm>
              <a:custGeom>
                <a:avLst/>
                <a:gdLst/>
                <a:ahLst/>
                <a:cxnLst/>
                <a:rect l="l" t="t" r="r" b="b"/>
                <a:pathLst>
                  <a:path w="260" h="281" extrusionOk="0">
                    <a:moveTo>
                      <a:pt x="260" y="0"/>
                    </a:moveTo>
                    <a:cubicBezTo>
                      <a:pt x="224" y="19"/>
                      <a:pt x="79" y="77"/>
                      <a:pt x="42" y="112"/>
                    </a:cubicBezTo>
                    <a:cubicBezTo>
                      <a:pt x="5" y="143"/>
                      <a:pt x="0" y="183"/>
                      <a:pt x="35" y="211"/>
                    </a:cubicBezTo>
                    <a:cubicBezTo>
                      <a:pt x="70" y="239"/>
                      <a:pt x="208" y="266"/>
                      <a:pt x="253" y="281"/>
                    </a:cubicBezTo>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77" name="Google Shape;277;p26"/>
              <p:cNvSpPr/>
              <p:nvPr/>
            </p:nvSpPr>
            <p:spPr>
              <a:xfrm>
                <a:off x="2482" y="1040"/>
                <a:ext cx="900" cy="421"/>
              </a:xfrm>
              <a:custGeom>
                <a:avLst/>
                <a:gdLst/>
                <a:ahLst/>
                <a:cxnLst/>
                <a:rect l="l" t="t" r="r" b="b"/>
                <a:pathLst>
                  <a:path w="900" h="421" extrusionOk="0">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78" name="Google Shape;278;p26"/>
              <p:cNvSpPr/>
              <p:nvPr/>
            </p:nvSpPr>
            <p:spPr>
              <a:xfrm>
                <a:off x="2782" y="1068"/>
                <a:ext cx="428" cy="269"/>
              </a:xfrm>
              <a:custGeom>
                <a:avLst/>
                <a:gdLst/>
                <a:ahLst/>
                <a:cxnLst/>
                <a:rect l="l" t="t" r="r" b="b"/>
                <a:pathLst>
                  <a:path w="428" h="269" extrusionOk="0">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79" name="Google Shape;279;p26"/>
              <p:cNvSpPr/>
              <p:nvPr/>
            </p:nvSpPr>
            <p:spPr>
              <a:xfrm>
                <a:off x="3554" y="1075"/>
                <a:ext cx="377" cy="239"/>
              </a:xfrm>
              <a:custGeom>
                <a:avLst/>
                <a:gdLst/>
                <a:ahLst/>
                <a:cxnLst/>
                <a:rect l="l" t="t" r="r" b="b"/>
                <a:pathLst>
                  <a:path w="377" h="239" extrusionOk="0">
                    <a:moveTo>
                      <a:pt x="42" y="239"/>
                    </a:moveTo>
                    <a:cubicBezTo>
                      <a:pt x="89" y="224"/>
                      <a:pt x="285" y="178"/>
                      <a:pt x="335" y="146"/>
                    </a:cubicBezTo>
                    <a:cubicBezTo>
                      <a:pt x="372" y="115"/>
                      <a:pt x="377" y="75"/>
                      <a:pt x="342" y="47"/>
                    </a:cubicBezTo>
                    <a:cubicBezTo>
                      <a:pt x="286" y="23"/>
                      <a:pt x="71" y="10"/>
                      <a:pt x="0" y="0"/>
                    </a:cubicBezTo>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80" name="Google Shape;280;p26"/>
              <p:cNvSpPr/>
              <p:nvPr/>
            </p:nvSpPr>
            <p:spPr>
              <a:xfrm>
                <a:off x="3646" y="997"/>
                <a:ext cx="660" cy="336"/>
              </a:xfrm>
              <a:custGeom>
                <a:avLst/>
                <a:gdLst/>
                <a:ahLst/>
                <a:cxnLst/>
                <a:rect l="l" t="t" r="r" b="b"/>
                <a:pathLst>
                  <a:path w="646" h="300" extrusionOk="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81" name="Google Shape;281;p26"/>
              <p:cNvSpPr/>
              <p:nvPr/>
            </p:nvSpPr>
            <p:spPr>
              <a:xfrm>
                <a:off x="4116" y="955"/>
                <a:ext cx="630" cy="397"/>
              </a:xfrm>
              <a:custGeom>
                <a:avLst/>
                <a:gdLst/>
                <a:ahLst/>
                <a:cxnLst/>
                <a:rect l="l" t="t" r="r" b="b"/>
                <a:pathLst>
                  <a:path w="630" h="397" extrusionOk="0">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pic>
          <p:nvPicPr>
            <p:cNvPr id="282" name="Google Shape;282;p26" descr="laptop_keyboard"/>
            <p:cNvPicPr preferRelativeResize="0"/>
            <p:nvPr/>
          </p:nvPicPr>
          <p:blipFill rotWithShape="1">
            <a:blip r:embed="rId7">
              <a:alphaModFix/>
            </a:blip>
            <a:srcRect/>
            <a:stretch/>
          </p:blipFill>
          <p:spPr>
            <a:xfrm rot="109064" flipH="1">
              <a:off x="3109" y="2736"/>
              <a:ext cx="245" cy="100"/>
            </a:xfrm>
            <a:prstGeom prst="rect">
              <a:avLst/>
            </a:prstGeom>
            <a:noFill/>
            <a:ln>
              <a:noFill/>
            </a:ln>
          </p:spPr>
        </p:pic>
        <p:sp>
          <p:nvSpPr>
            <p:cNvPr id="283" name="Google Shape;283;p26"/>
            <p:cNvSpPr/>
            <p:nvPr/>
          </p:nvSpPr>
          <p:spPr>
            <a:xfrm>
              <a:off x="3190" y="2638"/>
              <a:ext cx="197" cy="131"/>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pic>
          <p:nvPicPr>
            <p:cNvPr id="284" name="Google Shape;284;p26" descr="screen"/>
            <p:cNvPicPr preferRelativeResize="0"/>
            <p:nvPr/>
          </p:nvPicPr>
          <p:blipFill rotWithShape="1">
            <a:blip r:embed="rId8">
              <a:alphaModFix/>
            </a:blip>
            <a:srcRect/>
            <a:stretch/>
          </p:blipFill>
          <p:spPr>
            <a:xfrm>
              <a:off x="3200" y="2641"/>
              <a:ext cx="179" cy="120"/>
            </a:xfrm>
            <a:prstGeom prst="rect">
              <a:avLst/>
            </a:prstGeom>
            <a:noFill/>
            <a:ln>
              <a:noFill/>
            </a:ln>
          </p:spPr>
        </p:pic>
        <p:sp>
          <p:nvSpPr>
            <p:cNvPr id="285" name="Google Shape;285;p26"/>
            <p:cNvSpPr/>
            <p:nvPr/>
          </p:nvSpPr>
          <p:spPr>
            <a:xfrm>
              <a:off x="3226" y="2634"/>
              <a:ext cx="167" cy="25"/>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86" name="Google Shape;286;p26"/>
            <p:cNvSpPr/>
            <p:nvPr/>
          </p:nvSpPr>
          <p:spPr>
            <a:xfrm>
              <a:off x="3189" y="2634"/>
              <a:ext cx="46" cy="102"/>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87" name="Google Shape;287;p26"/>
            <p:cNvSpPr/>
            <p:nvPr/>
          </p:nvSpPr>
          <p:spPr>
            <a:xfrm>
              <a:off x="3342" y="2652"/>
              <a:ext cx="50" cy="117"/>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88" name="Google Shape;288;p26"/>
            <p:cNvSpPr/>
            <p:nvPr/>
          </p:nvSpPr>
          <p:spPr>
            <a:xfrm>
              <a:off x="3188" y="2730"/>
              <a:ext cx="183" cy="40"/>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89" name="Google Shape;289;p26"/>
            <p:cNvSpPr/>
            <p:nvPr/>
          </p:nvSpPr>
          <p:spPr>
            <a:xfrm>
              <a:off x="3347" y="2653"/>
              <a:ext cx="47" cy="118"/>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90" name="Google Shape;290;p26"/>
            <p:cNvSpPr/>
            <p:nvPr/>
          </p:nvSpPr>
          <p:spPr>
            <a:xfrm>
              <a:off x="3188" y="2736"/>
              <a:ext cx="163" cy="39"/>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291" name="Google Shape;291;p26"/>
            <p:cNvGrpSpPr/>
            <p:nvPr/>
          </p:nvGrpSpPr>
          <p:grpSpPr>
            <a:xfrm>
              <a:off x="3186" y="2777"/>
              <a:ext cx="55" cy="24"/>
              <a:chOff x="1740" y="2642"/>
              <a:chExt cx="752" cy="327"/>
            </a:xfrm>
          </p:grpSpPr>
          <p:sp>
            <p:nvSpPr>
              <p:cNvPr id="292" name="Google Shape;292;p26"/>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93" name="Google Shape;293;p26"/>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94" name="Google Shape;294;p26"/>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95" name="Google Shape;295;p26"/>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96" name="Google Shape;296;p26"/>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97" name="Google Shape;297;p26"/>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298" name="Google Shape;298;p26"/>
            <p:cNvSpPr/>
            <p:nvPr/>
          </p:nvSpPr>
          <p:spPr>
            <a:xfrm>
              <a:off x="3280" y="2781"/>
              <a:ext cx="67" cy="51"/>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99" name="Google Shape;299;p26"/>
            <p:cNvSpPr/>
            <p:nvPr/>
          </p:nvSpPr>
          <p:spPr>
            <a:xfrm>
              <a:off x="3109" y="2785"/>
              <a:ext cx="171" cy="46"/>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00" name="Google Shape;300;p26"/>
            <p:cNvSpPr/>
            <p:nvPr/>
          </p:nvSpPr>
          <p:spPr>
            <a:xfrm>
              <a:off x="3110" y="2776"/>
              <a:ext cx="1" cy="10"/>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01" name="Google Shape;301;p26"/>
            <p:cNvSpPr/>
            <p:nvPr/>
          </p:nvSpPr>
          <p:spPr>
            <a:xfrm>
              <a:off x="3110" y="2738"/>
              <a:ext cx="79" cy="39"/>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02" name="Google Shape;302;p26"/>
            <p:cNvSpPr/>
            <p:nvPr/>
          </p:nvSpPr>
          <p:spPr>
            <a:xfrm>
              <a:off x="3115" y="2778"/>
              <a:ext cx="162" cy="45"/>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03" name="Google Shape;303;p26"/>
            <p:cNvSpPr/>
            <p:nvPr/>
          </p:nvSpPr>
          <p:spPr>
            <a:xfrm rot="10800000" flipH="1">
              <a:off x="3277" y="2775"/>
              <a:ext cx="66" cy="47"/>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04" name="Google Shape;304;p26"/>
            <p:cNvSpPr/>
            <p:nvPr/>
          </p:nvSpPr>
          <p:spPr>
            <a:xfrm>
              <a:off x="3382" y="2736"/>
              <a:ext cx="1" cy="10"/>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05" name="Google Shape;305;p26"/>
            <p:cNvSpPr/>
            <p:nvPr/>
          </p:nvSpPr>
          <p:spPr>
            <a:xfrm>
              <a:off x="3382" y="2698"/>
              <a:ext cx="79" cy="39"/>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306" name="Google Shape;306;p26"/>
          <p:cNvGrpSpPr/>
          <p:nvPr/>
        </p:nvGrpSpPr>
        <p:grpSpPr>
          <a:xfrm>
            <a:off x="3925888" y="4354513"/>
            <a:ext cx="536575" cy="407766"/>
            <a:chOff x="3328" y="2543"/>
            <a:chExt cx="338" cy="257"/>
          </a:xfrm>
        </p:grpSpPr>
        <p:grpSp>
          <p:nvGrpSpPr>
            <p:cNvPr id="307" name="Google Shape;307;p26"/>
            <p:cNvGrpSpPr/>
            <p:nvPr/>
          </p:nvGrpSpPr>
          <p:grpSpPr>
            <a:xfrm>
              <a:off x="3328" y="2543"/>
              <a:ext cx="327" cy="81"/>
              <a:chOff x="2199" y="955"/>
              <a:chExt cx="2547" cy="506"/>
            </a:xfrm>
          </p:grpSpPr>
          <p:sp>
            <p:nvSpPr>
              <p:cNvPr id="308" name="Google Shape;308;p26"/>
              <p:cNvSpPr/>
              <p:nvPr/>
            </p:nvSpPr>
            <p:spPr>
              <a:xfrm>
                <a:off x="2199" y="1166"/>
                <a:ext cx="260" cy="281"/>
              </a:xfrm>
              <a:custGeom>
                <a:avLst/>
                <a:gdLst/>
                <a:ahLst/>
                <a:cxnLst/>
                <a:rect l="l" t="t" r="r" b="b"/>
                <a:pathLst>
                  <a:path w="260" h="281" extrusionOk="0">
                    <a:moveTo>
                      <a:pt x="260" y="0"/>
                    </a:moveTo>
                    <a:cubicBezTo>
                      <a:pt x="224" y="19"/>
                      <a:pt x="79" y="77"/>
                      <a:pt x="42" y="112"/>
                    </a:cubicBezTo>
                    <a:cubicBezTo>
                      <a:pt x="5" y="143"/>
                      <a:pt x="0" y="183"/>
                      <a:pt x="35" y="211"/>
                    </a:cubicBezTo>
                    <a:cubicBezTo>
                      <a:pt x="70" y="239"/>
                      <a:pt x="208" y="266"/>
                      <a:pt x="253" y="281"/>
                    </a:cubicBezTo>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09" name="Google Shape;309;p26"/>
              <p:cNvSpPr/>
              <p:nvPr/>
            </p:nvSpPr>
            <p:spPr>
              <a:xfrm>
                <a:off x="2482" y="1040"/>
                <a:ext cx="900" cy="421"/>
              </a:xfrm>
              <a:custGeom>
                <a:avLst/>
                <a:gdLst/>
                <a:ahLst/>
                <a:cxnLst/>
                <a:rect l="l" t="t" r="r" b="b"/>
                <a:pathLst>
                  <a:path w="900" h="421" extrusionOk="0">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10" name="Google Shape;310;p26"/>
              <p:cNvSpPr/>
              <p:nvPr/>
            </p:nvSpPr>
            <p:spPr>
              <a:xfrm>
                <a:off x="2782" y="1068"/>
                <a:ext cx="428" cy="269"/>
              </a:xfrm>
              <a:custGeom>
                <a:avLst/>
                <a:gdLst/>
                <a:ahLst/>
                <a:cxnLst/>
                <a:rect l="l" t="t" r="r" b="b"/>
                <a:pathLst>
                  <a:path w="428" h="269" extrusionOk="0">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11" name="Google Shape;311;p26"/>
              <p:cNvSpPr/>
              <p:nvPr/>
            </p:nvSpPr>
            <p:spPr>
              <a:xfrm>
                <a:off x="3554" y="1075"/>
                <a:ext cx="377" cy="239"/>
              </a:xfrm>
              <a:custGeom>
                <a:avLst/>
                <a:gdLst/>
                <a:ahLst/>
                <a:cxnLst/>
                <a:rect l="l" t="t" r="r" b="b"/>
                <a:pathLst>
                  <a:path w="377" h="239" extrusionOk="0">
                    <a:moveTo>
                      <a:pt x="42" y="239"/>
                    </a:moveTo>
                    <a:cubicBezTo>
                      <a:pt x="89" y="224"/>
                      <a:pt x="285" y="178"/>
                      <a:pt x="335" y="146"/>
                    </a:cubicBezTo>
                    <a:cubicBezTo>
                      <a:pt x="372" y="115"/>
                      <a:pt x="377" y="75"/>
                      <a:pt x="342" y="47"/>
                    </a:cubicBezTo>
                    <a:cubicBezTo>
                      <a:pt x="286" y="23"/>
                      <a:pt x="71" y="10"/>
                      <a:pt x="0" y="0"/>
                    </a:cubicBezTo>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12" name="Google Shape;312;p26"/>
              <p:cNvSpPr/>
              <p:nvPr/>
            </p:nvSpPr>
            <p:spPr>
              <a:xfrm>
                <a:off x="3646" y="997"/>
                <a:ext cx="660" cy="336"/>
              </a:xfrm>
              <a:custGeom>
                <a:avLst/>
                <a:gdLst/>
                <a:ahLst/>
                <a:cxnLst/>
                <a:rect l="l" t="t" r="r" b="b"/>
                <a:pathLst>
                  <a:path w="646" h="300" extrusionOk="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13" name="Google Shape;313;p26"/>
              <p:cNvSpPr/>
              <p:nvPr/>
            </p:nvSpPr>
            <p:spPr>
              <a:xfrm>
                <a:off x="4116" y="955"/>
                <a:ext cx="630" cy="397"/>
              </a:xfrm>
              <a:custGeom>
                <a:avLst/>
                <a:gdLst/>
                <a:ahLst/>
                <a:cxnLst/>
                <a:rect l="l" t="t" r="r" b="b"/>
                <a:pathLst>
                  <a:path w="630" h="397" extrusionOk="0">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pic>
          <p:nvPicPr>
            <p:cNvPr id="314" name="Google Shape;314;p26" descr="laptop_keyboard"/>
            <p:cNvPicPr preferRelativeResize="0"/>
            <p:nvPr/>
          </p:nvPicPr>
          <p:blipFill rotWithShape="1">
            <a:blip r:embed="rId7">
              <a:alphaModFix/>
            </a:blip>
            <a:srcRect/>
            <a:stretch/>
          </p:blipFill>
          <p:spPr>
            <a:xfrm rot="109064" flipH="1">
              <a:off x="3381" y="2696"/>
              <a:ext cx="245" cy="100"/>
            </a:xfrm>
            <a:prstGeom prst="rect">
              <a:avLst/>
            </a:prstGeom>
            <a:noFill/>
            <a:ln>
              <a:noFill/>
            </a:ln>
          </p:spPr>
        </p:pic>
        <p:sp>
          <p:nvSpPr>
            <p:cNvPr id="315" name="Google Shape;315;p26"/>
            <p:cNvSpPr/>
            <p:nvPr/>
          </p:nvSpPr>
          <p:spPr>
            <a:xfrm>
              <a:off x="3462" y="2598"/>
              <a:ext cx="197" cy="131"/>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pic>
          <p:nvPicPr>
            <p:cNvPr id="316" name="Google Shape;316;p26" descr="screen"/>
            <p:cNvPicPr preferRelativeResize="0"/>
            <p:nvPr/>
          </p:nvPicPr>
          <p:blipFill rotWithShape="1">
            <a:blip r:embed="rId8">
              <a:alphaModFix/>
            </a:blip>
            <a:srcRect/>
            <a:stretch/>
          </p:blipFill>
          <p:spPr>
            <a:xfrm>
              <a:off x="3472" y="2601"/>
              <a:ext cx="179" cy="120"/>
            </a:xfrm>
            <a:prstGeom prst="rect">
              <a:avLst/>
            </a:prstGeom>
            <a:noFill/>
            <a:ln>
              <a:noFill/>
            </a:ln>
          </p:spPr>
        </p:pic>
        <p:sp>
          <p:nvSpPr>
            <p:cNvPr id="317" name="Google Shape;317;p26"/>
            <p:cNvSpPr/>
            <p:nvPr/>
          </p:nvSpPr>
          <p:spPr>
            <a:xfrm>
              <a:off x="3498" y="2594"/>
              <a:ext cx="167" cy="25"/>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18" name="Google Shape;318;p26"/>
            <p:cNvSpPr/>
            <p:nvPr/>
          </p:nvSpPr>
          <p:spPr>
            <a:xfrm>
              <a:off x="3461" y="2594"/>
              <a:ext cx="46" cy="102"/>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19" name="Google Shape;319;p26"/>
            <p:cNvSpPr/>
            <p:nvPr/>
          </p:nvSpPr>
          <p:spPr>
            <a:xfrm>
              <a:off x="3614" y="2612"/>
              <a:ext cx="50" cy="117"/>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20" name="Google Shape;320;p26"/>
            <p:cNvSpPr/>
            <p:nvPr/>
          </p:nvSpPr>
          <p:spPr>
            <a:xfrm>
              <a:off x="3460" y="2690"/>
              <a:ext cx="183" cy="40"/>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21" name="Google Shape;321;p26"/>
            <p:cNvSpPr/>
            <p:nvPr/>
          </p:nvSpPr>
          <p:spPr>
            <a:xfrm>
              <a:off x="3619" y="2613"/>
              <a:ext cx="47" cy="118"/>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22" name="Google Shape;322;p26"/>
            <p:cNvSpPr/>
            <p:nvPr/>
          </p:nvSpPr>
          <p:spPr>
            <a:xfrm>
              <a:off x="3460" y="2696"/>
              <a:ext cx="163" cy="39"/>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323" name="Google Shape;323;p26"/>
            <p:cNvGrpSpPr/>
            <p:nvPr/>
          </p:nvGrpSpPr>
          <p:grpSpPr>
            <a:xfrm>
              <a:off x="3458" y="2737"/>
              <a:ext cx="55" cy="24"/>
              <a:chOff x="1740" y="2642"/>
              <a:chExt cx="752" cy="327"/>
            </a:xfrm>
          </p:grpSpPr>
          <p:sp>
            <p:nvSpPr>
              <p:cNvPr id="324" name="Google Shape;324;p26"/>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25" name="Google Shape;325;p26"/>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26" name="Google Shape;326;p26"/>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27" name="Google Shape;327;p26"/>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28" name="Google Shape;328;p26"/>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29" name="Google Shape;329;p26"/>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330" name="Google Shape;330;p26"/>
            <p:cNvSpPr/>
            <p:nvPr/>
          </p:nvSpPr>
          <p:spPr>
            <a:xfrm>
              <a:off x="3552" y="2741"/>
              <a:ext cx="67" cy="51"/>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31" name="Google Shape;331;p26"/>
            <p:cNvSpPr/>
            <p:nvPr/>
          </p:nvSpPr>
          <p:spPr>
            <a:xfrm>
              <a:off x="3381" y="2745"/>
              <a:ext cx="171" cy="46"/>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32" name="Google Shape;332;p26"/>
            <p:cNvSpPr/>
            <p:nvPr/>
          </p:nvSpPr>
          <p:spPr>
            <a:xfrm>
              <a:off x="3387" y="2738"/>
              <a:ext cx="162" cy="45"/>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33" name="Google Shape;333;p26"/>
            <p:cNvSpPr/>
            <p:nvPr/>
          </p:nvSpPr>
          <p:spPr>
            <a:xfrm rot="10800000" flipH="1">
              <a:off x="3549" y="2735"/>
              <a:ext cx="66" cy="47"/>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334" name="Google Shape;334;p26"/>
          <p:cNvGrpSpPr/>
          <p:nvPr/>
        </p:nvGrpSpPr>
        <p:grpSpPr>
          <a:xfrm>
            <a:off x="3308350" y="4614863"/>
            <a:ext cx="585788" cy="419100"/>
            <a:chOff x="5096" y="2218"/>
            <a:chExt cx="369" cy="264"/>
          </a:xfrm>
        </p:grpSpPr>
        <p:grpSp>
          <p:nvGrpSpPr>
            <p:cNvPr id="335" name="Google Shape;335;p26"/>
            <p:cNvGrpSpPr/>
            <p:nvPr/>
          </p:nvGrpSpPr>
          <p:grpSpPr>
            <a:xfrm>
              <a:off x="5096" y="2218"/>
              <a:ext cx="327" cy="81"/>
              <a:chOff x="2199" y="955"/>
              <a:chExt cx="2547" cy="506"/>
            </a:xfrm>
          </p:grpSpPr>
          <p:sp>
            <p:nvSpPr>
              <p:cNvPr id="336" name="Google Shape;336;p26"/>
              <p:cNvSpPr/>
              <p:nvPr/>
            </p:nvSpPr>
            <p:spPr>
              <a:xfrm>
                <a:off x="2199" y="1166"/>
                <a:ext cx="260" cy="281"/>
              </a:xfrm>
              <a:custGeom>
                <a:avLst/>
                <a:gdLst/>
                <a:ahLst/>
                <a:cxnLst/>
                <a:rect l="l" t="t" r="r" b="b"/>
                <a:pathLst>
                  <a:path w="260" h="281" extrusionOk="0">
                    <a:moveTo>
                      <a:pt x="260" y="0"/>
                    </a:moveTo>
                    <a:cubicBezTo>
                      <a:pt x="224" y="19"/>
                      <a:pt x="79" y="77"/>
                      <a:pt x="42" y="112"/>
                    </a:cubicBezTo>
                    <a:cubicBezTo>
                      <a:pt x="5" y="143"/>
                      <a:pt x="0" y="183"/>
                      <a:pt x="35" y="211"/>
                    </a:cubicBezTo>
                    <a:cubicBezTo>
                      <a:pt x="70" y="239"/>
                      <a:pt x="208" y="266"/>
                      <a:pt x="253" y="281"/>
                    </a:cubicBezTo>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37" name="Google Shape;337;p26"/>
              <p:cNvSpPr/>
              <p:nvPr/>
            </p:nvSpPr>
            <p:spPr>
              <a:xfrm>
                <a:off x="2482" y="1040"/>
                <a:ext cx="900" cy="421"/>
              </a:xfrm>
              <a:custGeom>
                <a:avLst/>
                <a:gdLst/>
                <a:ahLst/>
                <a:cxnLst/>
                <a:rect l="l" t="t" r="r" b="b"/>
                <a:pathLst>
                  <a:path w="900" h="421" extrusionOk="0">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38" name="Google Shape;338;p26"/>
              <p:cNvSpPr/>
              <p:nvPr/>
            </p:nvSpPr>
            <p:spPr>
              <a:xfrm>
                <a:off x="2782" y="1068"/>
                <a:ext cx="428" cy="269"/>
              </a:xfrm>
              <a:custGeom>
                <a:avLst/>
                <a:gdLst/>
                <a:ahLst/>
                <a:cxnLst/>
                <a:rect l="l" t="t" r="r" b="b"/>
                <a:pathLst>
                  <a:path w="428" h="269" extrusionOk="0">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39" name="Google Shape;339;p26"/>
              <p:cNvSpPr/>
              <p:nvPr/>
            </p:nvSpPr>
            <p:spPr>
              <a:xfrm>
                <a:off x="3554" y="1075"/>
                <a:ext cx="377" cy="239"/>
              </a:xfrm>
              <a:custGeom>
                <a:avLst/>
                <a:gdLst/>
                <a:ahLst/>
                <a:cxnLst/>
                <a:rect l="l" t="t" r="r" b="b"/>
                <a:pathLst>
                  <a:path w="377" h="239" extrusionOk="0">
                    <a:moveTo>
                      <a:pt x="42" y="239"/>
                    </a:moveTo>
                    <a:cubicBezTo>
                      <a:pt x="89" y="224"/>
                      <a:pt x="285" y="178"/>
                      <a:pt x="335" y="146"/>
                    </a:cubicBezTo>
                    <a:cubicBezTo>
                      <a:pt x="372" y="115"/>
                      <a:pt x="377" y="75"/>
                      <a:pt x="342" y="47"/>
                    </a:cubicBezTo>
                    <a:cubicBezTo>
                      <a:pt x="286" y="23"/>
                      <a:pt x="71" y="10"/>
                      <a:pt x="0" y="0"/>
                    </a:cubicBezTo>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40" name="Google Shape;340;p26"/>
              <p:cNvSpPr/>
              <p:nvPr/>
            </p:nvSpPr>
            <p:spPr>
              <a:xfrm>
                <a:off x="3646" y="997"/>
                <a:ext cx="660" cy="336"/>
              </a:xfrm>
              <a:custGeom>
                <a:avLst/>
                <a:gdLst/>
                <a:ahLst/>
                <a:cxnLst/>
                <a:rect l="l" t="t" r="r" b="b"/>
                <a:pathLst>
                  <a:path w="646" h="300" extrusionOk="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41" name="Google Shape;341;p26"/>
              <p:cNvSpPr/>
              <p:nvPr/>
            </p:nvSpPr>
            <p:spPr>
              <a:xfrm>
                <a:off x="4116" y="955"/>
                <a:ext cx="630" cy="397"/>
              </a:xfrm>
              <a:custGeom>
                <a:avLst/>
                <a:gdLst/>
                <a:ahLst/>
                <a:cxnLst/>
                <a:rect l="l" t="t" r="r" b="b"/>
                <a:pathLst>
                  <a:path w="630" h="397" extrusionOk="0">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pic>
          <p:nvPicPr>
            <p:cNvPr id="342" name="Google Shape;342;p26" descr="access_point_stylized_small"/>
            <p:cNvPicPr preferRelativeResize="0"/>
            <p:nvPr/>
          </p:nvPicPr>
          <p:blipFill rotWithShape="1">
            <a:blip r:embed="rId9">
              <a:alphaModFix/>
            </a:blip>
            <a:srcRect/>
            <a:stretch/>
          </p:blipFill>
          <p:spPr>
            <a:xfrm>
              <a:off x="5192" y="2250"/>
              <a:ext cx="273" cy="229"/>
            </a:xfrm>
            <a:prstGeom prst="rect">
              <a:avLst/>
            </a:prstGeom>
            <a:noFill/>
            <a:ln>
              <a:noFill/>
            </a:ln>
          </p:spPr>
        </p:pic>
        <p:pic>
          <p:nvPicPr>
            <p:cNvPr id="343" name="Google Shape;343;p26" descr="access_point_stylized_small"/>
            <p:cNvPicPr preferRelativeResize="0"/>
            <p:nvPr/>
          </p:nvPicPr>
          <p:blipFill rotWithShape="1">
            <a:blip r:embed="rId9">
              <a:alphaModFix/>
            </a:blip>
            <a:srcRect/>
            <a:stretch/>
          </p:blipFill>
          <p:spPr>
            <a:xfrm>
              <a:off x="5195" y="2251"/>
              <a:ext cx="260" cy="231"/>
            </a:xfrm>
            <a:prstGeom prst="rect">
              <a:avLst/>
            </a:prstGeom>
            <a:noFill/>
            <a:ln>
              <a:noFill/>
            </a:ln>
          </p:spPr>
        </p:pic>
      </p:grpSp>
      <p:grpSp>
        <p:nvGrpSpPr>
          <p:cNvPr id="344" name="Google Shape;344;p26"/>
          <p:cNvGrpSpPr/>
          <p:nvPr/>
        </p:nvGrpSpPr>
        <p:grpSpPr>
          <a:xfrm>
            <a:off x="3009900" y="5040313"/>
            <a:ext cx="635000" cy="491904"/>
            <a:chOff x="3061" y="2530"/>
            <a:chExt cx="400" cy="310"/>
          </a:xfrm>
        </p:grpSpPr>
        <p:grpSp>
          <p:nvGrpSpPr>
            <p:cNvPr id="345" name="Google Shape;345;p26"/>
            <p:cNvGrpSpPr/>
            <p:nvPr/>
          </p:nvGrpSpPr>
          <p:grpSpPr>
            <a:xfrm>
              <a:off x="3061" y="2530"/>
              <a:ext cx="327" cy="81"/>
              <a:chOff x="2199" y="955"/>
              <a:chExt cx="2547" cy="506"/>
            </a:xfrm>
          </p:grpSpPr>
          <p:sp>
            <p:nvSpPr>
              <p:cNvPr id="346" name="Google Shape;346;p26"/>
              <p:cNvSpPr/>
              <p:nvPr/>
            </p:nvSpPr>
            <p:spPr>
              <a:xfrm>
                <a:off x="2199" y="1166"/>
                <a:ext cx="260" cy="281"/>
              </a:xfrm>
              <a:custGeom>
                <a:avLst/>
                <a:gdLst/>
                <a:ahLst/>
                <a:cxnLst/>
                <a:rect l="l" t="t" r="r" b="b"/>
                <a:pathLst>
                  <a:path w="260" h="281" extrusionOk="0">
                    <a:moveTo>
                      <a:pt x="260" y="0"/>
                    </a:moveTo>
                    <a:cubicBezTo>
                      <a:pt x="224" y="19"/>
                      <a:pt x="79" y="77"/>
                      <a:pt x="42" y="112"/>
                    </a:cubicBezTo>
                    <a:cubicBezTo>
                      <a:pt x="5" y="143"/>
                      <a:pt x="0" y="183"/>
                      <a:pt x="35" y="211"/>
                    </a:cubicBezTo>
                    <a:cubicBezTo>
                      <a:pt x="70" y="239"/>
                      <a:pt x="208" y="266"/>
                      <a:pt x="253" y="281"/>
                    </a:cubicBezTo>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47" name="Google Shape;347;p26"/>
              <p:cNvSpPr/>
              <p:nvPr/>
            </p:nvSpPr>
            <p:spPr>
              <a:xfrm>
                <a:off x="2482" y="1040"/>
                <a:ext cx="900" cy="421"/>
              </a:xfrm>
              <a:custGeom>
                <a:avLst/>
                <a:gdLst/>
                <a:ahLst/>
                <a:cxnLst/>
                <a:rect l="l" t="t" r="r" b="b"/>
                <a:pathLst>
                  <a:path w="900" h="421" extrusionOk="0">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48" name="Google Shape;348;p26"/>
              <p:cNvSpPr/>
              <p:nvPr/>
            </p:nvSpPr>
            <p:spPr>
              <a:xfrm>
                <a:off x="2782" y="1068"/>
                <a:ext cx="428" cy="269"/>
              </a:xfrm>
              <a:custGeom>
                <a:avLst/>
                <a:gdLst/>
                <a:ahLst/>
                <a:cxnLst/>
                <a:rect l="l" t="t" r="r" b="b"/>
                <a:pathLst>
                  <a:path w="428" h="269" extrusionOk="0">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49" name="Google Shape;349;p26"/>
              <p:cNvSpPr/>
              <p:nvPr/>
            </p:nvSpPr>
            <p:spPr>
              <a:xfrm>
                <a:off x="3554" y="1075"/>
                <a:ext cx="377" cy="239"/>
              </a:xfrm>
              <a:custGeom>
                <a:avLst/>
                <a:gdLst/>
                <a:ahLst/>
                <a:cxnLst/>
                <a:rect l="l" t="t" r="r" b="b"/>
                <a:pathLst>
                  <a:path w="377" h="239" extrusionOk="0">
                    <a:moveTo>
                      <a:pt x="42" y="239"/>
                    </a:moveTo>
                    <a:cubicBezTo>
                      <a:pt x="89" y="224"/>
                      <a:pt x="285" y="178"/>
                      <a:pt x="335" y="146"/>
                    </a:cubicBezTo>
                    <a:cubicBezTo>
                      <a:pt x="372" y="115"/>
                      <a:pt x="377" y="75"/>
                      <a:pt x="342" y="47"/>
                    </a:cubicBezTo>
                    <a:cubicBezTo>
                      <a:pt x="286" y="23"/>
                      <a:pt x="71" y="10"/>
                      <a:pt x="0" y="0"/>
                    </a:cubicBezTo>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50" name="Google Shape;350;p26"/>
              <p:cNvSpPr/>
              <p:nvPr/>
            </p:nvSpPr>
            <p:spPr>
              <a:xfrm>
                <a:off x="3646" y="997"/>
                <a:ext cx="660" cy="336"/>
              </a:xfrm>
              <a:custGeom>
                <a:avLst/>
                <a:gdLst/>
                <a:ahLst/>
                <a:cxnLst/>
                <a:rect l="l" t="t" r="r" b="b"/>
                <a:pathLst>
                  <a:path w="646" h="300" extrusionOk="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51" name="Google Shape;351;p26"/>
              <p:cNvSpPr/>
              <p:nvPr/>
            </p:nvSpPr>
            <p:spPr>
              <a:xfrm>
                <a:off x="4116" y="955"/>
                <a:ext cx="630" cy="397"/>
              </a:xfrm>
              <a:custGeom>
                <a:avLst/>
                <a:gdLst/>
                <a:ahLst/>
                <a:cxnLst/>
                <a:rect l="l" t="t" r="r" b="b"/>
                <a:pathLst>
                  <a:path w="630" h="397" extrusionOk="0">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pic>
          <p:nvPicPr>
            <p:cNvPr id="352" name="Google Shape;352;p26" descr="laptop_keyboard"/>
            <p:cNvPicPr preferRelativeResize="0"/>
            <p:nvPr/>
          </p:nvPicPr>
          <p:blipFill rotWithShape="1">
            <a:blip r:embed="rId7">
              <a:alphaModFix/>
            </a:blip>
            <a:srcRect/>
            <a:stretch/>
          </p:blipFill>
          <p:spPr>
            <a:xfrm rot="109064" flipH="1">
              <a:off x="3109" y="2736"/>
              <a:ext cx="245" cy="100"/>
            </a:xfrm>
            <a:prstGeom prst="rect">
              <a:avLst/>
            </a:prstGeom>
            <a:noFill/>
            <a:ln>
              <a:noFill/>
            </a:ln>
          </p:spPr>
        </p:pic>
        <p:sp>
          <p:nvSpPr>
            <p:cNvPr id="353" name="Google Shape;353;p26"/>
            <p:cNvSpPr/>
            <p:nvPr/>
          </p:nvSpPr>
          <p:spPr>
            <a:xfrm>
              <a:off x="3190" y="2638"/>
              <a:ext cx="197" cy="131"/>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pic>
          <p:nvPicPr>
            <p:cNvPr id="354" name="Google Shape;354;p26" descr="screen"/>
            <p:cNvPicPr preferRelativeResize="0"/>
            <p:nvPr/>
          </p:nvPicPr>
          <p:blipFill rotWithShape="1">
            <a:blip r:embed="rId8">
              <a:alphaModFix/>
            </a:blip>
            <a:srcRect/>
            <a:stretch/>
          </p:blipFill>
          <p:spPr>
            <a:xfrm>
              <a:off x="3200" y="2641"/>
              <a:ext cx="179" cy="120"/>
            </a:xfrm>
            <a:prstGeom prst="rect">
              <a:avLst/>
            </a:prstGeom>
            <a:noFill/>
            <a:ln>
              <a:noFill/>
            </a:ln>
          </p:spPr>
        </p:pic>
        <p:sp>
          <p:nvSpPr>
            <p:cNvPr id="355" name="Google Shape;355;p26"/>
            <p:cNvSpPr/>
            <p:nvPr/>
          </p:nvSpPr>
          <p:spPr>
            <a:xfrm>
              <a:off x="3226" y="2634"/>
              <a:ext cx="167" cy="25"/>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56" name="Google Shape;356;p26"/>
            <p:cNvSpPr/>
            <p:nvPr/>
          </p:nvSpPr>
          <p:spPr>
            <a:xfrm>
              <a:off x="3189" y="2634"/>
              <a:ext cx="46" cy="102"/>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57" name="Google Shape;357;p26"/>
            <p:cNvSpPr/>
            <p:nvPr/>
          </p:nvSpPr>
          <p:spPr>
            <a:xfrm>
              <a:off x="3342" y="2652"/>
              <a:ext cx="50" cy="117"/>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58" name="Google Shape;358;p26"/>
            <p:cNvSpPr/>
            <p:nvPr/>
          </p:nvSpPr>
          <p:spPr>
            <a:xfrm>
              <a:off x="3188" y="2730"/>
              <a:ext cx="183" cy="40"/>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59" name="Google Shape;359;p26"/>
            <p:cNvSpPr/>
            <p:nvPr/>
          </p:nvSpPr>
          <p:spPr>
            <a:xfrm>
              <a:off x="3347" y="2653"/>
              <a:ext cx="47" cy="118"/>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60" name="Google Shape;360;p26"/>
            <p:cNvSpPr/>
            <p:nvPr/>
          </p:nvSpPr>
          <p:spPr>
            <a:xfrm>
              <a:off x="3188" y="2736"/>
              <a:ext cx="163" cy="39"/>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361" name="Google Shape;361;p26"/>
            <p:cNvGrpSpPr/>
            <p:nvPr/>
          </p:nvGrpSpPr>
          <p:grpSpPr>
            <a:xfrm>
              <a:off x="3186" y="2777"/>
              <a:ext cx="55" cy="24"/>
              <a:chOff x="1740" y="2642"/>
              <a:chExt cx="752" cy="327"/>
            </a:xfrm>
          </p:grpSpPr>
          <p:sp>
            <p:nvSpPr>
              <p:cNvPr id="362" name="Google Shape;362;p26"/>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63" name="Google Shape;363;p26"/>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64" name="Google Shape;364;p26"/>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65" name="Google Shape;365;p26"/>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66" name="Google Shape;366;p26"/>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67" name="Google Shape;367;p26"/>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368" name="Google Shape;368;p26"/>
            <p:cNvSpPr/>
            <p:nvPr/>
          </p:nvSpPr>
          <p:spPr>
            <a:xfrm>
              <a:off x="3280" y="2781"/>
              <a:ext cx="67" cy="51"/>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69" name="Google Shape;369;p26"/>
            <p:cNvSpPr/>
            <p:nvPr/>
          </p:nvSpPr>
          <p:spPr>
            <a:xfrm>
              <a:off x="3109" y="2785"/>
              <a:ext cx="171" cy="46"/>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0" name="Google Shape;370;p26"/>
            <p:cNvSpPr/>
            <p:nvPr/>
          </p:nvSpPr>
          <p:spPr>
            <a:xfrm>
              <a:off x="3110" y="2776"/>
              <a:ext cx="1" cy="10"/>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1" name="Google Shape;371;p26"/>
            <p:cNvSpPr/>
            <p:nvPr/>
          </p:nvSpPr>
          <p:spPr>
            <a:xfrm>
              <a:off x="3110" y="2738"/>
              <a:ext cx="79" cy="39"/>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2" name="Google Shape;372;p26"/>
            <p:cNvSpPr/>
            <p:nvPr/>
          </p:nvSpPr>
          <p:spPr>
            <a:xfrm>
              <a:off x="3115" y="2778"/>
              <a:ext cx="162" cy="45"/>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3" name="Google Shape;373;p26"/>
            <p:cNvSpPr/>
            <p:nvPr/>
          </p:nvSpPr>
          <p:spPr>
            <a:xfrm rot="10800000" flipH="1">
              <a:off x="3277" y="2775"/>
              <a:ext cx="66" cy="47"/>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4" name="Google Shape;374;p26"/>
            <p:cNvSpPr/>
            <p:nvPr/>
          </p:nvSpPr>
          <p:spPr>
            <a:xfrm>
              <a:off x="3382" y="2736"/>
              <a:ext cx="1" cy="10"/>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5" name="Google Shape;375;p26"/>
            <p:cNvSpPr/>
            <p:nvPr/>
          </p:nvSpPr>
          <p:spPr>
            <a:xfrm>
              <a:off x="3382" y="2698"/>
              <a:ext cx="79" cy="39"/>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376" name="Google Shape;376;p26"/>
          <p:cNvGrpSpPr/>
          <p:nvPr/>
        </p:nvGrpSpPr>
        <p:grpSpPr>
          <a:xfrm>
            <a:off x="3492500" y="5095875"/>
            <a:ext cx="635000" cy="491904"/>
            <a:chOff x="3061" y="2530"/>
            <a:chExt cx="400" cy="310"/>
          </a:xfrm>
        </p:grpSpPr>
        <p:grpSp>
          <p:nvGrpSpPr>
            <p:cNvPr id="377" name="Google Shape;377;p26"/>
            <p:cNvGrpSpPr/>
            <p:nvPr/>
          </p:nvGrpSpPr>
          <p:grpSpPr>
            <a:xfrm>
              <a:off x="3061" y="2530"/>
              <a:ext cx="327" cy="81"/>
              <a:chOff x="2199" y="955"/>
              <a:chExt cx="2547" cy="506"/>
            </a:xfrm>
          </p:grpSpPr>
          <p:sp>
            <p:nvSpPr>
              <p:cNvPr id="378" name="Google Shape;378;p26"/>
              <p:cNvSpPr/>
              <p:nvPr/>
            </p:nvSpPr>
            <p:spPr>
              <a:xfrm>
                <a:off x="2199" y="1166"/>
                <a:ext cx="260" cy="281"/>
              </a:xfrm>
              <a:custGeom>
                <a:avLst/>
                <a:gdLst/>
                <a:ahLst/>
                <a:cxnLst/>
                <a:rect l="l" t="t" r="r" b="b"/>
                <a:pathLst>
                  <a:path w="260" h="281" extrusionOk="0">
                    <a:moveTo>
                      <a:pt x="260" y="0"/>
                    </a:moveTo>
                    <a:cubicBezTo>
                      <a:pt x="224" y="19"/>
                      <a:pt x="79" y="77"/>
                      <a:pt x="42" y="112"/>
                    </a:cubicBezTo>
                    <a:cubicBezTo>
                      <a:pt x="5" y="143"/>
                      <a:pt x="0" y="183"/>
                      <a:pt x="35" y="211"/>
                    </a:cubicBezTo>
                    <a:cubicBezTo>
                      <a:pt x="70" y="239"/>
                      <a:pt x="208" y="266"/>
                      <a:pt x="253" y="281"/>
                    </a:cubicBezTo>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9" name="Google Shape;379;p26"/>
              <p:cNvSpPr/>
              <p:nvPr/>
            </p:nvSpPr>
            <p:spPr>
              <a:xfrm>
                <a:off x="2482" y="1040"/>
                <a:ext cx="900" cy="421"/>
              </a:xfrm>
              <a:custGeom>
                <a:avLst/>
                <a:gdLst/>
                <a:ahLst/>
                <a:cxnLst/>
                <a:rect l="l" t="t" r="r" b="b"/>
                <a:pathLst>
                  <a:path w="900" h="421" extrusionOk="0">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80" name="Google Shape;380;p26"/>
              <p:cNvSpPr/>
              <p:nvPr/>
            </p:nvSpPr>
            <p:spPr>
              <a:xfrm>
                <a:off x="2782" y="1068"/>
                <a:ext cx="428" cy="269"/>
              </a:xfrm>
              <a:custGeom>
                <a:avLst/>
                <a:gdLst/>
                <a:ahLst/>
                <a:cxnLst/>
                <a:rect l="l" t="t" r="r" b="b"/>
                <a:pathLst>
                  <a:path w="428" h="269" extrusionOk="0">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81" name="Google Shape;381;p26"/>
              <p:cNvSpPr/>
              <p:nvPr/>
            </p:nvSpPr>
            <p:spPr>
              <a:xfrm>
                <a:off x="3554" y="1075"/>
                <a:ext cx="377" cy="239"/>
              </a:xfrm>
              <a:custGeom>
                <a:avLst/>
                <a:gdLst/>
                <a:ahLst/>
                <a:cxnLst/>
                <a:rect l="l" t="t" r="r" b="b"/>
                <a:pathLst>
                  <a:path w="377" h="239" extrusionOk="0">
                    <a:moveTo>
                      <a:pt x="42" y="239"/>
                    </a:moveTo>
                    <a:cubicBezTo>
                      <a:pt x="89" y="224"/>
                      <a:pt x="285" y="178"/>
                      <a:pt x="335" y="146"/>
                    </a:cubicBezTo>
                    <a:cubicBezTo>
                      <a:pt x="372" y="115"/>
                      <a:pt x="377" y="75"/>
                      <a:pt x="342" y="47"/>
                    </a:cubicBezTo>
                    <a:cubicBezTo>
                      <a:pt x="286" y="23"/>
                      <a:pt x="71" y="10"/>
                      <a:pt x="0" y="0"/>
                    </a:cubicBezTo>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82" name="Google Shape;382;p26"/>
              <p:cNvSpPr/>
              <p:nvPr/>
            </p:nvSpPr>
            <p:spPr>
              <a:xfrm>
                <a:off x="3646" y="997"/>
                <a:ext cx="660" cy="336"/>
              </a:xfrm>
              <a:custGeom>
                <a:avLst/>
                <a:gdLst/>
                <a:ahLst/>
                <a:cxnLst/>
                <a:rect l="l" t="t" r="r" b="b"/>
                <a:pathLst>
                  <a:path w="646" h="300" extrusionOk="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83" name="Google Shape;383;p26"/>
              <p:cNvSpPr/>
              <p:nvPr/>
            </p:nvSpPr>
            <p:spPr>
              <a:xfrm>
                <a:off x="4116" y="955"/>
                <a:ext cx="630" cy="397"/>
              </a:xfrm>
              <a:custGeom>
                <a:avLst/>
                <a:gdLst/>
                <a:ahLst/>
                <a:cxnLst/>
                <a:rect l="l" t="t" r="r" b="b"/>
                <a:pathLst>
                  <a:path w="630" h="397" extrusionOk="0">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pic>
          <p:nvPicPr>
            <p:cNvPr id="384" name="Google Shape;384;p26" descr="laptop_keyboard"/>
            <p:cNvPicPr preferRelativeResize="0"/>
            <p:nvPr/>
          </p:nvPicPr>
          <p:blipFill rotWithShape="1">
            <a:blip r:embed="rId7">
              <a:alphaModFix/>
            </a:blip>
            <a:srcRect/>
            <a:stretch/>
          </p:blipFill>
          <p:spPr>
            <a:xfrm rot="109064" flipH="1">
              <a:off x="3109" y="2736"/>
              <a:ext cx="245" cy="100"/>
            </a:xfrm>
            <a:prstGeom prst="rect">
              <a:avLst/>
            </a:prstGeom>
            <a:noFill/>
            <a:ln>
              <a:noFill/>
            </a:ln>
          </p:spPr>
        </p:pic>
        <p:sp>
          <p:nvSpPr>
            <p:cNvPr id="385" name="Google Shape;385;p26"/>
            <p:cNvSpPr/>
            <p:nvPr/>
          </p:nvSpPr>
          <p:spPr>
            <a:xfrm>
              <a:off x="3190" y="2638"/>
              <a:ext cx="197" cy="131"/>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pic>
          <p:nvPicPr>
            <p:cNvPr id="386" name="Google Shape;386;p26" descr="screen"/>
            <p:cNvPicPr preferRelativeResize="0"/>
            <p:nvPr/>
          </p:nvPicPr>
          <p:blipFill rotWithShape="1">
            <a:blip r:embed="rId8">
              <a:alphaModFix/>
            </a:blip>
            <a:srcRect/>
            <a:stretch/>
          </p:blipFill>
          <p:spPr>
            <a:xfrm>
              <a:off x="3200" y="2641"/>
              <a:ext cx="179" cy="120"/>
            </a:xfrm>
            <a:prstGeom prst="rect">
              <a:avLst/>
            </a:prstGeom>
            <a:noFill/>
            <a:ln>
              <a:noFill/>
            </a:ln>
          </p:spPr>
        </p:pic>
        <p:sp>
          <p:nvSpPr>
            <p:cNvPr id="387" name="Google Shape;387;p26"/>
            <p:cNvSpPr/>
            <p:nvPr/>
          </p:nvSpPr>
          <p:spPr>
            <a:xfrm>
              <a:off x="3226" y="2634"/>
              <a:ext cx="167" cy="25"/>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88" name="Google Shape;388;p26"/>
            <p:cNvSpPr/>
            <p:nvPr/>
          </p:nvSpPr>
          <p:spPr>
            <a:xfrm>
              <a:off x="3189" y="2634"/>
              <a:ext cx="46" cy="102"/>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89" name="Google Shape;389;p26"/>
            <p:cNvSpPr/>
            <p:nvPr/>
          </p:nvSpPr>
          <p:spPr>
            <a:xfrm>
              <a:off x="3342" y="2652"/>
              <a:ext cx="50" cy="117"/>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90" name="Google Shape;390;p26"/>
            <p:cNvSpPr/>
            <p:nvPr/>
          </p:nvSpPr>
          <p:spPr>
            <a:xfrm>
              <a:off x="3188" y="2730"/>
              <a:ext cx="183" cy="40"/>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91" name="Google Shape;391;p26"/>
            <p:cNvSpPr/>
            <p:nvPr/>
          </p:nvSpPr>
          <p:spPr>
            <a:xfrm>
              <a:off x="3347" y="2653"/>
              <a:ext cx="47" cy="118"/>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92" name="Google Shape;392;p26"/>
            <p:cNvSpPr/>
            <p:nvPr/>
          </p:nvSpPr>
          <p:spPr>
            <a:xfrm>
              <a:off x="3188" y="2736"/>
              <a:ext cx="163" cy="39"/>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393" name="Google Shape;393;p26"/>
            <p:cNvGrpSpPr/>
            <p:nvPr/>
          </p:nvGrpSpPr>
          <p:grpSpPr>
            <a:xfrm>
              <a:off x="3186" y="2777"/>
              <a:ext cx="55" cy="24"/>
              <a:chOff x="1740" y="2642"/>
              <a:chExt cx="752" cy="327"/>
            </a:xfrm>
          </p:grpSpPr>
          <p:sp>
            <p:nvSpPr>
              <p:cNvPr id="394" name="Google Shape;394;p26"/>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95" name="Google Shape;395;p26"/>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96" name="Google Shape;396;p26"/>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97" name="Google Shape;397;p26"/>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98" name="Google Shape;398;p26"/>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99" name="Google Shape;399;p26"/>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400" name="Google Shape;400;p26"/>
            <p:cNvSpPr/>
            <p:nvPr/>
          </p:nvSpPr>
          <p:spPr>
            <a:xfrm>
              <a:off x="3280" y="2781"/>
              <a:ext cx="67" cy="51"/>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401" name="Google Shape;401;p26"/>
            <p:cNvSpPr/>
            <p:nvPr/>
          </p:nvSpPr>
          <p:spPr>
            <a:xfrm>
              <a:off x="3109" y="2785"/>
              <a:ext cx="171" cy="46"/>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402" name="Google Shape;402;p26"/>
            <p:cNvSpPr/>
            <p:nvPr/>
          </p:nvSpPr>
          <p:spPr>
            <a:xfrm>
              <a:off x="3110" y="2776"/>
              <a:ext cx="1" cy="10"/>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403" name="Google Shape;403;p26"/>
            <p:cNvSpPr/>
            <p:nvPr/>
          </p:nvSpPr>
          <p:spPr>
            <a:xfrm>
              <a:off x="3110" y="2738"/>
              <a:ext cx="79" cy="39"/>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404" name="Google Shape;404;p26"/>
            <p:cNvSpPr/>
            <p:nvPr/>
          </p:nvSpPr>
          <p:spPr>
            <a:xfrm>
              <a:off x="3115" y="2778"/>
              <a:ext cx="162" cy="45"/>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405" name="Google Shape;405;p26"/>
            <p:cNvSpPr/>
            <p:nvPr/>
          </p:nvSpPr>
          <p:spPr>
            <a:xfrm rot="10800000" flipH="1">
              <a:off x="3277" y="2775"/>
              <a:ext cx="66" cy="47"/>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406" name="Google Shape;406;p26"/>
            <p:cNvSpPr/>
            <p:nvPr/>
          </p:nvSpPr>
          <p:spPr>
            <a:xfrm>
              <a:off x="3382" y="2736"/>
              <a:ext cx="1" cy="10"/>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407" name="Google Shape;407;p26"/>
            <p:cNvSpPr/>
            <p:nvPr/>
          </p:nvSpPr>
          <p:spPr>
            <a:xfrm>
              <a:off x="3382" y="2698"/>
              <a:ext cx="79" cy="39"/>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408" name="Google Shape;408;p26"/>
          <p:cNvGrpSpPr/>
          <p:nvPr/>
        </p:nvGrpSpPr>
        <p:grpSpPr>
          <a:xfrm flipH="1">
            <a:off x="1131888" y="4695825"/>
            <a:ext cx="501650" cy="512763"/>
            <a:chOff x="2839" y="3501"/>
            <a:chExt cx="755" cy="803"/>
          </a:xfrm>
        </p:grpSpPr>
        <p:pic>
          <p:nvPicPr>
            <p:cNvPr id="409" name="Google Shape;409;p26" descr="desktop_computer_stylized_medium"/>
            <p:cNvPicPr preferRelativeResize="0"/>
            <p:nvPr/>
          </p:nvPicPr>
          <p:blipFill rotWithShape="1">
            <a:blip r:embed="rId6">
              <a:alphaModFix/>
            </a:blip>
            <a:srcRect/>
            <a:stretch/>
          </p:blipFill>
          <p:spPr>
            <a:xfrm>
              <a:off x="2839" y="3501"/>
              <a:ext cx="755" cy="803"/>
            </a:xfrm>
            <a:prstGeom prst="rect">
              <a:avLst/>
            </a:prstGeom>
            <a:noFill/>
            <a:ln>
              <a:noFill/>
            </a:ln>
          </p:spPr>
        </p:pic>
        <p:sp>
          <p:nvSpPr>
            <p:cNvPr id="410" name="Google Shape;410;p26"/>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411" name="Google Shape;411;p26"/>
          <p:cNvGrpSpPr/>
          <p:nvPr/>
        </p:nvGrpSpPr>
        <p:grpSpPr>
          <a:xfrm flipH="1">
            <a:off x="1282700" y="4268788"/>
            <a:ext cx="501650" cy="512762"/>
            <a:chOff x="2839" y="3501"/>
            <a:chExt cx="755" cy="803"/>
          </a:xfrm>
        </p:grpSpPr>
        <p:pic>
          <p:nvPicPr>
            <p:cNvPr id="412" name="Google Shape;412;p26" descr="desktop_computer_stylized_medium"/>
            <p:cNvPicPr preferRelativeResize="0"/>
            <p:nvPr/>
          </p:nvPicPr>
          <p:blipFill rotWithShape="1">
            <a:blip r:embed="rId6">
              <a:alphaModFix/>
            </a:blip>
            <a:srcRect/>
            <a:stretch/>
          </p:blipFill>
          <p:spPr>
            <a:xfrm>
              <a:off x="2839" y="3501"/>
              <a:ext cx="755" cy="803"/>
            </a:xfrm>
            <a:prstGeom prst="rect">
              <a:avLst/>
            </a:prstGeom>
            <a:noFill/>
            <a:ln>
              <a:noFill/>
            </a:ln>
          </p:spPr>
        </p:pic>
        <p:sp>
          <p:nvSpPr>
            <p:cNvPr id="413" name="Google Shape;413;p26"/>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414" name="Google Shape;414;p26"/>
          <p:cNvGrpSpPr/>
          <p:nvPr/>
        </p:nvGrpSpPr>
        <p:grpSpPr>
          <a:xfrm>
            <a:off x="1955800" y="4656138"/>
            <a:ext cx="501650" cy="512762"/>
            <a:chOff x="2839" y="3501"/>
            <a:chExt cx="755" cy="803"/>
          </a:xfrm>
        </p:grpSpPr>
        <p:pic>
          <p:nvPicPr>
            <p:cNvPr id="415" name="Google Shape;415;p26" descr="desktop_computer_stylized_medium"/>
            <p:cNvPicPr preferRelativeResize="0"/>
            <p:nvPr/>
          </p:nvPicPr>
          <p:blipFill rotWithShape="1">
            <a:blip r:embed="rId6">
              <a:alphaModFix/>
            </a:blip>
            <a:srcRect/>
            <a:stretch/>
          </p:blipFill>
          <p:spPr>
            <a:xfrm>
              <a:off x="2839" y="3501"/>
              <a:ext cx="755" cy="803"/>
            </a:xfrm>
            <a:prstGeom prst="rect">
              <a:avLst/>
            </a:prstGeom>
            <a:noFill/>
            <a:ln>
              <a:noFill/>
            </a:ln>
          </p:spPr>
        </p:pic>
        <p:sp>
          <p:nvSpPr>
            <p:cNvPr id="416" name="Google Shape;416;p26"/>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417" name="Google Shape;417;p26"/>
          <p:cNvGrpSpPr/>
          <p:nvPr/>
        </p:nvGrpSpPr>
        <p:grpSpPr>
          <a:xfrm>
            <a:off x="1757363" y="5095875"/>
            <a:ext cx="501650" cy="512763"/>
            <a:chOff x="2839" y="3501"/>
            <a:chExt cx="755" cy="803"/>
          </a:xfrm>
        </p:grpSpPr>
        <p:pic>
          <p:nvPicPr>
            <p:cNvPr id="418" name="Google Shape;418;p26" descr="desktop_computer_stylized_medium"/>
            <p:cNvPicPr preferRelativeResize="0"/>
            <p:nvPr/>
          </p:nvPicPr>
          <p:blipFill rotWithShape="1">
            <a:blip r:embed="rId6">
              <a:alphaModFix/>
            </a:blip>
            <a:srcRect/>
            <a:stretch/>
          </p:blipFill>
          <p:spPr>
            <a:xfrm>
              <a:off x="2839" y="3501"/>
              <a:ext cx="755" cy="803"/>
            </a:xfrm>
            <a:prstGeom prst="rect">
              <a:avLst/>
            </a:prstGeom>
            <a:noFill/>
            <a:ln>
              <a:noFill/>
            </a:ln>
          </p:spPr>
        </p:pic>
        <p:sp>
          <p:nvSpPr>
            <p:cNvPr id="419" name="Google Shape;419;p26"/>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27"/>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5-</a:t>
            </a:r>
            <a:fld id="{00000000-1234-1234-1234-123412341234}" type="slidenum">
              <a:rPr lang="en-US" sz="1200" i="0">
                <a:solidFill>
                  <a:schemeClr val="dk1"/>
                </a:solidFill>
                <a:latin typeface="Arial"/>
                <a:ea typeface="Arial"/>
                <a:cs typeface="Arial"/>
                <a:sym typeface="Arial"/>
              </a:rPr>
              <a:t>16</a:t>
            </a:fld>
            <a:endParaRPr sz="1200" i="0">
              <a:solidFill>
                <a:schemeClr val="dk1"/>
              </a:solidFill>
              <a:latin typeface="Arial"/>
              <a:ea typeface="Arial"/>
              <a:cs typeface="Arial"/>
              <a:sym typeface="Arial"/>
            </a:endParaRPr>
          </a:p>
        </p:txBody>
      </p:sp>
      <p:pic>
        <p:nvPicPr>
          <p:cNvPr id="426" name="Google Shape;426;p27" descr="underline_base"/>
          <p:cNvPicPr preferRelativeResize="0"/>
          <p:nvPr/>
        </p:nvPicPr>
        <p:blipFill rotWithShape="1">
          <a:blip r:embed="rId3">
            <a:alphaModFix/>
          </a:blip>
          <a:srcRect/>
          <a:stretch/>
        </p:blipFill>
        <p:spPr>
          <a:xfrm>
            <a:off x="622300" y="1041400"/>
            <a:ext cx="5942013" cy="173038"/>
          </a:xfrm>
          <a:prstGeom prst="rect">
            <a:avLst/>
          </a:prstGeom>
          <a:noFill/>
          <a:ln>
            <a:noFill/>
          </a:ln>
        </p:spPr>
      </p:pic>
      <p:sp>
        <p:nvSpPr>
          <p:cNvPr id="427" name="Google Shape;427;p27"/>
          <p:cNvSpPr txBox="1">
            <a:spLocks noGrp="1"/>
          </p:cNvSpPr>
          <p:nvPr>
            <p:ph type="title"/>
          </p:nvPr>
        </p:nvSpPr>
        <p:spPr>
          <a:xfrm>
            <a:off x="533400" y="228600"/>
            <a:ext cx="818769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Multiple Access problem</a:t>
            </a:r>
            <a:endParaRPr sz="4400" b="0" i="0" u="none" strike="noStrike" cap="none">
              <a:solidFill>
                <a:srgbClr val="000099"/>
              </a:solidFill>
              <a:latin typeface="Cabin"/>
              <a:ea typeface="Cabin"/>
              <a:cs typeface="Cabin"/>
              <a:sym typeface="Cabin"/>
            </a:endParaRPr>
          </a:p>
        </p:txBody>
      </p:sp>
      <p:sp>
        <p:nvSpPr>
          <p:cNvPr id="428" name="Google Shape;428;p27"/>
          <p:cNvSpPr txBox="1">
            <a:spLocks noGrp="1"/>
          </p:cNvSpPr>
          <p:nvPr>
            <p:ph type="body" idx="1"/>
          </p:nvPr>
        </p:nvSpPr>
        <p:spPr>
          <a:xfrm>
            <a:off x="500063" y="1395413"/>
            <a:ext cx="8358187" cy="5091112"/>
          </a:xfrm>
          <a:prstGeom prst="rect">
            <a:avLst/>
          </a:prstGeom>
          <a:noFill/>
          <a:ln>
            <a:noFill/>
          </a:ln>
        </p:spPr>
        <p:txBody>
          <a:bodyPr spcFirstLastPara="1" wrap="square" lIns="91425" tIns="45700" rIns="91425" bIns="45700" anchor="t" anchorCtr="0">
            <a:noAutofit/>
          </a:bodyPr>
          <a:lstStyle/>
          <a:p>
            <a:pPr marL="0" marR="0" lvl="0" indent="0" algn="l" rtl="0">
              <a:lnSpc>
                <a:spcPct val="85000"/>
              </a:lnSpc>
              <a:spcBef>
                <a:spcPts val="0"/>
              </a:spcBef>
              <a:spcAft>
                <a:spcPts val="0"/>
              </a:spcAft>
              <a:buClr>
                <a:srgbClr val="000099"/>
              </a:buClr>
              <a:buSzPts val="1820"/>
              <a:buFont typeface="Noto Sans Symbols"/>
              <a:buNone/>
            </a:pPr>
            <a:r>
              <a:rPr lang="en-US" sz="2800" b="0" i="1" u="none" strike="noStrike" cap="none">
                <a:solidFill>
                  <a:srgbClr val="CC0000"/>
                </a:solidFill>
                <a:latin typeface="Cabin"/>
                <a:ea typeface="Cabin"/>
                <a:cs typeface="Cabin"/>
                <a:sym typeface="Cabin"/>
              </a:rPr>
              <a:t>Issues with broadcast (shared wire or medium)</a:t>
            </a:r>
            <a:endParaRPr/>
          </a:p>
          <a:p>
            <a:pPr marL="342900" marR="0" lvl="0" indent="-342900" algn="l" rtl="0">
              <a:lnSpc>
                <a:spcPct val="85000"/>
              </a:lnSpc>
              <a:spcBef>
                <a:spcPts val="560"/>
              </a:spcBef>
              <a:spcAft>
                <a:spcPts val="0"/>
              </a:spcAft>
              <a:buClr>
                <a:srgbClr val="000099"/>
              </a:buClr>
              <a:buSzPts val="1820"/>
              <a:buFont typeface="Noto Sans Symbols"/>
              <a:buChar char="❖"/>
            </a:pPr>
            <a:r>
              <a:rPr lang="en-US" sz="2800" b="0" i="0" u="none" strike="noStrike" cap="none">
                <a:solidFill>
                  <a:schemeClr val="dk1"/>
                </a:solidFill>
                <a:latin typeface="Cabin"/>
                <a:ea typeface="Cabin"/>
                <a:cs typeface="Cabin"/>
                <a:sym typeface="Cabin"/>
              </a:rPr>
              <a:t>two or more </a:t>
            </a:r>
            <a:r>
              <a:rPr lang="en-US" sz="2800" b="0" i="1" u="none" strike="noStrike" cap="none">
                <a:solidFill>
                  <a:schemeClr val="dk1"/>
                </a:solidFill>
                <a:latin typeface="Cabin"/>
                <a:ea typeface="Cabin"/>
                <a:cs typeface="Cabin"/>
                <a:sym typeface="Cabin"/>
              </a:rPr>
              <a:t>simultaneous</a:t>
            </a:r>
            <a:r>
              <a:rPr lang="en-US" sz="2800" b="0" i="0" u="none" strike="noStrike" cap="none">
                <a:solidFill>
                  <a:schemeClr val="dk1"/>
                </a:solidFill>
                <a:latin typeface="Cabin"/>
                <a:ea typeface="Cabin"/>
                <a:cs typeface="Cabin"/>
                <a:sym typeface="Cabin"/>
              </a:rPr>
              <a:t> transmissions by nodes: interference </a:t>
            </a:r>
            <a:endParaRPr/>
          </a:p>
          <a:p>
            <a:pPr marL="1143000" marR="0" lvl="2" indent="-228600" algn="l" rtl="0">
              <a:spcBef>
                <a:spcPts val="480"/>
              </a:spcBef>
              <a:spcAft>
                <a:spcPts val="0"/>
              </a:spcAft>
              <a:buClr>
                <a:srgbClr val="CC0000"/>
              </a:buClr>
              <a:buSzPts val="2400"/>
              <a:buFont typeface="Noto Sans Symbols"/>
              <a:buChar char="▪"/>
            </a:pPr>
            <a:r>
              <a:rPr lang="en-US" sz="2400" b="0" i="1" u="none" strike="noStrike" cap="none">
                <a:solidFill>
                  <a:srgbClr val="CC0000"/>
                </a:solidFill>
                <a:latin typeface="Cabin"/>
                <a:ea typeface="Cabin"/>
                <a:cs typeface="Cabin"/>
                <a:sym typeface="Cabin"/>
              </a:rPr>
              <a:t>collision</a:t>
            </a:r>
            <a:r>
              <a:rPr lang="en-US" sz="2400" b="0" i="0" u="none" strike="noStrike" cap="none">
                <a:solidFill>
                  <a:schemeClr val="dk1"/>
                </a:solidFill>
                <a:latin typeface="Cabin"/>
                <a:ea typeface="Cabin"/>
                <a:cs typeface="Cabin"/>
                <a:sym typeface="Cabin"/>
              </a:rPr>
              <a:t> if node receives two or more signals at the same time</a:t>
            </a:r>
            <a:endParaRPr/>
          </a:p>
          <a:p>
            <a:pPr marL="342900" marR="0" lvl="0" indent="-342900" algn="l" rtl="0">
              <a:lnSpc>
                <a:spcPct val="85000"/>
              </a:lnSpc>
              <a:spcBef>
                <a:spcPts val="480"/>
              </a:spcBef>
              <a:spcAft>
                <a:spcPts val="0"/>
              </a:spcAft>
              <a:buClr>
                <a:srgbClr val="000099"/>
              </a:buClr>
              <a:buSzPts val="1560"/>
              <a:buFont typeface="Noto Sans Symbols"/>
              <a:buNone/>
            </a:pPr>
            <a:endParaRPr sz="2400" b="0" i="1" u="sng" strike="noStrike" cap="none">
              <a:solidFill>
                <a:srgbClr val="FF0000"/>
              </a:solidFill>
              <a:latin typeface="Cabin"/>
              <a:ea typeface="Cabin"/>
              <a:cs typeface="Cabin"/>
              <a:sym typeface="Cabin"/>
            </a:endParaRPr>
          </a:p>
          <a:p>
            <a:pPr marL="342900" marR="0" lvl="0" indent="-342900" algn="l" rtl="0">
              <a:lnSpc>
                <a:spcPct val="85000"/>
              </a:lnSpc>
              <a:spcBef>
                <a:spcPts val="560"/>
              </a:spcBef>
              <a:spcAft>
                <a:spcPts val="0"/>
              </a:spcAft>
              <a:buClr>
                <a:srgbClr val="000099"/>
              </a:buClr>
              <a:buSzPts val="1820"/>
              <a:buFont typeface="Noto Sans Symbols"/>
              <a:buNone/>
            </a:pPr>
            <a:r>
              <a:rPr lang="en-US" sz="2800" b="0" i="1" u="none" strike="noStrike" cap="none">
                <a:solidFill>
                  <a:srgbClr val="CC0000"/>
                </a:solidFill>
                <a:latin typeface="Cabin"/>
                <a:ea typeface="Cabin"/>
                <a:cs typeface="Cabin"/>
                <a:sym typeface="Cabin"/>
              </a:rPr>
              <a:t>multiple access protocol</a:t>
            </a:r>
            <a:endParaRPr/>
          </a:p>
          <a:p>
            <a:pPr marL="342900" marR="0" lvl="0" indent="-342900" algn="l" rtl="0">
              <a:lnSpc>
                <a:spcPct val="85000"/>
              </a:lnSpc>
              <a:spcBef>
                <a:spcPts val="480"/>
              </a:spcBef>
              <a:spcAft>
                <a:spcPts val="0"/>
              </a:spcAft>
              <a:buClr>
                <a:srgbClr val="000099"/>
              </a:buClr>
              <a:buSzPts val="1560"/>
              <a:buFont typeface="Noto Sans Symbols"/>
              <a:buChar char="❖"/>
            </a:pPr>
            <a:r>
              <a:rPr lang="en-US" sz="2400" b="0" i="0" u="none" strike="noStrike" cap="none">
                <a:solidFill>
                  <a:schemeClr val="dk1"/>
                </a:solidFill>
                <a:latin typeface="Cabin"/>
                <a:ea typeface="Cabin"/>
                <a:cs typeface="Cabin"/>
                <a:sym typeface="Cabin"/>
              </a:rPr>
              <a:t>distributed algorithm that determines how nodes share channel, i.e., determine when node can transmit</a:t>
            </a:r>
            <a:endParaRPr sz="2400" b="0" i="0" u="none" strike="noStrike" cap="none">
              <a:solidFill>
                <a:schemeClr val="dk1"/>
              </a:solidFill>
              <a:latin typeface="Cabin"/>
              <a:ea typeface="Cabin"/>
              <a:cs typeface="Cabin"/>
              <a:sym typeface="Cabi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8"/>
          <p:cNvSpPr txBox="1">
            <a:spLocks noGrp="1"/>
          </p:cNvSpPr>
          <p:nvPr>
            <p:ph type="title"/>
          </p:nvPr>
        </p:nvSpPr>
        <p:spPr>
          <a:xfrm>
            <a:off x="533400" y="228600"/>
            <a:ext cx="818769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MAC Protocols</a:t>
            </a:r>
            <a:endParaRPr sz="4400" b="0" i="0" u="none" strike="noStrike" cap="none">
              <a:solidFill>
                <a:srgbClr val="000099"/>
              </a:solidFill>
              <a:latin typeface="Cabin"/>
              <a:ea typeface="Cabin"/>
              <a:cs typeface="Cabin"/>
              <a:sym typeface="Cabin"/>
            </a:endParaRPr>
          </a:p>
        </p:txBody>
      </p:sp>
      <p:grpSp>
        <p:nvGrpSpPr>
          <p:cNvPr id="435" name="Google Shape;435;p28"/>
          <p:cNvGrpSpPr/>
          <p:nvPr/>
        </p:nvGrpSpPr>
        <p:grpSpPr>
          <a:xfrm>
            <a:off x="458205" y="1524000"/>
            <a:ext cx="8227589" cy="5080000"/>
            <a:chOff x="1005" y="0"/>
            <a:chExt cx="8227589" cy="5080000"/>
          </a:xfrm>
        </p:grpSpPr>
        <p:sp>
          <p:nvSpPr>
            <p:cNvPr id="436" name="Google Shape;436;p28"/>
            <p:cNvSpPr/>
            <p:nvPr/>
          </p:nvSpPr>
          <p:spPr>
            <a:xfrm rot="-5400000">
              <a:off x="-1233028" y="1234033"/>
              <a:ext cx="5080000" cy="2611933"/>
            </a:xfrm>
            <a:prstGeom prst="flowChartManualOperation">
              <a:avLst/>
            </a:prstGeom>
            <a:solidFill>
              <a:schemeClr val="lt1"/>
            </a:solid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txBox="1"/>
            <p:nvPr/>
          </p:nvSpPr>
          <p:spPr>
            <a:xfrm>
              <a:off x="1005" y="1016000"/>
              <a:ext cx="2611933" cy="3048000"/>
            </a:xfrm>
            <a:prstGeom prst="rect">
              <a:avLst/>
            </a:prstGeom>
            <a:noFill/>
            <a:ln>
              <a:noFill/>
            </a:ln>
          </p:spPr>
          <p:txBody>
            <a:bodyPr spcFirstLastPara="1" wrap="square" lIns="228600" tIns="0" rIns="228600" bIns="0" anchor="t" anchorCtr="0">
              <a:noAutofit/>
            </a:bodyPr>
            <a:lstStyle/>
            <a:p>
              <a:pPr marL="0" marR="0" lvl="0" indent="0" algn="l" rtl="0">
                <a:lnSpc>
                  <a:spcPct val="90000"/>
                </a:lnSpc>
                <a:spcBef>
                  <a:spcPts val="0"/>
                </a:spcBef>
                <a:spcAft>
                  <a:spcPts val="0"/>
                </a:spcAft>
                <a:buNone/>
              </a:pPr>
              <a:r>
                <a:rPr lang="en-US" sz="3600" i="1">
                  <a:solidFill>
                    <a:srgbClr val="C00000"/>
                  </a:solidFill>
                  <a:latin typeface="Comic Sans MS"/>
                  <a:ea typeface="Comic Sans MS"/>
                  <a:cs typeface="Comic Sans MS"/>
                  <a:sym typeface="Comic Sans MS"/>
                </a:rPr>
                <a:t>Round robin</a:t>
              </a:r>
              <a:endParaRPr sz="3600" i="1">
                <a:solidFill>
                  <a:srgbClr val="C00000"/>
                </a:solidFill>
                <a:latin typeface="Comic Sans MS"/>
                <a:ea typeface="Comic Sans MS"/>
                <a:cs typeface="Comic Sans MS"/>
                <a:sym typeface="Comic Sans MS"/>
              </a:endParaRPr>
            </a:p>
            <a:p>
              <a:pPr marL="285750" marR="0" lvl="1" indent="-285750" algn="l" rtl="0">
                <a:lnSpc>
                  <a:spcPct val="90000"/>
                </a:lnSpc>
                <a:spcBef>
                  <a:spcPts val="1260"/>
                </a:spcBef>
                <a:spcAft>
                  <a:spcPts val="0"/>
                </a:spcAft>
                <a:buClr>
                  <a:schemeClr val="lt1"/>
                </a:buClr>
                <a:buSzPts val="2800"/>
                <a:buFont typeface="Comic Sans MS"/>
                <a:buChar char="•"/>
              </a:pPr>
              <a:r>
                <a:rPr lang="en-US" sz="2800" b="0" i="1" u="none" strike="noStrike" cap="none">
                  <a:solidFill>
                    <a:schemeClr val="lt1"/>
                  </a:solidFill>
                  <a:latin typeface="Comic Sans MS"/>
                  <a:ea typeface="Comic Sans MS"/>
                  <a:cs typeface="Comic Sans MS"/>
                  <a:sym typeface="Comic Sans MS"/>
                </a:rPr>
                <a:t>Each station given turn to transmit data</a:t>
              </a:r>
              <a:endParaRPr sz="2800" b="0" i="1" u="none" strike="noStrike" cap="none">
                <a:solidFill>
                  <a:schemeClr val="lt1"/>
                </a:solidFill>
                <a:latin typeface="Comic Sans MS"/>
                <a:ea typeface="Comic Sans MS"/>
                <a:cs typeface="Comic Sans MS"/>
                <a:sym typeface="Comic Sans MS"/>
              </a:endParaRPr>
            </a:p>
          </p:txBody>
        </p:sp>
        <p:sp>
          <p:nvSpPr>
            <p:cNvPr id="438" name="Google Shape;438;p28"/>
            <p:cNvSpPr/>
            <p:nvPr/>
          </p:nvSpPr>
          <p:spPr>
            <a:xfrm rot="-5400000">
              <a:off x="1574799" y="1234033"/>
              <a:ext cx="5080000" cy="2611933"/>
            </a:xfrm>
            <a:prstGeom prst="flowChartManualOperation">
              <a:avLst/>
            </a:prstGeom>
            <a:solidFill>
              <a:schemeClr val="lt1"/>
            </a:solid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txBox="1"/>
            <p:nvPr/>
          </p:nvSpPr>
          <p:spPr>
            <a:xfrm>
              <a:off x="2808832" y="1016000"/>
              <a:ext cx="2611933" cy="3048000"/>
            </a:xfrm>
            <a:prstGeom prst="rect">
              <a:avLst/>
            </a:prstGeom>
            <a:noFill/>
            <a:ln>
              <a:noFill/>
            </a:ln>
          </p:spPr>
          <p:txBody>
            <a:bodyPr spcFirstLastPara="1" wrap="square" lIns="177800" tIns="0" rIns="177800" bIns="0" anchor="t" anchorCtr="0">
              <a:noAutofit/>
            </a:bodyPr>
            <a:lstStyle/>
            <a:p>
              <a:pPr marL="0" marR="0" lvl="0" indent="0" algn="l" rtl="0">
                <a:lnSpc>
                  <a:spcPct val="90000"/>
                </a:lnSpc>
                <a:spcBef>
                  <a:spcPts val="0"/>
                </a:spcBef>
                <a:spcAft>
                  <a:spcPts val="0"/>
                </a:spcAft>
                <a:buNone/>
              </a:pPr>
              <a:r>
                <a:rPr lang="en-US" sz="2800" i="1">
                  <a:solidFill>
                    <a:srgbClr val="C00000"/>
                  </a:solidFill>
                  <a:latin typeface="Comic Sans MS"/>
                  <a:ea typeface="Comic Sans MS"/>
                  <a:cs typeface="Comic Sans MS"/>
                  <a:sym typeface="Comic Sans MS"/>
                </a:rPr>
                <a:t>Reservation/ channel partitioning</a:t>
              </a:r>
              <a:endParaRPr sz="2800" i="1">
                <a:solidFill>
                  <a:srgbClr val="C00000"/>
                </a:solidFill>
                <a:latin typeface="Comic Sans MS"/>
                <a:ea typeface="Comic Sans MS"/>
                <a:cs typeface="Comic Sans MS"/>
                <a:sym typeface="Comic Sans MS"/>
              </a:endParaRPr>
            </a:p>
            <a:p>
              <a:pPr marL="228600" marR="0" lvl="1" indent="-228600" algn="l" rtl="0">
                <a:lnSpc>
                  <a:spcPct val="90000"/>
                </a:lnSpc>
                <a:spcBef>
                  <a:spcPts val="980"/>
                </a:spcBef>
                <a:spcAft>
                  <a:spcPts val="0"/>
                </a:spcAft>
                <a:buClr>
                  <a:schemeClr val="lt1"/>
                </a:buClr>
                <a:buSzPts val="2000"/>
                <a:buFont typeface="Comic Sans MS"/>
                <a:buChar char="•"/>
              </a:pPr>
              <a:r>
                <a:rPr lang="en-US" sz="2000" b="0" i="1" u="none" strike="noStrike" cap="none">
                  <a:solidFill>
                    <a:schemeClr val="lt1"/>
                  </a:solidFill>
                  <a:latin typeface="Comic Sans MS"/>
                  <a:ea typeface="Comic Sans MS"/>
                  <a:cs typeface="Comic Sans MS"/>
                  <a:sym typeface="Comic Sans MS"/>
                </a:rPr>
                <a:t>Divide medium into slots</a:t>
              </a:r>
              <a:endParaRPr sz="2000" b="0" i="1" u="none" strike="noStrike" cap="none">
                <a:solidFill>
                  <a:schemeClr val="lt1"/>
                </a:solidFill>
                <a:latin typeface="Comic Sans MS"/>
                <a:ea typeface="Comic Sans MS"/>
                <a:cs typeface="Comic Sans MS"/>
                <a:sym typeface="Comic Sans MS"/>
              </a:endParaRPr>
            </a:p>
            <a:p>
              <a:pPr marL="228600" marR="0" lvl="1" indent="-228600" algn="l" rtl="0">
                <a:lnSpc>
                  <a:spcPct val="90000"/>
                </a:lnSpc>
                <a:spcBef>
                  <a:spcPts val="300"/>
                </a:spcBef>
                <a:spcAft>
                  <a:spcPts val="0"/>
                </a:spcAft>
                <a:buClr>
                  <a:schemeClr val="lt1"/>
                </a:buClr>
                <a:buSzPts val="2000"/>
                <a:buFont typeface="Comic Sans MS"/>
                <a:buChar char="•"/>
              </a:pPr>
              <a:r>
                <a:rPr lang="en-US" sz="2000" b="0" i="1" u="none" strike="noStrike" cap="none">
                  <a:solidFill>
                    <a:schemeClr val="lt1"/>
                  </a:solidFill>
                  <a:latin typeface="Comic Sans MS"/>
                  <a:ea typeface="Comic Sans MS"/>
                  <a:cs typeface="Comic Sans MS"/>
                  <a:sym typeface="Comic Sans MS"/>
                </a:rPr>
                <a:t>Good for stream traffic</a:t>
              </a:r>
              <a:endParaRPr sz="2000" b="0" i="1" u="none" strike="noStrike" cap="none">
                <a:solidFill>
                  <a:schemeClr val="lt1"/>
                </a:solidFill>
                <a:latin typeface="Comic Sans MS"/>
                <a:ea typeface="Comic Sans MS"/>
                <a:cs typeface="Comic Sans MS"/>
                <a:sym typeface="Comic Sans MS"/>
              </a:endParaRPr>
            </a:p>
          </p:txBody>
        </p:sp>
        <p:sp>
          <p:nvSpPr>
            <p:cNvPr id="440" name="Google Shape;440;p28"/>
            <p:cNvSpPr/>
            <p:nvPr/>
          </p:nvSpPr>
          <p:spPr>
            <a:xfrm rot="-5400000">
              <a:off x="4382628" y="1234033"/>
              <a:ext cx="5080000" cy="2611933"/>
            </a:xfrm>
            <a:prstGeom prst="flowChartManualOperation">
              <a:avLst/>
            </a:prstGeom>
            <a:solidFill>
              <a:schemeClr val="lt1"/>
            </a:solid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txBox="1"/>
            <p:nvPr/>
          </p:nvSpPr>
          <p:spPr>
            <a:xfrm>
              <a:off x="5616661" y="1016000"/>
              <a:ext cx="2611933" cy="3048000"/>
            </a:xfrm>
            <a:prstGeom prst="rect">
              <a:avLst/>
            </a:prstGeom>
            <a:noFill/>
            <a:ln>
              <a:noFill/>
            </a:ln>
          </p:spPr>
          <p:txBody>
            <a:bodyPr spcFirstLastPara="1" wrap="square" lIns="171450" tIns="0" rIns="171725" bIns="0" anchor="t" anchorCtr="0">
              <a:noAutofit/>
            </a:bodyPr>
            <a:lstStyle/>
            <a:p>
              <a:pPr marL="0" marR="0" lvl="0" indent="0" algn="l" rtl="0">
                <a:lnSpc>
                  <a:spcPct val="90000"/>
                </a:lnSpc>
                <a:spcBef>
                  <a:spcPts val="0"/>
                </a:spcBef>
                <a:spcAft>
                  <a:spcPts val="0"/>
                </a:spcAft>
                <a:buNone/>
              </a:pPr>
              <a:r>
                <a:rPr lang="en-US" sz="2700" i="1">
                  <a:solidFill>
                    <a:srgbClr val="C00000"/>
                  </a:solidFill>
                  <a:latin typeface="Comic Sans MS"/>
                  <a:ea typeface="Comic Sans MS"/>
                  <a:cs typeface="Comic Sans MS"/>
                  <a:sym typeface="Comic Sans MS"/>
                </a:rPr>
                <a:t>Contention</a:t>
              </a:r>
              <a:endParaRPr sz="2700" i="1">
                <a:solidFill>
                  <a:srgbClr val="C00000"/>
                </a:solidFill>
                <a:latin typeface="Comic Sans MS"/>
                <a:ea typeface="Comic Sans MS"/>
                <a:cs typeface="Comic Sans MS"/>
                <a:sym typeface="Comic Sans MS"/>
              </a:endParaRPr>
            </a:p>
            <a:p>
              <a:pPr marL="228600" marR="0" lvl="1" indent="-228600" algn="l" rtl="0">
                <a:lnSpc>
                  <a:spcPct val="90000"/>
                </a:lnSpc>
                <a:spcBef>
                  <a:spcPts val="945"/>
                </a:spcBef>
                <a:spcAft>
                  <a:spcPts val="0"/>
                </a:spcAft>
                <a:buClr>
                  <a:schemeClr val="lt1"/>
                </a:buClr>
                <a:buSzPts val="2100"/>
                <a:buFont typeface="Comic Sans MS"/>
                <a:buChar char="•"/>
              </a:pPr>
              <a:r>
                <a:rPr lang="en-US" sz="2100" b="0" i="1" u="none" strike="noStrike" cap="none">
                  <a:solidFill>
                    <a:schemeClr val="lt1"/>
                  </a:solidFill>
                  <a:latin typeface="Comic Sans MS"/>
                  <a:ea typeface="Comic Sans MS"/>
                  <a:cs typeface="Comic Sans MS"/>
                  <a:sym typeface="Comic Sans MS"/>
                </a:rPr>
                <a:t>All stations contend for time</a:t>
              </a:r>
              <a:endParaRPr sz="2100" b="0" i="1" u="none" strike="noStrike" cap="none">
                <a:solidFill>
                  <a:schemeClr val="lt1"/>
                </a:solidFill>
                <a:latin typeface="Comic Sans MS"/>
                <a:ea typeface="Comic Sans MS"/>
                <a:cs typeface="Comic Sans MS"/>
                <a:sym typeface="Comic Sans MS"/>
              </a:endParaRPr>
            </a:p>
            <a:p>
              <a:pPr marL="228600" marR="0" lvl="1" indent="-228600" algn="l" rtl="0">
                <a:lnSpc>
                  <a:spcPct val="90000"/>
                </a:lnSpc>
                <a:spcBef>
                  <a:spcPts val="315"/>
                </a:spcBef>
                <a:spcAft>
                  <a:spcPts val="0"/>
                </a:spcAft>
                <a:buClr>
                  <a:schemeClr val="lt1"/>
                </a:buClr>
                <a:buSzPts val="2100"/>
                <a:buFont typeface="Comic Sans MS"/>
                <a:buChar char="•"/>
              </a:pPr>
              <a:r>
                <a:rPr lang="en-US" sz="2100" b="0" i="1" u="none" strike="noStrike" cap="none">
                  <a:solidFill>
                    <a:schemeClr val="lt1"/>
                  </a:solidFill>
                  <a:latin typeface="Comic Sans MS"/>
                  <a:ea typeface="Comic Sans MS"/>
                  <a:cs typeface="Comic Sans MS"/>
                  <a:sym typeface="Comic Sans MS"/>
                </a:rPr>
                <a:t>Good for bursty traffic</a:t>
              </a:r>
              <a:endParaRPr sz="2100" b="0" i="1" u="none" strike="noStrike" cap="none">
                <a:solidFill>
                  <a:schemeClr val="lt1"/>
                </a:solidFill>
                <a:latin typeface="Comic Sans MS"/>
                <a:ea typeface="Comic Sans MS"/>
                <a:cs typeface="Comic Sans MS"/>
                <a:sym typeface="Comic Sans MS"/>
              </a:endParaRPr>
            </a:p>
            <a:p>
              <a:pPr marL="228600" marR="0" lvl="1" indent="-228600" algn="l" rtl="0">
                <a:lnSpc>
                  <a:spcPct val="90000"/>
                </a:lnSpc>
                <a:spcBef>
                  <a:spcPts val="315"/>
                </a:spcBef>
                <a:spcAft>
                  <a:spcPts val="0"/>
                </a:spcAft>
                <a:buClr>
                  <a:schemeClr val="lt1"/>
                </a:buClr>
                <a:buSzPts val="2100"/>
                <a:buFont typeface="Comic Sans MS"/>
                <a:buChar char="•"/>
              </a:pPr>
              <a:r>
                <a:rPr lang="en-US" sz="2100" b="0" i="1" u="none" strike="noStrike" cap="none">
                  <a:solidFill>
                    <a:schemeClr val="lt1"/>
                  </a:solidFill>
                  <a:latin typeface="Comic Sans MS"/>
                  <a:ea typeface="Comic Sans MS"/>
                  <a:cs typeface="Comic Sans MS"/>
                  <a:sym typeface="Comic Sans MS"/>
                </a:rPr>
                <a:t>Simple to implement</a:t>
              </a:r>
              <a:endParaRPr sz="2100" b="0" i="1" u="none" strike="noStrike" cap="none">
                <a:solidFill>
                  <a:schemeClr val="lt1"/>
                </a:solidFill>
                <a:latin typeface="Comic Sans MS"/>
                <a:ea typeface="Comic Sans MS"/>
                <a:cs typeface="Comic Sans MS"/>
                <a:sym typeface="Comic Sans MS"/>
              </a:endParaRPr>
            </a:p>
            <a:p>
              <a:pPr marL="228600" marR="0" lvl="1" indent="-228600" algn="l" rtl="0">
                <a:lnSpc>
                  <a:spcPct val="90000"/>
                </a:lnSpc>
                <a:spcBef>
                  <a:spcPts val="315"/>
                </a:spcBef>
                <a:spcAft>
                  <a:spcPts val="0"/>
                </a:spcAft>
                <a:buClr>
                  <a:schemeClr val="lt1"/>
                </a:buClr>
                <a:buSzPts val="2100"/>
                <a:buFont typeface="Comic Sans MS"/>
                <a:buChar char="•"/>
              </a:pPr>
              <a:r>
                <a:rPr lang="en-US" sz="2100" b="0" i="1" u="none" strike="noStrike" cap="none">
                  <a:solidFill>
                    <a:schemeClr val="lt1"/>
                  </a:solidFill>
                  <a:latin typeface="Comic Sans MS"/>
                  <a:ea typeface="Comic Sans MS"/>
                  <a:cs typeface="Comic Sans MS"/>
                  <a:sym typeface="Comic Sans MS"/>
                </a:rPr>
                <a:t>Tends to collapse under heavy load</a:t>
              </a:r>
              <a:endParaRPr sz="2100" b="0" i="1" u="none" strike="noStrike" cap="none">
                <a:solidFill>
                  <a:schemeClr val="lt1"/>
                </a:solidFill>
                <a:latin typeface="Comic Sans MS"/>
                <a:ea typeface="Comic Sans MS"/>
                <a:cs typeface="Comic Sans MS"/>
                <a:sym typeface="Comic Sans MS"/>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AC4F-13CB-40F2-A8B0-FF0F1CE21359}"/>
              </a:ext>
            </a:extLst>
          </p:cNvPr>
          <p:cNvSpPr>
            <a:spLocks noGrp="1"/>
          </p:cNvSpPr>
          <p:nvPr>
            <p:ph type="title"/>
          </p:nvPr>
        </p:nvSpPr>
        <p:spPr>
          <a:xfrm>
            <a:off x="2066778" y="295416"/>
            <a:ext cx="4193345" cy="425548"/>
          </a:xfrm>
        </p:spPr>
        <p:txBody>
          <a:bodyPr/>
          <a:lstStyle/>
          <a:p>
            <a:r>
              <a:rPr lang="en-US" dirty="0"/>
              <a:t>Round Robin (RR)</a:t>
            </a:r>
          </a:p>
        </p:txBody>
      </p:sp>
      <p:sp>
        <p:nvSpPr>
          <p:cNvPr id="3" name="Text Placeholder 2">
            <a:extLst>
              <a:ext uri="{FF2B5EF4-FFF2-40B4-BE49-F238E27FC236}">
                <a16:creationId xmlns:a16="http://schemas.microsoft.com/office/drawing/2014/main" id="{390948AA-FD78-446B-B97B-20535F742219}"/>
              </a:ext>
            </a:extLst>
          </p:cNvPr>
          <p:cNvSpPr>
            <a:spLocks noGrp="1"/>
          </p:cNvSpPr>
          <p:nvPr>
            <p:ph type="body" idx="1"/>
          </p:nvPr>
        </p:nvSpPr>
        <p:spPr>
          <a:xfrm>
            <a:off x="154745" y="872193"/>
            <a:ext cx="8890781" cy="5577847"/>
          </a:xfrm>
        </p:spPr>
        <p:txBody>
          <a:bodyPr/>
          <a:lstStyle/>
          <a:p>
            <a:pPr indent="-457200" algn="just">
              <a:spcBef>
                <a:spcPts val="0"/>
              </a:spcBef>
            </a:pPr>
            <a:r>
              <a:rPr lang="en-US" dirty="0">
                <a:latin typeface="Times New Roman"/>
                <a:ea typeface="Times New Roman"/>
                <a:cs typeface="Times New Roman"/>
                <a:sym typeface="Times New Roman"/>
              </a:rPr>
              <a:t>Each station in turn is given the opportunity to transmit. </a:t>
            </a:r>
          </a:p>
          <a:p>
            <a:pPr indent="-457200" algn="just">
              <a:spcBef>
                <a:spcPts val="0"/>
              </a:spcBef>
            </a:pPr>
            <a:r>
              <a:rPr lang="en-US" dirty="0">
                <a:latin typeface="Times New Roman"/>
                <a:ea typeface="Times New Roman"/>
                <a:cs typeface="Times New Roman"/>
                <a:sym typeface="Times New Roman"/>
              </a:rPr>
              <a:t>During that opportunity, the station may decline to transmit or may transmit subject to a specified upper bound, usually expressed as a maximum amount of data transmitted or time for this opportunity. </a:t>
            </a:r>
          </a:p>
          <a:p>
            <a:pPr indent="-457200" algn="just">
              <a:spcBef>
                <a:spcPts val="0"/>
              </a:spcBef>
            </a:pPr>
            <a:r>
              <a:rPr lang="en-US" dirty="0">
                <a:latin typeface="Times New Roman"/>
                <a:ea typeface="Times New Roman"/>
                <a:cs typeface="Times New Roman"/>
                <a:sym typeface="Times New Roman"/>
              </a:rPr>
              <a:t>When done, the station relinquishes its turn, and the right to transmit passes to the next station in logical sequence. </a:t>
            </a:r>
          </a:p>
          <a:p>
            <a:pPr indent="-457200" algn="just">
              <a:spcBef>
                <a:spcPts val="0"/>
              </a:spcBef>
            </a:pPr>
            <a:r>
              <a:rPr lang="en-US" dirty="0">
                <a:latin typeface="Times New Roman"/>
                <a:ea typeface="Times New Roman"/>
                <a:cs typeface="Times New Roman"/>
                <a:sym typeface="Times New Roman"/>
              </a:rPr>
              <a:t>Control of sequence may be centralized or distributed. </a:t>
            </a:r>
          </a:p>
          <a:p>
            <a:pPr indent="-457200" algn="just">
              <a:spcBef>
                <a:spcPts val="0"/>
              </a:spcBef>
            </a:pPr>
            <a:r>
              <a:rPr lang="en-US" dirty="0">
                <a:latin typeface="Times New Roman"/>
                <a:ea typeface="Times New Roman"/>
                <a:cs typeface="Times New Roman"/>
                <a:sym typeface="Times New Roman"/>
              </a:rPr>
              <a:t>Polling is an example of a centralized technique.</a:t>
            </a:r>
          </a:p>
          <a:p>
            <a:pPr indent="-457200" algn="just">
              <a:spcBef>
                <a:spcPts val="0"/>
              </a:spcBef>
            </a:pPr>
            <a:r>
              <a:rPr lang="en-US" dirty="0">
                <a:latin typeface="Times New Roman"/>
                <a:ea typeface="Times New Roman"/>
                <a:cs typeface="Times New Roman"/>
                <a:sym typeface="Times New Roman"/>
              </a:rPr>
              <a:t>When many stations have data to transmit over an extended period of time, RR techniques are very efficient.</a:t>
            </a:r>
          </a:p>
          <a:p>
            <a:pPr indent="-457200" algn="just">
              <a:spcBef>
                <a:spcPts val="0"/>
              </a:spcBef>
            </a:pPr>
            <a:r>
              <a:rPr lang="en-US" dirty="0">
                <a:latin typeface="Times New Roman"/>
                <a:ea typeface="Times New Roman"/>
                <a:cs typeface="Times New Roman"/>
                <a:sym typeface="Times New Roman"/>
              </a:rPr>
              <a:t>If only a few stations have data to transmit over an extended period of time, there is a huge overhead in passing the turn from station to station, because most of the stations will not transmit but simply pass their turns. </a:t>
            </a:r>
          </a:p>
          <a:p>
            <a:pPr indent="-457200" algn="just">
              <a:spcBef>
                <a:spcPts val="0"/>
              </a:spcBef>
            </a:pPr>
            <a:endParaRPr lang="en-US" dirty="0">
              <a:latin typeface="Times New Roman"/>
              <a:ea typeface="Times New Roman"/>
              <a:cs typeface="Times New Roman"/>
              <a:sym typeface="Times New Roman"/>
            </a:endParaRPr>
          </a:p>
          <a:p>
            <a:pPr marL="0" lvl="0" indent="0">
              <a:spcBef>
                <a:spcPts val="360"/>
              </a:spcBef>
              <a:buNone/>
            </a:pPr>
            <a:endParaRPr lang="en-US" dirty="0">
              <a:latin typeface="Times New Roman"/>
              <a:ea typeface="Times New Roman"/>
              <a:cs typeface="Times New Roman"/>
              <a:sym typeface="Times New Roman"/>
            </a:endParaRPr>
          </a:p>
          <a:p>
            <a:pPr marL="0" lvl="0" indent="0">
              <a:spcBef>
                <a:spcPts val="360"/>
              </a:spcBef>
              <a:buNone/>
            </a:pPr>
            <a:endParaRPr lang="en-US" dirty="0"/>
          </a:p>
          <a:p>
            <a:pPr marL="0" lvl="0" indent="0">
              <a:spcBef>
                <a:spcPts val="360"/>
              </a:spcBef>
              <a:buNone/>
            </a:pPr>
            <a:endParaRPr lang="en-US" dirty="0"/>
          </a:p>
        </p:txBody>
      </p:sp>
      <p:sp>
        <p:nvSpPr>
          <p:cNvPr id="4" name="Slide Number Placeholder 3">
            <a:extLst>
              <a:ext uri="{FF2B5EF4-FFF2-40B4-BE49-F238E27FC236}">
                <a16:creationId xmlns:a16="http://schemas.microsoft.com/office/drawing/2014/main" id="{26589339-65B0-4C69-9D94-3A4DB8F855CF}"/>
              </a:ext>
            </a:extLst>
          </p:cNvPr>
          <p:cNvSpPr>
            <a:spLocks noGrp="1"/>
          </p:cNvSpPr>
          <p:nvPr>
            <p:ph type="sldNum" idx="12"/>
          </p:nvPr>
        </p:nvSpPr>
        <p:spPr/>
        <p:txBody>
          <a:bodyPr/>
          <a:lstStyle/>
          <a:p>
            <a:pPr marL="0" lvl="0" indent="0" algn="r" rtl="0">
              <a:spcBef>
                <a:spcPts val="0"/>
              </a:spcBef>
              <a:spcAft>
                <a:spcPts val="0"/>
              </a:spcAft>
              <a:buNone/>
            </a:pPr>
            <a:r>
              <a:rPr lang="en-US"/>
              <a:t>5-</a:t>
            </a:r>
            <a:fld id="{00000000-1234-1234-1234-123412341234}" type="slidenum">
              <a:rPr lang="en-US" smtClean="0"/>
              <a:t>18</a:t>
            </a:fld>
            <a:endParaRPr/>
          </a:p>
        </p:txBody>
      </p:sp>
    </p:spTree>
    <p:extLst>
      <p:ext uri="{BB962C8B-B14F-4D97-AF65-F5344CB8AC3E}">
        <p14:creationId xmlns:p14="http://schemas.microsoft.com/office/powerpoint/2010/main" val="1651832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F770-B4C2-4CBF-A9A0-35E68ACBDA8C}"/>
              </a:ext>
            </a:extLst>
          </p:cNvPr>
          <p:cNvSpPr>
            <a:spLocks noGrp="1"/>
          </p:cNvSpPr>
          <p:nvPr>
            <p:ph type="title"/>
          </p:nvPr>
        </p:nvSpPr>
        <p:spPr>
          <a:xfrm>
            <a:off x="1490008" y="228600"/>
            <a:ext cx="5698588" cy="516988"/>
          </a:xfrm>
        </p:spPr>
        <p:txBody>
          <a:bodyPr/>
          <a:lstStyle/>
          <a:p>
            <a:br>
              <a:rPr lang="en-US" b="1" i="1" dirty="0">
                <a:latin typeface="Times New Roman"/>
                <a:ea typeface="Times New Roman"/>
                <a:cs typeface="Times New Roman"/>
                <a:sym typeface="Times New Roman"/>
              </a:rPr>
            </a:br>
            <a:r>
              <a:rPr lang="en-US" b="1" i="1" dirty="0">
                <a:latin typeface="Times New Roman"/>
                <a:ea typeface="Times New Roman"/>
                <a:cs typeface="Times New Roman"/>
                <a:sym typeface="Times New Roman"/>
              </a:rPr>
              <a:t>RESERVATION</a:t>
            </a:r>
            <a:br>
              <a:rPr lang="en-US" b="1" i="1" dirty="0">
                <a:latin typeface="Times New Roman"/>
                <a:ea typeface="Times New Roman"/>
                <a:cs typeface="Times New Roman"/>
                <a:sym typeface="Times New Roman"/>
              </a:rPr>
            </a:br>
            <a:endParaRPr lang="en-US" dirty="0"/>
          </a:p>
        </p:txBody>
      </p:sp>
      <p:sp>
        <p:nvSpPr>
          <p:cNvPr id="3" name="Text Placeholder 2">
            <a:extLst>
              <a:ext uri="{FF2B5EF4-FFF2-40B4-BE49-F238E27FC236}">
                <a16:creationId xmlns:a16="http://schemas.microsoft.com/office/drawing/2014/main" id="{E8AE47FD-0198-4546-8DFB-667D31C33A7B}"/>
              </a:ext>
            </a:extLst>
          </p:cNvPr>
          <p:cNvSpPr>
            <a:spLocks noGrp="1"/>
          </p:cNvSpPr>
          <p:nvPr>
            <p:ph type="body" idx="1"/>
          </p:nvPr>
        </p:nvSpPr>
        <p:spPr>
          <a:xfrm>
            <a:off x="365760" y="998806"/>
            <a:ext cx="8492490" cy="5249594"/>
          </a:xfrm>
        </p:spPr>
        <p:txBody>
          <a:bodyPr/>
          <a:lstStyle/>
          <a:p>
            <a:pPr algn="just"/>
            <a:r>
              <a:rPr lang="en-US" dirty="0">
                <a:latin typeface="Times New Roman"/>
                <a:ea typeface="Times New Roman"/>
                <a:cs typeface="Times New Roman"/>
                <a:sym typeface="Times New Roman"/>
              </a:rPr>
              <a:t>Stream traffic is characterized by lengthy and fairly continuous transmissions; examples are voice communication, telemetry, and bulk file transfer. </a:t>
            </a:r>
          </a:p>
          <a:p>
            <a:pPr algn="just"/>
            <a:r>
              <a:rPr lang="en-US" dirty="0">
                <a:latin typeface="Times New Roman"/>
                <a:ea typeface="Times New Roman"/>
                <a:cs typeface="Times New Roman"/>
                <a:sym typeface="Times New Roman"/>
              </a:rPr>
              <a:t>For stream traffic, reservation techniques are well suited. </a:t>
            </a:r>
          </a:p>
          <a:p>
            <a:pPr algn="just"/>
            <a:r>
              <a:rPr lang="en-US" dirty="0">
                <a:latin typeface="Times New Roman"/>
                <a:ea typeface="Times New Roman"/>
                <a:cs typeface="Times New Roman"/>
                <a:sym typeface="Times New Roman"/>
              </a:rPr>
              <a:t>In general, for these techniques, time on the medium is divided into slots, much as with synchronous TDM. </a:t>
            </a:r>
          </a:p>
          <a:p>
            <a:pPr algn="just"/>
            <a:r>
              <a:rPr lang="en-US" dirty="0">
                <a:latin typeface="Times New Roman"/>
                <a:ea typeface="Times New Roman"/>
                <a:cs typeface="Times New Roman"/>
                <a:sym typeface="Times New Roman"/>
              </a:rPr>
              <a:t>A station wishing to transmit reserves future slots for an extended or even an indefinite period. </a:t>
            </a:r>
          </a:p>
          <a:p>
            <a:pPr algn="just"/>
            <a:r>
              <a:rPr lang="en-US" dirty="0">
                <a:latin typeface="Times New Roman"/>
                <a:ea typeface="Times New Roman"/>
                <a:cs typeface="Times New Roman"/>
                <a:sym typeface="Times New Roman"/>
              </a:rPr>
              <a:t>Again, reservations may be made in a centralized or distributed fashion.</a:t>
            </a:r>
            <a:endParaRPr lang="en-US" dirty="0"/>
          </a:p>
          <a:p>
            <a:endParaRPr lang="en-US" dirty="0"/>
          </a:p>
        </p:txBody>
      </p:sp>
      <p:sp>
        <p:nvSpPr>
          <p:cNvPr id="4" name="Slide Number Placeholder 3">
            <a:extLst>
              <a:ext uri="{FF2B5EF4-FFF2-40B4-BE49-F238E27FC236}">
                <a16:creationId xmlns:a16="http://schemas.microsoft.com/office/drawing/2014/main" id="{32D0AC79-2680-4E82-A0E6-3E3CD9525EF4}"/>
              </a:ext>
            </a:extLst>
          </p:cNvPr>
          <p:cNvSpPr>
            <a:spLocks noGrp="1"/>
          </p:cNvSpPr>
          <p:nvPr>
            <p:ph type="sldNum" idx="12"/>
          </p:nvPr>
        </p:nvSpPr>
        <p:spPr/>
        <p:txBody>
          <a:bodyPr/>
          <a:lstStyle/>
          <a:p>
            <a:pPr marL="0" lvl="0" indent="0" algn="r" rtl="0">
              <a:spcBef>
                <a:spcPts val="0"/>
              </a:spcBef>
              <a:spcAft>
                <a:spcPts val="0"/>
              </a:spcAft>
              <a:buNone/>
            </a:pPr>
            <a:r>
              <a:rPr lang="en-US"/>
              <a:t>5-</a:t>
            </a:r>
            <a:fld id="{00000000-1234-1234-1234-123412341234}" type="slidenum">
              <a:rPr lang="en-US" smtClean="0"/>
              <a:t>19</a:t>
            </a:fld>
            <a:endParaRPr/>
          </a:p>
        </p:txBody>
      </p:sp>
    </p:spTree>
    <p:extLst>
      <p:ext uri="{BB962C8B-B14F-4D97-AF65-F5344CB8AC3E}">
        <p14:creationId xmlns:p14="http://schemas.microsoft.com/office/powerpoint/2010/main" val="268997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Link Layer</a:t>
            </a:r>
            <a:endParaRPr/>
          </a:p>
        </p:txBody>
      </p:sp>
      <p:sp>
        <p:nvSpPr>
          <p:cNvPr id="198" name="Google Shape;198;p25"/>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5-</a:t>
            </a:r>
            <a:fld id="{00000000-1234-1234-1234-123412341234}" type="slidenum">
              <a:rPr lang="en-US" sz="1200" i="0">
                <a:solidFill>
                  <a:schemeClr val="dk1"/>
                </a:solidFill>
                <a:latin typeface="Arial"/>
                <a:ea typeface="Arial"/>
                <a:cs typeface="Arial"/>
                <a:sym typeface="Arial"/>
              </a:rPr>
              <a:t>2</a:t>
            </a:fld>
            <a:endParaRPr sz="1200" i="0">
              <a:solidFill>
                <a:schemeClr val="dk1"/>
              </a:solidFill>
              <a:latin typeface="Arial"/>
              <a:ea typeface="Arial"/>
              <a:cs typeface="Arial"/>
              <a:sym typeface="Arial"/>
            </a:endParaRPr>
          </a:p>
        </p:txBody>
      </p:sp>
      <p:pic>
        <p:nvPicPr>
          <p:cNvPr id="199" name="Google Shape;199;p25" descr="underline_base"/>
          <p:cNvPicPr preferRelativeResize="0"/>
          <p:nvPr/>
        </p:nvPicPr>
        <p:blipFill rotWithShape="1">
          <a:blip r:embed="rId3">
            <a:alphaModFix/>
          </a:blip>
          <a:srcRect/>
          <a:stretch/>
        </p:blipFill>
        <p:spPr>
          <a:xfrm>
            <a:off x="581025" y="1028700"/>
            <a:ext cx="5942013" cy="173038"/>
          </a:xfrm>
          <a:prstGeom prst="rect">
            <a:avLst/>
          </a:prstGeom>
          <a:noFill/>
          <a:ln>
            <a:noFill/>
          </a:ln>
        </p:spPr>
      </p:pic>
      <p:sp>
        <p:nvSpPr>
          <p:cNvPr id="200" name="Google Shape;200;p25"/>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Link layer, </a:t>
            </a:r>
            <a:r>
              <a:rPr lang="en-US" sz="4000" b="0" i="0" u="none" strike="noStrike" cap="none">
                <a:solidFill>
                  <a:srgbClr val="000099"/>
                </a:solidFill>
                <a:latin typeface="Cabin"/>
                <a:ea typeface="Cabin"/>
                <a:cs typeface="Cabin"/>
                <a:sym typeface="Cabin"/>
              </a:rPr>
              <a:t>LAN</a:t>
            </a:r>
            <a:r>
              <a:rPr lang="en-US" sz="4400" b="0" i="0" u="none" strike="noStrike" cap="none">
                <a:solidFill>
                  <a:srgbClr val="000099"/>
                </a:solidFill>
                <a:latin typeface="Cabin"/>
                <a:ea typeface="Cabin"/>
                <a:cs typeface="Cabin"/>
                <a:sym typeface="Cabin"/>
              </a:rPr>
              <a:t>s: outline</a:t>
            </a:r>
            <a:endParaRPr/>
          </a:p>
        </p:txBody>
      </p:sp>
      <p:sp>
        <p:nvSpPr>
          <p:cNvPr id="201" name="Google Shape;201;p25"/>
          <p:cNvSpPr txBox="1">
            <a:spLocks noGrp="1"/>
          </p:cNvSpPr>
          <p:nvPr>
            <p:ph type="body" idx="1"/>
          </p:nvPr>
        </p:nvSpPr>
        <p:spPr>
          <a:xfrm>
            <a:off x="533400" y="1600200"/>
            <a:ext cx="3922713" cy="46482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85000"/>
              </a:lnSpc>
              <a:spcBef>
                <a:spcPts val="0"/>
              </a:spcBef>
              <a:spcAft>
                <a:spcPts val="0"/>
              </a:spcAft>
              <a:buClr>
                <a:srgbClr val="000099"/>
              </a:buClr>
              <a:buSzPts val="1820"/>
              <a:buFont typeface="Noto Sans Symbols"/>
              <a:buNone/>
            </a:pPr>
            <a:r>
              <a:rPr lang="en-US" sz="2800" b="0" i="0" u="none" strike="noStrike" cap="none" dirty="0">
                <a:solidFill>
                  <a:srgbClr val="000099"/>
                </a:solidFill>
                <a:latin typeface="Cabin"/>
                <a:ea typeface="Cabin"/>
                <a:cs typeface="Cabin"/>
                <a:sym typeface="Cabin"/>
              </a:rPr>
              <a:t>5.1</a:t>
            </a:r>
            <a:r>
              <a:rPr lang="en-US" sz="2800" b="0" i="0" u="none" strike="noStrike" cap="none" dirty="0">
                <a:solidFill>
                  <a:srgbClr val="CC0000"/>
                </a:solidFill>
                <a:latin typeface="Cabin"/>
                <a:ea typeface="Cabin"/>
                <a:cs typeface="Cabin"/>
                <a:sym typeface="Cabin"/>
              </a:rPr>
              <a:t> </a:t>
            </a:r>
            <a:r>
              <a:rPr lang="en-US" sz="2800" b="0" i="0" u="none" strike="noStrike" cap="none" dirty="0">
                <a:solidFill>
                  <a:schemeClr val="dk1"/>
                </a:solidFill>
                <a:latin typeface="Cabin"/>
                <a:ea typeface="Cabin"/>
                <a:cs typeface="Cabin"/>
                <a:sym typeface="Cabin"/>
              </a:rPr>
              <a:t>introduction, services</a:t>
            </a:r>
            <a:endParaRPr dirty="0"/>
          </a:p>
          <a:p>
            <a:pPr marL="457200" marR="0" lvl="0" indent="-457200" algn="l" rtl="0">
              <a:lnSpc>
                <a:spcPct val="85000"/>
              </a:lnSpc>
              <a:spcBef>
                <a:spcPts val="560"/>
              </a:spcBef>
              <a:spcAft>
                <a:spcPts val="0"/>
              </a:spcAft>
              <a:buClr>
                <a:srgbClr val="000099"/>
              </a:buClr>
              <a:buSzPts val="1820"/>
              <a:buFont typeface="Noto Sans Symbols"/>
              <a:buNone/>
            </a:pPr>
            <a:r>
              <a:rPr lang="en-US" sz="2800" b="0" i="0" u="none" strike="noStrike" cap="none" dirty="0">
                <a:solidFill>
                  <a:srgbClr val="000099"/>
                </a:solidFill>
                <a:latin typeface="Cabin"/>
                <a:ea typeface="Cabin"/>
                <a:cs typeface="Cabin"/>
                <a:sym typeface="Cabin"/>
              </a:rPr>
              <a:t>5.2</a:t>
            </a:r>
            <a:r>
              <a:rPr lang="en-US" sz="2800" b="0" i="0" u="none" strike="noStrike" cap="none" dirty="0">
                <a:solidFill>
                  <a:srgbClr val="CC0000"/>
                </a:solidFill>
                <a:latin typeface="Cabin"/>
                <a:ea typeface="Cabin"/>
                <a:cs typeface="Cabin"/>
                <a:sym typeface="Cabin"/>
              </a:rPr>
              <a:t> </a:t>
            </a:r>
            <a:r>
              <a:rPr lang="en-US" sz="2800" b="0" i="0" u="none" strike="noStrike" cap="none" dirty="0">
                <a:solidFill>
                  <a:schemeClr val="dk1"/>
                </a:solidFill>
                <a:latin typeface="Cabin"/>
                <a:ea typeface="Cabin"/>
                <a:cs typeface="Cabin"/>
                <a:sym typeface="Cabin"/>
              </a:rPr>
              <a:t>error detection, correction </a:t>
            </a:r>
            <a:endParaRPr dirty="0"/>
          </a:p>
          <a:p>
            <a:pPr marL="457200" marR="0" lvl="0" indent="-457200" algn="l" rtl="0">
              <a:lnSpc>
                <a:spcPct val="85000"/>
              </a:lnSpc>
              <a:spcBef>
                <a:spcPts val="560"/>
              </a:spcBef>
              <a:spcAft>
                <a:spcPts val="0"/>
              </a:spcAft>
              <a:buClr>
                <a:srgbClr val="000099"/>
              </a:buClr>
              <a:buSzPts val="1820"/>
              <a:buFont typeface="Noto Sans Symbols"/>
              <a:buNone/>
            </a:pPr>
            <a:r>
              <a:rPr lang="en-US" sz="2800" b="0" i="0" u="none" strike="noStrike" cap="none" dirty="0">
                <a:solidFill>
                  <a:schemeClr val="tx1"/>
                </a:solidFill>
                <a:sym typeface="Cabin"/>
              </a:rPr>
              <a:t>5.3 multiple access protocols</a:t>
            </a:r>
            <a:endParaRPr dirty="0">
              <a:solidFill>
                <a:schemeClr val="tx1"/>
              </a:solidFill>
            </a:endParaRPr>
          </a:p>
          <a:p>
            <a:pPr marL="457200" marR="0" lvl="0" indent="-457200" algn="l" rtl="0">
              <a:lnSpc>
                <a:spcPct val="85000"/>
              </a:lnSpc>
              <a:spcBef>
                <a:spcPts val="560"/>
              </a:spcBef>
              <a:spcAft>
                <a:spcPts val="0"/>
              </a:spcAft>
              <a:buClr>
                <a:srgbClr val="000099"/>
              </a:buClr>
              <a:buSzPts val="1820"/>
              <a:buFont typeface="Noto Sans Symbols"/>
              <a:buNone/>
            </a:pPr>
            <a:r>
              <a:rPr lang="en-US" sz="2800" b="0" i="0" u="none" strike="noStrike" cap="none" dirty="0">
                <a:solidFill>
                  <a:srgbClr val="000099"/>
                </a:solidFill>
                <a:latin typeface="Cabin"/>
                <a:ea typeface="Cabin"/>
                <a:cs typeface="Cabin"/>
                <a:sym typeface="Cabin"/>
              </a:rPr>
              <a:t>5.4</a:t>
            </a:r>
            <a:r>
              <a:rPr lang="en-US" sz="2800" b="0" i="0" u="none" strike="noStrike" cap="none" dirty="0">
                <a:solidFill>
                  <a:schemeClr val="dk1"/>
                </a:solidFill>
                <a:latin typeface="Cabin"/>
                <a:ea typeface="Cabin"/>
                <a:cs typeface="Cabin"/>
                <a:sym typeface="Cabin"/>
              </a:rPr>
              <a:t> LANs</a:t>
            </a:r>
            <a:endParaRPr sz="2800" b="0" i="0" u="none" strike="noStrike" cap="none" dirty="0">
              <a:solidFill>
                <a:schemeClr val="dk1"/>
              </a:solidFill>
              <a:latin typeface="Cabin"/>
              <a:ea typeface="Cabin"/>
              <a:cs typeface="Cabin"/>
              <a:sym typeface="Cabin"/>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dirty="0">
                <a:solidFill>
                  <a:schemeClr val="dk1"/>
                </a:solidFill>
                <a:latin typeface="Cabin"/>
                <a:ea typeface="Cabin"/>
                <a:cs typeface="Cabin"/>
                <a:sym typeface="Cabin"/>
              </a:rPr>
              <a:t>addressing, ARP</a:t>
            </a:r>
            <a:endParaRPr dirty="0"/>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dirty="0">
                <a:solidFill>
                  <a:schemeClr val="dk1"/>
                </a:solidFill>
                <a:latin typeface="Cabin"/>
                <a:ea typeface="Cabin"/>
                <a:cs typeface="Cabin"/>
                <a:sym typeface="Cabin"/>
              </a:rPr>
              <a:t>Ethernet</a:t>
            </a:r>
            <a:endParaRPr dirty="0"/>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dirty="0">
                <a:solidFill>
                  <a:schemeClr val="dk1"/>
                </a:solidFill>
                <a:latin typeface="Cabin"/>
                <a:ea typeface="Cabin"/>
                <a:cs typeface="Cabin"/>
                <a:sym typeface="Cabin"/>
              </a:rPr>
              <a:t>switches</a:t>
            </a:r>
            <a:endParaRPr dirty="0"/>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dirty="0">
                <a:solidFill>
                  <a:schemeClr val="dk1"/>
                </a:solidFill>
                <a:latin typeface="Cabin"/>
                <a:ea typeface="Cabin"/>
                <a:cs typeface="Cabin"/>
                <a:sym typeface="Cabin"/>
              </a:rPr>
              <a:t>VLANS</a:t>
            </a:r>
            <a:endParaRPr sz="2400" b="0" i="0" u="none" strike="noStrike" cap="none" dirty="0">
              <a:solidFill>
                <a:schemeClr val="dk1"/>
              </a:solidFill>
              <a:latin typeface="Cabin"/>
              <a:ea typeface="Cabin"/>
              <a:cs typeface="Cabin"/>
              <a:sym typeface="Cabin"/>
            </a:endParaRPr>
          </a:p>
        </p:txBody>
      </p:sp>
      <p:sp>
        <p:nvSpPr>
          <p:cNvPr id="202" name="Google Shape;202;p25"/>
          <p:cNvSpPr txBox="1">
            <a:spLocks noGrp="1"/>
          </p:cNvSpPr>
          <p:nvPr>
            <p:ph type="body" idx="2"/>
          </p:nvPr>
        </p:nvSpPr>
        <p:spPr>
          <a:xfrm>
            <a:off x="4495800" y="1600200"/>
            <a:ext cx="4054475" cy="46482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85000"/>
              </a:lnSpc>
              <a:spcBef>
                <a:spcPts val="0"/>
              </a:spcBef>
              <a:spcAft>
                <a:spcPts val="0"/>
              </a:spcAft>
              <a:buClr>
                <a:srgbClr val="000099"/>
              </a:buClr>
              <a:buSzPts val="1820"/>
              <a:buFont typeface="Noto Sans Symbols"/>
              <a:buNone/>
            </a:pPr>
            <a:r>
              <a:rPr lang="en-US" sz="2800" b="0" i="0" u="none" strike="noStrike" cap="none" dirty="0">
                <a:solidFill>
                  <a:srgbClr val="000099"/>
                </a:solidFill>
                <a:latin typeface="Cabin"/>
                <a:ea typeface="Cabin"/>
                <a:cs typeface="Cabin"/>
                <a:sym typeface="Cabin"/>
              </a:rPr>
              <a:t>5.5</a:t>
            </a:r>
            <a:r>
              <a:rPr lang="en-US" sz="2800" b="0" i="0" u="none" strike="noStrike" cap="none" dirty="0">
                <a:solidFill>
                  <a:schemeClr val="dk1"/>
                </a:solidFill>
                <a:latin typeface="Cabin"/>
                <a:ea typeface="Cabin"/>
                <a:cs typeface="Cabin"/>
                <a:sym typeface="Cabin"/>
              </a:rPr>
              <a:t> link virtualization: MPLS</a:t>
            </a:r>
            <a:endParaRPr dirty="0"/>
          </a:p>
          <a:p>
            <a:pPr marL="457200" marR="0" lvl="0" indent="-457200" algn="l" rtl="0">
              <a:lnSpc>
                <a:spcPct val="85000"/>
              </a:lnSpc>
              <a:spcBef>
                <a:spcPts val="560"/>
              </a:spcBef>
              <a:spcAft>
                <a:spcPts val="0"/>
              </a:spcAft>
              <a:buClr>
                <a:srgbClr val="000099"/>
              </a:buClr>
              <a:buSzPts val="1820"/>
              <a:buFont typeface="Noto Sans Symbols"/>
              <a:buNone/>
            </a:pPr>
            <a:r>
              <a:rPr lang="en-US" sz="2800" b="0" i="0" u="none" strike="noStrike" cap="none" dirty="0">
                <a:solidFill>
                  <a:srgbClr val="000099"/>
                </a:solidFill>
                <a:latin typeface="Cabin"/>
                <a:ea typeface="Cabin"/>
                <a:cs typeface="Cabin"/>
                <a:sym typeface="Cabin"/>
              </a:rPr>
              <a:t>5.6</a:t>
            </a:r>
            <a:r>
              <a:rPr lang="en-US" sz="2800" b="0" i="0" u="none" strike="noStrike" cap="none" dirty="0">
                <a:solidFill>
                  <a:schemeClr val="dk1"/>
                </a:solidFill>
                <a:latin typeface="Cabin"/>
                <a:ea typeface="Cabin"/>
                <a:cs typeface="Cabin"/>
                <a:sym typeface="Cabin"/>
              </a:rPr>
              <a:t> data center networking</a:t>
            </a:r>
            <a:endParaRPr sz="2800" b="0" i="0" u="none" strike="noStrike" cap="none" dirty="0">
              <a:solidFill>
                <a:schemeClr val="dk1"/>
              </a:solidFill>
              <a:latin typeface="Cabin"/>
              <a:ea typeface="Cabin"/>
              <a:cs typeface="Cabin"/>
              <a:sym typeface="Cabin"/>
            </a:endParaRPr>
          </a:p>
          <a:p>
            <a:pPr marL="457200" marR="0" lvl="0" indent="-457200" algn="l" rtl="0">
              <a:lnSpc>
                <a:spcPct val="85000"/>
              </a:lnSpc>
              <a:spcBef>
                <a:spcPts val="560"/>
              </a:spcBef>
              <a:spcAft>
                <a:spcPts val="0"/>
              </a:spcAft>
              <a:buClr>
                <a:srgbClr val="000099"/>
              </a:buClr>
              <a:buSzPts val="1820"/>
              <a:buFont typeface="Noto Sans Symbols"/>
              <a:buNone/>
            </a:pPr>
            <a:r>
              <a:rPr lang="en-US" sz="2800" b="0" i="0" u="none" strike="noStrike" cap="none" dirty="0">
                <a:solidFill>
                  <a:srgbClr val="000099"/>
                </a:solidFill>
                <a:latin typeface="Cabin"/>
                <a:ea typeface="Cabin"/>
                <a:cs typeface="Cabin"/>
                <a:sym typeface="Cabin"/>
              </a:rPr>
              <a:t>5.7</a:t>
            </a:r>
            <a:r>
              <a:rPr lang="en-US" sz="2800" b="0" i="0" u="none" strike="noStrike" cap="none" dirty="0">
                <a:solidFill>
                  <a:schemeClr val="dk1"/>
                </a:solidFill>
                <a:latin typeface="Cabin"/>
                <a:ea typeface="Cabin"/>
                <a:cs typeface="Cabin"/>
                <a:sym typeface="Cabin"/>
              </a:rPr>
              <a:t> a day in the life of a web request</a:t>
            </a:r>
            <a:endParaRPr dirty="0"/>
          </a:p>
          <a:p>
            <a:pPr marL="457200" marR="0" lvl="0" indent="-457200" algn="l" rtl="0">
              <a:lnSpc>
                <a:spcPct val="85000"/>
              </a:lnSpc>
              <a:spcBef>
                <a:spcPts val="520"/>
              </a:spcBef>
              <a:spcAft>
                <a:spcPts val="0"/>
              </a:spcAft>
              <a:buClr>
                <a:srgbClr val="000099"/>
              </a:buClr>
              <a:buSzPts val="1690"/>
              <a:buFont typeface="Noto Sans Symbols"/>
              <a:buNone/>
            </a:pPr>
            <a:endParaRPr sz="2600" b="0" i="0" u="none" strike="noStrike" cap="none" dirty="0">
              <a:solidFill>
                <a:schemeClr val="dk1"/>
              </a:solidFill>
              <a:latin typeface="Cabin"/>
              <a:ea typeface="Cabin"/>
              <a:cs typeface="Cabin"/>
              <a:sym typeface="Cabin"/>
            </a:endParaRPr>
          </a:p>
        </p:txBody>
      </p:sp>
    </p:spTree>
    <p:extLst>
      <p:ext uri="{BB962C8B-B14F-4D97-AF65-F5344CB8AC3E}">
        <p14:creationId xmlns:p14="http://schemas.microsoft.com/office/powerpoint/2010/main" val="335378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28C86-6DAE-47D5-A1CC-68FC62E03A23}"/>
              </a:ext>
            </a:extLst>
          </p:cNvPr>
          <p:cNvSpPr>
            <a:spLocks noGrp="1"/>
          </p:cNvSpPr>
          <p:nvPr>
            <p:ph type="title"/>
          </p:nvPr>
        </p:nvSpPr>
        <p:spPr>
          <a:xfrm>
            <a:off x="533400" y="196940"/>
            <a:ext cx="8187690" cy="411480"/>
          </a:xfrm>
        </p:spPr>
        <p:txBody>
          <a:bodyPr/>
          <a:lstStyle/>
          <a:p>
            <a:br>
              <a:rPr lang="en-US" b="1" i="1" dirty="0">
                <a:latin typeface="Times New Roman"/>
                <a:ea typeface="Times New Roman"/>
                <a:cs typeface="Times New Roman"/>
                <a:sym typeface="Times New Roman"/>
              </a:rPr>
            </a:br>
            <a:r>
              <a:rPr lang="en-US" b="1" i="1" dirty="0">
                <a:latin typeface="Times New Roman"/>
                <a:ea typeface="Times New Roman"/>
                <a:cs typeface="Times New Roman"/>
                <a:sym typeface="Times New Roman"/>
              </a:rPr>
              <a:t>CONTENTION</a:t>
            </a:r>
            <a:br>
              <a:rPr lang="en-US" b="1" i="1" dirty="0">
                <a:latin typeface="Times New Roman"/>
                <a:ea typeface="Times New Roman"/>
                <a:cs typeface="Times New Roman"/>
                <a:sym typeface="Times New Roman"/>
              </a:rPr>
            </a:br>
            <a:endParaRPr lang="en-US" dirty="0"/>
          </a:p>
        </p:txBody>
      </p:sp>
      <p:sp>
        <p:nvSpPr>
          <p:cNvPr id="3" name="Text Placeholder 2">
            <a:extLst>
              <a:ext uri="{FF2B5EF4-FFF2-40B4-BE49-F238E27FC236}">
                <a16:creationId xmlns:a16="http://schemas.microsoft.com/office/drawing/2014/main" id="{036C77B4-18C8-42D2-8964-20A87D5174FF}"/>
              </a:ext>
            </a:extLst>
          </p:cNvPr>
          <p:cNvSpPr>
            <a:spLocks noGrp="1"/>
          </p:cNvSpPr>
          <p:nvPr>
            <p:ph type="body" idx="1"/>
          </p:nvPr>
        </p:nvSpPr>
        <p:spPr>
          <a:xfrm>
            <a:off x="295422" y="801856"/>
            <a:ext cx="8609422" cy="5319932"/>
          </a:xfrm>
        </p:spPr>
        <p:txBody>
          <a:bodyPr/>
          <a:lstStyle/>
          <a:p>
            <a:pPr indent="-457200" algn="just">
              <a:spcBef>
                <a:spcPts val="360"/>
              </a:spcBef>
              <a:buFont typeface="Wingdings" panose="05000000000000000000" pitchFamily="2" charset="2"/>
              <a:buChar char="ü"/>
            </a:pPr>
            <a:r>
              <a:rPr lang="en-US" dirty="0">
                <a:latin typeface="Times New Roman"/>
                <a:ea typeface="Times New Roman"/>
                <a:cs typeface="Times New Roman"/>
                <a:sym typeface="Times New Roman"/>
              </a:rPr>
              <a:t>Bursty traffic is characterized by short, sporadic transmissions; interactive terminal-host traffic.</a:t>
            </a:r>
          </a:p>
          <a:p>
            <a:pPr lvl="0" indent="-457200" algn="just">
              <a:spcBef>
                <a:spcPts val="360"/>
              </a:spcBef>
              <a:buFont typeface="Wingdings" panose="05000000000000000000" pitchFamily="2" charset="2"/>
              <a:buChar char="ü"/>
            </a:pPr>
            <a:r>
              <a:rPr lang="en-US" dirty="0">
                <a:latin typeface="Times New Roman"/>
                <a:ea typeface="Times New Roman"/>
                <a:cs typeface="Times New Roman"/>
                <a:sym typeface="Times New Roman"/>
              </a:rPr>
              <a:t>For bursty traffic, contention techniques are usually appropriate. With these techniques, no control is exercised to determine whose turn it is; </a:t>
            </a:r>
          </a:p>
          <a:p>
            <a:pPr lvl="0" indent="-457200" algn="just">
              <a:spcBef>
                <a:spcPts val="360"/>
              </a:spcBef>
              <a:buFont typeface="Wingdings" panose="05000000000000000000" pitchFamily="2" charset="2"/>
              <a:buChar char="ü"/>
            </a:pPr>
            <a:r>
              <a:rPr lang="en-US" dirty="0">
                <a:latin typeface="Times New Roman"/>
                <a:ea typeface="Times New Roman"/>
                <a:cs typeface="Times New Roman"/>
                <a:sym typeface="Times New Roman"/>
              </a:rPr>
              <a:t>All stations contend for time in a way that can be rough and tumble. These techniques are distributed in nature. </a:t>
            </a:r>
          </a:p>
          <a:p>
            <a:pPr lvl="0" indent="-457200" algn="just">
              <a:spcBef>
                <a:spcPts val="360"/>
              </a:spcBef>
              <a:buFont typeface="Wingdings" panose="05000000000000000000" pitchFamily="2" charset="2"/>
              <a:buChar char="ü"/>
            </a:pPr>
            <a:r>
              <a:rPr lang="en-US" dirty="0">
                <a:latin typeface="Times New Roman"/>
                <a:ea typeface="Times New Roman"/>
                <a:cs typeface="Times New Roman"/>
                <a:sym typeface="Times New Roman"/>
              </a:rPr>
              <a:t>Their principal advantage is that they are simple to implement and, under light to moderate load, efficient. </a:t>
            </a:r>
          </a:p>
          <a:p>
            <a:pPr lvl="0" indent="-457200" algn="just">
              <a:spcBef>
                <a:spcPts val="360"/>
              </a:spcBef>
              <a:buFont typeface="Wingdings" panose="05000000000000000000" pitchFamily="2" charset="2"/>
              <a:buChar char="ü"/>
            </a:pPr>
            <a:r>
              <a:rPr lang="en-US" dirty="0">
                <a:latin typeface="Times New Roman"/>
                <a:ea typeface="Times New Roman"/>
                <a:cs typeface="Times New Roman"/>
                <a:sym typeface="Times New Roman"/>
              </a:rPr>
              <a:t>For some of these techniques, however, performance tends to collapse under heavy load.</a:t>
            </a:r>
          </a:p>
          <a:p>
            <a:pPr lvl="0" indent="-457200" algn="just">
              <a:spcBef>
                <a:spcPts val="360"/>
              </a:spcBef>
              <a:buFont typeface="Wingdings" panose="05000000000000000000" pitchFamily="2" charset="2"/>
              <a:buChar char="ü"/>
            </a:pPr>
            <a:r>
              <a:rPr lang="en-US" dirty="0">
                <a:latin typeface="Times New Roman"/>
                <a:ea typeface="Times New Roman"/>
                <a:cs typeface="Times New Roman"/>
                <a:sym typeface="Times New Roman"/>
              </a:rPr>
              <a:t>Although both centralized and distributed reservation techniques have been implemented in some LANs, R-R and contention techniques are more common.</a:t>
            </a:r>
            <a:endParaRPr lang="en-US" dirty="0"/>
          </a:p>
        </p:txBody>
      </p:sp>
      <p:sp>
        <p:nvSpPr>
          <p:cNvPr id="4" name="Slide Number Placeholder 3">
            <a:extLst>
              <a:ext uri="{FF2B5EF4-FFF2-40B4-BE49-F238E27FC236}">
                <a16:creationId xmlns:a16="http://schemas.microsoft.com/office/drawing/2014/main" id="{EA4B4A17-CFC3-4CC3-9360-18E980315F72}"/>
              </a:ext>
            </a:extLst>
          </p:cNvPr>
          <p:cNvSpPr>
            <a:spLocks noGrp="1"/>
          </p:cNvSpPr>
          <p:nvPr>
            <p:ph type="sldNum" idx="12"/>
          </p:nvPr>
        </p:nvSpPr>
        <p:spPr/>
        <p:txBody>
          <a:bodyPr/>
          <a:lstStyle/>
          <a:p>
            <a:pPr marL="0" lvl="0" indent="0" algn="r" rtl="0">
              <a:spcBef>
                <a:spcPts val="0"/>
              </a:spcBef>
              <a:spcAft>
                <a:spcPts val="0"/>
              </a:spcAft>
              <a:buNone/>
            </a:pPr>
            <a:r>
              <a:rPr lang="en-US"/>
              <a:t>5-</a:t>
            </a:r>
            <a:fld id="{00000000-1234-1234-1234-123412341234}" type="slidenum">
              <a:rPr lang="en-US" smtClean="0"/>
              <a:t>20</a:t>
            </a:fld>
            <a:endParaRPr/>
          </a:p>
        </p:txBody>
      </p:sp>
    </p:spTree>
    <p:extLst>
      <p:ext uri="{BB962C8B-B14F-4D97-AF65-F5344CB8AC3E}">
        <p14:creationId xmlns:p14="http://schemas.microsoft.com/office/powerpoint/2010/main" val="730306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9"/>
          <p:cNvSpPr txBox="1">
            <a:spLocks noGrp="1"/>
          </p:cNvSpPr>
          <p:nvPr>
            <p:ph type="title"/>
          </p:nvPr>
        </p:nvSpPr>
        <p:spPr>
          <a:xfrm>
            <a:off x="228600" y="-36350"/>
            <a:ext cx="862965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0" i="0" u="none" strike="noStrike" cap="none">
                <a:solidFill>
                  <a:srgbClr val="000099"/>
                </a:solidFill>
                <a:latin typeface="Cabin"/>
                <a:ea typeface="Cabin"/>
                <a:cs typeface="Cabin"/>
                <a:sym typeface="Cabin"/>
              </a:rPr>
              <a:t>Channel partitioning MAC protocols</a:t>
            </a:r>
            <a:endParaRPr sz="4400" b="0" i="0" u="none" strike="noStrike" cap="none">
              <a:solidFill>
                <a:srgbClr val="000099"/>
              </a:solidFill>
              <a:latin typeface="Cabin"/>
              <a:ea typeface="Cabin"/>
              <a:cs typeface="Cabin"/>
              <a:sym typeface="Cabin"/>
            </a:endParaRPr>
          </a:p>
        </p:txBody>
      </p:sp>
      <p:sp>
        <p:nvSpPr>
          <p:cNvPr id="448" name="Google Shape;448;p29"/>
          <p:cNvSpPr txBox="1">
            <a:spLocks noGrp="1"/>
          </p:cNvSpPr>
          <p:nvPr>
            <p:ph type="body" idx="1"/>
          </p:nvPr>
        </p:nvSpPr>
        <p:spPr>
          <a:xfrm>
            <a:off x="327344" y="1105064"/>
            <a:ext cx="7772400" cy="1340802"/>
          </a:xfrm>
          <a:prstGeom prst="rect">
            <a:avLst/>
          </a:prstGeom>
          <a:noFill/>
          <a:ln>
            <a:noFill/>
          </a:ln>
        </p:spPr>
        <p:txBody>
          <a:bodyPr spcFirstLastPara="1" wrap="square" lIns="91425" tIns="45700" rIns="91425" bIns="45700" anchor="t" anchorCtr="0">
            <a:noAutofit/>
          </a:bodyPr>
          <a:lstStyle/>
          <a:p>
            <a:pPr marL="342900" marR="0" lvl="0" indent="-342900" algn="l" rtl="0">
              <a:lnSpc>
                <a:spcPct val="75000"/>
              </a:lnSpc>
              <a:spcBef>
                <a:spcPts val="0"/>
              </a:spcBef>
              <a:spcAft>
                <a:spcPts val="0"/>
              </a:spcAft>
              <a:buClr>
                <a:srgbClr val="000099"/>
              </a:buClr>
              <a:buSzPts val="2080"/>
              <a:buFont typeface="Noto Sans Symbols"/>
              <a:buNone/>
            </a:pPr>
            <a:r>
              <a:rPr lang="en-US" sz="3200" b="0" i="1" u="none" strike="noStrike" cap="none" dirty="0">
                <a:solidFill>
                  <a:srgbClr val="CC0000"/>
                </a:solidFill>
                <a:latin typeface="Cabin"/>
                <a:ea typeface="Cabin"/>
                <a:cs typeface="Cabin"/>
                <a:sym typeface="Cabin"/>
              </a:rPr>
              <a:t>TDMA: Time Division Multiple Access</a:t>
            </a:r>
            <a:r>
              <a:rPr lang="en-US" sz="3200" b="0" i="1" u="none" strike="noStrike" cap="none" dirty="0">
                <a:solidFill>
                  <a:schemeClr val="dk1"/>
                </a:solidFill>
                <a:latin typeface="Cabin"/>
                <a:ea typeface="Cabin"/>
                <a:cs typeface="Cabin"/>
                <a:sym typeface="Cabin"/>
              </a:rPr>
              <a:t> </a:t>
            </a:r>
            <a:endParaRPr dirty="0"/>
          </a:p>
          <a:p>
            <a:pPr marL="342900" marR="0" lvl="0" indent="-342900" algn="l" rtl="0">
              <a:lnSpc>
                <a:spcPct val="75000"/>
              </a:lnSpc>
              <a:spcBef>
                <a:spcPts val="560"/>
              </a:spcBef>
              <a:spcAft>
                <a:spcPts val="0"/>
              </a:spcAft>
              <a:buClr>
                <a:srgbClr val="000099"/>
              </a:buClr>
              <a:buSzPts val="1820"/>
              <a:buFont typeface="Noto Sans Symbols"/>
              <a:buChar char="❖"/>
            </a:pPr>
            <a:r>
              <a:rPr lang="en-US" sz="2800" b="0" i="0" u="none" strike="noStrike" cap="none" dirty="0">
                <a:solidFill>
                  <a:schemeClr val="dk1"/>
                </a:solidFill>
                <a:latin typeface="Cabin"/>
                <a:ea typeface="Cabin"/>
                <a:cs typeface="Cabin"/>
                <a:sym typeface="Cabin"/>
              </a:rPr>
              <a:t>each station gets fixed length slot</a:t>
            </a:r>
            <a:endParaRPr sz="2800" b="0" i="0" u="none" strike="noStrike" cap="none" dirty="0">
              <a:solidFill>
                <a:schemeClr val="dk1"/>
              </a:solidFill>
              <a:latin typeface="Cabin"/>
              <a:ea typeface="Cabin"/>
              <a:cs typeface="Cabin"/>
              <a:sym typeface="Cabin"/>
            </a:endParaRPr>
          </a:p>
          <a:p>
            <a:pPr marL="342900" marR="0" lvl="0" indent="-342900" algn="l" rtl="0">
              <a:lnSpc>
                <a:spcPct val="75000"/>
              </a:lnSpc>
              <a:spcBef>
                <a:spcPts val="560"/>
              </a:spcBef>
              <a:spcAft>
                <a:spcPts val="0"/>
              </a:spcAft>
              <a:buClr>
                <a:srgbClr val="000099"/>
              </a:buClr>
              <a:buSzPts val="1820"/>
              <a:buFont typeface="Noto Sans Symbols"/>
              <a:buChar char="❖"/>
            </a:pPr>
            <a:r>
              <a:rPr lang="en-US" sz="2800" b="0" i="0" u="none" strike="noStrike" cap="none" dirty="0">
                <a:solidFill>
                  <a:schemeClr val="dk1"/>
                </a:solidFill>
                <a:latin typeface="Cabin"/>
                <a:ea typeface="Cabin"/>
                <a:cs typeface="Cabin"/>
                <a:sym typeface="Cabin"/>
              </a:rPr>
              <a:t>unused slots go idle </a:t>
            </a:r>
            <a:endParaRPr dirty="0"/>
          </a:p>
        </p:txBody>
      </p:sp>
      <p:cxnSp>
        <p:nvCxnSpPr>
          <p:cNvPr id="449" name="Google Shape;449;p29"/>
          <p:cNvCxnSpPr/>
          <p:nvPr/>
        </p:nvCxnSpPr>
        <p:spPr>
          <a:xfrm>
            <a:off x="1052513" y="3600133"/>
            <a:ext cx="6084887" cy="0"/>
          </a:xfrm>
          <a:prstGeom prst="straightConnector1">
            <a:avLst/>
          </a:prstGeom>
          <a:noFill/>
          <a:ln w="9525" cap="flat" cmpd="sng">
            <a:solidFill>
              <a:schemeClr val="dk1"/>
            </a:solidFill>
            <a:prstDash val="solid"/>
            <a:round/>
            <a:headEnd type="none" w="med" len="med"/>
            <a:tailEnd type="none" w="med" len="med"/>
          </a:ln>
        </p:spPr>
      </p:cxnSp>
      <p:sp>
        <p:nvSpPr>
          <p:cNvPr id="450" name="Google Shape;450;p29"/>
          <p:cNvSpPr/>
          <p:nvPr/>
        </p:nvSpPr>
        <p:spPr>
          <a:xfrm>
            <a:off x="1274763" y="3373120"/>
            <a:ext cx="479425" cy="230188"/>
          </a:xfrm>
          <a:prstGeom prst="rect">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451" name="Google Shape;451;p29"/>
          <p:cNvSpPr/>
          <p:nvPr/>
        </p:nvSpPr>
        <p:spPr>
          <a:xfrm>
            <a:off x="2233613" y="3373120"/>
            <a:ext cx="479425" cy="230188"/>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452" name="Google Shape;452;p29"/>
          <p:cNvSpPr/>
          <p:nvPr/>
        </p:nvSpPr>
        <p:spPr>
          <a:xfrm>
            <a:off x="2708275" y="3373120"/>
            <a:ext cx="479425" cy="230188"/>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453" name="Google Shape;453;p29"/>
          <p:cNvCxnSpPr/>
          <p:nvPr/>
        </p:nvCxnSpPr>
        <p:spPr>
          <a:xfrm>
            <a:off x="1276350" y="3260408"/>
            <a:ext cx="0" cy="338137"/>
          </a:xfrm>
          <a:prstGeom prst="straightConnector1">
            <a:avLst/>
          </a:prstGeom>
          <a:noFill/>
          <a:ln w="28575" cap="flat" cmpd="sng">
            <a:solidFill>
              <a:schemeClr val="dk1"/>
            </a:solidFill>
            <a:prstDash val="solid"/>
            <a:round/>
            <a:headEnd type="none" w="med" len="med"/>
            <a:tailEnd type="none" w="med" len="med"/>
          </a:ln>
        </p:spPr>
      </p:cxnSp>
      <p:cxnSp>
        <p:nvCxnSpPr>
          <p:cNvPr id="454" name="Google Shape;454;p29"/>
          <p:cNvCxnSpPr/>
          <p:nvPr/>
        </p:nvCxnSpPr>
        <p:spPr>
          <a:xfrm>
            <a:off x="4141788" y="3263583"/>
            <a:ext cx="0" cy="338137"/>
          </a:xfrm>
          <a:prstGeom prst="straightConnector1">
            <a:avLst/>
          </a:prstGeom>
          <a:noFill/>
          <a:ln w="9525" cap="flat" cmpd="sng">
            <a:solidFill>
              <a:schemeClr val="dk1"/>
            </a:solidFill>
            <a:prstDash val="solid"/>
            <a:round/>
            <a:headEnd type="none" w="med" len="med"/>
            <a:tailEnd type="none" w="med" len="med"/>
          </a:ln>
        </p:spPr>
      </p:cxnSp>
      <p:sp>
        <p:nvSpPr>
          <p:cNvPr id="455" name="Google Shape;455;p29"/>
          <p:cNvSpPr txBox="1"/>
          <p:nvPr/>
        </p:nvSpPr>
        <p:spPr>
          <a:xfrm>
            <a:off x="1374775" y="3339783"/>
            <a:ext cx="296863" cy="336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0">
                <a:solidFill>
                  <a:schemeClr val="lt1"/>
                </a:solidFill>
                <a:latin typeface="Arial"/>
                <a:ea typeface="Arial"/>
                <a:cs typeface="Arial"/>
                <a:sym typeface="Arial"/>
              </a:rPr>
              <a:t>1</a:t>
            </a:r>
            <a:endParaRPr/>
          </a:p>
        </p:txBody>
      </p:sp>
      <p:sp>
        <p:nvSpPr>
          <p:cNvPr id="456" name="Google Shape;456;p29"/>
          <p:cNvSpPr txBox="1"/>
          <p:nvPr/>
        </p:nvSpPr>
        <p:spPr>
          <a:xfrm>
            <a:off x="2320925" y="3325495"/>
            <a:ext cx="296863" cy="336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0">
                <a:solidFill>
                  <a:schemeClr val="lt1"/>
                </a:solidFill>
                <a:latin typeface="Arial"/>
                <a:ea typeface="Arial"/>
                <a:cs typeface="Arial"/>
                <a:sym typeface="Arial"/>
              </a:rPr>
              <a:t>3</a:t>
            </a:r>
            <a:endParaRPr/>
          </a:p>
        </p:txBody>
      </p:sp>
      <p:sp>
        <p:nvSpPr>
          <p:cNvPr id="457" name="Google Shape;457;p29"/>
          <p:cNvSpPr txBox="1"/>
          <p:nvPr/>
        </p:nvSpPr>
        <p:spPr>
          <a:xfrm>
            <a:off x="2786063" y="3331845"/>
            <a:ext cx="296862" cy="336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0">
                <a:solidFill>
                  <a:schemeClr val="lt1"/>
                </a:solidFill>
                <a:latin typeface="Arial"/>
                <a:ea typeface="Arial"/>
                <a:cs typeface="Arial"/>
                <a:sym typeface="Arial"/>
              </a:rPr>
              <a:t>4</a:t>
            </a:r>
            <a:endParaRPr/>
          </a:p>
        </p:txBody>
      </p:sp>
      <p:sp>
        <p:nvSpPr>
          <p:cNvPr id="458" name="Google Shape;458;p29"/>
          <p:cNvSpPr/>
          <p:nvPr/>
        </p:nvSpPr>
        <p:spPr>
          <a:xfrm>
            <a:off x="4132263" y="3368358"/>
            <a:ext cx="479425" cy="230187"/>
          </a:xfrm>
          <a:prstGeom prst="rect">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459" name="Google Shape;459;p29"/>
          <p:cNvSpPr/>
          <p:nvPr/>
        </p:nvSpPr>
        <p:spPr>
          <a:xfrm>
            <a:off x="5091113" y="3368358"/>
            <a:ext cx="479425" cy="230187"/>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460" name="Google Shape;460;p29"/>
          <p:cNvSpPr/>
          <p:nvPr/>
        </p:nvSpPr>
        <p:spPr>
          <a:xfrm>
            <a:off x="5565775" y="3368358"/>
            <a:ext cx="479425" cy="230187"/>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461" name="Google Shape;461;p29"/>
          <p:cNvCxnSpPr/>
          <p:nvPr/>
        </p:nvCxnSpPr>
        <p:spPr>
          <a:xfrm>
            <a:off x="4133850" y="3255645"/>
            <a:ext cx="0" cy="338138"/>
          </a:xfrm>
          <a:prstGeom prst="straightConnector1">
            <a:avLst/>
          </a:prstGeom>
          <a:noFill/>
          <a:ln w="38100" cap="flat" cmpd="sng">
            <a:solidFill>
              <a:schemeClr val="dk1"/>
            </a:solidFill>
            <a:prstDash val="solid"/>
            <a:round/>
            <a:headEnd type="none" w="med" len="med"/>
            <a:tailEnd type="none" w="med" len="med"/>
          </a:ln>
        </p:spPr>
      </p:cxnSp>
      <p:sp>
        <p:nvSpPr>
          <p:cNvPr id="462" name="Google Shape;462;p29"/>
          <p:cNvSpPr txBox="1"/>
          <p:nvPr/>
        </p:nvSpPr>
        <p:spPr>
          <a:xfrm>
            <a:off x="4232275" y="3335020"/>
            <a:ext cx="296863" cy="336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0">
                <a:solidFill>
                  <a:schemeClr val="lt1"/>
                </a:solidFill>
                <a:latin typeface="Arial"/>
                <a:ea typeface="Arial"/>
                <a:cs typeface="Arial"/>
                <a:sym typeface="Arial"/>
              </a:rPr>
              <a:t>1</a:t>
            </a:r>
            <a:endParaRPr/>
          </a:p>
        </p:txBody>
      </p:sp>
      <p:sp>
        <p:nvSpPr>
          <p:cNvPr id="463" name="Google Shape;463;p29"/>
          <p:cNvSpPr txBox="1"/>
          <p:nvPr/>
        </p:nvSpPr>
        <p:spPr>
          <a:xfrm>
            <a:off x="5178425" y="3320733"/>
            <a:ext cx="296863" cy="336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0">
                <a:solidFill>
                  <a:schemeClr val="lt1"/>
                </a:solidFill>
                <a:latin typeface="Arial"/>
                <a:ea typeface="Arial"/>
                <a:cs typeface="Arial"/>
                <a:sym typeface="Arial"/>
              </a:rPr>
              <a:t>3</a:t>
            </a:r>
            <a:endParaRPr/>
          </a:p>
        </p:txBody>
      </p:sp>
      <p:sp>
        <p:nvSpPr>
          <p:cNvPr id="464" name="Google Shape;464;p29"/>
          <p:cNvSpPr txBox="1"/>
          <p:nvPr/>
        </p:nvSpPr>
        <p:spPr>
          <a:xfrm>
            <a:off x="5643563" y="3327083"/>
            <a:ext cx="296862" cy="336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0">
                <a:solidFill>
                  <a:schemeClr val="lt1"/>
                </a:solidFill>
                <a:latin typeface="Arial"/>
                <a:ea typeface="Arial"/>
                <a:cs typeface="Arial"/>
                <a:sym typeface="Arial"/>
              </a:rPr>
              <a:t>4</a:t>
            </a:r>
            <a:endParaRPr/>
          </a:p>
        </p:txBody>
      </p:sp>
      <p:cxnSp>
        <p:nvCxnSpPr>
          <p:cNvPr id="465" name="Google Shape;465;p29"/>
          <p:cNvCxnSpPr/>
          <p:nvPr/>
        </p:nvCxnSpPr>
        <p:spPr>
          <a:xfrm>
            <a:off x="1757363" y="3365183"/>
            <a:ext cx="0" cy="238125"/>
          </a:xfrm>
          <a:prstGeom prst="straightConnector1">
            <a:avLst/>
          </a:prstGeom>
          <a:noFill/>
          <a:ln w="28575" cap="flat" cmpd="sng">
            <a:solidFill>
              <a:schemeClr val="dk1"/>
            </a:solidFill>
            <a:prstDash val="solid"/>
            <a:round/>
            <a:headEnd type="none" w="med" len="med"/>
            <a:tailEnd type="none" w="med" len="med"/>
          </a:ln>
        </p:spPr>
      </p:cxnSp>
      <p:cxnSp>
        <p:nvCxnSpPr>
          <p:cNvPr id="466" name="Google Shape;466;p29"/>
          <p:cNvCxnSpPr/>
          <p:nvPr/>
        </p:nvCxnSpPr>
        <p:spPr>
          <a:xfrm>
            <a:off x="2233613" y="3369945"/>
            <a:ext cx="0" cy="238125"/>
          </a:xfrm>
          <a:prstGeom prst="straightConnector1">
            <a:avLst/>
          </a:prstGeom>
          <a:noFill/>
          <a:ln w="28575" cap="flat" cmpd="sng">
            <a:solidFill>
              <a:schemeClr val="dk1"/>
            </a:solidFill>
            <a:prstDash val="solid"/>
            <a:round/>
            <a:headEnd type="none" w="med" len="med"/>
            <a:tailEnd type="none" w="med" len="med"/>
          </a:ln>
        </p:spPr>
      </p:cxnSp>
      <p:cxnSp>
        <p:nvCxnSpPr>
          <p:cNvPr id="467" name="Google Shape;467;p29"/>
          <p:cNvCxnSpPr/>
          <p:nvPr/>
        </p:nvCxnSpPr>
        <p:spPr>
          <a:xfrm>
            <a:off x="2709863" y="3369945"/>
            <a:ext cx="0" cy="238125"/>
          </a:xfrm>
          <a:prstGeom prst="straightConnector1">
            <a:avLst/>
          </a:prstGeom>
          <a:noFill/>
          <a:ln w="28575" cap="flat" cmpd="sng">
            <a:solidFill>
              <a:schemeClr val="dk1"/>
            </a:solidFill>
            <a:prstDash val="solid"/>
            <a:round/>
            <a:headEnd type="none" w="med" len="med"/>
            <a:tailEnd type="none" w="med" len="med"/>
          </a:ln>
        </p:spPr>
      </p:cxnSp>
      <p:cxnSp>
        <p:nvCxnSpPr>
          <p:cNvPr id="468" name="Google Shape;468;p29"/>
          <p:cNvCxnSpPr/>
          <p:nvPr/>
        </p:nvCxnSpPr>
        <p:spPr>
          <a:xfrm>
            <a:off x="3186113" y="3369945"/>
            <a:ext cx="0" cy="238125"/>
          </a:xfrm>
          <a:prstGeom prst="straightConnector1">
            <a:avLst/>
          </a:prstGeom>
          <a:noFill/>
          <a:ln w="28575" cap="flat" cmpd="sng">
            <a:solidFill>
              <a:schemeClr val="dk1"/>
            </a:solidFill>
            <a:prstDash val="solid"/>
            <a:round/>
            <a:headEnd type="none" w="med" len="med"/>
            <a:tailEnd type="none" w="med" len="med"/>
          </a:ln>
        </p:spPr>
      </p:cxnSp>
      <p:cxnSp>
        <p:nvCxnSpPr>
          <p:cNvPr id="469" name="Google Shape;469;p29"/>
          <p:cNvCxnSpPr/>
          <p:nvPr/>
        </p:nvCxnSpPr>
        <p:spPr>
          <a:xfrm>
            <a:off x="3667125" y="3360420"/>
            <a:ext cx="0" cy="238125"/>
          </a:xfrm>
          <a:prstGeom prst="straightConnector1">
            <a:avLst/>
          </a:prstGeom>
          <a:noFill/>
          <a:ln w="28575" cap="flat" cmpd="sng">
            <a:solidFill>
              <a:schemeClr val="dk1"/>
            </a:solidFill>
            <a:prstDash val="solid"/>
            <a:round/>
            <a:headEnd type="none" w="med" len="med"/>
            <a:tailEnd type="none" w="med" len="med"/>
          </a:ln>
        </p:spPr>
      </p:cxnSp>
      <p:cxnSp>
        <p:nvCxnSpPr>
          <p:cNvPr id="470" name="Google Shape;470;p29"/>
          <p:cNvCxnSpPr/>
          <p:nvPr/>
        </p:nvCxnSpPr>
        <p:spPr>
          <a:xfrm>
            <a:off x="4614863" y="3365183"/>
            <a:ext cx="0" cy="238125"/>
          </a:xfrm>
          <a:prstGeom prst="straightConnector1">
            <a:avLst/>
          </a:prstGeom>
          <a:noFill/>
          <a:ln w="28575" cap="flat" cmpd="sng">
            <a:solidFill>
              <a:schemeClr val="dk1"/>
            </a:solidFill>
            <a:prstDash val="solid"/>
            <a:round/>
            <a:headEnd type="none" w="med" len="med"/>
            <a:tailEnd type="none" w="med" len="med"/>
          </a:ln>
        </p:spPr>
      </p:cxnSp>
      <p:cxnSp>
        <p:nvCxnSpPr>
          <p:cNvPr id="471" name="Google Shape;471;p29"/>
          <p:cNvCxnSpPr/>
          <p:nvPr/>
        </p:nvCxnSpPr>
        <p:spPr>
          <a:xfrm>
            <a:off x="5562600" y="3360420"/>
            <a:ext cx="0" cy="238125"/>
          </a:xfrm>
          <a:prstGeom prst="straightConnector1">
            <a:avLst/>
          </a:prstGeom>
          <a:noFill/>
          <a:ln w="28575" cap="flat" cmpd="sng">
            <a:solidFill>
              <a:schemeClr val="dk1"/>
            </a:solidFill>
            <a:prstDash val="solid"/>
            <a:round/>
            <a:headEnd type="none" w="med" len="med"/>
            <a:tailEnd type="none" w="med" len="med"/>
          </a:ln>
        </p:spPr>
      </p:cxnSp>
      <p:cxnSp>
        <p:nvCxnSpPr>
          <p:cNvPr id="472" name="Google Shape;472;p29"/>
          <p:cNvCxnSpPr/>
          <p:nvPr/>
        </p:nvCxnSpPr>
        <p:spPr>
          <a:xfrm>
            <a:off x="6510338" y="3355658"/>
            <a:ext cx="0" cy="238125"/>
          </a:xfrm>
          <a:prstGeom prst="straightConnector1">
            <a:avLst/>
          </a:prstGeom>
          <a:noFill/>
          <a:ln w="28575" cap="flat" cmpd="sng">
            <a:solidFill>
              <a:schemeClr val="dk1"/>
            </a:solidFill>
            <a:prstDash val="solid"/>
            <a:round/>
            <a:headEnd type="none" w="med" len="med"/>
            <a:tailEnd type="none" w="med" len="med"/>
          </a:ln>
        </p:spPr>
      </p:cxnSp>
      <p:cxnSp>
        <p:nvCxnSpPr>
          <p:cNvPr id="473" name="Google Shape;473;p29"/>
          <p:cNvCxnSpPr/>
          <p:nvPr/>
        </p:nvCxnSpPr>
        <p:spPr>
          <a:xfrm>
            <a:off x="6043613" y="3365183"/>
            <a:ext cx="0" cy="238125"/>
          </a:xfrm>
          <a:prstGeom prst="straightConnector1">
            <a:avLst/>
          </a:prstGeom>
          <a:noFill/>
          <a:ln w="28575" cap="flat" cmpd="sng">
            <a:solidFill>
              <a:schemeClr val="dk1"/>
            </a:solidFill>
            <a:prstDash val="solid"/>
            <a:round/>
            <a:headEnd type="none" w="med" len="med"/>
            <a:tailEnd type="none" w="med" len="med"/>
          </a:ln>
        </p:spPr>
      </p:cxnSp>
      <p:cxnSp>
        <p:nvCxnSpPr>
          <p:cNvPr id="474" name="Google Shape;474;p29"/>
          <p:cNvCxnSpPr/>
          <p:nvPr/>
        </p:nvCxnSpPr>
        <p:spPr>
          <a:xfrm>
            <a:off x="6991350" y="3269933"/>
            <a:ext cx="0" cy="338137"/>
          </a:xfrm>
          <a:prstGeom prst="straightConnector1">
            <a:avLst/>
          </a:prstGeom>
          <a:noFill/>
          <a:ln w="38100" cap="flat" cmpd="sng">
            <a:solidFill>
              <a:schemeClr val="dk1"/>
            </a:solidFill>
            <a:prstDash val="solid"/>
            <a:round/>
            <a:headEnd type="none" w="med" len="med"/>
            <a:tailEnd type="none" w="med" len="med"/>
          </a:ln>
        </p:spPr>
      </p:cxnSp>
      <p:cxnSp>
        <p:nvCxnSpPr>
          <p:cNvPr id="475" name="Google Shape;475;p29"/>
          <p:cNvCxnSpPr/>
          <p:nvPr/>
        </p:nvCxnSpPr>
        <p:spPr>
          <a:xfrm>
            <a:off x="5091113" y="3365183"/>
            <a:ext cx="0" cy="238125"/>
          </a:xfrm>
          <a:prstGeom prst="straightConnector1">
            <a:avLst/>
          </a:prstGeom>
          <a:noFill/>
          <a:ln w="28575" cap="flat" cmpd="sng">
            <a:solidFill>
              <a:schemeClr val="dk1"/>
            </a:solidFill>
            <a:prstDash val="solid"/>
            <a:round/>
            <a:headEnd type="none" w="med" len="med"/>
            <a:tailEnd type="none" w="med" len="med"/>
          </a:ln>
        </p:spPr>
      </p:cxnSp>
      <p:sp>
        <p:nvSpPr>
          <p:cNvPr id="476" name="Google Shape;476;p29"/>
          <p:cNvSpPr txBox="1"/>
          <p:nvPr/>
        </p:nvSpPr>
        <p:spPr>
          <a:xfrm>
            <a:off x="2320925" y="2741295"/>
            <a:ext cx="704850" cy="5810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i="0">
                <a:solidFill>
                  <a:schemeClr val="dk1"/>
                </a:solidFill>
                <a:latin typeface="Arial"/>
                <a:ea typeface="Arial"/>
                <a:cs typeface="Arial"/>
                <a:sym typeface="Arial"/>
              </a:rPr>
              <a:t>6-slot</a:t>
            </a:r>
            <a:endParaRPr/>
          </a:p>
          <a:p>
            <a:pPr marL="0" marR="0" lvl="0" indent="0" algn="l" rtl="0">
              <a:spcBef>
                <a:spcPts val="0"/>
              </a:spcBef>
              <a:spcAft>
                <a:spcPts val="0"/>
              </a:spcAft>
              <a:buNone/>
            </a:pPr>
            <a:r>
              <a:rPr lang="en-US" sz="1600" i="0">
                <a:solidFill>
                  <a:schemeClr val="dk1"/>
                </a:solidFill>
                <a:latin typeface="Arial"/>
                <a:ea typeface="Arial"/>
                <a:cs typeface="Arial"/>
                <a:sym typeface="Arial"/>
              </a:rPr>
              <a:t>frame</a:t>
            </a:r>
            <a:endParaRPr/>
          </a:p>
        </p:txBody>
      </p:sp>
      <p:cxnSp>
        <p:nvCxnSpPr>
          <p:cNvPr id="477" name="Google Shape;477;p29"/>
          <p:cNvCxnSpPr/>
          <p:nvPr/>
        </p:nvCxnSpPr>
        <p:spPr>
          <a:xfrm>
            <a:off x="3132138" y="3077845"/>
            <a:ext cx="989012" cy="0"/>
          </a:xfrm>
          <a:prstGeom prst="straightConnector1">
            <a:avLst/>
          </a:prstGeom>
          <a:noFill/>
          <a:ln w="9525" cap="flat" cmpd="sng">
            <a:solidFill>
              <a:schemeClr val="dk1"/>
            </a:solidFill>
            <a:prstDash val="solid"/>
            <a:round/>
            <a:headEnd type="none" w="med" len="med"/>
            <a:tailEnd type="triangle" w="med" len="med"/>
          </a:ln>
        </p:spPr>
      </p:cxnSp>
      <p:cxnSp>
        <p:nvCxnSpPr>
          <p:cNvPr id="478" name="Google Shape;478;p29"/>
          <p:cNvCxnSpPr/>
          <p:nvPr/>
        </p:nvCxnSpPr>
        <p:spPr>
          <a:xfrm rot="10800000">
            <a:off x="1287463" y="3073083"/>
            <a:ext cx="989012" cy="0"/>
          </a:xfrm>
          <a:prstGeom prst="straightConnector1">
            <a:avLst/>
          </a:prstGeom>
          <a:noFill/>
          <a:ln w="9525" cap="flat" cmpd="sng">
            <a:solidFill>
              <a:schemeClr val="dk1"/>
            </a:solidFill>
            <a:prstDash val="solid"/>
            <a:round/>
            <a:headEnd type="none" w="med" len="med"/>
            <a:tailEnd type="triangle" w="med" len="med"/>
          </a:ln>
        </p:spPr>
      </p:cxnSp>
      <p:cxnSp>
        <p:nvCxnSpPr>
          <p:cNvPr id="479" name="Google Shape;479;p29"/>
          <p:cNvCxnSpPr/>
          <p:nvPr/>
        </p:nvCxnSpPr>
        <p:spPr>
          <a:xfrm>
            <a:off x="1266825" y="2985770"/>
            <a:ext cx="0" cy="304800"/>
          </a:xfrm>
          <a:prstGeom prst="straightConnector1">
            <a:avLst/>
          </a:prstGeom>
          <a:noFill/>
          <a:ln w="9525" cap="flat" cmpd="sng">
            <a:solidFill>
              <a:schemeClr val="dk1"/>
            </a:solidFill>
            <a:prstDash val="dash"/>
            <a:round/>
            <a:headEnd type="none" w="med" len="med"/>
            <a:tailEnd type="none" w="med" len="med"/>
          </a:ln>
        </p:spPr>
      </p:cxnSp>
      <p:cxnSp>
        <p:nvCxnSpPr>
          <p:cNvPr id="480" name="Google Shape;480;p29"/>
          <p:cNvCxnSpPr/>
          <p:nvPr/>
        </p:nvCxnSpPr>
        <p:spPr>
          <a:xfrm>
            <a:off x="4125913" y="2976245"/>
            <a:ext cx="0" cy="304800"/>
          </a:xfrm>
          <a:prstGeom prst="straightConnector1">
            <a:avLst/>
          </a:prstGeom>
          <a:noFill/>
          <a:ln w="9525" cap="flat" cmpd="sng">
            <a:solidFill>
              <a:schemeClr val="dk1"/>
            </a:solidFill>
            <a:prstDash val="dash"/>
            <a:round/>
            <a:headEnd type="none" w="med" len="med"/>
            <a:tailEnd type="none" w="med" len="med"/>
          </a:ln>
        </p:spPr>
      </p:cxnSp>
      <p:sp>
        <p:nvSpPr>
          <p:cNvPr id="481" name="Google Shape;481;p29"/>
          <p:cNvSpPr txBox="1"/>
          <p:nvPr/>
        </p:nvSpPr>
        <p:spPr>
          <a:xfrm>
            <a:off x="5184775" y="2714308"/>
            <a:ext cx="704850" cy="5810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i="0">
                <a:solidFill>
                  <a:schemeClr val="dk1"/>
                </a:solidFill>
                <a:latin typeface="Arial"/>
                <a:ea typeface="Arial"/>
                <a:cs typeface="Arial"/>
                <a:sym typeface="Arial"/>
              </a:rPr>
              <a:t>6-slot</a:t>
            </a:r>
            <a:endParaRPr/>
          </a:p>
          <a:p>
            <a:pPr marL="0" marR="0" lvl="0" indent="0" algn="l" rtl="0">
              <a:spcBef>
                <a:spcPts val="0"/>
              </a:spcBef>
              <a:spcAft>
                <a:spcPts val="0"/>
              </a:spcAft>
              <a:buNone/>
            </a:pPr>
            <a:r>
              <a:rPr lang="en-US" sz="1600" i="0">
                <a:solidFill>
                  <a:schemeClr val="dk1"/>
                </a:solidFill>
                <a:latin typeface="Arial"/>
                <a:ea typeface="Arial"/>
                <a:cs typeface="Arial"/>
                <a:sym typeface="Arial"/>
              </a:rPr>
              <a:t>frame</a:t>
            </a:r>
            <a:endParaRPr/>
          </a:p>
        </p:txBody>
      </p:sp>
      <p:cxnSp>
        <p:nvCxnSpPr>
          <p:cNvPr id="482" name="Google Shape;482;p29"/>
          <p:cNvCxnSpPr/>
          <p:nvPr/>
        </p:nvCxnSpPr>
        <p:spPr>
          <a:xfrm>
            <a:off x="5995988" y="3084195"/>
            <a:ext cx="989012" cy="0"/>
          </a:xfrm>
          <a:prstGeom prst="straightConnector1">
            <a:avLst/>
          </a:prstGeom>
          <a:noFill/>
          <a:ln w="9525" cap="flat" cmpd="sng">
            <a:solidFill>
              <a:schemeClr val="dk1"/>
            </a:solidFill>
            <a:prstDash val="solid"/>
            <a:round/>
            <a:headEnd type="none" w="med" len="med"/>
            <a:tailEnd type="triangle" w="med" len="med"/>
          </a:ln>
        </p:spPr>
      </p:cxnSp>
      <p:cxnSp>
        <p:nvCxnSpPr>
          <p:cNvPr id="483" name="Google Shape;483;p29"/>
          <p:cNvCxnSpPr/>
          <p:nvPr/>
        </p:nvCxnSpPr>
        <p:spPr>
          <a:xfrm rot="10800000">
            <a:off x="4151313" y="3079433"/>
            <a:ext cx="989012" cy="0"/>
          </a:xfrm>
          <a:prstGeom prst="straightConnector1">
            <a:avLst/>
          </a:prstGeom>
          <a:noFill/>
          <a:ln w="9525" cap="flat" cmpd="sng">
            <a:solidFill>
              <a:schemeClr val="dk1"/>
            </a:solidFill>
            <a:prstDash val="solid"/>
            <a:round/>
            <a:headEnd type="none" w="med" len="med"/>
            <a:tailEnd type="triangle" w="med" len="med"/>
          </a:ln>
        </p:spPr>
      </p:cxnSp>
      <p:cxnSp>
        <p:nvCxnSpPr>
          <p:cNvPr id="484" name="Google Shape;484;p29"/>
          <p:cNvCxnSpPr/>
          <p:nvPr/>
        </p:nvCxnSpPr>
        <p:spPr>
          <a:xfrm>
            <a:off x="6989763" y="2949258"/>
            <a:ext cx="0" cy="304800"/>
          </a:xfrm>
          <a:prstGeom prst="straightConnector1">
            <a:avLst/>
          </a:prstGeom>
          <a:noFill/>
          <a:ln w="9525" cap="flat" cmpd="sng">
            <a:solidFill>
              <a:schemeClr val="dk1"/>
            </a:solidFill>
            <a:prstDash val="dash"/>
            <a:round/>
            <a:headEnd type="none" w="med" len="med"/>
            <a:tailEnd type="none" w="med" len="med"/>
          </a:ln>
        </p:spPr>
      </p:cxnSp>
      <p:sp>
        <p:nvSpPr>
          <p:cNvPr id="485" name="Google Shape;485;p29"/>
          <p:cNvSpPr/>
          <p:nvPr/>
        </p:nvSpPr>
        <p:spPr>
          <a:xfrm>
            <a:off x="422275" y="3990974"/>
            <a:ext cx="4561206" cy="2296013"/>
          </a:xfrm>
          <a:prstGeom prst="rect">
            <a:avLst/>
          </a:prstGeom>
          <a:noFill/>
          <a:ln>
            <a:noFill/>
          </a:ln>
        </p:spPr>
        <p:txBody>
          <a:bodyPr spcFirstLastPara="1" wrap="square" lIns="91425" tIns="45700" rIns="91425" bIns="45700" anchor="t" anchorCtr="0">
            <a:noAutofit/>
          </a:bodyPr>
          <a:lstStyle/>
          <a:p>
            <a:pPr marL="342900" marR="0" lvl="0" indent="-342900" algn="l" rtl="0">
              <a:lnSpc>
                <a:spcPct val="75000"/>
              </a:lnSpc>
              <a:spcBef>
                <a:spcPts val="0"/>
              </a:spcBef>
              <a:spcAft>
                <a:spcPts val="0"/>
              </a:spcAft>
              <a:buNone/>
            </a:pPr>
            <a:r>
              <a:rPr lang="en-US" sz="3200" i="1">
                <a:solidFill>
                  <a:srgbClr val="CC0000"/>
                </a:solidFill>
                <a:latin typeface="Cabin"/>
                <a:ea typeface="Cabin"/>
                <a:cs typeface="Cabin"/>
                <a:sym typeface="Cabin"/>
              </a:rPr>
              <a:t>FDMA: frequency division multiple access </a:t>
            </a:r>
            <a:endParaRPr/>
          </a:p>
          <a:p>
            <a:pPr marL="342900" marR="0" lvl="0" indent="-342900" algn="l" rtl="0">
              <a:lnSpc>
                <a:spcPct val="75000"/>
              </a:lnSpc>
              <a:spcBef>
                <a:spcPts val="560"/>
              </a:spcBef>
              <a:spcAft>
                <a:spcPts val="0"/>
              </a:spcAft>
              <a:buClr>
                <a:srgbClr val="000099"/>
              </a:buClr>
              <a:buSzPts val="1820"/>
              <a:buFont typeface="Noto Sans Symbols"/>
              <a:buChar char="❖"/>
            </a:pPr>
            <a:r>
              <a:rPr lang="en-US" sz="2800" i="1">
                <a:solidFill>
                  <a:schemeClr val="dk1"/>
                </a:solidFill>
                <a:latin typeface="Cabin"/>
                <a:ea typeface="Cabin"/>
                <a:cs typeface="Cabin"/>
                <a:sym typeface="Cabin"/>
              </a:rPr>
              <a:t>channel spectrum divided into frequency bands</a:t>
            </a:r>
            <a:endParaRPr/>
          </a:p>
          <a:p>
            <a:pPr marL="342900" marR="0" lvl="0" indent="-342900" algn="l" rtl="0">
              <a:lnSpc>
                <a:spcPct val="75000"/>
              </a:lnSpc>
              <a:spcBef>
                <a:spcPts val="560"/>
              </a:spcBef>
              <a:spcAft>
                <a:spcPts val="0"/>
              </a:spcAft>
              <a:buClr>
                <a:srgbClr val="000099"/>
              </a:buClr>
              <a:buSzPts val="1820"/>
              <a:buFont typeface="Noto Sans Symbols"/>
              <a:buChar char="❖"/>
            </a:pPr>
            <a:r>
              <a:rPr lang="en-US" sz="2800" i="1">
                <a:solidFill>
                  <a:schemeClr val="dk1"/>
                </a:solidFill>
                <a:latin typeface="Cabin"/>
                <a:ea typeface="Cabin"/>
                <a:cs typeface="Cabin"/>
                <a:sym typeface="Cabin"/>
              </a:rPr>
              <a:t>each station assigned fixed frequency band</a:t>
            </a:r>
            <a:endParaRPr/>
          </a:p>
        </p:txBody>
      </p:sp>
      <p:sp>
        <p:nvSpPr>
          <p:cNvPr id="486" name="Google Shape;486;p29"/>
          <p:cNvSpPr/>
          <p:nvPr/>
        </p:nvSpPr>
        <p:spPr>
          <a:xfrm>
            <a:off x="5439093" y="4230053"/>
            <a:ext cx="627062" cy="2251075"/>
          </a:xfrm>
          <a:prstGeom prst="rect">
            <a:avLst/>
          </a:prstGeom>
          <a:solidFill>
            <a:srgbClr val="FF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487" name="Google Shape;487;p29"/>
          <p:cNvCxnSpPr/>
          <p:nvPr/>
        </p:nvCxnSpPr>
        <p:spPr>
          <a:xfrm rot="10800000" flipH="1">
            <a:off x="5437505" y="5334953"/>
            <a:ext cx="622300" cy="1587"/>
          </a:xfrm>
          <a:prstGeom prst="straightConnector1">
            <a:avLst/>
          </a:prstGeom>
          <a:noFill/>
          <a:ln w="19050" cap="flat" cmpd="sng">
            <a:solidFill>
              <a:schemeClr val="dk1"/>
            </a:solidFill>
            <a:prstDash val="solid"/>
            <a:round/>
            <a:headEnd type="none" w="med" len="med"/>
            <a:tailEnd type="none" w="med" len="med"/>
          </a:ln>
        </p:spPr>
      </p:cxnSp>
      <p:cxnSp>
        <p:nvCxnSpPr>
          <p:cNvPr id="488" name="Google Shape;488;p29"/>
          <p:cNvCxnSpPr/>
          <p:nvPr/>
        </p:nvCxnSpPr>
        <p:spPr>
          <a:xfrm rot="10800000" flipH="1">
            <a:off x="5432743" y="5727065"/>
            <a:ext cx="631825" cy="6350"/>
          </a:xfrm>
          <a:prstGeom prst="straightConnector1">
            <a:avLst/>
          </a:prstGeom>
          <a:noFill/>
          <a:ln w="19050" cap="flat" cmpd="sng">
            <a:solidFill>
              <a:schemeClr val="dk1"/>
            </a:solidFill>
            <a:prstDash val="solid"/>
            <a:round/>
            <a:headEnd type="none" w="med" len="med"/>
            <a:tailEnd type="none" w="med" len="med"/>
          </a:ln>
        </p:spPr>
      </p:cxnSp>
      <p:cxnSp>
        <p:nvCxnSpPr>
          <p:cNvPr id="489" name="Google Shape;489;p29"/>
          <p:cNvCxnSpPr/>
          <p:nvPr/>
        </p:nvCxnSpPr>
        <p:spPr>
          <a:xfrm rot="10800000" flipH="1">
            <a:off x="5437505" y="6112828"/>
            <a:ext cx="627063" cy="1587"/>
          </a:xfrm>
          <a:prstGeom prst="straightConnector1">
            <a:avLst/>
          </a:prstGeom>
          <a:noFill/>
          <a:ln w="19050" cap="flat" cmpd="sng">
            <a:solidFill>
              <a:schemeClr val="dk1"/>
            </a:solidFill>
            <a:prstDash val="solid"/>
            <a:round/>
            <a:headEnd type="none" w="med" len="med"/>
            <a:tailEnd type="none" w="med" len="med"/>
          </a:ln>
        </p:spPr>
      </p:cxnSp>
      <p:cxnSp>
        <p:nvCxnSpPr>
          <p:cNvPr id="490" name="Google Shape;490;p29"/>
          <p:cNvCxnSpPr/>
          <p:nvPr/>
        </p:nvCxnSpPr>
        <p:spPr>
          <a:xfrm rot="10800000" flipH="1">
            <a:off x="5432743" y="4949190"/>
            <a:ext cx="631825" cy="6350"/>
          </a:xfrm>
          <a:prstGeom prst="straightConnector1">
            <a:avLst/>
          </a:prstGeom>
          <a:noFill/>
          <a:ln w="19050" cap="flat" cmpd="sng">
            <a:solidFill>
              <a:schemeClr val="dk1"/>
            </a:solidFill>
            <a:prstDash val="solid"/>
            <a:round/>
            <a:headEnd type="none" w="med" len="med"/>
            <a:tailEnd type="none" w="med" len="med"/>
          </a:ln>
        </p:spPr>
      </p:cxnSp>
      <p:cxnSp>
        <p:nvCxnSpPr>
          <p:cNvPr id="491" name="Google Shape;491;p29"/>
          <p:cNvCxnSpPr/>
          <p:nvPr/>
        </p:nvCxnSpPr>
        <p:spPr>
          <a:xfrm rot="10800000" flipH="1">
            <a:off x="5437505" y="4563428"/>
            <a:ext cx="631825" cy="6350"/>
          </a:xfrm>
          <a:prstGeom prst="straightConnector1">
            <a:avLst/>
          </a:prstGeom>
          <a:noFill/>
          <a:ln w="19050" cap="flat" cmpd="sng">
            <a:solidFill>
              <a:schemeClr val="dk1"/>
            </a:solidFill>
            <a:prstDash val="solid"/>
            <a:round/>
            <a:headEnd type="none" w="med" len="med"/>
            <a:tailEnd type="none" w="med" len="med"/>
          </a:ln>
        </p:spPr>
      </p:cxnSp>
      <p:cxnSp>
        <p:nvCxnSpPr>
          <p:cNvPr id="492" name="Google Shape;492;p29"/>
          <p:cNvCxnSpPr/>
          <p:nvPr/>
        </p:nvCxnSpPr>
        <p:spPr>
          <a:xfrm>
            <a:off x="6158230" y="4503103"/>
            <a:ext cx="2228850" cy="0"/>
          </a:xfrm>
          <a:prstGeom prst="straightConnector1">
            <a:avLst/>
          </a:prstGeom>
          <a:noFill/>
          <a:ln w="19050" cap="flat" cmpd="sng">
            <a:solidFill>
              <a:schemeClr val="dk1"/>
            </a:solidFill>
            <a:prstDash val="solid"/>
            <a:round/>
            <a:headEnd type="none" w="med" len="med"/>
            <a:tailEnd type="triangle" w="med" len="med"/>
          </a:ln>
        </p:spPr>
      </p:cxnSp>
      <p:sp>
        <p:nvSpPr>
          <p:cNvPr id="493" name="Google Shape;493;p29"/>
          <p:cNvSpPr/>
          <p:nvPr/>
        </p:nvSpPr>
        <p:spPr>
          <a:xfrm>
            <a:off x="6305868" y="4384040"/>
            <a:ext cx="1728787" cy="114300"/>
          </a:xfrm>
          <a:custGeom>
            <a:avLst/>
            <a:gdLst/>
            <a:ahLst/>
            <a:cxnLst/>
            <a:rect l="l" t="t" r="r" b="b"/>
            <a:pathLst>
              <a:path w="1089" h="72" extrusionOk="0">
                <a:moveTo>
                  <a:pt x="0" y="72"/>
                </a:moveTo>
                <a:lnTo>
                  <a:pt x="0" y="3"/>
                </a:lnTo>
                <a:lnTo>
                  <a:pt x="1089" y="0"/>
                </a:lnTo>
                <a:lnTo>
                  <a:pt x="1089" y="72"/>
                </a:lnTo>
              </a:path>
            </a:pathLst>
          </a:custGeom>
          <a:solidFill>
            <a:schemeClr val="accent2"/>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494" name="Google Shape;494;p29"/>
          <p:cNvCxnSpPr/>
          <p:nvPr/>
        </p:nvCxnSpPr>
        <p:spPr>
          <a:xfrm>
            <a:off x="6205855" y="4906328"/>
            <a:ext cx="2228850" cy="0"/>
          </a:xfrm>
          <a:prstGeom prst="straightConnector1">
            <a:avLst/>
          </a:prstGeom>
          <a:noFill/>
          <a:ln w="19050" cap="flat" cmpd="sng">
            <a:solidFill>
              <a:schemeClr val="dk1"/>
            </a:solidFill>
            <a:prstDash val="solid"/>
            <a:round/>
            <a:headEnd type="none" w="med" len="med"/>
            <a:tailEnd type="triangle" w="med" len="med"/>
          </a:ln>
        </p:spPr>
      </p:cxnSp>
      <p:cxnSp>
        <p:nvCxnSpPr>
          <p:cNvPr id="495" name="Google Shape;495;p29"/>
          <p:cNvCxnSpPr/>
          <p:nvPr/>
        </p:nvCxnSpPr>
        <p:spPr>
          <a:xfrm>
            <a:off x="6205855" y="5304790"/>
            <a:ext cx="2228850" cy="0"/>
          </a:xfrm>
          <a:prstGeom prst="straightConnector1">
            <a:avLst/>
          </a:prstGeom>
          <a:noFill/>
          <a:ln w="19050" cap="flat" cmpd="sng">
            <a:solidFill>
              <a:schemeClr val="dk1"/>
            </a:solidFill>
            <a:prstDash val="solid"/>
            <a:round/>
            <a:headEnd type="none" w="med" len="med"/>
            <a:tailEnd type="triangle" w="med" len="med"/>
          </a:ln>
        </p:spPr>
      </p:cxnSp>
      <p:sp>
        <p:nvSpPr>
          <p:cNvPr id="496" name="Google Shape;496;p29"/>
          <p:cNvSpPr/>
          <p:nvPr/>
        </p:nvSpPr>
        <p:spPr>
          <a:xfrm>
            <a:off x="6353493" y="5185728"/>
            <a:ext cx="1728787" cy="114300"/>
          </a:xfrm>
          <a:custGeom>
            <a:avLst/>
            <a:gdLst/>
            <a:ahLst/>
            <a:cxnLst/>
            <a:rect l="l" t="t" r="r" b="b"/>
            <a:pathLst>
              <a:path w="1089" h="72" extrusionOk="0">
                <a:moveTo>
                  <a:pt x="0" y="72"/>
                </a:moveTo>
                <a:lnTo>
                  <a:pt x="0" y="3"/>
                </a:lnTo>
                <a:lnTo>
                  <a:pt x="1089" y="0"/>
                </a:lnTo>
                <a:lnTo>
                  <a:pt x="1089" y="72"/>
                </a:lnTo>
              </a:path>
            </a:pathLst>
          </a:custGeom>
          <a:solidFill>
            <a:srgbClr val="FF0000"/>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497" name="Google Shape;497;p29"/>
          <p:cNvGrpSpPr/>
          <p:nvPr/>
        </p:nvGrpSpPr>
        <p:grpSpPr>
          <a:xfrm>
            <a:off x="6223318" y="5590540"/>
            <a:ext cx="2228850" cy="119063"/>
            <a:chOff x="1884" y="2826"/>
            <a:chExt cx="1404" cy="75"/>
          </a:xfrm>
        </p:grpSpPr>
        <p:cxnSp>
          <p:nvCxnSpPr>
            <p:cNvPr id="498" name="Google Shape;498;p29"/>
            <p:cNvCxnSpPr/>
            <p:nvPr/>
          </p:nvCxnSpPr>
          <p:spPr>
            <a:xfrm>
              <a:off x="1884" y="2901"/>
              <a:ext cx="1404" cy="0"/>
            </a:xfrm>
            <a:prstGeom prst="straightConnector1">
              <a:avLst/>
            </a:prstGeom>
            <a:noFill/>
            <a:ln w="19050" cap="flat" cmpd="sng">
              <a:solidFill>
                <a:schemeClr val="dk1"/>
              </a:solidFill>
              <a:prstDash val="solid"/>
              <a:round/>
              <a:headEnd type="none" w="med" len="med"/>
              <a:tailEnd type="triangle" w="med" len="med"/>
            </a:ln>
          </p:spPr>
        </p:cxnSp>
        <p:sp>
          <p:nvSpPr>
            <p:cNvPr id="499" name="Google Shape;499;p29"/>
            <p:cNvSpPr/>
            <p:nvPr/>
          </p:nvSpPr>
          <p:spPr>
            <a:xfrm>
              <a:off x="1977" y="2826"/>
              <a:ext cx="1089" cy="72"/>
            </a:xfrm>
            <a:custGeom>
              <a:avLst/>
              <a:gdLst/>
              <a:ahLst/>
              <a:cxnLst/>
              <a:rect l="l" t="t" r="r" b="b"/>
              <a:pathLst>
                <a:path w="1089" h="72" extrusionOk="0">
                  <a:moveTo>
                    <a:pt x="0" y="72"/>
                  </a:moveTo>
                  <a:lnTo>
                    <a:pt x="0" y="3"/>
                  </a:lnTo>
                  <a:lnTo>
                    <a:pt x="1089" y="0"/>
                  </a:lnTo>
                  <a:lnTo>
                    <a:pt x="1089" y="72"/>
                  </a:lnTo>
                </a:path>
              </a:pathLst>
            </a:custGeom>
            <a:solidFill>
              <a:srgbClr val="00CC66"/>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cxnSp>
        <p:nvCxnSpPr>
          <p:cNvPr id="500" name="Google Shape;500;p29"/>
          <p:cNvCxnSpPr/>
          <p:nvPr/>
        </p:nvCxnSpPr>
        <p:spPr>
          <a:xfrm>
            <a:off x="6253480" y="6116003"/>
            <a:ext cx="2228850" cy="0"/>
          </a:xfrm>
          <a:prstGeom prst="straightConnector1">
            <a:avLst/>
          </a:prstGeom>
          <a:noFill/>
          <a:ln w="19050" cap="flat" cmpd="sng">
            <a:solidFill>
              <a:schemeClr val="dk1"/>
            </a:solidFill>
            <a:prstDash val="solid"/>
            <a:round/>
            <a:headEnd type="none" w="med" len="med"/>
            <a:tailEnd type="triangle" w="med" len="med"/>
          </a:ln>
        </p:spPr>
      </p:cxnSp>
      <p:cxnSp>
        <p:nvCxnSpPr>
          <p:cNvPr id="501" name="Google Shape;501;p29"/>
          <p:cNvCxnSpPr/>
          <p:nvPr/>
        </p:nvCxnSpPr>
        <p:spPr>
          <a:xfrm>
            <a:off x="6259830" y="6446203"/>
            <a:ext cx="2228850" cy="0"/>
          </a:xfrm>
          <a:prstGeom prst="straightConnector1">
            <a:avLst/>
          </a:prstGeom>
          <a:noFill/>
          <a:ln w="19050" cap="flat" cmpd="sng">
            <a:solidFill>
              <a:schemeClr val="dk1"/>
            </a:solidFill>
            <a:prstDash val="solid"/>
            <a:round/>
            <a:headEnd type="none" w="med" len="med"/>
            <a:tailEnd type="triangle" w="med" len="med"/>
          </a:ln>
        </p:spPr>
      </p:cxnSp>
      <p:sp>
        <p:nvSpPr>
          <p:cNvPr id="502" name="Google Shape;502;p29"/>
          <p:cNvSpPr txBox="1"/>
          <p:nvPr/>
        </p:nvSpPr>
        <p:spPr>
          <a:xfrm rot="-5400000">
            <a:off x="4234974" y="5110322"/>
            <a:ext cx="1873250" cy="3667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chemeClr val="dk1"/>
                </a:solidFill>
                <a:latin typeface="Arial"/>
                <a:ea typeface="Arial"/>
                <a:cs typeface="Arial"/>
                <a:sym typeface="Arial"/>
              </a:rPr>
              <a:t>frequency bands</a:t>
            </a:r>
            <a:endParaRPr/>
          </a:p>
        </p:txBody>
      </p:sp>
      <p:sp>
        <p:nvSpPr>
          <p:cNvPr id="503" name="Google Shape;503;p29"/>
          <p:cNvSpPr txBox="1"/>
          <p:nvPr/>
        </p:nvSpPr>
        <p:spPr>
          <a:xfrm rot="67766">
            <a:off x="8144193" y="4052253"/>
            <a:ext cx="615950" cy="3667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chemeClr val="dk1"/>
                </a:solidFill>
                <a:latin typeface="Arial"/>
                <a:ea typeface="Arial"/>
                <a:cs typeface="Arial"/>
                <a:sym typeface="Arial"/>
              </a:rPr>
              <a:t>time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0"/>
          <p:cNvSpPr txBox="1">
            <a:spLocks noGrp="1"/>
          </p:cNvSpPr>
          <p:nvPr>
            <p:ph type="title"/>
          </p:nvPr>
        </p:nvSpPr>
        <p:spPr>
          <a:xfrm>
            <a:off x="533400" y="228600"/>
            <a:ext cx="8534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Channel partitioning MAC protocols</a:t>
            </a:r>
            <a:endParaRPr sz="4400" b="0" i="0" u="none" strike="noStrike" cap="none">
              <a:solidFill>
                <a:srgbClr val="000099"/>
              </a:solidFill>
              <a:latin typeface="Cabin"/>
              <a:ea typeface="Cabin"/>
              <a:cs typeface="Cabin"/>
              <a:sym typeface="Cabin"/>
            </a:endParaRPr>
          </a:p>
        </p:txBody>
      </p:sp>
      <p:sp>
        <p:nvSpPr>
          <p:cNvPr id="509" name="Google Shape;509;p30"/>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Data Link Layer</a:t>
            </a:r>
            <a:endParaRPr sz="1200" i="0">
              <a:solidFill>
                <a:schemeClr val="dk1"/>
              </a:solidFill>
              <a:latin typeface="Arial"/>
              <a:ea typeface="Arial"/>
              <a:cs typeface="Arial"/>
              <a:sym typeface="Arial"/>
            </a:endParaRPr>
          </a:p>
        </p:txBody>
      </p:sp>
      <p:sp>
        <p:nvSpPr>
          <p:cNvPr id="510" name="Google Shape;510;p30"/>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5-</a:t>
            </a:r>
            <a:fld id="{00000000-1234-1234-1234-123412341234}" type="slidenum">
              <a:rPr lang="en-US" sz="1200" i="0">
                <a:solidFill>
                  <a:schemeClr val="dk1"/>
                </a:solidFill>
                <a:latin typeface="Arial"/>
                <a:ea typeface="Arial"/>
                <a:cs typeface="Arial"/>
                <a:sym typeface="Arial"/>
              </a:rPr>
              <a:t>22</a:t>
            </a:fld>
            <a:endParaRPr sz="1200" i="0">
              <a:solidFill>
                <a:schemeClr val="dk1"/>
              </a:solidFill>
              <a:latin typeface="Arial"/>
              <a:ea typeface="Arial"/>
              <a:cs typeface="Arial"/>
              <a:sym typeface="Arial"/>
            </a:endParaRPr>
          </a:p>
        </p:txBody>
      </p:sp>
      <p:pic>
        <p:nvPicPr>
          <p:cNvPr id="511" name="Google Shape;511;p30"/>
          <p:cNvPicPr preferRelativeResize="0"/>
          <p:nvPr/>
        </p:nvPicPr>
        <p:blipFill rotWithShape="1">
          <a:blip r:embed="rId3">
            <a:alphaModFix/>
          </a:blip>
          <a:srcRect/>
          <a:stretch/>
        </p:blipFill>
        <p:spPr>
          <a:xfrm>
            <a:off x="2182010" y="1472855"/>
            <a:ext cx="5713671" cy="1674069"/>
          </a:xfrm>
          <a:prstGeom prst="rect">
            <a:avLst/>
          </a:prstGeom>
          <a:noFill/>
          <a:ln>
            <a:noFill/>
          </a:ln>
        </p:spPr>
      </p:pic>
      <p:sp>
        <p:nvSpPr>
          <p:cNvPr id="512" name="Google Shape;512;p30"/>
          <p:cNvSpPr/>
          <p:nvPr/>
        </p:nvSpPr>
        <p:spPr>
          <a:xfrm>
            <a:off x="712030" y="2309889"/>
            <a:ext cx="2208439"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i="0">
                <a:solidFill>
                  <a:srgbClr val="000000"/>
                </a:solidFill>
                <a:latin typeface="Cabin"/>
                <a:ea typeface="Cabin"/>
                <a:cs typeface="Cabin"/>
                <a:sym typeface="Cabin"/>
              </a:rPr>
              <a:t>2G Cellular Networks</a:t>
            </a:r>
            <a:endParaRPr sz="2000" i="0">
              <a:solidFill>
                <a:srgbClr val="000000"/>
              </a:solidFill>
              <a:latin typeface="Cabin"/>
              <a:ea typeface="Cabin"/>
              <a:cs typeface="Cabin"/>
              <a:sym typeface="Cabin"/>
            </a:endParaRPr>
          </a:p>
        </p:txBody>
      </p:sp>
      <p:sp>
        <p:nvSpPr>
          <p:cNvPr id="513" name="Google Shape;513;p30"/>
          <p:cNvSpPr txBox="1"/>
          <p:nvPr/>
        </p:nvSpPr>
        <p:spPr>
          <a:xfrm>
            <a:off x="2819400" y="-302469"/>
            <a:ext cx="8165783"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200" i="0">
              <a:solidFill>
                <a:srgbClr val="000099"/>
              </a:solidFill>
              <a:latin typeface="Cabin"/>
              <a:ea typeface="Cabin"/>
              <a:cs typeface="Cabin"/>
              <a:sym typeface="Cabin"/>
            </a:endParaRPr>
          </a:p>
        </p:txBody>
      </p:sp>
      <p:sp>
        <p:nvSpPr>
          <p:cNvPr id="514" name="Google Shape;514;p30"/>
          <p:cNvSpPr/>
          <p:nvPr/>
        </p:nvSpPr>
        <p:spPr>
          <a:xfrm>
            <a:off x="357663" y="3357617"/>
            <a:ext cx="7824312"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C0000"/>
              </a:buClr>
              <a:buSzPts val="2400"/>
              <a:buFont typeface="Cabin"/>
              <a:buNone/>
            </a:pPr>
            <a:r>
              <a:rPr lang="en-US" sz="2400" i="1">
                <a:solidFill>
                  <a:srgbClr val="CC0000"/>
                </a:solidFill>
                <a:latin typeface="Cabin"/>
                <a:ea typeface="Cabin"/>
                <a:cs typeface="Cabin"/>
                <a:sym typeface="Cabin"/>
              </a:rPr>
              <a:t>CDMA: Code division multiple access</a:t>
            </a:r>
            <a:endParaRPr/>
          </a:p>
          <a:p>
            <a:pPr marL="0" marR="0" lvl="0" indent="0" algn="l" rtl="0">
              <a:spcBef>
                <a:spcPts val="0"/>
              </a:spcBef>
              <a:spcAft>
                <a:spcPts val="0"/>
              </a:spcAft>
              <a:buNone/>
            </a:pPr>
            <a:r>
              <a:rPr lang="en-US" sz="2000" i="0">
                <a:solidFill>
                  <a:srgbClr val="000000"/>
                </a:solidFill>
                <a:latin typeface="Cabin"/>
                <a:ea typeface="Cabin"/>
                <a:cs typeface="Cabin"/>
                <a:sym typeface="Cabin"/>
              </a:rPr>
              <a:t>Transmissions are combined on the same channel at the same time but are separated by codes</a:t>
            </a:r>
            <a:endParaRPr/>
          </a:p>
        </p:txBody>
      </p:sp>
      <p:pic>
        <p:nvPicPr>
          <p:cNvPr id="515" name="Google Shape;515;p30"/>
          <p:cNvPicPr preferRelativeResize="0"/>
          <p:nvPr/>
        </p:nvPicPr>
        <p:blipFill rotWithShape="1">
          <a:blip r:embed="rId4">
            <a:alphaModFix/>
          </a:blip>
          <a:srcRect/>
          <a:stretch/>
        </p:blipFill>
        <p:spPr>
          <a:xfrm>
            <a:off x="1763968" y="4516380"/>
            <a:ext cx="7094282" cy="2036820"/>
          </a:xfrm>
          <a:prstGeom prst="rect">
            <a:avLst/>
          </a:prstGeom>
          <a:noFill/>
          <a:ln>
            <a:noFill/>
          </a:ln>
        </p:spPr>
      </p:pic>
      <p:sp>
        <p:nvSpPr>
          <p:cNvPr id="516" name="Google Shape;516;p30"/>
          <p:cNvSpPr/>
          <p:nvPr/>
        </p:nvSpPr>
        <p:spPr>
          <a:xfrm>
            <a:off x="489041" y="4823666"/>
            <a:ext cx="1633061"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i="0">
                <a:solidFill>
                  <a:schemeClr val="dk1"/>
                </a:solidFill>
                <a:latin typeface="Cabin"/>
                <a:ea typeface="Cabin"/>
                <a:cs typeface="Cabin"/>
                <a:sym typeface="Cabin"/>
              </a:rPr>
              <a:t>3G Cellular Networks</a:t>
            </a:r>
            <a:endParaRPr sz="2000" i="0">
              <a:solidFill>
                <a:schemeClr val="dk1"/>
              </a:solidFill>
              <a:latin typeface="Cabin"/>
              <a:ea typeface="Cabin"/>
              <a:cs typeface="Cabin"/>
              <a:sym typeface="Cabin"/>
            </a:endParaRPr>
          </a:p>
        </p:txBody>
      </p:sp>
      <p:sp>
        <p:nvSpPr>
          <p:cNvPr id="517" name="Google Shape;517;p30"/>
          <p:cNvSpPr/>
          <p:nvPr/>
        </p:nvSpPr>
        <p:spPr>
          <a:xfrm>
            <a:off x="533400" y="1592254"/>
            <a:ext cx="1438379"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i="1" dirty="0">
                <a:solidFill>
                  <a:srgbClr val="CC0000"/>
                </a:solidFill>
                <a:latin typeface="Cabin"/>
                <a:ea typeface="Cabin"/>
                <a:cs typeface="Cabin"/>
                <a:sym typeface="Cabin"/>
              </a:rPr>
              <a:t>F/TDMA</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1"/>
          <p:cNvSpPr txBox="1">
            <a:spLocks noGrp="1"/>
          </p:cNvSpPr>
          <p:nvPr>
            <p:ph type="title"/>
          </p:nvPr>
        </p:nvSpPr>
        <p:spPr>
          <a:xfrm>
            <a:off x="533400" y="228600"/>
            <a:ext cx="818769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1" u="none" strike="noStrike" cap="none">
                <a:solidFill>
                  <a:srgbClr val="000099"/>
                </a:solidFill>
                <a:latin typeface="Cabin"/>
                <a:ea typeface="Cabin"/>
                <a:cs typeface="Cabin"/>
                <a:sym typeface="Cabin"/>
              </a:rPr>
              <a:t>Random Access </a:t>
            </a:r>
            <a:r>
              <a:rPr lang="en-US" sz="4400" b="0" i="0" u="none" strike="noStrike" cap="none">
                <a:solidFill>
                  <a:srgbClr val="000099"/>
                </a:solidFill>
                <a:latin typeface="Cabin"/>
                <a:ea typeface="Cabin"/>
                <a:cs typeface="Cabin"/>
                <a:sym typeface="Cabin"/>
              </a:rPr>
              <a:t>Protocols</a:t>
            </a:r>
            <a:endParaRPr sz="4400" b="0" i="0" u="none" strike="noStrike" cap="none">
              <a:solidFill>
                <a:srgbClr val="000099"/>
              </a:solidFill>
              <a:latin typeface="Cabin"/>
              <a:ea typeface="Cabin"/>
              <a:cs typeface="Cabin"/>
              <a:sym typeface="Cabin"/>
            </a:endParaRPr>
          </a:p>
        </p:txBody>
      </p:sp>
      <p:graphicFrame>
        <p:nvGraphicFramePr>
          <p:cNvPr id="524" name="Google Shape;524;p31"/>
          <p:cNvGraphicFramePr/>
          <p:nvPr/>
        </p:nvGraphicFramePr>
        <p:xfrm>
          <a:off x="533400" y="3820478"/>
          <a:ext cx="7915275" cy="2595975"/>
        </p:xfrm>
        <a:graphic>
          <a:graphicData uri="http://schemas.openxmlformats.org/drawingml/2006/table">
            <a:tbl>
              <a:tblPr firstRow="1" bandRow="1">
                <a:noFill/>
                <a:tableStyleId>{2E37E7CC-965D-440E-AC42-BA0EDB45AF3F}</a:tableStyleId>
              </a:tblPr>
              <a:tblGrid>
                <a:gridCol w="3763425">
                  <a:extLst>
                    <a:ext uri="{9D8B030D-6E8A-4147-A177-3AD203B41FA5}">
                      <a16:colId xmlns:a16="http://schemas.microsoft.com/office/drawing/2014/main" val="20000"/>
                    </a:ext>
                  </a:extLst>
                </a:gridCol>
                <a:gridCol w="4151850">
                  <a:extLst>
                    <a:ext uri="{9D8B030D-6E8A-4147-A177-3AD203B41FA5}">
                      <a16:colId xmlns:a16="http://schemas.microsoft.com/office/drawing/2014/main" val="20001"/>
                    </a:ext>
                  </a:extLst>
                </a:gridCol>
              </a:tblGrid>
              <a:tr h="370925">
                <a:tc>
                  <a:txBody>
                    <a:bodyPr/>
                    <a:lstStyle/>
                    <a:p>
                      <a:pPr marL="0" marR="0" lvl="0" indent="0" algn="l" rtl="0">
                        <a:spcBef>
                          <a:spcPts val="0"/>
                        </a:spcBef>
                        <a:spcAft>
                          <a:spcPts val="0"/>
                        </a:spcAft>
                        <a:buNone/>
                      </a:pPr>
                      <a:r>
                        <a:rPr lang="en-US" sz="1800" u="none" strike="noStrike" cap="none"/>
                        <a:t>Characteristics</a:t>
                      </a:r>
                      <a:endParaRPr sz="1800"/>
                    </a:p>
                  </a:txBody>
                  <a:tcPr marL="91450" marR="91450" marT="45725" marB="45725"/>
                </a:tc>
                <a:tc>
                  <a:txBody>
                    <a:bodyPr/>
                    <a:lstStyle/>
                    <a:p>
                      <a:pPr marL="0" marR="0" lvl="0" indent="0" algn="l" rtl="0">
                        <a:spcBef>
                          <a:spcPts val="0"/>
                        </a:spcBef>
                        <a:spcAft>
                          <a:spcPts val="0"/>
                        </a:spcAft>
                        <a:buNone/>
                      </a:pPr>
                      <a:r>
                        <a:rPr lang="en-US" sz="1800"/>
                        <a:t>Contention-Based Technologies</a:t>
                      </a:r>
                      <a:endParaRPr sz="1800"/>
                    </a:p>
                  </a:txBody>
                  <a:tcPr marL="91450" marR="91450" marT="45725" marB="45725"/>
                </a:tc>
                <a:extLst>
                  <a:ext uri="{0D108BD9-81ED-4DB2-BD59-A6C34878D82A}">
                    <a16:rowId xmlns:a16="http://schemas.microsoft.com/office/drawing/2014/main" val="10000"/>
                  </a:ext>
                </a:extLst>
              </a:tr>
              <a:tr h="945100">
                <a:tc>
                  <a:txBody>
                    <a:bodyPr/>
                    <a:lstStyle/>
                    <a:p>
                      <a:pPr marL="457200" marR="0" lvl="1" indent="-285750" algn="l" rtl="0">
                        <a:spcBef>
                          <a:spcPts val="0"/>
                        </a:spcBef>
                        <a:spcAft>
                          <a:spcPts val="0"/>
                        </a:spcAft>
                        <a:buClr>
                          <a:schemeClr val="dk1"/>
                        </a:buClr>
                        <a:buSzPts val="1800"/>
                        <a:buFont typeface="Arial"/>
                        <a:buChar char="•"/>
                      </a:pPr>
                      <a:r>
                        <a:rPr lang="en-US" sz="1800" u="none" strike="noStrike" cap="none" dirty="0">
                          <a:solidFill>
                            <a:schemeClr val="dk1"/>
                          </a:solidFill>
                          <a:latin typeface="Cabin"/>
                          <a:ea typeface="Cabin"/>
                          <a:cs typeface="Cabin"/>
                          <a:sym typeface="Cabin"/>
                        </a:rPr>
                        <a:t>Stations can transmit at any time</a:t>
                      </a:r>
                      <a:endParaRPr dirty="0"/>
                    </a:p>
                    <a:p>
                      <a:pPr marL="457200" marR="0" lvl="1" indent="-285750" algn="l" rtl="0">
                        <a:spcBef>
                          <a:spcPts val="0"/>
                        </a:spcBef>
                        <a:spcAft>
                          <a:spcPts val="0"/>
                        </a:spcAft>
                        <a:buClr>
                          <a:schemeClr val="dk1"/>
                        </a:buClr>
                        <a:buSzPts val="1800"/>
                        <a:buFont typeface="Arial"/>
                        <a:buChar char="•"/>
                      </a:pPr>
                      <a:r>
                        <a:rPr lang="en-US" sz="1800" u="none" strike="noStrike" cap="none" dirty="0">
                          <a:solidFill>
                            <a:schemeClr val="dk1"/>
                          </a:solidFill>
                          <a:latin typeface="Cabin"/>
                          <a:ea typeface="Cabin"/>
                          <a:cs typeface="Cabin"/>
                          <a:sym typeface="Cabin"/>
                        </a:rPr>
                        <a:t>Collision exist</a:t>
                      </a:r>
                      <a:endParaRPr dirty="0"/>
                    </a:p>
                    <a:p>
                      <a:pPr marL="457200" marR="0" lvl="1" indent="-285750" algn="l" rtl="0">
                        <a:spcBef>
                          <a:spcPts val="0"/>
                        </a:spcBef>
                        <a:spcAft>
                          <a:spcPts val="0"/>
                        </a:spcAft>
                        <a:buClr>
                          <a:schemeClr val="dk1"/>
                        </a:buClr>
                        <a:buSzPts val="1800"/>
                        <a:buFont typeface="Arial"/>
                        <a:buChar char="•"/>
                      </a:pPr>
                      <a:r>
                        <a:rPr lang="en-US" sz="1800" u="none" strike="noStrike" cap="none" dirty="0"/>
                        <a:t>How to detect collisions</a:t>
                      </a:r>
                      <a:endParaRPr dirty="0"/>
                    </a:p>
                    <a:p>
                      <a:pPr marL="457200" marR="0" lvl="1" indent="-285750" algn="l" rtl="0">
                        <a:spcBef>
                          <a:spcPts val="0"/>
                        </a:spcBef>
                        <a:spcAft>
                          <a:spcPts val="0"/>
                        </a:spcAft>
                        <a:buClr>
                          <a:schemeClr val="dk1"/>
                        </a:buClr>
                        <a:buSzPts val="1800"/>
                        <a:buFont typeface="Arial"/>
                        <a:buChar char="•"/>
                      </a:pPr>
                      <a:r>
                        <a:rPr lang="en-US" sz="1800" u="none" strike="noStrike" cap="none" dirty="0"/>
                        <a:t>how to recover from collisions (e.g., via delayed retransmissions)</a:t>
                      </a:r>
                      <a:endParaRPr dirty="0"/>
                    </a:p>
                    <a:p>
                      <a:pPr marL="457200" marR="0" lvl="1" indent="-285750" algn="l" rtl="0">
                        <a:lnSpc>
                          <a:spcPct val="100000"/>
                        </a:lnSpc>
                        <a:spcBef>
                          <a:spcPts val="0"/>
                        </a:spcBef>
                        <a:spcAft>
                          <a:spcPts val="0"/>
                        </a:spcAft>
                        <a:buClr>
                          <a:schemeClr val="dk1"/>
                        </a:buClr>
                        <a:buSzPts val="1800"/>
                        <a:buFont typeface="Arial"/>
                        <a:buChar char="•"/>
                      </a:pPr>
                      <a:r>
                        <a:rPr lang="en-US" sz="1800" u="none" strike="noStrike" cap="none" dirty="0">
                          <a:solidFill>
                            <a:schemeClr val="dk1"/>
                          </a:solidFill>
                          <a:latin typeface="Cabin"/>
                          <a:ea typeface="Cabin"/>
                          <a:cs typeface="Cabin"/>
                          <a:sym typeface="Cabin"/>
                        </a:rPr>
                        <a:t>There are mechanisms to resolve contention for the media</a:t>
                      </a:r>
                      <a:endParaRPr dirty="0"/>
                    </a:p>
                    <a:p>
                      <a:pPr marL="285750" marR="0" lvl="0" indent="-196850" algn="l" rtl="0">
                        <a:spcBef>
                          <a:spcPts val="0"/>
                        </a:spcBef>
                        <a:spcAft>
                          <a:spcPts val="0"/>
                        </a:spcAft>
                        <a:buClr>
                          <a:schemeClr val="dk1"/>
                        </a:buClr>
                        <a:buSzPts val="1400"/>
                        <a:buFont typeface="Arial"/>
                        <a:buNone/>
                      </a:pPr>
                      <a:endParaRPr sz="1400" dirty="0"/>
                    </a:p>
                  </a:txBody>
                  <a:tcPr marL="91450" marR="91450" marT="45725" marB="45725"/>
                </a:tc>
                <a:tc>
                  <a:txBody>
                    <a:bodyPr/>
                    <a:lstStyle/>
                    <a:p>
                      <a:pPr marL="457200" marR="0" lvl="1" indent="-285750" algn="l" rtl="0">
                        <a:spcBef>
                          <a:spcPts val="0"/>
                        </a:spcBef>
                        <a:spcAft>
                          <a:spcPts val="0"/>
                        </a:spcAft>
                        <a:buClr>
                          <a:schemeClr val="dk1"/>
                        </a:buClr>
                        <a:buSzPts val="1800"/>
                        <a:buFont typeface="Arial"/>
                        <a:buChar char="•"/>
                      </a:pPr>
                      <a:r>
                        <a:rPr lang="en-US" sz="1800" u="none" strike="noStrike" cap="none" dirty="0">
                          <a:solidFill>
                            <a:schemeClr val="dk1"/>
                          </a:solidFill>
                          <a:latin typeface="Cabin"/>
                          <a:ea typeface="Cabin"/>
                          <a:cs typeface="Cabin"/>
                          <a:sym typeface="Cabin"/>
                        </a:rPr>
                        <a:t>CSMA/CD for 802.3 Ethernet networks</a:t>
                      </a:r>
                      <a:endParaRPr dirty="0"/>
                    </a:p>
                    <a:p>
                      <a:pPr marL="457200" marR="0" lvl="1" indent="-285750" algn="l" rtl="0">
                        <a:spcBef>
                          <a:spcPts val="0"/>
                        </a:spcBef>
                        <a:spcAft>
                          <a:spcPts val="0"/>
                        </a:spcAft>
                        <a:buClr>
                          <a:schemeClr val="dk1"/>
                        </a:buClr>
                        <a:buSzPts val="1800"/>
                        <a:buFont typeface="Arial"/>
                        <a:buChar char="•"/>
                      </a:pPr>
                      <a:r>
                        <a:rPr lang="en-US" sz="1800" u="none" strike="noStrike" cap="none" dirty="0">
                          <a:solidFill>
                            <a:schemeClr val="dk1"/>
                          </a:solidFill>
                          <a:latin typeface="Cabin"/>
                          <a:ea typeface="Cabin"/>
                          <a:cs typeface="Cabin"/>
                          <a:sym typeface="Cabin"/>
                        </a:rPr>
                        <a:t>CSMA/CA for 802.11 wireless  networks</a:t>
                      </a:r>
                      <a:endParaRPr dirty="0"/>
                    </a:p>
                    <a:p>
                      <a:pPr marL="457200" marR="0" lvl="1" indent="-285750" algn="l" rtl="0">
                        <a:spcBef>
                          <a:spcPts val="0"/>
                        </a:spcBef>
                        <a:spcAft>
                          <a:spcPts val="0"/>
                        </a:spcAft>
                        <a:buClr>
                          <a:schemeClr val="dk1"/>
                        </a:buClr>
                        <a:buSzPts val="1800"/>
                        <a:buFont typeface="Arial"/>
                        <a:buChar char="•"/>
                      </a:pPr>
                      <a:r>
                        <a:rPr lang="en-US" sz="1800" u="none" strike="noStrike" cap="none" dirty="0">
                          <a:solidFill>
                            <a:schemeClr val="dk1"/>
                          </a:solidFill>
                          <a:latin typeface="Cabin"/>
                          <a:ea typeface="Cabin"/>
                          <a:cs typeface="Cabin"/>
                          <a:sym typeface="Cabin"/>
                        </a:rPr>
                        <a:t>ALOHA</a:t>
                      </a:r>
                      <a:endParaRPr dirty="0"/>
                    </a:p>
                    <a:p>
                      <a:pPr marL="285750" marR="0" lvl="0" indent="-196850" algn="l" rtl="0">
                        <a:spcBef>
                          <a:spcPts val="0"/>
                        </a:spcBef>
                        <a:spcAft>
                          <a:spcPts val="0"/>
                        </a:spcAft>
                        <a:buClr>
                          <a:schemeClr val="dk1"/>
                        </a:buClr>
                        <a:buSzPts val="1400"/>
                        <a:buFont typeface="Arial"/>
                        <a:buNone/>
                      </a:pPr>
                      <a:endParaRPr sz="1400" dirty="0"/>
                    </a:p>
                  </a:txBody>
                  <a:tcPr marL="91450" marR="91450" marT="45725" marB="45725"/>
                </a:tc>
                <a:extLst>
                  <a:ext uri="{0D108BD9-81ED-4DB2-BD59-A6C34878D82A}">
                    <a16:rowId xmlns:a16="http://schemas.microsoft.com/office/drawing/2014/main" val="10001"/>
                  </a:ext>
                </a:extLst>
              </a:tr>
            </a:tbl>
          </a:graphicData>
        </a:graphic>
      </p:graphicFrame>
      <p:pic>
        <p:nvPicPr>
          <p:cNvPr id="525" name="Google Shape;525;p31"/>
          <p:cNvPicPr preferRelativeResize="0"/>
          <p:nvPr/>
        </p:nvPicPr>
        <p:blipFill rotWithShape="1">
          <a:blip r:embed="rId3">
            <a:alphaModFix/>
          </a:blip>
          <a:srcRect/>
          <a:stretch/>
        </p:blipFill>
        <p:spPr>
          <a:xfrm>
            <a:off x="533400" y="1366520"/>
            <a:ext cx="7470775" cy="2230438"/>
          </a:xfrm>
          <a:prstGeom prst="rect">
            <a:avLst/>
          </a:prstGeom>
          <a:noFill/>
          <a:ln w="12700" cap="flat" cmpd="sng">
            <a:solidFill>
              <a:schemeClr val="dk1"/>
            </a:solidFill>
            <a:prstDash val="solid"/>
            <a:miter lim="800000"/>
            <a:headEnd type="none" w="sm" len="sm"/>
            <a:tailEnd type="none" w="sm" len="sm"/>
          </a:ln>
        </p:spPr>
      </p:pic>
    </p:spTree>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2"/>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CSMA/CD</a:t>
            </a:r>
            <a:endParaRPr sz="4400" b="0" i="0" u="none" strike="noStrike" cap="none">
              <a:solidFill>
                <a:srgbClr val="000099"/>
              </a:solidFill>
              <a:latin typeface="Cabin"/>
              <a:ea typeface="Cabin"/>
              <a:cs typeface="Cabin"/>
              <a:sym typeface="Cabin"/>
            </a:endParaRPr>
          </a:p>
        </p:txBody>
      </p:sp>
      <p:sp>
        <p:nvSpPr>
          <p:cNvPr id="532" name="Google Shape;532;p32"/>
          <p:cNvSpPr txBox="1">
            <a:spLocks noGrp="1"/>
          </p:cNvSpPr>
          <p:nvPr>
            <p:ph type="body" idx="4294967295"/>
          </p:nvPr>
        </p:nvSpPr>
        <p:spPr>
          <a:xfrm>
            <a:off x="0" y="1219200"/>
            <a:ext cx="8153400" cy="6096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1820"/>
              <a:buFont typeface="Noto Sans Symbols"/>
              <a:buNone/>
            </a:pPr>
            <a:r>
              <a:rPr lang="en-US" sz="2800" b="0" i="0" u="none" strike="noStrike" cap="none">
                <a:solidFill>
                  <a:schemeClr val="dk1"/>
                </a:solidFill>
                <a:latin typeface="Times New Roman"/>
                <a:ea typeface="Times New Roman"/>
                <a:cs typeface="Times New Roman"/>
                <a:sym typeface="Times New Roman"/>
              </a:rPr>
              <a:t>	</a:t>
            </a:r>
            <a:endParaRPr sz="2800" b="0" i="0" u="none" strike="noStrike" cap="none">
              <a:solidFill>
                <a:schemeClr val="dk1"/>
              </a:solidFill>
              <a:latin typeface="Cabin"/>
              <a:ea typeface="Cabin"/>
              <a:cs typeface="Cabin"/>
              <a:sym typeface="Cabin"/>
            </a:endParaRPr>
          </a:p>
        </p:txBody>
      </p:sp>
      <p:grpSp>
        <p:nvGrpSpPr>
          <p:cNvPr id="533" name="Google Shape;533;p32"/>
          <p:cNvGrpSpPr/>
          <p:nvPr/>
        </p:nvGrpSpPr>
        <p:grpSpPr>
          <a:xfrm>
            <a:off x="388772" y="1138853"/>
            <a:ext cx="8366454" cy="5418493"/>
            <a:chOff x="7772" y="72053"/>
            <a:chExt cx="8366454" cy="5418493"/>
          </a:xfrm>
        </p:grpSpPr>
        <p:sp>
          <p:nvSpPr>
            <p:cNvPr id="534" name="Google Shape;534;p32"/>
            <p:cNvSpPr/>
            <p:nvPr/>
          </p:nvSpPr>
          <p:spPr>
            <a:xfrm>
              <a:off x="7772" y="538750"/>
              <a:ext cx="1608933" cy="4485099"/>
            </a:xfrm>
            <a:prstGeom prst="roundRect">
              <a:avLst>
                <a:gd name="adj" fmla="val 10000"/>
              </a:avLst>
            </a:prstGeom>
            <a:solidFill>
              <a:srgbClr val="3131CB"/>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2"/>
            <p:cNvSpPr txBox="1"/>
            <p:nvPr/>
          </p:nvSpPr>
          <p:spPr>
            <a:xfrm>
              <a:off x="54896" y="585874"/>
              <a:ext cx="1514685" cy="4390851"/>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US" sz="2400" i="1">
                  <a:solidFill>
                    <a:schemeClr val="lt1"/>
                  </a:solidFill>
                  <a:latin typeface="Times New Roman"/>
                  <a:ea typeface="Times New Roman"/>
                  <a:cs typeface="Times New Roman"/>
                  <a:sym typeface="Times New Roman"/>
                </a:rPr>
                <a:t>If the medium is idle, transmit; otherwise, go to step 2</a:t>
              </a:r>
              <a:endParaRPr sz="2400" i="1">
                <a:solidFill>
                  <a:schemeClr val="lt1"/>
                </a:solidFill>
                <a:latin typeface="Comic Sans MS"/>
                <a:ea typeface="Comic Sans MS"/>
                <a:cs typeface="Comic Sans MS"/>
                <a:sym typeface="Comic Sans MS"/>
              </a:endParaRPr>
            </a:p>
          </p:txBody>
        </p:sp>
        <p:sp>
          <p:nvSpPr>
            <p:cNvPr id="536" name="Google Shape;536;p32"/>
            <p:cNvSpPr/>
            <p:nvPr/>
          </p:nvSpPr>
          <p:spPr>
            <a:xfrm>
              <a:off x="1777599" y="2581792"/>
              <a:ext cx="341093" cy="399015"/>
            </a:xfrm>
            <a:prstGeom prst="rightArrow">
              <a:avLst>
                <a:gd name="adj1" fmla="val 60000"/>
                <a:gd name="adj2" fmla="val 50000"/>
              </a:avLst>
            </a:prstGeom>
            <a:solidFill>
              <a:srgbClr val="ABABE2"/>
            </a:soli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2"/>
            <p:cNvSpPr txBox="1"/>
            <p:nvPr/>
          </p:nvSpPr>
          <p:spPr>
            <a:xfrm>
              <a:off x="1777599" y="2661595"/>
              <a:ext cx="238765" cy="23940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700" i="1">
                <a:solidFill>
                  <a:schemeClr val="lt1"/>
                </a:solidFill>
                <a:latin typeface="Comic Sans MS"/>
                <a:ea typeface="Comic Sans MS"/>
                <a:cs typeface="Comic Sans MS"/>
                <a:sym typeface="Comic Sans MS"/>
              </a:endParaRPr>
            </a:p>
          </p:txBody>
        </p:sp>
        <p:sp>
          <p:nvSpPr>
            <p:cNvPr id="538" name="Google Shape;538;p32"/>
            <p:cNvSpPr/>
            <p:nvPr/>
          </p:nvSpPr>
          <p:spPr>
            <a:xfrm>
              <a:off x="2260279" y="538750"/>
              <a:ext cx="1608933" cy="4485099"/>
            </a:xfrm>
            <a:prstGeom prst="roundRect">
              <a:avLst>
                <a:gd name="adj" fmla="val 10000"/>
              </a:avLst>
            </a:prstGeom>
            <a:solidFill>
              <a:srgbClr val="3131CB"/>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2"/>
            <p:cNvSpPr txBox="1"/>
            <p:nvPr/>
          </p:nvSpPr>
          <p:spPr>
            <a:xfrm>
              <a:off x="2307403" y="585874"/>
              <a:ext cx="1514685" cy="4390851"/>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US" sz="2400" i="1">
                  <a:solidFill>
                    <a:schemeClr val="lt1"/>
                  </a:solidFill>
                  <a:latin typeface="Times New Roman"/>
                  <a:ea typeface="Times New Roman"/>
                  <a:cs typeface="Times New Roman"/>
                  <a:sym typeface="Times New Roman"/>
                </a:rPr>
                <a:t>If the medium is busy, continue to listen until the channel is idle, then transmit immediately</a:t>
              </a:r>
              <a:endParaRPr sz="2400" i="1">
                <a:solidFill>
                  <a:schemeClr val="lt1"/>
                </a:solidFill>
                <a:latin typeface="Comic Sans MS"/>
                <a:ea typeface="Comic Sans MS"/>
                <a:cs typeface="Comic Sans MS"/>
                <a:sym typeface="Comic Sans MS"/>
              </a:endParaRPr>
            </a:p>
          </p:txBody>
        </p:sp>
        <p:sp>
          <p:nvSpPr>
            <p:cNvPr id="540" name="Google Shape;540;p32"/>
            <p:cNvSpPr/>
            <p:nvPr/>
          </p:nvSpPr>
          <p:spPr>
            <a:xfrm>
              <a:off x="4030106" y="2581792"/>
              <a:ext cx="341093" cy="399015"/>
            </a:xfrm>
            <a:prstGeom prst="rightArrow">
              <a:avLst>
                <a:gd name="adj1" fmla="val 60000"/>
                <a:gd name="adj2" fmla="val 50000"/>
              </a:avLst>
            </a:prstGeom>
            <a:solidFill>
              <a:srgbClr val="ABABE2"/>
            </a:soli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2"/>
            <p:cNvSpPr txBox="1"/>
            <p:nvPr/>
          </p:nvSpPr>
          <p:spPr>
            <a:xfrm>
              <a:off x="4030106" y="2661595"/>
              <a:ext cx="238765" cy="23940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700" i="1">
                <a:solidFill>
                  <a:schemeClr val="lt1"/>
                </a:solidFill>
                <a:latin typeface="Comic Sans MS"/>
                <a:ea typeface="Comic Sans MS"/>
                <a:cs typeface="Comic Sans MS"/>
                <a:sym typeface="Comic Sans MS"/>
              </a:endParaRPr>
            </a:p>
          </p:txBody>
        </p:sp>
        <p:sp>
          <p:nvSpPr>
            <p:cNvPr id="542" name="Google Shape;542;p32"/>
            <p:cNvSpPr/>
            <p:nvPr/>
          </p:nvSpPr>
          <p:spPr>
            <a:xfrm>
              <a:off x="4512786" y="72053"/>
              <a:ext cx="1608933" cy="5418493"/>
            </a:xfrm>
            <a:prstGeom prst="roundRect">
              <a:avLst>
                <a:gd name="adj" fmla="val 10000"/>
              </a:avLst>
            </a:prstGeom>
            <a:solidFill>
              <a:srgbClr val="3131CB"/>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txBox="1"/>
            <p:nvPr/>
          </p:nvSpPr>
          <p:spPr>
            <a:xfrm>
              <a:off x="4559910" y="119177"/>
              <a:ext cx="1514685" cy="5324245"/>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None/>
              </a:pPr>
              <a:endParaRPr sz="2000" i="1">
                <a:solidFill>
                  <a:schemeClr val="lt1"/>
                </a:solidFill>
                <a:latin typeface="Times New Roman"/>
                <a:ea typeface="Times New Roman"/>
                <a:cs typeface="Times New Roman"/>
                <a:sym typeface="Times New Roman"/>
              </a:endParaRPr>
            </a:p>
            <a:p>
              <a:pPr marL="0" marR="0" lvl="0" indent="0" algn="ctr" rtl="0">
                <a:lnSpc>
                  <a:spcPct val="90000"/>
                </a:lnSpc>
                <a:spcBef>
                  <a:spcPts val="700"/>
                </a:spcBef>
                <a:spcAft>
                  <a:spcPts val="0"/>
                </a:spcAft>
                <a:buNone/>
              </a:pPr>
              <a:r>
                <a:rPr lang="en-US" sz="2000" i="1">
                  <a:solidFill>
                    <a:schemeClr val="lt1"/>
                  </a:solidFill>
                  <a:latin typeface="Times New Roman"/>
                  <a:ea typeface="Times New Roman"/>
                  <a:cs typeface="Times New Roman"/>
                  <a:sym typeface="Times New Roman"/>
                </a:rPr>
                <a:t>If a collision is detected, transmit a brief jamming signal to assure that all stations know that there has been a collision and cease transmission</a:t>
              </a:r>
              <a:endParaRPr sz="2000" i="1">
                <a:solidFill>
                  <a:schemeClr val="lt1"/>
                </a:solidFill>
                <a:latin typeface="Comic Sans MS"/>
                <a:ea typeface="Comic Sans MS"/>
                <a:cs typeface="Comic Sans MS"/>
                <a:sym typeface="Comic Sans MS"/>
              </a:endParaRPr>
            </a:p>
          </p:txBody>
        </p:sp>
        <p:sp>
          <p:nvSpPr>
            <p:cNvPr id="544" name="Google Shape;544;p32"/>
            <p:cNvSpPr/>
            <p:nvPr/>
          </p:nvSpPr>
          <p:spPr>
            <a:xfrm>
              <a:off x="6282613" y="2581792"/>
              <a:ext cx="341093" cy="399015"/>
            </a:xfrm>
            <a:prstGeom prst="rightArrow">
              <a:avLst>
                <a:gd name="adj1" fmla="val 60000"/>
                <a:gd name="adj2" fmla="val 50000"/>
              </a:avLst>
            </a:prstGeom>
            <a:solidFill>
              <a:srgbClr val="ABABE2"/>
            </a:soli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2"/>
            <p:cNvSpPr txBox="1"/>
            <p:nvPr/>
          </p:nvSpPr>
          <p:spPr>
            <a:xfrm>
              <a:off x="6282613" y="2661595"/>
              <a:ext cx="238765" cy="23940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700" i="1">
                <a:solidFill>
                  <a:schemeClr val="lt1"/>
                </a:solidFill>
                <a:latin typeface="Comic Sans MS"/>
                <a:ea typeface="Comic Sans MS"/>
                <a:cs typeface="Comic Sans MS"/>
                <a:sym typeface="Comic Sans MS"/>
              </a:endParaRPr>
            </a:p>
          </p:txBody>
        </p:sp>
        <p:sp>
          <p:nvSpPr>
            <p:cNvPr id="546" name="Google Shape;546;p32"/>
            <p:cNvSpPr/>
            <p:nvPr/>
          </p:nvSpPr>
          <p:spPr>
            <a:xfrm>
              <a:off x="6765293" y="299627"/>
              <a:ext cx="1608933" cy="4963345"/>
            </a:xfrm>
            <a:prstGeom prst="roundRect">
              <a:avLst>
                <a:gd name="adj" fmla="val 10000"/>
              </a:avLst>
            </a:prstGeom>
            <a:solidFill>
              <a:srgbClr val="3131CB"/>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2"/>
            <p:cNvSpPr txBox="1"/>
            <p:nvPr/>
          </p:nvSpPr>
          <p:spPr>
            <a:xfrm>
              <a:off x="6812417" y="346751"/>
              <a:ext cx="1514685" cy="4869097"/>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None/>
              </a:pPr>
              <a:endParaRPr sz="2000" i="1">
                <a:solidFill>
                  <a:schemeClr val="lt1"/>
                </a:solidFill>
                <a:latin typeface="Times New Roman"/>
                <a:ea typeface="Times New Roman"/>
                <a:cs typeface="Times New Roman"/>
                <a:sym typeface="Times New Roman"/>
              </a:endParaRPr>
            </a:p>
            <a:p>
              <a:pPr marL="0" marR="0" lvl="0" indent="0" algn="ctr" rtl="0">
                <a:lnSpc>
                  <a:spcPct val="90000"/>
                </a:lnSpc>
                <a:spcBef>
                  <a:spcPts val="700"/>
                </a:spcBef>
                <a:spcAft>
                  <a:spcPts val="0"/>
                </a:spcAft>
                <a:buNone/>
              </a:pPr>
              <a:r>
                <a:rPr lang="en-US" sz="2000" i="1">
                  <a:solidFill>
                    <a:schemeClr val="lt1"/>
                  </a:solidFill>
                  <a:latin typeface="Times New Roman"/>
                  <a:ea typeface="Times New Roman"/>
                  <a:cs typeface="Times New Roman"/>
                  <a:sym typeface="Times New Roman"/>
                </a:rPr>
                <a:t>After transmitting the jamming signal, wait a random amount of time, referred to as the </a:t>
              </a:r>
              <a:r>
                <a:rPr lang="en-US" sz="2000" b="1" i="1">
                  <a:solidFill>
                    <a:schemeClr val="lt1"/>
                  </a:solidFill>
                  <a:latin typeface="Times New Roman"/>
                  <a:ea typeface="Times New Roman"/>
                  <a:cs typeface="Times New Roman"/>
                  <a:sym typeface="Times New Roman"/>
                </a:rPr>
                <a:t>backoff</a:t>
              </a:r>
              <a:r>
                <a:rPr lang="en-US" sz="2000" i="1">
                  <a:solidFill>
                    <a:schemeClr val="lt1"/>
                  </a:solidFill>
                  <a:latin typeface="Times New Roman"/>
                  <a:ea typeface="Times New Roman"/>
                  <a:cs typeface="Times New Roman"/>
                  <a:sym typeface="Times New Roman"/>
                </a:rPr>
                <a:t>, then attempt to transmit again</a:t>
              </a:r>
              <a:endParaRPr sz="2000" i="1">
                <a:solidFill>
                  <a:schemeClr val="lt1"/>
                </a:solidFill>
                <a:latin typeface="Comic Sans MS"/>
                <a:ea typeface="Comic Sans MS"/>
                <a:cs typeface="Comic Sans MS"/>
                <a:sym typeface="Comic Sans MS"/>
              </a:endParaRPr>
            </a:p>
          </p:txBody>
        </p:sp>
      </p:grpSp>
      <p:sp>
        <p:nvSpPr>
          <p:cNvPr id="548" name="Google Shape;548;p32"/>
          <p:cNvSpPr txBox="1"/>
          <p:nvPr/>
        </p:nvSpPr>
        <p:spPr>
          <a:xfrm>
            <a:off x="914400" y="2209800"/>
            <a:ext cx="762000"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i="1">
                <a:solidFill>
                  <a:schemeClr val="dk1"/>
                </a:solidFill>
                <a:latin typeface="Comic Sans MS"/>
                <a:ea typeface="Comic Sans MS"/>
                <a:cs typeface="Comic Sans MS"/>
                <a:sym typeface="Comic Sans MS"/>
              </a:rPr>
              <a:t>1.</a:t>
            </a:r>
            <a:endParaRPr sz="1800" i="1">
              <a:solidFill>
                <a:schemeClr val="dk1"/>
              </a:solidFill>
              <a:latin typeface="Comic Sans MS"/>
              <a:ea typeface="Comic Sans MS"/>
              <a:cs typeface="Comic Sans MS"/>
              <a:sym typeface="Comic Sans MS"/>
            </a:endParaRPr>
          </a:p>
        </p:txBody>
      </p:sp>
      <p:sp>
        <p:nvSpPr>
          <p:cNvPr id="549" name="Google Shape;549;p32"/>
          <p:cNvSpPr txBox="1"/>
          <p:nvPr/>
        </p:nvSpPr>
        <p:spPr>
          <a:xfrm>
            <a:off x="3167987" y="1768522"/>
            <a:ext cx="609600"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i="1">
                <a:solidFill>
                  <a:schemeClr val="dk1"/>
                </a:solidFill>
                <a:latin typeface="Comic Sans MS"/>
                <a:ea typeface="Comic Sans MS"/>
                <a:cs typeface="Comic Sans MS"/>
                <a:sym typeface="Comic Sans MS"/>
              </a:rPr>
              <a:t>2.</a:t>
            </a:r>
            <a:endParaRPr sz="1800" i="1">
              <a:solidFill>
                <a:schemeClr val="dk1"/>
              </a:solidFill>
              <a:latin typeface="Comic Sans MS"/>
              <a:ea typeface="Comic Sans MS"/>
              <a:cs typeface="Comic Sans MS"/>
              <a:sym typeface="Comic Sans MS"/>
            </a:endParaRPr>
          </a:p>
        </p:txBody>
      </p:sp>
      <p:sp>
        <p:nvSpPr>
          <p:cNvPr id="550" name="Google Shape;550;p32"/>
          <p:cNvSpPr txBox="1"/>
          <p:nvPr/>
        </p:nvSpPr>
        <p:spPr>
          <a:xfrm>
            <a:off x="5410200" y="1524000"/>
            <a:ext cx="609600"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i="1">
                <a:solidFill>
                  <a:schemeClr val="dk1"/>
                </a:solidFill>
                <a:latin typeface="Comic Sans MS"/>
                <a:ea typeface="Comic Sans MS"/>
                <a:cs typeface="Comic Sans MS"/>
                <a:sym typeface="Comic Sans MS"/>
              </a:rPr>
              <a:t>3.</a:t>
            </a:r>
            <a:endParaRPr sz="1800" i="1">
              <a:solidFill>
                <a:schemeClr val="dk1"/>
              </a:solidFill>
              <a:latin typeface="Comic Sans MS"/>
              <a:ea typeface="Comic Sans MS"/>
              <a:cs typeface="Comic Sans MS"/>
              <a:sym typeface="Comic Sans MS"/>
            </a:endParaRPr>
          </a:p>
        </p:txBody>
      </p:sp>
      <p:sp>
        <p:nvSpPr>
          <p:cNvPr id="551" name="Google Shape;551;p32"/>
          <p:cNvSpPr txBox="1"/>
          <p:nvPr/>
        </p:nvSpPr>
        <p:spPr>
          <a:xfrm>
            <a:off x="7696200" y="1676400"/>
            <a:ext cx="609600"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i="1">
                <a:solidFill>
                  <a:schemeClr val="dk1"/>
                </a:solidFill>
                <a:latin typeface="Comic Sans MS"/>
                <a:ea typeface="Comic Sans MS"/>
                <a:cs typeface="Comic Sans MS"/>
                <a:sym typeface="Comic Sans MS"/>
              </a:rPr>
              <a:t>4.</a:t>
            </a:r>
            <a:endParaRPr sz="1800" i="1">
              <a:solidFill>
                <a:schemeClr val="dk1"/>
              </a:solidFill>
              <a:latin typeface="Comic Sans MS"/>
              <a:ea typeface="Comic Sans MS"/>
              <a:cs typeface="Comic Sans MS"/>
              <a:sym typeface="Comic Sans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33"/>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“Taking turns” MAC protocols</a:t>
            </a:r>
            <a:endParaRPr sz="4400" b="0" i="0" u="none" strike="noStrike" cap="none">
              <a:solidFill>
                <a:srgbClr val="000099"/>
              </a:solidFill>
              <a:latin typeface="Cabin"/>
              <a:ea typeface="Cabin"/>
              <a:cs typeface="Cabin"/>
              <a:sym typeface="Cabin"/>
            </a:endParaRPr>
          </a:p>
        </p:txBody>
      </p:sp>
      <p:graphicFrame>
        <p:nvGraphicFramePr>
          <p:cNvPr id="558" name="Google Shape;558;p33"/>
          <p:cNvGraphicFramePr/>
          <p:nvPr>
            <p:extLst>
              <p:ext uri="{D42A27DB-BD31-4B8C-83A1-F6EECF244321}">
                <p14:modId xmlns:p14="http://schemas.microsoft.com/office/powerpoint/2010/main" val="132863791"/>
              </p:ext>
            </p:extLst>
          </p:nvPr>
        </p:nvGraphicFramePr>
        <p:xfrm>
          <a:off x="533400" y="3962400"/>
          <a:ext cx="8187675" cy="2377450"/>
        </p:xfrm>
        <a:graphic>
          <a:graphicData uri="http://schemas.openxmlformats.org/drawingml/2006/table">
            <a:tbl>
              <a:tblPr firstRow="1" bandRow="1">
                <a:noFill/>
                <a:tableStyleId>{2E37E7CC-965D-440E-AC42-BA0EDB45AF3F}</a:tableStyleId>
              </a:tblPr>
              <a:tblGrid>
                <a:gridCol w="3892950">
                  <a:extLst>
                    <a:ext uri="{9D8B030D-6E8A-4147-A177-3AD203B41FA5}">
                      <a16:colId xmlns:a16="http://schemas.microsoft.com/office/drawing/2014/main" val="20000"/>
                    </a:ext>
                  </a:extLst>
                </a:gridCol>
                <a:gridCol w="4294725">
                  <a:extLst>
                    <a:ext uri="{9D8B030D-6E8A-4147-A177-3AD203B41FA5}">
                      <a16:colId xmlns:a16="http://schemas.microsoft.com/office/drawing/2014/main" val="20001"/>
                    </a:ext>
                  </a:extLst>
                </a:gridCol>
              </a:tblGrid>
              <a:tr h="567700">
                <a:tc>
                  <a:txBody>
                    <a:bodyPr/>
                    <a:lstStyle/>
                    <a:p>
                      <a:pPr marL="0" marR="0" lvl="0" indent="0" algn="l" rtl="0">
                        <a:spcBef>
                          <a:spcPts val="0"/>
                        </a:spcBef>
                        <a:spcAft>
                          <a:spcPts val="0"/>
                        </a:spcAft>
                        <a:buNone/>
                      </a:pPr>
                      <a:r>
                        <a:rPr lang="en-US" sz="1800"/>
                        <a:t>Characteristics</a:t>
                      </a:r>
                      <a:endParaRPr sz="1800"/>
                    </a:p>
                  </a:txBody>
                  <a:tcPr marL="91450" marR="91450" marT="45700" marB="45700"/>
                </a:tc>
                <a:tc>
                  <a:txBody>
                    <a:bodyPr/>
                    <a:lstStyle/>
                    <a:p>
                      <a:pPr marL="0" marR="0" lvl="0" indent="0" algn="l" rtl="0">
                        <a:spcBef>
                          <a:spcPts val="0"/>
                        </a:spcBef>
                        <a:spcAft>
                          <a:spcPts val="0"/>
                        </a:spcAft>
                        <a:buNone/>
                      </a:pPr>
                      <a:r>
                        <a:rPr lang="en-US" sz="1800"/>
                        <a:t>Controlled Access Technologies</a:t>
                      </a:r>
                      <a:endParaRPr sz="1800"/>
                    </a:p>
                  </a:txBody>
                  <a:tcPr marL="91450" marR="91450" marT="45700" marB="45700"/>
                </a:tc>
                <a:extLst>
                  <a:ext uri="{0D108BD9-81ED-4DB2-BD59-A6C34878D82A}">
                    <a16:rowId xmlns:a16="http://schemas.microsoft.com/office/drawing/2014/main" val="10000"/>
                  </a:ext>
                </a:extLst>
              </a:tr>
              <a:tr h="1809750">
                <a:tc>
                  <a:txBody>
                    <a:bodyPr/>
                    <a:lstStyle/>
                    <a:p>
                      <a:pPr marL="285750" marR="0" lvl="0" indent="-285750" algn="l" rtl="0">
                        <a:spcBef>
                          <a:spcPts val="0"/>
                        </a:spcBef>
                        <a:spcAft>
                          <a:spcPts val="0"/>
                        </a:spcAft>
                        <a:buClr>
                          <a:schemeClr val="dk1"/>
                        </a:buClr>
                        <a:buSzPts val="1800"/>
                        <a:buFont typeface="Arial"/>
                        <a:buChar char="•"/>
                      </a:pPr>
                      <a:r>
                        <a:rPr lang="en-US" sz="1800"/>
                        <a:t>Only one station can transmit at a time</a:t>
                      </a:r>
                      <a:endParaRPr/>
                    </a:p>
                    <a:p>
                      <a:pPr marL="285750" marR="0" lvl="0" indent="-285750" algn="l" rtl="0">
                        <a:spcBef>
                          <a:spcPts val="0"/>
                        </a:spcBef>
                        <a:spcAft>
                          <a:spcPts val="0"/>
                        </a:spcAft>
                        <a:buClr>
                          <a:schemeClr val="dk1"/>
                        </a:buClr>
                        <a:buSzPts val="1800"/>
                        <a:buFont typeface="Arial"/>
                        <a:buChar char="•"/>
                      </a:pPr>
                      <a:r>
                        <a:rPr lang="en-US" sz="1800"/>
                        <a:t>Devices wanting to transmit must wait their turn</a:t>
                      </a:r>
                      <a:endParaRPr/>
                    </a:p>
                    <a:p>
                      <a:pPr marL="285750" marR="0" lvl="0" indent="-285750" algn="l" rtl="0">
                        <a:spcBef>
                          <a:spcPts val="0"/>
                        </a:spcBef>
                        <a:spcAft>
                          <a:spcPts val="0"/>
                        </a:spcAft>
                        <a:buClr>
                          <a:schemeClr val="dk1"/>
                        </a:buClr>
                        <a:buSzPts val="1800"/>
                        <a:buFont typeface="Arial"/>
                        <a:buChar char="•"/>
                      </a:pPr>
                      <a:r>
                        <a:rPr lang="en-US" sz="1800"/>
                        <a:t>No collisions</a:t>
                      </a:r>
                      <a:endParaRPr/>
                    </a:p>
                    <a:p>
                      <a:pPr marL="285750" marR="0" lvl="0" indent="-285750" algn="l" rtl="0">
                        <a:spcBef>
                          <a:spcPts val="0"/>
                        </a:spcBef>
                        <a:spcAft>
                          <a:spcPts val="0"/>
                        </a:spcAft>
                        <a:buClr>
                          <a:schemeClr val="dk1"/>
                        </a:buClr>
                        <a:buSzPts val="1800"/>
                        <a:buFont typeface="Arial"/>
                        <a:buChar char="•"/>
                      </a:pPr>
                      <a:r>
                        <a:rPr lang="en-US" sz="1800"/>
                        <a:t>May use a token passing method</a:t>
                      </a:r>
                      <a:endParaRPr sz="1800"/>
                    </a:p>
                  </a:txBody>
                  <a:tcPr marL="91450" marR="91450" marT="45700" marB="45700"/>
                </a:tc>
                <a:tc>
                  <a:txBody>
                    <a:bodyPr/>
                    <a:lstStyle/>
                    <a:p>
                      <a:pPr marL="285750" marR="0" lvl="0" indent="-285750" algn="l" rtl="0">
                        <a:spcBef>
                          <a:spcPts val="0"/>
                        </a:spcBef>
                        <a:spcAft>
                          <a:spcPts val="0"/>
                        </a:spcAft>
                        <a:buClr>
                          <a:schemeClr val="dk1"/>
                        </a:buClr>
                        <a:buSzPts val="2800"/>
                        <a:buFont typeface="Arial"/>
                        <a:buChar char="•"/>
                      </a:pPr>
                      <a:r>
                        <a:rPr lang="en-US" sz="2800" dirty="0"/>
                        <a:t>Token Ring (IEEE 802.5)</a:t>
                      </a:r>
                      <a:endParaRPr dirty="0"/>
                    </a:p>
                    <a:p>
                      <a:pPr marL="285750" marR="0" lvl="0" indent="-285750" algn="l" rtl="0">
                        <a:spcBef>
                          <a:spcPts val="0"/>
                        </a:spcBef>
                        <a:spcAft>
                          <a:spcPts val="0"/>
                        </a:spcAft>
                        <a:buClr>
                          <a:schemeClr val="dk1"/>
                        </a:buClr>
                        <a:buSzPts val="2800"/>
                        <a:buFont typeface="Arial"/>
                        <a:buChar char="•"/>
                      </a:pPr>
                      <a:r>
                        <a:rPr lang="en-US" sz="2800" i="1" dirty="0"/>
                        <a:t>Fiber Distributed Data Interface</a:t>
                      </a:r>
                      <a:r>
                        <a:rPr lang="en-US" sz="2800" dirty="0"/>
                        <a:t> (</a:t>
                      </a:r>
                      <a:r>
                        <a:rPr lang="en-US" sz="2800" i="1" dirty="0"/>
                        <a:t>FDDI</a:t>
                      </a:r>
                      <a:r>
                        <a:rPr lang="en-US" sz="2800" dirty="0"/>
                        <a:t>)</a:t>
                      </a:r>
                      <a:endParaRPr sz="2800" dirty="0"/>
                    </a:p>
                  </a:txBody>
                  <a:tcPr marL="91450" marR="91450" marT="45700" marB="45700"/>
                </a:tc>
                <a:extLst>
                  <a:ext uri="{0D108BD9-81ED-4DB2-BD59-A6C34878D82A}">
                    <a16:rowId xmlns:a16="http://schemas.microsoft.com/office/drawing/2014/main" val="10001"/>
                  </a:ext>
                </a:extLst>
              </a:tr>
            </a:tbl>
          </a:graphicData>
        </a:graphic>
      </p:graphicFrame>
      <p:pic>
        <p:nvPicPr>
          <p:cNvPr id="559" name="Google Shape;559;p33"/>
          <p:cNvPicPr preferRelativeResize="0"/>
          <p:nvPr/>
        </p:nvPicPr>
        <p:blipFill rotWithShape="1">
          <a:blip r:embed="rId3">
            <a:alphaModFix/>
          </a:blip>
          <a:srcRect/>
          <a:stretch/>
        </p:blipFill>
        <p:spPr>
          <a:xfrm>
            <a:off x="533400" y="1346578"/>
            <a:ext cx="8335282" cy="2463421"/>
          </a:xfrm>
          <a:prstGeom prst="rect">
            <a:avLst/>
          </a:prstGeom>
          <a:noFill/>
          <a:ln w="12700" cap="flat" cmpd="sng">
            <a:solidFill>
              <a:schemeClr val="dk1"/>
            </a:solidFill>
            <a:prstDash val="solid"/>
            <a:miter lim="800000"/>
            <a:headEnd type="none" w="sm" len="sm"/>
            <a:tailEnd type="none" w="sm" len="sm"/>
          </a:ln>
        </p:spPr>
      </p:pic>
    </p:spTree>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34"/>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Link Layer</a:t>
            </a:r>
            <a:endParaRPr/>
          </a:p>
        </p:txBody>
      </p:sp>
      <p:sp>
        <p:nvSpPr>
          <p:cNvPr id="566" name="Google Shape;566;p34"/>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5-</a:t>
            </a:r>
            <a:fld id="{00000000-1234-1234-1234-123412341234}" type="slidenum">
              <a:rPr lang="en-US" sz="1200" i="0">
                <a:solidFill>
                  <a:schemeClr val="dk1"/>
                </a:solidFill>
                <a:latin typeface="Arial"/>
                <a:ea typeface="Arial"/>
                <a:cs typeface="Arial"/>
                <a:sym typeface="Arial"/>
              </a:rPr>
              <a:t>26</a:t>
            </a:fld>
            <a:endParaRPr sz="1200" i="0">
              <a:solidFill>
                <a:schemeClr val="dk1"/>
              </a:solidFill>
              <a:latin typeface="Arial"/>
              <a:ea typeface="Arial"/>
              <a:cs typeface="Arial"/>
              <a:sym typeface="Arial"/>
            </a:endParaRPr>
          </a:p>
        </p:txBody>
      </p:sp>
      <p:sp>
        <p:nvSpPr>
          <p:cNvPr id="567" name="Google Shape;567;p34"/>
          <p:cNvSpPr txBox="1">
            <a:spLocks noGrp="1"/>
          </p:cNvSpPr>
          <p:nvPr>
            <p:ph type="title"/>
          </p:nvPr>
        </p:nvSpPr>
        <p:spPr>
          <a:xfrm>
            <a:off x="422275" y="195263"/>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dirty="0">
                <a:solidFill>
                  <a:srgbClr val="000099"/>
                </a:solidFill>
                <a:latin typeface="Cabin"/>
                <a:ea typeface="Cabin"/>
                <a:cs typeface="Cabin"/>
                <a:sym typeface="Cabin"/>
              </a:rPr>
              <a:t>“Taking turns” </a:t>
            </a:r>
            <a:r>
              <a:rPr lang="en-US" sz="4000" b="0" i="0" u="none" strike="noStrike" cap="none" dirty="0">
                <a:solidFill>
                  <a:srgbClr val="000099"/>
                </a:solidFill>
                <a:latin typeface="Cabin"/>
                <a:ea typeface="Cabin"/>
                <a:cs typeface="Cabin"/>
                <a:sym typeface="Cabin"/>
              </a:rPr>
              <a:t>MAC</a:t>
            </a:r>
            <a:r>
              <a:rPr lang="en-US" sz="4400" b="0" i="0" u="none" strike="noStrike" cap="none" dirty="0">
                <a:solidFill>
                  <a:srgbClr val="000099"/>
                </a:solidFill>
                <a:latin typeface="Cabin"/>
                <a:ea typeface="Cabin"/>
                <a:cs typeface="Cabin"/>
                <a:sym typeface="Cabin"/>
              </a:rPr>
              <a:t> protocols</a:t>
            </a:r>
            <a:endParaRPr sz="4400" b="0" i="0" u="none" strike="noStrike" cap="none" dirty="0">
              <a:solidFill>
                <a:srgbClr val="000099"/>
              </a:solidFill>
              <a:latin typeface="Cabin"/>
              <a:ea typeface="Cabin"/>
              <a:cs typeface="Cabin"/>
              <a:sym typeface="Cabin"/>
            </a:endParaRPr>
          </a:p>
        </p:txBody>
      </p:sp>
      <p:sp>
        <p:nvSpPr>
          <p:cNvPr id="568" name="Google Shape;568;p34"/>
          <p:cNvSpPr txBox="1">
            <a:spLocks noGrp="1"/>
          </p:cNvSpPr>
          <p:nvPr>
            <p:ph type="body" idx="1"/>
          </p:nvPr>
        </p:nvSpPr>
        <p:spPr>
          <a:xfrm>
            <a:off x="533400" y="1348740"/>
            <a:ext cx="8187690" cy="489966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2080"/>
              <a:buFont typeface="Noto Sans Symbols"/>
              <a:buNone/>
            </a:pPr>
            <a:r>
              <a:rPr lang="en-US" sz="3200" b="0" i="0" u="none" strike="noStrike" cap="none">
                <a:solidFill>
                  <a:srgbClr val="000099"/>
                </a:solidFill>
                <a:latin typeface="Cabin"/>
                <a:ea typeface="Cabin"/>
                <a:cs typeface="Cabin"/>
                <a:sym typeface="Cabin"/>
              </a:rPr>
              <a:t>channel partitioning MAC protocols:</a:t>
            </a:r>
            <a:endParaRPr/>
          </a:p>
          <a:p>
            <a:pPr marL="742950" marR="0" lvl="1" indent="-285750" algn="l" rtl="0">
              <a:lnSpc>
                <a:spcPct val="85000"/>
              </a:lnSpc>
              <a:spcBef>
                <a:spcPts val="560"/>
              </a:spcBef>
              <a:spcAft>
                <a:spcPts val="0"/>
              </a:spcAft>
              <a:buClr>
                <a:srgbClr val="000099"/>
              </a:buClr>
              <a:buSzPts val="2800"/>
              <a:buFont typeface="Noto Sans Symbols"/>
              <a:buChar char="▪"/>
            </a:pPr>
            <a:r>
              <a:rPr lang="en-US" sz="2800" b="0" i="0" u="none" strike="noStrike" cap="none">
                <a:solidFill>
                  <a:schemeClr val="dk1"/>
                </a:solidFill>
                <a:latin typeface="Cabin"/>
                <a:ea typeface="Cabin"/>
                <a:cs typeface="Cabin"/>
                <a:sym typeface="Cabin"/>
              </a:rPr>
              <a:t>share channel </a:t>
            </a:r>
            <a:r>
              <a:rPr lang="en-US" sz="2800" b="0" i="1" u="none" strike="noStrike" cap="none">
                <a:solidFill>
                  <a:schemeClr val="dk1"/>
                </a:solidFill>
                <a:latin typeface="Cabin"/>
                <a:ea typeface="Cabin"/>
                <a:cs typeface="Cabin"/>
                <a:sym typeface="Cabin"/>
              </a:rPr>
              <a:t>efficiently</a:t>
            </a:r>
            <a:r>
              <a:rPr lang="en-US" sz="2800" b="0" i="0" u="none" strike="noStrike" cap="none">
                <a:solidFill>
                  <a:schemeClr val="dk1"/>
                </a:solidFill>
                <a:latin typeface="Cabin"/>
                <a:ea typeface="Cabin"/>
                <a:cs typeface="Cabin"/>
                <a:sym typeface="Cabin"/>
              </a:rPr>
              <a:t> and </a:t>
            </a:r>
            <a:r>
              <a:rPr lang="en-US" sz="2800" b="0" i="1" u="none" strike="noStrike" cap="none">
                <a:solidFill>
                  <a:schemeClr val="dk1"/>
                </a:solidFill>
                <a:latin typeface="Cabin"/>
                <a:ea typeface="Cabin"/>
                <a:cs typeface="Cabin"/>
                <a:sym typeface="Cabin"/>
              </a:rPr>
              <a:t>fairly</a:t>
            </a:r>
            <a:r>
              <a:rPr lang="en-US" sz="2800" b="0" i="0" u="none" strike="noStrike" cap="none">
                <a:solidFill>
                  <a:schemeClr val="dk1"/>
                </a:solidFill>
                <a:latin typeface="Cabin"/>
                <a:ea typeface="Cabin"/>
                <a:cs typeface="Cabin"/>
                <a:sym typeface="Cabin"/>
              </a:rPr>
              <a:t> at high load</a:t>
            </a:r>
            <a:endParaRPr/>
          </a:p>
          <a:p>
            <a:pPr marL="742950" marR="0" lvl="1" indent="-285750" algn="l" rtl="0">
              <a:lnSpc>
                <a:spcPct val="85000"/>
              </a:lnSpc>
              <a:spcBef>
                <a:spcPts val="560"/>
              </a:spcBef>
              <a:spcAft>
                <a:spcPts val="0"/>
              </a:spcAft>
              <a:buClr>
                <a:srgbClr val="000099"/>
              </a:buClr>
              <a:buSzPts val="2800"/>
              <a:buFont typeface="Noto Sans Symbols"/>
              <a:buChar char="▪"/>
            </a:pPr>
            <a:r>
              <a:rPr lang="en-US" sz="2800" b="0" i="0" u="none" strike="noStrike" cap="none">
                <a:solidFill>
                  <a:schemeClr val="dk1"/>
                </a:solidFill>
                <a:latin typeface="Cabin"/>
                <a:ea typeface="Cabin"/>
                <a:cs typeface="Cabin"/>
                <a:sym typeface="Cabin"/>
              </a:rPr>
              <a:t>inefficient at low load: delay in channel access, 1/N bandwidth allocated even if only 1 active node! </a:t>
            </a:r>
            <a:endParaRPr/>
          </a:p>
          <a:p>
            <a:pPr marL="342900" marR="0" lvl="0" indent="-342900" algn="l" rtl="0">
              <a:lnSpc>
                <a:spcPct val="85000"/>
              </a:lnSpc>
              <a:spcBef>
                <a:spcPts val="640"/>
              </a:spcBef>
              <a:spcAft>
                <a:spcPts val="0"/>
              </a:spcAft>
              <a:buClr>
                <a:srgbClr val="000099"/>
              </a:buClr>
              <a:buSzPts val="2080"/>
              <a:buFont typeface="Noto Sans Symbols"/>
              <a:buNone/>
            </a:pPr>
            <a:r>
              <a:rPr lang="en-US" sz="3200" b="0" i="0" u="none" strike="noStrike" cap="none">
                <a:solidFill>
                  <a:srgbClr val="000099"/>
                </a:solidFill>
                <a:latin typeface="Cabin"/>
                <a:ea typeface="Cabin"/>
                <a:cs typeface="Cabin"/>
                <a:sym typeface="Cabin"/>
              </a:rPr>
              <a:t>random access MAC protocols</a:t>
            </a:r>
            <a:endParaRPr/>
          </a:p>
          <a:p>
            <a:pPr marL="742950" marR="0" lvl="1" indent="-285750" algn="l" rtl="0">
              <a:lnSpc>
                <a:spcPct val="85000"/>
              </a:lnSpc>
              <a:spcBef>
                <a:spcPts val="560"/>
              </a:spcBef>
              <a:spcAft>
                <a:spcPts val="0"/>
              </a:spcAft>
              <a:buClr>
                <a:srgbClr val="000099"/>
              </a:buClr>
              <a:buSzPts val="2800"/>
              <a:buFont typeface="Noto Sans Symbols"/>
              <a:buChar char="▪"/>
            </a:pPr>
            <a:r>
              <a:rPr lang="en-US" sz="2800" b="0" i="0" u="none" strike="noStrike" cap="none">
                <a:solidFill>
                  <a:schemeClr val="dk1"/>
                </a:solidFill>
                <a:latin typeface="Cabin"/>
                <a:ea typeface="Cabin"/>
                <a:cs typeface="Cabin"/>
                <a:sym typeface="Cabin"/>
              </a:rPr>
              <a:t>efficient at low load: single node can fully utilize channel</a:t>
            </a:r>
            <a:endParaRPr/>
          </a:p>
          <a:p>
            <a:pPr marL="742950" marR="0" lvl="1" indent="-285750" algn="l" rtl="0">
              <a:lnSpc>
                <a:spcPct val="85000"/>
              </a:lnSpc>
              <a:spcBef>
                <a:spcPts val="560"/>
              </a:spcBef>
              <a:spcAft>
                <a:spcPts val="0"/>
              </a:spcAft>
              <a:buClr>
                <a:srgbClr val="000099"/>
              </a:buClr>
              <a:buSzPts val="2800"/>
              <a:buFont typeface="Noto Sans Symbols"/>
              <a:buChar char="▪"/>
            </a:pPr>
            <a:r>
              <a:rPr lang="en-US" sz="2800" b="0" i="0" u="none" strike="noStrike" cap="none">
                <a:solidFill>
                  <a:schemeClr val="dk1"/>
                </a:solidFill>
                <a:latin typeface="Cabin"/>
                <a:ea typeface="Cabin"/>
                <a:cs typeface="Cabin"/>
                <a:sym typeface="Cabin"/>
              </a:rPr>
              <a:t>high load: collision overhead</a:t>
            </a:r>
            <a:endParaRPr/>
          </a:p>
          <a:p>
            <a:pPr marL="342900" marR="0" lvl="0" indent="-342900" algn="l" rtl="0">
              <a:lnSpc>
                <a:spcPct val="85000"/>
              </a:lnSpc>
              <a:spcBef>
                <a:spcPts val="640"/>
              </a:spcBef>
              <a:spcAft>
                <a:spcPts val="0"/>
              </a:spcAft>
              <a:buClr>
                <a:srgbClr val="000099"/>
              </a:buClr>
              <a:buSzPts val="2080"/>
              <a:buFont typeface="Noto Sans Symbols"/>
              <a:buNone/>
            </a:pPr>
            <a:r>
              <a:rPr lang="en-US" sz="3200" b="0" i="0" u="none" strike="noStrike" cap="none">
                <a:solidFill>
                  <a:srgbClr val="CC0000"/>
                </a:solidFill>
                <a:latin typeface="Cabin"/>
                <a:ea typeface="Cabin"/>
                <a:cs typeface="Cabin"/>
                <a:sym typeface="Cabin"/>
              </a:rPr>
              <a:t>“taking turns” protocols</a:t>
            </a:r>
            <a:endParaRPr/>
          </a:p>
          <a:p>
            <a:pPr marL="742950" marR="0" lvl="1" indent="-285750" algn="l" rtl="0">
              <a:lnSpc>
                <a:spcPct val="85000"/>
              </a:lnSpc>
              <a:spcBef>
                <a:spcPts val="560"/>
              </a:spcBef>
              <a:spcAft>
                <a:spcPts val="0"/>
              </a:spcAft>
              <a:buClr>
                <a:srgbClr val="000099"/>
              </a:buClr>
              <a:buSzPts val="2800"/>
              <a:buFont typeface="Noto Sans Symbols"/>
              <a:buNone/>
            </a:pPr>
            <a:r>
              <a:rPr lang="en-US" sz="2800" b="0" i="0" u="none" strike="noStrike" cap="none">
                <a:solidFill>
                  <a:schemeClr val="dk1"/>
                </a:solidFill>
                <a:latin typeface="Cabin"/>
                <a:ea typeface="Cabin"/>
                <a:cs typeface="Cabin"/>
                <a:sym typeface="Cabin"/>
              </a:rPr>
              <a:t>look for best of both worlds!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35"/>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Link Layer</a:t>
            </a:r>
            <a:endParaRPr/>
          </a:p>
        </p:txBody>
      </p:sp>
      <p:sp>
        <p:nvSpPr>
          <p:cNvPr id="575" name="Google Shape;575;p35"/>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5-</a:t>
            </a:r>
            <a:fld id="{00000000-1234-1234-1234-123412341234}" type="slidenum">
              <a:rPr lang="en-US" sz="1200" i="0">
                <a:solidFill>
                  <a:schemeClr val="dk1"/>
                </a:solidFill>
                <a:latin typeface="Arial"/>
                <a:ea typeface="Arial"/>
                <a:cs typeface="Arial"/>
                <a:sym typeface="Arial"/>
              </a:rPr>
              <a:t>27</a:t>
            </a:fld>
            <a:endParaRPr sz="1200" i="0">
              <a:solidFill>
                <a:schemeClr val="dk1"/>
              </a:solidFill>
              <a:latin typeface="Arial"/>
              <a:ea typeface="Arial"/>
              <a:cs typeface="Arial"/>
              <a:sym typeface="Arial"/>
            </a:endParaRPr>
          </a:p>
        </p:txBody>
      </p:sp>
      <p:grpSp>
        <p:nvGrpSpPr>
          <p:cNvPr id="576" name="Google Shape;576;p35"/>
          <p:cNvGrpSpPr/>
          <p:nvPr/>
        </p:nvGrpSpPr>
        <p:grpSpPr>
          <a:xfrm>
            <a:off x="4398963" y="4154488"/>
            <a:ext cx="781050" cy="681037"/>
            <a:chOff x="-44" y="1473"/>
            <a:chExt cx="981" cy="1105"/>
          </a:xfrm>
        </p:grpSpPr>
        <p:pic>
          <p:nvPicPr>
            <p:cNvPr id="577" name="Google Shape;577;p35"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578" name="Google Shape;578;p35"/>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579" name="Google Shape;579;p35"/>
          <p:cNvGrpSpPr/>
          <p:nvPr/>
        </p:nvGrpSpPr>
        <p:grpSpPr>
          <a:xfrm>
            <a:off x="4691063" y="3549650"/>
            <a:ext cx="781050" cy="681038"/>
            <a:chOff x="-44" y="1473"/>
            <a:chExt cx="981" cy="1105"/>
          </a:xfrm>
        </p:grpSpPr>
        <p:pic>
          <p:nvPicPr>
            <p:cNvPr id="580" name="Google Shape;580;p35"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581" name="Google Shape;581;p35"/>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582" name="Google Shape;582;p35"/>
          <p:cNvGrpSpPr/>
          <p:nvPr/>
        </p:nvGrpSpPr>
        <p:grpSpPr>
          <a:xfrm>
            <a:off x="4972050" y="2935288"/>
            <a:ext cx="781050" cy="681037"/>
            <a:chOff x="-44" y="1473"/>
            <a:chExt cx="981" cy="1105"/>
          </a:xfrm>
        </p:grpSpPr>
        <p:pic>
          <p:nvPicPr>
            <p:cNvPr id="583" name="Google Shape;583;p35"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584" name="Google Shape;584;p35"/>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585" name="Google Shape;585;p35"/>
          <p:cNvGrpSpPr/>
          <p:nvPr/>
        </p:nvGrpSpPr>
        <p:grpSpPr>
          <a:xfrm>
            <a:off x="5273675" y="2354263"/>
            <a:ext cx="781050" cy="681037"/>
            <a:chOff x="-44" y="1473"/>
            <a:chExt cx="981" cy="1105"/>
          </a:xfrm>
        </p:grpSpPr>
        <p:pic>
          <p:nvPicPr>
            <p:cNvPr id="586" name="Google Shape;586;p35"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587" name="Google Shape;587;p35"/>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588" name="Google Shape;588;p35"/>
          <p:cNvGrpSpPr/>
          <p:nvPr/>
        </p:nvGrpSpPr>
        <p:grpSpPr>
          <a:xfrm flipH="1">
            <a:off x="6810375" y="2600325"/>
            <a:ext cx="781050" cy="681038"/>
            <a:chOff x="-44" y="1473"/>
            <a:chExt cx="981" cy="1105"/>
          </a:xfrm>
        </p:grpSpPr>
        <p:pic>
          <p:nvPicPr>
            <p:cNvPr id="589" name="Google Shape;589;p35"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590" name="Google Shape;590;p35"/>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591" name="Google Shape;591;p35"/>
          <p:cNvSpPr txBox="1">
            <a:spLocks noGrp="1"/>
          </p:cNvSpPr>
          <p:nvPr>
            <p:ph type="body" idx="1"/>
          </p:nvPr>
        </p:nvSpPr>
        <p:spPr>
          <a:xfrm>
            <a:off x="690563" y="1485900"/>
            <a:ext cx="3460750" cy="5062538"/>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2080"/>
              <a:buFont typeface="Noto Sans Symbols"/>
              <a:buNone/>
            </a:pPr>
            <a:r>
              <a:rPr lang="en-US" sz="3200" b="0" i="1" u="none" strike="noStrike" cap="none">
                <a:solidFill>
                  <a:srgbClr val="990033"/>
                </a:solidFill>
                <a:latin typeface="Cabin"/>
                <a:ea typeface="Cabin"/>
                <a:cs typeface="Cabin"/>
                <a:sym typeface="Cabin"/>
              </a:rPr>
              <a:t>polling:</a:t>
            </a:r>
            <a:r>
              <a:rPr lang="en-US" sz="3200" b="1" i="0" u="none" strike="noStrike" cap="none">
                <a:solidFill>
                  <a:srgbClr val="990033"/>
                </a:solidFill>
                <a:latin typeface="Cabin"/>
                <a:ea typeface="Cabin"/>
                <a:cs typeface="Cabin"/>
                <a:sym typeface="Cabin"/>
              </a:rPr>
              <a:t> </a:t>
            </a:r>
            <a:endParaRPr sz="3200" b="0" i="0" u="none" strike="noStrike" cap="none">
              <a:solidFill>
                <a:srgbClr val="990033"/>
              </a:solidFill>
              <a:latin typeface="Cabin"/>
              <a:ea typeface="Cabin"/>
              <a:cs typeface="Cabin"/>
              <a:sym typeface="Cabin"/>
            </a:endParaRPr>
          </a:p>
          <a:p>
            <a:pPr marL="342900" marR="0" lvl="0" indent="-342900" algn="l" rtl="0">
              <a:lnSpc>
                <a:spcPct val="85000"/>
              </a:lnSpc>
              <a:spcBef>
                <a:spcPts val="480"/>
              </a:spcBef>
              <a:spcAft>
                <a:spcPts val="0"/>
              </a:spcAft>
              <a:buClr>
                <a:srgbClr val="000099"/>
              </a:buClr>
              <a:buSzPts val="1560"/>
              <a:buFont typeface="Noto Sans Symbols"/>
              <a:buChar char="❖"/>
            </a:pPr>
            <a:r>
              <a:rPr lang="en-US" sz="2400" b="0" i="0" u="none" strike="noStrike" cap="none">
                <a:solidFill>
                  <a:schemeClr val="dk1"/>
                </a:solidFill>
                <a:latin typeface="Cabin"/>
                <a:ea typeface="Cabin"/>
                <a:cs typeface="Cabin"/>
                <a:sym typeface="Cabin"/>
              </a:rPr>
              <a:t>master node “invites” slave nodes to transmit in turn</a:t>
            </a:r>
            <a:endParaRPr/>
          </a:p>
          <a:p>
            <a:pPr marL="342900" marR="0" lvl="0" indent="-342900" algn="l" rtl="0">
              <a:lnSpc>
                <a:spcPct val="85000"/>
              </a:lnSpc>
              <a:spcBef>
                <a:spcPts val="480"/>
              </a:spcBef>
              <a:spcAft>
                <a:spcPts val="0"/>
              </a:spcAft>
              <a:buClr>
                <a:srgbClr val="000099"/>
              </a:buClr>
              <a:buSzPts val="1560"/>
              <a:buFont typeface="Noto Sans Symbols"/>
              <a:buChar char="❖"/>
            </a:pPr>
            <a:r>
              <a:rPr lang="en-US" sz="2400" b="0" i="0" u="none" strike="noStrike" cap="none">
                <a:solidFill>
                  <a:schemeClr val="dk1"/>
                </a:solidFill>
                <a:latin typeface="Cabin"/>
                <a:ea typeface="Cabin"/>
                <a:cs typeface="Cabin"/>
                <a:sym typeface="Cabin"/>
              </a:rPr>
              <a:t>typically used with “dumb” slave devices</a:t>
            </a:r>
            <a:endParaRPr/>
          </a:p>
          <a:p>
            <a:pPr marL="342900" marR="0" lvl="0" indent="-342900" algn="l" rtl="0">
              <a:lnSpc>
                <a:spcPct val="85000"/>
              </a:lnSpc>
              <a:spcBef>
                <a:spcPts val="480"/>
              </a:spcBef>
              <a:spcAft>
                <a:spcPts val="0"/>
              </a:spcAft>
              <a:buClr>
                <a:srgbClr val="000099"/>
              </a:buClr>
              <a:buSzPts val="1560"/>
              <a:buFont typeface="Noto Sans Symbols"/>
              <a:buChar char="❖"/>
            </a:pPr>
            <a:r>
              <a:rPr lang="en-US" sz="2400" b="0" i="0" u="none" strike="noStrike" cap="none">
                <a:solidFill>
                  <a:schemeClr val="dk1"/>
                </a:solidFill>
                <a:latin typeface="Cabin"/>
                <a:ea typeface="Cabin"/>
                <a:cs typeface="Cabin"/>
                <a:sym typeface="Cabin"/>
              </a:rPr>
              <a:t>concerns:</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polling overhead </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latency</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single point of failure (master)</a:t>
            </a:r>
            <a:endParaRPr/>
          </a:p>
        </p:txBody>
      </p:sp>
      <p:cxnSp>
        <p:nvCxnSpPr>
          <p:cNvPr id="592" name="Google Shape;592;p35"/>
          <p:cNvCxnSpPr/>
          <p:nvPr/>
        </p:nvCxnSpPr>
        <p:spPr>
          <a:xfrm flipH="1">
            <a:off x="5286375" y="2717800"/>
            <a:ext cx="927100" cy="1773238"/>
          </a:xfrm>
          <a:prstGeom prst="straightConnector1">
            <a:avLst/>
          </a:prstGeom>
          <a:noFill/>
          <a:ln w="9525" cap="flat" cmpd="sng">
            <a:solidFill>
              <a:schemeClr val="dk1"/>
            </a:solidFill>
            <a:prstDash val="solid"/>
            <a:round/>
            <a:headEnd type="none" w="med" len="med"/>
            <a:tailEnd type="none" w="med" len="med"/>
          </a:ln>
        </p:spPr>
      </p:cxnSp>
      <p:cxnSp>
        <p:nvCxnSpPr>
          <p:cNvPr id="593" name="Google Shape;593;p35"/>
          <p:cNvCxnSpPr/>
          <p:nvPr/>
        </p:nvCxnSpPr>
        <p:spPr>
          <a:xfrm>
            <a:off x="5927725" y="2768600"/>
            <a:ext cx="254000" cy="0"/>
          </a:xfrm>
          <a:prstGeom prst="straightConnector1">
            <a:avLst/>
          </a:prstGeom>
          <a:noFill/>
          <a:ln w="9525" cap="flat" cmpd="sng">
            <a:solidFill>
              <a:schemeClr val="dk1"/>
            </a:solidFill>
            <a:prstDash val="solid"/>
            <a:round/>
            <a:headEnd type="none" w="med" len="med"/>
            <a:tailEnd type="none" w="med" len="med"/>
          </a:ln>
        </p:spPr>
      </p:cxnSp>
      <p:cxnSp>
        <p:nvCxnSpPr>
          <p:cNvPr id="594" name="Google Shape;594;p35"/>
          <p:cNvCxnSpPr/>
          <p:nvPr/>
        </p:nvCxnSpPr>
        <p:spPr>
          <a:xfrm>
            <a:off x="6076950" y="2982913"/>
            <a:ext cx="858838" cy="12700"/>
          </a:xfrm>
          <a:prstGeom prst="straightConnector1">
            <a:avLst/>
          </a:prstGeom>
          <a:noFill/>
          <a:ln w="9525" cap="flat" cmpd="sng">
            <a:solidFill>
              <a:schemeClr val="dk1"/>
            </a:solidFill>
            <a:prstDash val="solid"/>
            <a:round/>
            <a:headEnd type="none" w="med" len="med"/>
            <a:tailEnd type="none" w="med" len="med"/>
          </a:ln>
        </p:spPr>
      </p:cxnSp>
      <p:cxnSp>
        <p:nvCxnSpPr>
          <p:cNvPr id="595" name="Google Shape;595;p35"/>
          <p:cNvCxnSpPr/>
          <p:nvPr/>
        </p:nvCxnSpPr>
        <p:spPr>
          <a:xfrm>
            <a:off x="5656263" y="3297238"/>
            <a:ext cx="254000" cy="0"/>
          </a:xfrm>
          <a:prstGeom prst="straightConnector1">
            <a:avLst/>
          </a:prstGeom>
          <a:noFill/>
          <a:ln w="9525" cap="flat" cmpd="sng">
            <a:solidFill>
              <a:schemeClr val="dk1"/>
            </a:solidFill>
            <a:prstDash val="solid"/>
            <a:round/>
            <a:headEnd type="none" w="med" len="med"/>
            <a:tailEnd type="none" w="med" len="med"/>
          </a:ln>
        </p:spPr>
      </p:cxnSp>
      <p:cxnSp>
        <p:nvCxnSpPr>
          <p:cNvPr id="596" name="Google Shape;596;p35"/>
          <p:cNvCxnSpPr/>
          <p:nvPr/>
        </p:nvCxnSpPr>
        <p:spPr>
          <a:xfrm>
            <a:off x="5384800" y="3825875"/>
            <a:ext cx="254000" cy="0"/>
          </a:xfrm>
          <a:prstGeom prst="straightConnector1">
            <a:avLst/>
          </a:prstGeom>
          <a:noFill/>
          <a:ln w="9525" cap="flat" cmpd="sng">
            <a:solidFill>
              <a:schemeClr val="dk1"/>
            </a:solidFill>
            <a:prstDash val="solid"/>
            <a:round/>
            <a:headEnd type="none" w="med" len="med"/>
            <a:tailEnd type="none" w="med" len="med"/>
          </a:ln>
        </p:spPr>
      </p:cxnSp>
      <p:cxnSp>
        <p:nvCxnSpPr>
          <p:cNvPr id="597" name="Google Shape;597;p35"/>
          <p:cNvCxnSpPr/>
          <p:nvPr/>
        </p:nvCxnSpPr>
        <p:spPr>
          <a:xfrm>
            <a:off x="5113338" y="4354513"/>
            <a:ext cx="254000" cy="0"/>
          </a:xfrm>
          <a:prstGeom prst="straightConnector1">
            <a:avLst/>
          </a:prstGeom>
          <a:noFill/>
          <a:ln w="9525" cap="flat" cmpd="sng">
            <a:solidFill>
              <a:schemeClr val="dk1"/>
            </a:solidFill>
            <a:prstDash val="solid"/>
            <a:round/>
            <a:headEnd type="none" w="med" len="med"/>
            <a:tailEnd type="none" w="med" len="med"/>
          </a:ln>
        </p:spPr>
      </p:cxnSp>
      <p:sp>
        <p:nvSpPr>
          <p:cNvPr id="598" name="Google Shape;598;p35"/>
          <p:cNvSpPr txBox="1"/>
          <p:nvPr/>
        </p:nvSpPr>
        <p:spPr>
          <a:xfrm>
            <a:off x="6638925" y="3222625"/>
            <a:ext cx="958850" cy="3968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i="0">
                <a:solidFill>
                  <a:schemeClr val="dk1"/>
                </a:solidFill>
                <a:latin typeface="Arial"/>
                <a:ea typeface="Arial"/>
                <a:cs typeface="Arial"/>
                <a:sym typeface="Arial"/>
              </a:rPr>
              <a:t>master</a:t>
            </a:r>
            <a:endParaRPr/>
          </a:p>
        </p:txBody>
      </p:sp>
      <p:sp>
        <p:nvSpPr>
          <p:cNvPr id="599" name="Google Shape;599;p35"/>
          <p:cNvSpPr txBox="1"/>
          <p:nvPr/>
        </p:nvSpPr>
        <p:spPr>
          <a:xfrm>
            <a:off x="4464050" y="4808538"/>
            <a:ext cx="904875" cy="3968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i="0">
                <a:solidFill>
                  <a:schemeClr val="dk1"/>
                </a:solidFill>
                <a:latin typeface="Arial"/>
                <a:ea typeface="Arial"/>
                <a:cs typeface="Arial"/>
                <a:sym typeface="Arial"/>
              </a:rPr>
              <a:t>slaves</a:t>
            </a:r>
            <a:endParaRPr/>
          </a:p>
        </p:txBody>
      </p:sp>
      <p:grpSp>
        <p:nvGrpSpPr>
          <p:cNvPr id="600" name="Google Shape;600;p35"/>
          <p:cNvGrpSpPr/>
          <p:nvPr/>
        </p:nvGrpSpPr>
        <p:grpSpPr>
          <a:xfrm>
            <a:off x="6823075" y="2636838"/>
            <a:ext cx="560388" cy="336550"/>
            <a:chOff x="4212" y="2864"/>
            <a:chExt cx="353" cy="212"/>
          </a:xfrm>
        </p:grpSpPr>
        <p:sp>
          <p:nvSpPr>
            <p:cNvPr id="601" name="Google Shape;601;p35"/>
            <p:cNvSpPr/>
            <p:nvPr/>
          </p:nvSpPr>
          <p:spPr>
            <a:xfrm>
              <a:off x="4212" y="2916"/>
              <a:ext cx="353" cy="137"/>
            </a:xfrm>
            <a:prstGeom prst="rect">
              <a:avLst/>
            </a:prstGeom>
            <a:solidFill>
              <a:srgbClr val="00CC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602" name="Google Shape;602;p35"/>
            <p:cNvSpPr txBox="1"/>
            <p:nvPr/>
          </p:nvSpPr>
          <p:spPr>
            <a:xfrm>
              <a:off x="4227" y="2864"/>
              <a:ext cx="314"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i="0">
                  <a:solidFill>
                    <a:schemeClr val="lt1"/>
                  </a:solidFill>
                  <a:latin typeface="Arial"/>
                  <a:ea typeface="Arial"/>
                  <a:cs typeface="Arial"/>
                  <a:sym typeface="Arial"/>
                </a:rPr>
                <a:t>poll</a:t>
              </a:r>
              <a:endParaRPr/>
            </a:p>
          </p:txBody>
        </p:sp>
      </p:grpSp>
      <p:grpSp>
        <p:nvGrpSpPr>
          <p:cNvPr id="603" name="Google Shape;603;p35"/>
          <p:cNvGrpSpPr/>
          <p:nvPr/>
        </p:nvGrpSpPr>
        <p:grpSpPr>
          <a:xfrm>
            <a:off x="4872038" y="3559175"/>
            <a:ext cx="595312" cy="336550"/>
            <a:chOff x="4415" y="2364"/>
            <a:chExt cx="375" cy="212"/>
          </a:xfrm>
        </p:grpSpPr>
        <p:sp>
          <p:nvSpPr>
            <p:cNvPr id="604" name="Google Shape;604;p35"/>
            <p:cNvSpPr/>
            <p:nvPr/>
          </p:nvSpPr>
          <p:spPr>
            <a:xfrm>
              <a:off x="4437" y="2400"/>
              <a:ext cx="353" cy="137"/>
            </a:xfrm>
            <a:prstGeom prst="rect">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605" name="Google Shape;605;p35"/>
            <p:cNvSpPr txBox="1"/>
            <p:nvPr/>
          </p:nvSpPr>
          <p:spPr>
            <a:xfrm>
              <a:off x="4415" y="2364"/>
              <a:ext cx="365"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i="0">
                  <a:solidFill>
                    <a:schemeClr val="lt1"/>
                  </a:solidFill>
                  <a:latin typeface="Arial"/>
                  <a:ea typeface="Arial"/>
                  <a:cs typeface="Arial"/>
                  <a:sym typeface="Arial"/>
                </a:rPr>
                <a:t>data</a:t>
              </a:r>
              <a:endParaRPr/>
            </a:p>
          </p:txBody>
        </p:sp>
      </p:grpSp>
      <p:grpSp>
        <p:nvGrpSpPr>
          <p:cNvPr id="606" name="Google Shape;606;p35"/>
          <p:cNvGrpSpPr/>
          <p:nvPr/>
        </p:nvGrpSpPr>
        <p:grpSpPr>
          <a:xfrm>
            <a:off x="5378450" y="2441575"/>
            <a:ext cx="595313" cy="336550"/>
            <a:chOff x="4415" y="2364"/>
            <a:chExt cx="375" cy="212"/>
          </a:xfrm>
        </p:grpSpPr>
        <p:sp>
          <p:nvSpPr>
            <p:cNvPr id="607" name="Google Shape;607;p35"/>
            <p:cNvSpPr/>
            <p:nvPr/>
          </p:nvSpPr>
          <p:spPr>
            <a:xfrm>
              <a:off x="4437" y="2400"/>
              <a:ext cx="353" cy="137"/>
            </a:xfrm>
            <a:prstGeom prst="rect">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608" name="Google Shape;608;p35"/>
            <p:cNvSpPr txBox="1"/>
            <p:nvPr/>
          </p:nvSpPr>
          <p:spPr>
            <a:xfrm>
              <a:off x="4415" y="2364"/>
              <a:ext cx="365"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i="0">
                  <a:solidFill>
                    <a:schemeClr val="lt1"/>
                  </a:solidFill>
                  <a:latin typeface="Arial"/>
                  <a:ea typeface="Arial"/>
                  <a:cs typeface="Arial"/>
                  <a:sym typeface="Arial"/>
                </a:rPr>
                <a:t>data</a:t>
              </a:r>
              <a:endParaRPr/>
            </a:p>
          </p:txBody>
        </p:sp>
      </p:grpSp>
      <p:pic>
        <p:nvPicPr>
          <p:cNvPr id="609" name="Google Shape;609;p35" descr="underline_base"/>
          <p:cNvPicPr preferRelativeResize="0"/>
          <p:nvPr/>
        </p:nvPicPr>
        <p:blipFill rotWithShape="1">
          <a:blip r:embed="rId4">
            <a:alphaModFix/>
          </a:blip>
          <a:srcRect/>
          <a:stretch/>
        </p:blipFill>
        <p:spPr>
          <a:xfrm>
            <a:off x="763588" y="995363"/>
            <a:ext cx="6856412" cy="173037"/>
          </a:xfrm>
          <a:prstGeom prst="rect">
            <a:avLst/>
          </a:prstGeom>
          <a:noFill/>
          <a:ln>
            <a:noFill/>
          </a:ln>
        </p:spPr>
      </p:pic>
      <p:sp>
        <p:nvSpPr>
          <p:cNvPr id="610" name="Google Shape;610;p35"/>
          <p:cNvSpPr txBox="1">
            <a:spLocks noGrp="1"/>
          </p:cNvSpPr>
          <p:nvPr>
            <p:ph type="title"/>
          </p:nvPr>
        </p:nvSpPr>
        <p:spPr>
          <a:xfrm>
            <a:off x="422275" y="195263"/>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“Taking turns” MAC protocols</a:t>
            </a:r>
            <a:endParaRPr sz="4400" b="0" i="0" u="none" strike="noStrike" cap="none">
              <a:solidFill>
                <a:srgbClr val="000099"/>
              </a:solidFill>
              <a:latin typeface="Cabin"/>
              <a:ea typeface="Cabin"/>
              <a:cs typeface="Cabin"/>
              <a:sym typeface="Cabi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0"/>
                                        </p:tgtEl>
                                        <p:attrNameLst>
                                          <p:attrName>style.visibility</p:attrName>
                                        </p:attrNameLst>
                                      </p:cBhvr>
                                      <p:to>
                                        <p:strVal val="visible"/>
                                      </p:to>
                                    </p:set>
                                  </p:childTnLst>
                                </p:cTn>
                              </p:par>
                            </p:childTnLst>
                          </p:cTn>
                        </p:par>
                        <p:par>
                          <p:cTn id="7" fill="hold">
                            <p:stCondLst>
                              <p:cond delay="1"/>
                            </p:stCondLst>
                            <p:childTnLst>
                              <p:par>
                                <p:cTn id="8" presetID="1" presetClass="exit" presetSubtype="0" fill="hold" nodeType="afterEffect">
                                  <p:stCondLst>
                                    <p:cond delay="0"/>
                                  </p:stCondLst>
                                  <p:childTnLst>
                                    <p:set>
                                      <p:cBhvr>
                                        <p:cTn id="9" dur="1" fill="hold">
                                          <p:stCondLst>
                                            <p:cond delay="1"/>
                                          </p:stCondLst>
                                        </p:cTn>
                                        <p:tgtEl>
                                          <p:spTgt spid="600"/>
                                        </p:tgtEl>
                                        <p:attrNameLst>
                                          <p:attrName>style.visibility</p:attrName>
                                        </p:attrNameLst>
                                      </p:cBhvr>
                                      <p:to>
                                        <p:strVal val="hidden"/>
                                      </p:to>
                                    </p:set>
                                  </p:childTnLst>
                                </p:cTn>
                              </p:par>
                            </p:childTnLst>
                          </p:cTn>
                        </p:par>
                        <p:par>
                          <p:cTn id="10" fill="hold">
                            <p:stCondLst>
                              <p:cond delay="2"/>
                            </p:stCondLst>
                            <p:childTnLst>
                              <p:par>
                                <p:cTn id="11" presetID="1" presetClass="entr" presetSubtype="0" fill="hold" nodeType="afterEffect">
                                  <p:stCondLst>
                                    <p:cond delay="0"/>
                                  </p:stCondLst>
                                  <p:childTnLst>
                                    <p:set>
                                      <p:cBhvr>
                                        <p:cTn id="12" dur="1" fill="hold">
                                          <p:stCondLst>
                                            <p:cond delay="0"/>
                                          </p:stCondLst>
                                        </p:cTn>
                                        <p:tgtEl>
                                          <p:spTgt spid="606"/>
                                        </p:tgtEl>
                                        <p:attrNameLst>
                                          <p:attrName>style.visibility</p:attrName>
                                        </p:attrNameLst>
                                      </p:cBhvr>
                                      <p:to>
                                        <p:strVal val="visible"/>
                                      </p:to>
                                    </p:set>
                                  </p:childTnLst>
                                </p:cTn>
                              </p:par>
                            </p:childTnLst>
                          </p:cTn>
                        </p:par>
                        <p:par>
                          <p:cTn id="13" fill="hold">
                            <p:stCondLst>
                              <p:cond delay="3"/>
                            </p:stCondLst>
                            <p:childTnLst>
                              <p:par>
                                <p:cTn id="14" presetID="1" presetClass="exit" presetSubtype="0" fill="hold" nodeType="afterEffect">
                                  <p:stCondLst>
                                    <p:cond delay="0"/>
                                  </p:stCondLst>
                                  <p:childTnLst>
                                    <p:set>
                                      <p:cBhvr>
                                        <p:cTn id="15" dur="1" fill="hold">
                                          <p:stCondLst>
                                            <p:cond delay="1"/>
                                          </p:stCondLst>
                                        </p:cTn>
                                        <p:tgtEl>
                                          <p:spTgt spid="60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00"/>
                                        </p:tgtEl>
                                        <p:attrNameLst>
                                          <p:attrName>style.visibility</p:attrName>
                                        </p:attrNameLst>
                                      </p:cBhvr>
                                      <p:to>
                                        <p:strVal val="visible"/>
                                      </p:to>
                                    </p:set>
                                  </p:childTnLst>
                                </p:cTn>
                              </p:par>
                            </p:childTnLst>
                          </p:cTn>
                        </p:par>
                        <p:par>
                          <p:cTn id="20" fill="hold">
                            <p:stCondLst>
                              <p:cond delay="1"/>
                            </p:stCondLst>
                            <p:childTnLst>
                              <p:par>
                                <p:cTn id="21" presetID="1" presetClass="exit" presetSubtype="0" fill="hold" nodeType="afterEffect">
                                  <p:stCondLst>
                                    <p:cond delay="0"/>
                                  </p:stCondLst>
                                  <p:childTnLst>
                                    <p:set>
                                      <p:cBhvr>
                                        <p:cTn id="22" dur="1" fill="hold">
                                          <p:stCondLst>
                                            <p:cond delay="1"/>
                                          </p:stCondLst>
                                        </p:cTn>
                                        <p:tgtEl>
                                          <p:spTgt spid="600"/>
                                        </p:tgtEl>
                                        <p:attrNameLst>
                                          <p:attrName>style.visibility</p:attrName>
                                        </p:attrNameLst>
                                      </p:cBhvr>
                                      <p:to>
                                        <p:strVal val="hidden"/>
                                      </p:to>
                                    </p:set>
                                  </p:childTnLst>
                                </p:cTn>
                              </p:par>
                            </p:childTnLst>
                          </p:cTn>
                        </p:par>
                        <p:par>
                          <p:cTn id="23" fill="hold">
                            <p:stCondLst>
                              <p:cond delay="2"/>
                            </p:stCondLst>
                            <p:childTnLst>
                              <p:par>
                                <p:cTn id="24" presetID="1" presetClass="entr" presetSubtype="0" fill="hold" nodeType="afterEffect">
                                  <p:stCondLst>
                                    <p:cond delay="0"/>
                                  </p:stCondLst>
                                  <p:childTnLst>
                                    <p:set>
                                      <p:cBhvr>
                                        <p:cTn id="25" dur="1" fill="hold">
                                          <p:stCondLst>
                                            <p:cond delay="0"/>
                                          </p:stCondLst>
                                        </p:cTn>
                                        <p:tgtEl>
                                          <p:spTgt spid="603"/>
                                        </p:tgtEl>
                                        <p:attrNameLst>
                                          <p:attrName>style.visibility</p:attrName>
                                        </p:attrNameLst>
                                      </p:cBhvr>
                                      <p:to>
                                        <p:strVal val="visible"/>
                                      </p:to>
                                    </p:set>
                                  </p:childTnLst>
                                </p:cTn>
                              </p:par>
                            </p:childTnLst>
                          </p:cTn>
                        </p:par>
                        <p:par>
                          <p:cTn id="26" fill="hold">
                            <p:stCondLst>
                              <p:cond delay="3"/>
                            </p:stCondLst>
                            <p:childTnLst>
                              <p:par>
                                <p:cTn id="27" presetID="1" presetClass="exit" presetSubtype="0" fill="hold" nodeType="afterEffect">
                                  <p:stCondLst>
                                    <p:cond delay="0"/>
                                  </p:stCondLst>
                                  <p:childTnLst>
                                    <p:set>
                                      <p:cBhvr>
                                        <p:cTn id="28" dur="1" fill="hold">
                                          <p:stCondLst>
                                            <p:cond delay="1"/>
                                          </p:stCondLst>
                                        </p:cTn>
                                        <p:tgtEl>
                                          <p:spTgt spid="60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36"/>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Link Layer</a:t>
            </a:r>
            <a:endParaRPr/>
          </a:p>
        </p:txBody>
      </p:sp>
      <p:sp>
        <p:nvSpPr>
          <p:cNvPr id="617" name="Google Shape;617;p36"/>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5-</a:t>
            </a:r>
            <a:fld id="{00000000-1234-1234-1234-123412341234}" type="slidenum">
              <a:rPr lang="en-US" sz="1200" i="0">
                <a:solidFill>
                  <a:schemeClr val="dk1"/>
                </a:solidFill>
                <a:latin typeface="Arial"/>
                <a:ea typeface="Arial"/>
                <a:cs typeface="Arial"/>
                <a:sym typeface="Arial"/>
              </a:rPr>
              <a:t>28</a:t>
            </a:fld>
            <a:endParaRPr sz="1200" i="0">
              <a:solidFill>
                <a:schemeClr val="dk1"/>
              </a:solidFill>
              <a:latin typeface="Arial"/>
              <a:ea typeface="Arial"/>
              <a:cs typeface="Arial"/>
              <a:sym typeface="Arial"/>
            </a:endParaRPr>
          </a:p>
        </p:txBody>
      </p:sp>
      <p:grpSp>
        <p:nvGrpSpPr>
          <p:cNvPr id="618" name="Google Shape;618;p36"/>
          <p:cNvGrpSpPr/>
          <p:nvPr/>
        </p:nvGrpSpPr>
        <p:grpSpPr>
          <a:xfrm>
            <a:off x="7229475" y="3667125"/>
            <a:ext cx="781050" cy="681038"/>
            <a:chOff x="-44" y="1473"/>
            <a:chExt cx="981" cy="1105"/>
          </a:xfrm>
        </p:grpSpPr>
        <p:pic>
          <p:nvPicPr>
            <p:cNvPr id="619" name="Google Shape;619;p36"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620" name="Google Shape;620;p36"/>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621" name="Google Shape;621;p36"/>
          <p:cNvGrpSpPr/>
          <p:nvPr/>
        </p:nvGrpSpPr>
        <p:grpSpPr>
          <a:xfrm>
            <a:off x="4514850" y="3624263"/>
            <a:ext cx="781050" cy="681037"/>
            <a:chOff x="-44" y="1473"/>
            <a:chExt cx="981" cy="1105"/>
          </a:xfrm>
        </p:grpSpPr>
        <p:pic>
          <p:nvPicPr>
            <p:cNvPr id="622" name="Google Shape;622;p36"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623" name="Google Shape;623;p36"/>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624" name="Google Shape;624;p36"/>
          <p:cNvGrpSpPr/>
          <p:nvPr/>
        </p:nvGrpSpPr>
        <p:grpSpPr>
          <a:xfrm>
            <a:off x="5832475" y="1960563"/>
            <a:ext cx="781050" cy="681037"/>
            <a:chOff x="-44" y="1473"/>
            <a:chExt cx="981" cy="1105"/>
          </a:xfrm>
        </p:grpSpPr>
        <p:pic>
          <p:nvPicPr>
            <p:cNvPr id="625" name="Google Shape;625;p36"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626" name="Google Shape;626;p36"/>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627" name="Google Shape;627;p36"/>
          <p:cNvGrpSpPr/>
          <p:nvPr/>
        </p:nvGrpSpPr>
        <p:grpSpPr>
          <a:xfrm>
            <a:off x="5886450" y="5408613"/>
            <a:ext cx="781050" cy="681037"/>
            <a:chOff x="-44" y="1473"/>
            <a:chExt cx="981" cy="1105"/>
          </a:xfrm>
        </p:grpSpPr>
        <p:pic>
          <p:nvPicPr>
            <p:cNvPr id="628" name="Google Shape;628;p36"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629" name="Google Shape;629;p36"/>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630" name="Google Shape;630;p36"/>
          <p:cNvSpPr/>
          <p:nvPr/>
        </p:nvSpPr>
        <p:spPr>
          <a:xfrm>
            <a:off x="600075" y="1376363"/>
            <a:ext cx="3754438" cy="4648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2080"/>
              <a:buFont typeface="Noto Sans Symbols"/>
              <a:buNone/>
            </a:pPr>
            <a:r>
              <a:rPr lang="en-US" sz="3200" i="1">
                <a:solidFill>
                  <a:srgbClr val="990033"/>
                </a:solidFill>
                <a:latin typeface="Cabin"/>
                <a:ea typeface="Cabin"/>
                <a:cs typeface="Cabin"/>
                <a:sym typeface="Cabin"/>
              </a:rPr>
              <a:t>token passing:</a:t>
            </a:r>
            <a:endParaRPr sz="3200" b="1" i="1">
              <a:solidFill>
                <a:srgbClr val="990033"/>
              </a:solidFill>
              <a:latin typeface="Cabin"/>
              <a:ea typeface="Cabin"/>
              <a:cs typeface="Cabin"/>
              <a:sym typeface="Cabin"/>
            </a:endParaRPr>
          </a:p>
          <a:p>
            <a:pPr marL="342900" marR="0" lvl="0" indent="-342900" algn="l" rtl="0">
              <a:lnSpc>
                <a:spcPct val="85000"/>
              </a:lnSpc>
              <a:spcBef>
                <a:spcPts val="560"/>
              </a:spcBef>
              <a:spcAft>
                <a:spcPts val="0"/>
              </a:spcAft>
              <a:buClr>
                <a:srgbClr val="000099"/>
              </a:buClr>
              <a:buSzPts val="1560"/>
              <a:buFont typeface="Noto Sans Symbols"/>
              <a:buChar char="❖"/>
            </a:pPr>
            <a:r>
              <a:rPr lang="en-US" sz="2400" i="0">
                <a:solidFill>
                  <a:schemeClr val="dk1"/>
                </a:solidFill>
                <a:latin typeface="Cabin"/>
                <a:ea typeface="Cabin"/>
                <a:cs typeface="Cabin"/>
                <a:sym typeface="Cabin"/>
              </a:rPr>
              <a:t>control </a:t>
            </a:r>
            <a:r>
              <a:rPr lang="en-US" sz="2800" i="1">
                <a:solidFill>
                  <a:srgbClr val="990033"/>
                </a:solidFill>
                <a:latin typeface="Cabin"/>
                <a:ea typeface="Cabin"/>
                <a:cs typeface="Cabin"/>
                <a:sym typeface="Cabin"/>
              </a:rPr>
              <a:t>token</a:t>
            </a:r>
            <a:r>
              <a:rPr lang="en-US" sz="2400" b="1" i="0">
                <a:solidFill>
                  <a:schemeClr val="dk1"/>
                </a:solidFill>
                <a:latin typeface="Cabin"/>
                <a:ea typeface="Cabin"/>
                <a:cs typeface="Cabin"/>
                <a:sym typeface="Cabin"/>
              </a:rPr>
              <a:t> </a:t>
            </a:r>
            <a:r>
              <a:rPr lang="en-US" sz="2400" i="0">
                <a:solidFill>
                  <a:schemeClr val="dk1"/>
                </a:solidFill>
                <a:latin typeface="Cabin"/>
                <a:ea typeface="Cabin"/>
                <a:cs typeface="Cabin"/>
                <a:sym typeface="Cabin"/>
              </a:rPr>
              <a:t>passed from one node to next sequentially.</a:t>
            </a:r>
            <a:endParaRPr/>
          </a:p>
          <a:p>
            <a:pPr marL="342900" marR="0" lvl="0" indent="-342900" algn="l" rtl="0">
              <a:lnSpc>
                <a:spcPct val="85000"/>
              </a:lnSpc>
              <a:spcBef>
                <a:spcPts val="480"/>
              </a:spcBef>
              <a:spcAft>
                <a:spcPts val="0"/>
              </a:spcAft>
              <a:buClr>
                <a:srgbClr val="000099"/>
              </a:buClr>
              <a:buSzPts val="1560"/>
              <a:buFont typeface="Noto Sans Symbols"/>
              <a:buChar char="❖"/>
            </a:pPr>
            <a:r>
              <a:rPr lang="en-US" sz="2400" i="0">
                <a:solidFill>
                  <a:schemeClr val="dk1"/>
                </a:solidFill>
                <a:latin typeface="Cabin"/>
                <a:ea typeface="Cabin"/>
                <a:cs typeface="Cabin"/>
                <a:sym typeface="Cabin"/>
              </a:rPr>
              <a:t>token message</a:t>
            </a:r>
            <a:endParaRPr/>
          </a:p>
          <a:p>
            <a:pPr marL="342900" marR="0" lvl="0" indent="-342900" algn="l" rtl="0">
              <a:lnSpc>
                <a:spcPct val="85000"/>
              </a:lnSpc>
              <a:spcBef>
                <a:spcPts val="480"/>
              </a:spcBef>
              <a:spcAft>
                <a:spcPts val="0"/>
              </a:spcAft>
              <a:buClr>
                <a:srgbClr val="000099"/>
              </a:buClr>
              <a:buSzPts val="1560"/>
              <a:buFont typeface="Noto Sans Symbols"/>
              <a:buChar char="❖"/>
            </a:pPr>
            <a:r>
              <a:rPr lang="en-US" sz="2400" i="0">
                <a:solidFill>
                  <a:schemeClr val="dk1"/>
                </a:solidFill>
                <a:latin typeface="Cabin"/>
                <a:ea typeface="Cabin"/>
                <a:cs typeface="Cabin"/>
                <a:sym typeface="Cabin"/>
              </a:rPr>
              <a:t>concerns:</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token overhead </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latency</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single point of failure (token)</a:t>
            </a:r>
            <a:endParaRPr/>
          </a:p>
          <a:p>
            <a:pPr marL="342900" marR="0" lvl="0" indent="-342900" algn="l" rtl="0">
              <a:lnSpc>
                <a:spcPct val="85000"/>
              </a:lnSpc>
              <a:spcBef>
                <a:spcPts val="560"/>
              </a:spcBef>
              <a:spcAft>
                <a:spcPts val="0"/>
              </a:spcAft>
              <a:buClr>
                <a:srgbClr val="000099"/>
              </a:buClr>
              <a:buSzPts val="1820"/>
              <a:buFont typeface="Noto Sans Symbols"/>
              <a:buNone/>
            </a:pPr>
            <a:r>
              <a:rPr lang="en-US" sz="2800" i="0">
                <a:solidFill>
                  <a:schemeClr val="dk1"/>
                </a:solidFill>
                <a:latin typeface="Cabin"/>
                <a:ea typeface="Cabin"/>
                <a:cs typeface="Cabin"/>
                <a:sym typeface="Cabin"/>
              </a:rPr>
              <a:t> </a:t>
            </a:r>
            <a:endParaRPr/>
          </a:p>
        </p:txBody>
      </p:sp>
      <p:sp>
        <p:nvSpPr>
          <p:cNvPr id="631" name="Google Shape;631;p36"/>
          <p:cNvSpPr/>
          <p:nvPr/>
        </p:nvSpPr>
        <p:spPr>
          <a:xfrm>
            <a:off x="5360988" y="2617788"/>
            <a:ext cx="2046287" cy="2778125"/>
          </a:xfrm>
          <a:prstGeom prst="ellipse">
            <a:avLst/>
          </a:pr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632" name="Google Shape;632;p36"/>
          <p:cNvSpPr/>
          <p:nvPr/>
        </p:nvSpPr>
        <p:spPr>
          <a:xfrm>
            <a:off x="6205538" y="1725613"/>
            <a:ext cx="274637" cy="320675"/>
          </a:xfrm>
          <a:prstGeom prst="rect">
            <a:avLst/>
          </a:prstGeom>
          <a:solidFill>
            <a:srgbClr val="00CC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i="0">
                <a:solidFill>
                  <a:schemeClr val="lt1"/>
                </a:solidFill>
                <a:latin typeface="Arial"/>
                <a:ea typeface="Arial"/>
                <a:cs typeface="Arial"/>
                <a:sym typeface="Arial"/>
              </a:rPr>
              <a:t>T</a:t>
            </a:r>
            <a:endParaRPr/>
          </a:p>
        </p:txBody>
      </p:sp>
      <p:sp>
        <p:nvSpPr>
          <p:cNvPr id="633" name="Google Shape;633;p36"/>
          <p:cNvSpPr/>
          <p:nvPr/>
        </p:nvSpPr>
        <p:spPr>
          <a:xfrm>
            <a:off x="5949950" y="6008688"/>
            <a:ext cx="811213" cy="320675"/>
          </a:xfrm>
          <a:prstGeom prst="rect">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i="0">
                <a:solidFill>
                  <a:schemeClr val="lt1"/>
                </a:solidFill>
                <a:latin typeface="Arial"/>
                <a:ea typeface="Arial"/>
                <a:cs typeface="Arial"/>
                <a:sym typeface="Arial"/>
              </a:rPr>
              <a:t>data</a:t>
            </a:r>
            <a:endParaRPr/>
          </a:p>
        </p:txBody>
      </p:sp>
      <p:sp>
        <p:nvSpPr>
          <p:cNvPr id="634" name="Google Shape;634;p36"/>
          <p:cNvSpPr txBox="1"/>
          <p:nvPr/>
        </p:nvSpPr>
        <p:spPr>
          <a:xfrm>
            <a:off x="4341813" y="3079750"/>
            <a:ext cx="1009650" cy="6413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chemeClr val="dk1"/>
                </a:solidFill>
                <a:latin typeface="Arial"/>
                <a:ea typeface="Arial"/>
                <a:cs typeface="Arial"/>
                <a:sym typeface="Arial"/>
              </a:rPr>
              <a:t>(nothing</a:t>
            </a:r>
            <a:endParaRPr/>
          </a:p>
          <a:p>
            <a:pPr marL="0" marR="0" lvl="0" indent="0" algn="l" rtl="0">
              <a:spcBef>
                <a:spcPts val="0"/>
              </a:spcBef>
              <a:spcAft>
                <a:spcPts val="0"/>
              </a:spcAft>
              <a:buNone/>
            </a:pPr>
            <a:r>
              <a:rPr lang="en-US" sz="1800" i="0">
                <a:solidFill>
                  <a:schemeClr val="dk1"/>
                </a:solidFill>
                <a:latin typeface="Arial"/>
                <a:ea typeface="Arial"/>
                <a:cs typeface="Arial"/>
                <a:sym typeface="Arial"/>
              </a:rPr>
              <a:t>to send)</a:t>
            </a:r>
            <a:endParaRPr/>
          </a:p>
        </p:txBody>
      </p:sp>
      <p:sp>
        <p:nvSpPr>
          <p:cNvPr id="635" name="Google Shape;635;p36"/>
          <p:cNvSpPr/>
          <p:nvPr/>
        </p:nvSpPr>
        <p:spPr>
          <a:xfrm>
            <a:off x="4838700" y="3743325"/>
            <a:ext cx="274638" cy="320675"/>
          </a:xfrm>
          <a:prstGeom prst="rect">
            <a:avLst/>
          </a:prstGeom>
          <a:solidFill>
            <a:srgbClr val="00CC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i="0">
                <a:solidFill>
                  <a:schemeClr val="lt1"/>
                </a:solidFill>
                <a:latin typeface="Arial"/>
                <a:ea typeface="Arial"/>
                <a:cs typeface="Arial"/>
                <a:sym typeface="Arial"/>
              </a:rPr>
              <a:t>T</a:t>
            </a:r>
            <a:endParaRPr/>
          </a:p>
        </p:txBody>
      </p:sp>
      <p:pic>
        <p:nvPicPr>
          <p:cNvPr id="636" name="Google Shape;636;p36" descr="underline_base"/>
          <p:cNvPicPr preferRelativeResize="0"/>
          <p:nvPr/>
        </p:nvPicPr>
        <p:blipFill rotWithShape="1">
          <a:blip r:embed="rId4">
            <a:alphaModFix/>
          </a:blip>
          <a:srcRect/>
          <a:stretch/>
        </p:blipFill>
        <p:spPr>
          <a:xfrm>
            <a:off x="763588" y="995363"/>
            <a:ext cx="6856412" cy="173037"/>
          </a:xfrm>
          <a:prstGeom prst="rect">
            <a:avLst/>
          </a:prstGeom>
          <a:noFill/>
          <a:ln>
            <a:noFill/>
          </a:ln>
        </p:spPr>
      </p:pic>
      <p:sp>
        <p:nvSpPr>
          <p:cNvPr id="637" name="Google Shape;637;p36"/>
          <p:cNvSpPr txBox="1">
            <a:spLocks noGrp="1"/>
          </p:cNvSpPr>
          <p:nvPr>
            <p:ph type="title"/>
          </p:nvPr>
        </p:nvSpPr>
        <p:spPr>
          <a:xfrm>
            <a:off x="422275" y="195263"/>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“Taking turns” MAC protocols</a:t>
            </a:r>
            <a:endParaRPr sz="4400" b="0" i="0" u="none" strike="noStrike" cap="none">
              <a:solidFill>
                <a:srgbClr val="000099"/>
              </a:solidFill>
              <a:latin typeface="Cabin"/>
              <a:ea typeface="Cabin"/>
              <a:cs typeface="Cabin"/>
              <a:sym typeface="Cabi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34"/>
                                        </p:tgtEl>
                                        <p:attrNameLst>
                                          <p:attrName>style.visibility</p:attrName>
                                        </p:attrNameLst>
                                      </p:cBhvr>
                                      <p:to>
                                        <p:strVal val="visible"/>
                                      </p:to>
                                    </p:set>
                                  </p:childTnLst>
                                </p:cTn>
                              </p:par>
                            </p:childTnLst>
                          </p:cTn>
                        </p:par>
                        <p:par>
                          <p:cTn id="7" fill="hold">
                            <p:stCondLst>
                              <p:cond delay="1"/>
                            </p:stCondLst>
                            <p:childTnLst>
                              <p:par>
                                <p:cTn id="8" presetID="1" presetClass="exit" presetSubtype="0" fill="hold" nodeType="afterEffect">
                                  <p:stCondLst>
                                    <p:cond delay="0"/>
                                  </p:stCondLst>
                                  <p:childTnLst>
                                    <p:set>
                                      <p:cBhvr>
                                        <p:cTn id="9" dur="1" fill="hold">
                                          <p:stCondLst>
                                            <p:cond delay="1"/>
                                          </p:stCondLst>
                                        </p:cTn>
                                        <p:tgtEl>
                                          <p:spTgt spid="632"/>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35"/>
                                        </p:tgtEl>
                                        <p:attrNameLst>
                                          <p:attrName>style.visibility</p:attrName>
                                        </p:attrNameLst>
                                      </p:cBhvr>
                                      <p:to>
                                        <p:strVal val="visible"/>
                                      </p:to>
                                    </p:set>
                                  </p:childTnLst>
                                </p:cTn>
                              </p:par>
                            </p:childTnLst>
                          </p:cTn>
                        </p:par>
                        <p:par>
                          <p:cTn id="14" fill="hold">
                            <p:stCondLst>
                              <p:cond delay="1"/>
                            </p:stCondLst>
                            <p:childTnLst>
                              <p:par>
                                <p:cTn id="15" presetID="1" presetClass="exit" presetSubtype="0" fill="hold" nodeType="afterEffect">
                                  <p:stCondLst>
                                    <p:cond delay="0"/>
                                  </p:stCondLst>
                                  <p:childTnLst>
                                    <p:set>
                                      <p:cBhvr>
                                        <p:cTn id="16" dur="1" fill="hold">
                                          <p:stCondLst>
                                            <p:cond delay="1"/>
                                          </p:stCondLst>
                                        </p:cTn>
                                        <p:tgtEl>
                                          <p:spTgt spid="6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37"/>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Link Layer</a:t>
            </a:r>
            <a:endParaRPr/>
          </a:p>
        </p:txBody>
      </p:sp>
      <p:sp>
        <p:nvSpPr>
          <p:cNvPr id="644" name="Google Shape;644;p37"/>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5-</a:t>
            </a:r>
            <a:fld id="{00000000-1234-1234-1234-123412341234}" type="slidenum">
              <a:rPr lang="en-US" sz="1200" i="0">
                <a:solidFill>
                  <a:schemeClr val="dk1"/>
                </a:solidFill>
                <a:latin typeface="Arial"/>
                <a:ea typeface="Arial"/>
                <a:cs typeface="Arial"/>
                <a:sym typeface="Arial"/>
              </a:rPr>
              <a:t>29</a:t>
            </a:fld>
            <a:endParaRPr sz="1200" i="0">
              <a:solidFill>
                <a:schemeClr val="dk1"/>
              </a:solidFill>
              <a:latin typeface="Arial"/>
              <a:ea typeface="Arial"/>
              <a:cs typeface="Arial"/>
              <a:sym typeface="Arial"/>
            </a:endParaRPr>
          </a:p>
        </p:txBody>
      </p:sp>
      <p:pic>
        <p:nvPicPr>
          <p:cNvPr id="645" name="Google Shape;645;p37" descr="underline_base"/>
          <p:cNvPicPr preferRelativeResize="0"/>
          <p:nvPr/>
        </p:nvPicPr>
        <p:blipFill rotWithShape="1">
          <a:blip r:embed="rId3">
            <a:alphaModFix/>
          </a:blip>
          <a:srcRect/>
          <a:stretch/>
        </p:blipFill>
        <p:spPr>
          <a:xfrm>
            <a:off x="581025" y="1028700"/>
            <a:ext cx="5942013" cy="173038"/>
          </a:xfrm>
          <a:prstGeom prst="rect">
            <a:avLst/>
          </a:prstGeom>
          <a:noFill/>
          <a:ln>
            <a:noFill/>
          </a:ln>
        </p:spPr>
      </p:pic>
      <p:sp>
        <p:nvSpPr>
          <p:cNvPr id="646" name="Google Shape;646;p37"/>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Link layer, </a:t>
            </a:r>
            <a:r>
              <a:rPr lang="en-US" sz="4000" b="0" i="0" u="none" strike="noStrike" cap="none">
                <a:solidFill>
                  <a:srgbClr val="000099"/>
                </a:solidFill>
                <a:latin typeface="Cabin"/>
                <a:ea typeface="Cabin"/>
                <a:cs typeface="Cabin"/>
                <a:sym typeface="Cabin"/>
              </a:rPr>
              <a:t>LAN</a:t>
            </a:r>
            <a:r>
              <a:rPr lang="en-US" sz="4400" b="0" i="0" u="none" strike="noStrike" cap="none">
                <a:solidFill>
                  <a:srgbClr val="000099"/>
                </a:solidFill>
                <a:latin typeface="Cabin"/>
                <a:ea typeface="Cabin"/>
                <a:cs typeface="Cabin"/>
                <a:sym typeface="Cabin"/>
              </a:rPr>
              <a:t>s: outline</a:t>
            </a:r>
            <a:endParaRPr/>
          </a:p>
        </p:txBody>
      </p:sp>
      <p:sp>
        <p:nvSpPr>
          <p:cNvPr id="647" name="Google Shape;647;p37"/>
          <p:cNvSpPr txBox="1">
            <a:spLocks noGrp="1"/>
          </p:cNvSpPr>
          <p:nvPr>
            <p:ph type="body" idx="1"/>
          </p:nvPr>
        </p:nvSpPr>
        <p:spPr>
          <a:xfrm>
            <a:off x="533400" y="1600200"/>
            <a:ext cx="3922713" cy="46482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85000"/>
              </a:lnSpc>
              <a:spcBef>
                <a:spcPts val="0"/>
              </a:spcBef>
              <a:spcAft>
                <a:spcPts val="0"/>
              </a:spcAft>
              <a:buClr>
                <a:srgbClr val="000099"/>
              </a:buClr>
              <a:buSzPts val="1820"/>
              <a:buFont typeface="Noto Sans Symbols"/>
              <a:buNone/>
            </a:pPr>
            <a:r>
              <a:rPr lang="en-US" sz="2800" b="0" i="0" u="none" strike="noStrike" cap="none">
                <a:solidFill>
                  <a:srgbClr val="000099"/>
                </a:solidFill>
                <a:latin typeface="Cabin"/>
                <a:ea typeface="Cabin"/>
                <a:cs typeface="Cabin"/>
                <a:sym typeface="Cabin"/>
              </a:rPr>
              <a:t>5.1</a:t>
            </a:r>
            <a:r>
              <a:rPr lang="en-US" sz="2800" b="0" i="0" u="none" strike="noStrike" cap="none">
                <a:solidFill>
                  <a:srgbClr val="CC0000"/>
                </a:solidFill>
                <a:latin typeface="Cabin"/>
                <a:ea typeface="Cabin"/>
                <a:cs typeface="Cabin"/>
                <a:sym typeface="Cabin"/>
              </a:rPr>
              <a:t> </a:t>
            </a:r>
            <a:r>
              <a:rPr lang="en-US" sz="2800" b="0" i="0" u="none" strike="noStrike" cap="none">
                <a:solidFill>
                  <a:schemeClr val="dk1"/>
                </a:solidFill>
                <a:latin typeface="Cabin"/>
                <a:ea typeface="Cabin"/>
                <a:cs typeface="Cabin"/>
                <a:sym typeface="Cabin"/>
              </a:rPr>
              <a:t>introduction, services</a:t>
            </a:r>
            <a:endParaRPr/>
          </a:p>
          <a:p>
            <a:pPr marL="457200" marR="0" lvl="0" indent="-457200" algn="l" rtl="0">
              <a:lnSpc>
                <a:spcPct val="85000"/>
              </a:lnSpc>
              <a:spcBef>
                <a:spcPts val="560"/>
              </a:spcBef>
              <a:spcAft>
                <a:spcPts val="0"/>
              </a:spcAft>
              <a:buClr>
                <a:srgbClr val="000099"/>
              </a:buClr>
              <a:buSzPts val="1820"/>
              <a:buFont typeface="Noto Sans Symbols"/>
              <a:buNone/>
            </a:pPr>
            <a:r>
              <a:rPr lang="en-US" sz="2800" b="0" i="0" u="none" strike="noStrike" cap="none">
                <a:solidFill>
                  <a:srgbClr val="000099"/>
                </a:solidFill>
                <a:latin typeface="Cabin"/>
                <a:ea typeface="Cabin"/>
                <a:cs typeface="Cabin"/>
                <a:sym typeface="Cabin"/>
              </a:rPr>
              <a:t>5.2</a:t>
            </a:r>
            <a:r>
              <a:rPr lang="en-US" sz="2800" b="0" i="0" u="none" strike="noStrike" cap="none">
                <a:solidFill>
                  <a:srgbClr val="CC0000"/>
                </a:solidFill>
                <a:latin typeface="Cabin"/>
                <a:ea typeface="Cabin"/>
                <a:cs typeface="Cabin"/>
                <a:sym typeface="Cabin"/>
              </a:rPr>
              <a:t> </a:t>
            </a:r>
            <a:r>
              <a:rPr lang="en-US" sz="2800" b="0" i="0" u="none" strike="noStrike" cap="none">
                <a:solidFill>
                  <a:schemeClr val="dk1"/>
                </a:solidFill>
                <a:latin typeface="Cabin"/>
                <a:ea typeface="Cabin"/>
                <a:cs typeface="Cabin"/>
                <a:sym typeface="Cabin"/>
              </a:rPr>
              <a:t>error detection, correction </a:t>
            </a:r>
            <a:endParaRPr/>
          </a:p>
          <a:p>
            <a:pPr marL="457200" marR="0" lvl="0" indent="-457200" algn="l" rtl="0">
              <a:lnSpc>
                <a:spcPct val="85000"/>
              </a:lnSpc>
              <a:spcBef>
                <a:spcPts val="560"/>
              </a:spcBef>
              <a:spcAft>
                <a:spcPts val="0"/>
              </a:spcAft>
              <a:buClr>
                <a:srgbClr val="000099"/>
              </a:buClr>
              <a:buSzPts val="1820"/>
              <a:buFont typeface="Noto Sans Symbols"/>
              <a:buNone/>
            </a:pPr>
            <a:r>
              <a:rPr lang="en-US" sz="2800" b="0" i="0" u="none" strike="noStrike" cap="none">
                <a:solidFill>
                  <a:srgbClr val="000099"/>
                </a:solidFill>
                <a:latin typeface="Cabin"/>
                <a:ea typeface="Cabin"/>
                <a:cs typeface="Cabin"/>
                <a:sym typeface="Cabin"/>
              </a:rPr>
              <a:t>5.3</a:t>
            </a:r>
            <a:r>
              <a:rPr lang="en-US" sz="2800" b="0" i="0" u="none" strike="noStrike" cap="none">
                <a:solidFill>
                  <a:srgbClr val="CC0000"/>
                </a:solidFill>
                <a:latin typeface="Cabin"/>
                <a:ea typeface="Cabin"/>
                <a:cs typeface="Cabin"/>
                <a:sym typeface="Cabin"/>
              </a:rPr>
              <a:t> </a:t>
            </a:r>
            <a:r>
              <a:rPr lang="en-US" sz="2800" b="0" i="0" u="none" strike="noStrike" cap="none">
                <a:solidFill>
                  <a:schemeClr val="dk1"/>
                </a:solidFill>
                <a:latin typeface="Cabin"/>
                <a:ea typeface="Cabin"/>
                <a:cs typeface="Cabin"/>
                <a:sym typeface="Cabin"/>
              </a:rPr>
              <a:t>multiple access protocols</a:t>
            </a:r>
            <a:endParaRPr/>
          </a:p>
          <a:p>
            <a:pPr marL="457200" marR="0" lvl="0" indent="-457200" algn="l" rtl="0">
              <a:lnSpc>
                <a:spcPct val="85000"/>
              </a:lnSpc>
              <a:spcBef>
                <a:spcPts val="560"/>
              </a:spcBef>
              <a:spcAft>
                <a:spcPts val="0"/>
              </a:spcAft>
              <a:buClr>
                <a:srgbClr val="000099"/>
              </a:buClr>
              <a:buSzPts val="1820"/>
              <a:buFont typeface="Noto Sans Symbols"/>
              <a:buNone/>
            </a:pPr>
            <a:r>
              <a:rPr lang="en-US" sz="2800" b="0" i="0" u="none" strike="noStrike" cap="none">
                <a:solidFill>
                  <a:srgbClr val="CC0000"/>
                </a:solidFill>
                <a:latin typeface="Cabin"/>
                <a:ea typeface="Cabin"/>
                <a:cs typeface="Cabin"/>
                <a:sym typeface="Cabin"/>
              </a:rPr>
              <a:t>5.4 LANs</a:t>
            </a:r>
            <a:endParaRPr sz="2800" b="0" i="0" u="none" strike="noStrike" cap="none">
              <a:solidFill>
                <a:srgbClr val="CC0000"/>
              </a:solidFill>
              <a:latin typeface="Cabin"/>
              <a:ea typeface="Cabin"/>
              <a:cs typeface="Cabin"/>
              <a:sym typeface="Cabin"/>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rgbClr val="CC0000"/>
                </a:solidFill>
                <a:latin typeface="Cabin"/>
                <a:ea typeface="Cabin"/>
                <a:cs typeface="Cabin"/>
                <a:sym typeface="Cabin"/>
              </a:rPr>
              <a:t>addressing, ARP</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Ethernet</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switches</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VLANS</a:t>
            </a:r>
            <a:endParaRPr sz="2400" b="0" i="0" u="none" strike="noStrike" cap="none">
              <a:solidFill>
                <a:schemeClr val="dk1"/>
              </a:solidFill>
              <a:latin typeface="Cabin"/>
              <a:ea typeface="Cabin"/>
              <a:cs typeface="Cabin"/>
              <a:sym typeface="Cabin"/>
            </a:endParaRPr>
          </a:p>
        </p:txBody>
      </p:sp>
      <p:sp>
        <p:nvSpPr>
          <p:cNvPr id="648" name="Google Shape;648;p37"/>
          <p:cNvSpPr txBox="1">
            <a:spLocks noGrp="1"/>
          </p:cNvSpPr>
          <p:nvPr>
            <p:ph type="body" idx="2"/>
          </p:nvPr>
        </p:nvSpPr>
        <p:spPr>
          <a:xfrm>
            <a:off x="4495800" y="1600200"/>
            <a:ext cx="4054475" cy="46482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85000"/>
              </a:lnSpc>
              <a:spcBef>
                <a:spcPts val="0"/>
              </a:spcBef>
              <a:spcAft>
                <a:spcPts val="0"/>
              </a:spcAft>
              <a:buClr>
                <a:srgbClr val="000099"/>
              </a:buClr>
              <a:buSzPts val="1820"/>
              <a:buFont typeface="Noto Sans Symbols"/>
              <a:buNone/>
            </a:pPr>
            <a:r>
              <a:rPr lang="en-US" sz="2800" b="0" i="0" u="none" strike="noStrike" cap="none">
                <a:solidFill>
                  <a:srgbClr val="000099"/>
                </a:solidFill>
                <a:latin typeface="Cabin"/>
                <a:ea typeface="Cabin"/>
                <a:cs typeface="Cabin"/>
                <a:sym typeface="Cabin"/>
              </a:rPr>
              <a:t>5.5</a:t>
            </a:r>
            <a:r>
              <a:rPr lang="en-US" sz="2800" b="0" i="0" u="none" strike="noStrike" cap="none">
                <a:solidFill>
                  <a:schemeClr val="dk1"/>
                </a:solidFill>
                <a:latin typeface="Cabin"/>
                <a:ea typeface="Cabin"/>
                <a:cs typeface="Cabin"/>
                <a:sym typeface="Cabin"/>
              </a:rPr>
              <a:t> link virtualization: MPLS</a:t>
            </a:r>
            <a:endParaRPr/>
          </a:p>
          <a:p>
            <a:pPr marL="457200" marR="0" lvl="0" indent="-457200" algn="l" rtl="0">
              <a:lnSpc>
                <a:spcPct val="85000"/>
              </a:lnSpc>
              <a:spcBef>
                <a:spcPts val="560"/>
              </a:spcBef>
              <a:spcAft>
                <a:spcPts val="0"/>
              </a:spcAft>
              <a:buClr>
                <a:srgbClr val="000099"/>
              </a:buClr>
              <a:buSzPts val="1820"/>
              <a:buFont typeface="Noto Sans Symbols"/>
              <a:buNone/>
            </a:pPr>
            <a:r>
              <a:rPr lang="en-US" sz="2800" b="0" i="0" u="none" strike="noStrike" cap="none">
                <a:solidFill>
                  <a:srgbClr val="000099"/>
                </a:solidFill>
                <a:latin typeface="Cabin"/>
                <a:ea typeface="Cabin"/>
                <a:cs typeface="Cabin"/>
                <a:sym typeface="Cabin"/>
              </a:rPr>
              <a:t>5.6</a:t>
            </a:r>
            <a:r>
              <a:rPr lang="en-US" sz="2800" b="0" i="0" u="none" strike="noStrike" cap="none">
                <a:solidFill>
                  <a:schemeClr val="dk1"/>
                </a:solidFill>
                <a:latin typeface="Cabin"/>
                <a:ea typeface="Cabin"/>
                <a:cs typeface="Cabin"/>
                <a:sym typeface="Cabin"/>
              </a:rPr>
              <a:t> data center networking</a:t>
            </a:r>
            <a:endParaRPr sz="2800" b="0" i="0" u="none" strike="noStrike" cap="none">
              <a:solidFill>
                <a:schemeClr val="dk1"/>
              </a:solidFill>
              <a:latin typeface="Cabin"/>
              <a:ea typeface="Cabin"/>
              <a:cs typeface="Cabin"/>
              <a:sym typeface="Cabin"/>
            </a:endParaRPr>
          </a:p>
          <a:p>
            <a:pPr marL="457200" marR="0" lvl="0" indent="-457200" algn="l" rtl="0">
              <a:lnSpc>
                <a:spcPct val="85000"/>
              </a:lnSpc>
              <a:spcBef>
                <a:spcPts val="560"/>
              </a:spcBef>
              <a:spcAft>
                <a:spcPts val="0"/>
              </a:spcAft>
              <a:buClr>
                <a:srgbClr val="000099"/>
              </a:buClr>
              <a:buSzPts val="1820"/>
              <a:buFont typeface="Noto Sans Symbols"/>
              <a:buNone/>
            </a:pPr>
            <a:r>
              <a:rPr lang="en-US" sz="2800" b="0" i="0" u="none" strike="noStrike" cap="none">
                <a:solidFill>
                  <a:srgbClr val="000099"/>
                </a:solidFill>
                <a:latin typeface="Cabin"/>
                <a:ea typeface="Cabin"/>
                <a:cs typeface="Cabin"/>
                <a:sym typeface="Cabin"/>
              </a:rPr>
              <a:t>5.7</a:t>
            </a:r>
            <a:r>
              <a:rPr lang="en-US" sz="2800" b="0" i="0" u="none" strike="noStrike" cap="none">
                <a:solidFill>
                  <a:schemeClr val="dk1"/>
                </a:solidFill>
                <a:latin typeface="Cabin"/>
                <a:ea typeface="Cabin"/>
                <a:cs typeface="Cabin"/>
                <a:sym typeface="Cabin"/>
              </a:rPr>
              <a:t> a day in the life of a web request</a:t>
            </a:r>
            <a:endParaRPr/>
          </a:p>
          <a:p>
            <a:pPr marL="457200" marR="0" lvl="0" indent="-457200" algn="l" rtl="0">
              <a:lnSpc>
                <a:spcPct val="85000"/>
              </a:lnSpc>
              <a:spcBef>
                <a:spcPts val="520"/>
              </a:spcBef>
              <a:spcAft>
                <a:spcPts val="0"/>
              </a:spcAft>
              <a:buClr>
                <a:srgbClr val="000099"/>
              </a:buClr>
              <a:buSzPts val="1690"/>
              <a:buFont typeface="Noto Sans Symbols"/>
              <a:buNone/>
            </a:pPr>
            <a:endParaRPr sz="2600" b="0" i="0" u="none" strike="noStrike" cap="none">
              <a:solidFill>
                <a:schemeClr val="dk1"/>
              </a:solidFill>
              <a:latin typeface="Cabin"/>
              <a:ea typeface="Cabin"/>
              <a:cs typeface="Cabin"/>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533400" y="228600"/>
            <a:ext cx="818769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a:solidFill>
                  <a:srgbClr val="000099"/>
                </a:solidFill>
                <a:latin typeface="Arial"/>
                <a:ea typeface="Arial"/>
                <a:cs typeface="Arial"/>
                <a:sym typeface="Arial"/>
              </a:rPr>
              <a:t>Purpose of the Data Link Layer</a:t>
            </a:r>
            <a:br>
              <a:rPr lang="en-US" sz="4400" b="0" i="0" u="none" strike="noStrike" cap="none">
                <a:solidFill>
                  <a:srgbClr val="000099"/>
                </a:solidFill>
                <a:latin typeface="Arial"/>
                <a:ea typeface="Arial"/>
                <a:cs typeface="Arial"/>
                <a:sym typeface="Arial"/>
              </a:rPr>
            </a:br>
            <a:r>
              <a:rPr lang="en-US" sz="4400" b="0" i="0" u="none" strike="noStrike" cap="none">
                <a:solidFill>
                  <a:srgbClr val="000099"/>
                </a:solidFill>
                <a:latin typeface="Cabin"/>
                <a:ea typeface="Cabin"/>
                <a:cs typeface="Cabin"/>
                <a:sym typeface="Cabin"/>
              </a:rPr>
              <a:t>Data Link Layer</a:t>
            </a:r>
            <a:endParaRPr/>
          </a:p>
        </p:txBody>
      </p:sp>
      <p:pic>
        <p:nvPicPr>
          <p:cNvPr id="102" name="Google Shape;102;p14"/>
          <p:cNvPicPr preferRelativeResize="0"/>
          <p:nvPr/>
        </p:nvPicPr>
        <p:blipFill rotWithShape="1">
          <a:blip r:embed="rId3">
            <a:alphaModFix/>
          </a:blip>
          <a:srcRect/>
          <a:stretch/>
        </p:blipFill>
        <p:spPr>
          <a:xfrm>
            <a:off x="352425" y="1581150"/>
            <a:ext cx="8439150" cy="4619625"/>
          </a:xfrm>
          <a:prstGeom prst="rect">
            <a:avLst/>
          </a:prstGeom>
          <a:noFill/>
          <a:ln w="9525" cap="flat" cmpd="sng">
            <a:solidFill>
              <a:schemeClr val="dk1"/>
            </a:solidFill>
            <a:prstDash val="solid"/>
            <a:miter lim="800000"/>
            <a:headEnd type="none" w="sm" len="sm"/>
            <a:tailEnd type="none" w="sm" len="sm"/>
          </a:ln>
        </p:spPr>
      </p:pic>
      <p:pic>
        <p:nvPicPr>
          <p:cNvPr id="103" name="Google Shape;103;p14"/>
          <p:cNvPicPr preferRelativeResize="0"/>
          <p:nvPr/>
        </p:nvPicPr>
        <p:blipFill rotWithShape="1">
          <a:blip r:embed="rId4">
            <a:alphaModFix/>
          </a:blip>
          <a:srcRect/>
          <a:stretch/>
        </p:blipFill>
        <p:spPr>
          <a:xfrm>
            <a:off x="3601538" y="1766261"/>
            <a:ext cx="5035732" cy="1268078"/>
          </a:xfrm>
          <a:prstGeom prst="rect">
            <a:avLst/>
          </a:prstGeom>
          <a:noFill/>
          <a:ln>
            <a:noFill/>
          </a:ln>
        </p:spPr>
      </p:pic>
    </p:spTree>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38"/>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Link Layer</a:t>
            </a:r>
            <a:endParaRPr/>
          </a:p>
        </p:txBody>
      </p:sp>
      <p:sp>
        <p:nvSpPr>
          <p:cNvPr id="655" name="Google Shape;655;p38"/>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5-</a:t>
            </a:r>
            <a:fld id="{00000000-1234-1234-1234-123412341234}" type="slidenum">
              <a:rPr lang="en-US" sz="1200" i="0">
                <a:solidFill>
                  <a:schemeClr val="dk1"/>
                </a:solidFill>
                <a:latin typeface="Arial"/>
                <a:ea typeface="Arial"/>
                <a:cs typeface="Arial"/>
                <a:sym typeface="Arial"/>
              </a:rPr>
              <a:t>30</a:t>
            </a:fld>
            <a:endParaRPr sz="1200" i="0">
              <a:solidFill>
                <a:schemeClr val="dk1"/>
              </a:solidFill>
              <a:latin typeface="Arial"/>
              <a:ea typeface="Arial"/>
              <a:cs typeface="Arial"/>
              <a:sym typeface="Arial"/>
            </a:endParaRPr>
          </a:p>
        </p:txBody>
      </p:sp>
      <p:sp>
        <p:nvSpPr>
          <p:cNvPr id="656" name="Google Shape;656;p38"/>
          <p:cNvSpPr txBox="1">
            <a:spLocks noGrp="1"/>
          </p:cNvSpPr>
          <p:nvPr>
            <p:ph type="title"/>
          </p:nvPr>
        </p:nvSpPr>
        <p:spPr>
          <a:xfrm>
            <a:off x="533400" y="228600"/>
            <a:ext cx="818769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0" i="0" u="none" strike="noStrike" cap="none">
                <a:solidFill>
                  <a:srgbClr val="000099"/>
                </a:solidFill>
                <a:latin typeface="Cabin"/>
                <a:ea typeface="Cabin"/>
                <a:cs typeface="Cabin"/>
                <a:sym typeface="Cabin"/>
              </a:rPr>
              <a:t>MAC</a:t>
            </a:r>
            <a:r>
              <a:rPr lang="en-US" sz="4400" b="0" i="0" u="none" strike="noStrike" cap="none">
                <a:solidFill>
                  <a:srgbClr val="000099"/>
                </a:solidFill>
                <a:latin typeface="Cabin"/>
                <a:ea typeface="Cabin"/>
                <a:cs typeface="Cabin"/>
                <a:sym typeface="Cabin"/>
              </a:rPr>
              <a:t> addresses and </a:t>
            </a:r>
            <a:r>
              <a:rPr lang="en-US" sz="4000" b="0" i="0" u="none" strike="noStrike" cap="none">
                <a:solidFill>
                  <a:srgbClr val="000099"/>
                </a:solidFill>
                <a:latin typeface="Cabin"/>
                <a:ea typeface="Cabin"/>
                <a:cs typeface="Cabin"/>
                <a:sym typeface="Cabin"/>
              </a:rPr>
              <a:t>ARP</a:t>
            </a:r>
            <a:endParaRPr/>
          </a:p>
        </p:txBody>
      </p:sp>
      <p:sp>
        <p:nvSpPr>
          <p:cNvPr id="657" name="Google Shape;657;p38"/>
          <p:cNvSpPr txBox="1">
            <a:spLocks noGrp="1"/>
          </p:cNvSpPr>
          <p:nvPr>
            <p:ph type="body" idx="1"/>
          </p:nvPr>
        </p:nvSpPr>
        <p:spPr>
          <a:xfrm>
            <a:off x="533400" y="1600200"/>
            <a:ext cx="8247063" cy="4648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1820"/>
              <a:buFont typeface="Noto Sans Symbols"/>
              <a:buChar char="❖"/>
            </a:pPr>
            <a:r>
              <a:rPr lang="en-US" sz="2800" b="0" i="0" u="none" strike="noStrike" cap="none">
                <a:solidFill>
                  <a:schemeClr val="dk1"/>
                </a:solidFill>
                <a:latin typeface="Cabin"/>
                <a:ea typeface="Cabin"/>
                <a:cs typeface="Cabin"/>
                <a:sym typeface="Cabin"/>
              </a:rPr>
              <a:t>MAC (or LAN or physical or Ethernet) address:</a:t>
            </a:r>
            <a:r>
              <a:rPr lang="en-US" sz="2800" b="0" i="0" u="none" strike="noStrike" cap="none">
                <a:solidFill>
                  <a:srgbClr val="FF0000"/>
                </a:solidFill>
                <a:latin typeface="Cabin"/>
                <a:ea typeface="Cabin"/>
                <a:cs typeface="Cabin"/>
                <a:sym typeface="Cabin"/>
              </a:rPr>
              <a:t> </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function:</a:t>
            </a:r>
            <a:r>
              <a:rPr lang="en-US" sz="2400" b="0" i="0" u="none" strike="noStrike" cap="none">
                <a:solidFill>
                  <a:schemeClr val="accent2"/>
                </a:solidFill>
                <a:latin typeface="Cabin"/>
                <a:ea typeface="Cabin"/>
                <a:cs typeface="Cabin"/>
                <a:sym typeface="Cabin"/>
              </a:rPr>
              <a:t> </a:t>
            </a:r>
            <a:r>
              <a:rPr lang="en-US" sz="2400" b="0" i="1" u="none" strike="noStrike" cap="none">
                <a:solidFill>
                  <a:srgbClr val="CC0000"/>
                </a:solidFill>
                <a:latin typeface="Cabin"/>
                <a:ea typeface="Cabin"/>
                <a:cs typeface="Cabin"/>
                <a:sym typeface="Cabin"/>
              </a:rPr>
              <a:t>used ‘locally” to get frame from one interface to another physically-connected interface (same network, in IP-addressing sense)</a:t>
            </a:r>
            <a:endParaRPr/>
          </a:p>
          <a:p>
            <a:pPr marL="742950" marR="0" lvl="1" indent="-285750" algn="l" rtl="0">
              <a:lnSpc>
                <a:spcPct val="90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48 bit MAC address (for most LANs) burned in NIC ROM, also sometimes software settable</a:t>
            </a:r>
            <a:endParaRPr/>
          </a:p>
          <a:p>
            <a:pPr marL="742950" marR="0" lvl="1" indent="-285750" algn="l" rtl="0">
              <a:lnSpc>
                <a:spcPct val="90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e.g.: 1A-2F-BB-76-09-AD</a:t>
            </a:r>
            <a:endParaRPr/>
          </a:p>
          <a:p>
            <a:pPr marL="742950" marR="0" lvl="1" indent="-133350" algn="l" rtl="0">
              <a:lnSpc>
                <a:spcPct val="90000"/>
              </a:lnSpc>
              <a:spcBef>
                <a:spcPts val="480"/>
              </a:spcBef>
              <a:spcAft>
                <a:spcPts val="0"/>
              </a:spcAft>
              <a:buClr>
                <a:srgbClr val="000099"/>
              </a:buClr>
              <a:buSzPts val="2400"/>
              <a:buFont typeface="Noto Sans Symbols"/>
              <a:buNone/>
            </a:pPr>
            <a:endParaRPr sz="2400" b="0" i="0" u="none" strike="noStrike" cap="none">
              <a:solidFill>
                <a:schemeClr val="dk1"/>
              </a:solidFill>
              <a:latin typeface="Cabin"/>
              <a:ea typeface="Cabin"/>
              <a:cs typeface="Cabin"/>
              <a:sym typeface="Cabin"/>
            </a:endParaRPr>
          </a:p>
        </p:txBody>
      </p:sp>
      <p:pic>
        <p:nvPicPr>
          <p:cNvPr id="658" name="Google Shape;658;p38" descr="underline_base"/>
          <p:cNvPicPr preferRelativeResize="0"/>
          <p:nvPr/>
        </p:nvPicPr>
        <p:blipFill rotWithShape="1">
          <a:blip r:embed="rId3">
            <a:alphaModFix/>
          </a:blip>
          <a:srcRect/>
          <a:stretch/>
        </p:blipFill>
        <p:spPr>
          <a:xfrm>
            <a:off x="612775" y="1028700"/>
            <a:ext cx="5484813" cy="173038"/>
          </a:xfrm>
          <a:prstGeom prst="rect">
            <a:avLst/>
          </a:prstGeom>
          <a:noFill/>
          <a:ln>
            <a:noFill/>
          </a:ln>
        </p:spPr>
      </p:pic>
      <p:sp>
        <p:nvSpPr>
          <p:cNvPr id="659" name="Google Shape;659;p38"/>
          <p:cNvSpPr txBox="1"/>
          <p:nvPr/>
        </p:nvSpPr>
        <p:spPr>
          <a:xfrm>
            <a:off x="1194118" y="4401661"/>
            <a:ext cx="3575050" cy="6413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i="0">
                <a:solidFill>
                  <a:srgbClr val="000099"/>
                </a:solidFill>
                <a:latin typeface="Arial"/>
                <a:ea typeface="Arial"/>
                <a:cs typeface="Arial"/>
                <a:sym typeface="Arial"/>
              </a:rPr>
              <a:t>hexadecimal (base 16) notation</a:t>
            </a:r>
            <a:endParaRPr/>
          </a:p>
          <a:p>
            <a:pPr marL="0" marR="0" lvl="0" indent="0" algn="ctr" rtl="0">
              <a:spcBef>
                <a:spcPts val="0"/>
              </a:spcBef>
              <a:spcAft>
                <a:spcPts val="0"/>
              </a:spcAft>
              <a:buNone/>
            </a:pPr>
            <a:r>
              <a:rPr lang="en-US" sz="1800" i="0">
                <a:solidFill>
                  <a:srgbClr val="000099"/>
                </a:solidFill>
                <a:latin typeface="Arial"/>
                <a:ea typeface="Arial"/>
                <a:cs typeface="Arial"/>
                <a:sym typeface="Arial"/>
              </a:rPr>
              <a:t>(each “number” represents 4 bits)</a:t>
            </a:r>
            <a:endParaRPr sz="1800" i="0">
              <a:solidFill>
                <a:srgbClr val="000099"/>
              </a:solidFill>
              <a:latin typeface="Arial"/>
              <a:ea typeface="Arial"/>
              <a:cs typeface="Arial"/>
              <a:sym typeface="Arial"/>
            </a:endParaRPr>
          </a:p>
        </p:txBody>
      </p:sp>
      <p:cxnSp>
        <p:nvCxnSpPr>
          <p:cNvPr id="660" name="Google Shape;660;p38"/>
          <p:cNvCxnSpPr/>
          <p:nvPr/>
        </p:nvCxnSpPr>
        <p:spPr>
          <a:xfrm rot="10800000" flipH="1">
            <a:off x="2495551" y="4148773"/>
            <a:ext cx="188912" cy="3302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9"/>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Link Layer</a:t>
            </a:r>
            <a:endParaRPr/>
          </a:p>
        </p:txBody>
      </p:sp>
      <p:sp>
        <p:nvSpPr>
          <p:cNvPr id="667" name="Google Shape;667;p39"/>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5-</a:t>
            </a:r>
            <a:fld id="{00000000-1234-1234-1234-123412341234}" type="slidenum">
              <a:rPr lang="en-US" sz="1200" i="0">
                <a:solidFill>
                  <a:schemeClr val="dk1"/>
                </a:solidFill>
                <a:latin typeface="Arial"/>
                <a:ea typeface="Arial"/>
                <a:cs typeface="Arial"/>
                <a:sym typeface="Arial"/>
              </a:rPr>
              <a:t>31</a:t>
            </a:fld>
            <a:endParaRPr sz="1200" i="0">
              <a:solidFill>
                <a:schemeClr val="dk1"/>
              </a:solidFill>
              <a:latin typeface="Arial"/>
              <a:ea typeface="Arial"/>
              <a:cs typeface="Arial"/>
              <a:sym typeface="Arial"/>
            </a:endParaRPr>
          </a:p>
        </p:txBody>
      </p:sp>
      <p:sp>
        <p:nvSpPr>
          <p:cNvPr id="668" name="Google Shape;668;p39"/>
          <p:cNvSpPr txBox="1">
            <a:spLocks noGrp="1"/>
          </p:cNvSpPr>
          <p:nvPr>
            <p:ph type="title"/>
          </p:nvPr>
        </p:nvSpPr>
        <p:spPr>
          <a:xfrm>
            <a:off x="533400" y="228600"/>
            <a:ext cx="818769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LAN addresses and ARP</a:t>
            </a:r>
            <a:endParaRPr/>
          </a:p>
        </p:txBody>
      </p:sp>
      <p:sp>
        <p:nvSpPr>
          <p:cNvPr id="669" name="Google Shape;669;p39"/>
          <p:cNvSpPr txBox="1"/>
          <p:nvPr/>
        </p:nvSpPr>
        <p:spPr>
          <a:xfrm>
            <a:off x="585788" y="1309688"/>
            <a:ext cx="6899275" cy="5191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i="0">
                <a:solidFill>
                  <a:schemeClr val="dk1"/>
                </a:solidFill>
                <a:latin typeface="Cabin"/>
                <a:ea typeface="Cabin"/>
                <a:cs typeface="Cabin"/>
                <a:sym typeface="Cabin"/>
              </a:rPr>
              <a:t>each adapter on LAN has unique </a:t>
            </a:r>
            <a:r>
              <a:rPr lang="en-US" sz="2800" i="1">
                <a:solidFill>
                  <a:srgbClr val="CC0000"/>
                </a:solidFill>
                <a:latin typeface="Cabin"/>
                <a:ea typeface="Cabin"/>
                <a:cs typeface="Cabin"/>
                <a:sym typeface="Cabin"/>
              </a:rPr>
              <a:t>LAN</a:t>
            </a:r>
            <a:r>
              <a:rPr lang="en-US" sz="2800" i="0">
                <a:solidFill>
                  <a:schemeClr val="dk1"/>
                </a:solidFill>
                <a:latin typeface="Cabin"/>
                <a:ea typeface="Cabin"/>
                <a:cs typeface="Cabin"/>
                <a:sym typeface="Cabin"/>
              </a:rPr>
              <a:t> address</a:t>
            </a:r>
            <a:endParaRPr/>
          </a:p>
        </p:txBody>
      </p:sp>
      <p:sp>
        <p:nvSpPr>
          <p:cNvPr id="670" name="Google Shape;670;p39"/>
          <p:cNvSpPr txBox="1"/>
          <p:nvPr/>
        </p:nvSpPr>
        <p:spPr>
          <a:xfrm>
            <a:off x="6918325" y="3890963"/>
            <a:ext cx="958850" cy="3667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chemeClr val="dk1"/>
                </a:solidFill>
                <a:latin typeface="Arial"/>
                <a:ea typeface="Arial"/>
                <a:cs typeface="Arial"/>
                <a:sym typeface="Arial"/>
              </a:rPr>
              <a:t>adapter</a:t>
            </a:r>
            <a:endParaRPr/>
          </a:p>
        </p:txBody>
      </p:sp>
      <p:sp>
        <p:nvSpPr>
          <p:cNvPr id="671" name="Google Shape;671;p39"/>
          <p:cNvSpPr/>
          <p:nvPr/>
        </p:nvSpPr>
        <p:spPr>
          <a:xfrm>
            <a:off x="2152650" y="3262313"/>
            <a:ext cx="2046288" cy="2049462"/>
          </a:xfrm>
          <a:custGeom>
            <a:avLst/>
            <a:gdLst/>
            <a:ahLst/>
            <a:cxnLst/>
            <a:rect l="l" t="t" r="r" b="b"/>
            <a:pathLst>
              <a:path w="1292" h="1255" extrusionOk="0">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672" name="Google Shape;672;p39"/>
          <p:cNvCxnSpPr/>
          <p:nvPr/>
        </p:nvCxnSpPr>
        <p:spPr>
          <a:xfrm>
            <a:off x="1300163" y="3940175"/>
            <a:ext cx="901700" cy="0"/>
          </a:xfrm>
          <a:prstGeom prst="straightConnector1">
            <a:avLst/>
          </a:prstGeom>
          <a:noFill/>
          <a:ln w="9525" cap="flat" cmpd="sng">
            <a:solidFill>
              <a:schemeClr val="dk1"/>
            </a:solidFill>
            <a:prstDash val="solid"/>
            <a:round/>
            <a:headEnd type="none" w="med" len="med"/>
            <a:tailEnd type="none" w="med" len="med"/>
          </a:ln>
        </p:spPr>
      </p:cxnSp>
      <p:cxnSp>
        <p:nvCxnSpPr>
          <p:cNvPr id="673" name="Google Shape;673;p39"/>
          <p:cNvCxnSpPr/>
          <p:nvPr/>
        </p:nvCxnSpPr>
        <p:spPr>
          <a:xfrm>
            <a:off x="3309938" y="2808288"/>
            <a:ext cx="0" cy="655637"/>
          </a:xfrm>
          <a:prstGeom prst="straightConnector1">
            <a:avLst/>
          </a:prstGeom>
          <a:noFill/>
          <a:ln w="9525" cap="flat" cmpd="sng">
            <a:solidFill>
              <a:schemeClr val="dk1"/>
            </a:solidFill>
            <a:prstDash val="solid"/>
            <a:round/>
            <a:headEnd type="none" w="med" len="med"/>
            <a:tailEnd type="none" w="med" len="med"/>
          </a:ln>
        </p:spPr>
      </p:cxnSp>
      <p:cxnSp>
        <p:nvCxnSpPr>
          <p:cNvPr id="674" name="Google Shape;674;p39"/>
          <p:cNvCxnSpPr/>
          <p:nvPr/>
        </p:nvCxnSpPr>
        <p:spPr>
          <a:xfrm rot="10800000">
            <a:off x="4173538" y="4108450"/>
            <a:ext cx="796925" cy="0"/>
          </a:xfrm>
          <a:prstGeom prst="straightConnector1">
            <a:avLst/>
          </a:prstGeom>
          <a:noFill/>
          <a:ln w="9525" cap="flat" cmpd="sng">
            <a:solidFill>
              <a:schemeClr val="dk1"/>
            </a:solidFill>
            <a:prstDash val="solid"/>
            <a:round/>
            <a:headEnd type="none" w="med" len="med"/>
            <a:tailEnd type="none" w="med" len="med"/>
          </a:ln>
        </p:spPr>
      </p:cxnSp>
      <p:cxnSp>
        <p:nvCxnSpPr>
          <p:cNvPr id="675" name="Google Shape;675;p39"/>
          <p:cNvCxnSpPr/>
          <p:nvPr/>
        </p:nvCxnSpPr>
        <p:spPr>
          <a:xfrm rot="10800000">
            <a:off x="3271838" y="5113338"/>
            <a:ext cx="0" cy="438150"/>
          </a:xfrm>
          <a:prstGeom prst="straightConnector1">
            <a:avLst/>
          </a:prstGeom>
          <a:noFill/>
          <a:ln w="9525" cap="flat" cmpd="sng">
            <a:solidFill>
              <a:schemeClr val="dk1"/>
            </a:solidFill>
            <a:prstDash val="solid"/>
            <a:round/>
            <a:headEnd type="none" w="med" len="med"/>
            <a:tailEnd type="none" w="med" len="med"/>
          </a:ln>
        </p:spPr>
      </p:cxnSp>
      <p:sp>
        <p:nvSpPr>
          <p:cNvPr id="676" name="Google Shape;676;p39"/>
          <p:cNvSpPr txBox="1"/>
          <p:nvPr/>
        </p:nvSpPr>
        <p:spPr>
          <a:xfrm>
            <a:off x="3630613" y="2513013"/>
            <a:ext cx="1781175"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0">
                <a:solidFill>
                  <a:schemeClr val="dk1"/>
                </a:solidFill>
                <a:latin typeface="Arial"/>
                <a:ea typeface="Arial"/>
                <a:cs typeface="Arial"/>
                <a:sym typeface="Arial"/>
              </a:rPr>
              <a:t>1A-2F-BB-76-09-AD</a:t>
            </a:r>
            <a:endParaRPr/>
          </a:p>
        </p:txBody>
      </p:sp>
      <p:cxnSp>
        <p:nvCxnSpPr>
          <p:cNvPr id="677" name="Google Shape;677;p39"/>
          <p:cNvCxnSpPr/>
          <p:nvPr/>
        </p:nvCxnSpPr>
        <p:spPr>
          <a:xfrm rot="10800000">
            <a:off x="3449638" y="2652713"/>
            <a:ext cx="257175" cy="12700"/>
          </a:xfrm>
          <a:prstGeom prst="straightConnector1">
            <a:avLst/>
          </a:prstGeom>
          <a:noFill/>
          <a:ln w="9525" cap="flat" cmpd="sng">
            <a:solidFill>
              <a:schemeClr val="dk1"/>
            </a:solidFill>
            <a:prstDash val="solid"/>
            <a:round/>
            <a:headEnd type="none" w="med" len="med"/>
            <a:tailEnd type="triangle" w="med" len="med"/>
          </a:ln>
        </p:spPr>
      </p:cxnSp>
      <p:cxnSp>
        <p:nvCxnSpPr>
          <p:cNvPr id="678" name="Google Shape;678;p39"/>
          <p:cNvCxnSpPr/>
          <p:nvPr/>
        </p:nvCxnSpPr>
        <p:spPr>
          <a:xfrm rot="10800000">
            <a:off x="4999038" y="4289425"/>
            <a:ext cx="0" cy="373063"/>
          </a:xfrm>
          <a:prstGeom prst="straightConnector1">
            <a:avLst/>
          </a:prstGeom>
          <a:noFill/>
          <a:ln w="9525" cap="flat" cmpd="sng">
            <a:solidFill>
              <a:schemeClr val="dk1"/>
            </a:solidFill>
            <a:prstDash val="solid"/>
            <a:round/>
            <a:headEnd type="none" w="med" len="med"/>
            <a:tailEnd type="triangle" w="med" len="med"/>
          </a:ln>
        </p:spPr>
      </p:cxnSp>
      <p:sp>
        <p:nvSpPr>
          <p:cNvPr id="679" name="Google Shape;679;p39"/>
          <p:cNvSpPr txBox="1"/>
          <p:nvPr/>
        </p:nvSpPr>
        <p:spPr>
          <a:xfrm>
            <a:off x="4479925" y="4662488"/>
            <a:ext cx="17399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0">
                <a:solidFill>
                  <a:schemeClr val="dk1"/>
                </a:solidFill>
                <a:latin typeface="Arial"/>
                <a:ea typeface="Arial"/>
                <a:cs typeface="Arial"/>
                <a:sym typeface="Arial"/>
              </a:rPr>
              <a:t>58-23-D7-FA-20-B0</a:t>
            </a:r>
            <a:endParaRPr/>
          </a:p>
        </p:txBody>
      </p:sp>
      <p:cxnSp>
        <p:nvCxnSpPr>
          <p:cNvPr id="680" name="Google Shape;680;p39"/>
          <p:cNvCxnSpPr/>
          <p:nvPr/>
        </p:nvCxnSpPr>
        <p:spPr>
          <a:xfrm rot="10800000">
            <a:off x="3375025" y="5667375"/>
            <a:ext cx="360363" cy="0"/>
          </a:xfrm>
          <a:prstGeom prst="straightConnector1">
            <a:avLst/>
          </a:prstGeom>
          <a:noFill/>
          <a:ln w="9525" cap="flat" cmpd="sng">
            <a:solidFill>
              <a:schemeClr val="dk1"/>
            </a:solidFill>
            <a:prstDash val="solid"/>
            <a:round/>
            <a:headEnd type="none" w="med" len="med"/>
            <a:tailEnd type="triangle" w="med" len="med"/>
          </a:ln>
        </p:spPr>
      </p:cxnSp>
      <p:sp>
        <p:nvSpPr>
          <p:cNvPr id="681" name="Google Shape;681;p39"/>
          <p:cNvSpPr txBox="1"/>
          <p:nvPr/>
        </p:nvSpPr>
        <p:spPr>
          <a:xfrm>
            <a:off x="3797300" y="5551488"/>
            <a:ext cx="1749425"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0">
                <a:solidFill>
                  <a:schemeClr val="dk1"/>
                </a:solidFill>
                <a:latin typeface="Arial"/>
                <a:ea typeface="Arial"/>
                <a:cs typeface="Arial"/>
                <a:sym typeface="Arial"/>
              </a:rPr>
              <a:t>0C-C4-11-6F-E3-98</a:t>
            </a:r>
            <a:endParaRPr/>
          </a:p>
        </p:txBody>
      </p:sp>
      <p:cxnSp>
        <p:nvCxnSpPr>
          <p:cNvPr id="682" name="Google Shape;682;p39"/>
          <p:cNvCxnSpPr/>
          <p:nvPr/>
        </p:nvCxnSpPr>
        <p:spPr>
          <a:xfrm rot="10800000">
            <a:off x="1236663" y="4095750"/>
            <a:ext cx="0" cy="373063"/>
          </a:xfrm>
          <a:prstGeom prst="straightConnector1">
            <a:avLst/>
          </a:prstGeom>
          <a:noFill/>
          <a:ln w="9525" cap="flat" cmpd="sng">
            <a:solidFill>
              <a:schemeClr val="dk1"/>
            </a:solidFill>
            <a:prstDash val="solid"/>
            <a:round/>
            <a:headEnd type="none" w="med" len="med"/>
            <a:tailEnd type="triangle" w="med" len="med"/>
          </a:ln>
        </p:spPr>
      </p:cxnSp>
      <p:sp>
        <p:nvSpPr>
          <p:cNvPr id="683" name="Google Shape;683;p39"/>
          <p:cNvSpPr txBox="1"/>
          <p:nvPr/>
        </p:nvSpPr>
        <p:spPr>
          <a:xfrm>
            <a:off x="319088" y="4470400"/>
            <a:ext cx="16891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0">
                <a:solidFill>
                  <a:schemeClr val="dk1"/>
                </a:solidFill>
                <a:latin typeface="Arial"/>
                <a:ea typeface="Arial"/>
                <a:cs typeface="Arial"/>
                <a:sym typeface="Arial"/>
              </a:rPr>
              <a:t>71-65-F7-2B-08-53</a:t>
            </a:r>
            <a:endParaRPr/>
          </a:p>
        </p:txBody>
      </p:sp>
      <p:sp>
        <p:nvSpPr>
          <p:cNvPr id="684" name="Google Shape;684;p39"/>
          <p:cNvSpPr txBox="1"/>
          <p:nvPr/>
        </p:nvSpPr>
        <p:spPr>
          <a:xfrm>
            <a:off x="2636838" y="3621088"/>
            <a:ext cx="1085850" cy="9159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chemeClr val="dk1"/>
                </a:solidFill>
                <a:latin typeface="Arial"/>
                <a:ea typeface="Arial"/>
                <a:cs typeface="Arial"/>
                <a:sym typeface="Arial"/>
              </a:rPr>
              <a:t>   LAN</a:t>
            </a:r>
            <a:endParaRPr/>
          </a:p>
          <a:p>
            <a:pPr marL="0" marR="0" lvl="0" indent="0" algn="l" rtl="0">
              <a:spcBef>
                <a:spcPts val="0"/>
              </a:spcBef>
              <a:spcAft>
                <a:spcPts val="0"/>
              </a:spcAft>
              <a:buNone/>
            </a:pPr>
            <a:r>
              <a:rPr lang="en-US" sz="1800" i="0">
                <a:solidFill>
                  <a:schemeClr val="dk1"/>
                </a:solidFill>
                <a:latin typeface="Arial"/>
                <a:ea typeface="Arial"/>
                <a:cs typeface="Arial"/>
                <a:sym typeface="Arial"/>
              </a:rPr>
              <a:t>(wired or</a:t>
            </a:r>
            <a:endParaRPr/>
          </a:p>
          <a:p>
            <a:pPr marL="0" marR="0" lvl="0" indent="0" algn="l" rtl="0">
              <a:spcBef>
                <a:spcPts val="0"/>
              </a:spcBef>
              <a:spcAft>
                <a:spcPts val="0"/>
              </a:spcAft>
              <a:buNone/>
            </a:pPr>
            <a:r>
              <a:rPr lang="en-US" sz="1800" i="0">
                <a:solidFill>
                  <a:schemeClr val="dk1"/>
                </a:solidFill>
                <a:latin typeface="Arial"/>
                <a:ea typeface="Arial"/>
                <a:cs typeface="Arial"/>
                <a:sym typeface="Arial"/>
              </a:rPr>
              <a:t>wireless)</a:t>
            </a:r>
            <a:endParaRPr/>
          </a:p>
        </p:txBody>
      </p:sp>
      <p:sp>
        <p:nvSpPr>
          <p:cNvPr id="685" name="Google Shape;685;p39"/>
          <p:cNvSpPr/>
          <p:nvPr/>
        </p:nvSpPr>
        <p:spPr>
          <a:xfrm>
            <a:off x="6727825" y="3941763"/>
            <a:ext cx="160338" cy="255587"/>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686" name="Google Shape;686;p39"/>
          <p:cNvGrpSpPr/>
          <p:nvPr/>
        </p:nvGrpSpPr>
        <p:grpSpPr>
          <a:xfrm>
            <a:off x="423863" y="3562350"/>
            <a:ext cx="922337" cy="658813"/>
            <a:chOff x="267" y="2244"/>
            <a:chExt cx="581" cy="415"/>
          </a:xfrm>
        </p:grpSpPr>
        <p:sp>
          <p:nvSpPr>
            <p:cNvPr id="687" name="Google Shape;687;p39"/>
            <p:cNvSpPr/>
            <p:nvPr/>
          </p:nvSpPr>
          <p:spPr>
            <a:xfrm rot="-5400000">
              <a:off x="717" y="2400"/>
              <a:ext cx="101" cy="161"/>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688" name="Google Shape;688;p39"/>
            <p:cNvGrpSpPr/>
            <p:nvPr/>
          </p:nvGrpSpPr>
          <p:grpSpPr>
            <a:xfrm>
              <a:off x="267" y="2244"/>
              <a:ext cx="512" cy="415"/>
              <a:chOff x="-44" y="1473"/>
              <a:chExt cx="981" cy="1105"/>
            </a:xfrm>
          </p:grpSpPr>
          <p:pic>
            <p:nvPicPr>
              <p:cNvPr id="689" name="Google Shape;689;p39"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690" name="Google Shape;690;p3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grpSp>
        <p:nvGrpSpPr>
          <p:cNvPr id="691" name="Google Shape;691;p39"/>
          <p:cNvGrpSpPr/>
          <p:nvPr/>
        </p:nvGrpSpPr>
        <p:grpSpPr>
          <a:xfrm>
            <a:off x="2744788" y="5559425"/>
            <a:ext cx="812800" cy="833438"/>
            <a:chOff x="1729" y="3502"/>
            <a:chExt cx="512" cy="525"/>
          </a:xfrm>
        </p:grpSpPr>
        <p:sp>
          <p:nvSpPr>
            <p:cNvPr id="692" name="Google Shape;692;p39"/>
            <p:cNvSpPr/>
            <p:nvPr/>
          </p:nvSpPr>
          <p:spPr>
            <a:xfrm>
              <a:off x="2021" y="3502"/>
              <a:ext cx="101" cy="161"/>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693" name="Google Shape;693;p39"/>
            <p:cNvGrpSpPr/>
            <p:nvPr/>
          </p:nvGrpSpPr>
          <p:grpSpPr>
            <a:xfrm>
              <a:off x="1729" y="3612"/>
              <a:ext cx="512" cy="415"/>
              <a:chOff x="-44" y="1473"/>
              <a:chExt cx="981" cy="1105"/>
            </a:xfrm>
          </p:grpSpPr>
          <p:pic>
            <p:nvPicPr>
              <p:cNvPr id="694" name="Google Shape;694;p39"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695" name="Google Shape;695;p3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grpSp>
        <p:nvGrpSpPr>
          <p:cNvPr id="696" name="Google Shape;696;p39"/>
          <p:cNvGrpSpPr/>
          <p:nvPr/>
        </p:nvGrpSpPr>
        <p:grpSpPr>
          <a:xfrm>
            <a:off x="2770188" y="2025650"/>
            <a:ext cx="812800" cy="776288"/>
            <a:chOff x="1745" y="1276"/>
            <a:chExt cx="512" cy="489"/>
          </a:xfrm>
        </p:grpSpPr>
        <p:sp>
          <p:nvSpPr>
            <p:cNvPr id="697" name="Google Shape;697;p39"/>
            <p:cNvSpPr/>
            <p:nvPr/>
          </p:nvSpPr>
          <p:spPr>
            <a:xfrm>
              <a:off x="2039" y="1604"/>
              <a:ext cx="101" cy="161"/>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698" name="Google Shape;698;p39"/>
            <p:cNvGrpSpPr/>
            <p:nvPr/>
          </p:nvGrpSpPr>
          <p:grpSpPr>
            <a:xfrm>
              <a:off x="1745" y="1276"/>
              <a:ext cx="512" cy="415"/>
              <a:chOff x="-44" y="1473"/>
              <a:chExt cx="981" cy="1105"/>
            </a:xfrm>
          </p:grpSpPr>
          <p:pic>
            <p:nvPicPr>
              <p:cNvPr id="699" name="Google Shape;699;p39"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700" name="Google Shape;700;p3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grpSp>
        <p:nvGrpSpPr>
          <p:cNvPr id="701" name="Google Shape;701;p39"/>
          <p:cNvGrpSpPr/>
          <p:nvPr/>
        </p:nvGrpSpPr>
        <p:grpSpPr>
          <a:xfrm>
            <a:off x="4868863" y="3836988"/>
            <a:ext cx="812800" cy="658812"/>
            <a:chOff x="3067" y="2417"/>
            <a:chExt cx="512" cy="415"/>
          </a:xfrm>
        </p:grpSpPr>
        <p:sp>
          <p:nvSpPr>
            <p:cNvPr id="702" name="Google Shape;702;p39"/>
            <p:cNvSpPr/>
            <p:nvPr/>
          </p:nvSpPr>
          <p:spPr>
            <a:xfrm rot="-5400000">
              <a:off x="3162" y="2514"/>
              <a:ext cx="101" cy="161"/>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703" name="Google Shape;703;p39"/>
            <p:cNvGrpSpPr/>
            <p:nvPr/>
          </p:nvGrpSpPr>
          <p:grpSpPr>
            <a:xfrm>
              <a:off x="3067" y="2417"/>
              <a:ext cx="512" cy="415"/>
              <a:chOff x="-44" y="1473"/>
              <a:chExt cx="981" cy="1105"/>
            </a:xfrm>
          </p:grpSpPr>
          <p:pic>
            <p:nvPicPr>
              <p:cNvPr id="704" name="Google Shape;704;p39"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705" name="Google Shape;705;p3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pic>
        <p:nvPicPr>
          <p:cNvPr id="706" name="Google Shape;706;p39" descr="underline_base"/>
          <p:cNvPicPr preferRelativeResize="0"/>
          <p:nvPr/>
        </p:nvPicPr>
        <p:blipFill rotWithShape="1">
          <a:blip r:embed="rId4">
            <a:alphaModFix/>
          </a:blip>
          <a:srcRect/>
          <a:stretch/>
        </p:blipFill>
        <p:spPr>
          <a:xfrm>
            <a:off x="611188" y="1046163"/>
            <a:ext cx="5484812" cy="17303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40"/>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Link Layer</a:t>
            </a:r>
            <a:endParaRPr/>
          </a:p>
        </p:txBody>
      </p:sp>
      <p:sp>
        <p:nvSpPr>
          <p:cNvPr id="713" name="Google Shape;713;p40"/>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5-</a:t>
            </a:r>
            <a:fld id="{00000000-1234-1234-1234-123412341234}" type="slidenum">
              <a:rPr lang="en-US" sz="1200" i="0">
                <a:solidFill>
                  <a:schemeClr val="dk1"/>
                </a:solidFill>
                <a:latin typeface="Arial"/>
                <a:ea typeface="Arial"/>
                <a:cs typeface="Arial"/>
                <a:sym typeface="Arial"/>
              </a:rPr>
              <a:t>32</a:t>
            </a:fld>
            <a:endParaRPr sz="1200" i="0">
              <a:solidFill>
                <a:schemeClr val="dk1"/>
              </a:solidFill>
              <a:latin typeface="Arial"/>
              <a:ea typeface="Arial"/>
              <a:cs typeface="Arial"/>
              <a:sym typeface="Arial"/>
            </a:endParaRPr>
          </a:p>
        </p:txBody>
      </p:sp>
      <p:pic>
        <p:nvPicPr>
          <p:cNvPr id="714" name="Google Shape;714;p40" descr="underline_base"/>
          <p:cNvPicPr preferRelativeResize="0"/>
          <p:nvPr/>
        </p:nvPicPr>
        <p:blipFill rotWithShape="1">
          <a:blip r:embed="rId3">
            <a:alphaModFix/>
          </a:blip>
          <a:srcRect/>
          <a:stretch/>
        </p:blipFill>
        <p:spPr>
          <a:xfrm>
            <a:off x="506413" y="919163"/>
            <a:ext cx="7313612" cy="173037"/>
          </a:xfrm>
          <a:prstGeom prst="rect">
            <a:avLst/>
          </a:prstGeom>
          <a:noFill/>
          <a:ln>
            <a:noFill/>
          </a:ln>
        </p:spPr>
      </p:pic>
      <p:sp>
        <p:nvSpPr>
          <p:cNvPr id="715" name="Google Shape;715;p40"/>
          <p:cNvSpPr txBox="1">
            <a:spLocks noGrp="1"/>
          </p:cNvSpPr>
          <p:nvPr>
            <p:ph type="title"/>
          </p:nvPr>
        </p:nvSpPr>
        <p:spPr>
          <a:xfrm>
            <a:off x="501650" y="241300"/>
            <a:ext cx="8191500" cy="901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0" i="0" u="none" strike="noStrike" cap="none" dirty="0">
                <a:solidFill>
                  <a:srgbClr val="000099"/>
                </a:solidFill>
                <a:latin typeface="Cabin"/>
                <a:ea typeface="Cabin"/>
                <a:cs typeface="Cabin"/>
                <a:sym typeface="Cabin"/>
              </a:rPr>
              <a:t>ARP: Address Resolution Protocol</a:t>
            </a:r>
            <a:endParaRPr dirty="0"/>
          </a:p>
        </p:txBody>
      </p:sp>
      <p:sp>
        <p:nvSpPr>
          <p:cNvPr id="716" name="Google Shape;716;p40"/>
          <p:cNvSpPr txBox="1">
            <a:spLocks noGrp="1"/>
          </p:cNvSpPr>
          <p:nvPr>
            <p:ph type="body" idx="1"/>
          </p:nvPr>
        </p:nvSpPr>
        <p:spPr>
          <a:xfrm>
            <a:off x="4822169" y="1600201"/>
            <a:ext cx="4205939" cy="4400550"/>
          </a:xfrm>
          <a:prstGeom prst="rect">
            <a:avLst/>
          </a:prstGeom>
          <a:noFill/>
          <a:ln>
            <a:noFill/>
          </a:ln>
        </p:spPr>
        <p:txBody>
          <a:bodyPr spcFirstLastPara="1" wrap="square" lIns="91425" tIns="45700" rIns="91425" bIns="45700" anchor="t" anchorCtr="0">
            <a:noAutofit/>
          </a:bodyPr>
          <a:lstStyle/>
          <a:p>
            <a:pPr marL="0" marR="0" lvl="0" indent="0" algn="just" rtl="0">
              <a:lnSpc>
                <a:spcPct val="85000"/>
              </a:lnSpc>
              <a:spcBef>
                <a:spcPts val="0"/>
              </a:spcBef>
              <a:spcAft>
                <a:spcPts val="0"/>
              </a:spcAft>
              <a:buClr>
                <a:srgbClr val="000099"/>
              </a:buClr>
              <a:buSzPts val="1560"/>
              <a:buFont typeface="Noto Sans Symbols"/>
              <a:buNone/>
            </a:pPr>
            <a:r>
              <a:rPr lang="en-US" sz="2400" b="0" i="1" u="none" strike="noStrike" cap="none" dirty="0">
                <a:solidFill>
                  <a:srgbClr val="CC0000"/>
                </a:solidFill>
                <a:latin typeface="Cabin"/>
                <a:ea typeface="Cabin"/>
                <a:cs typeface="Cabin"/>
                <a:sym typeface="Cabin"/>
              </a:rPr>
              <a:t>ARP table: </a:t>
            </a:r>
            <a:r>
              <a:rPr lang="en-US" sz="2400" b="0" i="0" u="none" strike="noStrike" cap="none" dirty="0">
                <a:solidFill>
                  <a:schemeClr val="dk1"/>
                </a:solidFill>
                <a:latin typeface="Cabin"/>
                <a:ea typeface="Cabin"/>
                <a:cs typeface="Cabin"/>
                <a:sym typeface="Cabin"/>
              </a:rPr>
              <a:t>each IP node (host, router) on LAN has table</a:t>
            </a:r>
            <a:endParaRPr sz="2400" b="0" i="0" u="none" strike="noStrike" cap="none" dirty="0">
              <a:solidFill>
                <a:schemeClr val="dk1"/>
              </a:solidFill>
              <a:latin typeface="Cabin"/>
              <a:ea typeface="Cabin"/>
              <a:cs typeface="Cabin"/>
              <a:sym typeface="Cabin"/>
            </a:endParaRPr>
          </a:p>
          <a:p>
            <a:pPr marL="742950" marR="0" lvl="1" indent="-285750" algn="just" rtl="0">
              <a:lnSpc>
                <a:spcPct val="85000"/>
              </a:lnSpc>
              <a:spcBef>
                <a:spcPts val="480"/>
              </a:spcBef>
              <a:spcAft>
                <a:spcPts val="0"/>
              </a:spcAft>
              <a:buClr>
                <a:srgbClr val="000099"/>
              </a:buClr>
              <a:buSzPts val="2400"/>
              <a:buFont typeface="Noto Sans Symbols"/>
              <a:buChar char="▪"/>
            </a:pPr>
            <a:r>
              <a:rPr lang="en-US" sz="2400" b="0" i="0" u="none" strike="noStrike" cap="none" dirty="0">
                <a:solidFill>
                  <a:schemeClr val="dk1"/>
                </a:solidFill>
                <a:latin typeface="Cabin"/>
                <a:ea typeface="Cabin"/>
                <a:cs typeface="Cabin"/>
                <a:sym typeface="Cabin"/>
              </a:rPr>
              <a:t>IP/MAC address mappings for some LAN nodes:</a:t>
            </a:r>
            <a:endParaRPr dirty="0"/>
          </a:p>
          <a:p>
            <a:pPr marL="342900" marR="0" lvl="0" indent="-342900" algn="l" rtl="0">
              <a:lnSpc>
                <a:spcPct val="85000"/>
              </a:lnSpc>
              <a:spcBef>
                <a:spcPts val="360"/>
              </a:spcBef>
              <a:spcAft>
                <a:spcPts val="0"/>
              </a:spcAft>
              <a:buClr>
                <a:srgbClr val="000099"/>
              </a:buClr>
              <a:buSzPts val="1170"/>
              <a:buFont typeface="Noto Sans Symbols"/>
              <a:buNone/>
            </a:pPr>
            <a:r>
              <a:rPr lang="en-US" sz="1800" b="0" i="0" u="none" strike="noStrike" cap="none" dirty="0">
                <a:solidFill>
                  <a:schemeClr val="dk1"/>
                </a:solidFill>
                <a:latin typeface="Cabin"/>
                <a:ea typeface="Cabin"/>
                <a:cs typeface="Cabin"/>
                <a:sym typeface="Cabin"/>
              </a:rPr>
              <a:t>          </a:t>
            </a:r>
            <a:r>
              <a:rPr lang="en-US" sz="1800" b="0" i="0" u="none" strike="noStrike" cap="none" dirty="0">
                <a:solidFill>
                  <a:srgbClr val="CC0000"/>
                </a:solidFill>
                <a:latin typeface="Cabin"/>
                <a:ea typeface="Cabin"/>
                <a:cs typeface="Cabin"/>
                <a:sym typeface="Cabin"/>
              </a:rPr>
              <a:t>&lt; IP address; MAC address; TTL&gt;</a:t>
            </a:r>
            <a:endParaRPr dirty="0"/>
          </a:p>
          <a:p>
            <a:pPr marL="742950" marR="0" lvl="1" indent="-285750" algn="just" rtl="0">
              <a:lnSpc>
                <a:spcPct val="85000"/>
              </a:lnSpc>
              <a:spcBef>
                <a:spcPts val="480"/>
              </a:spcBef>
              <a:spcAft>
                <a:spcPts val="0"/>
              </a:spcAft>
              <a:buClr>
                <a:srgbClr val="000099"/>
              </a:buClr>
              <a:buSzPts val="2400"/>
              <a:buFont typeface="Noto Sans Symbols"/>
              <a:buChar char="▪"/>
            </a:pPr>
            <a:r>
              <a:rPr lang="en-US" sz="2400" b="0" i="0" u="none" strike="noStrike" cap="none" dirty="0">
                <a:solidFill>
                  <a:schemeClr val="dk1"/>
                </a:solidFill>
                <a:latin typeface="Cabin"/>
                <a:ea typeface="Cabin"/>
                <a:cs typeface="Cabin"/>
                <a:sym typeface="Cabin"/>
              </a:rPr>
              <a:t>TTL: time after which address mapping will be forgotten (typically 20 min)</a:t>
            </a:r>
            <a:endParaRPr dirty="0"/>
          </a:p>
        </p:txBody>
      </p:sp>
      <p:grpSp>
        <p:nvGrpSpPr>
          <p:cNvPr id="717" name="Google Shape;717;p40"/>
          <p:cNvGrpSpPr/>
          <p:nvPr/>
        </p:nvGrpSpPr>
        <p:grpSpPr>
          <a:xfrm>
            <a:off x="406400" y="1298575"/>
            <a:ext cx="4146550" cy="1277938"/>
            <a:chOff x="145" y="937"/>
            <a:chExt cx="2612" cy="805"/>
          </a:xfrm>
        </p:grpSpPr>
        <p:sp>
          <p:nvSpPr>
            <p:cNvPr id="718" name="Google Shape;718;p40"/>
            <p:cNvSpPr txBox="1"/>
            <p:nvPr/>
          </p:nvSpPr>
          <p:spPr>
            <a:xfrm>
              <a:off x="232" y="947"/>
              <a:ext cx="2525" cy="7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i="1">
                  <a:solidFill>
                    <a:srgbClr val="CC0000"/>
                  </a:solidFill>
                  <a:latin typeface="Arial"/>
                  <a:ea typeface="Arial"/>
                  <a:cs typeface="Arial"/>
                  <a:sym typeface="Arial"/>
                </a:rPr>
                <a:t>Question:</a:t>
              </a:r>
              <a:r>
                <a:rPr lang="en-US" sz="2400" i="0">
                  <a:solidFill>
                    <a:schemeClr val="dk1"/>
                  </a:solidFill>
                  <a:latin typeface="Arial"/>
                  <a:ea typeface="Arial"/>
                  <a:cs typeface="Arial"/>
                  <a:sym typeface="Arial"/>
                </a:rPr>
                <a:t> how to determine</a:t>
              </a:r>
              <a:endParaRPr/>
            </a:p>
            <a:p>
              <a:pPr marL="0" marR="0" lvl="0" indent="0" algn="l" rtl="0">
                <a:spcBef>
                  <a:spcPts val="0"/>
                </a:spcBef>
                <a:spcAft>
                  <a:spcPts val="0"/>
                </a:spcAft>
                <a:buNone/>
              </a:pPr>
              <a:r>
                <a:rPr lang="en-US" sz="2400" i="0">
                  <a:solidFill>
                    <a:schemeClr val="dk1"/>
                  </a:solidFill>
                  <a:latin typeface="Arial"/>
                  <a:ea typeface="Arial"/>
                  <a:cs typeface="Arial"/>
                  <a:sym typeface="Arial"/>
                </a:rPr>
                <a:t>interface’s MAC address, knowing its IP address?</a:t>
              </a:r>
              <a:endParaRPr/>
            </a:p>
          </p:txBody>
        </p:sp>
        <p:sp>
          <p:nvSpPr>
            <p:cNvPr id="719" name="Google Shape;719;p40"/>
            <p:cNvSpPr/>
            <p:nvPr/>
          </p:nvSpPr>
          <p:spPr>
            <a:xfrm>
              <a:off x="145" y="937"/>
              <a:ext cx="2609" cy="805"/>
            </a:xfrm>
            <a:prstGeom prst="rect">
              <a:avLst/>
            </a:prstGeom>
            <a:noFill/>
            <a:ln w="28575"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720" name="Google Shape;720;p40"/>
          <p:cNvSpPr/>
          <p:nvPr/>
        </p:nvSpPr>
        <p:spPr>
          <a:xfrm>
            <a:off x="1800225" y="3944938"/>
            <a:ext cx="1393825" cy="1525587"/>
          </a:xfrm>
          <a:custGeom>
            <a:avLst/>
            <a:gdLst/>
            <a:ahLst/>
            <a:cxnLst/>
            <a:rect l="l" t="t" r="r" b="b"/>
            <a:pathLst>
              <a:path w="1292" h="1255" extrusionOk="0">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721" name="Google Shape;721;p40"/>
          <p:cNvCxnSpPr/>
          <p:nvPr/>
        </p:nvCxnSpPr>
        <p:spPr>
          <a:xfrm>
            <a:off x="1357313" y="4449763"/>
            <a:ext cx="476250" cy="0"/>
          </a:xfrm>
          <a:prstGeom prst="straightConnector1">
            <a:avLst/>
          </a:prstGeom>
          <a:noFill/>
          <a:ln w="9525" cap="flat" cmpd="sng">
            <a:solidFill>
              <a:schemeClr val="dk1"/>
            </a:solidFill>
            <a:prstDash val="solid"/>
            <a:round/>
            <a:headEnd type="none" w="med" len="med"/>
            <a:tailEnd type="none" w="med" len="med"/>
          </a:ln>
        </p:spPr>
      </p:cxnSp>
      <p:cxnSp>
        <p:nvCxnSpPr>
          <p:cNvPr id="722" name="Google Shape;722;p40"/>
          <p:cNvCxnSpPr/>
          <p:nvPr/>
        </p:nvCxnSpPr>
        <p:spPr>
          <a:xfrm>
            <a:off x="2587625" y="3606800"/>
            <a:ext cx="0" cy="488950"/>
          </a:xfrm>
          <a:prstGeom prst="straightConnector1">
            <a:avLst/>
          </a:prstGeom>
          <a:noFill/>
          <a:ln w="9525" cap="flat" cmpd="sng">
            <a:solidFill>
              <a:schemeClr val="dk1"/>
            </a:solidFill>
            <a:prstDash val="solid"/>
            <a:round/>
            <a:headEnd type="none" w="med" len="med"/>
            <a:tailEnd type="none" w="med" len="med"/>
          </a:ln>
        </p:spPr>
      </p:cxnSp>
      <p:cxnSp>
        <p:nvCxnSpPr>
          <p:cNvPr id="723" name="Google Shape;723;p40"/>
          <p:cNvCxnSpPr/>
          <p:nvPr/>
        </p:nvCxnSpPr>
        <p:spPr>
          <a:xfrm rot="10800000">
            <a:off x="3176588" y="4575175"/>
            <a:ext cx="447675" cy="0"/>
          </a:xfrm>
          <a:prstGeom prst="straightConnector1">
            <a:avLst/>
          </a:prstGeom>
          <a:noFill/>
          <a:ln w="9525" cap="flat" cmpd="sng">
            <a:solidFill>
              <a:schemeClr val="dk1"/>
            </a:solidFill>
            <a:prstDash val="solid"/>
            <a:round/>
            <a:headEnd type="none" w="med" len="med"/>
            <a:tailEnd type="none" w="med" len="med"/>
          </a:ln>
        </p:spPr>
      </p:cxnSp>
      <p:cxnSp>
        <p:nvCxnSpPr>
          <p:cNvPr id="724" name="Google Shape;724;p40"/>
          <p:cNvCxnSpPr/>
          <p:nvPr/>
        </p:nvCxnSpPr>
        <p:spPr>
          <a:xfrm rot="10800000">
            <a:off x="2562225" y="5322888"/>
            <a:ext cx="0" cy="327025"/>
          </a:xfrm>
          <a:prstGeom prst="straightConnector1">
            <a:avLst/>
          </a:prstGeom>
          <a:noFill/>
          <a:ln w="9525" cap="flat" cmpd="sng">
            <a:solidFill>
              <a:schemeClr val="dk1"/>
            </a:solidFill>
            <a:prstDash val="solid"/>
            <a:round/>
            <a:headEnd type="none" w="med" len="med"/>
            <a:tailEnd type="none" w="med" len="med"/>
          </a:ln>
        </p:spPr>
      </p:cxnSp>
      <p:sp>
        <p:nvSpPr>
          <p:cNvPr id="725" name="Google Shape;725;p40"/>
          <p:cNvSpPr txBox="1"/>
          <p:nvPr/>
        </p:nvSpPr>
        <p:spPr>
          <a:xfrm>
            <a:off x="2806700" y="3386138"/>
            <a:ext cx="1781175"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0">
                <a:solidFill>
                  <a:schemeClr val="dk1"/>
                </a:solidFill>
                <a:latin typeface="Arial"/>
                <a:ea typeface="Arial"/>
                <a:cs typeface="Arial"/>
                <a:sym typeface="Arial"/>
              </a:rPr>
              <a:t>1A-2F-BB-76-09-AD</a:t>
            </a:r>
            <a:endParaRPr/>
          </a:p>
        </p:txBody>
      </p:sp>
      <p:cxnSp>
        <p:nvCxnSpPr>
          <p:cNvPr id="726" name="Google Shape;726;p40"/>
          <p:cNvCxnSpPr/>
          <p:nvPr/>
        </p:nvCxnSpPr>
        <p:spPr>
          <a:xfrm rot="10800000">
            <a:off x="2678113" y="3538538"/>
            <a:ext cx="204787" cy="0"/>
          </a:xfrm>
          <a:prstGeom prst="straightConnector1">
            <a:avLst/>
          </a:prstGeom>
          <a:noFill/>
          <a:ln w="9525" cap="flat" cmpd="sng">
            <a:solidFill>
              <a:schemeClr val="dk1"/>
            </a:solidFill>
            <a:prstDash val="solid"/>
            <a:round/>
            <a:headEnd type="none" w="med" len="med"/>
            <a:tailEnd type="triangle" w="med" len="med"/>
          </a:ln>
        </p:spPr>
      </p:cxnSp>
      <p:cxnSp>
        <p:nvCxnSpPr>
          <p:cNvPr id="727" name="Google Shape;727;p40"/>
          <p:cNvCxnSpPr/>
          <p:nvPr/>
        </p:nvCxnSpPr>
        <p:spPr>
          <a:xfrm rot="10800000">
            <a:off x="3633788" y="4651375"/>
            <a:ext cx="0" cy="373063"/>
          </a:xfrm>
          <a:prstGeom prst="straightConnector1">
            <a:avLst/>
          </a:prstGeom>
          <a:noFill/>
          <a:ln w="9525" cap="flat" cmpd="sng">
            <a:solidFill>
              <a:schemeClr val="dk1"/>
            </a:solidFill>
            <a:prstDash val="solid"/>
            <a:round/>
            <a:headEnd type="none" w="med" len="med"/>
            <a:tailEnd type="triangle" w="med" len="med"/>
          </a:ln>
        </p:spPr>
      </p:cxnSp>
      <p:sp>
        <p:nvSpPr>
          <p:cNvPr id="728" name="Google Shape;728;p40"/>
          <p:cNvSpPr txBox="1"/>
          <p:nvPr/>
        </p:nvSpPr>
        <p:spPr>
          <a:xfrm>
            <a:off x="3187700" y="4953000"/>
            <a:ext cx="17399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0">
                <a:solidFill>
                  <a:schemeClr val="dk1"/>
                </a:solidFill>
                <a:latin typeface="Arial"/>
                <a:ea typeface="Arial"/>
                <a:cs typeface="Arial"/>
                <a:sym typeface="Arial"/>
              </a:rPr>
              <a:t>58-23-D7-FA-20-B0</a:t>
            </a:r>
            <a:endParaRPr/>
          </a:p>
        </p:txBody>
      </p:sp>
      <p:cxnSp>
        <p:nvCxnSpPr>
          <p:cNvPr id="729" name="Google Shape;729;p40"/>
          <p:cNvCxnSpPr/>
          <p:nvPr/>
        </p:nvCxnSpPr>
        <p:spPr>
          <a:xfrm rot="10800000">
            <a:off x="2632075" y="5735638"/>
            <a:ext cx="246063" cy="0"/>
          </a:xfrm>
          <a:prstGeom prst="straightConnector1">
            <a:avLst/>
          </a:prstGeom>
          <a:noFill/>
          <a:ln w="9525" cap="flat" cmpd="sng">
            <a:solidFill>
              <a:schemeClr val="dk1"/>
            </a:solidFill>
            <a:prstDash val="solid"/>
            <a:round/>
            <a:headEnd type="none" w="med" len="med"/>
            <a:tailEnd type="triangle" w="med" len="med"/>
          </a:ln>
        </p:spPr>
      </p:cxnSp>
      <p:sp>
        <p:nvSpPr>
          <p:cNvPr id="730" name="Google Shape;730;p40"/>
          <p:cNvSpPr txBox="1"/>
          <p:nvPr/>
        </p:nvSpPr>
        <p:spPr>
          <a:xfrm>
            <a:off x="2816225" y="5578475"/>
            <a:ext cx="1749425"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0">
                <a:solidFill>
                  <a:schemeClr val="dk1"/>
                </a:solidFill>
                <a:latin typeface="Arial"/>
                <a:ea typeface="Arial"/>
                <a:cs typeface="Arial"/>
                <a:sym typeface="Arial"/>
              </a:rPr>
              <a:t>0C-C4-11-6F-E3-98</a:t>
            </a:r>
            <a:endParaRPr/>
          </a:p>
        </p:txBody>
      </p:sp>
      <p:cxnSp>
        <p:nvCxnSpPr>
          <p:cNvPr id="731" name="Google Shape;731;p40"/>
          <p:cNvCxnSpPr/>
          <p:nvPr/>
        </p:nvCxnSpPr>
        <p:spPr>
          <a:xfrm rot="10800000">
            <a:off x="1320800" y="4552950"/>
            <a:ext cx="0" cy="331788"/>
          </a:xfrm>
          <a:prstGeom prst="straightConnector1">
            <a:avLst/>
          </a:prstGeom>
          <a:noFill/>
          <a:ln w="9525" cap="flat" cmpd="sng">
            <a:solidFill>
              <a:schemeClr val="dk1"/>
            </a:solidFill>
            <a:prstDash val="solid"/>
            <a:round/>
            <a:headEnd type="none" w="med" len="med"/>
            <a:tailEnd type="triangle" w="med" len="med"/>
          </a:ln>
        </p:spPr>
      </p:cxnSp>
      <p:sp>
        <p:nvSpPr>
          <p:cNvPr id="732" name="Google Shape;732;p40"/>
          <p:cNvSpPr txBox="1"/>
          <p:nvPr/>
        </p:nvSpPr>
        <p:spPr>
          <a:xfrm>
            <a:off x="166688" y="4811713"/>
            <a:ext cx="16891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0">
                <a:solidFill>
                  <a:schemeClr val="dk1"/>
                </a:solidFill>
                <a:latin typeface="Arial"/>
                <a:ea typeface="Arial"/>
                <a:cs typeface="Arial"/>
                <a:sym typeface="Arial"/>
              </a:rPr>
              <a:t>71-65-F7-2B-08-53</a:t>
            </a:r>
            <a:endParaRPr/>
          </a:p>
        </p:txBody>
      </p:sp>
      <p:sp>
        <p:nvSpPr>
          <p:cNvPr id="733" name="Google Shape;733;p40"/>
          <p:cNvSpPr txBox="1"/>
          <p:nvPr/>
        </p:nvSpPr>
        <p:spPr>
          <a:xfrm>
            <a:off x="2012950" y="4430713"/>
            <a:ext cx="819150" cy="3667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chemeClr val="dk1"/>
                </a:solidFill>
                <a:latin typeface="Arial"/>
                <a:ea typeface="Arial"/>
                <a:cs typeface="Arial"/>
                <a:sym typeface="Arial"/>
              </a:rPr>
              <a:t>   LAN</a:t>
            </a:r>
            <a:endParaRPr/>
          </a:p>
        </p:txBody>
      </p:sp>
      <p:sp>
        <p:nvSpPr>
          <p:cNvPr id="734" name="Google Shape;734;p40"/>
          <p:cNvSpPr txBox="1"/>
          <p:nvPr/>
        </p:nvSpPr>
        <p:spPr>
          <a:xfrm>
            <a:off x="363538" y="3665538"/>
            <a:ext cx="1217612"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0">
                <a:solidFill>
                  <a:schemeClr val="dk1"/>
                </a:solidFill>
                <a:latin typeface="Arial"/>
                <a:ea typeface="Arial"/>
                <a:cs typeface="Arial"/>
                <a:sym typeface="Arial"/>
              </a:rPr>
              <a:t>137.196.7.23</a:t>
            </a:r>
            <a:endParaRPr/>
          </a:p>
        </p:txBody>
      </p:sp>
      <p:cxnSp>
        <p:nvCxnSpPr>
          <p:cNvPr id="735" name="Google Shape;735;p40"/>
          <p:cNvCxnSpPr/>
          <p:nvPr/>
        </p:nvCxnSpPr>
        <p:spPr>
          <a:xfrm>
            <a:off x="1009650" y="3921125"/>
            <a:ext cx="0" cy="246063"/>
          </a:xfrm>
          <a:prstGeom prst="straightConnector1">
            <a:avLst/>
          </a:prstGeom>
          <a:noFill/>
          <a:ln w="9525" cap="flat" cmpd="sng">
            <a:solidFill>
              <a:schemeClr val="dk1"/>
            </a:solidFill>
            <a:prstDash val="solid"/>
            <a:round/>
            <a:headEnd type="none" w="med" len="med"/>
            <a:tailEnd type="triangle" w="med" len="med"/>
          </a:ln>
        </p:spPr>
      </p:cxnSp>
      <p:sp>
        <p:nvSpPr>
          <p:cNvPr id="736" name="Google Shape;736;p40"/>
          <p:cNvSpPr txBox="1"/>
          <p:nvPr/>
        </p:nvSpPr>
        <p:spPr>
          <a:xfrm>
            <a:off x="2944813" y="2987675"/>
            <a:ext cx="1217612"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0">
                <a:solidFill>
                  <a:schemeClr val="dk1"/>
                </a:solidFill>
                <a:latin typeface="Arial"/>
                <a:ea typeface="Arial"/>
                <a:cs typeface="Arial"/>
                <a:sym typeface="Arial"/>
              </a:rPr>
              <a:t>137.196.7.78</a:t>
            </a:r>
            <a:endParaRPr/>
          </a:p>
        </p:txBody>
      </p:sp>
      <p:cxnSp>
        <p:nvCxnSpPr>
          <p:cNvPr id="737" name="Google Shape;737;p40"/>
          <p:cNvCxnSpPr/>
          <p:nvPr/>
        </p:nvCxnSpPr>
        <p:spPr>
          <a:xfrm rot="10800000">
            <a:off x="2774950" y="3125788"/>
            <a:ext cx="234950" cy="0"/>
          </a:xfrm>
          <a:prstGeom prst="straightConnector1">
            <a:avLst/>
          </a:prstGeom>
          <a:noFill/>
          <a:ln w="9525" cap="flat" cmpd="sng">
            <a:solidFill>
              <a:schemeClr val="dk1"/>
            </a:solidFill>
            <a:prstDash val="solid"/>
            <a:round/>
            <a:headEnd type="none" w="med" len="med"/>
            <a:tailEnd type="triangle" w="med" len="med"/>
          </a:ln>
        </p:spPr>
      </p:cxnSp>
      <p:cxnSp>
        <p:nvCxnSpPr>
          <p:cNvPr id="738" name="Google Shape;738;p40"/>
          <p:cNvCxnSpPr/>
          <p:nvPr/>
        </p:nvCxnSpPr>
        <p:spPr>
          <a:xfrm>
            <a:off x="3954463" y="4121150"/>
            <a:ext cx="0" cy="246063"/>
          </a:xfrm>
          <a:prstGeom prst="straightConnector1">
            <a:avLst/>
          </a:prstGeom>
          <a:noFill/>
          <a:ln w="9525" cap="flat" cmpd="sng">
            <a:solidFill>
              <a:schemeClr val="dk1"/>
            </a:solidFill>
            <a:prstDash val="solid"/>
            <a:round/>
            <a:headEnd type="none" w="med" len="med"/>
            <a:tailEnd type="triangle" w="med" len="med"/>
          </a:ln>
        </p:spPr>
      </p:cxnSp>
      <p:sp>
        <p:nvSpPr>
          <p:cNvPr id="739" name="Google Shape;739;p40"/>
          <p:cNvSpPr txBox="1"/>
          <p:nvPr/>
        </p:nvSpPr>
        <p:spPr>
          <a:xfrm>
            <a:off x="3344863" y="3887788"/>
            <a:ext cx="1217612"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0">
                <a:solidFill>
                  <a:schemeClr val="dk1"/>
                </a:solidFill>
                <a:latin typeface="Arial"/>
                <a:ea typeface="Arial"/>
                <a:cs typeface="Arial"/>
                <a:sym typeface="Arial"/>
              </a:rPr>
              <a:t>137.196.7.14</a:t>
            </a:r>
            <a:endParaRPr/>
          </a:p>
        </p:txBody>
      </p:sp>
      <p:cxnSp>
        <p:nvCxnSpPr>
          <p:cNvPr id="740" name="Google Shape;740;p40"/>
          <p:cNvCxnSpPr/>
          <p:nvPr/>
        </p:nvCxnSpPr>
        <p:spPr>
          <a:xfrm>
            <a:off x="2136775" y="6002338"/>
            <a:ext cx="231775" cy="0"/>
          </a:xfrm>
          <a:prstGeom prst="straightConnector1">
            <a:avLst/>
          </a:prstGeom>
          <a:noFill/>
          <a:ln w="9525" cap="flat" cmpd="sng">
            <a:solidFill>
              <a:schemeClr val="dk1"/>
            </a:solidFill>
            <a:prstDash val="solid"/>
            <a:round/>
            <a:headEnd type="none" w="med" len="med"/>
            <a:tailEnd type="triangle" w="med" len="med"/>
          </a:ln>
        </p:spPr>
      </p:cxnSp>
      <p:sp>
        <p:nvSpPr>
          <p:cNvPr id="741" name="Google Shape;741;p40"/>
          <p:cNvSpPr txBox="1"/>
          <p:nvPr/>
        </p:nvSpPr>
        <p:spPr>
          <a:xfrm>
            <a:off x="955675" y="5848350"/>
            <a:ext cx="1217613"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0">
                <a:solidFill>
                  <a:schemeClr val="dk1"/>
                </a:solidFill>
                <a:latin typeface="Arial"/>
                <a:ea typeface="Arial"/>
                <a:cs typeface="Arial"/>
                <a:sym typeface="Arial"/>
              </a:rPr>
              <a:t>137.196.7.88</a:t>
            </a:r>
            <a:endParaRPr/>
          </a:p>
        </p:txBody>
      </p:sp>
      <p:sp>
        <p:nvSpPr>
          <p:cNvPr id="742" name="Google Shape;742;p40"/>
          <p:cNvSpPr/>
          <p:nvPr/>
        </p:nvSpPr>
        <p:spPr>
          <a:xfrm rot="-5400000">
            <a:off x="3659982" y="4482306"/>
            <a:ext cx="127000" cy="195263"/>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743" name="Google Shape;743;p40"/>
          <p:cNvGrpSpPr/>
          <p:nvPr/>
        </p:nvGrpSpPr>
        <p:grpSpPr>
          <a:xfrm>
            <a:off x="3562350" y="4357688"/>
            <a:ext cx="598488" cy="520700"/>
            <a:chOff x="-44" y="1473"/>
            <a:chExt cx="981" cy="1105"/>
          </a:xfrm>
        </p:grpSpPr>
        <p:pic>
          <p:nvPicPr>
            <p:cNvPr id="744" name="Google Shape;744;p40"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745" name="Google Shape;745;p4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746" name="Google Shape;746;p40"/>
          <p:cNvGrpSpPr/>
          <p:nvPr/>
        </p:nvGrpSpPr>
        <p:grpSpPr>
          <a:xfrm>
            <a:off x="657225" y="4160838"/>
            <a:ext cx="709613" cy="520700"/>
            <a:chOff x="267" y="2244"/>
            <a:chExt cx="581" cy="415"/>
          </a:xfrm>
        </p:grpSpPr>
        <p:sp>
          <p:nvSpPr>
            <p:cNvPr id="747" name="Google Shape;747;p40"/>
            <p:cNvSpPr/>
            <p:nvPr/>
          </p:nvSpPr>
          <p:spPr>
            <a:xfrm rot="-5400000">
              <a:off x="717" y="2400"/>
              <a:ext cx="101" cy="161"/>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748" name="Google Shape;748;p40"/>
            <p:cNvGrpSpPr/>
            <p:nvPr/>
          </p:nvGrpSpPr>
          <p:grpSpPr>
            <a:xfrm>
              <a:off x="267" y="2244"/>
              <a:ext cx="512" cy="415"/>
              <a:chOff x="-44" y="1473"/>
              <a:chExt cx="981" cy="1105"/>
            </a:xfrm>
          </p:grpSpPr>
          <p:pic>
            <p:nvPicPr>
              <p:cNvPr id="749" name="Google Shape;749;p40" descr="desktop_computer_stylized_medium"/>
              <p:cNvPicPr preferRelativeResize="0"/>
              <p:nvPr/>
            </p:nvPicPr>
            <p:blipFill rotWithShape="1">
              <a:blip r:embed="rId5">
                <a:alphaModFix/>
              </a:blip>
              <a:srcRect/>
              <a:stretch/>
            </p:blipFill>
            <p:spPr>
              <a:xfrm flipH="1">
                <a:off x="-44" y="1473"/>
                <a:ext cx="981" cy="1105"/>
              </a:xfrm>
              <a:prstGeom prst="rect">
                <a:avLst/>
              </a:prstGeom>
              <a:noFill/>
              <a:ln>
                <a:noFill/>
              </a:ln>
            </p:spPr>
          </p:pic>
          <p:sp>
            <p:nvSpPr>
              <p:cNvPr id="750" name="Google Shape;750;p4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grpSp>
        <p:nvGrpSpPr>
          <p:cNvPr id="751" name="Google Shape;751;p40"/>
          <p:cNvGrpSpPr/>
          <p:nvPr/>
        </p:nvGrpSpPr>
        <p:grpSpPr>
          <a:xfrm>
            <a:off x="2157413" y="3048000"/>
            <a:ext cx="631825" cy="554038"/>
            <a:chOff x="1745" y="1276"/>
            <a:chExt cx="512" cy="489"/>
          </a:xfrm>
        </p:grpSpPr>
        <p:sp>
          <p:nvSpPr>
            <p:cNvPr id="752" name="Google Shape;752;p40"/>
            <p:cNvSpPr/>
            <p:nvPr/>
          </p:nvSpPr>
          <p:spPr>
            <a:xfrm>
              <a:off x="2040" y="1604"/>
              <a:ext cx="100" cy="161"/>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753" name="Google Shape;753;p40"/>
            <p:cNvGrpSpPr/>
            <p:nvPr/>
          </p:nvGrpSpPr>
          <p:grpSpPr>
            <a:xfrm>
              <a:off x="1745" y="1276"/>
              <a:ext cx="512" cy="415"/>
              <a:chOff x="-44" y="1473"/>
              <a:chExt cx="981" cy="1105"/>
            </a:xfrm>
          </p:grpSpPr>
          <p:pic>
            <p:nvPicPr>
              <p:cNvPr id="754" name="Google Shape;754;p40" descr="desktop_computer_stylized_medium"/>
              <p:cNvPicPr preferRelativeResize="0"/>
              <p:nvPr/>
            </p:nvPicPr>
            <p:blipFill rotWithShape="1">
              <a:blip r:embed="rId5">
                <a:alphaModFix/>
              </a:blip>
              <a:srcRect/>
              <a:stretch/>
            </p:blipFill>
            <p:spPr>
              <a:xfrm flipH="1">
                <a:off x="-44" y="1473"/>
                <a:ext cx="981" cy="1105"/>
              </a:xfrm>
              <a:prstGeom prst="rect">
                <a:avLst/>
              </a:prstGeom>
              <a:noFill/>
              <a:ln>
                <a:noFill/>
              </a:ln>
            </p:spPr>
          </p:pic>
          <p:sp>
            <p:nvSpPr>
              <p:cNvPr id="755" name="Google Shape;755;p4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sp>
        <p:nvSpPr>
          <p:cNvPr id="756" name="Google Shape;756;p40"/>
          <p:cNvSpPr/>
          <p:nvPr/>
        </p:nvSpPr>
        <p:spPr>
          <a:xfrm>
            <a:off x="2501900" y="5645150"/>
            <a:ext cx="123825" cy="182563"/>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757" name="Google Shape;757;p40"/>
          <p:cNvGrpSpPr/>
          <p:nvPr/>
        </p:nvGrpSpPr>
        <p:grpSpPr>
          <a:xfrm>
            <a:off x="2166938" y="5784850"/>
            <a:ext cx="584200" cy="469900"/>
            <a:chOff x="-44" y="1473"/>
            <a:chExt cx="981" cy="1105"/>
          </a:xfrm>
        </p:grpSpPr>
        <p:pic>
          <p:nvPicPr>
            <p:cNvPr id="758" name="Google Shape;758;p40" descr="desktop_computer_stylized_medium"/>
            <p:cNvPicPr preferRelativeResize="0"/>
            <p:nvPr/>
          </p:nvPicPr>
          <p:blipFill rotWithShape="1">
            <a:blip r:embed="rId6">
              <a:alphaModFix/>
            </a:blip>
            <a:srcRect/>
            <a:stretch/>
          </p:blipFill>
          <p:spPr>
            <a:xfrm flipH="1">
              <a:off x="-44" y="1473"/>
              <a:ext cx="981" cy="1105"/>
            </a:xfrm>
            <a:prstGeom prst="rect">
              <a:avLst/>
            </a:prstGeom>
            <a:noFill/>
            <a:ln>
              <a:noFill/>
            </a:ln>
          </p:spPr>
        </p:pic>
        <p:sp>
          <p:nvSpPr>
            <p:cNvPr id="759" name="Google Shape;759;p4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41"/>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arp table – arp -a</a:t>
            </a:r>
            <a:endParaRPr sz="4400" b="0" i="0" u="none" strike="noStrike" cap="none">
              <a:solidFill>
                <a:srgbClr val="000099"/>
              </a:solidFill>
              <a:latin typeface="Cabin"/>
              <a:ea typeface="Cabin"/>
              <a:cs typeface="Cabin"/>
              <a:sym typeface="Cabin"/>
            </a:endParaRPr>
          </a:p>
        </p:txBody>
      </p:sp>
      <p:sp>
        <p:nvSpPr>
          <p:cNvPr id="765" name="Google Shape;765;p41"/>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Data Link Layer</a:t>
            </a:r>
            <a:endParaRPr sz="1200" i="0">
              <a:solidFill>
                <a:schemeClr val="dk1"/>
              </a:solidFill>
              <a:latin typeface="Arial"/>
              <a:ea typeface="Arial"/>
              <a:cs typeface="Arial"/>
              <a:sym typeface="Arial"/>
            </a:endParaRPr>
          </a:p>
        </p:txBody>
      </p:sp>
      <p:sp>
        <p:nvSpPr>
          <p:cNvPr id="766" name="Google Shape;766;p41"/>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5-</a:t>
            </a:r>
            <a:fld id="{00000000-1234-1234-1234-123412341234}" type="slidenum">
              <a:rPr lang="en-US" sz="1200" i="0">
                <a:solidFill>
                  <a:schemeClr val="dk1"/>
                </a:solidFill>
                <a:latin typeface="Arial"/>
                <a:ea typeface="Arial"/>
                <a:cs typeface="Arial"/>
                <a:sym typeface="Arial"/>
              </a:rPr>
              <a:t>33</a:t>
            </a:fld>
            <a:endParaRPr sz="1200" i="0">
              <a:solidFill>
                <a:schemeClr val="dk1"/>
              </a:solidFill>
              <a:latin typeface="Arial"/>
              <a:ea typeface="Arial"/>
              <a:cs typeface="Arial"/>
              <a:sym typeface="Arial"/>
            </a:endParaRPr>
          </a:p>
        </p:txBody>
      </p:sp>
      <p:pic>
        <p:nvPicPr>
          <p:cNvPr id="767" name="Google Shape;767;p41" descr="C:\Windows\system32\cmd.exe"/>
          <p:cNvPicPr preferRelativeResize="0">
            <a:picLocks noGrp="1"/>
          </p:cNvPicPr>
          <p:nvPr>
            <p:ph type="body" idx="4294967295"/>
          </p:nvPr>
        </p:nvPicPr>
        <p:blipFill rotWithShape="1">
          <a:blip r:embed="rId3">
            <a:alphaModFix/>
          </a:blip>
          <a:srcRect/>
          <a:stretch/>
        </p:blipFill>
        <p:spPr>
          <a:xfrm>
            <a:off x="533400" y="1371600"/>
            <a:ext cx="7567613" cy="4895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42"/>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ARP Operation</a:t>
            </a:r>
            <a:endParaRPr sz="4400" b="0" i="0" u="none" strike="noStrike" cap="none">
              <a:solidFill>
                <a:srgbClr val="000099"/>
              </a:solidFill>
              <a:latin typeface="Cabin"/>
              <a:ea typeface="Cabin"/>
              <a:cs typeface="Cabin"/>
              <a:sym typeface="Cabin"/>
            </a:endParaRPr>
          </a:p>
        </p:txBody>
      </p:sp>
      <p:pic>
        <p:nvPicPr>
          <p:cNvPr id="774" name="Google Shape;774;p42"/>
          <p:cNvPicPr preferRelativeResize="0"/>
          <p:nvPr/>
        </p:nvPicPr>
        <p:blipFill rotWithShape="1">
          <a:blip r:embed="rId3">
            <a:alphaModFix/>
          </a:blip>
          <a:srcRect/>
          <a:stretch/>
        </p:blipFill>
        <p:spPr>
          <a:xfrm>
            <a:off x="533400" y="1371600"/>
            <a:ext cx="5922070" cy="4967287"/>
          </a:xfrm>
          <a:prstGeom prst="rect">
            <a:avLst/>
          </a:prstGeom>
          <a:noFill/>
          <a:ln w="9525" cap="flat" cmpd="sng">
            <a:solidFill>
              <a:schemeClr val="dk1"/>
            </a:solidFill>
            <a:prstDash val="solid"/>
            <a:miter lim="800000"/>
            <a:headEnd type="none" w="sm" len="sm"/>
            <a:tailEnd type="none" w="sm" len="sm"/>
          </a:ln>
        </p:spPr>
      </p:pic>
    </p:spTree>
  </p:cSld>
  <p:clrMapOvr>
    <a:masterClrMapping/>
  </p:clrMapOvr>
  <p:transition spd="med">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43"/>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ARP Operation (cont.)</a:t>
            </a:r>
            <a:endParaRPr sz="4400" b="0" i="0" u="none" strike="noStrike" cap="none">
              <a:solidFill>
                <a:srgbClr val="000099"/>
              </a:solidFill>
              <a:latin typeface="Cabin"/>
              <a:ea typeface="Cabin"/>
              <a:cs typeface="Cabin"/>
              <a:sym typeface="Cabin"/>
            </a:endParaRPr>
          </a:p>
        </p:txBody>
      </p:sp>
      <p:pic>
        <p:nvPicPr>
          <p:cNvPr id="781" name="Google Shape;781;p43"/>
          <p:cNvPicPr preferRelativeResize="0"/>
          <p:nvPr/>
        </p:nvPicPr>
        <p:blipFill rotWithShape="1">
          <a:blip r:embed="rId3">
            <a:alphaModFix/>
          </a:blip>
          <a:srcRect/>
          <a:stretch/>
        </p:blipFill>
        <p:spPr>
          <a:xfrm>
            <a:off x="533400" y="1371600"/>
            <a:ext cx="6210300" cy="5268574"/>
          </a:xfrm>
          <a:prstGeom prst="rect">
            <a:avLst/>
          </a:prstGeom>
          <a:noFill/>
          <a:ln w="9525" cap="flat" cmpd="sng">
            <a:solidFill>
              <a:schemeClr val="dk1"/>
            </a:solidFill>
            <a:prstDash val="solid"/>
            <a:miter lim="800000"/>
            <a:headEnd type="none" w="sm" len="sm"/>
            <a:tailEnd type="none" w="sm" len="sm"/>
          </a:ln>
        </p:spPr>
      </p:pic>
    </p:spTree>
  </p:cSld>
  <p:clrMapOvr>
    <a:masterClrMapping/>
  </p:clrMapOvr>
  <p:transition spd="med">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44"/>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ARP Operation (cont.)</a:t>
            </a:r>
            <a:endParaRPr sz="4400" b="0" i="0" u="none" strike="noStrike" cap="none">
              <a:solidFill>
                <a:srgbClr val="000099"/>
              </a:solidFill>
              <a:latin typeface="Cabin"/>
              <a:ea typeface="Cabin"/>
              <a:cs typeface="Cabin"/>
              <a:sym typeface="Cabin"/>
            </a:endParaRPr>
          </a:p>
        </p:txBody>
      </p:sp>
      <p:pic>
        <p:nvPicPr>
          <p:cNvPr id="788" name="Google Shape;788;p44"/>
          <p:cNvPicPr preferRelativeResize="0"/>
          <p:nvPr/>
        </p:nvPicPr>
        <p:blipFill rotWithShape="1">
          <a:blip r:embed="rId3">
            <a:alphaModFix/>
          </a:blip>
          <a:srcRect/>
          <a:stretch/>
        </p:blipFill>
        <p:spPr>
          <a:xfrm>
            <a:off x="533400" y="1371600"/>
            <a:ext cx="6103248" cy="5240040"/>
          </a:xfrm>
          <a:prstGeom prst="rect">
            <a:avLst/>
          </a:prstGeom>
          <a:noFill/>
          <a:ln w="9525" cap="flat" cmpd="sng">
            <a:solidFill>
              <a:schemeClr val="dk1"/>
            </a:solidFill>
            <a:prstDash val="solid"/>
            <a:miter lim="800000"/>
            <a:headEnd type="none" w="sm" len="sm"/>
            <a:tailEnd type="none" w="sm" len="sm"/>
          </a:ln>
        </p:spPr>
      </p:pic>
    </p:spTree>
  </p:cSld>
  <p:clrMapOvr>
    <a:masterClrMapping/>
  </p:clrMapOvr>
  <p:transition spd="med">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5"/>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ARP Operation (cont.)</a:t>
            </a:r>
            <a:endParaRPr sz="4400" b="0" i="0" u="none" strike="noStrike" cap="none">
              <a:solidFill>
                <a:srgbClr val="000099"/>
              </a:solidFill>
              <a:latin typeface="Cabin"/>
              <a:ea typeface="Cabin"/>
              <a:cs typeface="Cabin"/>
              <a:sym typeface="Cabin"/>
            </a:endParaRPr>
          </a:p>
        </p:txBody>
      </p:sp>
      <p:pic>
        <p:nvPicPr>
          <p:cNvPr id="795" name="Google Shape;795;p45"/>
          <p:cNvPicPr preferRelativeResize="0"/>
          <p:nvPr/>
        </p:nvPicPr>
        <p:blipFill rotWithShape="1">
          <a:blip r:embed="rId3">
            <a:alphaModFix/>
          </a:blip>
          <a:srcRect/>
          <a:stretch/>
        </p:blipFill>
        <p:spPr>
          <a:xfrm>
            <a:off x="533400" y="1398896"/>
            <a:ext cx="6111627" cy="5297578"/>
          </a:xfrm>
          <a:prstGeom prst="rect">
            <a:avLst/>
          </a:prstGeom>
          <a:noFill/>
          <a:ln w="9525" cap="flat" cmpd="sng">
            <a:solidFill>
              <a:schemeClr val="dk1"/>
            </a:solidFill>
            <a:prstDash val="solid"/>
            <a:miter lim="800000"/>
            <a:headEnd type="none" w="sm" len="sm"/>
            <a:tailEnd type="none" w="sm" len="sm"/>
          </a:ln>
        </p:spPr>
      </p:pic>
    </p:spTree>
  </p:cSld>
  <p:clrMapOvr>
    <a:masterClrMapping/>
  </p:clrMapOvr>
  <p:transition spd="med">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46"/>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ARP Operation (cont.)</a:t>
            </a:r>
            <a:endParaRPr sz="4400" b="0" i="0" u="none" strike="noStrike" cap="none">
              <a:solidFill>
                <a:srgbClr val="000099"/>
              </a:solidFill>
              <a:latin typeface="Cabin"/>
              <a:ea typeface="Cabin"/>
              <a:cs typeface="Cabin"/>
              <a:sym typeface="Cabin"/>
            </a:endParaRPr>
          </a:p>
        </p:txBody>
      </p:sp>
      <p:pic>
        <p:nvPicPr>
          <p:cNvPr id="802" name="Google Shape;802;p46"/>
          <p:cNvPicPr preferRelativeResize="0"/>
          <p:nvPr/>
        </p:nvPicPr>
        <p:blipFill rotWithShape="1">
          <a:blip r:embed="rId3">
            <a:alphaModFix/>
          </a:blip>
          <a:srcRect/>
          <a:stretch/>
        </p:blipFill>
        <p:spPr>
          <a:xfrm>
            <a:off x="533400" y="1371600"/>
            <a:ext cx="5831512" cy="4981575"/>
          </a:xfrm>
          <a:prstGeom prst="rect">
            <a:avLst/>
          </a:prstGeom>
          <a:noFill/>
          <a:ln w="9525" cap="flat" cmpd="sng">
            <a:solidFill>
              <a:schemeClr val="dk1"/>
            </a:solidFill>
            <a:prstDash val="solid"/>
            <a:miter lim="800000"/>
            <a:headEnd type="none" w="sm" len="sm"/>
            <a:tailEnd type="none" w="sm" len="sm"/>
          </a:ln>
        </p:spPr>
      </p:pic>
    </p:spTree>
  </p:cSld>
  <p:clrMapOvr>
    <a:masterClrMapping/>
  </p:clrMapOvr>
  <p:transition spd="med">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47"/>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Link Layer</a:t>
            </a:r>
            <a:endParaRPr/>
          </a:p>
        </p:txBody>
      </p:sp>
      <p:sp>
        <p:nvSpPr>
          <p:cNvPr id="809" name="Google Shape;809;p47"/>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5-</a:t>
            </a:r>
            <a:fld id="{00000000-1234-1234-1234-123412341234}" type="slidenum">
              <a:rPr lang="en-US" sz="1200" i="0">
                <a:solidFill>
                  <a:schemeClr val="dk1"/>
                </a:solidFill>
                <a:latin typeface="Arial"/>
                <a:ea typeface="Arial"/>
                <a:cs typeface="Arial"/>
                <a:sym typeface="Arial"/>
              </a:rPr>
              <a:t>39</a:t>
            </a:fld>
            <a:endParaRPr sz="1200" i="0">
              <a:solidFill>
                <a:schemeClr val="dk1"/>
              </a:solidFill>
              <a:latin typeface="Arial"/>
              <a:ea typeface="Arial"/>
              <a:cs typeface="Arial"/>
              <a:sym typeface="Arial"/>
            </a:endParaRPr>
          </a:p>
        </p:txBody>
      </p:sp>
      <p:sp>
        <p:nvSpPr>
          <p:cNvPr id="810" name="Google Shape;810;p47"/>
          <p:cNvSpPr txBox="1">
            <a:spLocks noGrp="1"/>
          </p:cNvSpPr>
          <p:nvPr>
            <p:ph type="body" idx="1"/>
          </p:nvPr>
        </p:nvSpPr>
        <p:spPr>
          <a:xfrm>
            <a:off x="352425" y="1057275"/>
            <a:ext cx="8675688" cy="1081088"/>
          </a:xfrm>
          <a:prstGeom prst="rect">
            <a:avLst/>
          </a:prstGeom>
          <a:noFill/>
          <a:ln>
            <a:noFill/>
          </a:ln>
        </p:spPr>
        <p:txBody>
          <a:bodyPr spcFirstLastPara="1" wrap="square" lIns="91425" tIns="45700" rIns="91425" bIns="45700" anchor="t" anchorCtr="0">
            <a:noAutofit/>
          </a:bodyPr>
          <a:lstStyle/>
          <a:p>
            <a:pPr marL="111125" marR="0" lvl="0" indent="-111125" algn="l" rtl="0">
              <a:lnSpc>
                <a:spcPct val="85000"/>
              </a:lnSpc>
              <a:spcBef>
                <a:spcPts val="0"/>
              </a:spcBef>
              <a:spcAft>
                <a:spcPts val="0"/>
              </a:spcAft>
              <a:buClr>
                <a:srgbClr val="000099"/>
              </a:buClr>
              <a:buSzPts val="2080"/>
              <a:buFont typeface="Noto Sans Symbols"/>
              <a:buNone/>
            </a:pPr>
            <a:r>
              <a:rPr lang="en-US" sz="3200" b="0" i="0" u="none" strike="noStrike" cap="none">
                <a:solidFill>
                  <a:schemeClr val="dk1"/>
                </a:solidFill>
                <a:latin typeface="Cabin"/>
                <a:ea typeface="Cabin"/>
                <a:cs typeface="Cabin"/>
                <a:sym typeface="Cabin"/>
              </a:rPr>
              <a:t>walkthrough: </a:t>
            </a:r>
            <a:r>
              <a:rPr lang="en-US" sz="3200" b="0" i="0" u="none" strike="noStrike" cap="none">
                <a:solidFill>
                  <a:srgbClr val="CC0000"/>
                </a:solidFill>
                <a:latin typeface="Cabin"/>
                <a:ea typeface="Cabin"/>
                <a:cs typeface="Cabin"/>
                <a:sym typeface="Cabin"/>
              </a:rPr>
              <a:t>send datagram from A to B via R</a:t>
            </a:r>
            <a:endParaRPr/>
          </a:p>
          <a:p>
            <a:pPr marL="396875" marR="0" lvl="1" indent="-163513"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 focus on addressing – at IP (datagram) and MAC layer (frame)</a:t>
            </a:r>
            <a:endParaRPr/>
          </a:p>
          <a:p>
            <a:pPr marL="396875" marR="0" lvl="1" indent="-163513"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 assume A knows B’s IP address</a:t>
            </a:r>
            <a:endParaRPr/>
          </a:p>
          <a:p>
            <a:pPr marL="396875" marR="0" lvl="1" indent="-163513"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 assume A knows IP address of first hop router, R (how?)</a:t>
            </a:r>
            <a:endParaRPr/>
          </a:p>
          <a:p>
            <a:pPr marL="396875" marR="0" lvl="1" indent="-163513"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 assume A knows R’s MAC address (how?)</a:t>
            </a:r>
            <a:endParaRPr sz="2400" b="0" i="0" u="none" strike="noStrike" cap="none">
              <a:solidFill>
                <a:schemeClr val="dk1"/>
              </a:solidFill>
              <a:latin typeface="Cabin"/>
              <a:ea typeface="Cabin"/>
              <a:cs typeface="Cabin"/>
              <a:sym typeface="Cabin"/>
            </a:endParaRPr>
          </a:p>
        </p:txBody>
      </p:sp>
      <p:sp>
        <p:nvSpPr>
          <p:cNvPr id="811" name="Google Shape;811;p47"/>
          <p:cNvSpPr txBox="1">
            <a:spLocks noGrp="1"/>
          </p:cNvSpPr>
          <p:nvPr>
            <p:ph type="title"/>
          </p:nvPr>
        </p:nvSpPr>
        <p:spPr>
          <a:xfrm>
            <a:off x="533400" y="0"/>
            <a:ext cx="8001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0" i="0" u="none" strike="noStrike" cap="none">
                <a:solidFill>
                  <a:srgbClr val="000099"/>
                </a:solidFill>
                <a:latin typeface="Cabin"/>
                <a:ea typeface="Cabin"/>
                <a:cs typeface="Cabin"/>
                <a:sym typeface="Cabin"/>
              </a:rPr>
              <a:t>Addressing: routing to another LAN</a:t>
            </a:r>
            <a:endParaRPr/>
          </a:p>
        </p:txBody>
      </p:sp>
      <p:grpSp>
        <p:nvGrpSpPr>
          <p:cNvPr id="812" name="Google Shape;812;p47"/>
          <p:cNvGrpSpPr/>
          <p:nvPr/>
        </p:nvGrpSpPr>
        <p:grpSpPr>
          <a:xfrm>
            <a:off x="709613" y="3962400"/>
            <a:ext cx="8221662" cy="2349500"/>
            <a:chOff x="709613" y="3962400"/>
            <a:chExt cx="8221662" cy="2349500"/>
          </a:xfrm>
        </p:grpSpPr>
        <p:grpSp>
          <p:nvGrpSpPr>
            <p:cNvPr id="813" name="Google Shape;813;p47"/>
            <p:cNvGrpSpPr/>
            <p:nvPr/>
          </p:nvGrpSpPr>
          <p:grpSpPr>
            <a:xfrm>
              <a:off x="6979920" y="5354320"/>
              <a:ext cx="711200" cy="601028"/>
              <a:chOff x="7179310" y="4033520"/>
              <a:chExt cx="1009650" cy="855028"/>
            </a:xfrm>
          </p:grpSpPr>
          <p:grpSp>
            <p:nvGrpSpPr>
              <p:cNvPr id="814" name="Google Shape;814;p47"/>
              <p:cNvGrpSpPr/>
              <p:nvPr/>
            </p:nvGrpSpPr>
            <p:grpSpPr>
              <a:xfrm>
                <a:off x="7179310" y="4033520"/>
                <a:ext cx="1009650" cy="855028"/>
                <a:chOff x="-44" y="1473"/>
                <a:chExt cx="981" cy="1105"/>
              </a:xfrm>
            </p:grpSpPr>
            <p:pic>
              <p:nvPicPr>
                <p:cNvPr id="815" name="Google Shape;815;p47"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816" name="Google Shape;816;p47"/>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817" name="Google Shape;817;p47"/>
              <p:cNvSpPr/>
              <p:nvPr/>
            </p:nvSpPr>
            <p:spPr>
              <a:xfrm rot="-5400000">
                <a:off x="7439930" y="4308572"/>
                <a:ext cx="126470" cy="196070"/>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818" name="Google Shape;818;p47"/>
            <p:cNvGrpSpPr/>
            <p:nvPr/>
          </p:nvGrpSpPr>
          <p:grpSpPr>
            <a:xfrm>
              <a:off x="1046480" y="3962400"/>
              <a:ext cx="1026794" cy="761428"/>
              <a:chOff x="1046480" y="3962400"/>
              <a:chExt cx="1026794" cy="761428"/>
            </a:xfrm>
          </p:grpSpPr>
          <p:sp>
            <p:nvSpPr>
              <p:cNvPr id="819" name="Google Shape;819;p47"/>
              <p:cNvSpPr/>
              <p:nvPr/>
            </p:nvSpPr>
            <p:spPr>
              <a:xfrm rot="-5400000">
                <a:off x="1893887" y="4300538"/>
                <a:ext cx="111125" cy="247650"/>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820" name="Google Shape;820;p47"/>
              <p:cNvGrpSpPr/>
              <p:nvPr/>
            </p:nvGrpSpPr>
            <p:grpSpPr>
              <a:xfrm>
                <a:off x="1046480" y="3962400"/>
                <a:ext cx="936071" cy="761428"/>
                <a:chOff x="-44" y="1473"/>
                <a:chExt cx="981" cy="1105"/>
              </a:xfrm>
            </p:grpSpPr>
            <p:pic>
              <p:nvPicPr>
                <p:cNvPr id="821" name="Google Shape;821;p47"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822" name="Google Shape;822;p47"/>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sp>
          <p:nvSpPr>
            <p:cNvPr id="823" name="Google Shape;823;p47"/>
            <p:cNvSpPr txBox="1"/>
            <p:nvPr/>
          </p:nvSpPr>
          <p:spPr>
            <a:xfrm>
              <a:off x="4224338" y="4381500"/>
              <a:ext cx="376237"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i="0">
                  <a:solidFill>
                    <a:srgbClr val="FF0000"/>
                  </a:solidFill>
                  <a:latin typeface="Cabin"/>
                  <a:ea typeface="Cabin"/>
                  <a:cs typeface="Cabin"/>
                  <a:sym typeface="Cabin"/>
                </a:rPr>
                <a:t>R</a:t>
              </a:r>
              <a:endParaRPr sz="1800" i="0">
                <a:solidFill>
                  <a:schemeClr val="dk1"/>
                </a:solidFill>
                <a:latin typeface="Cabin"/>
                <a:ea typeface="Cabin"/>
                <a:cs typeface="Cabin"/>
                <a:sym typeface="Cabin"/>
              </a:endParaRPr>
            </a:p>
          </p:txBody>
        </p:sp>
        <p:sp>
          <p:nvSpPr>
            <p:cNvPr id="824" name="Google Shape;824;p47"/>
            <p:cNvSpPr txBox="1"/>
            <p:nvPr/>
          </p:nvSpPr>
          <p:spPr>
            <a:xfrm>
              <a:off x="3868738" y="5378450"/>
              <a:ext cx="1543050" cy="2746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1A-23-F9-CD-06-9B</a:t>
              </a:r>
              <a:endParaRPr/>
            </a:p>
          </p:txBody>
        </p:sp>
        <p:sp>
          <p:nvSpPr>
            <p:cNvPr id="825" name="Google Shape;825;p47"/>
            <p:cNvSpPr txBox="1"/>
            <p:nvPr/>
          </p:nvSpPr>
          <p:spPr>
            <a:xfrm>
              <a:off x="4016375" y="5205413"/>
              <a:ext cx="1322388" cy="274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222.222.222.220</a:t>
              </a:r>
              <a:endParaRPr/>
            </a:p>
          </p:txBody>
        </p:sp>
        <p:grpSp>
          <p:nvGrpSpPr>
            <p:cNvPr id="826" name="Google Shape;826;p47"/>
            <p:cNvGrpSpPr/>
            <p:nvPr/>
          </p:nvGrpSpPr>
          <p:grpSpPr>
            <a:xfrm>
              <a:off x="3044825" y="5794375"/>
              <a:ext cx="1541463" cy="449263"/>
              <a:chOff x="1934" y="2405"/>
              <a:chExt cx="971" cy="283"/>
            </a:xfrm>
          </p:grpSpPr>
          <p:sp>
            <p:nvSpPr>
              <p:cNvPr id="827" name="Google Shape;827;p47"/>
              <p:cNvSpPr txBox="1"/>
              <p:nvPr/>
            </p:nvSpPr>
            <p:spPr>
              <a:xfrm>
                <a:off x="1934" y="2405"/>
                <a:ext cx="833" cy="1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111.111.111.110</a:t>
                </a:r>
                <a:endParaRPr/>
              </a:p>
            </p:txBody>
          </p:sp>
          <p:sp>
            <p:nvSpPr>
              <p:cNvPr id="828" name="Google Shape;828;p47"/>
              <p:cNvSpPr txBox="1"/>
              <p:nvPr/>
            </p:nvSpPr>
            <p:spPr>
              <a:xfrm>
                <a:off x="1938" y="2515"/>
                <a:ext cx="967" cy="1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E6-E9-00-17-BB-4B</a:t>
                </a:r>
                <a:endParaRPr/>
              </a:p>
            </p:txBody>
          </p:sp>
        </p:grpSp>
        <p:sp>
          <p:nvSpPr>
            <p:cNvPr id="829" name="Google Shape;829;p47"/>
            <p:cNvSpPr txBox="1"/>
            <p:nvPr/>
          </p:nvSpPr>
          <p:spPr>
            <a:xfrm>
              <a:off x="952500" y="6037263"/>
              <a:ext cx="1627188" cy="274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CC-49-DE-D0-AB-7D</a:t>
              </a:r>
              <a:endParaRPr/>
            </a:p>
          </p:txBody>
        </p:sp>
        <p:sp>
          <p:nvSpPr>
            <p:cNvPr id="830" name="Google Shape;830;p47"/>
            <p:cNvSpPr txBox="1"/>
            <p:nvPr/>
          </p:nvSpPr>
          <p:spPr>
            <a:xfrm>
              <a:off x="942975" y="5854700"/>
              <a:ext cx="1322388" cy="2746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111.111.111.112</a:t>
              </a:r>
              <a:endParaRPr/>
            </a:p>
          </p:txBody>
        </p:sp>
        <p:sp>
          <p:nvSpPr>
            <p:cNvPr id="831" name="Google Shape;831;p47"/>
            <p:cNvSpPr txBox="1"/>
            <p:nvPr/>
          </p:nvSpPr>
          <p:spPr>
            <a:xfrm>
              <a:off x="709613" y="4741863"/>
              <a:ext cx="1322387" cy="274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111.111.111.111</a:t>
              </a:r>
              <a:endParaRPr/>
            </a:p>
          </p:txBody>
        </p:sp>
        <p:sp>
          <p:nvSpPr>
            <p:cNvPr id="832" name="Google Shape;832;p47"/>
            <p:cNvSpPr txBox="1"/>
            <p:nvPr/>
          </p:nvSpPr>
          <p:spPr>
            <a:xfrm>
              <a:off x="730250" y="4927600"/>
              <a:ext cx="1509713" cy="2746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74-29-9C-E8-FF-55</a:t>
              </a:r>
              <a:endParaRPr/>
            </a:p>
          </p:txBody>
        </p:sp>
        <p:sp>
          <p:nvSpPr>
            <p:cNvPr id="833" name="Google Shape;833;p47"/>
            <p:cNvSpPr/>
            <p:nvPr/>
          </p:nvSpPr>
          <p:spPr>
            <a:xfrm>
              <a:off x="2365375" y="4437063"/>
              <a:ext cx="839788" cy="1069975"/>
            </a:xfrm>
            <a:custGeom>
              <a:avLst/>
              <a:gdLst/>
              <a:ahLst/>
              <a:cxnLst/>
              <a:rect l="l" t="t" r="r" b="b"/>
              <a:pathLst>
                <a:path w="1005" h="996" extrusionOk="0">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834" name="Google Shape;834;p47"/>
            <p:cNvCxnSpPr/>
            <p:nvPr/>
          </p:nvCxnSpPr>
          <p:spPr>
            <a:xfrm>
              <a:off x="2062163" y="4416425"/>
              <a:ext cx="438150" cy="230188"/>
            </a:xfrm>
            <a:prstGeom prst="straightConnector1">
              <a:avLst/>
            </a:prstGeom>
            <a:noFill/>
            <a:ln w="9525" cap="flat" cmpd="sng">
              <a:solidFill>
                <a:schemeClr val="dk1"/>
              </a:solidFill>
              <a:prstDash val="solid"/>
              <a:round/>
              <a:headEnd type="none" w="med" len="med"/>
              <a:tailEnd type="none" w="med" len="med"/>
            </a:ln>
          </p:spPr>
        </p:cxnSp>
        <p:cxnSp>
          <p:nvCxnSpPr>
            <p:cNvPr id="835" name="Google Shape;835;p47"/>
            <p:cNvCxnSpPr/>
            <p:nvPr/>
          </p:nvCxnSpPr>
          <p:spPr>
            <a:xfrm rot="10800000" flipH="1">
              <a:off x="2185988" y="5360988"/>
              <a:ext cx="231775" cy="255587"/>
            </a:xfrm>
            <a:prstGeom prst="straightConnector1">
              <a:avLst/>
            </a:prstGeom>
            <a:noFill/>
            <a:ln w="9525" cap="flat" cmpd="sng">
              <a:solidFill>
                <a:schemeClr val="dk1"/>
              </a:solidFill>
              <a:prstDash val="solid"/>
              <a:round/>
              <a:headEnd type="none" w="med" len="med"/>
              <a:tailEnd type="none" w="med" len="med"/>
            </a:ln>
          </p:spPr>
        </p:cxnSp>
        <p:cxnSp>
          <p:nvCxnSpPr>
            <p:cNvPr id="836" name="Google Shape;836;p47"/>
            <p:cNvCxnSpPr/>
            <p:nvPr/>
          </p:nvCxnSpPr>
          <p:spPr>
            <a:xfrm>
              <a:off x="3184525" y="4954588"/>
              <a:ext cx="584200" cy="9525"/>
            </a:xfrm>
            <a:prstGeom prst="straightConnector1">
              <a:avLst/>
            </a:prstGeom>
            <a:noFill/>
            <a:ln w="9525" cap="flat" cmpd="sng">
              <a:solidFill>
                <a:schemeClr val="dk1"/>
              </a:solidFill>
              <a:prstDash val="solid"/>
              <a:round/>
              <a:headEnd type="none" w="med" len="med"/>
              <a:tailEnd type="none" w="med" len="med"/>
            </a:ln>
          </p:spPr>
        </p:cxnSp>
        <p:cxnSp>
          <p:nvCxnSpPr>
            <p:cNvPr id="837" name="Google Shape;837;p47"/>
            <p:cNvCxnSpPr/>
            <p:nvPr/>
          </p:nvCxnSpPr>
          <p:spPr>
            <a:xfrm rot="10800000">
              <a:off x="2101850" y="5711825"/>
              <a:ext cx="0" cy="163513"/>
            </a:xfrm>
            <a:prstGeom prst="straightConnector1">
              <a:avLst/>
            </a:prstGeom>
            <a:noFill/>
            <a:ln w="9525" cap="flat" cmpd="sng">
              <a:solidFill>
                <a:schemeClr val="dk1"/>
              </a:solidFill>
              <a:prstDash val="solid"/>
              <a:round/>
              <a:headEnd type="none" w="med" len="med"/>
              <a:tailEnd type="triangle" w="med" len="med"/>
            </a:ln>
          </p:spPr>
        </p:cxnSp>
        <p:cxnSp>
          <p:nvCxnSpPr>
            <p:cNvPr id="838" name="Google Shape;838;p47"/>
            <p:cNvCxnSpPr/>
            <p:nvPr/>
          </p:nvCxnSpPr>
          <p:spPr>
            <a:xfrm rot="10800000">
              <a:off x="1976438" y="4489450"/>
              <a:ext cx="0" cy="398463"/>
            </a:xfrm>
            <a:prstGeom prst="straightConnector1">
              <a:avLst/>
            </a:prstGeom>
            <a:noFill/>
            <a:ln w="9525" cap="flat" cmpd="sng">
              <a:solidFill>
                <a:schemeClr val="dk1"/>
              </a:solidFill>
              <a:prstDash val="solid"/>
              <a:round/>
              <a:headEnd type="none" w="med" len="med"/>
              <a:tailEnd type="triangle" w="med" len="med"/>
            </a:ln>
          </p:spPr>
        </p:cxnSp>
        <p:cxnSp>
          <p:nvCxnSpPr>
            <p:cNvPr id="839" name="Google Shape;839;p47"/>
            <p:cNvCxnSpPr/>
            <p:nvPr/>
          </p:nvCxnSpPr>
          <p:spPr>
            <a:xfrm>
              <a:off x="3854450" y="5021263"/>
              <a:ext cx="0" cy="750887"/>
            </a:xfrm>
            <a:prstGeom prst="straightConnector1">
              <a:avLst/>
            </a:prstGeom>
            <a:noFill/>
            <a:ln w="9525" cap="flat" cmpd="sng">
              <a:solidFill>
                <a:schemeClr val="dk1"/>
              </a:solidFill>
              <a:prstDash val="solid"/>
              <a:round/>
              <a:headEnd type="triangle" w="med" len="med"/>
              <a:tailEnd type="none" w="med" len="med"/>
            </a:ln>
          </p:spPr>
        </p:cxnSp>
        <p:cxnSp>
          <p:nvCxnSpPr>
            <p:cNvPr id="840" name="Google Shape;840;p47"/>
            <p:cNvCxnSpPr/>
            <p:nvPr/>
          </p:nvCxnSpPr>
          <p:spPr>
            <a:xfrm rot="10800000">
              <a:off x="4935538" y="5011738"/>
              <a:ext cx="4762" cy="220662"/>
            </a:xfrm>
            <a:prstGeom prst="straightConnector1">
              <a:avLst/>
            </a:prstGeom>
            <a:noFill/>
            <a:ln w="9525" cap="flat" cmpd="sng">
              <a:solidFill>
                <a:schemeClr val="dk1"/>
              </a:solidFill>
              <a:prstDash val="solid"/>
              <a:round/>
              <a:headEnd type="none" w="med" len="med"/>
              <a:tailEnd type="triangle" w="med" len="med"/>
            </a:ln>
          </p:spPr>
        </p:cxnSp>
        <p:sp>
          <p:nvSpPr>
            <p:cNvPr id="841" name="Google Shape;841;p47"/>
            <p:cNvSpPr txBox="1"/>
            <p:nvPr/>
          </p:nvSpPr>
          <p:spPr>
            <a:xfrm>
              <a:off x="719138" y="4156075"/>
              <a:ext cx="390525" cy="4619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i="0">
                  <a:solidFill>
                    <a:srgbClr val="FF0000"/>
                  </a:solidFill>
                  <a:latin typeface="Cabin"/>
                  <a:ea typeface="Cabin"/>
                  <a:cs typeface="Cabin"/>
                  <a:sym typeface="Cabin"/>
                </a:rPr>
                <a:t>A</a:t>
              </a:r>
              <a:endParaRPr/>
            </a:p>
          </p:txBody>
        </p:sp>
        <p:cxnSp>
          <p:nvCxnSpPr>
            <p:cNvPr id="842" name="Google Shape;842;p47"/>
            <p:cNvCxnSpPr/>
            <p:nvPr/>
          </p:nvCxnSpPr>
          <p:spPr>
            <a:xfrm>
              <a:off x="5045075" y="4921250"/>
              <a:ext cx="1198563" cy="0"/>
            </a:xfrm>
            <a:prstGeom prst="straightConnector1">
              <a:avLst/>
            </a:prstGeom>
            <a:noFill/>
            <a:ln w="9525" cap="flat" cmpd="sng">
              <a:solidFill>
                <a:schemeClr val="dk1"/>
              </a:solidFill>
              <a:prstDash val="solid"/>
              <a:round/>
              <a:headEnd type="none" w="med" len="med"/>
              <a:tailEnd type="none" w="med" len="med"/>
            </a:ln>
          </p:spPr>
        </p:cxnSp>
        <p:grpSp>
          <p:nvGrpSpPr>
            <p:cNvPr id="843" name="Google Shape;843;p47"/>
            <p:cNvGrpSpPr/>
            <p:nvPr/>
          </p:nvGrpSpPr>
          <p:grpSpPr>
            <a:xfrm>
              <a:off x="7372350" y="4845050"/>
              <a:ext cx="1558925" cy="460375"/>
              <a:chOff x="4351" y="2786"/>
              <a:chExt cx="982" cy="290"/>
            </a:xfrm>
          </p:grpSpPr>
          <p:sp>
            <p:nvSpPr>
              <p:cNvPr id="844" name="Google Shape;844;p47"/>
              <p:cNvSpPr txBox="1"/>
              <p:nvPr/>
            </p:nvSpPr>
            <p:spPr>
              <a:xfrm>
                <a:off x="4352" y="2786"/>
                <a:ext cx="833" cy="1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222.222.222.222</a:t>
                </a:r>
                <a:endParaRPr/>
              </a:p>
            </p:txBody>
          </p:sp>
          <p:sp>
            <p:nvSpPr>
              <p:cNvPr id="845" name="Google Shape;845;p47"/>
              <p:cNvSpPr txBox="1"/>
              <p:nvPr/>
            </p:nvSpPr>
            <p:spPr>
              <a:xfrm>
                <a:off x="4351" y="2904"/>
                <a:ext cx="982" cy="1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49-BD-D2-C7-56-2A</a:t>
                </a:r>
                <a:endParaRPr/>
              </a:p>
            </p:txBody>
          </p:sp>
        </p:grpSp>
        <p:cxnSp>
          <p:nvCxnSpPr>
            <p:cNvPr id="846" name="Google Shape;846;p47"/>
            <p:cNvCxnSpPr/>
            <p:nvPr/>
          </p:nvCxnSpPr>
          <p:spPr>
            <a:xfrm rot="10800000" flipH="1">
              <a:off x="6943725" y="4416425"/>
              <a:ext cx="450850" cy="317500"/>
            </a:xfrm>
            <a:prstGeom prst="straightConnector1">
              <a:avLst/>
            </a:prstGeom>
            <a:noFill/>
            <a:ln w="9525" cap="flat" cmpd="sng">
              <a:solidFill>
                <a:schemeClr val="dk1"/>
              </a:solidFill>
              <a:prstDash val="solid"/>
              <a:round/>
              <a:headEnd type="none" w="med" len="med"/>
              <a:tailEnd type="none" w="med" len="med"/>
            </a:ln>
          </p:spPr>
        </p:cxnSp>
        <p:cxnSp>
          <p:nvCxnSpPr>
            <p:cNvPr id="847" name="Google Shape;847;p47"/>
            <p:cNvCxnSpPr/>
            <p:nvPr/>
          </p:nvCxnSpPr>
          <p:spPr>
            <a:xfrm rot="10800000">
              <a:off x="7469188" y="4492625"/>
              <a:ext cx="11112" cy="388938"/>
            </a:xfrm>
            <a:prstGeom prst="straightConnector1">
              <a:avLst/>
            </a:prstGeom>
            <a:noFill/>
            <a:ln w="9525" cap="flat" cmpd="sng">
              <a:solidFill>
                <a:schemeClr val="dk1"/>
              </a:solidFill>
              <a:prstDash val="solid"/>
              <a:round/>
              <a:headEnd type="none" w="med" len="med"/>
              <a:tailEnd type="triangle" w="med" len="med"/>
            </a:ln>
          </p:spPr>
        </p:cxnSp>
        <p:sp>
          <p:nvSpPr>
            <p:cNvPr id="848" name="Google Shape;848;p47"/>
            <p:cNvSpPr txBox="1"/>
            <p:nvPr/>
          </p:nvSpPr>
          <p:spPr>
            <a:xfrm>
              <a:off x="7073900" y="5811838"/>
              <a:ext cx="1322388" cy="274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222.222.222.221</a:t>
              </a:r>
              <a:endParaRPr/>
            </a:p>
          </p:txBody>
        </p:sp>
        <p:sp>
          <p:nvSpPr>
            <p:cNvPr id="849" name="Google Shape;849;p47"/>
            <p:cNvSpPr txBox="1"/>
            <p:nvPr/>
          </p:nvSpPr>
          <p:spPr>
            <a:xfrm>
              <a:off x="7077075" y="5986463"/>
              <a:ext cx="1501775" cy="274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88-B2-2F-54-1A-0F</a:t>
              </a:r>
              <a:endParaRPr/>
            </a:p>
          </p:txBody>
        </p:sp>
        <p:cxnSp>
          <p:nvCxnSpPr>
            <p:cNvPr id="850" name="Google Shape;850;p47"/>
            <p:cNvCxnSpPr/>
            <p:nvPr/>
          </p:nvCxnSpPr>
          <p:spPr>
            <a:xfrm rot="10800000">
              <a:off x="6873875" y="5313363"/>
              <a:ext cx="254000" cy="250825"/>
            </a:xfrm>
            <a:prstGeom prst="straightConnector1">
              <a:avLst/>
            </a:prstGeom>
            <a:noFill/>
            <a:ln w="9525" cap="flat" cmpd="sng">
              <a:solidFill>
                <a:schemeClr val="dk1"/>
              </a:solidFill>
              <a:prstDash val="solid"/>
              <a:round/>
              <a:headEnd type="none" w="med" len="med"/>
              <a:tailEnd type="none" w="med" len="med"/>
            </a:ln>
          </p:spPr>
        </p:cxnSp>
        <p:cxnSp>
          <p:nvCxnSpPr>
            <p:cNvPr id="851" name="Google Shape;851;p47"/>
            <p:cNvCxnSpPr/>
            <p:nvPr/>
          </p:nvCxnSpPr>
          <p:spPr>
            <a:xfrm flipH="1">
              <a:off x="7208838" y="5654675"/>
              <a:ext cx="4762" cy="201613"/>
            </a:xfrm>
            <a:prstGeom prst="straightConnector1">
              <a:avLst/>
            </a:prstGeom>
            <a:noFill/>
            <a:ln w="9525" cap="flat" cmpd="sng">
              <a:solidFill>
                <a:schemeClr val="dk1"/>
              </a:solidFill>
              <a:prstDash val="solid"/>
              <a:round/>
              <a:headEnd type="triangle" w="med" len="med"/>
              <a:tailEnd type="none" w="med" len="med"/>
            </a:ln>
          </p:spPr>
        </p:cxnSp>
        <p:sp>
          <p:nvSpPr>
            <p:cNvPr id="852" name="Google Shape;852;p47"/>
            <p:cNvSpPr/>
            <p:nvPr/>
          </p:nvSpPr>
          <p:spPr>
            <a:xfrm>
              <a:off x="6203950" y="4440238"/>
              <a:ext cx="765175" cy="1081088"/>
            </a:xfrm>
            <a:custGeom>
              <a:avLst/>
              <a:gdLst/>
              <a:ahLst/>
              <a:cxnLst/>
              <a:rect l="l" t="t" r="r" b="b"/>
              <a:pathLst>
                <a:path w="1005" h="996" extrusionOk="0">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853" name="Google Shape;853;p47"/>
            <p:cNvSpPr txBox="1"/>
            <p:nvPr/>
          </p:nvSpPr>
          <p:spPr>
            <a:xfrm>
              <a:off x="8307388" y="4073525"/>
              <a:ext cx="357187" cy="4619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i="0">
                  <a:solidFill>
                    <a:srgbClr val="FF0000"/>
                  </a:solidFill>
                  <a:latin typeface="Cabin"/>
                  <a:ea typeface="Cabin"/>
                  <a:cs typeface="Cabin"/>
                  <a:sym typeface="Cabin"/>
                </a:rPr>
                <a:t>B</a:t>
              </a:r>
              <a:endParaRPr/>
            </a:p>
          </p:txBody>
        </p:sp>
        <p:grpSp>
          <p:nvGrpSpPr>
            <p:cNvPr id="854" name="Google Shape;854;p47"/>
            <p:cNvGrpSpPr/>
            <p:nvPr/>
          </p:nvGrpSpPr>
          <p:grpSpPr>
            <a:xfrm>
              <a:off x="7179310" y="4033520"/>
              <a:ext cx="1009650" cy="855028"/>
              <a:chOff x="7179310" y="4033520"/>
              <a:chExt cx="1009650" cy="855028"/>
            </a:xfrm>
          </p:grpSpPr>
          <p:grpSp>
            <p:nvGrpSpPr>
              <p:cNvPr id="855" name="Google Shape;855;p47"/>
              <p:cNvGrpSpPr/>
              <p:nvPr/>
            </p:nvGrpSpPr>
            <p:grpSpPr>
              <a:xfrm>
                <a:off x="7179310" y="4033520"/>
                <a:ext cx="1009650" cy="855028"/>
                <a:chOff x="-44" y="1473"/>
                <a:chExt cx="981" cy="1105"/>
              </a:xfrm>
            </p:grpSpPr>
            <p:pic>
              <p:nvPicPr>
                <p:cNvPr id="856" name="Google Shape;856;p47"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857" name="Google Shape;857;p47"/>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858" name="Google Shape;858;p47"/>
              <p:cNvSpPr/>
              <p:nvPr/>
            </p:nvSpPr>
            <p:spPr>
              <a:xfrm rot="-5400000">
                <a:off x="7438232" y="4309268"/>
                <a:ext cx="127000" cy="195263"/>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859" name="Google Shape;859;p47"/>
            <p:cNvGrpSpPr/>
            <p:nvPr/>
          </p:nvGrpSpPr>
          <p:grpSpPr>
            <a:xfrm>
              <a:off x="3757614" y="4714240"/>
              <a:ext cx="1292224" cy="426719"/>
              <a:chOff x="4011621" y="3379152"/>
              <a:chExt cx="1262683" cy="390207"/>
            </a:xfrm>
          </p:grpSpPr>
          <p:sp>
            <p:nvSpPr>
              <p:cNvPr id="860" name="Google Shape;860;p47"/>
              <p:cNvSpPr/>
              <p:nvPr/>
            </p:nvSpPr>
            <p:spPr>
              <a:xfrm rot="-5400000">
                <a:off x="5112705" y="3476529"/>
                <a:ext cx="127747" cy="195452"/>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861" name="Google Shape;861;p47"/>
              <p:cNvGrpSpPr/>
              <p:nvPr/>
            </p:nvGrpSpPr>
            <p:grpSpPr>
              <a:xfrm>
                <a:off x="4197985" y="3379152"/>
                <a:ext cx="892174" cy="390207"/>
                <a:chOff x="4650" y="1129"/>
                <a:chExt cx="246" cy="95"/>
              </a:xfrm>
            </p:grpSpPr>
            <p:sp>
              <p:nvSpPr>
                <p:cNvPr id="862" name="Google Shape;862;p47"/>
                <p:cNvSpPr/>
                <p:nvPr/>
              </p:nvSpPr>
              <p:spPr>
                <a:xfrm>
                  <a:off x="4651" y="1171"/>
                  <a:ext cx="244" cy="53"/>
                </a:xfrm>
                <a:prstGeom prst="ellipse">
                  <a:avLst/>
                </a:prstGeom>
                <a:gradFill>
                  <a:gsLst>
                    <a:gs pos="0">
                      <a:schemeClr val="hlink"/>
                    </a:gs>
                    <a:gs pos="100000">
                      <a:srgbClr val="FFFFFF"/>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chemeClr val="dk1"/>
                    </a:solidFill>
                    <a:latin typeface="Times New Roman"/>
                    <a:ea typeface="Times New Roman"/>
                    <a:cs typeface="Times New Roman"/>
                    <a:sym typeface="Times New Roman"/>
                  </a:endParaRPr>
                </a:p>
              </p:txBody>
            </p:sp>
            <p:sp>
              <p:nvSpPr>
                <p:cNvPr id="863" name="Google Shape;863;p47"/>
                <p:cNvSpPr/>
                <p:nvPr/>
              </p:nvSpPr>
              <p:spPr>
                <a:xfrm>
                  <a:off x="4651" y="1165"/>
                  <a:ext cx="245" cy="33"/>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chemeClr val="dk1"/>
                    </a:solidFill>
                    <a:latin typeface="Times New Roman"/>
                    <a:ea typeface="Times New Roman"/>
                    <a:cs typeface="Times New Roman"/>
                    <a:sym typeface="Times New Roman"/>
                  </a:endParaRPr>
                </a:p>
              </p:txBody>
            </p:sp>
            <p:sp>
              <p:nvSpPr>
                <p:cNvPr id="864" name="Google Shape;864;p47"/>
                <p:cNvSpPr/>
                <p:nvPr/>
              </p:nvSpPr>
              <p:spPr>
                <a:xfrm>
                  <a:off x="4650" y="1129"/>
                  <a:ext cx="244" cy="62"/>
                </a:xfrm>
                <a:prstGeom prst="ellipse">
                  <a:avLst/>
                </a:prstGeom>
                <a:gradFill>
                  <a:gsLst>
                    <a:gs pos="0">
                      <a:schemeClr val="hlink"/>
                    </a:gs>
                    <a:gs pos="100000">
                      <a:srgbClr val="FFFFFF"/>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chemeClr val="dk1"/>
                    </a:solidFill>
                    <a:latin typeface="Times New Roman"/>
                    <a:ea typeface="Times New Roman"/>
                    <a:cs typeface="Times New Roman"/>
                    <a:sym typeface="Times New Roman"/>
                  </a:endParaRPr>
                </a:p>
              </p:txBody>
            </p:sp>
            <p:grpSp>
              <p:nvGrpSpPr>
                <p:cNvPr id="865" name="Google Shape;865;p47"/>
                <p:cNvGrpSpPr/>
                <p:nvPr/>
              </p:nvGrpSpPr>
              <p:grpSpPr>
                <a:xfrm>
                  <a:off x="4699" y="1145"/>
                  <a:ext cx="138" cy="29"/>
                  <a:chOff x="2468" y="1332"/>
                  <a:chExt cx="310" cy="60"/>
                </a:xfrm>
              </p:grpSpPr>
              <p:sp>
                <p:nvSpPr>
                  <p:cNvPr id="866" name="Google Shape;866;p47"/>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867" name="Google Shape;867;p47"/>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cxnSp>
              <p:nvCxnSpPr>
                <p:cNvPr id="868" name="Google Shape;868;p47"/>
                <p:cNvCxnSpPr/>
                <p:nvPr/>
              </p:nvCxnSpPr>
              <p:spPr>
                <a:xfrm>
                  <a:off x="4651" y="1158"/>
                  <a:ext cx="0" cy="42"/>
                </a:xfrm>
                <a:prstGeom prst="straightConnector1">
                  <a:avLst/>
                </a:prstGeom>
                <a:noFill/>
                <a:ln w="9525" cap="flat" cmpd="sng">
                  <a:solidFill>
                    <a:schemeClr val="dk1"/>
                  </a:solidFill>
                  <a:prstDash val="solid"/>
                  <a:round/>
                  <a:headEnd type="none" w="med" len="med"/>
                  <a:tailEnd type="none" w="med" len="med"/>
                </a:ln>
              </p:spPr>
            </p:cxnSp>
            <p:cxnSp>
              <p:nvCxnSpPr>
                <p:cNvPr id="869" name="Google Shape;869;p47"/>
                <p:cNvCxnSpPr/>
                <p:nvPr/>
              </p:nvCxnSpPr>
              <p:spPr>
                <a:xfrm>
                  <a:off x="4894" y="1160"/>
                  <a:ext cx="0" cy="41"/>
                </a:xfrm>
                <a:prstGeom prst="straightConnector1">
                  <a:avLst/>
                </a:prstGeom>
                <a:noFill/>
                <a:ln w="9525" cap="flat" cmpd="sng">
                  <a:solidFill>
                    <a:schemeClr val="dk1"/>
                  </a:solidFill>
                  <a:prstDash val="solid"/>
                  <a:round/>
                  <a:headEnd type="none" w="med" len="med"/>
                  <a:tailEnd type="none" w="med" len="med"/>
                </a:ln>
              </p:spPr>
            </p:cxnSp>
          </p:grpSp>
          <p:sp>
            <p:nvSpPr>
              <p:cNvPr id="870" name="Google Shape;870;p47"/>
              <p:cNvSpPr/>
              <p:nvPr/>
            </p:nvSpPr>
            <p:spPr>
              <a:xfrm rot="-5400000">
                <a:off x="4046200" y="3485965"/>
                <a:ext cx="126295" cy="195452"/>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871" name="Google Shape;871;p47"/>
            <p:cNvGrpSpPr/>
            <p:nvPr/>
          </p:nvGrpSpPr>
          <p:grpSpPr>
            <a:xfrm>
              <a:off x="1483360" y="5313680"/>
              <a:ext cx="701040" cy="517588"/>
              <a:chOff x="1046480" y="3962400"/>
              <a:chExt cx="1026158" cy="761428"/>
            </a:xfrm>
          </p:grpSpPr>
          <p:sp>
            <p:nvSpPr>
              <p:cNvPr id="872" name="Google Shape;872;p47"/>
              <p:cNvSpPr/>
              <p:nvPr/>
            </p:nvSpPr>
            <p:spPr>
              <a:xfrm rot="-5400000">
                <a:off x="1893438" y="4298853"/>
                <a:ext cx="109762" cy="248638"/>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873" name="Google Shape;873;p47"/>
              <p:cNvGrpSpPr/>
              <p:nvPr/>
            </p:nvGrpSpPr>
            <p:grpSpPr>
              <a:xfrm>
                <a:off x="1046480" y="3962400"/>
                <a:ext cx="936071" cy="761428"/>
                <a:chOff x="-44" y="1473"/>
                <a:chExt cx="981" cy="1105"/>
              </a:xfrm>
            </p:grpSpPr>
            <p:pic>
              <p:nvPicPr>
                <p:cNvPr id="874" name="Google Shape;874;p47"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875" name="Google Shape;875;p47"/>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3BBC-BD94-4A2F-9FC5-059663702C58}"/>
              </a:ext>
            </a:extLst>
          </p:cNvPr>
          <p:cNvSpPr>
            <a:spLocks noGrp="1"/>
          </p:cNvSpPr>
          <p:nvPr>
            <p:ph type="title"/>
          </p:nvPr>
        </p:nvSpPr>
        <p:spPr>
          <a:xfrm>
            <a:off x="533400" y="271969"/>
            <a:ext cx="8187690" cy="533400"/>
          </a:xfrm>
        </p:spPr>
        <p:txBody>
          <a:bodyPr/>
          <a:lstStyle/>
          <a:p>
            <a:r>
              <a:rPr lang="en-US" dirty="0"/>
              <a:t>Link layer services</a:t>
            </a:r>
          </a:p>
        </p:txBody>
      </p:sp>
      <p:sp>
        <p:nvSpPr>
          <p:cNvPr id="3" name="Text Placeholder 2">
            <a:extLst>
              <a:ext uri="{FF2B5EF4-FFF2-40B4-BE49-F238E27FC236}">
                <a16:creationId xmlns:a16="http://schemas.microsoft.com/office/drawing/2014/main" id="{96F9BFFD-75A2-41F2-8B66-D5D16E7CD059}"/>
              </a:ext>
            </a:extLst>
          </p:cNvPr>
          <p:cNvSpPr>
            <a:spLocks noGrp="1"/>
          </p:cNvSpPr>
          <p:nvPr>
            <p:ph type="body" idx="1"/>
          </p:nvPr>
        </p:nvSpPr>
        <p:spPr>
          <a:xfrm>
            <a:off x="225083" y="1111348"/>
            <a:ext cx="8792308" cy="5137052"/>
          </a:xfrm>
        </p:spPr>
        <p:txBody>
          <a:bodyPr/>
          <a:lstStyle/>
          <a:p>
            <a:pPr algn="just"/>
            <a:r>
              <a:rPr lang="en-US" i="1" dirty="0"/>
              <a:t>Framing: </a:t>
            </a:r>
            <a:r>
              <a:rPr lang="en-US" dirty="0"/>
              <a:t>Link-layer protocols encapsulate each network layer datagram within a link-layer frame before transmission over the link. </a:t>
            </a:r>
          </a:p>
          <a:p>
            <a:pPr lvl="1" algn="just"/>
            <a:r>
              <a:rPr lang="en-US" dirty="0"/>
              <a:t>A frame consists of a data field, in which the network-layer datagram is inserted, and other header fields. </a:t>
            </a:r>
          </a:p>
          <a:p>
            <a:pPr lvl="1" algn="just"/>
            <a:r>
              <a:rPr lang="en-US" dirty="0"/>
              <a:t>The frame structure is specified by the link-layer protocol. </a:t>
            </a:r>
          </a:p>
          <a:p>
            <a:pPr algn="just"/>
            <a:r>
              <a:rPr lang="en-US" i="1" dirty="0"/>
              <a:t>Link access. </a:t>
            </a:r>
            <a:r>
              <a:rPr lang="en-US" dirty="0"/>
              <a:t>A MAC protocol specifies the rules by which a frame is transmitted onto the link. </a:t>
            </a:r>
          </a:p>
          <a:p>
            <a:pPr lvl="1" algn="just"/>
            <a:r>
              <a:rPr lang="en-US" dirty="0"/>
              <a:t>For point-to-point links, the MAC protocol is simple – the sender can send a frame whenever the link is idle.</a:t>
            </a:r>
          </a:p>
          <a:p>
            <a:pPr lvl="1" algn="just"/>
            <a:r>
              <a:rPr lang="en-US" dirty="0"/>
              <a:t>For multiple nodes sharing a single broadcast link (multiple access problem), the MAC protocol coordinates the frame transmissions of the many nodes.</a:t>
            </a:r>
          </a:p>
        </p:txBody>
      </p:sp>
      <p:sp>
        <p:nvSpPr>
          <p:cNvPr id="4" name="Slide Number Placeholder 3">
            <a:extLst>
              <a:ext uri="{FF2B5EF4-FFF2-40B4-BE49-F238E27FC236}">
                <a16:creationId xmlns:a16="http://schemas.microsoft.com/office/drawing/2014/main" id="{A2115A63-B231-4149-A466-C8F523832F92}"/>
              </a:ext>
            </a:extLst>
          </p:cNvPr>
          <p:cNvSpPr>
            <a:spLocks noGrp="1"/>
          </p:cNvSpPr>
          <p:nvPr>
            <p:ph type="sldNum" idx="12"/>
          </p:nvPr>
        </p:nvSpPr>
        <p:spPr/>
        <p:txBody>
          <a:bodyPr/>
          <a:lstStyle/>
          <a:p>
            <a:pPr marL="0" lvl="0" indent="0" algn="r" rtl="0">
              <a:spcBef>
                <a:spcPts val="0"/>
              </a:spcBef>
              <a:spcAft>
                <a:spcPts val="0"/>
              </a:spcAft>
              <a:buNone/>
            </a:pPr>
            <a:r>
              <a:rPr lang="en-US"/>
              <a:t>5-</a:t>
            </a:r>
            <a:fld id="{00000000-1234-1234-1234-123412341234}" type="slidenum">
              <a:rPr lang="en-US" smtClean="0"/>
              <a:t>4</a:t>
            </a:fld>
            <a:endParaRPr/>
          </a:p>
        </p:txBody>
      </p:sp>
    </p:spTree>
    <p:extLst>
      <p:ext uri="{BB962C8B-B14F-4D97-AF65-F5344CB8AC3E}">
        <p14:creationId xmlns:p14="http://schemas.microsoft.com/office/powerpoint/2010/main" val="10181345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grpSp>
        <p:nvGrpSpPr>
          <p:cNvPr id="881" name="Google Shape;881;p48"/>
          <p:cNvGrpSpPr/>
          <p:nvPr/>
        </p:nvGrpSpPr>
        <p:grpSpPr>
          <a:xfrm>
            <a:off x="709613" y="3962400"/>
            <a:ext cx="8221662" cy="2349500"/>
            <a:chOff x="709613" y="3962400"/>
            <a:chExt cx="8221662" cy="2349500"/>
          </a:xfrm>
        </p:grpSpPr>
        <p:grpSp>
          <p:nvGrpSpPr>
            <p:cNvPr id="882" name="Google Shape;882;p48"/>
            <p:cNvGrpSpPr/>
            <p:nvPr/>
          </p:nvGrpSpPr>
          <p:grpSpPr>
            <a:xfrm>
              <a:off x="6979920" y="5354320"/>
              <a:ext cx="711200" cy="601028"/>
              <a:chOff x="7179310" y="4033520"/>
              <a:chExt cx="1009650" cy="855028"/>
            </a:xfrm>
          </p:grpSpPr>
          <p:grpSp>
            <p:nvGrpSpPr>
              <p:cNvPr id="883" name="Google Shape;883;p48"/>
              <p:cNvGrpSpPr/>
              <p:nvPr/>
            </p:nvGrpSpPr>
            <p:grpSpPr>
              <a:xfrm>
                <a:off x="7179310" y="4033520"/>
                <a:ext cx="1009650" cy="855028"/>
                <a:chOff x="-44" y="1473"/>
                <a:chExt cx="981" cy="1105"/>
              </a:xfrm>
            </p:grpSpPr>
            <p:pic>
              <p:nvPicPr>
                <p:cNvPr id="884" name="Google Shape;884;p48"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885" name="Google Shape;885;p4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886" name="Google Shape;886;p48"/>
              <p:cNvSpPr/>
              <p:nvPr/>
            </p:nvSpPr>
            <p:spPr>
              <a:xfrm rot="-5400000">
                <a:off x="7439930" y="4308572"/>
                <a:ext cx="126470" cy="196070"/>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887" name="Google Shape;887;p48"/>
            <p:cNvGrpSpPr/>
            <p:nvPr/>
          </p:nvGrpSpPr>
          <p:grpSpPr>
            <a:xfrm>
              <a:off x="1046480" y="3962400"/>
              <a:ext cx="1026794" cy="761428"/>
              <a:chOff x="1046480" y="3962400"/>
              <a:chExt cx="1026794" cy="761428"/>
            </a:xfrm>
          </p:grpSpPr>
          <p:sp>
            <p:nvSpPr>
              <p:cNvPr id="888" name="Google Shape;888;p48"/>
              <p:cNvSpPr/>
              <p:nvPr/>
            </p:nvSpPr>
            <p:spPr>
              <a:xfrm rot="-5400000">
                <a:off x="1893887" y="4300538"/>
                <a:ext cx="111125" cy="247650"/>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889" name="Google Shape;889;p48"/>
              <p:cNvGrpSpPr/>
              <p:nvPr/>
            </p:nvGrpSpPr>
            <p:grpSpPr>
              <a:xfrm>
                <a:off x="1046480" y="3962400"/>
                <a:ext cx="936071" cy="761428"/>
                <a:chOff x="-44" y="1473"/>
                <a:chExt cx="981" cy="1105"/>
              </a:xfrm>
            </p:grpSpPr>
            <p:pic>
              <p:nvPicPr>
                <p:cNvPr id="890" name="Google Shape;890;p48"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891" name="Google Shape;891;p4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sp>
          <p:nvSpPr>
            <p:cNvPr id="892" name="Google Shape;892;p48"/>
            <p:cNvSpPr txBox="1"/>
            <p:nvPr/>
          </p:nvSpPr>
          <p:spPr>
            <a:xfrm>
              <a:off x="4224338" y="4381500"/>
              <a:ext cx="376237"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i="0">
                  <a:solidFill>
                    <a:srgbClr val="FF0000"/>
                  </a:solidFill>
                  <a:latin typeface="Cabin"/>
                  <a:ea typeface="Cabin"/>
                  <a:cs typeface="Cabin"/>
                  <a:sym typeface="Cabin"/>
                </a:rPr>
                <a:t>R</a:t>
              </a:r>
              <a:endParaRPr sz="1800" i="0">
                <a:solidFill>
                  <a:schemeClr val="dk1"/>
                </a:solidFill>
                <a:latin typeface="Cabin"/>
                <a:ea typeface="Cabin"/>
                <a:cs typeface="Cabin"/>
                <a:sym typeface="Cabin"/>
              </a:endParaRPr>
            </a:p>
          </p:txBody>
        </p:sp>
        <p:sp>
          <p:nvSpPr>
            <p:cNvPr id="893" name="Google Shape;893;p48"/>
            <p:cNvSpPr txBox="1"/>
            <p:nvPr/>
          </p:nvSpPr>
          <p:spPr>
            <a:xfrm>
              <a:off x="3868738" y="5378450"/>
              <a:ext cx="1543050" cy="2746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1A-23-F9-CD-06-9B</a:t>
              </a:r>
              <a:endParaRPr/>
            </a:p>
          </p:txBody>
        </p:sp>
        <p:sp>
          <p:nvSpPr>
            <p:cNvPr id="894" name="Google Shape;894;p48"/>
            <p:cNvSpPr txBox="1"/>
            <p:nvPr/>
          </p:nvSpPr>
          <p:spPr>
            <a:xfrm>
              <a:off x="4016375" y="5205413"/>
              <a:ext cx="1322388" cy="274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222.222.222.220</a:t>
              </a:r>
              <a:endParaRPr/>
            </a:p>
          </p:txBody>
        </p:sp>
        <p:grpSp>
          <p:nvGrpSpPr>
            <p:cNvPr id="895" name="Google Shape;895;p48"/>
            <p:cNvGrpSpPr/>
            <p:nvPr/>
          </p:nvGrpSpPr>
          <p:grpSpPr>
            <a:xfrm>
              <a:off x="3044825" y="5794375"/>
              <a:ext cx="1541463" cy="449263"/>
              <a:chOff x="1934" y="2405"/>
              <a:chExt cx="971" cy="283"/>
            </a:xfrm>
          </p:grpSpPr>
          <p:sp>
            <p:nvSpPr>
              <p:cNvPr id="896" name="Google Shape;896;p48"/>
              <p:cNvSpPr txBox="1"/>
              <p:nvPr/>
            </p:nvSpPr>
            <p:spPr>
              <a:xfrm>
                <a:off x="1934" y="2405"/>
                <a:ext cx="833" cy="1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111.111.111.110</a:t>
                </a:r>
                <a:endParaRPr/>
              </a:p>
            </p:txBody>
          </p:sp>
          <p:sp>
            <p:nvSpPr>
              <p:cNvPr id="897" name="Google Shape;897;p48"/>
              <p:cNvSpPr txBox="1"/>
              <p:nvPr/>
            </p:nvSpPr>
            <p:spPr>
              <a:xfrm>
                <a:off x="1938" y="2515"/>
                <a:ext cx="967" cy="1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E6-E9-00-17-BB-4B</a:t>
                </a:r>
                <a:endParaRPr/>
              </a:p>
            </p:txBody>
          </p:sp>
        </p:grpSp>
        <p:sp>
          <p:nvSpPr>
            <p:cNvPr id="898" name="Google Shape;898;p48"/>
            <p:cNvSpPr txBox="1"/>
            <p:nvPr/>
          </p:nvSpPr>
          <p:spPr>
            <a:xfrm>
              <a:off x="952500" y="6037263"/>
              <a:ext cx="1627188" cy="274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CC-49-DE-D0-AB-7D</a:t>
              </a:r>
              <a:endParaRPr/>
            </a:p>
          </p:txBody>
        </p:sp>
        <p:sp>
          <p:nvSpPr>
            <p:cNvPr id="899" name="Google Shape;899;p48"/>
            <p:cNvSpPr txBox="1"/>
            <p:nvPr/>
          </p:nvSpPr>
          <p:spPr>
            <a:xfrm>
              <a:off x="942975" y="5854700"/>
              <a:ext cx="1322388" cy="2746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111.111.111.112</a:t>
              </a:r>
              <a:endParaRPr/>
            </a:p>
          </p:txBody>
        </p:sp>
        <p:sp>
          <p:nvSpPr>
            <p:cNvPr id="900" name="Google Shape;900;p48"/>
            <p:cNvSpPr txBox="1"/>
            <p:nvPr/>
          </p:nvSpPr>
          <p:spPr>
            <a:xfrm>
              <a:off x="709613" y="4741863"/>
              <a:ext cx="1322387" cy="274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111.111.111.111</a:t>
              </a:r>
              <a:endParaRPr/>
            </a:p>
          </p:txBody>
        </p:sp>
        <p:sp>
          <p:nvSpPr>
            <p:cNvPr id="901" name="Google Shape;901;p48"/>
            <p:cNvSpPr txBox="1"/>
            <p:nvPr/>
          </p:nvSpPr>
          <p:spPr>
            <a:xfrm>
              <a:off x="730250" y="4927600"/>
              <a:ext cx="1509713" cy="2746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74-29-9C-E8-FF-55</a:t>
              </a:r>
              <a:endParaRPr/>
            </a:p>
          </p:txBody>
        </p:sp>
        <p:sp>
          <p:nvSpPr>
            <p:cNvPr id="902" name="Google Shape;902;p48"/>
            <p:cNvSpPr/>
            <p:nvPr/>
          </p:nvSpPr>
          <p:spPr>
            <a:xfrm>
              <a:off x="2365375" y="4437063"/>
              <a:ext cx="839788" cy="1069975"/>
            </a:xfrm>
            <a:custGeom>
              <a:avLst/>
              <a:gdLst/>
              <a:ahLst/>
              <a:cxnLst/>
              <a:rect l="l" t="t" r="r" b="b"/>
              <a:pathLst>
                <a:path w="1005" h="996" extrusionOk="0">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903" name="Google Shape;903;p48"/>
            <p:cNvCxnSpPr/>
            <p:nvPr/>
          </p:nvCxnSpPr>
          <p:spPr>
            <a:xfrm>
              <a:off x="2062163" y="4416425"/>
              <a:ext cx="438150" cy="230188"/>
            </a:xfrm>
            <a:prstGeom prst="straightConnector1">
              <a:avLst/>
            </a:prstGeom>
            <a:noFill/>
            <a:ln w="9525" cap="flat" cmpd="sng">
              <a:solidFill>
                <a:schemeClr val="dk1"/>
              </a:solidFill>
              <a:prstDash val="solid"/>
              <a:round/>
              <a:headEnd type="none" w="med" len="med"/>
              <a:tailEnd type="none" w="med" len="med"/>
            </a:ln>
          </p:spPr>
        </p:cxnSp>
        <p:cxnSp>
          <p:nvCxnSpPr>
            <p:cNvPr id="904" name="Google Shape;904;p48"/>
            <p:cNvCxnSpPr/>
            <p:nvPr/>
          </p:nvCxnSpPr>
          <p:spPr>
            <a:xfrm rot="10800000" flipH="1">
              <a:off x="2185988" y="5360988"/>
              <a:ext cx="231775" cy="255587"/>
            </a:xfrm>
            <a:prstGeom prst="straightConnector1">
              <a:avLst/>
            </a:prstGeom>
            <a:noFill/>
            <a:ln w="9525" cap="flat" cmpd="sng">
              <a:solidFill>
                <a:schemeClr val="dk1"/>
              </a:solidFill>
              <a:prstDash val="solid"/>
              <a:round/>
              <a:headEnd type="none" w="med" len="med"/>
              <a:tailEnd type="none" w="med" len="med"/>
            </a:ln>
          </p:spPr>
        </p:cxnSp>
        <p:cxnSp>
          <p:nvCxnSpPr>
            <p:cNvPr id="905" name="Google Shape;905;p48"/>
            <p:cNvCxnSpPr/>
            <p:nvPr/>
          </p:nvCxnSpPr>
          <p:spPr>
            <a:xfrm>
              <a:off x="3184525" y="4954588"/>
              <a:ext cx="584200" cy="9525"/>
            </a:xfrm>
            <a:prstGeom prst="straightConnector1">
              <a:avLst/>
            </a:prstGeom>
            <a:noFill/>
            <a:ln w="9525" cap="flat" cmpd="sng">
              <a:solidFill>
                <a:schemeClr val="dk1"/>
              </a:solidFill>
              <a:prstDash val="solid"/>
              <a:round/>
              <a:headEnd type="none" w="med" len="med"/>
              <a:tailEnd type="none" w="med" len="med"/>
            </a:ln>
          </p:spPr>
        </p:cxnSp>
        <p:cxnSp>
          <p:nvCxnSpPr>
            <p:cNvPr id="906" name="Google Shape;906;p48"/>
            <p:cNvCxnSpPr/>
            <p:nvPr/>
          </p:nvCxnSpPr>
          <p:spPr>
            <a:xfrm rot="10800000">
              <a:off x="2101850" y="5711825"/>
              <a:ext cx="0" cy="163513"/>
            </a:xfrm>
            <a:prstGeom prst="straightConnector1">
              <a:avLst/>
            </a:prstGeom>
            <a:noFill/>
            <a:ln w="9525" cap="flat" cmpd="sng">
              <a:solidFill>
                <a:schemeClr val="dk1"/>
              </a:solidFill>
              <a:prstDash val="solid"/>
              <a:round/>
              <a:headEnd type="none" w="med" len="med"/>
              <a:tailEnd type="triangle" w="med" len="med"/>
            </a:ln>
          </p:spPr>
        </p:cxnSp>
        <p:cxnSp>
          <p:nvCxnSpPr>
            <p:cNvPr id="907" name="Google Shape;907;p48"/>
            <p:cNvCxnSpPr/>
            <p:nvPr/>
          </p:nvCxnSpPr>
          <p:spPr>
            <a:xfrm rot="10800000">
              <a:off x="1976438" y="4489450"/>
              <a:ext cx="0" cy="398463"/>
            </a:xfrm>
            <a:prstGeom prst="straightConnector1">
              <a:avLst/>
            </a:prstGeom>
            <a:noFill/>
            <a:ln w="9525" cap="flat" cmpd="sng">
              <a:solidFill>
                <a:schemeClr val="dk1"/>
              </a:solidFill>
              <a:prstDash val="solid"/>
              <a:round/>
              <a:headEnd type="none" w="med" len="med"/>
              <a:tailEnd type="triangle" w="med" len="med"/>
            </a:ln>
          </p:spPr>
        </p:cxnSp>
        <p:cxnSp>
          <p:nvCxnSpPr>
            <p:cNvPr id="908" name="Google Shape;908;p48"/>
            <p:cNvCxnSpPr/>
            <p:nvPr/>
          </p:nvCxnSpPr>
          <p:spPr>
            <a:xfrm>
              <a:off x="3854450" y="5021263"/>
              <a:ext cx="0" cy="750887"/>
            </a:xfrm>
            <a:prstGeom prst="straightConnector1">
              <a:avLst/>
            </a:prstGeom>
            <a:noFill/>
            <a:ln w="9525" cap="flat" cmpd="sng">
              <a:solidFill>
                <a:schemeClr val="dk1"/>
              </a:solidFill>
              <a:prstDash val="solid"/>
              <a:round/>
              <a:headEnd type="triangle" w="med" len="med"/>
              <a:tailEnd type="none" w="med" len="med"/>
            </a:ln>
          </p:spPr>
        </p:cxnSp>
        <p:cxnSp>
          <p:nvCxnSpPr>
            <p:cNvPr id="909" name="Google Shape;909;p48"/>
            <p:cNvCxnSpPr/>
            <p:nvPr/>
          </p:nvCxnSpPr>
          <p:spPr>
            <a:xfrm rot="10800000">
              <a:off x="4935538" y="5011738"/>
              <a:ext cx="4762" cy="220662"/>
            </a:xfrm>
            <a:prstGeom prst="straightConnector1">
              <a:avLst/>
            </a:prstGeom>
            <a:noFill/>
            <a:ln w="9525" cap="flat" cmpd="sng">
              <a:solidFill>
                <a:schemeClr val="dk1"/>
              </a:solidFill>
              <a:prstDash val="solid"/>
              <a:round/>
              <a:headEnd type="none" w="med" len="med"/>
              <a:tailEnd type="triangle" w="med" len="med"/>
            </a:ln>
          </p:spPr>
        </p:cxnSp>
        <p:sp>
          <p:nvSpPr>
            <p:cNvPr id="910" name="Google Shape;910;p48"/>
            <p:cNvSpPr txBox="1"/>
            <p:nvPr/>
          </p:nvSpPr>
          <p:spPr>
            <a:xfrm>
              <a:off x="719138" y="4156075"/>
              <a:ext cx="390525" cy="4619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i="0">
                  <a:solidFill>
                    <a:srgbClr val="FF0000"/>
                  </a:solidFill>
                  <a:latin typeface="Cabin"/>
                  <a:ea typeface="Cabin"/>
                  <a:cs typeface="Cabin"/>
                  <a:sym typeface="Cabin"/>
                </a:rPr>
                <a:t>A</a:t>
              </a:r>
              <a:endParaRPr/>
            </a:p>
          </p:txBody>
        </p:sp>
        <p:cxnSp>
          <p:nvCxnSpPr>
            <p:cNvPr id="911" name="Google Shape;911;p48"/>
            <p:cNvCxnSpPr/>
            <p:nvPr/>
          </p:nvCxnSpPr>
          <p:spPr>
            <a:xfrm>
              <a:off x="5045075" y="4921250"/>
              <a:ext cx="1198563" cy="0"/>
            </a:xfrm>
            <a:prstGeom prst="straightConnector1">
              <a:avLst/>
            </a:prstGeom>
            <a:noFill/>
            <a:ln w="9525" cap="flat" cmpd="sng">
              <a:solidFill>
                <a:schemeClr val="dk1"/>
              </a:solidFill>
              <a:prstDash val="solid"/>
              <a:round/>
              <a:headEnd type="none" w="med" len="med"/>
              <a:tailEnd type="none" w="med" len="med"/>
            </a:ln>
          </p:spPr>
        </p:cxnSp>
        <p:grpSp>
          <p:nvGrpSpPr>
            <p:cNvPr id="912" name="Google Shape;912;p48"/>
            <p:cNvGrpSpPr/>
            <p:nvPr/>
          </p:nvGrpSpPr>
          <p:grpSpPr>
            <a:xfrm>
              <a:off x="7372350" y="4845050"/>
              <a:ext cx="1558925" cy="460375"/>
              <a:chOff x="4351" y="2786"/>
              <a:chExt cx="982" cy="290"/>
            </a:xfrm>
          </p:grpSpPr>
          <p:sp>
            <p:nvSpPr>
              <p:cNvPr id="913" name="Google Shape;913;p48"/>
              <p:cNvSpPr txBox="1"/>
              <p:nvPr/>
            </p:nvSpPr>
            <p:spPr>
              <a:xfrm>
                <a:off x="4352" y="2786"/>
                <a:ext cx="833" cy="1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222.222.222.222</a:t>
                </a:r>
                <a:endParaRPr/>
              </a:p>
            </p:txBody>
          </p:sp>
          <p:sp>
            <p:nvSpPr>
              <p:cNvPr id="914" name="Google Shape;914;p48"/>
              <p:cNvSpPr txBox="1"/>
              <p:nvPr/>
            </p:nvSpPr>
            <p:spPr>
              <a:xfrm>
                <a:off x="4351" y="2904"/>
                <a:ext cx="982" cy="1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49-BD-D2-C7-56-2A</a:t>
                </a:r>
                <a:endParaRPr/>
              </a:p>
            </p:txBody>
          </p:sp>
        </p:grpSp>
        <p:cxnSp>
          <p:nvCxnSpPr>
            <p:cNvPr id="915" name="Google Shape;915;p48"/>
            <p:cNvCxnSpPr/>
            <p:nvPr/>
          </p:nvCxnSpPr>
          <p:spPr>
            <a:xfrm rot="10800000" flipH="1">
              <a:off x="6943725" y="4416425"/>
              <a:ext cx="450850" cy="317500"/>
            </a:xfrm>
            <a:prstGeom prst="straightConnector1">
              <a:avLst/>
            </a:prstGeom>
            <a:noFill/>
            <a:ln w="9525" cap="flat" cmpd="sng">
              <a:solidFill>
                <a:schemeClr val="dk1"/>
              </a:solidFill>
              <a:prstDash val="solid"/>
              <a:round/>
              <a:headEnd type="none" w="med" len="med"/>
              <a:tailEnd type="none" w="med" len="med"/>
            </a:ln>
          </p:spPr>
        </p:cxnSp>
        <p:cxnSp>
          <p:nvCxnSpPr>
            <p:cNvPr id="916" name="Google Shape;916;p48"/>
            <p:cNvCxnSpPr/>
            <p:nvPr/>
          </p:nvCxnSpPr>
          <p:spPr>
            <a:xfrm rot="10800000">
              <a:off x="7469188" y="4492625"/>
              <a:ext cx="11112" cy="388938"/>
            </a:xfrm>
            <a:prstGeom prst="straightConnector1">
              <a:avLst/>
            </a:prstGeom>
            <a:noFill/>
            <a:ln w="9525" cap="flat" cmpd="sng">
              <a:solidFill>
                <a:schemeClr val="dk1"/>
              </a:solidFill>
              <a:prstDash val="solid"/>
              <a:round/>
              <a:headEnd type="none" w="med" len="med"/>
              <a:tailEnd type="triangle" w="med" len="med"/>
            </a:ln>
          </p:spPr>
        </p:cxnSp>
        <p:sp>
          <p:nvSpPr>
            <p:cNvPr id="917" name="Google Shape;917;p48"/>
            <p:cNvSpPr txBox="1"/>
            <p:nvPr/>
          </p:nvSpPr>
          <p:spPr>
            <a:xfrm>
              <a:off x="7073900" y="5811838"/>
              <a:ext cx="1322388" cy="274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222.222.222.221</a:t>
              </a:r>
              <a:endParaRPr/>
            </a:p>
          </p:txBody>
        </p:sp>
        <p:sp>
          <p:nvSpPr>
            <p:cNvPr id="918" name="Google Shape;918;p48"/>
            <p:cNvSpPr txBox="1"/>
            <p:nvPr/>
          </p:nvSpPr>
          <p:spPr>
            <a:xfrm>
              <a:off x="7077075" y="5986463"/>
              <a:ext cx="1501775" cy="274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88-B2-2F-54-1A-0F</a:t>
              </a:r>
              <a:endParaRPr/>
            </a:p>
          </p:txBody>
        </p:sp>
        <p:cxnSp>
          <p:nvCxnSpPr>
            <p:cNvPr id="919" name="Google Shape;919;p48"/>
            <p:cNvCxnSpPr/>
            <p:nvPr/>
          </p:nvCxnSpPr>
          <p:spPr>
            <a:xfrm rot="10800000">
              <a:off x="6873875" y="5313363"/>
              <a:ext cx="254000" cy="250825"/>
            </a:xfrm>
            <a:prstGeom prst="straightConnector1">
              <a:avLst/>
            </a:prstGeom>
            <a:noFill/>
            <a:ln w="9525" cap="flat" cmpd="sng">
              <a:solidFill>
                <a:schemeClr val="dk1"/>
              </a:solidFill>
              <a:prstDash val="solid"/>
              <a:round/>
              <a:headEnd type="none" w="med" len="med"/>
              <a:tailEnd type="none" w="med" len="med"/>
            </a:ln>
          </p:spPr>
        </p:cxnSp>
        <p:cxnSp>
          <p:nvCxnSpPr>
            <p:cNvPr id="920" name="Google Shape;920;p48"/>
            <p:cNvCxnSpPr/>
            <p:nvPr/>
          </p:nvCxnSpPr>
          <p:spPr>
            <a:xfrm flipH="1">
              <a:off x="7208838" y="5654675"/>
              <a:ext cx="4762" cy="201613"/>
            </a:xfrm>
            <a:prstGeom prst="straightConnector1">
              <a:avLst/>
            </a:prstGeom>
            <a:noFill/>
            <a:ln w="9525" cap="flat" cmpd="sng">
              <a:solidFill>
                <a:schemeClr val="dk1"/>
              </a:solidFill>
              <a:prstDash val="solid"/>
              <a:round/>
              <a:headEnd type="triangle" w="med" len="med"/>
              <a:tailEnd type="none" w="med" len="med"/>
            </a:ln>
          </p:spPr>
        </p:cxnSp>
        <p:sp>
          <p:nvSpPr>
            <p:cNvPr id="921" name="Google Shape;921;p48"/>
            <p:cNvSpPr/>
            <p:nvPr/>
          </p:nvSpPr>
          <p:spPr>
            <a:xfrm>
              <a:off x="6203950" y="4440238"/>
              <a:ext cx="765175" cy="1081088"/>
            </a:xfrm>
            <a:custGeom>
              <a:avLst/>
              <a:gdLst/>
              <a:ahLst/>
              <a:cxnLst/>
              <a:rect l="l" t="t" r="r" b="b"/>
              <a:pathLst>
                <a:path w="1005" h="996" extrusionOk="0">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922" name="Google Shape;922;p48"/>
            <p:cNvSpPr txBox="1"/>
            <p:nvPr/>
          </p:nvSpPr>
          <p:spPr>
            <a:xfrm>
              <a:off x="8307388" y="4073525"/>
              <a:ext cx="357187" cy="4619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i="0">
                  <a:solidFill>
                    <a:srgbClr val="FF0000"/>
                  </a:solidFill>
                  <a:latin typeface="Cabin"/>
                  <a:ea typeface="Cabin"/>
                  <a:cs typeface="Cabin"/>
                  <a:sym typeface="Cabin"/>
                </a:rPr>
                <a:t>B</a:t>
              </a:r>
              <a:endParaRPr/>
            </a:p>
          </p:txBody>
        </p:sp>
        <p:grpSp>
          <p:nvGrpSpPr>
            <p:cNvPr id="923" name="Google Shape;923;p48"/>
            <p:cNvGrpSpPr/>
            <p:nvPr/>
          </p:nvGrpSpPr>
          <p:grpSpPr>
            <a:xfrm>
              <a:off x="7179310" y="4033520"/>
              <a:ext cx="1009650" cy="855028"/>
              <a:chOff x="7179310" y="4033520"/>
              <a:chExt cx="1009650" cy="855028"/>
            </a:xfrm>
          </p:grpSpPr>
          <p:grpSp>
            <p:nvGrpSpPr>
              <p:cNvPr id="924" name="Google Shape;924;p48"/>
              <p:cNvGrpSpPr/>
              <p:nvPr/>
            </p:nvGrpSpPr>
            <p:grpSpPr>
              <a:xfrm>
                <a:off x="7179310" y="4033520"/>
                <a:ext cx="1009650" cy="855028"/>
                <a:chOff x="-44" y="1473"/>
                <a:chExt cx="981" cy="1105"/>
              </a:xfrm>
            </p:grpSpPr>
            <p:pic>
              <p:nvPicPr>
                <p:cNvPr id="925" name="Google Shape;925;p48"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926" name="Google Shape;926;p4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927" name="Google Shape;927;p48"/>
              <p:cNvSpPr/>
              <p:nvPr/>
            </p:nvSpPr>
            <p:spPr>
              <a:xfrm rot="-5400000">
                <a:off x="7438232" y="4309268"/>
                <a:ext cx="127000" cy="195263"/>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928" name="Google Shape;928;p48"/>
            <p:cNvGrpSpPr/>
            <p:nvPr/>
          </p:nvGrpSpPr>
          <p:grpSpPr>
            <a:xfrm>
              <a:off x="3757614" y="4714240"/>
              <a:ext cx="1292224" cy="426719"/>
              <a:chOff x="4011621" y="3379152"/>
              <a:chExt cx="1262683" cy="390207"/>
            </a:xfrm>
          </p:grpSpPr>
          <p:sp>
            <p:nvSpPr>
              <p:cNvPr id="929" name="Google Shape;929;p48"/>
              <p:cNvSpPr/>
              <p:nvPr/>
            </p:nvSpPr>
            <p:spPr>
              <a:xfrm rot="-5400000">
                <a:off x="5112705" y="3476529"/>
                <a:ext cx="127747" cy="195452"/>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930" name="Google Shape;930;p48"/>
              <p:cNvGrpSpPr/>
              <p:nvPr/>
            </p:nvGrpSpPr>
            <p:grpSpPr>
              <a:xfrm>
                <a:off x="4197985" y="3379152"/>
                <a:ext cx="892174" cy="390207"/>
                <a:chOff x="4650" y="1129"/>
                <a:chExt cx="246" cy="95"/>
              </a:xfrm>
            </p:grpSpPr>
            <p:sp>
              <p:nvSpPr>
                <p:cNvPr id="931" name="Google Shape;931;p48"/>
                <p:cNvSpPr/>
                <p:nvPr/>
              </p:nvSpPr>
              <p:spPr>
                <a:xfrm>
                  <a:off x="4651" y="1171"/>
                  <a:ext cx="244" cy="53"/>
                </a:xfrm>
                <a:prstGeom prst="ellipse">
                  <a:avLst/>
                </a:prstGeom>
                <a:gradFill>
                  <a:gsLst>
                    <a:gs pos="0">
                      <a:schemeClr val="hlink"/>
                    </a:gs>
                    <a:gs pos="100000">
                      <a:srgbClr val="FFFFFF"/>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chemeClr val="dk1"/>
                    </a:solidFill>
                    <a:latin typeface="Times New Roman"/>
                    <a:ea typeface="Times New Roman"/>
                    <a:cs typeface="Times New Roman"/>
                    <a:sym typeface="Times New Roman"/>
                  </a:endParaRPr>
                </a:p>
              </p:txBody>
            </p:sp>
            <p:sp>
              <p:nvSpPr>
                <p:cNvPr id="932" name="Google Shape;932;p48"/>
                <p:cNvSpPr/>
                <p:nvPr/>
              </p:nvSpPr>
              <p:spPr>
                <a:xfrm>
                  <a:off x="4651" y="1165"/>
                  <a:ext cx="245" cy="33"/>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chemeClr val="dk1"/>
                    </a:solidFill>
                    <a:latin typeface="Times New Roman"/>
                    <a:ea typeface="Times New Roman"/>
                    <a:cs typeface="Times New Roman"/>
                    <a:sym typeface="Times New Roman"/>
                  </a:endParaRPr>
                </a:p>
              </p:txBody>
            </p:sp>
            <p:sp>
              <p:nvSpPr>
                <p:cNvPr id="933" name="Google Shape;933;p48"/>
                <p:cNvSpPr/>
                <p:nvPr/>
              </p:nvSpPr>
              <p:spPr>
                <a:xfrm>
                  <a:off x="4650" y="1129"/>
                  <a:ext cx="244" cy="62"/>
                </a:xfrm>
                <a:prstGeom prst="ellipse">
                  <a:avLst/>
                </a:prstGeom>
                <a:gradFill>
                  <a:gsLst>
                    <a:gs pos="0">
                      <a:schemeClr val="hlink"/>
                    </a:gs>
                    <a:gs pos="100000">
                      <a:srgbClr val="FFFFFF"/>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chemeClr val="dk1"/>
                    </a:solidFill>
                    <a:latin typeface="Times New Roman"/>
                    <a:ea typeface="Times New Roman"/>
                    <a:cs typeface="Times New Roman"/>
                    <a:sym typeface="Times New Roman"/>
                  </a:endParaRPr>
                </a:p>
              </p:txBody>
            </p:sp>
            <p:grpSp>
              <p:nvGrpSpPr>
                <p:cNvPr id="934" name="Google Shape;934;p48"/>
                <p:cNvGrpSpPr/>
                <p:nvPr/>
              </p:nvGrpSpPr>
              <p:grpSpPr>
                <a:xfrm>
                  <a:off x="4699" y="1145"/>
                  <a:ext cx="138" cy="29"/>
                  <a:chOff x="2468" y="1332"/>
                  <a:chExt cx="310" cy="60"/>
                </a:xfrm>
              </p:grpSpPr>
              <p:sp>
                <p:nvSpPr>
                  <p:cNvPr id="935" name="Google Shape;935;p48"/>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936" name="Google Shape;936;p48"/>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cxnSp>
              <p:nvCxnSpPr>
                <p:cNvPr id="937" name="Google Shape;937;p48"/>
                <p:cNvCxnSpPr/>
                <p:nvPr/>
              </p:nvCxnSpPr>
              <p:spPr>
                <a:xfrm>
                  <a:off x="4651" y="1158"/>
                  <a:ext cx="0" cy="42"/>
                </a:xfrm>
                <a:prstGeom prst="straightConnector1">
                  <a:avLst/>
                </a:prstGeom>
                <a:noFill/>
                <a:ln w="9525" cap="flat" cmpd="sng">
                  <a:solidFill>
                    <a:schemeClr val="dk1"/>
                  </a:solidFill>
                  <a:prstDash val="solid"/>
                  <a:round/>
                  <a:headEnd type="none" w="med" len="med"/>
                  <a:tailEnd type="none" w="med" len="med"/>
                </a:ln>
              </p:spPr>
            </p:cxnSp>
            <p:cxnSp>
              <p:nvCxnSpPr>
                <p:cNvPr id="938" name="Google Shape;938;p48"/>
                <p:cNvCxnSpPr/>
                <p:nvPr/>
              </p:nvCxnSpPr>
              <p:spPr>
                <a:xfrm>
                  <a:off x="4894" y="1160"/>
                  <a:ext cx="0" cy="41"/>
                </a:xfrm>
                <a:prstGeom prst="straightConnector1">
                  <a:avLst/>
                </a:prstGeom>
                <a:noFill/>
                <a:ln w="9525" cap="flat" cmpd="sng">
                  <a:solidFill>
                    <a:schemeClr val="dk1"/>
                  </a:solidFill>
                  <a:prstDash val="solid"/>
                  <a:round/>
                  <a:headEnd type="none" w="med" len="med"/>
                  <a:tailEnd type="none" w="med" len="med"/>
                </a:ln>
              </p:spPr>
            </p:cxnSp>
          </p:grpSp>
          <p:sp>
            <p:nvSpPr>
              <p:cNvPr id="939" name="Google Shape;939;p48"/>
              <p:cNvSpPr/>
              <p:nvPr/>
            </p:nvSpPr>
            <p:spPr>
              <a:xfrm rot="-5400000">
                <a:off x="4046200" y="3485965"/>
                <a:ext cx="126295" cy="195452"/>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940" name="Google Shape;940;p48"/>
            <p:cNvGrpSpPr/>
            <p:nvPr/>
          </p:nvGrpSpPr>
          <p:grpSpPr>
            <a:xfrm>
              <a:off x="1483360" y="5313680"/>
              <a:ext cx="701040" cy="517588"/>
              <a:chOff x="1046480" y="3962400"/>
              <a:chExt cx="1026158" cy="761428"/>
            </a:xfrm>
          </p:grpSpPr>
          <p:sp>
            <p:nvSpPr>
              <p:cNvPr id="941" name="Google Shape;941;p48"/>
              <p:cNvSpPr/>
              <p:nvPr/>
            </p:nvSpPr>
            <p:spPr>
              <a:xfrm rot="-5400000">
                <a:off x="1893438" y="4298853"/>
                <a:ext cx="109762" cy="248638"/>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942" name="Google Shape;942;p48"/>
              <p:cNvGrpSpPr/>
              <p:nvPr/>
            </p:nvGrpSpPr>
            <p:grpSpPr>
              <a:xfrm>
                <a:off x="1046480" y="3962400"/>
                <a:ext cx="936071" cy="761428"/>
                <a:chOff x="-44" y="1473"/>
                <a:chExt cx="981" cy="1105"/>
              </a:xfrm>
            </p:grpSpPr>
            <p:pic>
              <p:nvPicPr>
                <p:cNvPr id="943" name="Google Shape;943;p48"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944" name="Google Shape;944;p4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grpSp>
      <p:sp>
        <p:nvSpPr>
          <p:cNvPr id="945" name="Google Shape;945;p48"/>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Link Layer</a:t>
            </a:r>
            <a:endParaRPr/>
          </a:p>
        </p:txBody>
      </p:sp>
      <p:sp>
        <p:nvSpPr>
          <p:cNvPr id="946" name="Google Shape;946;p48"/>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5-</a:t>
            </a:r>
            <a:fld id="{00000000-1234-1234-1234-123412341234}" type="slidenum">
              <a:rPr lang="en-US" sz="1200" i="0">
                <a:solidFill>
                  <a:schemeClr val="dk1"/>
                </a:solidFill>
                <a:latin typeface="Arial"/>
                <a:ea typeface="Arial"/>
                <a:cs typeface="Arial"/>
                <a:sym typeface="Arial"/>
              </a:rPr>
              <a:t>40</a:t>
            </a:fld>
            <a:endParaRPr sz="1200" i="0">
              <a:solidFill>
                <a:schemeClr val="dk1"/>
              </a:solidFill>
              <a:latin typeface="Arial"/>
              <a:ea typeface="Arial"/>
              <a:cs typeface="Arial"/>
              <a:sym typeface="Arial"/>
            </a:endParaRPr>
          </a:p>
        </p:txBody>
      </p:sp>
      <p:sp>
        <p:nvSpPr>
          <p:cNvPr id="947" name="Google Shape;947;p48"/>
          <p:cNvSpPr/>
          <p:nvPr/>
        </p:nvSpPr>
        <p:spPr>
          <a:xfrm>
            <a:off x="2387600" y="3086100"/>
            <a:ext cx="314325" cy="792163"/>
          </a:xfrm>
          <a:prstGeom prst="downArrow">
            <a:avLst>
              <a:gd name="adj1" fmla="val 50000"/>
              <a:gd name="adj2" fmla="val 63005"/>
            </a:avLst>
          </a:prstGeom>
          <a:gradFill>
            <a:gsLst>
              <a:gs pos="0">
                <a:schemeClr val="lt1"/>
              </a:gs>
              <a:gs pos="100000">
                <a:srgbClr val="FF0000"/>
              </a:gs>
            </a:gsLst>
            <a:lin ang="5400000" scaled="0"/>
          </a:gra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948" name="Google Shape;948;p48"/>
          <p:cNvSpPr txBox="1">
            <a:spLocks noGrp="1"/>
          </p:cNvSpPr>
          <p:nvPr>
            <p:ph type="title"/>
          </p:nvPr>
        </p:nvSpPr>
        <p:spPr>
          <a:xfrm>
            <a:off x="533400" y="0"/>
            <a:ext cx="8001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0" i="0" u="none" strike="noStrike" cap="none">
                <a:solidFill>
                  <a:srgbClr val="000099"/>
                </a:solidFill>
                <a:latin typeface="Cabin"/>
                <a:ea typeface="Cabin"/>
                <a:cs typeface="Cabin"/>
                <a:sym typeface="Cabin"/>
              </a:rPr>
              <a:t>Addressing: routing to another LAN</a:t>
            </a:r>
            <a:endParaRPr/>
          </a:p>
        </p:txBody>
      </p:sp>
      <p:grpSp>
        <p:nvGrpSpPr>
          <p:cNvPr id="949" name="Google Shape;949;p48"/>
          <p:cNvGrpSpPr/>
          <p:nvPr/>
        </p:nvGrpSpPr>
        <p:grpSpPr>
          <a:xfrm>
            <a:off x="534988" y="2686050"/>
            <a:ext cx="976312" cy="1460500"/>
            <a:chOff x="337" y="1692"/>
            <a:chExt cx="615" cy="920"/>
          </a:xfrm>
        </p:grpSpPr>
        <p:sp>
          <p:nvSpPr>
            <p:cNvPr id="950" name="Google Shape;950;p48"/>
            <p:cNvSpPr/>
            <p:nvPr/>
          </p:nvSpPr>
          <p:spPr>
            <a:xfrm>
              <a:off x="348" y="1709"/>
              <a:ext cx="604" cy="903"/>
            </a:xfrm>
            <a:custGeom>
              <a:avLst/>
              <a:gdLst/>
              <a:ahLst/>
              <a:cxnLst/>
              <a:rect l="l" t="t" r="r" b="b"/>
              <a:pathLst>
                <a:path w="604" h="903" extrusionOk="0">
                  <a:moveTo>
                    <a:pt x="496" y="0"/>
                  </a:moveTo>
                  <a:lnTo>
                    <a:pt x="604" y="903"/>
                  </a:lnTo>
                  <a:lnTo>
                    <a:pt x="0" y="788"/>
                  </a:lnTo>
                  <a:lnTo>
                    <a:pt x="456" y="750"/>
                  </a:lnTo>
                  <a:lnTo>
                    <a:pt x="496" y="0"/>
                  </a:lnTo>
                  <a:close/>
                </a:path>
              </a:pathLst>
            </a:custGeom>
            <a:gradFill>
              <a:gsLst>
                <a:gs pos="0">
                  <a:schemeClr val="lt1"/>
                </a:gs>
                <a:gs pos="100000">
                  <a:srgbClr val="FF0000"/>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951" name="Google Shape;951;p48"/>
            <p:cNvSpPr/>
            <p:nvPr/>
          </p:nvSpPr>
          <p:spPr>
            <a:xfrm>
              <a:off x="344" y="1711"/>
              <a:ext cx="493" cy="79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952" name="Google Shape;952;p48"/>
            <p:cNvSpPr txBox="1"/>
            <p:nvPr/>
          </p:nvSpPr>
          <p:spPr>
            <a:xfrm>
              <a:off x="413" y="1692"/>
              <a:ext cx="336" cy="82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i="0">
                <a:solidFill>
                  <a:schemeClr val="dk1"/>
                </a:solidFill>
                <a:latin typeface="Arial"/>
                <a:ea typeface="Arial"/>
                <a:cs typeface="Arial"/>
                <a:sym typeface="Arial"/>
              </a:endParaRPr>
            </a:p>
            <a:p>
              <a:pPr marL="0" marR="0" lvl="0" indent="0" algn="ctr" rtl="0">
                <a:spcBef>
                  <a:spcPts val="0"/>
                </a:spcBef>
                <a:spcAft>
                  <a:spcPts val="0"/>
                </a:spcAft>
                <a:buNone/>
              </a:pPr>
              <a:endParaRPr sz="1600" i="0">
                <a:solidFill>
                  <a:schemeClr val="dk1"/>
                </a:solidFill>
                <a:latin typeface="Arial"/>
                <a:ea typeface="Arial"/>
                <a:cs typeface="Arial"/>
                <a:sym typeface="Arial"/>
              </a:endParaRPr>
            </a:p>
            <a:p>
              <a:pPr marL="0" marR="0" lvl="0" indent="0" algn="ctr" rtl="0">
                <a:spcBef>
                  <a:spcPts val="0"/>
                </a:spcBef>
                <a:spcAft>
                  <a:spcPts val="0"/>
                </a:spcAft>
                <a:buNone/>
              </a:pPr>
              <a:r>
                <a:rPr lang="en-US" sz="1600" i="0">
                  <a:solidFill>
                    <a:schemeClr val="dk1"/>
                  </a:solidFill>
                  <a:latin typeface="Arial"/>
                  <a:ea typeface="Arial"/>
                  <a:cs typeface="Arial"/>
                  <a:sym typeface="Arial"/>
                </a:rPr>
                <a:t>IP</a:t>
              </a:r>
              <a:endParaRPr/>
            </a:p>
            <a:p>
              <a:pPr marL="0" marR="0" lvl="0" indent="0" algn="ctr" rtl="0">
                <a:spcBef>
                  <a:spcPts val="0"/>
                </a:spcBef>
                <a:spcAft>
                  <a:spcPts val="0"/>
                </a:spcAft>
                <a:buNone/>
              </a:pPr>
              <a:r>
                <a:rPr lang="en-US" sz="1600" i="0">
                  <a:solidFill>
                    <a:schemeClr val="dk1"/>
                  </a:solidFill>
                  <a:latin typeface="Arial"/>
                  <a:ea typeface="Arial"/>
                  <a:cs typeface="Arial"/>
                  <a:sym typeface="Arial"/>
                </a:rPr>
                <a:t>Eth</a:t>
              </a:r>
              <a:endParaRPr/>
            </a:p>
            <a:p>
              <a:pPr marL="0" marR="0" lvl="0" indent="0" algn="ctr" rtl="0">
                <a:spcBef>
                  <a:spcPts val="0"/>
                </a:spcBef>
                <a:spcAft>
                  <a:spcPts val="0"/>
                </a:spcAft>
                <a:buNone/>
              </a:pPr>
              <a:r>
                <a:rPr lang="en-US" sz="1600" i="0">
                  <a:solidFill>
                    <a:schemeClr val="dk1"/>
                  </a:solidFill>
                  <a:latin typeface="Arial"/>
                  <a:ea typeface="Arial"/>
                  <a:cs typeface="Arial"/>
                  <a:sym typeface="Arial"/>
                </a:rPr>
                <a:t>Phy</a:t>
              </a:r>
              <a:endParaRPr/>
            </a:p>
          </p:txBody>
        </p:sp>
        <p:cxnSp>
          <p:nvCxnSpPr>
            <p:cNvPr id="953" name="Google Shape;953;p48"/>
            <p:cNvCxnSpPr/>
            <p:nvPr/>
          </p:nvCxnSpPr>
          <p:spPr>
            <a:xfrm>
              <a:off x="346" y="1868"/>
              <a:ext cx="489" cy="0"/>
            </a:xfrm>
            <a:prstGeom prst="straightConnector1">
              <a:avLst/>
            </a:prstGeom>
            <a:noFill/>
            <a:ln w="9525" cap="flat" cmpd="sng">
              <a:solidFill>
                <a:schemeClr val="dk1"/>
              </a:solidFill>
              <a:prstDash val="solid"/>
              <a:round/>
              <a:headEnd type="none" w="med" len="med"/>
              <a:tailEnd type="none" w="med" len="med"/>
            </a:ln>
          </p:spPr>
        </p:cxnSp>
        <p:cxnSp>
          <p:nvCxnSpPr>
            <p:cNvPr id="954" name="Google Shape;954;p48"/>
            <p:cNvCxnSpPr/>
            <p:nvPr/>
          </p:nvCxnSpPr>
          <p:spPr>
            <a:xfrm>
              <a:off x="343" y="2027"/>
              <a:ext cx="489" cy="0"/>
            </a:xfrm>
            <a:prstGeom prst="straightConnector1">
              <a:avLst/>
            </a:prstGeom>
            <a:noFill/>
            <a:ln w="9525" cap="flat" cmpd="sng">
              <a:solidFill>
                <a:schemeClr val="dk1"/>
              </a:solidFill>
              <a:prstDash val="solid"/>
              <a:round/>
              <a:headEnd type="none" w="med" len="med"/>
              <a:tailEnd type="none" w="med" len="med"/>
            </a:ln>
          </p:spPr>
        </p:cxnSp>
        <p:cxnSp>
          <p:nvCxnSpPr>
            <p:cNvPr id="955" name="Google Shape;955;p48"/>
            <p:cNvCxnSpPr/>
            <p:nvPr/>
          </p:nvCxnSpPr>
          <p:spPr>
            <a:xfrm>
              <a:off x="340" y="2186"/>
              <a:ext cx="489" cy="0"/>
            </a:xfrm>
            <a:prstGeom prst="straightConnector1">
              <a:avLst/>
            </a:prstGeom>
            <a:noFill/>
            <a:ln w="9525" cap="flat" cmpd="sng">
              <a:solidFill>
                <a:schemeClr val="dk1"/>
              </a:solidFill>
              <a:prstDash val="solid"/>
              <a:round/>
              <a:headEnd type="none" w="med" len="med"/>
              <a:tailEnd type="none" w="med" len="med"/>
            </a:ln>
          </p:spPr>
        </p:cxnSp>
        <p:cxnSp>
          <p:nvCxnSpPr>
            <p:cNvPr id="956" name="Google Shape;956;p48"/>
            <p:cNvCxnSpPr/>
            <p:nvPr/>
          </p:nvCxnSpPr>
          <p:spPr>
            <a:xfrm>
              <a:off x="337" y="2345"/>
              <a:ext cx="489" cy="0"/>
            </a:xfrm>
            <a:prstGeom prst="straightConnector1">
              <a:avLst/>
            </a:prstGeom>
            <a:noFill/>
            <a:ln w="9525" cap="flat" cmpd="sng">
              <a:solidFill>
                <a:schemeClr val="dk1"/>
              </a:solidFill>
              <a:prstDash val="solid"/>
              <a:round/>
              <a:headEnd type="none" w="med" len="med"/>
              <a:tailEnd type="none" w="med" len="med"/>
            </a:ln>
          </p:spPr>
        </p:cxnSp>
      </p:grpSp>
      <p:grpSp>
        <p:nvGrpSpPr>
          <p:cNvPr id="957" name="Google Shape;957;p48"/>
          <p:cNvGrpSpPr/>
          <p:nvPr/>
        </p:nvGrpSpPr>
        <p:grpSpPr>
          <a:xfrm>
            <a:off x="1893888" y="2643188"/>
            <a:ext cx="2011362" cy="760412"/>
            <a:chOff x="1197" y="1665"/>
            <a:chExt cx="1267" cy="479"/>
          </a:xfrm>
        </p:grpSpPr>
        <p:grpSp>
          <p:nvGrpSpPr>
            <p:cNvPr id="958" name="Google Shape;958;p48"/>
            <p:cNvGrpSpPr/>
            <p:nvPr/>
          </p:nvGrpSpPr>
          <p:grpSpPr>
            <a:xfrm>
              <a:off x="1231" y="1990"/>
              <a:ext cx="691" cy="154"/>
              <a:chOff x="1231" y="1990"/>
              <a:chExt cx="691" cy="154"/>
            </a:xfrm>
          </p:grpSpPr>
          <p:sp>
            <p:nvSpPr>
              <p:cNvPr id="959" name="Google Shape;959;p48"/>
              <p:cNvSpPr/>
              <p:nvPr/>
            </p:nvSpPr>
            <p:spPr>
              <a:xfrm>
                <a:off x="1231" y="1991"/>
                <a:ext cx="691" cy="153"/>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960" name="Google Shape;960;p48"/>
              <p:cNvCxnSpPr/>
              <p:nvPr/>
            </p:nvCxnSpPr>
            <p:spPr>
              <a:xfrm>
                <a:off x="1337" y="1990"/>
                <a:ext cx="0" cy="152"/>
              </a:xfrm>
              <a:prstGeom prst="straightConnector1">
                <a:avLst/>
              </a:prstGeom>
              <a:noFill/>
              <a:ln w="19050" cap="flat" cmpd="sng">
                <a:solidFill>
                  <a:schemeClr val="lt1"/>
                </a:solidFill>
                <a:prstDash val="solid"/>
                <a:round/>
                <a:headEnd type="none" w="med" len="med"/>
                <a:tailEnd type="none" w="med" len="med"/>
              </a:ln>
            </p:spPr>
          </p:cxnSp>
          <p:cxnSp>
            <p:nvCxnSpPr>
              <p:cNvPr id="961" name="Google Shape;961;p48"/>
              <p:cNvCxnSpPr/>
              <p:nvPr/>
            </p:nvCxnSpPr>
            <p:spPr>
              <a:xfrm>
                <a:off x="1427" y="1992"/>
                <a:ext cx="0" cy="152"/>
              </a:xfrm>
              <a:prstGeom prst="straightConnector1">
                <a:avLst/>
              </a:prstGeom>
              <a:noFill/>
              <a:ln w="19050" cap="flat" cmpd="sng">
                <a:solidFill>
                  <a:schemeClr val="lt1"/>
                </a:solidFill>
                <a:prstDash val="solid"/>
                <a:round/>
                <a:headEnd type="none" w="med" len="med"/>
                <a:tailEnd type="none" w="med" len="med"/>
              </a:ln>
            </p:spPr>
          </p:cxnSp>
        </p:grpSp>
        <p:sp>
          <p:nvSpPr>
            <p:cNvPr id="962" name="Google Shape;962;p48"/>
            <p:cNvSpPr txBox="1"/>
            <p:nvPr/>
          </p:nvSpPr>
          <p:spPr>
            <a:xfrm>
              <a:off x="1197" y="1665"/>
              <a:ext cx="1267" cy="2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IP src: 111.111.111.111</a:t>
              </a:r>
              <a:endParaRPr/>
            </a:p>
            <a:p>
              <a:pPr marL="0" marR="0" lvl="0" indent="0" algn="l" rtl="0">
                <a:spcBef>
                  <a:spcPts val="0"/>
                </a:spcBef>
                <a:spcAft>
                  <a:spcPts val="0"/>
                </a:spcAft>
                <a:buNone/>
              </a:pPr>
              <a:r>
                <a:rPr lang="en-US" sz="1200" i="0">
                  <a:solidFill>
                    <a:schemeClr val="dk1"/>
                  </a:solidFill>
                  <a:latin typeface="Arial"/>
                  <a:ea typeface="Arial"/>
                  <a:cs typeface="Arial"/>
                  <a:sym typeface="Arial"/>
                </a:rPr>
                <a:t>   IP dest: 222.222.222.222</a:t>
              </a:r>
              <a:endParaRPr/>
            </a:p>
          </p:txBody>
        </p:sp>
      </p:grpSp>
      <p:grpSp>
        <p:nvGrpSpPr>
          <p:cNvPr id="963" name="Google Shape;963;p48"/>
          <p:cNvGrpSpPr/>
          <p:nvPr/>
        </p:nvGrpSpPr>
        <p:grpSpPr>
          <a:xfrm>
            <a:off x="2027238" y="2903538"/>
            <a:ext cx="146050" cy="385762"/>
            <a:chOff x="1272" y="1762"/>
            <a:chExt cx="92" cy="243"/>
          </a:xfrm>
        </p:grpSpPr>
        <p:cxnSp>
          <p:nvCxnSpPr>
            <p:cNvPr id="964" name="Google Shape;964;p48"/>
            <p:cNvCxnSpPr/>
            <p:nvPr/>
          </p:nvCxnSpPr>
          <p:spPr>
            <a:xfrm>
              <a:off x="1272" y="1762"/>
              <a:ext cx="0" cy="243"/>
            </a:xfrm>
            <a:prstGeom prst="straightConnector1">
              <a:avLst/>
            </a:prstGeom>
            <a:noFill/>
            <a:ln w="9525" cap="flat" cmpd="sng">
              <a:solidFill>
                <a:schemeClr val="dk1"/>
              </a:solidFill>
              <a:prstDash val="solid"/>
              <a:round/>
              <a:headEnd type="none" w="med" len="med"/>
              <a:tailEnd type="triangle" w="med" len="med"/>
            </a:ln>
          </p:spPr>
        </p:cxnSp>
        <p:cxnSp>
          <p:nvCxnSpPr>
            <p:cNvPr id="965" name="Google Shape;965;p48"/>
            <p:cNvCxnSpPr/>
            <p:nvPr/>
          </p:nvCxnSpPr>
          <p:spPr>
            <a:xfrm>
              <a:off x="1364" y="1878"/>
              <a:ext cx="0" cy="126"/>
            </a:xfrm>
            <a:prstGeom prst="straightConnector1">
              <a:avLst/>
            </a:prstGeom>
            <a:noFill/>
            <a:ln w="9525" cap="flat" cmpd="sng">
              <a:solidFill>
                <a:schemeClr val="dk1"/>
              </a:solidFill>
              <a:prstDash val="solid"/>
              <a:round/>
              <a:headEnd type="none" w="med" len="med"/>
              <a:tailEnd type="triangle" w="med" len="med"/>
            </a:ln>
          </p:spPr>
        </p:cxnSp>
      </p:grpSp>
      <p:sp>
        <p:nvSpPr>
          <p:cNvPr id="966" name="Google Shape;966;p48"/>
          <p:cNvSpPr/>
          <p:nvPr/>
        </p:nvSpPr>
        <p:spPr>
          <a:xfrm>
            <a:off x="706438" y="1084263"/>
            <a:ext cx="7772400" cy="5508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1300"/>
              <a:buFont typeface="Noto Sans Symbols"/>
              <a:buChar char="❖"/>
            </a:pPr>
            <a:r>
              <a:rPr lang="en-US" sz="2000" i="0">
                <a:solidFill>
                  <a:schemeClr val="dk1"/>
                </a:solidFill>
                <a:latin typeface="Cabin"/>
                <a:ea typeface="Cabin"/>
                <a:cs typeface="Cabin"/>
                <a:sym typeface="Cabin"/>
              </a:rPr>
              <a:t>A creates IP datagram with IP source A, destination B </a:t>
            </a:r>
            <a:endParaRPr/>
          </a:p>
        </p:txBody>
      </p:sp>
      <p:sp>
        <p:nvSpPr>
          <p:cNvPr id="967" name="Google Shape;967;p48"/>
          <p:cNvSpPr/>
          <p:nvPr/>
        </p:nvSpPr>
        <p:spPr>
          <a:xfrm>
            <a:off x="719138" y="1441450"/>
            <a:ext cx="7772400" cy="722313"/>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1300"/>
              <a:buFont typeface="Noto Sans Symbols"/>
              <a:buChar char="❖"/>
            </a:pPr>
            <a:r>
              <a:rPr lang="en-US" sz="2000" i="0">
                <a:solidFill>
                  <a:schemeClr val="dk1"/>
                </a:solidFill>
                <a:latin typeface="Cabin"/>
                <a:ea typeface="Cabin"/>
                <a:cs typeface="Cabin"/>
                <a:sym typeface="Cabin"/>
              </a:rPr>
              <a:t>A creates link-layer frame with R's MAC address as dest, frame contains A-to-B IP datagram</a:t>
            </a:r>
            <a:endParaRPr sz="2800" i="0">
              <a:solidFill>
                <a:schemeClr val="dk1"/>
              </a:solidFill>
              <a:latin typeface="Cabin"/>
              <a:ea typeface="Cabin"/>
              <a:cs typeface="Cabin"/>
              <a:sym typeface="Cabin"/>
            </a:endParaRPr>
          </a:p>
        </p:txBody>
      </p:sp>
      <p:grpSp>
        <p:nvGrpSpPr>
          <p:cNvPr id="968" name="Google Shape;968;p48"/>
          <p:cNvGrpSpPr/>
          <p:nvPr/>
        </p:nvGrpSpPr>
        <p:grpSpPr>
          <a:xfrm>
            <a:off x="1477963" y="2244725"/>
            <a:ext cx="2417762" cy="1519238"/>
            <a:chOff x="931" y="1414"/>
            <a:chExt cx="1523" cy="957"/>
          </a:xfrm>
        </p:grpSpPr>
        <p:sp>
          <p:nvSpPr>
            <p:cNvPr id="969" name="Google Shape;969;p48"/>
            <p:cNvSpPr txBox="1"/>
            <p:nvPr/>
          </p:nvSpPr>
          <p:spPr>
            <a:xfrm>
              <a:off x="931" y="1414"/>
              <a:ext cx="1523" cy="2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MAC src: 74-29-9C-E8-FF-55</a:t>
              </a:r>
              <a:endParaRPr/>
            </a:p>
            <a:p>
              <a:pPr marL="0" marR="0" lvl="0" indent="0" algn="l" rtl="0">
                <a:spcBef>
                  <a:spcPts val="0"/>
                </a:spcBef>
                <a:spcAft>
                  <a:spcPts val="0"/>
                </a:spcAft>
                <a:buNone/>
              </a:pPr>
              <a:r>
                <a:rPr lang="en-US" sz="1200" i="0">
                  <a:solidFill>
                    <a:schemeClr val="dk1"/>
                  </a:solidFill>
                  <a:latin typeface="Arial"/>
                  <a:ea typeface="Arial"/>
                  <a:cs typeface="Arial"/>
                  <a:sym typeface="Arial"/>
                </a:rPr>
                <a:t>   MAC dest: </a:t>
              </a:r>
              <a:r>
                <a:rPr lang="en-US" sz="1200" i="0">
                  <a:solidFill>
                    <a:srgbClr val="FF0000"/>
                  </a:solidFill>
                  <a:latin typeface="Arial"/>
                  <a:ea typeface="Arial"/>
                  <a:cs typeface="Arial"/>
                  <a:sym typeface="Arial"/>
                </a:rPr>
                <a:t>E6-E9-00-17-BB-4B</a:t>
              </a:r>
              <a:endParaRPr/>
            </a:p>
          </p:txBody>
        </p:sp>
        <p:grpSp>
          <p:nvGrpSpPr>
            <p:cNvPr id="970" name="Google Shape;970;p48"/>
            <p:cNvGrpSpPr/>
            <p:nvPr/>
          </p:nvGrpSpPr>
          <p:grpSpPr>
            <a:xfrm>
              <a:off x="981" y="2182"/>
              <a:ext cx="1049" cy="189"/>
              <a:chOff x="2829" y="2040"/>
              <a:chExt cx="1049" cy="189"/>
            </a:xfrm>
          </p:grpSpPr>
          <p:sp>
            <p:nvSpPr>
              <p:cNvPr id="971" name="Google Shape;971;p48"/>
              <p:cNvSpPr/>
              <p:nvPr/>
            </p:nvSpPr>
            <p:spPr>
              <a:xfrm>
                <a:off x="2829" y="2042"/>
                <a:ext cx="1049" cy="185"/>
              </a:xfrm>
              <a:prstGeom prst="rect">
                <a:avLst/>
              </a:prstGeom>
              <a:solidFill>
                <a:srgbClr val="0000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972" name="Google Shape;972;p48"/>
              <p:cNvSpPr/>
              <p:nvPr/>
            </p:nvSpPr>
            <p:spPr>
              <a:xfrm>
                <a:off x="3078" y="2060"/>
                <a:ext cx="691" cy="153"/>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973" name="Google Shape;973;p48"/>
              <p:cNvCxnSpPr/>
              <p:nvPr/>
            </p:nvCxnSpPr>
            <p:spPr>
              <a:xfrm>
                <a:off x="3180" y="2063"/>
                <a:ext cx="0" cy="152"/>
              </a:xfrm>
              <a:prstGeom prst="straightConnector1">
                <a:avLst/>
              </a:prstGeom>
              <a:noFill/>
              <a:ln w="19050" cap="flat" cmpd="sng">
                <a:solidFill>
                  <a:schemeClr val="lt1"/>
                </a:solidFill>
                <a:prstDash val="solid"/>
                <a:round/>
                <a:headEnd type="none" w="med" len="med"/>
                <a:tailEnd type="none" w="med" len="med"/>
              </a:ln>
            </p:spPr>
          </p:cxnSp>
          <p:cxnSp>
            <p:nvCxnSpPr>
              <p:cNvPr id="974" name="Google Shape;974;p48"/>
              <p:cNvCxnSpPr/>
              <p:nvPr/>
            </p:nvCxnSpPr>
            <p:spPr>
              <a:xfrm>
                <a:off x="3276" y="2063"/>
                <a:ext cx="0" cy="152"/>
              </a:xfrm>
              <a:prstGeom prst="straightConnector1">
                <a:avLst/>
              </a:prstGeom>
              <a:noFill/>
              <a:ln w="19050" cap="flat" cmpd="sng">
                <a:solidFill>
                  <a:schemeClr val="lt1"/>
                </a:solidFill>
                <a:prstDash val="solid"/>
                <a:round/>
                <a:headEnd type="none" w="med" len="med"/>
                <a:tailEnd type="none" w="med" len="med"/>
              </a:ln>
            </p:spPr>
          </p:cxnSp>
          <p:cxnSp>
            <p:nvCxnSpPr>
              <p:cNvPr id="975" name="Google Shape;975;p48"/>
              <p:cNvCxnSpPr/>
              <p:nvPr/>
            </p:nvCxnSpPr>
            <p:spPr>
              <a:xfrm>
                <a:off x="2910" y="2040"/>
                <a:ext cx="0" cy="189"/>
              </a:xfrm>
              <a:prstGeom prst="straightConnector1">
                <a:avLst/>
              </a:prstGeom>
              <a:noFill/>
              <a:ln w="19050" cap="flat" cmpd="sng">
                <a:solidFill>
                  <a:schemeClr val="lt1"/>
                </a:solidFill>
                <a:prstDash val="solid"/>
                <a:round/>
                <a:headEnd type="none" w="med" len="med"/>
                <a:tailEnd type="none" w="med" len="med"/>
              </a:ln>
            </p:spPr>
          </p:cxnSp>
          <p:cxnSp>
            <p:nvCxnSpPr>
              <p:cNvPr id="976" name="Google Shape;976;p48"/>
              <p:cNvCxnSpPr/>
              <p:nvPr/>
            </p:nvCxnSpPr>
            <p:spPr>
              <a:xfrm>
                <a:off x="3006" y="2040"/>
                <a:ext cx="0" cy="189"/>
              </a:xfrm>
              <a:prstGeom prst="straightConnector1">
                <a:avLst/>
              </a:prstGeom>
              <a:noFill/>
              <a:ln w="19050" cap="flat" cmpd="sng">
                <a:solidFill>
                  <a:schemeClr val="lt1"/>
                </a:solidFill>
                <a:prstDash val="solid"/>
                <a:round/>
                <a:headEnd type="none" w="med" len="med"/>
                <a:tailEnd type="none" w="med" len="med"/>
              </a:ln>
            </p:spPr>
          </p:cxnSp>
        </p:grpSp>
        <p:cxnSp>
          <p:nvCxnSpPr>
            <p:cNvPr id="977" name="Google Shape;977;p48"/>
            <p:cNvCxnSpPr/>
            <p:nvPr/>
          </p:nvCxnSpPr>
          <p:spPr>
            <a:xfrm rot="10800000" flipH="1">
              <a:off x="1018" y="1576"/>
              <a:ext cx="2" cy="702"/>
            </a:xfrm>
            <a:prstGeom prst="straightConnector1">
              <a:avLst/>
            </a:prstGeom>
            <a:noFill/>
            <a:ln w="9525" cap="flat" cmpd="sng">
              <a:solidFill>
                <a:schemeClr val="dk1"/>
              </a:solidFill>
              <a:prstDash val="solid"/>
              <a:round/>
              <a:headEnd type="triangle" w="med" len="med"/>
              <a:tailEnd type="none" w="med" len="med"/>
            </a:ln>
          </p:spPr>
        </p:cxnSp>
        <p:cxnSp>
          <p:nvCxnSpPr>
            <p:cNvPr id="978" name="Google Shape;978;p48"/>
            <p:cNvCxnSpPr/>
            <p:nvPr/>
          </p:nvCxnSpPr>
          <p:spPr>
            <a:xfrm rot="10800000">
              <a:off x="1106" y="1680"/>
              <a:ext cx="0" cy="598"/>
            </a:xfrm>
            <a:prstGeom prst="straightConnector1">
              <a:avLst/>
            </a:prstGeom>
            <a:noFill/>
            <a:ln w="9525" cap="flat" cmpd="sng">
              <a:solidFill>
                <a:schemeClr val="dk1"/>
              </a:solidFill>
              <a:prstDash val="solid"/>
              <a:round/>
              <a:headEnd type="triangle" w="med" len="med"/>
              <a:tailEnd type="none" w="med" len="med"/>
            </a:ln>
          </p:spPr>
        </p:cxnSp>
        <p:cxnSp>
          <p:nvCxnSpPr>
            <p:cNvPr id="979" name="Google Shape;979;p48"/>
            <p:cNvCxnSpPr/>
            <p:nvPr/>
          </p:nvCxnSpPr>
          <p:spPr>
            <a:xfrm rot="10800000">
              <a:off x="1276" y="1812"/>
              <a:ext cx="2" cy="470"/>
            </a:xfrm>
            <a:prstGeom prst="straightConnector1">
              <a:avLst/>
            </a:prstGeom>
            <a:noFill/>
            <a:ln w="9525" cap="flat" cmpd="sng">
              <a:solidFill>
                <a:schemeClr val="dk1"/>
              </a:solidFill>
              <a:prstDash val="solid"/>
              <a:round/>
              <a:headEnd type="triangle" w="med" len="med"/>
              <a:tailEnd type="none" w="med" len="med"/>
            </a:ln>
          </p:spPr>
        </p:cxnSp>
        <p:cxnSp>
          <p:nvCxnSpPr>
            <p:cNvPr id="980" name="Google Shape;980;p48"/>
            <p:cNvCxnSpPr/>
            <p:nvPr/>
          </p:nvCxnSpPr>
          <p:spPr>
            <a:xfrm>
              <a:off x="1368" y="1924"/>
              <a:ext cx="2" cy="358"/>
            </a:xfrm>
            <a:prstGeom prst="straightConnector1">
              <a:avLst/>
            </a:prstGeom>
            <a:noFill/>
            <a:ln w="9525" cap="flat" cmpd="sng">
              <a:solidFill>
                <a:schemeClr val="dk1"/>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9"/>
                                        </p:tgtEl>
                                        <p:attrNameLst>
                                          <p:attrName>style.visibility</p:attrName>
                                        </p:attrNameLst>
                                      </p:cBhvr>
                                      <p:to>
                                        <p:strVal val="visible"/>
                                      </p:to>
                                    </p:set>
                                    <p:animEffect transition="in" filter="fade">
                                      <p:cBhvr>
                                        <p:cTn id="7" dur="500"/>
                                        <p:tgtEl>
                                          <p:spTgt spid="94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63"/>
                                        </p:tgtEl>
                                        <p:attrNameLst>
                                          <p:attrName>style.visibility</p:attrName>
                                        </p:attrNameLst>
                                      </p:cBhvr>
                                      <p:to>
                                        <p:strVal val="visible"/>
                                      </p:to>
                                    </p:set>
                                    <p:animEffect transition="in" filter="fade">
                                      <p:cBhvr>
                                        <p:cTn id="11" dur="500"/>
                                        <p:tgtEl>
                                          <p:spTgt spid="963"/>
                                        </p:tgtEl>
                                      </p:cBhvr>
                                    </p:animEffect>
                                  </p:childTnLst>
                                </p:cTn>
                              </p:par>
                              <p:par>
                                <p:cTn id="12" presetID="1" presetClass="entr" presetSubtype="0" fill="hold" nodeType="withEffect">
                                  <p:stCondLst>
                                    <p:cond delay="0"/>
                                  </p:stCondLst>
                                  <p:childTnLst>
                                    <p:set>
                                      <p:cBhvr>
                                        <p:cTn id="13" dur="1" fill="hold">
                                          <p:stCondLst>
                                            <p:cond delay="0"/>
                                          </p:stCondLst>
                                        </p:cTn>
                                        <p:tgtEl>
                                          <p:spTgt spid="966"/>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957"/>
                                        </p:tgtEl>
                                        <p:attrNameLst>
                                          <p:attrName>style.visibility</p:attrName>
                                        </p:attrNameLst>
                                      </p:cBhvr>
                                      <p:to>
                                        <p:strVal val="visible"/>
                                      </p:to>
                                    </p:set>
                                    <p:animEffect transition="in" filter="fade">
                                      <p:cBhvr>
                                        <p:cTn id="16" dur="500"/>
                                        <p:tgtEl>
                                          <p:spTgt spid="95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47"/>
                                        </p:tgtEl>
                                        <p:attrNameLst>
                                          <p:attrName>style.visibility</p:attrName>
                                        </p:attrNameLst>
                                      </p:cBhvr>
                                      <p:to>
                                        <p:strVal val="visible"/>
                                      </p:to>
                                    </p:set>
                                    <p:animEffect transition="in" filter="fade">
                                      <p:cBhvr>
                                        <p:cTn id="21" dur="1000"/>
                                        <p:tgtEl>
                                          <p:spTgt spid="947"/>
                                        </p:tgtEl>
                                      </p:cBhvr>
                                    </p:animEffect>
                                  </p:childTnLst>
                                </p:cTn>
                              </p:par>
                            </p:childTnLst>
                          </p:cTn>
                        </p:par>
                        <p:par>
                          <p:cTn id="22" fill="hold">
                            <p:stCondLst>
                              <p:cond delay="1000"/>
                            </p:stCondLst>
                            <p:childTnLst>
                              <p:par>
                                <p:cTn id="23" presetID="1" presetClass="entr" presetSubtype="0" fill="hold" nodeType="afterEffect">
                                  <p:stCondLst>
                                    <p:cond delay="0"/>
                                  </p:stCondLst>
                                  <p:childTnLst>
                                    <p:set>
                                      <p:cBhvr>
                                        <p:cTn id="24" dur="1" fill="hold">
                                          <p:stCondLst>
                                            <p:cond delay="0"/>
                                          </p:stCondLst>
                                        </p:cTn>
                                        <p:tgtEl>
                                          <p:spTgt spid="967"/>
                                        </p:tgtEl>
                                        <p:attrNameLst>
                                          <p:attrName>style.visibility</p:attrName>
                                        </p:attrNameLst>
                                      </p:cBhvr>
                                      <p:to>
                                        <p:strVal val="visible"/>
                                      </p:to>
                                    </p:set>
                                  </p:childTnLst>
                                </p:cTn>
                              </p:par>
                              <p:par>
                                <p:cTn id="25" presetID="10" presetClass="exit" presetSubtype="0" fill="hold" nodeType="withEffect">
                                  <p:stCondLst>
                                    <p:cond delay="0"/>
                                  </p:stCondLst>
                                  <p:childTnLst>
                                    <p:animEffect transition="out" filter="fade">
                                      <p:cBhvr>
                                        <p:cTn id="26" dur="500"/>
                                        <p:tgtEl>
                                          <p:spTgt spid="963"/>
                                        </p:tgtEl>
                                      </p:cBhvr>
                                    </p:animEffect>
                                    <p:set>
                                      <p:cBhvr>
                                        <p:cTn id="27" dur="1" fill="hold">
                                          <p:stCondLst>
                                            <p:cond delay="500"/>
                                          </p:stCondLst>
                                        </p:cTn>
                                        <p:tgtEl>
                                          <p:spTgt spid="963"/>
                                        </p:tgtEl>
                                        <p:attrNameLst>
                                          <p:attrName>style.visibility</p:attrName>
                                        </p:attrNameLst>
                                      </p:cBhvr>
                                      <p:to>
                                        <p:strVal val="hidden"/>
                                      </p:to>
                                    </p:set>
                                  </p:childTnLst>
                                </p:cTn>
                              </p:par>
                              <p:par>
                                <p:cTn id="28" presetID="10" presetClass="entr" presetSubtype="0" fill="hold" nodeType="withEffect">
                                  <p:stCondLst>
                                    <p:cond delay="0"/>
                                  </p:stCondLst>
                                  <p:childTnLst>
                                    <p:set>
                                      <p:cBhvr>
                                        <p:cTn id="29" dur="1" fill="hold">
                                          <p:stCondLst>
                                            <p:cond delay="0"/>
                                          </p:stCondLst>
                                        </p:cTn>
                                        <p:tgtEl>
                                          <p:spTgt spid="968"/>
                                        </p:tgtEl>
                                        <p:attrNameLst>
                                          <p:attrName>style.visibility</p:attrName>
                                        </p:attrNameLst>
                                      </p:cBhvr>
                                      <p:to>
                                        <p:strVal val="visible"/>
                                      </p:to>
                                    </p:set>
                                    <p:animEffect transition="in" filter="fade">
                                      <p:cBhvr>
                                        <p:cTn id="30" dur="500"/>
                                        <p:tgtEl>
                                          <p:spTgt spid="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grpSp>
        <p:nvGrpSpPr>
          <p:cNvPr id="986" name="Google Shape;986;p49"/>
          <p:cNvGrpSpPr/>
          <p:nvPr/>
        </p:nvGrpSpPr>
        <p:grpSpPr>
          <a:xfrm>
            <a:off x="709613" y="3962400"/>
            <a:ext cx="8221662" cy="2349500"/>
            <a:chOff x="709613" y="3962400"/>
            <a:chExt cx="8221662" cy="2349500"/>
          </a:xfrm>
        </p:grpSpPr>
        <p:grpSp>
          <p:nvGrpSpPr>
            <p:cNvPr id="987" name="Google Shape;987;p49"/>
            <p:cNvGrpSpPr/>
            <p:nvPr/>
          </p:nvGrpSpPr>
          <p:grpSpPr>
            <a:xfrm>
              <a:off x="6979920" y="5354320"/>
              <a:ext cx="711200" cy="601028"/>
              <a:chOff x="7179310" y="4033520"/>
              <a:chExt cx="1009650" cy="855028"/>
            </a:xfrm>
          </p:grpSpPr>
          <p:grpSp>
            <p:nvGrpSpPr>
              <p:cNvPr id="988" name="Google Shape;988;p49"/>
              <p:cNvGrpSpPr/>
              <p:nvPr/>
            </p:nvGrpSpPr>
            <p:grpSpPr>
              <a:xfrm>
                <a:off x="7179310" y="4033520"/>
                <a:ext cx="1009650" cy="855028"/>
                <a:chOff x="-44" y="1473"/>
                <a:chExt cx="981" cy="1105"/>
              </a:xfrm>
            </p:grpSpPr>
            <p:pic>
              <p:nvPicPr>
                <p:cNvPr id="989" name="Google Shape;989;p49"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990" name="Google Shape;990;p4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991" name="Google Shape;991;p49"/>
              <p:cNvSpPr/>
              <p:nvPr/>
            </p:nvSpPr>
            <p:spPr>
              <a:xfrm rot="-5400000">
                <a:off x="7439930" y="4308572"/>
                <a:ext cx="126470" cy="196070"/>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992" name="Google Shape;992;p49"/>
            <p:cNvGrpSpPr/>
            <p:nvPr/>
          </p:nvGrpSpPr>
          <p:grpSpPr>
            <a:xfrm>
              <a:off x="1046480" y="3962400"/>
              <a:ext cx="1026794" cy="761428"/>
              <a:chOff x="1046480" y="3962400"/>
              <a:chExt cx="1026794" cy="761428"/>
            </a:xfrm>
          </p:grpSpPr>
          <p:sp>
            <p:nvSpPr>
              <p:cNvPr id="993" name="Google Shape;993;p49"/>
              <p:cNvSpPr/>
              <p:nvPr/>
            </p:nvSpPr>
            <p:spPr>
              <a:xfrm rot="-5400000">
                <a:off x="1893887" y="4300538"/>
                <a:ext cx="111125" cy="247650"/>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994" name="Google Shape;994;p49"/>
              <p:cNvGrpSpPr/>
              <p:nvPr/>
            </p:nvGrpSpPr>
            <p:grpSpPr>
              <a:xfrm>
                <a:off x="1046480" y="3962400"/>
                <a:ext cx="936071" cy="761428"/>
                <a:chOff x="-44" y="1473"/>
                <a:chExt cx="981" cy="1105"/>
              </a:xfrm>
            </p:grpSpPr>
            <p:pic>
              <p:nvPicPr>
                <p:cNvPr id="995" name="Google Shape;995;p49"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996" name="Google Shape;996;p4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sp>
          <p:nvSpPr>
            <p:cNvPr id="997" name="Google Shape;997;p49"/>
            <p:cNvSpPr txBox="1"/>
            <p:nvPr/>
          </p:nvSpPr>
          <p:spPr>
            <a:xfrm>
              <a:off x="4224338" y="4381500"/>
              <a:ext cx="376237"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i="0">
                  <a:solidFill>
                    <a:srgbClr val="FF0000"/>
                  </a:solidFill>
                  <a:latin typeface="Cabin"/>
                  <a:ea typeface="Cabin"/>
                  <a:cs typeface="Cabin"/>
                  <a:sym typeface="Cabin"/>
                </a:rPr>
                <a:t>R</a:t>
              </a:r>
              <a:endParaRPr sz="1800" i="0">
                <a:solidFill>
                  <a:schemeClr val="dk1"/>
                </a:solidFill>
                <a:latin typeface="Cabin"/>
                <a:ea typeface="Cabin"/>
                <a:cs typeface="Cabin"/>
                <a:sym typeface="Cabin"/>
              </a:endParaRPr>
            </a:p>
          </p:txBody>
        </p:sp>
        <p:sp>
          <p:nvSpPr>
            <p:cNvPr id="998" name="Google Shape;998;p49"/>
            <p:cNvSpPr txBox="1"/>
            <p:nvPr/>
          </p:nvSpPr>
          <p:spPr>
            <a:xfrm>
              <a:off x="3868738" y="5378450"/>
              <a:ext cx="1543050" cy="2746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1A-23-F9-CD-06-9B</a:t>
              </a:r>
              <a:endParaRPr/>
            </a:p>
          </p:txBody>
        </p:sp>
        <p:sp>
          <p:nvSpPr>
            <p:cNvPr id="999" name="Google Shape;999;p49"/>
            <p:cNvSpPr txBox="1"/>
            <p:nvPr/>
          </p:nvSpPr>
          <p:spPr>
            <a:xfrm>
              <a:off x="4016375" y="5205413"/>
              <a:ext cx="1322388" cy="274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222.222.222.220</a:t>
              </a:r>
              <a:endParaRPr/>
            </a:p>
          </p:txBody>
        </p:sp>
        <p:grpSp>
          <p:nvGrpSpPr>
            <p:cNvPr id="1000" name="Google Shape;1000;p49"/>
            <p:cNvGrpSpPr/>
            <p:nvPr/>
          </p:nvGrpSpPr>
          <p:grpSpPr>
            <a:xfrm>
              <a:off x="3044825" y="5794375"/>
              <a:ext cx="1541463" cy="449263"/>
              <a:chOff x="1934" y="2405"/>
              <a:chExt cx="971" cy="283"/>
            </a:xfrm>
          </p:grpSpPr>
          <p:sp>
            <p:nvSpPr>
              <p:cNvPr id="1001" name="Google Shape;1001;p49"/>
              <p:cNvSpPr txBox="1"/>
              <p:nvPr/>
            </p:nvSpPr>
            <p:spPr>
              <a:xfrm>
                <a:off x="1934" y="2405"/>
                <a:ext cx="833" cy="1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111.111.111.110</a:t>
                </a:r>
                <a:endParaRPr/>
              </a:p>
            </p:txBody>
          </p:sp>
          <p:sp>
            <p:nvSpPr>
              <p:cNvPr id="1002" name="Google Shape;1002;p49"/>
              <p:cNvSpPr txBox="1"/>
              <p:nvPr/>
            </p:nvSpPr>
            <p:spPr>
              <a:xfrm>
                <a:off x="1938" y="2515"/>
                <a:ext cx="967" cy="1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E6-E9-00-17-BB-4B</a:t>
                </a:r>
                <a:endParaRPr/>
              </a:p>
            </p:txBody>
          </p:sp>
        </p:grpSp>
        <p:sp>
          <p:nvSpPr>
            <p:cNvPr id="1003" name="Google Shape;1003;p49"/>
            <p:cNvSpPr txBox="1"/>
            <p:nvPr/>
          </p:nvSpPr>
          <p:spPr>
            <a:xfrm>
              <a:off x="952500" y="6037263"/>
              <a:ext cx="1627188" cy="274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CC-49-DE-D0-AB-7D</a:t>
              </a:r>
              <a:endParaRPr/>
            </a:p>
          </p:txBody>
        </p:sp>
        <p:sp>
          <p:nvSpPr>
            <p:cNvPr id="1004" name="Google Shape;1004;p49"/>
            <p:cNvSpPr txBox="1"/>
            <p:nvPr/>
          </p:nvSpPr>
          <p:spPr>
            <a:xfrm>
              <a:off x="942975" y="5854700"/>
              <a:ext cx="1322388" cy="2746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111.111.111.112</a:t>
              </a:r>
              <a:endParaRPr/>
            </a:p>
          </p:txBody>
        </p:sp>
        <p:sp>
          <p:nvSpPr>
            <p:cNvPr id="1005" name="Google Shape;1005;p49"/>
            <p:cNvSpPr txBox="1"/>
            <p:nvPr/>
          </p:nvSpPr>
          <p:spPr>
            <a:xfrm>
              <a:off x="709613" y="4741863"/>
              <a:ext cx="1322387" cy="274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111.111.111.111</a:t>
              </a:r>
              <a:endParaRPr/>
            </a:p>
          </p:txBody>
        </p:sp>
        <p:sp>
          <p:nvSpPr>
            <p:cNvPr id="1006" name="Google Shape;1006;p49"/>
            <p:cNvSpPr txBox="1"/>
            <p:nvPr/>
          </p:nvSpPr>
          <p:spPr>
            <a:xfrm>
              <a:off x="730250" y="4927600"/>
              <a:ext cx="1509713" cy="2746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74-29-9C-E8-FF-55</a:t>
              </a:r>
              <a:endParaRPr/>
            </a:p>
          </p:txBody>
        </p:sp>
        <p:sp>
          <p:nvSpPr>
            <p:cNvPr id="1007" name="Google Shape;1007;p49"/>
            <p:cNvSpPr/>
            <p:nvPr/>
          </p:nvSpPr>
          <p:spPr>
            <a:xfrm>
              <a:off x="2365375" y="4437063"/>
              <a:ext cx="839788" cy="1069975"/>
            </a:xfrm>
            <a:custGeom>
              <a:avLst/>
              <a:gdLst/>
              <a:ahLst/>
              <a:cxnLst/>
              <a:rect l="l" t="t" r="r" b="b"/>
              <a:pathLst>
                <a:path w="1005" h="996" extrusionOk="0">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1008" name="Google Shape;1008;p49"/>
            <p:cNvCxnSpPr/>
            <p:nvPr/>
          </p:nvCxnSpPr>
          <p:spPr>
            <a:xfrm>
              <a:off x="2062163" y="4416425"/>
              <a:ext cx="438150" cy="230188"/>
            </a:xfrm>
            <a:prstGeom prst="straightConnector1">
              <a:avLst/>
            </a:prstGeom>
            <a:noFill/>
            <a:ln w="9525" cap="flat" cmpd="sng">
              <a:solidFill>
                <a:schemeClr val="dk1"/>
              </a:solidFill>
              <a:prstDash val="solid"/>
              <a:round/>
              <a:headEnd type="none" w="med" len="med"/>
              <a:tailEnd type="none" w="med" len="med"/>
            </a:ln>
          </p:spPr>
        </p:cxnSp>
        <p:cxnSp>
          <p:nvCxnSpPr>
            <p:cNvPr id="1009" name="Google Shape;1009;p49"/>
            <p:cNvCxnSpPr/>
            <p:nvPr/>
          </p:nvCxnSpPr>
          <p:spPr>
            <a:xfrm rot="10800000" flipH="1">
              <a:off x="2185988" y="5360988"/>
              <a:ext cx="231775" cy="255587"/>
            </a:xfrm>
            <a:prstGeom prst="straightConnector1">
              <a:avLst/>
            </a:prstGeom>
            <a:noFill/>
            <a:ln w="9525" cap="flat" cmpd="sng">
              <a:solidFill>
                <a:schemeClr val="dk1"/>
              </a:solidFill>
              <a:prstDash val="solid"/>
              <a:round/>
              <a:headEnd type="none" w="med" len="med"/>
              <a:tailEnd type="none" w="med" len="med"/>
            </a:ln>
          </p:spPr>
        </p:cxnSp>
        <p:cxnSp>
          <p:nvCxnSpPr>
            <p:cNvPr id="1010" name="Google Shape;1010;p49"/>
            <p:cNvCxnSpPr/>
            <p:nvPr/>
          </p:nvCxnSpPr>
          <p:spPr>
            <a:xfrm>
              <a:off x="3184525" y="4954588"/>
              <a:ext cx="584200" cy="9525"/>
            </a:xfrm>
            <a:prstGeom prst="straightConnector1">
              <a:avLst/>
            </a:prstGeom>
            <a:noFill/>
            <a:ln w="9525" cap="flat" cmpd="sng">
              <a:solidFill>
                <a:schemeClr val="dk1"/>
              </a:solidFill>
              <a:prstDash val="solid"/>
              <a:round/>
              <a:headEnd type="none" w="med" len="med"/>
              <a:tailEnd type="none" w="med" len="med"/>
            </a:ln>
          </p:spPr>
        </p:cxnSp>
        <p:cxnSp>
          <p:nvCxnSpPr>
            <p:cNvPr id="1011" name="Google Shape;1011;p49"/>
            <p:cNvCxnSpPr/>
            <p:nvPr/>
          </p:nvCxnSpPr>
          <p:spPr>
            <a:xfrm rot="10800000">
              <a:off x="2101850" y="5711825"/>
              <a:ext cx="0" cy="163513"/>
            </a:xfrm>
            <a:prstGeom prst="straightConnector1">
              <a:avLst/>
            </a:prstGeom>
            <a:noFill/>
            <a:ln w="9525" cap="flat" cmpd="sng">
              <a:solidFill>
                <a:schemeClr val="dk1"/>
              </a:solidFill>
              <a:prstDash val="solid"/>
              <a:round/>
              <a:headEnd type="none" w="med" len="med"/>
              <a:tailEnd type="triangle" w="med" len="med"/>
            </a:ln>
          </p:spPr>
        </p:cxnSp>
        <p:cxnSp>
          <p:nvCxnSpPr>
            <p:cNvPr id="1012" name="Google Shape;1012;p49"/>
            <p:cNvCxnSpPr/>
            <p:nvPr/>
          </p:nvCxnSpPr>
          <p:spPr>
            <a:xfrm rot="10800000">
              <a:off x="1976438" y="4489450"/>
              <a:ext cx="0" cy="398463"/>
            </a:xfrm>
            <a:prstGeom prst="straightConnector1">
              <a:avLst/>
            </a:prstGeom>
            <a:noFill/>
            <a:ln w="9525" cap="flat" cmpd="sng">
              <a:solidFill>
                <a:schemeClr val="dk1"/>
              </a:solidFill>
              <a:prstDash val="solid"/>
              <a:round/>
              <a:headEnd type="none" w="med" len="med"/>
              <a:tailEnd type="triangle" w="med" len="med"/>
            </a:ln>
          </p:spPr>
        </p:cxnSp>
        <p:cxnSp>
          <p:nvCxnSpPr>
            <p:cNvPr id="1013" name="Google Shape;1013;p49"/>
            <p:cNvCxnSpPr/>
            <p:nvPr/>
          </p:nvCxnSpPr>
          <p:spPr>
            <a:xfrm>
              <a:off x="3854450" y="5021263"/>
              <a:ext cx="0" cy="750887"/>
            </a:xfrm>
            <a:prstGeom prst="straightConnector1">
              <a:avLst/>
            </a:prstGeom>
            <a:noFill/>
            <a:ln w="9525" cap="flat" cmpd="sng">
              <a:solidFill>
                <a:schemeClr val="dk1"/>
              </a:solidFill>
              <a:prstDash val="solid"/>
              <a:round/>
              <a:headEnd type="triangle" w="med" len="med"/>
              <a:tailEnd type="none" w="med" len="med"/>
            </a:ln>
          </p:spPr>
        </p:cxnSp>
        <p:cxnSp>
          <p:nvCxnSpPr>
            <p:cNvPr id="1014" name="Google Shape;1014;p49"/>
            <p:cNvCxnSpPr/>
            <p:nvPr/>
          </p:nvCxnSpPr>
          <p:spPr>
            <a:xfrm rot="10800000">
              <a:off x="4935538" y="5011738"/>
              <a:ext cx="4762" cy="220662"/>
            </a:xfrm>
            <a:prstGeom prst="straightConnector1">
              <a:avLst/>
            </a:prstGeom>
            <a:noFill/>
            <a:ln w="9525" cap="flat" cmpd="sng">
              <a:solidFill>
                <a:schemeClr val="dk1"/>
              </a:solidFill>
              <a:prstDash val="solid"/>
              <a:round/>
              <a:headEnd type="none" w="med" len="med"/>
              <a:tailEnd type="triangle" w="med" len="med"/>
            </a:ln>
          </p:spPr>
        </p:cxnSp>
        <p:sp>
          <p:nvSpPr>
            <p:cNvPr id="1015" name="Google Shape;1015;p49"/>
            <p:cNvSpPr txBox="1"/>
            <p:nvPr/>
          </p:nvSpPr>
          <p:spPr>
            <a:xfrm>
              <a:off x="719138" y="4156075"/>
              <a:ext cx="390525" cy="4619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i="0">
                  <a:solidFill>
                    <a:srgbClr val="FF0000"/>
                  </a:solidFill>
                  <a:latin typeface="Cabin"/>
                  <a:ea typeface="Cabin"/>
                  <a:cs typeface="Cabin"/>
                  <a:sym typeface="Cabin"/>
                </a:rPr>
                <a:t>A</a:t>
              </a:r>
              <a:endParaRPr/>
            </a:p>
          </p:txBody>
        </p:sp>
        <p:cxnSp>
          <p:nvCxnSpPr>
            <p:cNvPr id="1016" name="Google Shape;1016;p49"/>
            <p:cNvCxnSpPr/>
            <p:nvPr/>
          </p:nvCxnSpPr>
          <p:spPr>
            <a:xfrm>
              <a:off x="5045075" y="4921250"/>
              <a:ext cx="1198563" cy="0"/>
            </a:xfrm>
            <a:prstGeom prst="straightConnector1">
              <a:avLst/>
            </a:prstGeom>
            <a:noFill/>
            <a:ln w="9525" cap="flat" cmpd="sng">
              <a:solidFill>
                <a:schemeClr val="dk1"/>
              </a:solidFill>
              <a:prstDash val="solid"/>
              <a:round/>
              <a:headEnd type="none" w="med" len="med"/>
              <a:tailEnd type="none" w="med" len="med"/>
            </a:ln>
          </p:spPr>
        </p:cxnSp>
        <p:grpSp>
          <p:nvGrpSpPr>
            <p:cNvPr id="1017" name="Google Shape;1017;p49"/>
            <p:cNvGrpSpPr/>
            <p:nvPr/>
          </p:nvGrpSpPr>
          <p:grpSpPr>
            <a:xfrm>
              <a:off x="7372350" y="4845050"/>
              <a:ext cx="1558925" cy="460375"/>
              <a:chOff x="4351" y="2786"/>
              <a:chExt cx="982" cy="290"/>
            </a:xfrm>
          </p:grpSpPr>
          <p:sp>
            <p:nvSpPr>
              <p:cNvPr id="1018" name="Google Shape;1018;p49"/>
              <p:cNvSpPr txBox="1"/>
              <p:nvPr/>
            </p:nvSpPr>
            <p:spPr>
              <a:xfrm>
                <a:off x="4352" y="2786"/>
                <a:ext cx="833" cy="1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222.222.222.222</a:t>
                </a:r>
                <a:endParaRPr/>
              </a:p>
            </p:txBody>
          </p:sp>
          <p:sp>
            <p:nvSpPr>
              <p:cNvPr id="1019" name="Google Shape;1019;p49"/>
              <p:cNvSpPr txBox="1"/>
              <p:nvPr/>
            </p:nvSpPr>
            <p:spPr>
              <a:xfrm>
                <a:off x="4351" y="2904"/>
                <a:ext cx="982" cy="1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49-BD-D2-C7-56-2A</a:t>
                </a:r>
                <a:endParaRPr/>
              </a:p>
            </p:txBody>
          </p:sp>
        </p:grpSp>
        <p:cxnSp>
          <p:nvCxnSpPr>
            <p:cNvPr id="1020" name="Google Shape;1020;p49"/>
            <p:cNvCxnSpPr/>
            <p:nvPr/>
          </p:nvCxnSpPr>
          <p:spPr>
            <a:xfrm rot="10800000" flipH="1">
              <a:off x="6943725" y="4416425"/>
              <a:ext cx="450850" cy="317500"/>
            </a:xfrm>
            <a:prstGeom prst="straightConnector1">
              <a:avLst/>
            </a:prstGeom>
            <a:noFill/>
            <a:ln w="9525" cap="flat" cmpd="sng">
              <a:solidFill>
                <a:schemeClr val="dk1"/>
              </a:solidFill>
              <a:prstDash val="solid"/>
              <a:round/>
              <a:headEnd type="none" w="med" len="med"/>
              <a:tailEnd type="none" w="med" len="med"/>
            </a:ln>
          </p:spPr>
        </p:cxnSp>
        <p:cxnSp>
          <p:nvCxnSpPr>
            <p:cNvPr id="1021" name="Google Shape;1021;p49"/>
            <p:cNvCxnSpPr/>
            <p:nvPr/>
          </p:nvCxnSpPr>
          <p:spPr>
            <a:xfrm rot="10800000">
              <a:off x="7469188" y="4492625"/>
              <a:ext cx="11112" cy="388938"/>
            </a:xfrm>
            <a:prstGeom prst="straightConnector1">
              <a:avLst/>
            </a:prstGeom>
            <a:noFill/>
            <a:ln w="9525" cap="flat" cmpd="sng">
              <a:solidFill>
                <a:schemeClr val="dk1"/>
              </a:solidFill>
              <a:prstDash val="solid"/>
              <a:round/>
              <a:headEnd type="none" w="med" len="med"/>
              <a:tailEnd type="triangle" w="med" len="med"/>
            </a:ln>
          </p:spPr>
        </p:cxnSp>
        <p:sp>
          <p:nvSpPr>
            <p:cNvPr id="1022" name="Google Shape;1022;p49"/>
            <p:cNvSpPr txBox="1"/>
            <p:nvPr/>
          </p:nvSpPr>
          <p:spPr>
            <a:xfrm>
              <a:off x="7073900" y="5811838"/>
              <a:ext cx="1322388" cy="274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222.222.222.221</a:t>
              </a:r>
              <a:endParaRPr/>
            </a:p>
          </p:txBody>
        </p:sp>
        <p:sp>
          <p:nvSpPr>
            <p:cNvPr id="1023" name="Google Shape;1023;p49"/>
            <p:cNvSpPr txBox="1"/>
            <p:nvPr/>
          </p:nvSpPr>
          <p:spPr>
            <a:xfrm>
              <a:off x="7077075" y="5986463"/>
              <a:ext cx="1501775" cy="274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88-B2-2F-54-1A-0F</a:t>
              </a:r>
              <a:endParaRPr/>
            </a:p>
          </p:txBody>
        </p:sp>
        <p:cxnSp>
          <p:nvCxnSpPr>
            <p:cNvPr id="1024" name="Google Shape;1024;p49"/>
            <p:cNvCxnSpPr/>
            <p:nvPr/>
          </p:nvCxnSpPr>
          <p:spPr>
            <a:xfrm rot="10800000">
              <a:off x="6873875" y="5313363"/>
              <a:ext cx="254000" cy="250825"/>
            </a:xfrm>
            <a:prstGeom prst="straightConnector1">
              <a:avLst/>
            </a:prstGeom>
            <a:noFill/>
            <a:ln w="9525" cap="flat" cmpd="sng">
              <a:solidFill>
                <a:schemeClr val="dk1"/>
              </a:solidFill>
              <a:prstDash val="solid"/>
              <a:round/>
              <a:headEnd type="none" w="med" len="med"/>
              <a:tailEnd type="none" w="med" len="med"/>
            </a:ln>
          </p:spPr>
        </p:cxnSp>
        <p:cxnSp>
          <p:nvCxnSpPr>
            <p:cNvPr id="1025" name="Google Shape;1025;p49"/>
            <p:cNvCxnSpPr/>
            <p:nvPr/>
          </p:nvCxnSpPr>
          <p:spPr>
            <a:xfrm flipH="1">
              <a:off x="7208838" y="5654675"/>
              <a:ext cx="4762" cy="201613"/>
            </a:xfrm>
            <a:prstGeom prst="straightConnector1">
              <a:avLst/>
            </a:prstGeom>
            <a:noFill/>
            <a:ln w="9525" cap="flat" cmpd="sng">
              <a:solidFill>
                <a:schemeClr val="dk1"/>
              </a:solidFill>
              <a:prstDash val="solid"/>
              <a:round/>
              <a:headEnd type="triangle" w="med" len="med"/>
              <a:tailEnd type="none" w="med" len="med"/>
            </a:ln>
          </p:spPr>
        </p:cxnSp>
        <p:sp>
          <p:nvSpPr>
            <p:cNvPr id="1026" name="Google Shape;1026;p49"/>
            <p:cNvSpPr/>
            <p:nvPr/>
          </p:nvSpPr>
          <p:spPr>
            <a:xfrm>
              <a:off x="6203950" y="4440238"/>
              <a:ext cx="765175" cy="1081088"/>
            </a:xfrm>
            <a:custGeom>
              <a:avLst/>
              <a:gdLst/>
              <a:ahLst/>
              <a:cxnLst/>
              <a:rect l="l" t="t" r="r" b="b"/>
              <a:pathLst>
                <a:path w="1005" h="996" extrusionOk="0">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027" name="Google Shape;1027;p49"/>
            <p:cNvSpPr txBox="1"/>
            <p:nvPr/>
          </p:nvSpPr>
          <p:spPr>
            <a:xfrm>
              <a:off x="8307388" y="4073525"/>
              <a:ext cx="357187" cy="4619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i="0">
                  <a:solidFill>
                    <a:srgbClr val="FF0000"/>
                  </a:solidFill>
                  <a:latin typeface="Cabin"/>
                  <a:ea typeface="Cabin"/>
                  <a:cs typeface="Cabin"/>
                  <a:sym typeface="Cabin"/>
                </a:rPr>
                <a:t>B</a:t>
              </a:r>
              <a:endParaRPr/>
            </a:p>
          </p:txBody>
        </p:sp>
        <p:grpSp>
          <p:nvGrpSpPr>
            <p:cNvPr id="1028" name="Google Shape;1028;p49"/>
            <p:cNvGrpSpPr/>
            <p:nvPr/>
          </p:nvGrpSpPr>
          <p:grpSpPr>
            <a:xfrm>
              <a:off x="7179310" y="4033520"/>
              <a:ext cx="1009650" cy="855028"/>
              <a:chOff x="7179310" y="4033520"/>
              <a:chExt cx="1009650" cy="855028"/>
            </a:xfrm>
          </p:grpSpPr>
          <p:grpSp>
            <p:nvGrpSpPr>
              <p:cNvPr id="1029" name="Google Shape;1029;p49"/>
              <p:cNvGrpSpPr/>
              <p:nvPr/>
            </p:nvGrpSpPr>
            <p:grpSpPr>
              <a:xfrm>
                <a:off x="7179310" y="4033520"/>
                <a:ext cx="1009650" cy="855028"/>
                <a:chOff x="-44" y="1473"/>
                <a:chExt cx="981" cy="1105"/>
              </a:xfrm>
            </p:grpSpPr>
            <p:pic>
              <p:nvPicPr>
                <p:cNvPr id="1030" name="Google Shape;1030;p49"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031" name="Google Shape;1031;p4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1032" name="Google Shape;1032;p49"/>
              <p:cNvSpPr/>
              <p:nvPr/>
            </p:nvSpPr>
            <p:spPr>
              <a:xfrm rot="-5400000">
                <a:off x="7438232" y="4309268"/>
                <a:ext cx="127000" cy="195263"/>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033" name="Google Shape;1033;p49"/>
            <p:cNvGrpSpPr/>
            <p:nvPr/>
          </p:nvGrpSpPr>
          <p:grpSpPr>
            <a:xfrm>
              <a:off x="3757614" y="4714240"/>
              <a:ext cx="1292224" cy="426719"/>
              <a:chOff x="4011621" y="3379152"/>
              <a:chExt cx="1262683" cy="390207"/>
            </a:xfrm>
          </p:grpSpPr>
          <p:sp>
            <p:nvSpPr>
              <p:cNvPr id="1034" name="Google Shape;1034;p49"/>
              <p:cNvSpPr/>
              <p:nvPr/>
            </p:nvSpPr>
            <p:spPr>
              <a:xfrm rot="-5400000">
                <a:off x="5112705" y="3476529"/>
                <a:ext cx="127747" cy="195452"/>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1035" name="Google Shape;1035;p49"/>
              <p:cNvGrpSpPr/>
              <p:nvPr/>
            </p:nvGrpSpPr>
            <p:grpSpPr>
              <a:xfrm>
                <a:off x="4197985" y="3379152"/>
                <a:ext cx="892174" cy="390207"/>
                <a:chOff x="4650" y="1129"/>
                <a:chExt cx="246" cy="95"/>
              </a:xfrm>
            </p:grpSpPr>
            <p:sp>
              <p:nvSpPr>
                <p:cNvPr id="1036" name="Google Shape;1036;p49"/>
                <p:cNvSpPr/>
                <p:nvPr/>
              </p:nvSpPr>
              <p:spPr>
                <a:xfrm>
                  <a:off x="4651" y="1171"/>
                  <a:ext cx="244" cy="53"/>
                </a:xfrm>
                <a:prstGeom prst="ellipse">
                  <a:avLst/>
                </a:prstGeom>
                <a:gradFill>
                  <a:gsLst>
                    <a:gs pos="0">
                      <a:schemeClr val="hlink"/>
                    </a:gs>
                    <a:gs pos="100000">
                      <a:srgbClr val="FFFFFF"/>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chemeClr val="dk1"/>
                    </a:solidFill>
                    <a:latin typeface="Times New Roman"/>
                    <a:ea typeface="Times New Roman"/>
                    <a:cs typeface="Times New Roman"/>
                    <a:sym typeface="Times New Roman"/>
                  </a:endParaRPr>
                </a:p>
              </p:txBody>
            </p:sp>
            <p:sp>
              <p:nvSpPr>
                <p:cNvPr id="1037" name="Google Shape;1037;p49"/>
                <p:cNvSpPr/>
                <p:nvPr/>
              </p:nvSpPr>
              <p:spPr>
                <a:xfrm>
                  <a:off x="4651" y="1165"/>
                  <a:ext cx="245" cy="33"/>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chemeClr val="dk1"/>
                    </a:solidFill>
                    <a:latin typeface="Times New Roman"/>
                    <a:ea typeface="Times New Roman"/>
                    <a:cs typeface="Times New Roman"/>
                    <a:sym typeface="Times New Roman"/>
                  </a:endParaRPr>
                </a:p>
              </p:txBody>
            </p:sp>
            <p:sp>
              <p:nvSpPr>
                <p:cNvPr id="1038" name="Google Shape;1038;p49"/>
                <p:cNvSpPr/>
                <p:nvPr/>
              </p:nvSpPr>
              <p:spPr>
                <a:xfrm>
                  <a:off x="4650" y="1129"/>
                  <a:ext cx="244" cy="62"/>
                </a:xfrm>
                <a:prstGeom prst="ellipse">
                  <a:avLst/>
                </a:prstGeom>
                <a:gradFill>
                  <a:gsLst>
                    <a:gs pos="0">
                      <a:schemeClr val="hlink"/>
                    </a:gs>
                    <a:gs pos="100000">
                      <a:srgbClr val="FFFFFF"/>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chemeClr val="dk1"/>
                    </a:solidFill>
                    <a:latin typeface="Times New Roman"/>
                    <a:ea typeface="Times New Roman"/>
                    <a:cs typeface="Times New Roman"/>
                    <a:sym typeface="Times New Roman"/>
                  </a:endParaRPr>
                </a:p>
              </p:txBody>
            </p:sp>
            <p:grpSp>
              <p:nvGrpSpPr>
                <p:cNvPr id="1039" name="Google Shape;1039;p49"/>
                <p:cNvGrpSpPr/>
                <p:nvPr/>
              </p:nvGrpSpPr>
              <p:grpSpPr>
                <a:xfrm>
                  <a:off x="4699" y="1145"/>
                  <a:ext cx="138" cy="29"/>
                  <a:chOff x="2468" y="1332"/>
                  <a:chExt cx="310" cy="60"/>
                </a:xfrm>
              </p:grpSpPr>
              <p:sp>
                <p:nvSpPr>
                  <p:cNvPr id="1040" name="Google Shape;1040;p49"/>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041" name="Google Shape;1041;p49"/>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cxnSp>
              <p:nvCxnSpPr>
                <p:cNvPr id="1042" name="Google Shape;1042;p49"/>
                <p:cNvCxnSpPr/>
                <p:nvPr/>
              </p:nvCxnSpPr>
              <p:spPr>
                <a:xfrm>
                  <a:off x="4651" y="1158"/>
                  <a:ext cx="0" cy="42"/>
                </a:xfrm>
                <a:prstGeom prst="straightConnector1">
                  <a:avLst/>
                </a:prstGeom>
                <a:noFill/>
                <a:ln w="9525" cap="flat" cmpd="sng">
                  <a:solidFill>
                    <a:schemeClr val="dk1"/>
                  </a:solidFill>
                  <a:prstDash val="solid"/>
                  <a:round/>
                  <a:headEnd type="none" w="med" len="med"/>
                  <a:tailEnd type="none" w="med" len="med"/>
                </a:ln>
              </p:spPr>
            </p:cxnSp>
            <p:cxnSp>
              <p:nvCxnSpPr>
                <p:cNvPr id="1043" name="Google Shape;1043;p49"/>
                <p:cNvCxnSpPr/>
                <p:nvPr/>
              </p:nvCxnSpPr>
              <p:spPr>
                <a:xfrm>
                  <a:off x="4894" y="1160"/>
                  <a:ext cx="0" cy="41"/>
                </a:xfrm>
                <a:prstGeom prst="straightConnector1">
                  <a:avLst/>
                </a:prstGeom>
                <a:noFill/>
                <a:ln w="9525" cap="flat" cmpd="sng">
                  <a:solidFill>
                    <a:schemeClr val="dk1"/>
                  </a:solidFill>
                  <a:prstDash val="solid"/>
                  <a:round/>
                  <a:headEnd type="none" w="med" len="med"/>
                  <a:tailEnd type="none" w="med" len="med"/>
                </a:ln>
              </p:spPr>
            </p:cxnSp>
          </p:grpSp>
          <p:sp>
            <p:nvSpPr>
              <p:cNvPr id="1044" name="Google Shape;1044;p49"/>
              <p:cNvSpPr/>
              <p:nvPr/>
            </p:nvSpPr>
            <p:spPr>
              <a:xfrm rot="-5400000">
                <a:off x="4046200" y="3485965"/>
                <a:ext cx="126295" cy="195452"/>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045" name="Google Shape;1045;p49"/>
            <p:cNvGrpSpPr/>
            <p:nvPr/>
          </p:nvGrpSpPr>
          <p:grpSpPr>
            <a:xfrm>
              <a:off x="1483360" y="5313680"/>
              <a:ext cx="701040" cy="517588"/>
              <a:chOff x="1046480" y="3962400"/>
              <a:chExt cx="1026158" cy="761428"/>
            </a:xfrm>
          </p:grpSpPr>
          <p:sp>
            <p:nvSpPr>
              <p:cNvPr id="1046" name="Google Shape;1046;p49"/>
              <p:cNvSpPr/>
              <p:nvPr/>
            </p:nvSpPr>
            <p:spPr>
              <a:xfrm rot="-5400000">
                <a:off x="1893438" y="4298853"/>
                <a:ext cx="109762" cy="248638"/>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1047" name="Google Shape;1047;p49"/>
              <p:cNvGrpSpPr/>
              <p:nvPr/>
            </p:nvGrpSpPr>
            <p:grpSpPr>
              <a:xfrm>
                <a:off x="1046480" y="3962400"/>
                <a:ext cx="936071" cy="761428"/>
                <a:chOff x="-44" y="1473"/>
                <a:chExt cx="981" cy="1105"/>
              </a:xfrm>
            </p:grpSpPr>
            <p:pic>
              <p:nvPicPr>
                <p:cNvPr id="1048" name="Google Shape;1048;p49"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1049" name="Google Shape;1049;p4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grpSp>
      <p:sp>
        <p:nvSpPr>
          <p:cNvPr id="1050" name="Google Shape;1050;p49"/>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Link Layer</a:t>
            </a:r>
            <a:endParaRPr/>
          </a:p>
        </p:txBody>
      </p:sp>
      <p:sp>
        <p:nvSpPr>
          <p:cNvPr id="1051" name="Google Shape;1051;p49"/>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5-</a:t>
            </a:r>
            <a:fld id="{00000000-1234-1234-1234-123412341234}" type="slidenum">
              <a:rPr lang="en-US" sz="1200" i="0">
                <a:solidFill>
                  <a:schemeClr val="dk1"/>
                </a:solidFill>
                <a:latin typeface="Arial"/>
                <a:ea typeface="Arial"/>
                <a:cs typeface="Arial"/>
                <a:sym typeface="Arial"/>
              </a:rPr>
              <a:t>41</a:t>
            </a:fld>
            <a:endParaRPr sz="1200" i="0">
              <a:solidFill>
                <a:schemeClr val="dk1"/>
              </a:solidFill>
              <a:latin typeface="Arial"/>
              <a:ea typeface="Arial"/>
              <a:cs typeface="Arial"/>
              <a:sym typeface="Arial"/>
            </a:endParaRPr>
          </a:p>
        </p:txBody>
      </p:sp>
      <p:sp>
        <p:nvSpPr>
          <p:cNvPr id="1052" name="Google Shape;1052;p49"/>
          <p:cNvSpPr txBox="1">
            <a:spLocks noGrp="1"/>
          </p:cNvSpPr>
          <p:nvPr>
            <p:ph type="title"/>
          </p:nvPr>
        </p:nvSpPr>
        <p:spPr>
          <a:xfrm>
            <a:off x="533400" y="0"/>
            <a:ext cx="8001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0" i="0" u="none" strike="noStrike" cap="none">
                <a:solidFill>
                  <a:srgbClr val="000099"/>
                </a:solidFill>
                <a:latin typeface="Cabin"/>
                <a:ea typeface="Cabin"/>
                <a:cs typeface="Cabin"/>
                <a:sym typeface="Cabin"/>
              </a:rPr>
              <a:t>Addressing: routing to another LAN</a:t>
            </a:r>
            <a:endParaRPr/>
          </a:p>
        </p:txBody>
      </p:sp>
      <p:grpSp>
        <p:nvGrpSpPr>
          <p:cNvPr id="1053" name="Google Shape;1053;p49"/>
          <p:cNvGrpSpPr/>
          <p:nvPr/>
        </p:nvGrpSpPr>
        <p:grpSpPr>
          <a:xfrm>
            <a:off x="534988" y="2686050"/>
            <a:ext cx="976312" cy="1460500"/>
            <a:chOff x="337" y="1692"/>
            <a:chExt cx="615" cy="920"/>
          </a:xfrm>
        </p:grpSpPr>
        <p:sp>
          <p:nvSpPr>
            <p:cNvPr id="1054" name="Google Shape;1054;p49"/>
            <p:cNvSpPr/>
            <p:nvPr/>
          </p:nvSpPr>
          <p:spPr>
            <a:xfrm>
              <a:off x="348" y="1709"/>
              <a:ext cx="604" cy="903"/>
            </a:xfrm>
            <a:custGeom>
              <a:avLst/>
              <a:gdLst/>
              <a:ahLst/>
              <a:cxnLst/>
              <a:rect l="l" t="t" r="r" b="b"/>
              <a:pathLst>
                <a:path w="604" h="903" extrusionOk="0">
                  <a:moveTo>
                    <a:pt x="496" y="0"/>
                  </a:moveTo>
                  <a:lnTo>
                    <a:pt x="604" y="903"/>
                  </a:lnTo>
                  <a:lnTo>
                    <a:pt x="0" y="788"/>
                  </a:lnTo>
                  <a:lnTo>
                    <a:pt x="456" y="750"/>
                  </a:lnTo>
                  <a:lnTo>
                    <a:pt x="496" y="0"/>
                  </a:lnTo>
                  <a:close/>
                </a:path>
              </a:pathLst>
            </a:custGeom>
            <a:gradFill>
              <a:gsLst>
                <a:gs pos="0">
                  <a:schemeClr val="lt1"/>
                </a:gs>
                <a:gs pos="100000">
                  <a:srgbClr val="FF0000"/>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055" name="Google Shape;1055;p49"/>
            <p:cNvSpPr/>
            <p:nvPr/>
          </p:nvSpPr>
          <p:spPr>
            <a:xfrm>
              <a:off x="344" y="1711"/>
              <a:ext cx="493" cy="79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056" name="Google Shape;1056;p49"/>
            <p:cNvSpPr txBox="1"/>
            <p:nvPr/>
          </p:nvSpPr>
          <p:spPr>
            <a:xfrm>
              <a:off x="413" y="1692"/>
              <a:ext cx="336" cy="82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i="0">
                <a:solidFill>
                  <a:schemeClr val="dk1"/>
                </a:solidFill>
                <a:latin typeface="Arial"/>
                <a:ea typeface="Arial"/>
                <a:cs typeface="Arial"/>
                <a:sym typeface="Arial"/>
              </a:endParaRPr>
            </a:p>
            <a:p>
              <a:pPr marL="0" marR="0" lvl="0" indent="0" algn="ctr" rtl="0">
                <a:spcBef>
                  <a:spcPts val="0"/>
                </a:spcBef>
                <a:spcAft>
                  <a:spcPts val="0"/>
                </a:spcAft>
                <a:buNone/>
              </a:pPr>
              <a:endParaRPr sz="1600" i="0">
                <a:solidFill>
                  <a:schemeClr val="dk1"/>
                </a:solidFill>
                <a:latin typeface="Arial"/>
                <a:ea typeface="Arial"/>
                <a:cs typeface="Arial"/>
                <a:sym typeface="Arial"/>
              </a:endParaRPr>
            </a:p>
            <a:p>
              <a:pPr marL="0" marR="0" lvl="0" indent="0" algn="ctr" rtl="0">
                <a:spcBef>
                  <a:spcPts val="0"/>
                </a:spcBef>
                <a:spcAft>
                  <a:spcPts val="0"/>
                </a:spcAft>
                <a:buNone/>
              </a:pPr>
              <a:r>
                <a:rPr lang="en-US" sz="1600" i="0">
                  <a:solidFill>
                    <a:schemeClr val="dk1"/>
                  </a:solidFill>
                  <a:latin typeface="Arial"/>
                  <a:ea typeface="Arial"/>
                  <a:cs typeface="Arial"/>
                  <a:sym typeface="Arial"/>
                </a:rPr>
                <a:t>IP</a:t>
              </a:r>
              <a:endParaRPr/>
            </a:p>
            <a:p>
              <a:pPr marL="0" marR="0" lvl="0" indent="0" algn="ctr" rtl="0">
                <a:spcBef>
                  <a:spcPts val="0"/>
                </a:spcBef>
                <a:spcAft>
                  <a:spcPts val="0"/>
                </a:spcAft>
                <a:buNone/>
              </a:pPr>
              <a:r>
                <a:rPr lang="en-US" sz="1600" i="0">
                  <a:solidFill>
                    <a:schemeClr val="dk1"/>
                  </a:solidFill>
                  <a:latin typeface="Arial"/>
                  <a:ea typeface="Arial"/>
                  <a:cs typeface="Arial"/>
                  <a:sym typeface="Arial"/>
                </a:rPr>
                <a:t>Eth</a:t>
              </a:r>
              <a:endParaRPr/>
            </a:p>
            <a:p>
              <a:pPr marL="0" marR="0" lvl="0" indent="0" algn="ctr" rtl="0">
                <a:spcBef>
                  <a:spcPts val="0"/>
                </a:spcBef>
                <a:spcAft>
                  <a:spcPts val="0"/>
                </a:spcAft>
                <a:buNone/>
              </a:pPr>
              <a:r>
                <a:rPr lang="en-US" sz="1600" i="0">
                  <a:solidFill>
                    <a:schemeClr val="dk1"/>
                  </a:solidFill>
                  <a:latin typeface="Arial"/>
                  <a:ea typeface="Arial"/>
                  <a:cs typeface="Arial"/>
                  <a:sym typeface="Arial"/>
                </a:rPr>
                <a:t>Phy</a:t>
              </a:r>
              <a:endParaRPr/>
            </a:p>
          </p:txBody>
        </p:sp>
        <p:cxnSp>
          <p:nvCxnSpPr>
            <p:cNvPr id="1057" name="Google Shape;1057;p49"/>
            <p:cNvCxnSpPr/>
            <p:nvPr/>
          </p:nvCxnSpPr>
          <p:spPr>
            <a:xfrm>
              <a:off x="346" y="1868"/>
              <a:ext cx="489" cy="0"/>
            </a:xfrm>
            <a:prstGeom prst="straightConnector1">
              <a:avLst/>
            </a:prstGeom>
            <a:noFill/>
            <a:ln w="9525" cap="flat" cmpd="sng">
              <a:solidFill>
                <a:schemeClr val="dk1"/>
              </a:solidFill>
              <a:prstDash val="solid"/>
              <a:round/>
              <a:headEnd type="none" w="med" len="med"/>
              <a:tailEnd type="none" w="med" len="med"/>
            </a:ln>
          </p:spPr>
        </p:cxnSp>
        <p:cxnSp>
          <p:nvCxnSpPr>
            <p:cNvPr id="1058" name="Google Shape;1058;p49"/>
            <p:cNvCxnSpPr/>
            <p:nvPr/>
          </p:nvCxnSpPr>
          <p:spPr>
            <a:xfrm>
              <a:off x="343" y="2027"/>
              <a:ext cx="489" cy="0"/>
            </a:xfrm>
            <a:prstGeom prst="straightConnector1">
              <a:avLst/>
            </a:prstGeom>
            <a:noFill/>
            <a:ln w="9525" cap="flat" cmpd="sng">
              <a:solidFill>
                <a:schemeClr val="dk1"/>
              </a:solidFill>
              <a:prstDash val="solid"/>
              <a:round/>
              <a:headEnd type="none" w="med" len="med"/>
              <a:tailEnd type="none" w="med" len="med"/>
            </a:ln>
          </p:spPr>
        </p:cxnSp>
        <p:cxnSp>
          <p:nvCxnSpPr>
            <p:cNvPr id="1059" name="Google Shape;1059;p49"/>
            <p:cNvCxnSpPr/>
            <p:nvPr/>
          </p:nvCxnSpPr>
          <p:spPr>
            <a:xfrm>
              <a:off x="340" y="2186"/>
              <a:ext cx="489" cy="0"/>
            </a:xfrm>
            <a:prstGeom prst="straightConnector1">
              <a:avLst/>
            </a:prstGeom>
            <a:noFill/>
            <a:ln w="9525" cap="flat" cmpd="sng">
              <a:solidFill>
                <a:schemeClr val="dk1"/>
              </a:solidFill>
              <a:prstDash val="solid"/>
              <a:round/>
              <a:headEnd type="none" w="med" len="med"/>
              <a:tailEnd type="none" w="med" len="med"/>
            </a:ln>
          </p:spPr>
        </p:cxnSp>
        <p:cxnSp>
          <p:nvCxnSpPr>
            <p:cNvPr id="1060" name="Google Shape;1060;p49"/>
            <p:cNvCxnSpPr/>
            <p:nvPr/>
          </p:nvCxnSpPr>
          <p:spPr>
            <a:xfrm>
              <a:off x="337" y="2345"/>
              <a:ext cx="489" cy="0"/>
            </a:xfrm>
            <a:prstGeom prst="straightConnector1">
              <a:avLst/>
            </a:prstGeom>
            <a:noFill/>
            <a:ln w="9525" cap="flat" cmpd="sng">
              <a:solidFill>
                <a:schemeClr val="dk1"/>
              </a:solidFill>
              <a:prstDash val="solid"/>
              <a:round/>
              <a:headEnd type="none" w="med" len="med"/>
              <a:tailEnd type="none" w="med" len="med"/>
            </a:ln>
          </p:spPr>
        </p:cxnSp>
      </p:grpSp>
      <p:sp>
        <p:nvSpPr>
          <p:cNvPr id="1061" name="Google Shape;1061;p49"/>
          <p:cNvSpPr/>
          <p:nvPr/>
        </p:nvSpPr>
        <p:spPr>
          <a:xfrm>
            <a:off x="706438" y="1084263"/>
            <a:ext cx="7772400" cy="4794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1300"/>
              <a:buFont typeface="Noto Sans Symbols"/>
              <a:buChar char="❖"/>
            </a:pPr>
            <a:r>
              <a:rPr lang="en-US" sz="2000" i="0">
                <a:solidFill>
                  <a:schemeClr val="dk1"/>
                </a:solidFill>
                <a:latin typeface="Cabin"/>
                <a:ea typeface="Cabin"/>
                <a:cs typeface="Cabin"/>
                <a:sym typeface="Cabin"/>
              </a:rPr>
              <a:t>frame sent from A to R</a:t>
            </a:r>
            <a:endParaRPr/>
          </a:p>
        </p:txBody>
      </p:sp>
      <p:grpSp>
        <p:nvGrpSpPr>
          <p:cNvPr id="1062" name="Google Shape;1062;p49"/>
          <p:cNvGrpSpPr/>
          <p:nvPr/>
        </p:nvGrpSpPr>
        <p:grpSpPr>
          <a:xfrm>
            <a:off x="2713038" y="3265488"/>
            <a:ext cx="1096962" cy="244475"/>
            <a:chOff x="1231" y="1990"/>
            <a:chExt cx="691" cy="154"/>
          </a:xfrm>
        </p:grpSpPr>
        <p:sp>
          <p:nvSpPr>
            <p:cNvPr id="1063" name="Google Shape;1063;p49"/>
            <p:cNvSpPr/>
            <p:nvPr/>
          </p:nvSpPr>
          <p:spPr>
            <a:xfrm>
              <a:off x="1231" y="1991"/>
              <a:ext cx="691" cy="153"/>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1064" name="Google Shape;1064;p49"/>
            <p:cNvCxnSpPr/>
            <p:nvPr/>
          </p:nvCxnSpPr>
          <p:spPr>
            <a:xfrm>
              <a:off x="1337" y="1990"/>
              <a:ext cx="0" cy="152"/>
            </a:xfrm>
            <a:prstGeom prst="straightConnector1">
              <a:avLst/>
            </a:prstGeom>
            <a:noFill/>
            <a:ln w="19050" cap="flat" cmpd="sng">
              <a:solidFill>
                <a:schemeClr val="lt1"/>
              </a:solidFill>
              <a:prstDash val="solid"/>
              <a:round/>
              <a:headEnd type="none" w="med" len="med"/>
              <a:tailEnd type="none" w="med" len="med"/>
            </a:ln>
          </p:spPr>
        </p:cxnSp>
        <p:cxnSp>
          <p:nvCxnSpPr>
            <p:cNvPr id="1065" name="Google Shape;1065;p49"/>
            <p:cNvCxnSpPr/>
            <p:nvPr/>
          </p:nvCxnSpPr>
          <p:spPr>
            <a:xfrm>
              <a:off x="1427" y="1992"/>
              <a:ext cx="0" cy="152"/>
            </a:xfrm>
            <a:prstGeom prst="straightConnector1">
              <a:avLst/>
            </a:prstGeom>
            <a:noFill/>
            <a:ln w="19050" cap="flat" cmpd="sng">
              <a:solidFill>
                <a:schemeClr val="lt1"/>
              </a:solidFill>
              <a:prstDash val="solid"/>
              <a:round/>
              <a:headEnd type="none" w="med" len="med"/>
              <a:tailEnd type="none" w="med" len="med"/>
            </a:ln>
          </p:spPr>
        </p:cxnSp>
      </p:grpSp>
      <p:grpSp>
        <p:nvGrpSpPr>
          <p:cNvPr id="1066" name="Google Shape;1066;p49"/>
          <p:cNvGrpSpPr/>
          <p:nvPr/>
        </p:nvGrpSpPr>
        <p:grpSpPr>
          <a:xfrm>
            <a:off x="3952875" y="2767013"/>
            <a:ext cx="895350" cy="2038350"/>
            <a:chOff x="2823" y="1545"/>
            <a:chExt cx="564" cy="1284"/>
          </a:xfrm>
        </p:grpSpPr>
        <p:sp>
          <p:nvSpPr>
            <p:cNvPr id="1067" name="Google Shape;1067;p49"/>
            <p:cNvSpPr/>
            <p:nvPr/>
          </p:nvSpPr>
          <p:spPr>
            <a:xfrm>
              <a:off x="2823" y="2265"/>
              <a:ext cx="564" cy="564"/>
            </a:xfrm>
            <a:custGeom>
              <a:avLst/>
              <a:gdLst/>
              <a:ahLst/>
              <a:cxnLst/>
              <a:rect l="l" t="t" r="r" b="b"/>
              <a:pathLst>
                <a:path w="564" h="564" extrusionOk="0">
                  <a:moveTo>
                    <a:pt x="564" y="0"/>
                  </a:moveTo>
                  <a:lnTo>
                    <a:pt x="287" y="564"/>
                  </a:lnTo>
                  <a:lnTo>
                    <a:pt x="0" y="0"/>
                  </a:lnTo>
                  <a:lnTo>
                    <a:pt x="564" y="0"/>
                  </a:lnTo>
                  <a:close/>
                </a:path>
              </a:pathLst>
            </a:custGeom>
            <a:gradFill>
              <a:gsLst>
                <a:gs pos="0">
                  <a:schemeClr val="lt1"/>
                </a:gs>
                <a:gs pos="100000">
                  <a:srgbClr val="FF000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068" name="Google Shape;1068;p49"/>
            <p:cNvSpPr/>
            <p:nvPr/>
          </p:nvSpPr>
          <p:spPr>
            <a:xfrm>
              <a:off x="2872" y="1877"/>
              <a:ext cx="493" cy="47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069" name="Google Shape;1069;p49"/>
            <p:cNvSpPr txBox="1"/>
            <p:nvPr/>
          </p:nvSpPr>
          <p:spPr>
            <a:xfrm>
              <a:off x="2941" y="1545"/>
              <a:ext cx="336" cy="82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i="0">
                <a:solidFill>
                  <a:schemeClr val="dk1"/>
                </a:solidFill>
                <a:latin typeface="Arial"/>
                <a:ea typeface="Arial"/>
                <a:cs typeface="Arial"/>
                <a:sym typeface="Arial"/>
              </a:endParaRPr>
            </a:p>
            <a:p>
              <a:pPr marL="0" marR="0" lvl="0" indent="0" algn="ctr" rtl="0">
                <a:spcBef>
                  <a:spcPts val="0"/>
                </a:spcBef>
                <a:spcAft>
                  <a:spcPts val="0"/>
                </a:spcAft>
                <a:buNone/>
              </a:pPr>
              <a:endParaRPr sz="1600" i="0">
                <a:solidFill>
                  <a:schemeClr val="dk1"/>
                </a:solidFill>
                <a:latin typeface="Arial"/>
                <a:ea typeface="Arial"/>
                <a:cs typeface="Arial"/>
                <a:sym typeface="Arial"/>
              </a:endParaRPr>
            </a:p>
            <a:p>
              <a:pPr marL="0" marR="0" lvl="0" indent="0" algn="ctr" rtl="0">
                <a:spcBef>
                  <a:spcPts val="0"/>
                </a:spcBef>
                <a:spcAft>
                  <a:spcPts val="0"/>
                </a:spcAft>
                <a:buNone/>
              </a:pPr>
              <a:r>
                <a:rPr lang="en-US" sz="1600" i="0">
                  <a:solidFill>
                    <a:schemeClr val="dk1"/>
                  </a:solidFill>
                  <a:latin typeface="Arial"/>
                  <a:ea typeface="Arial"/>
                  <a:cs typeface="Arial"/>
                  <a:sym typeface="Arial"/>
                </a:rPr>
                <a:t>IP</a:t>
              </a:r>
              <a:endParaRPr/>
            </a:p>
            <a:p>
              <a:pPr marL="0" marR="0" lvl="0" indent="0" algn="ctr" rtl="0">
                <a:spcBef>
                  <a:spcPts val="0"/>
                </a:spcBef>
                <a:spcAft>
                  <a:spcPts val="0"/>
                </a:spcAft>
                <a:buNone/>
              </a:pPr>
              <a:r>
                <a:rPr lang="en-US" sz="1600" i="0">
                  <a:solidFill>
                    <a:schemeClr val="dk1"/>
                  </a:solidFill>
                  <a:latin typeface="Arial"/>
                  <a:ea typeface="Arial"/>
                  <a:cs typeface="Arial"/>
                  <a:sym typeface="Arial"/>
                </a:rPr>
                <a:t>Eth</a:t>
              </a:r>
              <a:endParaRPr/>
            </a:p>
            <a:p>
              <a:pPr marL="0" marR="0" lvl="0" indent="0" algn="ctr" rtl="0">
                <a:spcBef>
                  <a:spcPts val="0"/>
                </a:spcBef>
                <a:spcAft>
                  <a:spcPts val="0"/>
                </a:spcAft>
                <a:buNone/>
              </a:pPr>
              <a:r>
                <a:rPr lang="en-US" sz="1600" i="0">
                  <a:solidFill>
                    <a:schemeClr val="dk1"/>
                  </a:solidFill>
                  <a:latin typeface="Arial"/>
                  <a:ea typeface="Arial"/>
                  <a:cs typeface="Arial"/>
                  <a:sym typeface="Arial"/>
                </a:rPr>
                <a:t>Phy</a:t>
              </a:r>
              <a:endParaRPr/>
            </a:p>
          </p:txBody>
        </p:sp>
        <p:cxnSp>
          <p:nvCxnSpPr>
            <p:cNvPr id="1070" name="Google Shape;1070;p49"/>
            <p:cNvCxnSpPr/>
            <p:nvPr/>
          </p:nvCxnSpPr>
          <p:spPr>
            <a:xfrm>
              <a:off x="2868" y="2039"/>
              <a:ext cx="489" cy="0"/>
            </a:xfrm>
            <a:prstGeom prst="straightConnector1">
              <a:avLst/>
            </a:prstGeom>
            <a:noFill/>
            <a:ln w="9525" cap="flat" cmpd="sng">
              <a:solidFill>
                <a:schemeClr val="dk1"/>
              </a:solidFill>
              <a:prstDash val="solid"/>
              <a:round/>
              <a:headEnd type="none" w="med" len="med"/>
              <a:tailEnd type="none" w="med" len="med"/>
            </a:ln>
          </p:spPr>
        </p:cxnSp>
        <p:cxnSp>
          <p:nvCxnSpPr>
            <p:cNvPr id="1071" name="Google Shape;1071;p49"/>
            <p:cNvCxnSpPr/>
            <p:nvPr/>
          </p:nvCxnSpPr>
          <p:spPr>
            <a:xfrm>
              <a:off x="2865" y="2198"/>
              <a:ext cx="489" cy="0"/>
            </a:xfrm>
            <a:prstGeom prst="straightConnector1">
              <a:avLst/>
            </a:prstGeom>
            <a:noFill/>
            <a:ln w="9525" cap="flat" cmpd="sng">
              <a:solidFill>
                <a:schemeClr val="dk1"/>
              </a:solidFill>
              <a:prstDash val="solid"/>
              <a:round/>
              <a:headEnd type="none" w="med" len="med"/>
              <a:tailEnd type="none" w="med" len="med"/>
            </a:ln>
          </p:spPr>
        </p:cxnSp>
      </p:grpSp>
      <p:sp>
        <p:nvSpPr>
          <p:cNvPr id="1072" name="Google Shape;1072;p49"/>
          <p:cNvSpPr/>
          <p:nvPr/>
        </p:nvSpPr>
        <p:spPr>
          <a:xfrm>
            <a:off x="709613" y="1439863"/>
            <a:ext cx="7772400" cy="4794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1300"/>
              <a:buFont typeface="Noto Sans Symbols"/>
              <a:buChar char="❖"/>
            </a:pPr>
            <a:r>
              <a:rPr lang="en-US" sz="2000" i="0">
                <a:solidFill>
                  <a:schemeClr val="dk1"/>
                </a:solidFill>
                <a:latin typeface="Cabin"/>
                <a:ea typeface="Cabin"/>
                <a:cs typeface="Cabin"/>
                <a:sym typeface="Cabin"/>
              </a:rPr>
              <a:t>frame received at R, datagram removed, passed up to IP</a:t>
            </a:r>
            <a:endParaRPr/>
          </a:p>
        </p:txBody>
      </p:sp>
      <p:grpSp>
        <p:nvGrpSpPr>
          <p:cNvPr id="1073" name="Google Shape;1073;p49"/>
          <p:cNvGrpSpPr/>
          <p:nvPr/>
        </p:nvGrpSpPr>
        <p:grpSpPr>
          <a:xfrm>
            <a:off x="1477963" y="2244725"/>
            <a:ext cx="2427287" cy="1519238"/>
            <a:chOff x="931" y="1414"/>
            <a:chExt cx="1529" cy="957"/>
          </a:xfrm>
        </p:grpSpPr>
        <p:sp>
          <p:nvSpPr>
            <p:cNvPr id="1074" name="Google Shape;1074;p49"/>
            <p:cNvSpPr txBox="1"/>
            <p:nvPr/>
          </p:nvSpPr>
          <p:spPr>
            <a:xfrm>
              <a:off x="931" y="1414"/>
              <a:ext cx="1523" cy="2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MAC src: 74-29-9C-E8-FF-55</a:t>
              </a:r>
              <a:endParaRPr/>
            </a:p>
            <a:p>
              <a:pPr marL="0" marR="0" lvl="0" indent="0" algn="l" rtl="0">
                <a:spcBef>
                  <a:spcPts val="0"/>
                </a:spcBef>
                <a:spcAft>
                  <a:spcPts val="0"/>
                </a:spcAft>
                <a:buNone/>
              </a:pPr>
              <a:r>
                <a:rPr lang="en-US" sz="1200" i="0">
                  <a:solidFill>
                    <a:schemeClr val="dk1"/>
                  </a:solidFill>
                  <a:latin typeface="Arial"/>
                  <a:ea typeface="Arial"/>
                  <a:cs typeface="Arial"/>
                  <a:sym typeface="Arial"/>
                </a:rPr>
                <a:t>   MAC dest: E6-E9-00-17-BB-4B</a:t>
              </a:r>
              <a:endParaRPr/>
            </a:p>
          </p:txBody>
        </p:sp>
        <p:grpSp>
          <p:nvGrpSpPr>
            <p:cNvPr id="1075" name="Google Shape;1075;p49"/>
            <p:cNvGrpSpPr/>
            <p:nvPr/>
          </p:nvGrpSpPr>
          <p:grpSpPr>
            <a:xfrm>
              <a:off x="981" y="2182"/>
              <a:ext cx="1049" cy="189"/>
              <a:chOff x="2829" y="2040"/>
              <a:chExt cx="1049" cy="189"/>
            </a:xfrm>
          </p:grpSpPr>
          <p:sp>
            <p:nvSpPr>
              <p:cNvPr id="1076" name="Google Shape;1076;p49"/>
              <p:cNvSpPr/>
              <p:nvPr/>
            </p:nvSpPr>
            <p:spPr>
              <a:xfrm>
                <a:off x="2829" y="2042"/>
                <a:ext cx="1049" cy="185"/>
              </a:xfrm>
              <a:prstGeom prst="rect">
                <a:avLst/>
              </a:prstGeom>
              <a:solidFill>
                <a:srgbClr val="0000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077" name="Google Shape;1077;p49"/>
              <p:cNvSpPr/>
              <p:nvPr/>
            </p:nvSpPr>
            <p:spPr>
              <a:xfrm>
                <a:off x="3078" y="2060"/>
                <a:ext cx="691" cy="153"/>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1078" name="Google Shape;1078;p49"/>
              <p:cNvCxnSpPr/>
              <p:nvPr/>
            </p:nvCxnSpPr>
            <p:spPr>
              <a:xfrm>
                <a:off x="3180" y="2063"/>
                <a:ext cx="0" cy="152"/>
              </a:xfrm>
              <a:prstGeom prst="straightConnector1">
                <a:avLst/>
              </a:prstGeom>
              <a:noFill/>
              <a:ln w="19050" cap="flat" cmpd="sng">
                <a:solidFill>
                  <a:schemeClr val="lt1"/>
                </a:solidFill>
                <a:prstDash val="solid"/>
                <a:round/>
                <a:headEnd type="none" w="med" len="med"/>
                <a:tailEnd type="none" w="med" len="med"/>
              </a:ln>
            </p:spPr>
          </p:cxnSp>
          <p:cxnSp>
            <p:nvCxnSpPr>
              <p:cNvPr id="1079" name="Google Shape;1079;p49"/>
              <p:cNvCxnSpPr/>
              <p:nvPr/>
            </p:nvCxnSpPr>
            <p:spPr>
              <a:xfrm>
                <a:off x="3276" y="2063"/>
                <a:ext cx="0" cy="152"/>
              </a:xfrm>
              <a:prstGeom prst="straightConnector1">
                <a:avLst/>
              </a:prstGeom>
              <a:noFill/>
              <a:ln w="19050" cap="flat" cmpd="sng">
                <a:solidFill>
                  <a:schemeClr val="lt1"/>
                </a:solidFill>
                <a:prstDash val="solid"/>
                <a:round/>
                <a:headEnd type="none" w="med" len="med"/>
                <a:tailEnd type="none" w="med" len="med"/>
              </a:ln>
            </p:spPr>
          </p:cxnSp>
          <p:cxnSp>
            <p:nvCxnSpPr>
              <p:cNvPr id="1080" name="Google Shape;1080;p49"/>
              <p:cNvCxnSpPr/>
              <p:nvPr/>
            </p:nvCxnSpPr>
            <p:spPr>
              <a:xfrm>
                <a:off x="2910" y="2040"/>
                <a:ext cx="0" cy="189"/>
              </a:xfrm>
              <a:prstGeom prst="straightConnector1">
                <a:avLst/>
              </a:prstGeom>
              <a:noFill/>
              <a:ln w="19050" cap="flat" cmpd="sng">
                <a:solidFill>
                  <a:schemeClr val="lt1"/>
                </a:solidFill>
                <a:prstDash val="solid"/>
                <a:round/>
                <a:headEnd type="none" w="med" len="med"/>
                <a:tailEnd type="none" w="med" len="med"/>
              </a:ln>
            </p:spPr>
          </p:cxnSp>
          <p:cxnSp>
            <p:nvCxnSpPr>
              <p:cNvPr id="1081" name="Google Shape;1081;p49"/>
              <p:cNvCxnSpPr/>
              <p:nvPr/>
            </p:nvCxnSpPr>
            <p:spPr>
              <a:xfrm>
                <a:off x="3006" y="2040"/>
                <a:ext cx="0" cy="189"/>
              </a:xfrm>
              <a:prstGeom prst="straightConnector1">
                <a:avLst/>
              </a:prstGeom>
              <a:noFill/>
              <a:ln w="19050" cap="flat" cmpd="sng">
                <a:solidFill>
                  <a:schemeClr val="lt1"/>
                </a:solidFill>
                <a:prstDash val="solid"/>
                <a:round/>
                <a:headEnd type="none" w="med" len="med"/>
                <a:tailEnd type="none" w="med" len="med"/>
              </a:ln>
            </p:spPr>
          </p:cxnSp>
        </p:grpSp>
        <p:cxnSp>
          <p:nvCxnSpPr>
            <p:cNvPr id="1082" name="Google Shape;1082;p49"/>
            <p:cNvCxnSpPr/>
            <p:nvPr/>
          </p:nvCxnSpPr>
          <p:spPr>
            <a:xfrm rot="10800000" flipH="1">
              <a:off x="1018" y="1576"/>
              <a:ext cx="2" cy="702"/>
            </a:xfrm>
            <a:prstGeom prst="straightConnector1">
              <a:avLst/>
            </a:prstGeom>
            <a:noFill/>
            <a:ln w="9525" cap="flat" cmpd="sng">
              <a:solidFill>
                <a:schemeClr val="dk1"/>
              </a:solidFill>
              <a:prstDash val="solid"/>
              <a:round/>
              <a:headEnd type="triangle" w="med" len="med"/>
              <a:tailEnd type="none" w="med" len="med"/>
            </a:ln>
          </p:spPr>
        </p:cxnSp>
        <p:cxnSp>
          <p:nvCxnSpPr>
            <p:cNvPr id="1083" name="Google Shape;1083;p49"/>
            <p:cNvCxnSpPr/>
            <p:nvPr/>
          </p:nvCxnSpPr>
          <p:spPr>
            <a:xfrm rot="10800000">
              <a:off x="1106" y="1680"/>
              <a:ext cx="0" cy="598"/>
            </a:xfrm>
            <a:prstGeom prst="straightConnector1">
              <a:avLst/>
            </a:prstGeom>
            <a:noFill/>
            <a:ln w="9525" cap="flat" cmpd="sng">
              <a:solidFill>
                <a:schemeClr val="dk1"/>
              </a:solidFill>
              <a:prstDash val="solid"/>
              <a:round/>
              <a:headEnd type="triangle" w="med" len="med"/>
              <a:tailEnd type="none" w="med" len="med"/>
            </a:ln>
          </p:spPr>
        </p:cxnSp>
        <p:cxnSp>
          <p:nvCxnSpPr>
            <p:cNvPr id="1084" name="Google Shape;1084;p49"/>
            <p:cNvCxnSpPr/>
            <p:nvPr/>
          </p:nvCxnSpPr>
          <p:spPr>
            <a:xfrm rot="10800000">
              <a:off x="1276" y="1812"/>
              <a:ext cx="2" cy="470"/>
            </a:xfrm>
            <a:prstGeom prst="straightConnector1">
              <a:avLst/>
            </a:prstGeom>
            <a:noFill/>
            <a:ln w="9525" cap="flat" cmpd="sng">
              <a:solidFill>
                <a:schemeClr val="dk1"/>
              </a:solidFill>
              <a:prstDash val="solid"/>
              <a:round/>
              <a:headEnd type="triangle" w="med" len="med"/>
              <a:tailEnd type="none" w="med" len="med"/>
            </a:ln>
          </p:spPr>
        </p:cxnSp>
        <p:cxnSp>
          <p:nvCxnSpPr>
            <p:cNvPr id="1085" name="Google Shape;1085;p49"/>
            <p:cNvCxnSpPr/>
            <p:nvPr/>
          </p:nvCxnSpPr>
          <p:spPr>
            <a:xfrm>
              <a:off x="1368" y="1924"/>
              <a:ext cx="2" cy="358"/>
            </a:xfrm>
            <a:prstGeom prst="straightConnector1">
              <a:avLst/>
            </a:prstGeom>
            <a:noFill/>
            <a:ln w="9525" cap="flat" cmpd="sng">
              <a:solidFill>
                <a:schemeClr val="dk1"/>
              </a:solidFill>
              <a:prstDash val="solid"/>
              <a:round/>
              <a:headEnd type="none" w="med" len="med"/>
              <a:tailEnd type="triangle" w="med" len="med"/>
            </a:ln>
          </p:spPr>
        </p:cxnSp>
        <p:sp>
          <p:nvSpPr>
            <p:cNvPr id="1086" name="Google Shape;1086;p49"/>
            <p:cNvSpPr txBox="1"/>
            <p:nvPr/>
          </p:nvSpPr>
          <p:spPr>
            <a:xfrm>
              <a:off x="1193" y="1665"/>
              <a:ext cx="1267" cy="2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IP src: 111.111.111.111</a:t>
              </a:r>
              <a:endParaRPr/>
            </a:p>
            <a:p>
              <a:pPr marL="0" marR="0" lvl="0" indent="0" algn="l" rtl="0">
                <a:spcBef>
                  <a:spcPts val="0"/>
                </a:spcBef>
                <a:spcAft>
                  <a:spcPts val="0"/>
                </a:spcAft>
                <a:buNone/>
              </a:pPr>
              <a:r>
                <a:rPr lang="en-US" sz="1200" i="0">
                  <a:solidFill>
                    <a:schemeClr val="dk1"/>
                  </a:solidFill>
                  <a:latin typeface="Arial"/>
                  <a:ea typeface="Arial"/>
                  <a:cs typeface="Arial"/>
                  <a:sym typeface="Arial"/>
                </a:rPr>
                <a:t>   IP dest: 222.222.222.222</a:t>
              </a:r>
              <a:endParaRPr/>
            </a:p>
          </p:txBody>
        </p:sp>
      </p:grpSp>
      <p:grpSp>
        <p:nvGrpSpPr>
          <p:cNvPr id="1087" name="Google Shape;1087;p49"/>
          <p:cNvGrpSpPr/>
          <p:nvPr/>
        </p:nvGrpSpPr>
        <p:grpSpPr>
          <a:xfrm>
            <a:off x="2667000" y="2435225"/>
            <a:ext cx="2011363" cy="979488"/>
            <a:chOff x="4493" y="1480"/>
            <a:chExt cx="1267" cy="617"/>
          </a:xfrm>
        </p:grpSpPr>
        <p:cxnSp>
          <p:nvCxnSpPr>
            <p:cNvPr id="1088" name="Google Shape;1088;p49"/>
            <p:cNvCxnSpPr/>
            <p:nvPr/>
          </p:nvCxnSpPr>
          <p:spPr>
            <a:xfrm rot="10800000">
              <a:off x="4576" y="1627"/>
              <a:ext cx="2" cy="470"/>
            </a:xfrm>
            <a:prstGeom prst="straightConnector1">
              <a:avLst/>
            </a:prstGeom>
            <a:noFill/>
            <a:ln w="9525" cap="flat" cmpd="sng">
              <a:solidFill>
                <a:schemeClr val="dk1"/>
              </a:solidFill>
              <a:prstDash val="solid"/>
              <a:round/>
              <a:headEnd type="triangle" w="med" len="med"/>
              <a:tailEnd type="none" w="med" len="med"/>
            </a:ln>
          </p:spPr>
        </p:cxnSp>
        <p:cxnSp>
          <p:nvCxnSpPr>
            <p:cNvPr id="1089" name="Google Shape;1089;p49"/>
            <p:cNvCxnSpPr/>
            <p:nvPr/>
          </p:nvCxnSpPr>
          <p:spPr>
            <a:xfrm>
              <a:off x="4668" y="1739"/>
              <a:ext cx="2" cy="358"/>
            </a:xfrm>
            <a:prstGeom prst="straightConnector1">
              <a:avLst/>
            </a:prstGeom>
            <a:noFill/>
            <a:ln w="9525" cap="flat" cmpd="sng">
              <a:solidFill>
                <a:schemeClr val="dk1"/>
              </a:solidFill>
              <a:prstDash val="solid"/>
              <a:round/>
              <a:headEnd type="none" w="med" len="med"/>
              <a:tailEnd type="triangle" w="med" len="med"/>
            </a:ln>
          </p:spPr>
        </p:cxnSp>
        <p:sp>
          <p:nvSpPr>
            <p:cNvPr id="1090" name="Google Shape;1090;p49"/>
            <p:cNvSpPr txBox="1"/>
            <p:nvPr/>
          </p:nvSpPr>
          <p:spPr>
            <a:xfrm>
              <a:off x="4493" y="1480"/>
              <a:ext cx="1267" cy="2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IP src: 111.111.111.111</a:t>
              </a:r>
              <a:endParaRPr/>
            </a:p>
            <a:p>
              <a:pPr marL="0" marR="0" lvl="0" indent="0" algn="l" rtl="0">
                <a:spcBef>
                  <a:spcPts val="0"/>
                </a:spcBef>
                <a:spcAft>
                  <a:spcPts val="0"/>
                </a:spcAft>
                <a:buNone/>
              </a:pPr>
              <a:r>
                <a:rPr lang="en-US" sz="1200" i="0">
                  <a:solidFill>
                    <a:schemeClr val="dk1"/>
                  </a:solidFill>
                  <a:latin typeface="Arial"/>
                  <a:ea typeface="Arial"/>
                  <a:cs typeface="Arial"/>
                  <a:sym typeface="Arial"/>
                </a:rPr>
                <a:t>   IP dest: 222.222.222.222</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6"/>
                                        </p:tgtEl>
                                        <p:attrNameLst>
                                          <p:attrName>style.visibility</p:attrName>
                                        </p:attrNameLst>
                                      </p:cBhvr>
                                      <p:to>
                                        <p:strVal val="visible"/>
                                      </p:to>
                                    </p:set>
                                    <p:animEffect transition="in" filter="fade">
                                      <p:cBhvr>
                                        <p:cTn id="7" dur="1000"/>
                                        <p:tgtEl>
                                          <p:spTgt spid="10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053"/>
                                        </p:tgtEl>
                                      </p:cBhvr>
                                    </p:animEffect>
                                    <p:set>
                                      <p:cBhvr>
                                        <p:cTn id="12" dur="1" fill="hold">
                                          <p:stCondLst>
                                            <p:cond delay="500"/>
                                          </p:stCondLst>
                                        </p:cTn>
                                        <p:tgtEl>
                                          <p:spTgt spid="1053"/>
                                        </p:tgtEl>
                                        <p:attrNameLst>
                                          <p:attrName>style.visibility</p:attrName>
                                        </p:attrNameLst>
                                      </p:cBhvr>
                                      <p:to>
                                        <p:strVal val="hidden"/>
                                      </p:to>
                                    </p:se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1072"/>
                                        </p:tgtEl>
                                        <p:attrNameLst>
                                          <p:attrName>style.visibility</p:attrName>
                                        </p:attrNameLst>
                                      </p:cBhvr>
                                      <p:to>
                                        <p:strVal val="visible"/>
                                      </p:to>
                                    </p:set>
                                  </p:childTnLst>
                                </p:cTn>
                              </p:par>
                            </p:childTnLst>
                          </p:cTn>
                        </p:par>
                        <p:par>
                          <p:cTn id="16" fill="hold">
                            <p:stCondLst>
                              <p:cond delay="501"/>
                            </p:stCondLst>
                            <p:childTnLst>
                              <p:par>
                                <p:cTn id="17" presetID="10" presetClass="entr" presetSubtype="0" fill="hold" nodeType="afterEffect">
                                  <p:stCondLst>
                                    <p:cond delay="0"/>
                                  </p:stCondLst>
                                  <p:childTnLst>
                                    <p:set>
                                      <p:cBhvr>
                                        <p:cTn id="18" dur="1" fill="hold">
                                          <p:stCondLst>
                                            <p:cond delay="0"/>
                                          </p:stCondLst>
                                        </p:cTn>
                                        <p:tgtEl>
                                          <p:spTgt spid="1062"/>
                                        </p:tgtEl>
                                        <p:attrNameLst>
                                          <p:attrName>style.visibility</p:attrName>
                                        </p:attrNameLst>
                                      </p:cBhvr>
                                      <p:to>
                                        <p:strVal val="visible"/>
                                      </p:to>
                                    </p:set>
                                    <p:animEffect transition="in" filter="fade">
                                      <p:cBhvr>
                                        <p:cTn id="19" dur="500"/>
                                        <p:tgtEl>
                                          <p:spTgt spid="1062"/>
                                        </p:tgtEl>
                                      </p:cBhvr>
                                    </p:animEffect>
                                  </p:childTnLst>
                                </p:cTn>
                              </p:par>
                              <p:par>
                                <p:cTn id="20" presetID="10" presetClass="exit" presetSubtype="0" fill="hold" nodeType="withEffect">
                                  <p:stCondLst>
                                    <p:cond delay="0"/>
                                  </p:stCondLst>
                                  <p:childTnLst>
                                    <p:animEffect transition="out" filter="fade">
                                      <p:cBhvr>
                                        <p:cTn id="21" dur="500"/>
                                        <p:tgtEl>
                                          <p:spTgt spid="1073"/>
                                        </p:tgtEl>
                                      </p:cBhvr>
                                    </p:animEffect>
                                    <p:set>
                                      <p:cBhvr>
                                        <p:cTn id="22" dur="1" fill="hold">
                                          <p:stCondLst>
                                            <p:cond delay="500"/>
                                          </p:stCondLst>
                                        </p:cTn>
                                        <p:tgtEl>
                                          <p:spTgt spid="1073"/>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1087"/>
                                        </p:tgtEl>
                                        <p:attrNameLst>
                                          <p:attrName>style.visibility</p:attrName>
                                        </p:attrNameLst>
                                      </p:cBhvr>
                                      <p:to>
                                        <p:strVal val="visible"/>
                                      </p:to>
                                    </p:set>
                                    <p:animEffect transition="in" filter="fade">
                                      <p:cBhvr>
                                        <p:cTn id="25" dur="500"/>
                                        <p:tgtEl>
                                          <p:spTgt spid="1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grpSp>
        <p:nvGrpSpPr>
          <p:cNvPr id="1096" name="Google Shape;1096;p50"/>
          <p:cNvGrpSpPr/>
          <p:nvPr/>
        </p:nvGrpSpPr>
        <p:grpSpPr>
          <a:xfrm>
            <a:off x="709613" y="3962400"/>
            <a:ext cx="8221662" cy="2349500"/>
            <a:chOff x="709613" y="3962400"/>
            <a:chExt cx="8221662" cy="2349500"/>
          </a:xfrm>
        </p:grpSpPr>
        <p:grpSp>
          <p:nvGrpSpPr>
            <p:cNvPr id="1097" name="Google Shape;1097;p50"/>
            <p:cNvGrpSpPr/>
            <p:nvPr/>
          </p:nvGrpSpPr>
          <p:grpSpPr>
            <a:xfrm>
              <a:off x="6979920" y="5354320"/>
              <a:ext cx="711200" cy="601028"/>
              <a:chOff x="7179310" y="4033520"/>
              <a:chExt cx="1009650" cy="855028"/>
            </a:xfrm>
          </p:grpSpPr>
          <p:grpSp>
            <p:nvGrpSpPr>
              <p:cNvPr id="1098" name="Google Shape;1098;p50"/>
              <p:cNvGrpSpPr/>
              <p:nvPr/>
            </p:nvGrpSpPr>
            <p:grpSpPr>
              <a:xfrm>
                <a:off x="7179310" y="4033520"/>
                <a:ext cx="1009650" cy="855028"/>
                <a:chOff x="-44" y="1473"/>
                <a:chExt cx="981" cy="1105"/>
              </a:xfrm>
            </p:grpSpPr>
            <p:pic>
              <p:nvPicPr>
                <p:cNvPr id="1099" name="Google Shape;1099;p5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100" name="Google Shape;1100;p5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1101" name="Google Shape;1101;p50"/>
              <p:cNvSpPr/>
              <p:nvPr/>
            </p:nvSpPr>
            <p:spPr>
              <a:xfrm rot="-5400000">
                <a:off x="7439930" y="4308572"/>
                <a:ext cx="126470" cy="196070"/>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102" name="Google Shape;1102;p50"/>
            <p:cNvGrpSpPr/>
            <p:nvPr/>
          </p:nvGrpSpPr>
          <p:grpSpPr>
            <a:xfrm>
              <a:off x="1046480" y="3962400"/>
              <a:ext cx="1026794" cy="761428"/>
              <a:chOff x="1046480" y="3962400"/>
              <a:chExt cx="1026794" cy="761428"/>
            </a:xfrm>
          </p:grpSpPr>
          <p:sp>
            <p:nvSpPr>
              <p:cNvPr id="1103" name="Google Shape;1103;p50"/>
              <p:cNvSpPr/>
              <p:nvPr/>
            </p:nvSpPr>
            <p:spPr>
              <a:xfrm rot="-5400000">
                <a:off x="1893887" y="4300538"/>
                <a:ext cx="111125" cy="247650"/>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1104" name="Google Shape;1104;p50"/>
              <p:cNvGrpSpPr/>
              <p:nvPr/>
            </p:nvGrpSpPr>
            <p:grpSpPr>
              <a:xfrm>
                <a:off x="1046480" y="3962400"/>
                <a:ext cx="936071" cy="761428"/>
                <a:chOff x="-44" y="1473"/>
                <a:chExt cx="981" cy="1105"/>
              </a:xfrm>
            </p:grpSpPr>
            <p:pic>
              <p:nvPicPr>
                <p:cNvPr id="1105" name="Google Shape;1105;p50"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1106" name="Google Shape;1106;p5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sp>
          <p:nvSpPr>
            <p:cNvPr id="1107" name="Google Shape;1107;p50"/>
            <p:cNvSpPr txBox="1"/>
            <p:nvPr/>
          </p:nvSpPr>
          <p:spPr>
            <a:xfrm>
              <a:off x="4224338" y="4381500"/>
              <a:ext cx="376237"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i="0">
                  <a:solidFill>
                    <a:srgbClr val="FF0000"/>
                  </a:solidFill>
                  <a:latin typeface="Cabin"/>
                  <a:ea typeface="Cabin"/>
                  <a:cs typeface="Cabin"/>
                  <a:sym typeface="Cabin"/>
                </a:rPr>
                <a:t>R</a:t>
              </a:r>
              <a:endParaRPr sz="1800" i="0">
                <a:solidFill>
                  <a:schemeClr val="dk1"/>
                </a:solidFill>
                <a:latin typeface="Cabin"/>
                <a:ea typeface="Cabin"/>
                <a:cs typeface="Cabin"/>
                <a:sym typeface="Cabin"/>
              </a:endParaRPr>
            </a:p>
          </p:txBody>
        </p:sp>
        <p:sp>
          <p:nvSpPr>
            <p:cNvPr id="1108" name="Google Shape;1108;p50"/>
            <p:cNvSpPr txBox="1"/>
            <p:nvPr/>
          </p:nvSpPr>
          <p:spPr>
            <a:xfrm>
              <a:off x="3868738" y="5378450"/>
              <a:ext cx="1543050" cy="2746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1A-23-F9-CD-06-9B</a:t>
              </a:r>
              <a:endParaRPr/>
            </a:p>
          </p:txBody>
        </p:sp>
        <p:sp>
          <p:nvSpPr>
            <p:cNvPr id="1109" name="Google Shape;1109;p50"/>
            <p:cNvSpPr txBox="1"/>
            <p:nvPr/>
          </p:nvSpPr>
          <p:spPr>
            <a:xfrm>
              <a:off x="4016375" y="5205413"/>
              <a:ext cx="1322388" cy="274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222.222.222.220</a:t>
              </a:r>
              <a:endParaRPr/>
            </a:p>
          </p:txBody>
        </p:sp>
        <p:grpSp>
          <p:nvGrpSpPr>
            <p:cNvPr id="1110" name="Google Shape;1110;p50"/>
            <p:cNvGrpSpPr/>
            <p:nvPr/>
          </p:nvGrpSpPr>
          <p:grpSpPr>
            <a:xfrm>
              <a:off x="3044825" y="5794375"/>
              <a:ext cx="1541463" cy="449263"/>
              <a:chOff x="1934" y="2405"/>
              <a:chExt cx="971" cy="283"/>
            </a:xfrm>
          </p:grpSpPr>
          <p:sp>
            <p:nvSpPr>
              <p:cNvPr id="1111" name="Google Shape;1111;p50"/>
              <p:cNvSpPr txBox="1"/>
              <p:nvPr/>
            </p:nvSpPr>
            <p:spPr>
              <a:xfrm>
                <a:off x="1934" y="2405"/>
                <a:ext cx="833" cy="1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111.111.111.110</a:t>
                </a:r>
                <a:endParaRPr/>
              </a:p>
            </p:txBody>
          </p:sp>
          <p:sp>
            <p:nvSpPr>
              <p:cNvPr id="1112" name="Google Shape;1112;p50"/>
              <p:cNvSpPr txBox="1"/>
              <p:nvPr/>
            </p:nvSpPr>
            <p:spPr>
              <a:xfrm>
                <a:off x="1938" y="2515"/>
                <a:ext cx="967" cy="1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E6-E9-00-17-BB-4B</a:t>
                </a:r>
                <a:endParaRPr/>
              </a:p>
            </p:txBody>
          </p:sp>
        </p:grpSp>
        <p:sp>
          <p:nvSpPr>
            <p:cNvPr id="1113" name="Google Shape;1113;p50"/>
            <p:cNvSpPr txBox="1"/>
            <p:nvPr/>
          </p:nvSpPr>
          <p:spPr>
            <a:xfrm>
              <a:off x="952500" y="6037263"/>
              <a:ext cx="1627188" cy="274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CC-49-DE-D0-AB-7D</a:t>
              </a:r>
              <a:endParaRPr/>
            </a:p>
          </p:txBody>
        </p:sp>
        <p:sp>
          <p:nvSpPr>
            <p:cNvPr id="1114" name="Google Shape;1114;p50"/>
            <p:cNvSpPr txBox="1"/>
            <p:nvPr/>
          </p:nvSpPr>
          <p:spPr>
            <a:xfrm>
              <a:off x="942975" y="5854700"/>
              <a:ext cx="1322388" cy="2746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111.111.111.112</a:t>
              </a:r>
              <a:endParaRPr/>
            </a:p>
          </p:txBody>
        </p:sp>
        <p:sp>
          <p:nvSpPr>
            <p:cNvPr id="1115" name="Google Shape;1115;p50"/>
            <p:cNvSpPr txBox="1"/>
            <p:nvPr/>
          </p:nvSpPr>
          <p:spPr>
            <a:xfrm>
              <a:off x="709613" y="4741863"/>
              <a:ext cx="1322387" cy="274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111.111.111.111</a:t>
              </a:r>
              <a:endParaRPr/>
            </a:p>
          </p:txBody>
        </p:sp>
        <p:sp>
          <p:nvSpPr>
            <p:cNvPr id="1116" name="Google Shape;1116;p50"/>
            <p:cNvSpPr txBox="1"/>
            <p:nvPr/>
          </p:nvSpPr>
          <p:spPr>
            <a:xfrm>
              <a:off x="730250" y="4927600"/>
              <a:ext cx="1509713" cy="2746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74-29-9C-E8-FF-55</a:t>
              </a:r>
              <a:endParaRPr/>
            </a:p>
          </p:txBody>
        </p:sp>
        <p:sp>
          <p:nvSpPr>
            <p:cNvPr id="1117" name="Google Shape;1117;p50"/>
            <p:cNvSpPr/>
            <p:nvPr/>
          </p:nvSpPr>
          <p:spPr>
            <a:xfrm>
              <a:off x="2365375" y="4437063"/>
              <a:ext cx="839788" cy="1069975"/>
            </a:xfrm>
            <a:custGeom>
              <a:avLst/>
              <a:gdLst/>
              <a:ahLst/>
              <a:cxnLst/>
              <a:rect l="l" t="t" r="r" b="b"/>
              <a:pathLst>
                <a:path w="1005" h="996" extrusionOk="0">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1118" name="Google Shape;1118;p50"/>
            <p:cNvCxnSpPr/>
            <p:nvPr/>
          </p:nvCxnSpPr>
          <p:spPr>
            <a:xfrm>
              <a:off x="2062163" y="4416425"/>
              <a:ext cx="438150" cy="230188"/>
            </a:xfrm>
            <a:prstGeom prst="straightConnector1">
              <a:avLst/>
            </a:prstGeom>
            <a:noFill/>
            <a:ln w="9525" cap="flat" cmpd="sng">
              <a:solidFill>
                <a:schemeClr val="dk1"/>
              </a:solidFill>
              <a:prstDash val="solid"/>
              <a:round/>
              <a:headEnd type="none" w="med" len="med"/>
              <a:tailEnd type="none" w="med" len="med"/>
            </a:ln>
          </p:spPr>
        </p:cxnSp>
        <p:cxnSp>
          <p:nvCxnSpPr>
            <p:cNvPr id="1119" name="Google Shape;1119;p50"/>
            <p:cNvCxnSpPr/>
            <p:nvPr/>
          </p:nvCxnSpPr>
          <p:spPr>
            <a:xfrm rot="10800000" flipH="1">
              <a:off x="2185988" y="5360988"/>
              <a:ext cx="231775" cy="255587"/>
            </a:xfrm>
            <a:prstGeom prst="straightConnector1">
              <a:avLst/>
            </a:prstGeom>
            <a:noFill/>
            <a:ln w="9525" cap="flat" cmpd="sng">
              <a:solidFill>
                <a:schemeClr val="dk1"/>
              </a:solidFill>
              <a:prstDash val="solid"/>
              <a:round/>
              <a:headEnd type="none" w="med" len="med"/>
              <a:tailEnd type="none" w="med" len="med"/>
            </a:ln>
          </p:spPr>
        </p:cxnSp>
        <p:cxnSp>
          <p:nvCxnSpPr>
            <p:cNvPr id="1120" name="Google Shape;1120;p50"/>
            <p:cNvCxnSpPr/>
            <p:nvPr/>
          </p:nvCxnSpPr>
          <p:spPr>
            <a:xfrm>
              <a:off x="3184525" y="4954588"/>
              <a:ext cx="584200" cy="9525"/>
            </a:xfrm>
            <a:prstGeom prst="straightConnector1">
              <a:avLst/>
            </a:prstGeom>
            <a:noFill/>
            <a:ln w="9525" cap="flat" cmpd="sng">
              <a:solidFill>
                <a:schemeClr val="dk1"/>
              </a:solidFill>
              <a:prstDash val="solid"/>
              <a:round/>
              <a:headEnd type="none" w="med" len="med"/>
              <a:tailEnd type="none" w="med" len="med"/>
            </a:ln>
          </p:spPr>
        </p:cxnSp>
        <p:cxnSp>
          <p:nvCxnSpPr>
            <p:cNvPr id="1121" name="Google Shape;1121;p50"/>
            <p:cNvCxnSpPr/>
            <p:nvPr/>
          </p:nvCxnSpPr>
          <p:spPr>
            <a:xfrm rot="10800000">
              <a:off x="2101850" y="5711825"/>
              <a:ext cx="0" cy="163513"/>
            </a:xfrm>
            <a:prstGeom prst="straightConnector1">
              <a:avLst/>
            </a:prstGeom>
            <a:noFill/>
            <a:ln w="9525" cap="flat" cmpd="sng">
              <a:solidFill>
                <a:schemeClr val="dk1"/>
              </a:solidFill>
              <a:prstDash val="solid"/>
              <a:round/>
              <a:headEnd type="none" w="med" len="med"/>
              <a:tailEnd type="triangle" w="med" len="med"/>
            </a:ln>
          </p:spPr>
        </p:cxnSp>
        <p:cxnSp>
          <p:nvCxnSpPr>
            <p:cNvPr id="1122" name="Google Shape;1122;p50"/>
            <p:cNvCxnSpPr/>
            <p:nvPr/>
          </p:nvCxnSpPr>
          <p:spPr>
            <a:xfrm rot="10800000">
              <a:off x="1976438" y="4489450"/>
              <a:ext cx="0" cy="398463"/>
            </a:xfrm>
            <a:prstGeom prst="straightConnector1">
              <a:avLst/>
            </a:prstGeom>
            <a:noFill/>
            <a:ln w="9525" cap="flat" cmpd="sng">
              <a:solidFill>
                <a:schemeClr val="dk1"/>
              </a:solidFill>
              <a:prstDash val="solid"/>
              <a:round/>
              <a:headEnd type="none" w="med" len="med"/>
              <a:tailEnd type="triangle" w="med" len="med"/>
            </a:ln>
          </p:spPr>
        </p:cxnSp>
        <p:cxnSp>
          <p:nvCxnSpPr>
            <p:cNvPr id="1123" name="Google Shape;1123;p50"/>
            <p:cNvCxnSpPr/>
            <p:nvPr/>
          </p:nvCxnSpPr>
          <p:spPr>
            <a:xfrm>
              <a:off x="3854450" y="5021263"/>
              <a:ext cx="0" cy="750887"/>
            </a:xfrm>
            <a:prstGeom prst="straightConnector1">
              <a:avLst/>
            </a:prstGeom>
            <a:noFill/>
            <a:ln w="9525" cap="flat" cmpd="sng">
              <a:solidFill>
                <a:schemeClr val="dk1"/>
              </a:solidFill>
              <a:prstDash val="solid"/>
              <a:round/>
              <a:headEnd type="triangle" w="med" len="med"/>
              <a:tailEnd type="none" w="med" len="med"/>
            </a:ln>
          </p:spPr>
        </p:cxnSp>
        <p:cxnSp>
          <p:nvCxnSpPr>
            <p:cNvPr id="1124" name="Google Shape;1124;p50"/>
            <p:cNvCxnSpPr/>
            <p:nvPr/>
          </p:nvCxnSpPr>
          <p:spPr>
            <a:xfrm rot="10800000">
              <a:off x="4935538" y="5011738"/>
              <a:ext cx="4762" cy="220662"/>
            </a:xfrm>
            <a:prstGeom prst="straightConnector1">
              <a:avLst/>
            </a:prstGeom>
            <a:noFill/>
            <a:ln w="9525" cap="flat" cmpd="sng">
              <a:solidFill>
                <a:schemeClr val="dk1"/>
              </a:solidFill>
              <a:prstDash val="solid"/>
              <a:round/>
              <a:headEnd type="none" w="med" len="med"/>
              <a:tailEnd type="triangle" w="med" len="med"/>
            </a:ln>
          </p:spPr>
        </p:cxnSp>
        <p:sp>
          <p:nvSpPr>
            <p:cNvPr id="1125" name="Google Shape;1125;p50"/>
            <p:cNvSpPr txBox="1"/>
            <p:nvPr/>
          </p:nvSpPr>
          <p:spPr>
            <a:xfrm>
              <a:off x="719138" y="4156075"/>
              <a:ext cx="390525" cy="4619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i="0">
                  <a:solidFill>
                    <a:srgbClr val="FF0000"/>
                  </a:solidFill>
                  <a:latin typeface="Cabin"/>
                  <a:ea typeface="Cabin"/>
                  <a:cs typeface="Cabin"/>
                  <a:sym typeface="Cabin"/>
                </a:rPr>
                <a:t>A</a:t>
              </a:r>
              <a:endParaRPr/>
            </a:p>
          </p:txBody>
        </p:sp>
        <p:cxnSp>
          <p:nvCxnSpPr>
            <p:cNvPr id="1126" name="Google Shape;1126;p50"/>
            <p:cNvCxnSpPr/>
            <p:nvPr/>
          </p:nvCxnSpPr>
          <p:spPr>
            <a:xfrm>
              <a:off x="5045075" y="4921250"/>
              <a:ext cx="1198563" cy="0"/>
            </a:xfrm>
            <a:prstGeom prst="straightConnector1">
              <a:avLst/>
            </a:prstGeom>
            <a:noFill/>
            <a:ln w="9525" cap="flat" cmpd="sng">
              <a:solidFill>
                <a:schemeClr val="dk1"/>
              </a:solidFill>
              <a:prstDash val="solid"/>
              <a:round/>
              <a:headEnd type="none" w="med" len="med"/>
              <a:tailEnd type="none" w="med" len="med"/>
            </a:ln>
          </p:spPr>
        </p:cxnSp>
        <p:grpSp>
          <p:nvGrpSpPr>
            <p:cNvPr id="1127" name="Google Shape;1127;p50"/>
            <p:cNvGrpSpPr/>
            <p:nvPr/>
          </p:nvGrpSpPr>
          <p:grpSpPr>
            <a:xfrm>
              <a:off x="7372350" y="4845050"/>
              <a:ext cx="1558925" cy="460375"/>
              <a:chOff x="4351" y="2786"/>
              <a:chExt cx="982" cy="290"/>
            </a:xfrm>
          </p:grpSpPr>
          <p:sp>
            <p:nvSpPr>
              <p:cNvPr id="1128" name="Google Shape;1128;p50"/>
              <p:cNvSpPr txBox="1"/>
              <p:nvPr/>
            </p:nvSpPr>
            <p:spPr>
              <a:xfrm>
                <a:off x="4352" y="2786"/>
                <a:ext cx="833" cy="1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222.222.222.222</a:t>
                </a:r>
                <a:endParaRPr/>
              </a:p>
            </p:txBody>
          </p:sp>
          <p:sp>
            <p:nvSpPr>
              <p:cNvPr id="1129" name="Google Shape;1129;p50"/>
              <p:cNvSpPr txBox="1"/>
              <p:nvPr/>
            </p:nvSpPr>
            <p:spPr>
              <a:xfrm>
                <a:off x="4351" y="2904"/>
                <a:ext cx="982" cy="1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49-BD-D2-C7-56-2A</a:t>
                </a:r>
                <a:endParaRPr/>
              </a:p>
            </p:txBody>
          </p:sp>
        </p:grpSp>
        <p:cxnSp>
          <p:nvCxnSpPr>
            <p:cNvPr id="1130" name="Google Shape;1130;p50"/>
            <p:cNvCxnSpPr/>
            <p:nvPr/>
          </p:nvCxnSpPr>
          <p:spPr>
            <a:xfrm rot="10800000" flipH="1">
              <a:off x="6943725" y="4416425"/>
              <a:ext cx="450850" cy="317500"/>
            </a:xfrm>
            <a:prstGeom prst="straightConnector1">
              <a:avLst/>
            </a:prstGeom>
            <a:noFill/>
            <a:ln w="9525" cap="flat" cmpd="sng">
              <a:solidFill>
                <a:schemeClr val="dk1"/>
              </a:solidFill>
              <a:prstDash val="solid"/>
              <a:round/>
              <a:headEnd type="none" w="med" len="med"/>
              <a:tailEnd type="none" w="med" len="med"/>
            </a:ln>
          </p:spPr>
        </p:cxnSp>
        <p:cxnSp>
          <p:nvCxnSpPr>
            <p:cNvPr id="1131" name="Google Shape;1131;p50"/>
            <p:cNvCxnSpPr/>
            <p:nvPr/>
          </p:nvCxnSpPr>
          <p:spPr>
            <a:xfrm rot="10800000">
              <a:off x="7469188" y="4492625"/>
              <a:ext cx="11112" cy="388938"/>
            </a:xfrm>
            <a:prstGeom prst="straightConnector1">
              <a:avLst/>
            </a:prstGeom>
            <a:noFill/>
            <a:ln w="9525" cap="flat" cmpd="sng">
              <a:solidFill>
                <a:schemeClr val="dk1"/>
              </a:solidFill>
              <a:prstDash val="solid"/>
              <a:round/>
              <a:headEnd type="none" w="med" len="med"/>
              <a:tailEnd type="triangle" w="med" len="med"/>
            </a:ln>
          </p:spPr>
        </p:cxnSp>
        <p:sp>
          <p:nvSpPr>
            <p:cNvPr id="1132" name="Google Shape;1132;p50"/>
            <p:cNvSpPr txBox="1"/>
            <p:nvPr/>
          </p:nvSpPr>
          <p:spPr>
            <a:xfrm>
              <a:off x="7073900" y="5811838"/>
              <a:ext cx="1322388" cy="274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222.222.222.221</a:t>
              </a:r>
              <a:endParaRPr/>
            </a:p>
          </p:txBody>
        </p:sp>
        <p:sp>
          <p:nvSpPr>
            <p:cNvPr id="1133" name="Google Shape;1133;p50"/>
            <p:cNvSpPr txBox="1"/>
            <p:nvPr/>
          </p:nvSpPr>
          <p:spPr>
            <a:xfrm>
              <a:off x="7077075" y="5986463"/>
              <a:ext cx="1501775" cy="274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88-B2-2F-54-1A-0F</a:t>
              </a:r>
              <a:endParaRPr/>
            </a:p>
          </p:txBody>
        </p:sp>
        <p:cxnSp>
          <p:nvCxnSpPr>
            <p:cNvPr id="1134" name="Google Shape;1134;p50"/>
            <p:cNvCxnSpPr/>
            <p:nvPr/>
          </p:nvCxnSpPr>
          <p:spPr>
            <a:xfrm rot="10800000">
              <a:off x="6873875" y="5313363"/>
              <a:ext cx="254000" cy="250825"/>
            </a:xfrm>
            <a:prstGeom prst="straightConnector1">
              <a:avLst/>
            </a:prstGeom>
            <a:noFill/>
            <a:ln w="9525" cap="flat" cmpd="sng">
              <a:solidFill>
                <a:schemeClr val="dk1"/>
              </a:solidFill>
              <a:prstDash val="solid"/>
              <a:round/>
              <a:headEnd type="none" w="med" len="med"/>
              <a:tailEnd type="none" w="med" len="med"/>
            </a:ln>
          </p:spPr>
        </p:cxnSp>
        <p:cxnSp>
          <p:nvCxnSpPr>
            <p:cNvPr id="1135" name="Google Shape;1135;p50"/>
            <p:cNvCxnSpPr/>
            <p:nvPr/>
          </p:nvCxnSpPr>
          <p:spPr>
            <a:xfrm flipH="1">
              <a:off x="7208838" y="5654675"/>
              <a:ext cx="4762" cy="201613"/>
            </a:xfrm>
            <a:prstGeom prst="straightConnector1">
              <a:avLst/>
            </a:prstGeom>
            <a:noFill/>
            <a:ln w="9525" cap="flat" cmpd="sng">
              <a:solidFill>
                <a:schemeClr val="dk1"/>
              </a:solidFill>
              <a:prstDash val="solid"/>
              <a:round/>
              <a:headEnd type="triangle" w="med" len="med"/>
              <a:tailEnd type="none" w="med" len="med"/>
            </a:ln>
          </p:spPr>
        </p:cxnSp>
        <p:sp>
          <p:nvSpPr>
            <p:cNvPr id="1136" name="Google Shape;1136;p50"/>
            <p:cNvSpPr/>
            <p:nvPr/>
          </p:nvSpPr>
          <p:spPr>
            <a:xfrm>
              <a:off x="6203950" y="4440238"/>
              <a:ext cx="765175" cy="1081088"/>
            </a:xfrm>
            <a:custGeom>
              <a:avLst/>
              <a:gdLst/>
              <a:ahLst/>
              <a:cxnLst/>
              <a:rect l="l" t="t" r="r" b="b"/>
              <a:pathLst>
                <a:path w="1005" h="996" extrusionOk="0">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137" name="Google Shape;1137;p50"/>
            <p:cNvSpPr txBox="1"/>
            <p:nvPr/>
          </p:nvSpPr>
          <p:spPr>
            <a:xfrm>
              <a:off x="8307388" y="4073525"/>
              <a:ext cx="357187" cy="4619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i="0">
                  <a:solidFill>
                    <a:srgbClr val="FF0000"/>
                  </a:solidFill>
                  <a:latin typeface="Cabin"/>
                  <a:ea typeface="Cabin"/>
                  <a:cs typeface="Cabin"/>
                  <a:sym typeface="Cabin"/>
                </a:rPr>
                <a:t>B</a:t>
              </a:r>
              <a:endParaRPr/>
            </a:p>
          </p:txBody>
        </p:sp>
        <p:grpSp>
          <p:nvGrpSpPr>
            <p:cNvPr id="1138" name="Google Shape;1138;p50"/>
            <p:cNvGrpSpPr/>
            <p:nvPr/>
          </p:nvGrpSpPr>
          <p:grpSpPr>
            <a:xfrm>
              <a:off x="7179310" y="4033520"/>
              <a:ext cx="1009650" cy="855028"/>
              <a:chOff x="7179310" y="4033520"/>
              <a:chExt cx="1009650" cy="855028"/>
            </a:xfrm>
          </p:grpSpPr>
          <p:grpSp>
            <p:nvGrpSpPr>
              <p:cNvPr id="1139" name="Google Shape;1139;p50"/>
              <p:cNvGrpSpPr/>
              <p:nvPr/>
            </p:nvGrpSpPr>
            <p:grpSpPr>
              <a:xfrm>
                <a:off x="7179310" y="4033520"/>
                <a:ext cx="1009650" cy="855028"/>
                <a:chOff x="-44" y="1473"/>
                <a:chExt cx="981" cy="1105"/>
              </a:xfrm>
            </p:grpSpPr>
            <p:pic>
              <p:nvPicPr>
                <p:cNvPr id="1140" name="Google Shape;1140;p5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141" name="Google Shape;1141;p5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1142" name="Google Shape;1142;p50"/>
              <p:cNvSpPr/>
              <p:nvPr/>
            </p:nvSpPr>
            <p:spPr>
              <a:xfrm rot="-5400000">
                <a:off x="7438232" y="4309268"/>
                <a:ext cx="127000" cy="195263"/>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143" name="Google Shape;1143;p50"/>
            <p:cNvGrpSpPr/>
            <p:nvPr/>
          </p:nvGrpSpPr>
          <p:grpSpPr>
            <a:xfrm>
              <a:off x="3757614" y="4714240"/>
              <a:ext cx="1292224" cy="426719"/>
              <a:chOff x="4011621" y="3379152"/>
              <a:chExt cx="1262683" cy="390207"/>
            </a:xfrm>
          </p:grpSpPr>
          <p:sp>
            <p:nvSpPr>
              <p:cNvPr id="1144" name="Google Shape;1144;p50"/>
              <p:cNvSpPr/>
              <p:nvPr/>
            </p:nvSpPr>
            <p:spPr>
              <a:xfrm rot="-5400000">
                <a:off x="5112705" y="3476529"/>
                <a:ext cx="127747" cy="195452"/>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1145" name="Google Shape;1145;p50"/>
              <p:cNvGrpSpPr/>
              <p:nvPr/>
            </p:nvGrpSpPr>
            <p:grpSpPr>
              <a:xfrm>
                <a:off x="4197985" y="3379152"/>
                <a:ext cx="892174" cy="390207"/>
                <a:chOff x="4650" y="1129"/>
                <a:chExt cx="246" cy="95"/>
              </a:xfrm>
            </p:grpSpPr>
            <p:sp>
              <p:nvSpPr>
                <p:cNvPr id="1146" name="Google Shape;1146;p50"/>
                <p:cNvSpPr/>
                <p:nvPr/>
              </p:nvSpPr>
              <p:spPr>
                <a:xfrm>
                  <a:off x="4651" y="1171"/>
                  <a:ext cx="244" cy="53"/>
                </a:xfrm>
                <a:prstGeom prst="ellipse">
                  <a:avLst/>
                </a:prstGeom>
                <a:gradFill>
                  <a:gsLst>
                    <a:gs pos="0">
                      <a:schemeClr val="hlink"/>
                    </a:gs>
                    <a:gs pos="100000">
                      <a:srgbClr val="FFFFFF"/>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chemeClr val="dk1"/>
                    </a:solidFill>
                    <a:latin typeface="Times New Roman"/>
                    <a:ea typeface="Times New Roman"/>
                    <a:cs typeface="Times New Roman"/>
                    <a:sym typeface="Times New Roman"/>
                  </a:endParaRPr>
                </a:p>
              </p:txBody>
            </p:sp>
            <p:sp>
              <p:nvSpPr>
                <p:cNvPr id="1147" name="Google Shape;1147;p50"/>
                <p:cNvSpPr/>
                <p:nvPr/>
              </p:nvSpPr>
              <p:spPr>
                <a:xfrm>
                  <a:off x="4651" y="1165"/>
                  <a:ext cx="245" cy="33"/>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chemeClr val="dk1"/>
                    </a:solidFill>
                    <a:latin typeface="Times New Roman"/>
                    <a:ea typeface="Times New Roman"/>
                    <a:cs typeface="Times New Roman"/>
                    <a:sym typeface="Times New Roman"/>
                  </a:endParaRPr>
                </a:p>
              </p:txBody>
            </p:sp>
            <p:sp>
              <p:nvSpPr>
                <p:cNvPr id="1148" name="Google Shape;1148;p50"/>
                <p:cNvSpPr/>
                <p:nvPr/>
              </p:nvSpPr>
              <p:spPr>
                <a:xfrm>
                  <a:off x="4650" y="1129"/>
                  <a:ext cx="244" cy="62"/>
                </a:xfrm>
                <a:prstGeom prst="ellipse">
                  <a:avLst/>
                </a:prstGeom>
                <a:gradFill>
                  <a:gsLst>
                    <a:gs pos="0">
                      <a:schemeClr val="hlink"/>
                    </a:gs>
                    <a:gs pos="100000">
                      <a:srgbClr val="FFFFFF"/>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chemeClr val="dk1"/>
                    </a:solidFill>
                    <a:latin typeface="Times New Roman"/>
                    <a:ea typeface="Times New Roman"/>
                    <a:cs typeface="Times New Roman"/>
                    <a:sym typeface="Times New Roman"/>
                  </a:endParaRPr>
                </a:p>
              </p:txBody>
            </p:sp>
            <p:grpSp>
              <p:nvGrpSpPr>
                <p:cNvPr id="1149" name="Google Shape;1149;p50"/>
                <p:cNvGrpSpPr/>
                <p:nvPr/>
              </p:nvGrpSpPr>
              <p:grpSpPr>
                <a:xfrm>
                  <a:off x="4699" y="1145"/>
                  <a:ext cx="138" cy="29"/>
                  <a:chOff x="2468" y="1332"/>
                  <a:chExt cx="310" cy="60"/>
                </a:xfrm>
              </p:grpSpPr>
              <p:sp>
                <p:nvSpPr>
                  <p:cNvPr id="1150" name="Google Shape;1150;p50"/>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151" name="Google Shape;1151;p50"/>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cxnSp>
              <p:nvCxnSpPr>
                <p:cNvPr id="1152" name="Google Shape;1152;p50"/>
                <p:cNvCxnSpPr/>
                <p:nvPr/>
              </p:nvCxnSpPr>
              <p:spPr>
                <a:xfrm>
                  <a:off x="4651" y="1158"/>
                  <a:ext cx="0" cy="42"/>
                </a:xfrm>
                <a:prstGeom prst="straightConnector1">
                  <a:avLst/>
                </a:prstGeom>
                <a:noFill/>
                <a:ln w="9525" cap="flat" cmpd="sng">
                  <a:solidFill>
                    <a:schemeClr val="dk1"/>
                  </a:solidFill>
                  <a:prstDash val="solid"/>
                  <a:round/>
                  <a:headEnd type="none" w="med" len="med"/>
                  <a:tailEnd type="none" w="med" len="med"/>
                </a:ln>
              </p:spPr>
            </p:cxnSp>
            <p:cxnSp>
              <p:nvCxnSpPr>
                <p:cNvPr id="1153" name="Google Shape;1153;p50"/>
                <p:cNvCxnSpPr/>
                <p:nvPr/>
              </p:nvCxnSpPr>
              <p:spPr>
                <a:xfrm>
                  <a:off x="4894" y="1160"/>
                  <a:ext cx="0" cy="41"/>
                </a:xfrm>
                <a:prstGeom prst="straightConnector1">
                  <a:avLst/>
                </a:prstGeom>
                <a:noFill/>
                <a:ln w="9525" cap="flat" cmpd="sng">
                  <a:solidFill>
                    <a:schemeClr val="dk1"/>
                  </a:solidFill>
                  <a:prstDash val="solid"/>
                  <a:round/>
                  <a:headEnd type="none" w="med" len="med"/>
                  <a:tailEnd type="none" w="med" len="med"/>
                </a:ln>
              </p:spPr>
            </p:cxnSp>
          </p:grpSp>
          <p:sp>
            <p:nvSpPr>
              <p:cNvPr id="1154" name="Google Shape;1154;p50"/>
              <p:cNvSpPr/>
              <p:nvPr/>
            </p:nvSpPr>
            <p:spPr>
              <a:xfrm rot="-5400000">
                <a:off x="4046200" y="3485965"/>
                <a:ext cx="126295" cy="195452"/>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155" name="Google Shape;1155;p50"/>
            <p:cNvGrpSpPr/>
            <p:nvPr/>
          </p:nvGrpSpPr>
          <p:grpSpPr>
            <a:xfrm>
              <a:off x="1483360" y="5313680"/>
              <a:ext cx="701040" cy="517588"/>
              <a:chOff x="1046480" y="3962400"/>
              <a:chExt cx="1026158" cy="761428"/>
            </a:xfrm>
          </p:grpSpPr>
          <p:sp>
            <p:nvSpPr>
              <p:cNvPr id="1156" name="Google Shape;1156;p50"/>
              <p:cNvSpPr/>
              <p:nvPr/>
            </p:nvSpPr>
            <p:spPr>
              <a:xfrm rot="-5400000">
                <a:off x="1893438" y="4298853"/>
                <a:ext cx="109762" cy="248638"/>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1157" name="Google Shape;1157;p50"/>
              <p:cNvGrpSpPr/>
              <p:nvPr/>
            </p:nvGrpSpPr>
            <p:grpSpPr>
              <a:xfrm>
                <a:off x="1046480" y="3962400"/>
                <a:ext cx="936071" cy="761428"/>
                <a:chOff x="-44" y="1473"/>
                <a:chExt cx="981" cy="1105"/>
              </a:xfrm>
            </p:grpSpPr>
            <p:pic>
              <p:nvPicPr>
                <p:cNvPr id="1158" name="Google Shape;1158;p50"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1159" name="Google Shape;1159;p5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grpSp>
      <p:sp>
        <p:nvSpPr>
          <p:cNvPr id="1160" name="Google Shape;1160;p50"/>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Link Layer</a:t>
            </a:r>
            <a:endParaRPr/>
          </a:p>
        </p:txBody>
      </p:sp>
      <p:sp>
        <p:nvSpPr>
          <p:cNvPr id="1161" name="Google Shape;1161;p50"/>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5-</a:t>
            </a:r>
            <a:fld id="{00000000-1234-1234-1234-123412341234}" type="slidenum">
              <a:rPr lang="en-US" sz="1200" i="0">
                <a:solidFill>
                  <a:schemeClr val="dk1"/>
                </a:solidFill>
                <a:latin typeface="Arial"/>
                <a:ea typeface="Arial"/>
                <a:cs typeface="Arial"/>
                <a:sym typeface="Arial"/>
              </a:rPr>
              <a:t>42</a:t>
            </a:fld>
            <a:endParaRPr sz="1200" i="0">
              <a:solidFill>
                <a:schemeClr val="dk1"/>
              </a:solidFill>
              <a:latin typeface="Arial"/>
              <a:ea typeface="Arial"/>
              <a:cs typeface="Arial"/>
              <a:sym typeface="Arial"/>
            </a:endParaRPr>
          </a:p>
        </p:txBody>
      </p:sp>
      <p:sp>
        <p:nvSpPr>
          <p:cNvPr id="1162" name="Google Shape;1162;p50"/>
          <p:cNvSpPr/>
          <p:nvPr/>
        </p:nvSpPr>
        <p:spPr>
          <a:xfrm>
            <a:off x="5710238" y="3144838"/>
            <a:ext cx="314325" cy="792162"/>
          </a:xfrm>
          <a:prstGeom prst="downArrow">
            <a:avLst>
              <a:gd name="adj1" fmla="val 50000"/>
              <a:gd name="adj2" fmla="val 63005"/>
            </a:avLst>
          </a:prstGeom>
          <a:gradFill>
            <a:gsLst>
              <a:gs pos="0">
                <a:schemeClr val="lt1"/>
              </a:gs>
              <a:gs pos="100000">
                <a:srgbClr val="FF0000"/>
              </a:gs>
            </a:gsLst>
            <a:lin ang="5400000" scaled="0"/>
          </a:gra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163" name="Google Shape;1163;p50"/>
          <p:cNvSpPr txBox="1">
            <a:spLocks noGrp="1"/>
          </p:cNvSpPr>
          <p:nvPr>
            <p:ph type="title"/>
          </p:nvPr>
        </p:nvSpPr>
        <p:spPr>
          <a:xfrm>
            <a:off x="533400" y="0"/>
            <a:ext cx="8001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0" i="0" u="none" strike="noStrike" cap="none">
                <a:solidFill>
                  <a:srgbClr val="000099"/>
                </a:solidFill>
                <a:latin typeface="Cabin"/>
                <a:ea typeface="Cabin"/>
                <a:cs typeface="Cabin"/>
                <a:sym typeface="Cabin"/>
              </a:rPr>
              <a:t>Addressing: routing to another LAN</a:t>
            </a:r>
            <a:endParaRPr/>
          </a:p>
        </p:txBody>
      </p:sp>
      <p:grpSp>
        <p:nvGrpSpPr>
          <p:cNvPr id="1164" name="Google Shape;1164;p50"/>
          <p:cNvGrpSpPr/>
          <p:nvPr/>
        </p:nvGrpSpPr>
        <p:grpSpPr>
          <a:xfrm>
            <a:off x="5216525" y="2701925"/>
            <a:ext cx="2011363" cy="760413"/>
            <a:chOff x="1197" y="1665"/>
            <a:chExt cx="1267" cy="479"/>
          </a:xfrm>
        </p:grpSpPr>
        <p:grpSp>
          <p:nvGrpSpPr>
            <p:cNvPr id="1165" name="Google Shape;1165;p50"/>
            <p:cNvGrpSpPr/>
            <p:nvPr/>
          </p:nvGrpSpPr>
          <p:grpSpPr>
            <a:xfrm>
              <a:off x="1231" y="1990"/>
              <a:ext cx="691" cy="154"/>
              <a:chOff x="1231" y="1990"/>
              <a:chExt cx="691" cy="154"/>
            </a:xfrm>
          </p:grpSpPr>
          <p:sp>
            <p:nvSpPr>
              <p:cNvPr id="1166" name="Google Shape;1166;p50"/>
              <p:cNvSpPr/>
              <p:nvPr/>
            </p:nvSpPr>
            <p:spPr>
              <a:xfrm>
                <a:off x="1231" y="1991"/>
                <a:ext cx="691" cy="153"/>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1167" name="Google Shape;1167;p50"/>
              <p:cNvCxnSpPr/>
              <p:nvPr/>
            </p:nvCxnSpPr>
            <p:spPr>
              <a:xfrm>
                <a:off x="1337" y="1990"/>
                <a:ext cx="0" cy="152"/>
              </a:xfrm>
              <a:prstGeom prst="straightConnector1">
                <a:avLst/>
              </a:prstGeom>
              <a:noFill/>
              <a:ln w="19050" cap="flat" cmpd="sng">
                <a:solidFill>
                  <a:schemeClr val="lt1"/>
                </a:solidFill>
                <a:prstDash val="solid"/>
                <a:round/>
                <a:headEnd type="none" w="med" len="med"/>
                <a:tailEnd type="none" w="med" len="med"/>
              </a:ln>
            </p:spPr>
          </p:cxnSp>
          <p:cxnSp>
            <p:nvCxnSpPr>
              <p:cNvPr id="1168" name="Google Shape;1168;p50"/>
              <p:cNvCxnSpPr/>
              <p:nvPr/>
            </p:nvCxnSpPr>
            <p:spPr>
              <a:xfrm>
                <a:off x="1427" y="1992"/>
                <a:ext cx="0" cy="152"/>
              </a:xfrm>
              <a:prstGeom prst="straightConnector1">
                <a:avLst/>
              </a:prstGeom>
              <a:noFill/>
              <a:ln w="19050" cap="flat" cmpd="sng">
                <a:solidFill>
                  <a:schemeClr val="lt1"/>
                </a:solidFill>
                <a:prstDash val="solid"/>
                <a:round/>
                <a:headEnd type="none" w="med" len="med"/>
                <a:tailEnd type="none" w="med" len="med"/>
              </a:ln>
            </p:spPr>
          </p:cxnSp>
        </p:grpSp>
        <p:sp>
          <p:nvSpPr>
            <p:cNvPr id="1169" name="Google Shape;1169;p50"/>
            <p:cNvSpPr txBox="1"/>
            <p:nvPr/>
          </p:nvSpPr>
          <p:spPr>
            <a:xfrm>
              <a:off x="1197" y="1665"/>
              <a:ext cx="1267" cy="2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IP src: 111.111.111.111</a:t>
              </a:r>
              <a:endParaRPr/>
            </a:p>
            <a:p>
              <a:pPr marL="0" marR="0" lvl="0" indent="0" algn="l" rtl="0">
                <a:spcBef>
                  <a:spcPts val="0"/>
                </a:spcBef>
                <a:spcAft>
                  <a:spcPts val="0"/>
                </a:spcAft>
                <a:buNone/>
              </a:pPr>
              <a:r>
                <a:rPr lang="en-US" sz="1200" i="0">
                  <a:solidFill>
                    <a:schemeClr val="dk1"/>
                  </a:solidFill>
                  <a:latin typeface="Arial"/>
                  <a:ea typeface="Arial"/>
                  <a:cs typeface="Arial"/>
                  <a:sym typeface="Arial"/>
                </a:rPr>
                <a:t>   IP dest: 222.222.222.222</a:t>
              </a:r>
              <a:endParaRPr/>
            </a:p>
          </p:txBody>
        </p:sp>
      </p:grpSp>
      <p:grpSp>
        <p:nvGrpSpPr>
          <p:cNvPr id="1170" name="Google Shape;1170;p50"/>
          <p:cNvGrpSpPr/>
          <p:nvPr/>
        </p:nvGrpSpPr>
        <p:grpSpPr>
          <a:xfrm>
            <a:off x="5340350" y="2952750"/>
            <a:ext cx="146050" cy="385763"/>
            <a:chOff x="1272" y="1762"/>
            <a:chExt cx="92" cy="243"/>
          </a:xfrm>
        </p:grpSpPr>
        <p:cxnSp>
          <p:nvCxnSpPr>
            <p:cNvPr id="1171" name="Google Shape;1171;p50"/>
            <p:cNvCxnSpPr/>
            <p:nvPr/>
          </p:nvCxnSpPr>
          <p:spPr>
            <a:xfrm>
              <a:off x="1272" y="1762"/>
              <a:ext cx="0" cy="243"/>
            </a:xfrm>
            <a:prstGeom prst="straightConnector1">
              <a:avLst/>
            </a:prstGeom>
            <a:noFill/>
            <a:ln w="9525" cap="flat" cmpd="sng">
              <a:solidFill>
                <a:schemeClr val="dk1"/>
              </a:solidFill>
              <a:prstDash val="solid"/>
              <a:round/>
              <a:headEnd type="none" w="med" len="med"/>
              <a:tailEnd type="triangle" w="med" len="med"/>
            </a:ln>
          </p:spPr>
        </p:cxnSp>
        <p:cxnSp>
          <p:nvCxnSpPr>
            <p:cNvPr id="1172" name="Google Shape;1172;p50"/>
            <p:cNvCxnSpPr/>
            <p:nvPr/>
          </p:nvCxnSpPr>
          <p:spPr>
            <a:xfrm>
              <a:off x="1364" y="1878"/>
              <a:ext cx="0" cy="126"/>
            </a:xfrm>
            <a:prstGeom prst="straightConnector1">
              <a:avLst/>
            </a:prstGeom>
            <a:noFill/>
            <a:ln w="9525" cap="flat" cmpd="sng">
              <a:solidFill>
                <a:schemeClr val="dk1"/>
              </a:solidFill>
              <a:prstDash val="solid"/>
              <a:round/>
              <a:headEnd type="none" w="med" len="med"/>
              <a:tailEnd type="triangle" w="med" len="med"/>
            </a:ln>
          </p:spPr>
        </p:cxnSp>
      </p:grpSp>
      <p:sp>
        <p:nvSpPr>
          <p:cNvPr id="1173" name="Google Shape;1173;p50"/>
          <p:cNvSpPr/>
          <p:nvPr/>
        </p:nvSpPr>
        <p:spPr>
          <a:xfrm>
            <a:off x="706438" y="1084263"/>
            <a:ext cx="7772400" cy="5508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1300"/>
              <a:buFont typeface="Noto Sans Symbols"/>
              <a:buChar char="❖"/>
            </a:pPr>
            <a:r>
              <a:rPr lang="en-US" sz="2000" i="0">
                <a:solidFill>
                  <a:schemeClr val="dk1"/>
                </a:solidFill>
                <a:latin typeface="Cabin"/>
                <a:ea typeface="Cabin"/>
                <a:cs typeface="Cabin"/>
                <a:sym typeface="Cabin"/>
              </a:rPr>
              <a:t>R forwards datagram with IP source A, destination B </a:t>
            </a:r>
            <a:endParaRPr/>
          </a:p>
        </p:txBody>
      </p:sp>
      <p:sp>
        <p:nvSpPr>
          <p:cNvPr id="1174" name="Google Shape;1174;p50"/>
          <p:cNvSpPr/>
          <p:nvPr/>
        </p:nvSpPr>
        <p:spPr>
          <a:xfrm>
            <a:off x="719138" y="1441450"/>
            <a:ext cx="7772400" cy="722313"/>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1300"/>
              <a:buFont typeface="Noto Sans Symbols"/>
              <a:buChar char="❖"/>
            </a:pPr>
            <a:r>
              <a:rPr lang="en-US" sz="2000" i="0">
                <a:solidFill>
                  <a:schemeClr val="dk1"/>
                </a:solidFill>
                <a:latin typeface="Cabin"/>
                <a:ea typeface="Cabin"/>
                <a:cs typeface="Cabin"/>
                <a:sym typeface="Cabin"/>
              </a:rPr>
              <a:t>R creates link-layer frame with B's MAC address as dest, frame contains A-to-B IP datagram</a:t>
            </a:r>
            <a:endParaRPr sz="2800" i="0">
              <a:solidFill>
                <a:schemeClr val="dk1"/>
              </a:solidFill>
              <a:latin typeface="Cabin"/>
              <a:ea typeface="Cabin"/>
              <a:cs typeface="Cabin"/>
              <a:sym typeface="Cabin"/>
            </a:endParaRPr>
          </a:p>
        </p:txBody>
      </p:sp>
      <p:grpSp>
        <p:nvGrpSpPr>
          <p:cNvPr id="1175" name="Google Shape;1175;p50"/>
          <p:cNvGrpSpPr/>
          <p:nvPr/>
        </p:nvGrpSpPr>
        <p:grpSpPr>
          <a:xfrm>
            <a:off x="4791075" y="2293938"/>
            <a:ext cx="2398713" cy="1519237"/>
            <a:chOff x="931" y="1414"/>
            <a:chExt cx="1511" cy="957"/>
          </a:xfrm>
        </p:grpSpPr>
        <p:sp>
          <p:nvSpPr>
            <p:cNvPr id="1176" name="Google Shape;1176;p50"/>
            <p:cNvSpPr txBox="1"/>
            <p:nvPr/>
          </p:nvSpPr>
          <p:spPr>
            <a:xfrm>
              <a:off x="931" y="1414"/>
              <a:ext cx="1511" cy="4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MAC src: </a:t>
              </a:r>
              <a:r>
                <a:rPr lang="en-US" sz="1200" i="0">
                  <a:solidFill>
                    <a:srgbClr val="FF0000"/>
                  </a:solidFill>
                  <a:latin typeface="Arial"/>
                  <a:ea typeface="Arial"/>
                  <a:cs typeface="Arial"/>
                  <a:sym typeface="Arial"/>
                </a:rPr>
                <a:t>1A-23-F9-CD-06-9B</a:t>
              </a:r>
              <a:endParaRPr/>
            </a:p>
            <a:p>
              <a:pPr marL="0" marR="0" lvl="0" indent="0" algn="l" rtl="0">
                <a:spcBef>
                  <a:spcPts val="0"/>
                </a:spcBef>
                <a:spcAft>
                  <a:spcPts val="0"/>
                </a:spcAft>
                <a:buNone/>
              </a:pPr>
              <a:r>
                <a:rPr lang="en-US" sz="1200" i="0">
                  <a:solidFill>
                    <a:schemeClr val="dk1"/>
                  </a:solidFill>
                  <a:latin typeface="Arial"/>
                  <a:ea typeface="Arial"/>
                  <a:cs typeface="Arial"/>
                  <a:sym typeface="Arial"/>
                </a:rPr>
                <a:t>  MAC dest: </a:t>
              </a:r>
              <a:r>
                <a:rPr lang="en-US" sz="1200" i="0">
                  <a:solidFill>
                    <a:srgbClr val="FF0000"/>
                  </a:solidFill>
                  <a:latin typeface="Arial"/>
                  <a:ea typeface="Arial"/>
                  <a:cs typeface="Arial"/>
                  <a:sym typeface="Arial"/>
                </a:rPr>
                <a:t>49-BD-D2-C7-56-2A</a:t>
              </a:r>
              <a:endParaRPr/>
            </a:p>
            <a:p>
              <a:pPr marL="0" marR="0" lvl="0" indent="0" algn="l" rtl="0">
                <a:spcBef>
                  <a:spcPts val="0"/>
                </a:spcBef>
                <a:spcAft>
                  <a:spcPts val="0"/>
                </a:spcAft>
                <a:buNone/>
              </a:pPr>
              <a:endParaRPr sz="1200" i="0">
                <a:solidFill>
                  <a:srgbClr val="FF0000"/>
                </a:solidFill>
                <a:latin typeface="Arial"/>
                <a:ea typeface="Arial"/>
                <a:cs typeface="Arial"/>
                <a:sym typeface="Arial"/>
              </a:endParaRPr>
            </a:p>
          </p:txBody>
        </p:sp>
        <p:grpSp>
          <p:nvGrpSpPr>
            <p:cNvPr id="1177" name="Google Shape;1177;p50"/>
            <p:cNvGrpSpPr/>
            <p:nvPr/>
          </p:nvGrpSpPr>
          <p:grpSpPr>
            <a:xfrm>
              <a:off x="981" y="2182"/>
              <a:ext cx="1049" cy="189"/>
              <a:chOff x="2829" y="2040"/>
              <a:chExt cx="1049" cy="189"/>
            </a:xfrm>
          </p:grpSpPr>
          <p:sp>
            <p:nvSpPr>
              <p:cNvPr id="1178" name="Google Shape;1178;p50"/>
              <p:cNvSpPr/>
              <p:nvPr/>
            </p:nvSpPr>
            <p:spPr>
              <a:xfrm>
                <a:off x="2829" y="2042"/>
                <a:ext cx="1049" cy="185"/>
              </a:xfrm>
              <a:prstGeom prst="rect">
                <a:avLst/>
              </a:prstGeom>
              <a:solidFill>
                <a:srgbClr val="0000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179" name="Google Shape;1179;p50"/>
              <p:cNvSpPr/>
              <p:nvPr/>
            </p:nvSpPr>
            <p:spPr>
              <a:xfrm>
                <a:off x="3078" y="2060"/>
                <a:ext cx="691" cy="153"/>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1180" name="Google Shape;1180;p50"/>
              <p:cNvCxnSpPr/>
              <p:nvPr/>
            </p:nvCxnSpPr>
            <p:spPr>
              <a:xfrm>
                <a:off x="3180" y="2063"/>
                <a:ext cx="0" cy="152"/>
              </a:xfrm>
              <a:prstGeom prst="straightConnector1">
                <a:avLst/>
              </a:prstGeom>
              <a:noFill/>
              <a:ln w="19050" cap="flat" cmpd="sng">
                <a:solidFill>
                  <a:schemeClr val="lt1"/>
                </a:solidFill>
                <a:prstDash val="solid"/>
                <a:round/>
                <a:headEnd type="none" w="med" len="med"/>
                <a:tailEnd type="none" w="med" len="med"/>
              </a:ln>
            </p:spPr>
          </p:cxnSp>
          <p:cxnSp>
            <p:nvCxnSpPr>
              <p:cNvPr id="1181" name="Google Shape;1181;p50"/>
              <p:cNvCxnSpPr/>
              <p:nvPr/>
            </p:nvCxnSpPr>
            <p:spPr>
              <a:xfrm>
                <a:off x="3276" y="2063"/>
                <a:ext cx="0" cy="152"/>
              </a:xfrm>
              <a:prstGeom prst="straightConnector1">
                <a:avLst/>
              </a:prstGeom>
              <a:noFill/>
              <a:ln w="19050" cap="flat" cmpd="sng">
                <a:solidFill>
                  <a:schemeClr val="lt1"/>
                </a:solidFill>
                <a:prstDash val="solid"/>
                <a:round/>
                <a:headEnd type="none" w="med" len="med"/>
                <a:tailEnd type="none" w="med" len="med"/>
              </a:ln>
            </p:spPr>
          </p:cxnSp>
          <p:cxnSp>
            <p:nvCxnSpPr>
              <p:cNvPr id="1182" name="Google Shape;1182;p50"/>
              <p:cNvCxnSpPr/>
              <p:nvPr/>
            </p:nvCxnSpPr>
            <p:spPr>
              <a:xfrm>
                <a:off x="2910" y="2040"/>
                <a:ext cx="0" cy="189"/>
              </a:xfrm>
              <a:prstGeom prst="straightConnector1">
                <a:avLst/>
              </a:prstGeom>
              <a:noFill/>
              <a:ln w="19050" cap="flat" cmpd="sng">
                <a:solidFill>
                  <a:schemeClr val="lt1"/>
                </a:solidFill>
                <a:prstDash val="solid"/>
                <a:round/>
                <a:headEnd type="none" w="med" len="med"/>
                <a:tailEnd type="none" w="med" len="med"/>
              </a:ln>
            </p:spPr>
          </p:cxnSp>
          <p:cxnSp>
            <p:nvCxnSpPr>
              <p:cNvPr id="1183" name="Google Shape;1183;p50"/>
              <p:cNvCxnSpPr/>
              <p:nvPr/>
            </p:nvCxnSpPr>
            <p:spPr>
              <a:xfrm>
                <a:off x="3006" y="2040"/>
                <a:ext cx="0" cy="189"/>
              </a:xfrm>
              <a:prstGeom prst="straightConnector1">
                <a:avLst/>
              </a:prstGeom>
              <a:noFill/>
              <a:ln w="19050" cap="flat" cmpd="sng">
                <a:solidFill>
                  <a:schemeClr val="lt1"/>
                </a:solidFill>
                <a:prstDash val="solid"/>
                <a:round/>
                <a:headEnd type="none" w="med" len="med"/>
                <a:tailEnd type="none" w="med" len="med"/>
              </a:ln>
            </p:spPr>
          </p:cxnSp>
        </p:grpSp>
        <p:cxnSp>
          <p:nvCxnSpPr>
            <p:cNvPr id="1184" name="Google Shape;1184;p50"/>
            <p:cNvCxnSpPr/>
            <p:nvPr/>
          </p:nvCxnSpPr>
          <p:spPr>
            <a:xfrm rot="10800000" flipH="1">
              <a:off x="1018" y="1576"/>
              <a:ext cx="2" cy="702"/>
            </a:xfrm>
            <a:prstGeom prst="straightConnector1">
              <a:avLst/>
            </a:prstGeom>
            <a:noFill/>
            <a:ln w="9525" cap="flat" cmpd="sng">
              <a:solidFill>
                <a:schemeClr val="dk1"/>
              </a:solidFill>
              <a:prstDash val="solid"/>
              <a:round/>
              <a:headEnd type="triangle" w="med" len="med"/>
              <a:tailEnd type="none" w="med" len="med"/>
            </a:ln>
          </p:spPr>
        </p:cxnSp>
        <p:cxnSp>
          <p:nvCxnSpPr>
            <p:cNvPr id="1185" name="Google Shape;1185;p50"/>
            <p:cNvCxnSpPr/>
            <p:nvPr/>
          </p:nvCxnSpPr>
          <p:spPr>
            <a:xfrm rot="10800000">
              <a:off x="1106" y="1680"/>
              <a:ext cx="0" cy="598"/>
            </a:xfrm>
            <a:prstGeom prst="straightConnector1">
              <a:avLst/>
            </a:prstGeom>
            <a:noFill/>
            <a:ln w="9525" cap="flat" cmpd="sng">
              <a:solidFill>
                <a:schemeClr val="dk1"/>
              </a:solidFill>
              <a:prstDash val="solid"/>
              <a:round/>
              <a:headEnd type="triangle" w="med" len="med"/>
              <a:tailEnd type="none" w="med" len="med"/>
            </a:ln>
          </p:spPr>
        </p:cxnSp>
        <p:cxnSp>
          <p:nvCxnSpPr>
            <p:cNvPr id="1186" name="Google Shape;1186;p50"/>
            <p:cNvCxnSpPr/>
            <p:nvPr/>
          </p:nvCxnSpPr>
          <p:spPr>
            <a:xfrm rot="10800000">
              <a:off x="1276" y="1812"/>
              <a:ext cx="2" cy="470"/>
            </a:xfrm>
            <a:prstGeom prst="straightConnector1">
              <a:avLst/>
            </a:prstGeom>
            <a:noFill/>
            <a:ln w="9525" cap="flat" cmpd="sng">
              <a:solidFill>
                <a:schemeClr val="dk1"/>
              </a:solidFill>
              <a:prstDash val="solid"/>
              <a:round/>
              <a:headEnd type="triangle" w="med" len="med"/>
              <a:tailEnd type="none" w="med" len="med"/>
            </a:ln>
          </p:spPr>
        </p:cxnSp>
        <p:cxnSp>
          <p:nvCxnSpPr>
            <p:cNvPr id="1187" name="Google Shape;1187;p50"/>
            <p:cNvCxnSpPr/>
            <p:nvPr/>
          </p:nvCxnSpPr>
          <p:spPr>
            <a:xfrm>
              <a:off x="1368" y="1924"/>
              <a:ext cx="2" cy="358"/>
            </a:xfrm>
            <a:prstGeom prst="straightConnector1">
              <a:avLst/>
            </a:prstGeom>
            <a:noFill/>
            <a:ln w="9525" cap="flat" cmpd="sng">
              <a:solidFill>
                <a:schemeClr val="dk1"/>
              </a:solidFill>
              <a:prstDash val="solid"/>
              <a:round/>
              <a:headEnd type="none" w="med" len="med"/>
              <a:tailEnd type="triangle" w="med" len="med"/>
            </a:ln>
          </p:spPr>
        </p:cxnSp>
      </p:grpSp>
      <p:grpSp>
        <p:nvGrpSpPr>
          <p:cNvPr id="1188" name="Google Shape;1188;p50"/>
          <p:cNvGrpSpPr/>
          <p:nvPr/>
        </p:nvGrpSpPr>
        <p:grpSpPr>
          <a:xfrm>
            <a:off x="3952875" y="2767013"/>
            <a:ext cx="895350" cy="2038350"/>
            <a:chOff x="2823" y="1545"/>
            <a:chExt cx="564" cy="1284"/>
          </a:xfrm>
        </p:grpSpPr>
        <p:sp>
          <p:nvSpPr>
            <p:cNvPr id="1189" name="Google Shape;1189;p50"/>
            <p:cNvSpPr/>
            <p:nvPr/>
          </p:nvSpPr>
          <p:spPr>
            <a:xfrm>
              <a:off x="2823" y="2265"/>
              <a:ext cx="564" cy="564"/>
            </a:xfrm>
            <a:custGeom>
              <a:avLst/>
              <a:gdLst/>
              <a:ahLst/>
              <a:cxnLst/>
              <a:rect l="l" t="t" r="r" b="b"/>
              <a:pathLst>
                <a:path w="564" h="564" extrusionOk="0">
                  <a:moveTo>
                    <a:pt x="564" y="0"/>
                  </a:moveTo>
                  <a:lnTo>
                    <a:pt x="287" y="564"/>
                  </a:lnTo>
                  <a:lnTo>
                    <a:pt x="0" y="0"/>
                  </a:lnTo>
                  <a:lnTo>
                    <a:pt x="564" y="0"/>
                  </a:lnTo>
                  <a:close/>
                </a:path>
              </a:pathLst>
            </a:custGeom>
            <a:gradFill>
              <a:gsLst>
                <a:gs pos="0">
                  <a:schemeClr val="lt1"/>
                </a:gs>
                <a:gs pos="100000">
                  <a:srgbClr val="FF000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190" name="Google Shape;1190;p50"/>
            <p:cNvSpPr/>
            <p:nvPr/>
          </p:nvSpPr>
          <p:spPr>
            <a:xfrm>
              <a:off x="2872" y="1877"/>
              <a:ext cx="493" cy="47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191" name="Google Shape;1191;p50"/>
            <p:cNvSpPr txBox="1"/>
            <p:nvPr/>
          </p:nvSpPr>
          <p:spPr>
            <a:xfrm>
              <a:off x="2941" y="1545"/>
              <a:ext cx="336" cy="82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i="0">
                <a:solidFill>
                  <a:schemeClr val="dk1"/>
                </a:solidFill>
                <a:latin typeface="Arial"/>
                <a:ea typeface="Arial"/>
                <a:cs typeface="Arial"/>
                <a:sym typeface="Arial"/>
              </a:endParaRPr>
            </a:p>
            <a:p>
              <a:pPr marL="0" marR="0" lvl="0" indent="0" algn="ctr" rtl="0">
                <a:spcBef>
                  <a:spcPts val="0"/>
                </a:spcBef>
                <a:spcAft>
                  <a:spcPts val="0"/>
                </a:spcAft>
                <a:buNone/>
              </a:pPr>
              <a:endParaRPr sz="1600" i="0">
                <a:solidFill>
                  <a:schemeClr val="dk1"/>
                </a:solidFill>
                <a:latin typeface="Arial"/>
                <a:ea typeface="Arial"/>
                <a:cs typeface="Arial"/>
                <a:sym typeface="Arial"/>
              </a:endParaRPr>
            </a:p>
            <a:p>
              <a:pPr marL="0" marR="0" lvl="0" indent="0" algn="ctr" rtl="0">
                <a:spcBef>
                  <a:spcPts val="0"/>
                </a:spcBef>
                <a:spcAft>
                  <a:spcPts val="0"/>
                </a:spcAft>
                <a:buNone/>
              </a:pPr>
              <a:r>
                <a:rPr lang="en-US" sz="1600" i="0">
                  <a:solidFill>
                    <a:schemeClr val="dk1"/>
                  </a:solidFill>
                  <a:latin typeface="Arial"/>
                  <a:ea typeface="Arial"/>
                  <a:cs typeface="Arial"/>
                  <a:sym typeface="Arial"/>
                </a:rPr>
                <a:t>IP</a:t>
              </a:r>
              <a:endParaRPr/>
            </a:p>
            <a:p>
              <a:pPr marL="0" marR="0" lvl="0" indent="0" algn="ctr" rtl="0">
                <a:spcBef>
                  <a:spcPts val="0"/>
                </a:spcBef>
                <a:spcAft>
                  <a:spcPts val="0"/>
                </a:spcAft>
                <a:buNone/>
              </a:pPr>
              <a:r>
                <a:rPr lang="en-US" sz="1600" i="0">
                  <a:solidFill>
                    <a:schemeClr val="dk1"/>
                  </a:solidFill>
                  <a:latin typeface="Arial"/>
                  <a:ea typeface="Arial"/>
                  <a:cs typeface="Arial"/>
                  <a:sym typeface="Arial"/>
                </a:rPr>
                <a:t>Eth</a:t>
              </a:r>
              <a:endParaRPr/>
            </a:p>
            <a:p>
              <a:pPr marL="0" marR="0" lvl="0" indent="0" algn="ctr" rtl="0">
                <a:spcBef>
                  <a:spcPts val="0"/>
                </a:spcBef>
                <a:spcAft>
                  <a:spcPts val="0"/>
                </a:spcAft>
                <a:buNone/>
              </a:pPr>
              <a:r>
                <a:rPr lang="en-US" sz="1600" i="0">
                  <a:solidFill>
                    <a:schemeClr val="dk1"/>
                  </a:solidFill>
                  <a:latin typeface="Arial"/>
                  <a:ea typeface="Arial"/>
                  <a:cs typeface="Arial"/>
                  <a:sym typeface="Arial"/>
                </a:rPr>
                <a:t>Phy</a:t>
              </a:r>
              <a:endParaRPr/>
            </a:p>
          </p:txBody>
        </p:sp>
        <p:cxnSp>
          <p:nvCxnSpPr>
            <p:cNvPr id="1192" name="Google Shape;1192;p50"/>
            <p:cNvCxnSpPr/>
            <p:nvPr/>
          </p:nvCxnSpPr>
          <p:spPr>
            <a:xfrm>
              <a:off x="2868" y="2039"/>
              <a:ext cx="489" cy="0"/>
            </a:xfrm>
            <a:prstGeom prst="straightConnector1">
              <a:avLst/>
            </a:prstGeom>
            <a:noFill/>
            <a:ln w="9525" cap="flat" cmpd="sng">
              <a:solidFill>
                <a:schemeClr val="dk1"/>
              </a:solidFill>
              <a:prstDash val="solid"/>
              <a:round/>
              <a:headEnd type="none" w="med" len="med"/>
              <a:tailEnd type="none" w="med" len="med"/>
            </a:ln>
          </p:spPr>
        </p:cxnSp>
        <p:cxnSp>
          <p:nvCxnSpPr>
            <p:cNvPr id="1193" name="Google Shape;1193;p50"/>
            <p:cNvCxnSpPr/>
            <p:nvPr/>
          </p:nvCxnSpPr>
          <p:spPr>
            <a:xfrm>
              <a:off x="2865" y="2198"/>
              <a:ext cx="489" cy="0"/>
            </a:xfrm>
            <a:prstGeom prst="straightConnector1">
              <a:avLst/>
            </a:prstGeom>
            <a:noFill/>
            <a:ln w="9525" cap="flat" cmpd="sng">
              <a:solidFill>
                <a:schemeClr val="dk1"/>
              </a:solidFill>
              <a:prstDash val="solid"/>
              <a:round/>
              <a:headEnd type="none" w="med" len="med"/>
              <a:tailEnd type="none" w="med" len="med"/>
            </a:ln>
          </p:spPr>
        </p:cxnSp>
      </p:grpSp>
      <p:grpSp>
        <p:nvGrpSpPr>
          <p:cNvPr id="1194" name="Google Shape;1194;p50"/>
          <p:cNvGrpSpPr/>
          <p:nvPr/>
        </p:nvGrpSpPr>
        <p:grpSpPr>
          <a:xfrm>
            <a:off x="8061325" y="2478088"/>
            <a:ext cx="928688" cy="1954212"/>
            <a:chOff x="250" y="1380"/>
            <a:chExt cx="585" cy="1231"/>
          </a:xfrm>
        </p:grpSpPr>
        <p:sp>
          <p:nvSpPr>
            <p:cNvPr id="1195" name="Google Shape;1195;p50"/>
            <p:cNvSpPr/>
            <p:nvPr/>
          </p:nvSpPr>
          <p:spPr>
            <a:xfrm>
              <a:off x="250" y="1414"/>
              <a:ext cx="582" cy="1197"/>
            </a:xfrm>
            <a:custGeom>
              <a:avLst/>
              <a:gdLst/>
              <a:ahLst/>
              <a:cxnLst/>
              <a:rect l="l" t="t" r="r" b="b"/>
              <a:pathLst>
                <a:path w="582" h="1197" extrusionOk="0">
                  <a:moveTo>
                    <a:pt x="582" y="781"/>
                  </a:moveTo>
                  <a:lnTo>
                    <a:pt x="0" y="1197"/>
                  </a:lnTo>
                  <a:lnTo>
                    <a:pt x="83" y="0"/>
                  </a:lnTo>
                  <a:lnTo>
                    <a:pt x="582" y="781"/>
                  </a:lnTo>
                  <a:close/>
                </a:path>
              </a:pathLst>
            </a:custGeom>
            <a:gradFill>
              <a:gsLst>
                <a:gs pos="0">
                  <a:schemeClr val="lt1"/>
                </a:gs>
                <a:gs pos="100000">
                  <a:srgbClr val="FF0000"/>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196" name="Google Shape;1196;p50"/>
            <p:cNvSpPr/>
            <p:nvPr/>
          </p:nvSpPr>
          <p:spPr>
            <a:xfrm>
              <a:off x="338" y="1399"/>
              <a:ext cx="493" cy="79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197" name="Google Shape;1197;p50"/>
            <p:cNvSpPr txBox="1"/>
            <p:nvPr/>
          </p:nvSpPr>
          <p:spPr>
            <a:xfrm>
              <a:off x="413" y="1380"/>
              <a:ext cx="336" cy="82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i="0">
                <a:solidFill>
                  <a:schemeClr val="dk1"/>
                </a:solidFill>
                <a:latin typeface="Arial"/>
                <a:ea typeface="Arial"/>
                <a:cs typeface="Arial"/>
                <a:sym typeface="Arial"/>
              </a:endParaRPr>
            </a:p>
            <a:p>
              <a:pPr marL="0" marR="0" lvl="0" indent="0" algn="ctr" rtl="0">
                <a:spcBef>
                  <a:spcPts val="0"/>
                </a:spcBef>
                <a:spcAft>
                  <a:spcPts val="0"/>
                </a:spcAft>
                <a:buNone/>
              </a:pPr>
              <a:endParaRPr sz="1600" i="0">
                <a:solidFill>
                  <a:schemeClr val="dk1"/>
                </a:solidFill>
                <a:latin typeface="Arial"/>
                <a:ea typeface="Arial"/>
                <a:cs typeface="Arial"/>
                <a:sym typeface="Arial"/>
              </a:endParaRPr>
            </a:p>
            <a:p>
              <a:pPr marL="0" marR="0" lvl="0" indent="0" algn="ctr" rtl="0">
                <a:spcBef>
                  <a:spcPts val="0"/>
                </a:spcBef>
                <a:spcAft>
                  <a:spcPts val="0"/>
                </a:spcAft>
                <a:buNone/>
              </a:pPr>
              <a:r>
                <a:rPr lang="en-US" sz="1600" i="0">
                  <a:solidFill>
                    <a:schemeClr val="dk1"/>
                  </a:solidFill>
                  <a:latin typeface="Arial"/>
                  <a:ea typeface="Arial"/>
                  <a:cs typeface="Arial"/>
                  <a:sym typeface="Arial"/>
                </a:rPr>
                <a:t>IP</a:t>
              </a:r>
              <a:endParaRPr/>
            </a:p>
            <a:p>
              <a:pPr marL="0" marR="0" lvl="0" indent="0" algn="ctr" rtl="0">
                <a:spcBef>
                  <a:spcPts val="0"/>
                </a:spcBef>
                <a:spcAft>
                  <a:spcPts val="0"/>
                </a:spcAft>
                <a:buNone/>
              </a:pPr>
              <a:r>
                <a:rPr lang="en-US" sz="1600" i="0">
                  <a:solidFill>
                    <a:schemeClr val="dk1"/>
                  </a:solidFill>
                  <a:latin typeface="Arial"/>
                  <a:ea typeface="Arial"/>
                  <a:cs typeface="Arial"/>
                  <a:sym typeface="Arial"/>
                </a:rPr>
                <a:t>Eth</a:t>
              </a:r>
              <a:endParaRPr/>
            </a:p>
            <a:p>
              <a:pPr marL="0" marR="0" lvl="0" indent="0" algn="ctr" rtl="0">
                <a:spcBef>
                  <a:spcPts val="0"/>
                </a:spcBef>
                <a:spcAft>
                  <a:spcPts val="0"/>
                </a:spcAft>
                <a:buNone/>
              </a:pPr>
              <a:r>
                <a:rPr lang="en-US" sz="1600" i="0">
                  <a:solidFill>
                    <a:schemeClr val="dk1"/>
                  </a:solidFill>
                  <a:latin typeface="Arial"/>
                  <a:ea typeface="Arial"/>
                  <a:cs typeface="Arial"/>
                  <a:sym typeface="Arial"/>
                </a:rPr>
                <a:t>Phy</a:t>
              </a:r>
              <a:endParaRPr/>
            </a:p>
          </p:txBody>
        </p:sp>
        <p:cxnSp>
          <p:nvCxnSpPr>
            <p:cNvPr id="1198" name="Google Shape;1198;p50"/>
            <p:cNvCxnSpPr/>
            <p:nvPr/>
          </p:nvCxnSpPr>
          <p:spPr>
            <a:xfrm>
              <a:off x="346" y="1868"/>
              <a:ext cx="489" cy="0"/>
            </a:xfrm>
            <a:prstGeom prst="straightConnector1">
              <a:avLst/>
            </a:prstGeom>
            <a:noFill/>
            <a:ln w="9525" cap="flat" cmpd="sng">
              <a:solidFill>
                <a:schemeClr val="dk1"/>
              </a:solidFill>
              <a:prstDash val="solid"/>
              <a:round/>
              <a:headEnd type="none" w="med" len="med"/>
              <a:tailEnd type="none" w="med" len="med"/>
            </a:ln>
          </p:spPr>
        </p:cxnSp>
        <p:cxnSp>
          <p:nvCxnSpPr>
            <p:cNvPr id="1199" name="Google Shape;1199;p50"/>
            <p:cNvCxnSpPr/>
            <p:nvPr/>
          </p:nvCxnSpPr>
          <p:spPr>
            <a:xfrm>
              <a:off x="343" y="2027"/>
              <a:ext cx="489" cy="0"/>
            </a:xfrm>
            <a:prstGeom prst="straightConnector1">
              <a:avLst/>
            </a:prstGeom>
            <a:noFill/>
            <a:ln w="9525" cap="flat" cmpd="sng">
              <a:solidFill>
                <a:schemeClr val="dk1"/>
              </a:solidFill>
              <a:prstDash val="solid"/>
              <a:round/>
              <a:headEnd type="none" w="med" len="med"/>
              <a:tailEnd type="none" w="med" len="med"/>
            </a:ln>
          </p:spPr>
        </p:cxnSp>
        <p:cxnSp>
          <p:nvCxnSpPr>
            <p:cNvPr id="1200" name="Google Shape;1200;p50"/>
            <p:cNvCxnSpPr/>
            <p:nvPr/>
          </p:nvCxnSpPr>
          <p:spPr>
            <a:xfrm>
              <a:off x="340" y="2186"/>
              <a:ext cx="489" cy="0"/>
            </a:xfrm>
            <a:prstGeom prst="straightConnector1">
              <a:avLst/>
            </a:prstGeom>
            <a:noFill/>
            <a:ln w="9525" cap="flat" cmpd="sng">
              <a:solidFill>
                <a:schemeClr val="dk1"/>
              </a:solidFill>
              <a:prstDash val="solid"/>
              <a:round/>
              <a:headEnd type="none" w="med" len="med"/>
              <a:tailEnd type="none" w="med" len="med"/>
            </a:ln>
          </p:spPr>
        </p:cxnSp>
        <p:cxnSp>
          <p:nvCxnSpPr>
            <p:cNvPr id="1201" name="Google Shape;1201;p50"/>
            <p:cNvCxnSpPr/>
            <p:nvPr/>
          </p:nvCxnSpPr>
          <p:spPr>
            <a:xfrm>
              <a:off x="330" y="1698"/>
              <a:ext cx="489"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62"/>
                                        </p:tgtEl>
                                        <p:attrNameLst>
                                          <p:attrName>style.visibility</p:attrName>
                                        </p:attrNameLst>
                                      </p:cBhvr>
                                      <p:to>
                                        <p:strVal val="visible"/>
                                      </p:to>
                                    </p:set>
                                    <p:animEffect transition="in" filter="fade">
                                      <p:cBhvr>
                                        <p:cTn id="11" dur="1000"/>
                                        <p:tgtEl>
                                          <p:spTgt spid="1162"/>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1174"/>
                                        </p:tgtEl>
                                        <p:attrNameLst>
                                          <p:attrName>style.visibility</p:attrName>
                                        </p:attrNameLst>
                                      </p:cBhvr>
                                      <p:to>
                                        <p:strVal val="visible"/>
                                      </p:to>
                                    </p:set>
                                  </p:childTnLst>
                                </p:cTn>
                              </p:par>
                              <p:par>
                                <p:cTn id="15" presetID="10" presetClass="exit" presetSubtype="0" fill="hold" nodeType="withEffect">
                                  <p:stCondLst>
                                    <p:cond delay="0"/>
                                  </p:stCondLst>
                                  <p:childTnLst>
                                    <p:animEffect transition="out" filter="fade">
                                      <p:cBhvr>
                                        <p:cTn id="16" dur="500"/>
                                        <p:tgtEl>
                                          <p:spTgt spid="1170"/>
                                        </p:tgtEl>
                                      </p:cBhvr>
                                    </p:animEffect>
                                    <p:set>
                                      <p:cBhvr>
                                        <p:cTn id="17" dur="1" fill="hold">
                                          <p:stCondLst>
                                            <p:cond delay="500"/>
                                          </p:stCondLst>
                                        </p:cTn>
                                        <p:tgtEl>
                                          <p:spTgt spid="1170"/>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1175"/>
                                        </p:tgtEl>
                                        <p:attrNameLst>
                                          <p:attrName>style.visibility</p:attrName>
                                        </p:attrNameLst>
                                      </p:cBhvr>
                                      <p:to>
                                        <p:strVal val="visible"/>
                                      </p:to>
                                    </p:set>
                                    <p:animEffect transition="in" filter="fade">
                                      <p:cBhvr>
                                        <p:cTn id="20" dur="500"/>
                                        <p:tgtEl>
                                          <p:spTgt spid="1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grpSp>
        <p:nvGrpSpPr>
          <p:cNvPr id="1207" name="Google Shape;1207;p51"/>
          <p:cNvGrpSpPr/>
          <p:nvPr/>
        </p:nvGrpSpPr>
        <p:grpSpPr>
          <a:xfrm>
            <a:off x="6980238" y="5354638"/>
            <a:ext cx="711200" cy="600075"/>
            <a:chOff x="7179310" y="4033520"/>
            <a:chExt cx="1009650" cy="855028"/>
          </a:xfrm>
        </p:grpSpPr>
        <p:grpSp>
          <p:nvGrpSpPr>
            <p:cNvPr id="1208" name="Google Shape;1208;p51"/>
            <p:cNvGrpSpPr/>
            <p:nvPr/>
          </p:nvGrpSpPr>
          <p:grpSpPr>
            <a:xfrm>
              <a:off x="7179310" y="4033520"/>
              <a:ext cx="1009650" cy="855028"/>
              <a:chOff x="-44" y="1473"/>
              <a:chExt cx="981" cy="1105"/>
            </a:xfrm>
          </p:grpSpPr>
          <p:pic>
            <p:nvPicPr>
              <p:cNvPr id="1209" name="Google Shape;1209;p5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210" name="Google Shape;1210;p5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1211" name="Google Shape;1211;p51"/>
            <p:cNvSpPr/>
            <p:nvPr/>
          </p:nvSpPr>
          <p:spPr>
            <a:xfrm rot="-5400000">
              <a:off x="7439378" y="4308711"/>
              <a:ext cx="126671" cy="196070"/>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212" name="Google Shape;1212;p51"/>
          <p:cNvGrpSpPr/>
          <p:nvPr/>
        </p:nvGrpSpPr>
        <p:grpSpPr>
          <a:xfrm>
            <a:off x="1046163" y="3962400"/>
            <a:ext cx="1027112" cy="762000"/>
            <a:chOff x="1046480" y="3962400"/>
            <a:chExt cx="1026163" cy="761428"/>
          </a:xfrm>
        </p:grpSpPr>
        <p:sp>
          <p:nvSpPr>
            <p:cNvPr id="1213" name="Google Shape;1213;p51"/>
            <p:cNvSpPr/>
            <p:nvPr/>
          </p:nvSpPr>
          <p:spPr>
            <a:xfrm rot="-5400000">
              <a:off x="1893411" y="4300306"/>
              <a:ext cx="111042" cy="247421"/>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1214" name="Google Shape;1214;p51"/>
            <p:cNvGrpSpPr/>
            <p:nvPr/>
          </p:nvGrpSpPr>
          <p:grpSpPr>
            <a:xfrm>
              <a:off x="1046480" y="3962400"/>
              <a:ext cx="936071" cy="761428"/>
              <a:chOff x="-44" y="1473"/>
              <a:chExt cx="981" cy="1105"/>
            </a:xfrm>
          </p:grpSpPr>
          <p:pic>
            <p:nvPicPr>
              <p:cNvPr id="1215" name="Google Shape;1215;p51"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1216" name="Google Shape;1216;p5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sp>
        <p:nvSpPr>
          <p:cNvPr id="1217" name="Google Shape;1217;p51"/>
          <p:cNvSpPr txBox="1"/>
          <p:nvPr/>
        </p:nvSpPr>
        <p:spPr>
          <a:xfrm>
            <a:off x="4224338" y="4381500"/>
            <a:ext cx="376237"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i="0">
                <a:solidFill>
                  <a:srgbClr val="FF0000"/>
                </a:solidFill>
                <a:latin typeface="Cabin"/>
                <a:ea typeface="Cabin"/>
                <a:cs typeface="Cabin"/>
                <a:sym typeface="Cabin"/>
              </a:rPr>
              <a:t>R</a:t>
            </a:r>
            <a:endParaRPr sz="1800" i="0">
              <a:solidFill>
                <a:schemeClr val="dk1"/>
              </a:solidFill>
              <a:latin typeface="Cabin"/>
              <a:ea typeface="Cabin"/>
              <a:cs typeface="Cabin"/>
              <a:sym typeface="Cabin"/>
            </a:endParaRPr>
          </a:p>
        </p:txBody>
      </p:sp>
      <p:sp>
        <p:nvSpPr>
          <p:cNvPr id="1218" name="Google Shape;1218;p51"/>
          <p:cNvSpPr txBox="1"/>
          <p:nvPr/>
        </p:nvSpPr>
        <p:spPr>
          <a:xfrm>
            <a:off x="3868738" y="5378450"/>
            <a:ext cx="1543050" cy="2746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1A-23-F9-CD-06-9B</a:t>
            </a:r>
            <a:endParaRPr/>
          </a:p>
        </p:txBody>
      </p:sp>
      <p:sp>
        <p:nvSpPr>
          <p:cNvPr id="1219" name="Google Shape;1219;p51"/>
          <p:cNvSpPr txBox="1"/>
          <p:nvPr/>
        </p:nvSpPr>
        <p:spPr>
          <a:xfrm>
            <a:off x="4016375" y="5205413"/>
            <a:ext cx="1322388" cy="274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222.222.222.220</a:t>
            </a:r>
            <a:endParaRPr/>
          </a:p>
        </p:txBody>
      </p:sp>
      <p:grpSp>
        <p:nvGrpSpPr>
          <p:cNvPr id="1220" name="Google Shape;1220;p51"/>
          <p:cNvGrpSpPr/>
          <p:nvPr/>
        </p:nvGrpSpPr>
        <p:grpSpPr>
          <a:xfrm>
            <a:off x="3044825" y="5794375"/>
            <a:ext cx="1541463" cy="449263"/>
            <a:chOff x="1934" y="2405"/>
            <a:chExt cx="971" cy="283"/>
          </a:xfrm>
        </p:grpSpPr>
        <p:sp>
          <p:nvSpPr>
            <p:cNvPr id="1221" name="Google Shape;1221;p51"/>
            <p:cNvSpPr txBox="1"/>
            <p:nvPr/>
          </p:nvSpPr>
          <p:spPr>
            <a:xfrm>
              <a:off x="1934" y="2405"/>
              <a:ext cx="833" cy="1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111.111.111.110</a:t>
              </a:r>
              <a:endParaRPr/>
            </a:p>
          </p:txBody>
        </p:sp>
        <p:sp>
          <p:nvSpPr>
            <p:cNvPr id="1222" name="Google Shape;1222;p51"/>
            <p:cNvSpPr txBox="1"/>
            <p:nvPr/>
          </p:nvSpPr>
          <p:spPr>
            <a:xfrm>
              <a:off x="1938" y="2515"/>
              <a:ext cx="967" cy="1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E6-E9-00-17-BB-4B</a:t>
              </a:r>
              <a:endParaRPr/>
            </a:p>
          </p:txBody>
        </p:sp>
      </p:grpSp>
      <p:sp>
        <p:nvSpPr>
          <p:cNvPr id="1223" name="Google Shape;1223;p51"/>
          <p:cNvSpPr txBox="1"/>
          <p:nvPr/>
        </p:nvSpPr>
        <p:spPr>
          <a:xfrm>
            <a:off x="952500" y="6037263"/>
            <a:ext cx="1627188" cy="274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CC-49-DE-D0-AB-7D</a:t>
            </a:r>
            <a:endParaRPr/>
          </a:p>
        </p:txBody>
      </p:sp>
      <p:sp>
        <p:nvSpPr>
          <p:cNvPr id="1224" name="Google Shape;1224;p51"/>
          <p:cNvSpPr txBox="1"/>
          <p:nvPr/>
        </p:nvSpPr>
        <p:spPr>
          <a:xfrm>
            <a:off x="942975" y="5854700"/>
            <a:ext cx="1322388" cy="2746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111.111.111.112</a:t>
            </a:r>
            <a:endParaRPr/>
          </a:p>
        </p:txBody>
      </p:sp>
      <p:sp>
        <p:nvSpPr>
          <p:cNvPr id="1225" name="Google Shape;1225;p51"/>
          <p:cNvSpPr txBox="1"/>
          <p:nvPr/>
        </p:nvSpPr>
        <p:spPr>
          <a:xfrm>
            <a:off x="709613" y="4741863"/>
            <a:ext cx="1322387" cy="274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111.111.111.111</a:t>
            </a:r>
            <a:endParaRPr/>
          </a:p>
        </p:txBody>
      </p:sp>
      <p:sp>
        <p:nvSpPr>
          <p:cNvPr id="1226" name="Google Shape;1226;p51"/>
          <p:cNvSpPr txBox="1"/>
          <p:nvPr/>
        </p:nvSpPr>
        <p:spPr>
          <a:xfrm>
            <a:off x="730250" y="4927600"/>
            <a:ext cx="1509713" cy="2746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74-29-9C-E8-FF-55</a:t>
            </a:r>
            <a:endParaRPr/>
          </a:p>
        </p:txBody>
      </p:sp>
      <p:sp>
        <p:nvSpPr>
          <p:cNvPr id="1227" name="Google Shape;1227;p51"/>
          <p:cNvSpPr/>
          <p:nvPr/>
        </p:nvSpPr>
        <p:spPr>
          <a:xfrm>
            <a:off x="2365375" y="4437063"/>
            <a:ext cx="839788" cy="1069975"/>
          </a:xfrm>
          <a:custGeom>
            <a:avLst/>
            <a:gdLst/>
            <a:ahLst/>
            <a:cxnLst/>
            <a:rect l="l" t="t" r="r" b="b"/>
            <a:pathLst>
              <a:path w="1005" h="996" extrusionOk="0">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1228" name="Google Shape;1228;p51"/>
          <p:cNvCxnSpPr/>
          <p:nvPr/>
        </p:nvCxnSpPr>
        <p:spPr>
          <a:xfrm>
            <a:off x="2062163" y="4416425"/>
            <a:ext cx="438150" cy="230188"/>
          </a:xfrm>
          <a:prstGeom prst="straightConnector1">
            <a:avLst/>
          </a:prstGeom>
          <a:noFill/>
          <a:ln w="9525" cap="flat" cmpd="sng">
            <a:solidFill>
              <a:schemeClr val="dk1"/>
            </a:solidFill>
            <a:prstDash val="solid"/>
            <a:round/>
            <a:headEnd type="none" w="med" len="med"/>
            <a:tailEnd type="none" w="med" len="med"/>
          </a:ln>
        </p:spPr>
      </p:cxnSp>
      <p:cxnSp>
        <p:nvCxnSpPr>
          <p:cNvPr id="1229" name="Google Shape;1229;p51"/>
          <p:cNvCxnSpPr/>
          <p:nvPr/>
        </p:nvCxnSpPr>
        <p:spPr>
          <a:xfrm rot="10800000" flipH="1">
            <a:off x="2185988" y="5360988"/>
            <a:ext cx="231775" cy="255587"/>
          </a:xfrm>
          <a:prstGeom prst="straightConnector1">
            <a:avLst/>
          </a:prstGeom>
          <a:noFill/>
          <a:ln w="9525" cap="flat" cmpd="sng">
            <a:solidFill>
              <a:schemeClr val="dk1"/>
            </a:solidFill>
            <a:prstDash val="solid"/>
            <a:round/>
            <a:headEnd type="none" w="med" len="med"/>
            <a:tailEnd type="none" w="med" len="med"/>
          </a:ln>
        </p:spPr>
      </p:cxnSp>
      <p:cxnSp>
        <p:nvCxnSpPr>
          <p:cNvPr id="1230" name="Google Shape;1230;p51"/>
          <p:cNvCxnSpPr/>
          <p:nvPr/>
        </p:nvCxnSpPr>
        <p:spPr>
          <a:xfrm>
            <a:off x="3184525" y="4954588"/>
            <a:ext cx="584200" cy="9525"/>
          </a:xfrm>
          <a:prstGeom prst="straightConnector1">
            <a:avLst/>
          </a:prstGeom>
          <a:noFill/>
          <a:ln w="9525" cap="flat" cmpd="sng">
            <a:solidFill>
              <a:schemeClr val="dk1"/>
            </a:solidFill>
            <a:prstDash val="solid"/>
            <a:round/>
            <a:headEnd type="none" w="med" len="med"/>
            <a:tailEnd type="none" w="med" len="med"/>
          </a:ln>
        </p:spPr>
      </p:cxnSp>
      <p:cxnSp>
        <p:nvCxnSpPr>
          <p:cNvPr id="1231" name="Google Shape;1231;p51"/>
          <p:cNvCxnSpPr/>
          <p:nvPr/>
        </p:nvCxnSpPr>
        <p:spPr>
          <a:xfrm rot="10800000">
            <a:off x="2101850" y="5711825"/>
            <a:ext cx="0" cy="163513"/>
          </a:xfrm>
          <a:prstGeom prst="straightConnector1">
            <a:avLst/>
          </a:prstGeom>
          <a:noFill/>
          <a:ln w="9525" cap="flat" cmpd="sng">
            <a:solidFill>
              <a:schemeClr val="dk1"/>
            </a:solidFill>
            <a:prstDash val="solid"/>
            <a:round/>
            <a:headEnd type="none" w="med" len="med"/>
            <a:tailEnd type="triangle" w="med" len="med"/>
          </a:ln>
        </p:spPr>
      </p:cxnSp>
      <p:cxnSp>
        <p:nvCxnSpPr>
          <p:cNvPr id="1232" name="Google Shape;1232;p51"/>
          <p:cNvCxnSpPr/>
          <p:nvPr/>
        </p:nvCxnSpPr>
        <p:spPr>
          <a:xfrm rot="10800000">
            <a:off x="1976438" y="4489450"/>
            <a:ext cx="0" cy="398463"/>
          </a:xfrm>
          <a:prstGeom prst="straightConnector1">
            <a:avLst/>
          </a:prstGeom>
          <a:noFill/>
          <a:ln w="9525" cap="flat" cmpd="sng">
            <a:solidFill>
              <a:schemeClr val="dk1"/>
            </a:solidFill>
            <a:prstDash val="solid"/>
            <a:round/>
            <a:headEnd type="none" w="med" len="med"/>
            <a:tailEnd type="triangle" w="med" len="med"/>
          </a:ln>
        </p:spPr>
      </p:cxnSp>
      <p:cxnSp>
        <p:nvCxnSpPr>
          <p:cNvPr id="1233" name="Google Shape;1233;p51"/>
          <p:cNvCxnSpPr/>
          <p:nvPr/>
        </p:nvCxnSpPr>
        <p:spPr>
          <a:xfrm>
            <a:off x="3854450" y="5021263"/>
            <a:ext cx="0" cy="750887"/>
          </a:xfrm>
          <a:prstGeom prst="straightConnector1">
            <a:avLst/>
          </a:prstGeom>
          <a:noFill/>
          <a:ln w="9525" cap="flat" cmpd="sng">
            <a:solidFill>
              <a:schemeClr val="dk1"/>
            </a:solidFill>
            <a:prstDash val="solid"/>
            <a:round/>
            <a:headEnd type="triangle" w="med" len="med"/>
            <a:tailEnd type="none" w="med" len="med"/>
          </a:ln>
        </p:spPr>
      </p:cxnSp>
      <p:cxnSp>
        <p:nvCxnSpPr>
          <p:cNvPr id="1234" name="Google Shape;1234;p51"/>
          <p:cNvCxnSpPr/>
          <p:nvPr/>
        </p:nvCxnSpPr>
        <p:spPr>
          <a:xfrm rot="10800000">
            <a:off x="4935538" y="5011738"/>
            <a:ext cx="4762" cy="220662"/>
          </a:xfrm>
          <a:prstGeom prst="straightConnector1">
            <a:avLst/>
          </a:prstGeom>
          <a:noFill/>
          <a:ln w="9525" cap="flat" cmpd="sng">
            <a:solidFill>
              <a:schemeClr val="dk1"/>
            </a:solidFill>
            <a:prstDash val="solid"/>
            <a:round/>
            <a:headEnd type="none" w="med" len="med"/>
            <a:tailEnd type="triangle" w="med" len="med"/>
          </a:ln>
        </p:spPr>
      </p:cxnSp>
      <p:sp>
        <p:nvSpPr>
          <p:cNvPr id="1235" name="Google Shape;1235;p51"/>
          <p:cNvSpPr txBox="1"/>
          <p:nvPr/>
        </p:nvSpPr>
        <p:spPr>
          <a:xfrm>
            <a:off x="719138" y="4156075"/>
            <a:ext cx="390525" cy="4619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i="0">
                <a:solidFill>
                  <a:srgbClr val="FF0000"/>
                </a:solidFill>
                <a:latin typeface="Cabin"/>
                <a:ea typeface="Cabin"/>
                <a:cs typeface="Cabin"/>
                <a:sym typeface="Cabin"/>
              </a:rPr>
              <a:t>A</a:t>
            </a:r>
            <a:endParaRPr/>
          </a:p>
        </p:txBody>
      </p:sp>
      <p:cxnSp>
        <p:nvCxnSpPr>
          <p:cNvPr id="1236" name="Google Shape;1236;p51"/>
          <p:cNvCxnSpPr/>
          <p:nvPr/>
        </p:nvCxnSpPr>
        <p:spPr>
          <a:xfrm>
            <a:off x="5045075" y="4921250"/>
            <a:ext cx="1198563" cy="0"/>
          </a:xfrm>
          <a:prstGeom prst="straightConnector1">
            <a:avLst/>
          </a:prstGeom>
          <a:noFill/>
          <a:ln w="9525" cap="flat" cmpd="sng">
            <a:solidFill>
              <a:schemeClr val="dk1"/>
            </a:solidFill>
            <a:prstDash val="solid"/>
            <a:round/>
            <a:headEnd type="none" w="med" len="med"/>
            <a:tailEnd type="none" w="med" len="med"/>
          </a:ln>
        </p:spPr>
      </p:cxnSp>
      <p:grpSp>
        <p:nvGrpSpPr>
          <p:cNvPr id="1237" name="Google Shape;1237;p51"/>
          <p:cNvGrpSpPr/>
          <p:nvPr/>
        </p:nvGrpSpPr>
        <p:grpSpPr>
          <a:xfrm>
            <a:off x="7372350" y="4845050"/>
            <a:ext cx="1558925" cy="460375"/>
            <a:chOff x="4351" y="2786"/>
            <a:chExt cx="982" cy="290"/>
          </a:xfrm>
        </p:grpSpPr>
        <p:sp>
          <p:nvSpPr>
            <p:cNvPr id="1238" name="Google Shape;1238;p51"/>
            <p:cNvSpPr txBox="1"/>
            <p:nvPr/>
          </p:nvSpPr>
          <p:spPr>
            <a:xfrm>
              <a:off x="4352" y="2786"/>
              <a:ext cx="833" cy="1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222.222.222.222</a:t>
              </a:r>
              <a:endParaRPr/>
            </a:p>
          </p:txBody>
        </p:sp>
        <p:sp>
          <p:nvSpPr>
            <p:cNvPr id="1239" name="Google Shape;1239;p51"/>
            <p:cNvSpPr txBox="1"/>
            <p:nvPr/>
          </p:nvSpPr>
          <p:spPr>
            <a:xfrm>
              <a:off x="4351" y="2904"/>
              <a:ext cx="982" cy="1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49-BD-D2-C7-56-2A</a:t>
              </a:r>
              <a:endParaRPr/>
            </a:p>
          </p:txBody>
        </p:sp>
      </p:grpSp>
      <p:cxnSp>
        <p:nvCxnSpPr>
          <p:cNvPr id="1240" name="Google Shape;1240;p51"/>
          <p:cNvCxnSpPr/>
          <p:nvPr/>
        </p:nvCxnSpPr>
        <p:spPr>
          <a:xfrm rot="10800000" flipH="1">
            <a:off x="6943725" y="4416425"/>
            <a:ext cx="450850" cy="317500"/>
          </a:xfrm>
          <a:prstGeom prst="straightConnector1">
            <a:avLst/>
          </a:prstGeom>
          <a:noFill/>
          <a:ln w="9525" cap="flat" cmpd="sng">
            <a:solidFill>
              <a:schemeClr val="dk1"/>
            </a:solidFill>
            <a:prstDash val="solid"/>
            <a:round/>
            <a:headEnd type="none" w="med" len="med"/>
            <a:tailEnd type="none" w="med" len="med"/>
          </a:ln>
        </p:spPr>
      </p:cxnSp>
      <p:cxnSp>
        <p:nvCxnSpPr>
          <p:cNvPr id="1241" name="Google Shape;1241;p51"/>
          <p:cNvCxnSpPr/>
          <p:nvPr/>
        </p:nvCxnSpPr>
        <p:spPr>
          <a:xfrm rot="10800000">
            <a:off x="7469188" y="4492625"/>
            <a:ext cx="11112" cy="388938"/>
          </a:xfrm>
          <a:prstGeom prst="straightConnector1">
            <a:avLst/>
          </a:prstGeom>
          <a:noFill/>
          <a:ln w="9525" cap="flat" cmpd="sng">
            <a:solidFill>
              <a:schemeClr val="dk1"/>
            </a:solidFill>
            <a:prstDash val="solid"/>
            <a:round/>
            <a:headEnd type="none" w="med" len="med"/>
            <a:tailEnd type="triangle" w="med" len="med"/>
          </a:ln>
        </p:spPr>
      </p:cxnSp>
      <p:sp>
        <p:nvSpPr>
          <p:cNvPr id="1242" name="Google Shape;1242;p51"/>
          <p:cNvSpPr txBox="1"/>
          <p:nvPr/>
        </p:nvSpPr>
        <p:spPr>
          <a:xfrm>
            <a:off x="7073900" y="5811838"/>
            <a:ext cx="1322388" cy="274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222.222.222.221</a:t>
            </a:r>
            <a:endParaRPr/>
          </a:p>
        </p:txBody>
      </p:sp>
      <p:sp>
        <p:nvSpPr>
          <p:cNvPr id="1243" name="Google Shape;1243;p51"/>
          <p:cNvSpPr txBox="1"/>
          <p:nvPr/>
        </p:nvSpPr>
        <p:spPr>
          <a:xfrm>
            <a:off x="7077075" y="5986463"/>
            <a:ext cx="1501775" cy="274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88-B2-2F-54-1A-0F</a:t>
            </a:r>
            <a:endParaRPr/>
          </a:p>
        </p:txBody>
      </p:sp>
      <p:cxnSp>
        <p:nvCxnSpPr>
          <p:cNvPr id="1244" name="Google Shape;1244;p51"/>
          <p:cNvCxnSpPr/>
          <p:nvPr/>
        </p:nvCxnSpPr>
        <p:spPr>
          <a:xfrm rot="10800000">
            <a:off x="6873875" y="5313363"/>
            <a:ext cx="254000" cy="250825"/>
          </a:xfrm>
          <a:prstGeom prst="straightConnector1">
            <a:avLst/>
          </a:prstGeom>
          <a:noFill/>
          <a:ln w="9525" cap="flat" cmpd="sng">
            <a:solidFill>
              <a:schemeClr val="dk1"/>
            </a:solidFill>
            <a:prstDash val="solid"/>
            <a:round/>
            <a:headEnd type="none" w="med" len="med"/>
            <a:tailEnd type="none" w="med" len="med"/>
          </a:ln>
        </p:spPr>
      </p:cxnSp>
      <p:cxnSp>
        <p:nvCxnSpPr>
          <p:cNvPr id="1245" name="Google Shape;1245;p51"/>
          <p:cNvCxnSpPr/>
          <p:nvPr/>
        </p:nvCxnSpPr>
        <p:spPr>
          <a:xfrm flipH="1">
            <a:off x="7208838" y="5654675"/>
            <a:ext cx="4762" cy="201613"/>
          </a:xfrm>
          <a:prstGeom prst="straightConnector1">
            <a:avLst/>
          </a:prstGeom>
          <a:noFill/>
          <a:ln w="9525" cap="flat" cmpd="sng">
            <a:solidFill>
              <a:schemeClr val="dk1"/>
            </a:solidFill>
            <a:prstDash val="solid"/>
            <a:round/>
            <a:headEnd type="triangle" w="med" len="med"/>
            <a:tailEnd type="none" w="med" len="med"/>
          </a:ln>
        </p:spPr>
      </p:cxnSp>
      <p:sp>
        <p:nvSpPr>
          <p:cNvPr id="1246" name="Google Shape;1246;p51"/>
          <p:cNvSpPr/>
          <p:nvPr/>
        </p:nvSpPr>
        <p:spPr>
          <a:xfrm>
            <a:off x="6203950" y="4440238"/>
            <a:ext cx="765175" cy="1081087"/>
          </a:xfrm>
          <a:custGeom>
            <a:avLst/>
            <a:gdLst/>
            <a:ahLst/>
            <a:cxnLst/>
            <a:rect l="l" t="t" r="r" b="b"/>
            <a:pathLst>
              <a:path w="1005" h="996" extrusionOk="0">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247" name="Google Shape;1247;p51"/>
          <p:cNvSpPr txBox="1"/>
          <p:nvPr/>
        </p:nvSpPr>
        <p:spPr>
          <a:xfrm>
            <a:off x="8307388" y="4073525"/>
            <a:ext cx="357187" cy="4619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i="0">
                <a:solidFill>
                  <a:srgbClr val="FF0000"/>
                </a:solidFill>
                <a:latin typeface="Cabin"/>
                <a:ea typeface="Cabin"/>
                <a:cs typeface="Cabin"/>
                <a:sym typeface="Cabin"/>
              </a:rPr>
              <a:t>B</a:t>
            </a:r>
            <a:endParaRPr/>
          </a:p>
        </p:txBody>
      </p:sp>
      <p:grpSp>
        <p:nvGrpSpPr>
          <p:cNvPr id="1248" name="Google Shape;1248;p51"/>
          <p:cNvGrpSpPr/>
          <p:nvPr/>
        </p:nvGrpSpPr>
        <p:grpSpPr>
          <a:xfrm>
            <a:off x="7178675" y="4033838"/>
            <a:ext cx="1009650" cy="854075"/>
            <a:chOff x="7179310" y="4033520"/>
            <a:chExt cx="1009650" cy="855028"/>
          </a:xfrm>
        </p:grpSpPr>
        <p:grpSp>
          <p:nvGrpSpPr>
            <p:cNvPr id="1249" name="Google Shape;1249;p51"/>
            <p:cNvGrpSpPr/>
            <p:nvPr/>
          </p:nvGrpSpPr>
          <p:grpSpPr>
            <a:xfrm>
              <a:off x="7179310" y="4033520"/>
              <a:ext cx="1009650" cy="855028"/>
              <a:chOff x="-44" y="1473"/>
              <a:chExt cx="981" cy="1105"/>
            </a:xfrm>
          </p:grpSpPr>
          <p:pic>
            <p:nvPicPr>
              <p:cNvPr id="1250" name="Google Shape;1250;p5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251" name="Google Shape;1251;p5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1252" name="Google Shape;1252;p51"/>
            <p:cNvSpPr/>
            <p:nvPr/>
          </p:nvSpPr>
          <p:spPr>
            <a:xfrm rot="-5400000">
              <a:off x="7438796" y="4309366"/>
              <a:ext cx="127142" cy="195263"/>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253" name="Google Shape;1253;p51"/>
          <p:cNvGrpSpPr/>
          <p:nvPr/>
        </p:nvGrpSpPr>
        <p:grpSpPr>
          <a:xfrm>
            <a:off x="3757614" y="4714875"/>
            <a:ext cx="1292225" cy="425450"/>
            <a:chOff x="4011932" y="3379152"/>
            <a:chExt cx="1262062" cy="390207"/>
          </a:xfrm>
        </p:grpSpPr>
        <p:sp>
          <p:nvSpPr>
            <p:cNvPr id="1254" name="Google Shape;1254;p51"/>
            <p:cNvSpPr/>
            <p:nvPr/>
          </p:nvSpPr>
          <p:spPr>
            <a:xfrm rot="-5400000">
              <a:off x="5112252" y="3476577"/>
              <a:ext cx="128128" cy="195356"/>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1255" name="Google Shape;1255;p51"/>
            <p:cNvGrpSpPr/>
            <p:nvPr/>
          </p:nvGrpSpPr>
          <p:grpSpPr>
            <a:xfrm>
              <a:off x="4197985" y="3379152"/>
              <a:ext cx="892174" cy="390207"/>
              <a:chOff x="4650" y="1129"/>
              <a:chExt cx="246" cy="95"/>
            </a:xfrm>
          </p:grpSpPr>
          <p:sp>
            <p:nvSpPr>
              <p:cNvPr id="1256" name="Google Shape;1256;p51"/>
              <p:cNvSpPr/>
              <p:nvPr/>
            </p:nvSpPr>
            <p:spPr>
              <a:xfrm>
                <a:off x="4651" y="1171"/>
                <a:ext cx="244" cy="53"/>
              </a:xfrm>
              <a:prstGeom prst="ellipse">
                <a:avLst/>
              </a:prstGeom>
              <a:gradFill>
                <a:gsLst>
                  <a:gs pos="0">
                    <a:schemeClr val="hlink"/>
                  </a:gs>
                  <a:gs pos="100000">
                    <a:srgbClr val="FFFFFF"/>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chemeClr val="dk1"/>
                  </a:solidFill>
                  <a:latin typeface="Times New Roman"/>
                  <a:ea typeface="Times New Roman"/>
                  <a:cs typeface="Times New Roman"/>
                  <a:sym typeface="Times New Roman"/>
                </a:endParaRPr>
              </a:p>
            </p:txBody>
          </p:sp>
          <p:sp>
            <p:nvSpPr>
              <p:cNvPr id="1257" name="Google Shape;1257;p51"/>
              <p:cNvSpPr/>
              <p:nvPr/>
            </p:nvSpPr>
            <p:spPr>
              <a:xfrm>
                <a:off x="4651" y="1165"/>
                <a:ext cx="245" cy="33"/>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chemeClr val="dk1"/>
                  </a:solidFill>
                  <a:latin typeface="Times New Roman"/>
                  <a:ea typeface="Times New Roman"/>
                  <a:cs typeface="Times New Roman"/>
                  <a:sym typeface="Times New Roman"/>
                </a:endParaRPr>
              </a:p>
            </p:txBody>
          </p:sp>
          <p:sp>
            <p:nvSpPr>
              <p:cNvPr id="1258" name="Google Shape;1258;p51"/>
              <p:cNvSpPr/>
              <p:nvPr/>
            </p:nvSpPr>
            <p:spPr>
              <a:xfrm>
                <a:off x="4650" y="1129"/>
                <a:ext cx="244" cy="62"/>
              </a:xfrm>
              <a:prstGeom prst="ellipse">
                <a:avLst/>
              </a:prstGeom>
              <a:gradFill>
                <a:gsLst>
                  <a:gs pos="0">
                    <a:schemeClr val="hlink"/>
                  </a:gs>
                  <a:gs pos="100000">
                    <a:srgbClr val="FFFFFF"/>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chemeClr val="dk1"/>
                  </a:solidFill>
                  <a:latin typeface="Times New Roman"/>
                  <a:ea typeface="Times New Roman"/>
                  <a:cs typeface="Times New Roman"/>
                  <a:sym typeface="Times New Roman"/>
                </a:endParaRPr>
              </a:p>
            </p:txBody>
          </p:sp>
          <p:grpSp>
            <p:nvGrpSpPr>
              <p:cNvPr id="1259" name="Google Shape;1259;p51"/>
              <p:cNvGrpSpPr/>
              <p:nvPr/>
            </p:nvGrpSpPr>
            <p:grpSpPr>
              <a:xfrm>
                <a:off x="4699" y="1145"/>
                <a:ext cx="138" cy="29"/>
                <a:chOff x="2468" y="1332"/>
                <a:chExt cx="310" cy="60"/>
              </a:xfrm>
            </p:grpSpPr>
            <p:sp>
              <p:nvSpPr>
                <p:cNvPr id="1260" name="Google Shape;1260;p51"/>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261" name="Google Shape;1261;p51"/>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cxnSp>
            <p:nvCxnSpPr>
              <p:cNvPr id="1262" name="Google Shape;1262;p51"/>
              <p:cNvCxnSpPr/>
              <p:nvPr/>
            </p:nvCxnSpPr>
            <p:spPr>
              <a:xfrm>
                <a:off x="4651" y="1158"/>
                <a:ext cx="0" cy="42"/>
              </a:xfrm>
              <a:prstGeom prst="straightConnector1">
                <a:avLst/>
              </a:prstGeom>
              <a:noFill/>
              <a:ln w="9525" cap="flat" cmpd="sng">
                <a:solidFill>
                  <a:schemeClr val="dk1"/>
                </a:solidFill>
                <a:prstDash val="solid"/>
                <a:round/>
                <a:headEnd type="none" w="med" len="med"/>
                <a:tailEnd type="none" w="med" len="med"/>
              </a:ln>
            </p:spPr>
          </p:cxnSp>
          <p:cxnSp>
            <p:nvCxnSpPr>
              <p:cNvPr id="1263" name="Google Shape;1263;p51"/>
              <p:cNvCxnSpPr/>
              <p:nvPr/>
            </p:nvCxnSpPr>
            <p:spPr>
              <a:xfrm>
                <a:off x="4894" y="1160"/>
                <a:ext cx="0" cy="41"/>
              </a:xfrm>
              <a:prstGeom prst="straightConnector1">
                <a:avLst/>
              </a:prstGeom>
              <a:noFill/>
              <a:ln w="9525" cap="flat" cmpd="sng">
                <a:solidFill>
                  <a:schemeClr val="dk1"/>
                </a:solidFill>
                <a:prstDash val="solid"/>
                <a:round/>
                <a:headEnd type="none" w="med" len="med"/>
                <a:tailEnd type="none" w="med" len="med"/>
              </a:ln>
            </p:spPr>
          </p:cxnSp>
        </p:grpSp>
        <p:sp>
          <p:nvSpPr>
            <p:cNvPr id="1264" name="Google Shape;1264;p51"/>
            <p:cNvSpPr/>
            <p:nvPr/>
          </p:nvSpPr>
          <p:spPr>
            <a:xfrm rot="-5400000">
              <a:off x="4046274" y="3486041"/>
              <a:ext cx="126671" cy="195356"/>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265" name="Google Shape;1265;p51"/>
          <p:cNvGrpSpPr/>
          <p:nvPr/>
        </p:nvGrpSpPr>
        <p:grpSpPr>
          <a:xfrm>
            <a:off x="1482725" y="5313363"/>
            <a:ext cx="701675" cy="517525"/>
            <a:chOff x="1046480" y="3962400"/>
            <a:chExt cx="1026163" cy="761428"/>
          </a:xfrm>
        </p:grpSpPr>
        <p:sp>
          <p:nvSpPr>
            <p:cNvPr id="1266" name="Google Shape;1266;p51"/>
            <p:cNvSpPr/>
            <p:nvPr/>
          </p:nvSpPr>
          <p:spPr>
            <a:xfrm rot="-5400000">
              <a:off x="1893548" y="4299487"/>
              <a:ext cx="109776" cy="248414"/>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1267" name="Google Shape;1267;p51"/>
            <p:cNvGrpSpPr/>
            <p:nvPr/>
          </p:nvGrpSpPr>
          <p:grpSpPr>
            <a:xfrm>
              <a:off x="1046480" y="3962400"/>
              <a:ext cx="936071" cy="761428"/>
              <a:chOff x="-44" y="1473"/>
              <a:chExt cx="981" cy="1105"/>
            </a:xfrm>
          </p:grpSpPr>
          <p:pic>
            <p:nvPicPr>
              <p:cNvPr id="1268" name="Google Shape;1268;p51"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1269" name="Google Shape;1269;p5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sp>
        <p:nvSpPr>
          <p:cNvPr id="1270" name="Google Shape;1270;p51"/>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Link Layer</a:t>
            </a:r>
            <a:endParaRPr/>
          </a:p>
        </p:txBody>
      </p:sp>
      <p:sp>
        <p:nvSpPr>
          <p:cNvPr id="1271" name="Google Shape;1271;p51"/>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5-</a:t>
            </a:r>
            <a:fld id="{00000000-1234-1234-1234-123412341234}" type="slidenum">
              <a:rPr lang="en-US" sz="1200" i="0">
                <a:solidFill>
                  <a:schemeClr val="dk1"/>
                </a:solidFill>
                <a:latin typeface="Arial"/>
                <a:ea typeface="Arial"/>
                <a:cs typeface="Arial"/>
                <a:sym typeface="Arial"/>
              </a:rPr>
              <a:t>43</a:t>
            </a:fld>
            <a:endParaRPr sz="1200" i="0">
              <a:solidFill>
                <a:schemeClr val="dk1"/>
              </a:solidFill>
              <a:latin typeface="Arial"/>
              <a:ea typeface="Arial"/>
              <a:cs typeface="Arial"/>
              <a:sym typeface="Arial"/>
            </a:endParaRPr>
          </a:p>
        </p:txBody>
      </p:sp>
      <p:sp>
        <p:nvSpPr>
          <p:cNvPr id="1272" name="Google Shape;1272;p51"/>
          <p:cNvSpPr txBox="1">
            <a:spLocks noGrp="1"/>
          </p:cNvSpPr>
          <p:nvPr>
            <p:ph type="title"/>
          </p:nvPr>
        </p:nvSpPr>
        <p:spPr>
          <a:xfrm>
            <a:off x="533400" y="0"/>
            <a:ext cx="8001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0" i="0" u="none" strike="noStrike" cap="none">
                <a:solidFill>
                  <a:srgbClr val="000099"/>
                </a:solidFill>
                <a:latin typeface="Cabin"/>
                <a:ea typeface="Cabin"/>
                <a:cs typeface="Cabin"/>
                <a:sym typeface="Cabin"/>
              </a:rPr>
              <a:t>Addressing: routing to another LAN</a:t>
            </a:r>
            <a:endParaRPr/>
          </a:p>
        </p:txBody>
      </p:sp>
      <p:sp>
        <p:nvSpPr>
          <p:cNvPr id="1273" name="Google Shape;1273;p51"/>
          <p:cNvSpPr/>
          <p:nvPr/>
        </p:nvSpPr>
        <p:spPr>
          <a:xfrm>
            <a:off x="706438" y="1084263"/>
            <a:ext cx="7772400" cy="5508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1300"/>
              <a:buFont typeface="Noto Sans Symbols"/>
              <a:buChar char="❖"/>
            </a:pPr>
            <a:r>
              <a:rPr lang="en-US" sz="2000" i="0">
                <a:solidFill>
                  <a:schemeClr val="dk1"/>
                </a:solidFill>
                <a:latin typeface="Cabin"/>
                <a:ea typeface="Cabin"/>
                <a:cs typeface="Cabin"/>
                <a:sym typeface="Cabin"/>
              </a:rPr>
              <a:t>R forwards datagram with IP source A, destination B </a:t>
            </a:r>
            <a:endParaRPr/>
          </a:p>
        </p:txBody>
      </p:sp>
      <p:sp>
        <p:nvSpPr>
          <p:cNvPr id="1274" name="Google Shape;1274;p51"/>
          <p:cNvSpPr/>
          <p:nvPr/>
        </p:nvSpPr>
        <p:spPr>
          <a:xfrm>
            <a:off x="719138" y="1441450"/>
            <a:ext cx="7772400" cy="722313"/>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1300"/>
              <a:buFont typeface="Noto Sans Symbols"/>
              <a:buChar char="❖"/>
            </a:pPr>
            <a:r>
              <a:rPr lang="en-US" sz="2000" i="0">
                <a:solidFill>
                  <a:schemeClr val="dk1"/>
                </a:solidFill>
                <a:latin typeface="Cabin"/>
                <a:ea typeface="Cabin"/>
                <a:cs typeface="Cabin"/>
                <a:sym typeface="Cabin"/>
              </a:rPr>
              <a:t>R creates link-layer frame with B's MAC address as dest, frame contains A-to-B IP datagram</a:t>
            </a:r>
            <a:endParaRPr sz="2800" i="0">
              <a:solidFill>
                <a:schemeClr val="dk1"/>
              </a:solidFill>
              <a:latin typeface="Cabin"/>
              <a:ea typeface="Cabin"/>
              <a:cs typeface="Cabin"/>
              <a:sym typeface="Cabin"/>
            </a:endParaRPr>
          </a:p>
        </p:txBody>
      </p:sp>
      <p:sp>
        <p:nvSpPr>
          <p:cNvPr id="1275" name="Google Shape;1275;p51"/>
          <p:cNvSpPr/>
          <p:nvPr/>
        </p:nvSpPr>
        <p:spPr>
          <a:xfrm>
            <a:off x="6719888" y="2897188"/>
            <a:ext cx="314325" cy="792162"/>
          </a:xfrm>
          <a:prstGeom prst="downArrow">
            <a:avLst>
              <a:gd name="adj1" fmla="val 50000"/>
              <a:gd name="adj2" fmla="val 63005"/>
            </a:avLst>
          </a:prstGeom>
          <a:gradFill>
            <a:gsLst>
              <a:gs pos="0">
                <a:schemeClr val="lt1"/>
              </a:gs>
              <a:gs pos="100000">
                <a:srgbClr val="FF0000"/>
              </a:gs>
            </a:gsLst>
            <a:lin ang="5400000" scaled="0"/>
          </a:gra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1276" name="Google Shape;1276;p51"/>
          <p:cNvGrpSpPr/>
          <p:nvPr/>
        </p:nvGrpSpPr>
        <p:grpSpPr>
          <a:xfrm>
            <a:off x="6226175" y="2454275"/>
            <a:ext cx="2011363" cy="760413"/>
            <a:chOff x="1197" y="1665"/>
            <a:chExt cx="1267" cy="479"/>
          </a:xfrm>
        </p:grpSpPr>
        <p:grpSp>
          <p:nvGrpSpPr>
            <p:cNvPr id="1277" name="Google Shape;1277;p51"/>
            <p:cNvGrpSpPr/>
            <p:nvPr/>
          </p:nvGrpSpPr>
          <p:grpSpPr>
            <a:xfrm>
              <a:off x="1231" y="1990"/>
              <a:ext cx="691" cy="154"/>
              <a:chOff x="1231" y="1990"/>
              <a:chExt cx="691" cy="154"/>
            </a:xfrm>
          </p:grpSpPr>
          <p:sp>
            <p:nvSpPr>
              <p:cNvPr id="1278" name="Google Shape;1278;p51"/>
              <p:cNvSpPr/>
              <p:nvPr/>
            </p:nvSpPr>
            <p:spPr>
              <a:xfrm>
                <a:off x="1231" y="1991"/>
                <a:ext cx="691" cy="153"/>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1279" name="Google Shape;1279;p51"/>
              <p:cNvCxnSpPr/>
              <p:nvPr/>
            </p:nvCxnSpPr>
            <p:spPr>
              <a:xfrm>
                <a:off x="1337" y="1990"/>
                <a:ext cx="0" cy="152"/>
              </a:xfrm>
              <a:prstGeom prst="straightConnector1">
                <a:avLst/>
              </a:prstGeom>
              <a:noFill/>
              <a:ln w="19050" cap="flat" cmpd="sng">
                <a:solidFill>
                  <a:schemeClr val="lt1"/>
                </a:solidFill>
                <a:prstDash val="solid"/>
                <a:round/>
                <a:headEnd type="none" w="med" len="med"/>
                <a:tailEnd type="none" w="med" len="med"/>
              </a:ln>
            </p:spPr>
          </p:cxnSp>
          <p:cxnSp>
            <p:nvCxnSpPr>
              <p:cNvPr id="1280" name="Google Shape;1280;p51"/>
              <p:cNvCxnSpPr/>
              <p:nvPr/>
            </p:nvCxnSpPr>
            <p:spPr>
              <a:xfrm>
                <a:off x="1427" y="1992"/>
                <a:ext cx="0" cy="152"/>
              </a:xfrm>
              <a:prstGeom prst="straightConnector1">
                <a:avLst/>
              </a:prstGeom>
              <a:noFill/>
              <a:ln w="19050" cap="flat" cmpd="sng">
                <a:solidFill>
                  <a:schemeClr val="lt1"/>
                </a:solidFill>
                <a:prstDash val="solid"/>
                <a:round/>
                <a:headEnd type="none" w="med" len="med"/>
                <a:tailEnd type="none" w="med" len="med"/>
              </a:ln>
            </p:spPr>
          </p:cxnSp>
        </p:grpSp>
        <p:sp>
          <p:nvSpPr>
            <p:cNvPr id="1281" name="Google Shape;1281;p51"/>
            <p:cNvSpPr txBox="1"/>
            <p:nvPr/>
          </p:nvSpPr>
          <p:spPr>
            <a:xfrm>
              <a:off x="1197" y="1665"/>
              <a:ext cx="1267" cy="2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IP src: 111.111.111.111</a:t>
              </a:r>
              <a:endParaRPr/>
            </a:p>
            <a:p>
              <a:pPr marL="0" marR="0" lvl="0" indent="0" algn="l" rtl="0">
                <a:spcBef>
                  <a:spcPts val="0"/>
                </a:spcBef>
                <a:spcAft>
                  <a:spcPts val="0"/>
                </a:spcAft>
                <a:buNone/>
              </a:pPr>
              <a:r>
                <a:rPr lang="en-US" sz="1200" i="0">
                  <a:solidFill>
                    <a:schemeClr val="dk1"/>
                  </a:solidFill>
                  <a:latin typeface="Arial"/>
                  <a:ea typeface="Arial"/>
                  <a:cs typeface="Arial"/>
                  <a:sym typeface="Arial"/>
                </a:rPr>
                <a:t>   IP dest: 222.222.222.222</a:t>
              </a:r>
              <a:endParaRPr/>
            </a:p>
          </p:txBody>
        </p:sp>
      </p:grpSp>
      <p:grpSp>
        <p:nvGrpSpPr>
          <p:cNvPr id="1282" name="Google Shape;1282;p51"/>
          <p:cNvGrpSpPr/>
          <p:nvPr/>
        </p:nvGrpSpPr>
        <p:grpSpPr>
          <a:xfrm>
            <a:off x="6350000" y="2705100"/>
            <a:ext cx="146050" cy="385763"/>
            <a:chOff x="1272" y="1762"/>
            <a:chExt cx="92" cy="243"/>
          </a:xfrm>
        </p:grpSpPr>
        <p:cxnSp>
          <p:nvCxnSpPr>
            <p:cNvPr id="1283" name="Google Shape;1283;p51"/>
            <p:cNvCxnSpPr/>
            <p:nvPr/>
          </p:nvCxnSpPr>
          <p:spPr>
            <a:xfrm>
              <a:off x="1272" y="1762"/>
              <a:ext cx="0" cy="243"/>
            </a:xfrm>
            <a:prstGeom prst="straightConnector1">
              <a:avLst/>
            </a:prstGeom>
            <a:noFill/>
            <a:ln w="9525" cap="flat" cmpd="sng">
              <a:solidFill>
                <a:schemeClr val="dk1"/>
              </a:solidFill>
              <a:prstDash val="solid"/>
              <a:round/>
              <a:headEnd type="none" w="med" len="med"/>
              <a:tailEnd type="triangle" w="med" len="med"/>
            </a:ln>
          </p:spPr>
        </p:cxnSp>
        <p:cxnSp>
          <p:nvCxnSpPr>
            <p:cNvPr id="1284" name="Google Shape;1284;p51"/>
            <p:cNvCxnSpPr/>
            <p:nvPr/>
          </p:nvCxnSpPr>
          <p:spPr>
            <a:xfrm>
              <a:off x="1364" y="1878"/>
              <a:ext cx="0" cy="126"/>
            </a:xfrm>
            <a:prstGeom prst="straightConnector1">
              <a:avLst/>
            </a:prstGeom>
            <a:noFill/>
            <a:ln w="9525" cap="flat" cmpd="sng">
              <a:solidFill>
                <a:schemeClr val="dk1"/>
              </a:solidFill>
              <a:prstDash val="solid"/>
              <a:round/>
              <a:headEnd type="none" w="med" len="med"/>
              <a:tailEnd type="triangle" w="med" len="med"/>
            </a:ln>
          </p:spPr>
        </p:cxnSp>
      </p:grpSp>
      <p:grpSp>
        <p:nvGrpSpPr>
          <p:cNvPr id="1285" name="Google Shape;1285;p51"/>
          <p:cNvGrpSpPr/>
          <p:nvPr/>
        </p:nvGrpSpPr>
        <p:grpSpPr>
          <a:xfrm>
            <a:off x="5800725" y="2046288"/>
            <a:ext cx="2398713" cy="1519237"/>
            <a:chOff x="931" y="1414"/>
            <a:chExt cx="1511" cy="957"/>
          </a:xfrm>
        </p:grpSpPr>
        <p:sp>
          <p:nvSpPr>
            <p:cNvPr id="1286" name="Google Shape;1286;p51"/>
            <p:cNvSpPr txBox="1"/>
            <p:nvPr/>
          </p:nvSpPr>
          <p:spPr>
            <a:xfrm>
              <a:off x="931" y="1414"/>
              <a:ext cx="1511" cy="4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chemeClr val="dk1"/>
                  </a:solidFill>
                  <a:latin typeface="Arial"/>
                  <a:ea typeface="Arial"/>
                  <a:cs typeface="Arial"/>
                  <a:sym typeface="Arial"/>
                </a:rPr>
                <a:t>MAC src: </a:t>
              </a:r>
              <a:r>
                <a:rPr lang="en-US" sz="1200" i="0">
                  <a:solidFill>
                    <a:srgbClr val="FF0000"/>
                  </a:solidFill>
                  <a:latin typeface="Arial"/>
                  <a:ea typeface="Arial"/>
                  <a:cs typeface="Arial"/>
                  <a:sym typeface="Arial"/>
                </a:rPr>
                <a:t>1A-23-F9-CD-06-9B</a:t>
              </a:r>
              <a:endParaRPr/>
            </a:p>
            <a:p>
              <a:pPr marL="0" marR="0" lvl="0" indent="0" algn="l" rtl="0">
                <a:spcBef>
                  <a:spcPts val="0"/>
                </a:spcBef>
                <a:spcAft>
                  <a:spcPts val="0"/>
                </a:spcAft>
                <a:buNone/>
              </a:pPr>
              <a:r>
                <a:rPr lang="en-US" sz="1200" i="0">
                  <a:solidFill>
                    <a:schemeClr val="dk1"/>
                  </a:solidFill>
                  <a:latin typeface="Arial"/>
                  <a:ea typeface="Arial"/>
                  <a:cs typeface="Arial"/>
                  <a:sym typeface="Arial"/>
                </a:rPr>
                <a:t>  MAC dest: </a:t>
              </a:r>
              <a:r>
                <a:rPr lang="en-US" sz="1200" i="0">
                  <a:solidFill>
                    <a:srgbClr val="FF0000"/>
                  </a:solidFill>
                  <a:latin typeface="Arial"/>
                  <a:ea typeface="Arial"/>
                  <a:cs typeface="Arial"/>
                  <a:sym typeface="Arial"/>
                </a:rPr>
                <a:t>49-BD-D2-C7-56-2A</a:t>
              </a:r>
              <a:endParaRPr/>
            </a:p>
            <a:p>
              <a:pPr marL="0" marR="0" lvl="0" indent="0" algn="l" rtl="0">
                <a:spcBef>
                  <a:spcPts val="0"/>
                </a:spcBef>
                <a:spcAft>
                  <a:spcPts val="0"/>
                </a:spcAft>
                <a:buNone/>
              </a:pPr>
              <a:endParaRPr sz="1200" i="0">
                <a:solidFill>
                  <a:srgbClr val="FF0000"/>
                </a:solidFill>
                <a:latin typeface="Arial"/>
                <a:ea typeface="Arial"/>
                <a:cs typeface="Arial"/>
                <a:sym typeface="Arial"/>
              </a:endParaRPr>
            </a:p>
          </p:txBody>
        </p:sp>
        <p:grpSp>
          <p:nvGrpSpPr>
            <p:cNvPr id="1287" name="Google Shape;1287;p51"/>
            <p:cNvGrpSpPr/>
            <p:nvPr/>
          </p:nvGrpSpPr>
          <p:grpSpPr>
            <a:xfrm>
              <a:off x="981" y="2182"/>
              <a:ext cx="1049" cy="189"/>
              <a:chOff x="2829" y="2040"/>
              <a:chExt cx="1049" cy="189"/>
            </a:xfrm>
          </p:grpSpPr>
          <p:sp>
            <p:nvSpPr>
              <p:cNvPr id="1288" name="Google Shape;1288;p51"/>
              <p:cNvSpPr/>
              <p:nvPr/>
            </p:nvSpPr>
            <p:spPr>
              <a:xfrm>
                <a:off x="2829" y="2042"/>
                <a:ext cx="1049" cy="185"/>
              </a:xfrm>
              <a:prstGeom prst="rect">
                <a:avLst/>
              </a:prstGeom>
              <a:solidFill>
                <a:srgbClr val="0000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289" name="Google Shape;1289;p51"/>
              <p:cNvSpPr/>
              <p:nvPr/>
            </p:nvSpPr>
            <p:spPr>
              <a:xfrm>
                <a:off x="3078" y="2060"/>
                <a:ext cx="691" cy="153"/>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1290" name="Google Shape;1290;p51"/>
              <p:cNvCxnSpPr/>
              <p:nvPr/>
            </p:nvCxnSpPr>
            <p:spPr>
              <a:xfrm>
                <a:off x="3180" y="2063"/>
                <a:ext cx="0" cy="152"/>
              </a:xfrm>
              <a:prstGeom prst="straightConnector1">
                <a:avLst/>
              </a:prstGeom>
              <a:noFill/>
              <a:ln w="19050" cap="flat" cmpd="sng">
                <a:solidFill>
                  <a:schemeClr val="lt1"/>
                </a:solidFill>
                <a:prstDash val="solid"/>
                <a:round/>
                <a:headEnd type="none" w="med" len="med"/>
                <a:tailEnd type="none" w="med" len="med"/>
              </a:ln>
            </p:spPr>
          </p:cxnSp>
          <p:cxnSp>
            <p:nvCxnSpPr>
              <p:cNvPr id="1291" name="Google Shape;1291;p51"/>
              <p:cNvCxnSpPr/>
              <p:nvPr/>
            </p:nvCxnSpPr>
            <p:spPr>
              <a:xfrm>
                <a:off x="3276" y="2063"/>
                <a:ext cx="0" cy="152"/>
              </a:xfrm>
              <a:prstGeom prst="straightConnector1">
                <a:avLst/>
              </a:prstGeom>
              <a:noFill/>
              <a:ln w="19050" cap="flat" cmpd="sng">
                <a:solidFill>
                  <a:schemeClr val="lt1"/>
                </a:solidFill>
                <a:prstDash val="solid"/>
                <a:round/>
                <a:headEnd type="none" w="med" len="med"/>
                <a:tailEnd type="none" w="med" len="med"/>
              </a:ln>
            </p:spPr>
          </p:cxnSp>
          <p:cxnSp>
            <p:nvCxnSpPr>
              <p:cNvPr id="1292" name="Google Shape;1292;p51"/>
              <p:cNvCxnSpPr/>
              <p:nvPr/>
            </p:nvCxnSpPr>
            <p:spPr>
              <a:xfrm>
                <a:off x="2910" y="2040"/>
                <a:ext cx="0" cy="189"/>
              </a:xfrm>
              <a:prstGeom prst="straightConnector1">
                <a:avLst/>
              </a:prstGeom>
              <a:noFill/>
              <a:ln w="19050" cap="flat" cmpd="sng">
                <a:solidFill>
                  <a:schemeClr val="lt1"/>
                </a:solidFill>
                <a:prstDash val="solid"/>
                <a:round/>
                <a:headEnd type="none" w="med" len="med"/>
                <a:tailEnd type="none" w="med" len="med"/>
              </a:ln>
            </p:spPr>
          </p:cxnSp>
          <p:cxnSp>
            <p:nvCxnSpPr>
              <p:cNvPr id="1293" name="Google Shape;1293;p51"/>
              <p:cNvCxnSpPr/>
              <p:nvPr/>
            </p:nvCxnSpPr>
            <p:spPr>
              <a:xfrm>
                <a:off x="3006" y="2040"/>
                <a:ext cx="0" cy="189"/>
              </a:xfrm>
              <a:prstGeom prst="straightConnector1">
                <a:avLst/>
              </a:prstGeom>
              <a:noFill/>
              <a:ln w="19050" cap="flat" cmpd="sng">
                <a:solidFill>
                  <a:schemeClr val="lt1"/>
                </a:solidFill>
                <a:prstDash val="solid"/>
                <a:round/>
                <a:headEnd type="none" w="med" len="med"/>
                <a:tailEnd type="none" w="med" len="med"/>
              </a:ln>
            </p:spPr>
          </p:cxnSp>
        </p:grpSp>
        <p:cxnSp>
          <p:nvCxnSpPr>
            <p:cNvPr id="1294" name="Google Shape;1294;p51"/>
            <p:cNvCxnSpPr/>
            <p:nvPr/>
          </p:nvCxnSpPr>
          <p:spPr>
            <a:xfrm rot="10800000" flipH="1">
              <a:off x="1018" y="1576"/>
              <a:ext cx="2" cy="702"/>
            </a:xfrm>
            <a:prstGeom prst="straightConnector1">
              <a:avLst/>
            </a:prstGeom>
            <a:noFill/>
            <a:ln w="9525" cap="flat" cmpd="sng">
              <a:solidFill>
                <a:schemeClr val="dk1"/>
              </a:solidFill>
              <a:prstDash val="solid"/>
              <a:round/>
              <a:headEnd type="triangle" w="med" len="med"/>
              <a:tailEnd type="none" w="med" len="med"/>
            </a:ln>
          </p:spPr>
        </p:cxnSp>
        <p:cxnSp>
          <p:nvCxnSpPr>
            <p:cNvPr id="1295" name="Google Shape;1295;p51"/>
            <p:cNvCxnSpPr/>
            <p:nvPr/>
          </p:nvCxnSpPr>
          <p:spPr>
            <a:xfrm rot="10800000">
              <a:off x="1106" y="1680"/>
              <a:ext cx="0" cy="598"/>
            </a:xfrm>
            <a:prstGeom prst="straightConnector1">
              <a:avLst/>
            </a:prstGeom>
            <a:noFill/>
            <a:ln w="9525" cap="flat" cmpd="sng">
              <a:solidFill>
                <a:schemeClr val="dk1"/>
              </a:solidFill>
              <a:prstDash val="solid"/>
              <a:round/>
              <a:headEnd type="triangle" w="med" len="med"/>
              <a:tailEnd type="none" w="med" len="med"/>
            </a:ln>
          </p:spPr>
        </p:cxnSp>
        <p:cxnSp>
          <p:nvCxnSpPr>
            <p:cNvPr id="1296" name="Google Shape;1296;p51"/>
            <p:cNvCxnSpPr/>
            <p:nvPr/>
          </p:nvCxnSpPr>
          <p:spPr>
            <a:xfrm rot="10800000">
              <a:off x="1276" y="1812"/>
              <a:ext cx="2" cy="470"/>
            </a:xfrm>
            <a:prstGeom prst="straightConnector1">
              <a:avLst/>
            </a:prstGeom>
            <a:noFill/>
            <a:ln w="9525" cap="flat" cmpd="sng">
              <a:solidFill>
                <a:schemeClr val="dk1"/>
              </a:solidFill>
              <a:prstDash val="solid"/>
              <a:round/>
              <a:headEnd type="triangle" w="med" len="med"/>
              <a:tailEnd type="none" w="med" len="med"/>
            </a:ln>
          </p:spPr>
        </p:cxnSp>
        <p:cxnSp>
          <p:nvCxnSpPr>
            <p:cNvPr id="1297" name="Google Shape;1297;p51"/>
            <p:cNvCxnSpPr/>
            <p:nvPr/>
          </p:nvCxnSpPr>
          <p:spPr>
            <a:xfrm>
              <a:off x="1368" y="1924"/>
              <a:ext cx="2" cy="358"/>
            </a:xfrm>
            <a:prstGeom prst="straightConnector1">
              <a:avLst/>
            </a:prstGeom>
            <a:noFill/>
            <a:ln w="9525" cap="flat" cmpd="sng">
              <a:solidFill>
                <a:schemeClr val="dk1"/>
              </a:solidFill>
              <a:prstDash val="solid"/>
              <a:round/>
              <a:headEnd type="none" w="med" len="med"/>
              <a:tailEnd type="triangle" w="med" len="med"/>
            </a:ln>
          </p:spPr>
        </p:cxnSp>
      </p:grpSp>
      <p:grpSp>
        <p:nvGrpSpPr>
          <p:cNvPr id="1298" name="Google Shape;1298;p51"/>
          <p:cNvGrpSpPr/>
          <p:nvPr/>
        </p:nvGrpSpPr>
        <p:grpSpPr>
          <a:xfrm>
            <a:off x="8061325" y="2478088"/>
            <a:ext cx="928688" cy="1954212"/>
            <a:chOff x="250" y="1380"/>
            <a:chExt cx="585" cy="1231"/>
          </a:xfrm>
        </p:grpSpPr>
        <p:sp>
          <p:nvSpPr>
            <p:cNvPr id="1299" name="Google Shape;1299;p51"/>
            <p:cNvSpPr/>
            <p:nvPr/>
          </p:nvSpPr>
          <p:spPr>
            <a:xfrm>
              <a:off x="250" y="1414"/>
              <a:ext cx="582" cy="1197"/>
            </a:xfrm>
            <a:custGeom>
              <a:avLst/>
              <a:gdLst/>
              <a:ahLst/>
              <a:cxnLst/>
              <a:rect l="l" t="t" r="r" b="b"/>
              <a:pathLst>
                <a:path w="582" h="1197" extrusionOk="0">
                  <a:moveTo>
                    <a:pt x="582" y="781"/>
                  </a:moveTo>
                  <a:lnTo>
                    <a:pt x="0" y="1197"/>
                  </a:lnTo>
                  <a:lnTo>
                    <a:pt x="83" y="0"/>
                  </a:lnTo>
                  <a:lnTo>
                    <a:pt x="582" y="781"/>
                  </a:lnTo>
                  <a:close/>
                </a:path>
              </a:pathLst>
            </a:custGeom>
            <a:gradFill>
              <a:gsLst>
                <a:gs pos="0">
                  <a:schemeClr val="lt1"/>
                </a:gs>
                <a:gs pos="100000">
                  <a:srgbClr val="FF0000"/>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300" name="Google Shape;1300;p51"/>
            <p:cNvSpPr/>
            <p:nvPr/>
          </p:nvSpPr>
          <p:spPr>
            <a:xfrm>
              <a:off x="338" y="1399"/>
              <a:ext cx="493" cy="79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301" name="Google Shape;1301;p51"/>
            <p:cNvSpPr txBox="1"/>
            <p:nvPr/>
          </p:nvSpPr>
          <p:spPr>
            <a:xfrm>
              <a:off x="413" y="1380"/>
              <a:ext cx="336" cy="82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i="0">
                <a:solidFill>
                  <a:schemeClr val="dk1"/>
                </a:solidFill>
                <a:latin typeface="Arial"/>
                <a:ea typeface="Arial"/>
                <a:cs typeface="Arial"/>
                <a:sym typeface="Arial"/>
              </a:endParaRPr>
            </a:p>
            <a:p>
              <a:pPr marL="0" marR="0" lvl="0" indent="0" algn="ctr" rtl="0">
                <a:spcBef>
                  <a:spcPts val="0"/>
                </a:spcBef>
                <a:spcAft>
                  <a:spcPts val="0"/>
                </a:spcAft>
                <a:buNone/>
              </a:pPr>
              <a:endParaRPr sz="1600" i="0">
                <a:solidFill>
                  <a:schemeClr val="dk1"/>
                </a:solidFill>
                <a:latin typeface="Arial"/>
                <a:ea typeface="Arial"/>
                <a:cs typeface="Arial"/>
                <a:sym typeface="Arial"/>
              </a:endParaRPr>
            </a:p>
            <a:p>
              <a:pPr marL="0" marR="0" lvl="0" indent="0" algn="ctr" rtl="0">
                <a:spcBef>
                  <a:spcPts val="0"/>
                </a:spcBef>
                <a:spcAft>
                  <a:spcPts val="0"/>
                </a:spcAft>
                <a:buNone/>
              </a:pPr>
              <a:r>
                <a:rPr lang="en-US" sz="1600" i="0">
                  <a:solidFill>
                    <a:schemeClr val="dk1"/>
                  </a:solidFill>
                  <a:latin typeface="Arial"/>
                  <a:ea typeface="Arial"/>
                  <a:cs typeface="Arial"/>
                  <a:sym typeface="Arial"/>
                </a:rPr>
                <a:t>IP</a:t>
              </a:r>
              <a:endParaRPr/>
            </a:p>
            <a:p>
              <a:pPr marL="0" marR="0" lvl="0" indent="0" algn="ctr" rtl="0">
                <a:spcBef>
                  <a:spcPts val="0"/>
                </a:spcBef>
                <a:spcAft>
                  <a:spcPts val="0"/>
                </a:spcAft>
                <a:buNone/>
              </a:pPr>
              <a:r>
                <a:rPr lang="en-US" sz="1600" i="0">
                  <a:solidFill>
                    <a:schemeClr val="dk1"/>
                  </a:solidFill>
                  <a:latin typeface="Arial"/>
                  <a:ea typeface="Arial"/>
                  <a:cs typeface="Arial"/>
                  <a:sym typeface="Arial"/>
                </a:rPr>
                <a:t>Eth</a:t>
              </a:r>
              <a:endParaRPr/>
            </a:p>
            <a:p>
              <a:pPr marL="0" marR="0" lvl="0" indent="0" algn="ctr" rtl="0">
                <a:spcBef>
                  <a:spcPts val="0"/>
                </a:spcBef>
                <a:spcAft>
                  <a:spcPts val="0"/>
                </a:spcAft>
                <a:buNone/>
              </a:pPr>
              <a:r>
                <a:rPr lang="en-US" sz="1600" i="0">
                  <a:solidFill>
                    <a:schemeClr val="dk1"/>
                  </a:solidFill>
                  <a:latin typeface="Arial"/>
                  <a:ea typeface="Arial"/>
                  <a:cs typeface="Arial"/>
                  <a:sym typeface="Arial"/>
                </a:rPr>
                <a:t>Phy</a:t>
              </a:r>
              <a:endParaRPr/>
            </a:p>
          </p:txBody>
        </p:sp>
        <p:cxnSp>
          <p:nvCxnSpPr>
            <p:cNvPr id="1302" name="Google Shape;1302;p51"/>
            <p:cNvCxnSpPr/>
            <p:nvPr/>
          </p:nvCxnSpPr>
          <p:spPr>
            <a:xfrm>
              <a:off x="346" y="1868"/>
              <a:ext cx="489" cy="0"/>
            </a:xfrm>
            <a:prstGeom prst="straightConnector1">
              <a:avLst/>
            </a:prstGeom>
            <a:noFill/>
            <a:ln w="9525" cap="flat" cmpd="sng">
              <a:solidFill>
                <a:schemeClr val="dk1"/>
              </a:solidFill>
              <a:prstDash val="solid"/>
              <a:round/>
              <a:headEnd type="none" w="med" len="med"/>
              <a:tailEnd type="none" w="med" len="med"/>
            </a:ln>
          </p:spPr>
        </p:cxnSp>
        <p:cxnSp>
          <p:nvCxnSpPr>
            <p:cNvPr id="1303" name="Google Shape;1303;p51"/>
            <p:cNvCxnSpPr/>
            <p:nvPr/>
          </p:nvCxnSpPr>
          <p:spPr>
            <a:xfrm>
              <a:off x="343" y="2027"/>
              <a:ext cx="489" cy="0"/>
            </a:xfrm>
            <a:prstGeom prst="straightConnector1">
              <a:avLst/>
            </a:prstGeom>
            <a:noFill/>
            <a:ln w="9525" cap="flat" cmpd="sng">
              <a:solidFill>
                <a:schemeClr val="dk1"/>
              </a:solidFill>
              <a:prstDash val="solid"/>
              <a:round/>
              <a:headEnd type="none" w="med" len="med"/>
              <a:tailEnd type="none" w="med" len="med"/>
            </a:ln>
          </p:spPr>
        </p:cxnSp>
        <p:cxnSp>
          <p:nvCxnSpPr>
            <p:cNvPr id="1304" name="Google Shape;1304;p51"/>
            <p:cNvCxnSpPr/>
            <p:nvPr/>
          </p:nvCxnSpPr>
          <p:spPr>
            <a:xfrm>
              <a:off x="340" y="2186"/>
              <a:ext cx="489" cy="0"/>
            </a:xfrm>
            <a:prstGeom prst="straightConnector1">
              <a:avLst/>
            </a:prstGeom>
            <a:noFill/>
            <a:ln w="9525" cap="flat" cmpd="sng">
              <a:solidFill>
                <a:schemeClr val="dk1"/>
              </a:solidFill>
              <a:prstDash val="solid"/>
              <a:round/>
              <a:headEnd type="none" w="med" len="med"/>
              <a:tailEnd type="none" w="med" len="med"/>
            </a:ln>
          </p:spPr>
        </p:cxnSp>
        <p:cxnSp>
          <p:nvCxnSpPr>
            <p:cNvPr id="1305" name="Google Shape;1305;p51"/>
            <p:cNvCxnSpPr/>
            <p:nvPr/>
          </p:nvCxnSpPr>
          <p:spPr>
            <a:xfrm>
              <a:off x="330" y="1698"/>
              <a:ext cx="489"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285"/>
                                        </p:tgtEl>
                                      </p:cBhvr>
                                    </p:animEffect>
                                    <p:set>
                                      <p:cBhvr>
                                        <p:cTn id="7" dur="1" fill="hold">
                                          <p:stCondLst>
                                            <p:cond delay="500"/>
                                          </p:stCondLst>
                                        </p:cTn>
                                        <p:tgtEl>
                                          <p:spTgt spid="128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275"/>
                                        </p:tgtEl>
                                      </p:cBhvr>
                                    </p:animEffect>
                                    <p:set>
                                      <p:cBhvr>
                                        <p:cTn id="10" dur="1" fill="hold">
                                          <p:stCondLst>
                                            <p:cond delay="500"/>
                                          </p:stCondLst>
                                        </p:cTn>
                                        <p:tgtEl>
                                          <p:spTgt spid="12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10"/>
        <p:cNvGrpSpPr/>
        <p:nvPr/>
      </p:nvGrpSpPr>
      <p:grpSpPr>
        <a:xfrm>
          <a:off x="0" y="0"/>
          <a:ext cx="0" cy="0"/>
          <a:chOff x="0" y="0"/>
          <a:chExt cx="0" cy="0"/>
        </a:xfrm>
      </p:grpSpPr>
      <p:sp>
        <p:nvSpPr>
          <p:cNvPr id="1311" name="Google Shape;1311;p52"/>
          <p:cNvSpPr txBox="1">
            <a:spLocks noGrp="1"/>
          </p:cNvSpPr>
          <p:nvPr>
            <p:ph type="title"/>
          </p:nvPr>
        </p:nvSpPr>
        <p:spPr>
          <a:xfrm>
            <a:off x="533400" y="61480"/>
            <a:ext cx="818769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dirty="0">
                <a:solidFill>
                  <a:srgbClr val="000099"/>
                </a:solidFill>
                <a:latin typeface="Cabin"/>
                <a:ea typeface="Cabin"/>
                <a:cs typeface="Cabin"/>
                <a:sym typeface="Cabin"/>
              </a:rPr>
              <a:t>MAC and IP</a:t>
            </a:r>
            <a:endParaRPr sz="4400" b="0" i="0" u="none" strike="noStrike" cap="none" dirty="0">
              <a:solidFill>
                <a:srgbClr val="000099"/>
              </a:solidFill>
              <a:latin typeface="Cabin"/>
              <a:ea typeface="Cabin"/>
              <a:cs typeface="Cabin"/>
              <a:sym typeface="Cabin"/>
            </a:endParaRPr>
          </a:p>
        </p:txBody>
      </p:sp>
      <p:sp>
        <p:nvSpPr>
          <p:cNvPr id="1312" name="Google Shape;1312;p52"/>
          <p:cNvSpPr txBox="1">
            <a:spLocks noGrp="1"/>
          </p:cNvSpPr>
          <p:nvPr>
            <p:ph type="body" idx="1"/>
          </p:nvPr>
        </p:nvSpPr>
        <p:spPr>
          <a:xfrm>
            <a:off x="533400" y="981076"/>
            <a:ext cx="8187690" cy="4899660"/>
          </a:xfrm>
          <a:prstGeom prst="rect">
            <a:avLst/>
          </a:prstGeom>
          <a:noFill/>
          <a:ln>
            <a:noFill/>
          </a:ln>
        </p:spPr>
        <p:txBody>
          <a:bodyPr spcFirstLastPara="1" wrap="square" lIns="91425" tIns="45700" rIns="91425" bIns="45700" anchor="t" anchorCtr="0">
            <a:noAutofit/>
          </a:bodyPr>
          <a:lstStyle/>
          <a:p>
            <a:pPr marL="0" marR="0" lvl="0" indent="0" algn="l" rtl="0">
              <a:lnSpc>
                <a:spcPct val="85000"/>
              </a:lnSpc>
              <a:spcBef>
                <a:spcPts val="0"/>
              </a:spcBef>
              <a:spcAft>
                <a:spcPts val="0"/>
              </a:spcAft>
              <a:buClr>
                <a:srgbClr val="000099"/>
              </a:buClr>
              <a:buSzPts val="1820"/>
              <a:buFont typeface="Noto Sans Symbols"/>
              <a:buNone/>
            </a:pPr>
            <a:r>
              <a:rPr lang="en-US" sz="2800" b="0" i="1" u="none" strike="noStrike" cap="none" dirty="0">
                <a:solidFill>
                  <a:srgbClr val="C00000"/>
                </a:solidFill>
                <a:latin typeface="Cabin"/>
                <a:ea typeface="Cabin"/>
                <a:cs typeface="Cabin"/>
                <a:sym typeface="Cabin"/>
              </a:rPr>
              <a:t>MAC Address</a:t>
            </a:r>
            <a:endParaRPr dirty="0"/>
          </a:p>
          <a:p>
            <a:pPr marL="342900" marR="0" lvl="0" indent="-342900" algn="l" rtl="0">
              <a:lnSpc>
                <a:spcPct val="95000"/>
              </a:lnSpc>
              <a:spcBef>
                <a:spcPts val="980"/>
              </a:spcBef>
              <a:spcAft>
                <a:spcPts val="0"/>
              </a:spcAft>
              <a:buClr>
                <a:srgbClr val="708CA1"/>
              </a:buClr>
              <a:buSzPts val="1820"/>
              <a:buFont typeface="Noto Sans Symbols"/>
              <a:buChar char="❖"/>
            </a:pPr>
            <a:r>
              <a:rPr lang="en-US" sz="2800" b="0" i="0" u="none" strike="noStrike" cap="none" dirty="0">
                <a:solidFill>
                  <a:schemeClr val="dk1"/>
                </a:solidFill>
                <a:latin typeface="Cabin"/>
                <a:ea typeface="Cabin"/>
                <a:cs typeface="Cabin"/>
                <a:sym typeface="Cabin"/>
              </a:rPr>
              <a:t>This address does not change </a:t>
            </a:r>
            <a:endParaRPr dirty="0"/>
          </a:p>
          <a:p>
            <a:pPr marL="342900" marR="0" lvl="0" indent="-342900" algn="l" rtl="0">
              <a:lnSpc>
                <a:spcPct val="95000"/>
              </a:lnSpc>
              <a:spcBef>
                <a:spcPts val="980"/>
              </a:spcBef>
              <a:spcAft>
                <a:spcPts val="0"/>
              </a:spcAft>
              <a:buClr>
                <a:srgbClr val="708CA1"/>
              </a:buClr>
              <a:buSzPts val="1820"/>
              <a:buFont typeface="Noto Sans Symbols"/>
              <a:buChar char="❖"/>
            </a:pPr>
            <a:r>
              <a:rPr lang="en-US" sz="2800" b="0" i="0" u="none" strike="noStrike" cap="none" dirty="0">
                <a:solidFill>
                  <a:schemeClr val="dk1"/>
                </a:solidFill>
                <a:latin typeface="Cabin"/>
                <a:ea typeface="Cabin"/>
                <a:cs typeface="Cabin"/>
                <a:sym typeface="Cabin"/>
              </a:rPr>
              <a:t>Similar to the name of a person</a:t>
            </a:r>
            <a:endParaRPr dirty="0"/>
          </a:p>
          <a:p>
            <a:pPr marL="342900" marR="0" lvl="0" indent="-342900" algn="l" rtl="0">
              <a:lnSpc>
                <a:spcPct val="95000"/>
              </a:lnSpc>
              <a:spcBef>
                <a:spcPts val="980"/>
              </a:spcBef>
              <a:spcAft>
                <a:spcPts val="0"/>
              </a:spcAft>
              <a:buClr>
                <a:srgbClr val="708CA1"/>
              </a:buClr>
              <a:buSzPts val="1820"/>
              <a:buFont typeface="Noto Sans Symbols"/>
              <a:buChar char="❖"/>
            </a:pPr>
            <a:r>
              <a:rPr lang="en-US" sz="2800" b="0" i="0" u="none" strike="noStrike" cap="none" dirty="0">
                <a:solidFill>
                  <a:schemeClr val="dk1"/>
                </a:solidFill>
                <a:latin typeface="Cabin"/>
                <a:ea typeface="Cabin"/>
                <a:cs typeface="Cabin"/>
                <a:sym typeface="Cabin"/>
              </a:rPr>
              <a:t>Known as physical address because physically assigned to the host NIC </a:t>
            </a:r>
            <a:endParaRPr dirty="0"/>
          </a:p>
          <a:p>
            <a:pPr marL="0" marR="0" lvl="0" indent="0" algn="l" rtl="0">
              <a:lnSpc>
                <a:spcPct val="85000"/>
              </a:lnSpc>
              <a:spcBef>
                <a:spcPts val="560"/>
              </a:spcBef>
              <a:spcAft>
                <a:spcPts val="0"/>
              </a:spcAft>
              <a:buClr>
                <a:srgbClr val="000099"/>
              </a:buClr>
              <a:buSzPts val="1820"/>
              <a:buFont typeface="Noto Sans Symbols"/>
              <a:buNone/>
            </a:pPr>
            <a:r>
              <a:rPr lang="en-US" sz="2800" b="0" i="1" u="none" strike="noStrike" cap="none" dirty="0">
                <a:solidFill>
                  <a:srgbClr val="C00000"/>
                </a:solidFill>
                <a:latin typeface="Cabin"/>
                <a:ea typeface="Cabin"/>
                <a:cs typeface="Cabin"/>
                <a:sym typeface="Cabin"/>
              </a:rPr>
              <a:t>IP Address</a:t>
            </a:r>
            <a:endParaRPr dirty="0"/>
          </a:p>
          <a:p>
            <a:pPr marL="342900" marR="0" lvl="0" indent="-342900" algn="l" rtl="0">
              <a:lnSpc>
                <a:spcPct val="95000"/>
              </a:lnSpc>
              <a:spcBef>
                <a:spcPts val="980"/>
              </a:spcBef>
              <a:spcAft>
                <a:spcPts val="0"/>
              </a:spcAft>
              <a:buClr>
                <a:srgbClr val="708CA1"/>
              </a:buClr>
              <a:buSzPts val="1820"/>
              <a:buFont typeface="Noto Sans Symbols"/>
              <a:buChar char="❖"/>
            </a:pPr>
            <a:r>
              <a:rPr lang="en-US" sz="2800" b="0" i="0" u="none" strike="noStrike" cap="none" dirty="0">
                <a:solidFill>
                  <a:schemeClr val="dk1"/>
                </a:solidFill>
                <a:latin typeface="Cabin"/>
                <a:ea typeface="Cabin"/>
                <a:cs typeface="Cabin"/>
                <a:sym typeface="Cabin"/>
              </a:rPr>
              <a:t>Similar to the address of a person </a:t>
            </a:r>
            <a:endParaRPr dirty="0"/>
          </a:p>
          <a:p>
            <a:pPr marL="342900" marR="0" lvl="0" indent="-342900" algn="l" rtl="0">
              <a:lnSpc>
                <a:spcPct val="95000"/>
              </a:lnSpc>
              <a:spcBef>
                <a:spcPts val="980"/>
              </a:spcBef>
              <a:spcAft>
                <a:spcPts val="0"/>
              </a:spcAft>
              <a:buClr>
                <a:srgbClr val="708CA1"/>
              </a:buClr>
              <a:buSzPts val="1820"/>
              <a:buFont typeface="Noto Sans Symbols"/>
              <a:buChar char="❖"/>
            </a:pPr>
            <a:r>
              <a:rPr lang="en-US" sz="2800" b="0" i="0" u="none" strike="noStrike" cap="none" dirty="0">
                <a:solidFill>
                  <a:schemeClr val="dk1"/>
                </a:solidFill>
                <a:latin typeface="Cabin"/>
                <a:ea typeface="Cabin"/>
                <a:cs typeface="Cabin"/>
                <a:sym typeface="Cabin"/>
              </a:rPr>
              <a:t>Based on where the host is actually located </a:t>
            </a:r>
            <a:endParaRPr dirty="0"/>
          </a:p>
          <a:p>
            <a:pPr marL="342900" marR="0" lvl="0" indent="-342900" algn="l" rtl="0">
              <a:lnSpc>
                <a:spcPct val="95000"/>
              </a:lnSpc>
              <a:spcBef>
                <a:spcPts val="980"/>
              </a:spcBef>
              <a:spcAft>
                <a:spcPts val="0"/>
              </a:spcAft>
              <a:buClr>
                <a:srgbClr val="708CA1"/>
              </a:buClr>
              <a:buSzPts val="1820"/>
              <a:buFont typeface="Noto Sans Symbols"/>
              <a:buChar char="❖"/>
            </a:pPr>
            <a:r>
              <a:rPr lang="en-US" sz="2800" b="0" i="0" u="none" strike="noStrike" cap="none" dirty="0">
                <a:solidFill>
                  <a:schemeClr val="dk1"/>
                </a:solidFill>
                <a:latin typeface="Cabin"/>
                <a:ea typeface="Cabin"/>
                <a:cs typeface="Cabin"/>
                <a:sym typeface="Cabin"/>
              </a:rPr>
              <a:t>Known as a logical address because assigned logically</a:t>
            </a:r>
            <a:endParaRPr dirty="0"/>
          </a:p>
          <a:p>
            <a:pPr marL="342900" marR="0" lvl="0" indent="-342900" algn="l" rtl="0">
              <a:lnSpc>
                <a:spcPct val="95000"/>
              </a:lnSpc>
              <a:spcBef>
                <a:spcPts val="980"/>
              </a:spcBef>
              <a:spcAft>
                <a:spcPts val="0"/>
              </a:spcAft>
              <a:buClr>
                <a:srgbClr val="708CA1"/>
              </a:buClr>
              <a:buSzPts val="1820"/>
              <a:buFont typeface="Noto Sans Symbols"/>
              <a:buChar char="❖"/>
            </a:pPr>
            <a:r>
              <a:rPr lang="en-US" sz="2800" b="0" i="0" u="none" strike="noStrike" cap="none" dirty="0">
                <a:solidFill>
                  <a:schemeClr val="dk1"/>
                </a:solidFill>
                <a:latin typeface="Cabin"/>
                <a:ea typeface="Cabin"/>
                <a:cs typeface="Cabin"/>
                <a:sym typeface="Cabin"/>
              </a:rPr>
              <a:t>Assigned to each host by a network administrator</a:t>
            </a:r>
            <a:endParaRPr dirty="0"/>
          </a:p>
          <a:p>
            <a:pPr marL="457200" marR="0" lvl="1" indent="0" algn="l" rtl="0">
              <a:lnSpc>
                <a:spcPct val="85000"/>
              </a:lnSpc>
              <a:spcBef>
                <a:spcPts val="480"/>
              </a:spcBef>
              <a:spcAft>
                <a:spcPts val="0"/>
              </a:spcAft>
              <a:buClr>
                <a:srgbClr val="000099"/>
              </a:buClr>
              <a:buSzPts val="2400"/>
              <a:buFont typeface="Noto Sans Symbols"/>
              <a:buNone/>
            </a:pPr>
            <a:endParaRPr sz="2400" b="0" i="0" u="none" strike="noStrike" cap="none" dirty="0">
              <a:solidFill>
                <a:schemeClr val="dk1"/>
              </a:solidFill>
              <a:latin typeface="Cabin"/>
              <a:ea typeface="Cabin"/>
              <a:cs typeface="Cabin"/>
              <a:sym typeface="Cabin"/>
            </a:endParaRPr>
          </a:p>
        </p:txBody>
      </p:sp>
    </p:spTree>
  </p:cSld>
  <p:clrMapOvr>
    <a:masterClrMapping/>
  </p:clrMapOvr>
  <p:transition spd="med">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17"/>
        <p:cNvGrpSpPr/>
        <p:nvPr/>
      </p:nvGrpSpPr>
      <p:grpSpPr>
        <a:xfrm>
          <a:off x="0" y="0"/>
          <a:ext cx="0" cy="0"/>
          <a:chOff x="0" y="0"/>
          <a:chExt cx="0" cy="0"/>
        </a:xfrm>
      </p:grpSpPr>
      <p:sp>
        <p:nvSpPr>
          <p:cNvPr id="1318" name="Google Shape;1318;p53"/>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br>
              <a:rPr lang="en-US" sz="4400" b="0" i="0" u="none" strike="noStrike" cap="none">
                <a:solidFill>
                  <a:srgbClr val="000099"/>
                </a:solidFill>
                <a:latin typeface="Cabin"/>
                <a:ea typeface="Cabin"/>
                <a:cs typeface="Cabin"/>
                <a:sym typeface="Cabin"/>
              </a:rPr>
            </a:br>
            <a:r>
              <a:rPr lang="en-US" sz="4400" b="0" i="0" u="none" strike="noStrike" cap="none">
                <a:solidFill>
                  <a:srgbClr val="000099"/>
                </a:solidFill>
                <a:latin typeface="Cabin"/>
                <a:ea typeface="Cabin"/>
                <a:cs typeface="Cabin"/>
                <a:sym typeface="Cabin"/>
              </a:rPr>
              <a:t>End-to-End Connectivity, MAC, and IP</a:t>
            </a:r>
            <a:endParaRPr sz="4400" b="0" i="0" u="none" strike="noStrike" cap="none">
              <a:solidFill>
                <a:srgbClr val="000099"/>
              </a:solidFill>
              <a:latin typeface="Cabin"/>
              <a:ea typeface="Cabin"/>
              <a:cs typeface="Cabin"/>
              <a:sym typeface="Cabin"/>
            </a:endParaRPr>
          </a:p>
        </p:txBody>
      </p:sp>
      <p:pic>
        <p:nvPicPr>
          <p:cNvPr id="1319" name="Google Shape;1319;p53"/>
          <p:cNvPicPr preferRelativeResize="0"/>
          <p:nvPr/>
        </p:nvPicPr>
        <p:blipFill rotWithShape="1">
          <a:blip r:embed="rId3">
            <a:alphaModFix/>
          </a:blip>
          <a:srcRect/>
          <a:stretch/>
        </p:blipFill>
        <p:spPr>
          <a:xfrm>
            <a:off x="704772" y="2424112"/>
            <a:ext cx="7277178" cy="1727038"/>
          </a:xfrm>
          <a:prstGeom prst="rect">
            <a:avLst/>
          </a:prstGeom>
          <a:noFill/>
          <a:ln w="9525" cap="flat" cmpd="sng">
            <a:solidFill>
              <a:schemeClr val="dk1"/>
            </a:solidFill>
            <a:prstDash val="solid"/>
            <a:miter lim="800000"/>
            <a:headEnd type="none" w="sm" len="sm"/>
            <a:tailEnd type="none" w="sm" len="sm"/>
          </a:ln>
        </p:spPr>
      </p:pic>
      <p:sp>
        <p:nvSpPr>
          <p:cNvPr id="1320" name="Google Shape;1320;p53"/>
          <p:cNvSpPr txBox="1"/>
          <p:nvPr/>
        </p:nvSpPr>
        <p:spPr>
          <a:xfrm>
            <a:off x="941812" y="1869715"/>
            <a:ext cx="6892005"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1">
                <a:solidFill>
                  <a:schemeClr val="dk1"/>
                </a:solidFill>
                <a:latin typeface="Cabin"/>
                <a:ea typeface="Cabin"/>
                <a:cs typeface="Cabin"/>
                <a:sym typeface="Cabin"/>
              </a:rPr>
              <a:t>IP Packet Encapsulated in an Ethernet Frame</a:t>
            </a:r>
            <a:endParaRPr sz="2400" b="1" i="1">
              <a:solidFill>
                <a:schemeClr val="dk1"/>
              </a:solidFill>
              <a:latin typeface="Cabin"/>
              <a:ea typeface="Cabin"/>
              <a:cs typeface="Cabin"/>
              <a:sym typeface="Cabin"/>
            </a:endParaRPr>
          </a:p>
        </p:txBody>
      </p:sp>
      <p:pic>
        <p:nvPicPr>
          <p:cNvPr id="1321" name="Google Shape;1321;p53"/>
          <p:cNvPicPr preferRelativeResize="0"/>
          <p:nvPr/>
        </p:nvPicPr>
        <p:blipFill rotWithShape="1">
          <a:blip r:embed="rId4">
            <a:alphaModFix/>
          </a:blip>
          <a:srcRect/>
          <a:stretch/>
        </p:blipFill>
        <p:spPr>
          <a:xfrm>
            <a:off x="704772" y="4484426"/>
            <a:ext cx="7250824" cy="1741286"/>
          </a:xfrm>
          <a:prstGeom prst="rect">
            <a:avLst/>
          </a:prstGeom>
          <a:noFill/>
          <a:ln w="9525" cap="flat" cmpd="sng">
            <a:solidFill>
              <a:schemeClr val="dk1"/>
            </a:solidFill>
            <a:prstDash val="solid"/>
            <a:miter lim="800000"/>
            <a:headEnd type="none" w="sm" len="sm"/>
            <a:tailEnd type="none" w="sm" len="sm"/>
          </a:ln>
        </p:spPr>
      </p:pic>
    </p:spTree>
  </p:cSld>
  <p:clrMapOvr>
    <a:masterClrMapping/>
  </p:clrMapOvr>
  <p:transition spd="med">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sp>
        <p:nvSpPr>
          <p:cNvPr id="1327" name="Google Shape;1327;p54"/>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Link Layer</a:t>
            </a:r>
            <a:endParaRPr/>
          </a:p>
        </p:txBody>
      </p:sp>
      <p:sp>
        <p:nvSpPr>
          <p:cNvPr id="1328" name="Google Shape;1328;p54"/>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5-</a:t>
            </a:r>
            <a:fld id="{00000000-1234-1234-1234-123412341234}" type="slidenum">
              <a:rPr lang="en-US" sz="1200" i="0">
                <a:solidFill>
                  <a:schemeClr val="dk1"/>
                </a:solidFill>
                <a:latin typeface="Arial"/>
                <a:ea typeface="Arial"/>
                <a:cs typeface="Arial"/>
                <a:sym typeface="Arial"/>
              </a:rPr>
              <a:t>46</a:t>
            </a:fld>
            <a:endParaRPr sz="1200" i="0">
              <a:solidFill>
                <a:schemeClr val="dk1"/>
              </a:solidFill>
              <a:latin typeface="Arial"/>
              <a:ea typeface="Arial"/>
              <a:cs typeface="Arial"/>
              <a:sym typeface="Arial"/>
            </a:endParaRPr>
          </a:p>
        </p:txBody>
      </p:sp>
      <p:pic>
        <p:nvPicPr>
          <p:cNvPr id="1329" name="Google Shape;1329;p54" descr="underline_base"/>
          <p:cNvPicPr preferRelativeResize="0"/>
          <p:nvPr/>
        </p:nvPicPr>
        <p:blipFill rotWithShape="1">
          <a:blip r:embed="rId3">
            <a:alphaModFix/>
          </a:blip>
          <a:srcRect/>
          <a:stretch/>
        </p:blipFill>
        <p:spPr>
          <a:xfrm>
            <a:off x="581025" y="1028700"/>
            <a:ext cx="5942013" cy="173038"/>
          </a:xfrm>
          <a:prstGeom prst="rect">
            <a:avLst/>
          </a:prstGeom>
          <a:noFill/>
          <a:ln>
            <a:noFill/>
          </a:ln>
        </p:spPr>
      </p:pic>
      <p:sp>
        <p:nvSpPr>
          <p:cNvPr id="1330" name="Google Shape;1330;p54"/>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Link layer, </a:t>
            </a:r>
            <a:r>
              <a:rPr lang="en-US" sz="4000" b="0" i="0" u="none" strike="noStrike" cap="none">
                <a:solidFill>
                  <a:srgbClr val="000099"/>
                </a:solidFill>
                <a:latin typeface="Cabin"/>
                <a:ea typeface="Cabin"/>
                <a:cs typeface="Cabin"/>
                <a:sym typeface="Cabin"/>
              </a:rPr>
              <a:t>LAN</a:t>
            </a:r>
            <a:r>
              <a:rPr lang="en-US" sz="4400" b="0" i="0" u="none" strike="noStrike" cap="none">
                <a:solidFill>
                  <a:srgbClr val="000099"/>
                </a:solidFill>
                <a:latin typeface="Cabin"/>
                <a:ea typeface="Cabin"/>
                <a:cs typeface="Cabin"/>
                <a:sym typeface="Cabin"/>
              </a:rPr>
              <a:t>s: outline</a:t>
            </a:r>
            <a:endParaRPr/>
          </a:p>
        </p:txBody>
      </p:sp>
      <p:sp>
        <p:nvSpPr>
          <p:cNvPr id="1331" name="Google Shape;1331;p54"/>
          <p:cNvSpPr txBox="1">
            <a:spLocks noGrp="1"/>
          </p:cNvSpPr>
          <p:nvPr>
            <p:ph type="body" idx="1"/>
          </p:nvPr>
        </p:nvSpPr>
        <p:spPr>
          <a:xfrm>
            <a:off x="533400" y="1600200"/>
            <a:ext cx="3922713" cy="46482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85000"/>
              </a:lnSpc>
              <a:spcBef>
                <a:spcPts val="0"/>
              </a:spcBef>
              <a:spcAft>
                <a:spcPts val="0"/>
              </a:spcAft>
              <a:buClr>
                <a:srgbClr val="000099"/>
              </a:buClr>
              <a:buSzPts val="1820"/>
              <a:buFont typeface="Noto Sans Symbols"/>
              <a:buNone/>
            </a:pPr>
            <a:r>
              <a:rPr lang="en-US" sz="2800" b="0" i="0" u="none" strike="noStrike" cap="none">
                <a:solidFill>
                  <a:srgbClr val="000099"/>
                </a:solidFill>
                <a:latin typeface="Cabin"/>
                <a:ea typeface="Cabin"/>
                <a:cs typeface="Cabin"/>
                <a:sym typeface="Cabin"/>
              </a:rPr>
              <a:t>5.1</a:t>
            </a:r>
            <a:r>
              <a:rPr lang="en-US" sz="2800" b="0" i="0" u="none" strike="noStrike" cap="none">
                <a:solidFill>
                  <a:srgbClr val="CC0000"/>
                </a:solidFill>
                <a:latin typeface="Cabin"/>
                <a:ea typeface="Cabin"/>
                <a:cs typeface="Cabin"/>
                <a:sym typeface="Cabin"/>
              </a:rPr>
              <a:t> </a:t>
            </a:r>
            <a:r>
              <a:rPr lang="en-US" sz="2800" b="0" i="0" u="none" strike="noStrike" cap="none">
                <a:solidFill>
                  <a:schemeClr val="dk1"/>
                </a:solidFill>
                <a:latin typeface="Cabin"/>
                <a:ea typeface="Cabin"/>
                <a:cs typeface="Cabin"/>
                <a:sym typeface="Cabin"/>
              </a:rPr>
              <a:t>introduction, services</a:t>
            </a:r>
            <a:endParaRPr/>
          </a:p>
          <a:p>
            <a:pPr marL="457200" marR="0" lvl="0" indent="-457200" algn="l" rtl="0">
              <a:lnSpc>
                <a:spcPct val="85000"/>
              </a:lnSpc>
              <a:spcBef>
                <a:spcPts val="560"/>
              </a:spcBef>
              <a:spcAft>
                <a:spcPts val="0"/>
              </a:spcAft>
              <a:buClr>
                <a:srgbClr val="000099"/>
              </a:buClr>
              <a:buSzPts val="1820"/>
              <a:buFont typeface="Noto Sans Symbols"/>
              <a:buNone/>
            </a:pPr>
            <a:r>
              <a:rPr lang="en-US" sz="2800" b="0" i="0" u="none" strike="noStrike" cap="none">
                <a:solidFill>
                  <a:srgbClr val="000099"/>
                </a:solidFill>
                <a:latin typeface="Cabin"/>
                <a:ea typeface="Cabin"/>
                <a:cs typeface="Cabin"/>
                <a:sym typeface="Cabin"/>
              </a:rPr>
              <a:t>5.2</a:t>
            </a:r>
            <a:r>
              <a:rPr lang="en-US" sz="2800" b="0" i="0" u="none" strike="noStrike" cap="none">
                <a:solidFill>
                  <a:srgbClr val="CC0000"/>
                </a:solidFill>
                <a:latin typeface="Cabin"/>
                <a:ea typeface="Cabin"/>
                <a:cs typeface="Cabin"/>
                <a:sym typeface="Cabin"/>
              </a:rPr>
              <a:t> </a:t>
            </a:r>
            <a:r>
              <a:rPr lang="en-US" sz="2800" b="0" i="0" u="none" strike="noStrike" cap="none">
                <a:solidFill>
                  <a:schemeClr val="dk1"/>
                </a:solidFill>
                <a:latin typeface="Cabin"/>
                <a:ea typeface="Cabin"/>
                <a:cs typeface="Cabin"/>
                <a:sym typeface="Cabin"/>
              </a:rPr>
              <a:t>error detection, correction </a:t>
            </a:r>
            <a:endParaRPr/>
          </a:p>
          <a:p>
            <a:pPr marL="457200" marR="0" lvl="0" indent="-457200" algn="l" rtl="0">
              <a:lnSpc>
                <a:spcPct val="85000"/>
              </a:lnSpc>
              <a:spcBef>
                <a:spcPts val="560"/>
              </a:spcBef>
              <a:spcAft>
                <a:spcPts val="0"/>
              </a:spcAft>
              <a:buClr>
                <a:srgbClr val="000099"/>
              </a:buClr>
              <a:buSzPts val="1820"/>
              <a:buFont typeface="Noto Sans Symbols"/>
              <a:buNone/>
            </a:pPr>
            <a:r>
              <a:rPr lang="en-US" sz="2800" b="0" i="0" u="none" strike="noStrike" cap="none">
                <a:solidFill>
                  <a:srgbClr val="000099"/>
                </a:solidFill>
                <a:latin typeface="Cabin"/>
                <a:ea typeface="Cabin"/>
                <a:cs typeface="Cabin"/>
                <a:sym typeface="Cabin"/>
              </a:rPr>
              <a:t>5.3</a:t>
            </a:r>
            <a:r>
              <a:rPr lang="en-US" sz="2800" b="0" i="0" u="none" strike="noStrike" cap="none">
                <a:solidFill>
                  <a:srgbClr val="CC0000"/>
                </a:solidFill>
                <a:latin typeface="Cabin"/>
                <a:ea typeface="Cabin"/>
                <a:cs typeface="Cabin"/>
                <a:sym typeface="Cabin"/>
              </a:rPr>
              <a:t> </a:t>
            </a:r>
            <a:r>
              <a:rPr lang="en-US" sz="2800" b="0" i="0" u="none" strike="noStrike" cap="none">
                <a:solidFill>
                  <a:schemeClr val="dk1"/>
                </a:solidFill>
                <a:latin typeface="Cabin"/>
                <a:ea typeface="Cabin"/>
                <a:cs typeface="Cabin"/>
                <a:sym typeface="Cabin"/>
              </a:rPr>
              <a:t>multiple access protocols</a:t>
            </a:r>
            <a:endParaRPr/>
          </a:p>
          <a:p>
            <a:pPr marL="457200" marR="0" lvl="0" indent="-457200" algn="l" rtl="0">
              <a:lnSpc>
                <a:spcPct val="85000"/>
              </a:lnSpc>
              <a:spcBef>
                <a:spcPts val="560"/>
              </a:spcBef>
              <a:spcAft>
                <a:spcPts val="0"/>
              </a:spcAft>
              <a:buClr>
                <a:srgbClr val="000099"/>
              </a:buClr>
              <a:buSzPts val="1820"/>
              <a:buFont typeface="Noto Sans Symbols"/>
              <a:buNone/>
            </a:pPr>
            <a:r>
              <a:rPr lang="en-US" sz="2800" b="0" i="0" u="none" strike="noStrike" cap="none">
                <a:solidFill>
                  <a:srgbClr val="CC0000"/>
                </a:solidFill>
                <a:latin typeface="Cabin"/>
                <a:ea typeface="Cabin"/>
                <a:cs typeface="Cabin"/>
                <a:sym typeface="Cabin"/>
              </a:rPr>
              <a:t>5.4 LANs</a:t>
            </a:r>
            <a:endParaRPr sz="2800" b="0" i="0" u="none" strike="noStrike" cap="none">
              <a:solidFill>
                <a:srgbClr val="CC0000"/>
              </a:solidFill>
              <a:latin typeface="Cabin"/>
              <a:ea typeface="Cabin"/>
              <a:cs typeface="Cabin"/>
              <a:sym typeface="Cabin"/>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addressing, ARP</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rgbClr val="CC0000"/>
                </a:solidFill>
                <a:latin typeface="Cabin"/>
                <a:ea typeface="Cabin"/>
                <a:cs typeface="Cabin"/>
                <a:sym typeface="Cabin"/>
              </a:rPr>
              <a:t>Ethernet</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switches</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VLANS</a:t>
            </a:r>
            <a:endParaRPr sz="2400" b="0" i="0" u="none" strike="noStrike" cap="none">
              <a:solidFill>
                <a:schemeClr val="dk1"/>
              </a:solidFill>
              <a:latin typeface="Cabin"/>
              <a:ea typeface="Cabin"/>
              <a:cs typeface="Cabin"/>
              <a:sym typeface="Cabin"/>
            </a:endParaRPr>
          </a:p>
        </p:txBody>
      </p:sp>
      <p:sp>
        <p:nvSpPr>
          <p:cNvPr id="1332" name="Google Shape;1332;p54"/>
          <p:cNvSpPr txBox="1">
            <a:spLocks noGrp="1"/>
          </p:cNvSpPr>
          <p:nvPr>
            <p:ph type="body" idx="2"/>
          </p:nvPr>
        </p:nvSpPr>
        <p:spPr>
          <a:xfrm>
            <a:off x="4495800" y="1600200"/>
            <a:ext cx="4054475" cy="46482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85000"/>
              </a:lnSpc>
              <a:spcBef>
                <a:spcPts val="560"/>
              </a:spcBef>
              <a:spcAft>
                <a:spcPts val="0"/>
              </a:spcAft>
              <a:buClr>
                <a:srgbClr val="000099"/>
              </a:buClr>
              <a:buSzPts val="1820"/>
              <a:buFont typeface="Noto Sans Symbols"/>
              <a:buNone/>
            </a:pPr>
            <a:r>
              <a:rPr lang="en-US" sz="2800" b="0" i="0" u="none" strike="noStrike" cap="none" dirty="0">
                <a:solidFill>
                  <a:srgbClr val="000099"/>
                </a:solidFill>
                <a:latin typeface="Cabin"/>
                <a:ea typeface="Cabin"/>
                <a:cs typeface="Cabin"/>
                <a:sym typeface="Cabin"/>
              </a:rPr>
              <a:t>5.7</a:t>
            </a:r>
            <a:r>
              <a:rPr lang="en-US" sz="2800" b="0" i="0" u="none" strike="noStrike" cap="none" dirty="0">
                <a:solidFill>
                  <a:schemeClr val="dk1"/>
                </a:solidFill>
                <a:latin typeface="Cabin"/>
                <a:ea typeface="Cabin"/>
                <a:cs typeface="Cabin"/>
                <a:sym typeface="Cabin"/>
              </a:rPr>
              <a:t> a day in the life of a web request</a:t>
            </a:r>
            <a:endParaRPr dirty="0"/>
          </a:p>
          <a:p>
            <a:pPr marL="457200" marR="0" lvl="0" indent="-457200" algn="l" rtl="0">
              <a:lnSpc>
                <a:spcPct val="85000"/>
              </a:lnSpc>
              <a:spcBef>
                <a:spcPts val="520"/>
              </a:spcBef>
              <a:spcAft>
                <a:spcPts val="0"/>
              </a:spcAft>
              <a:buClr>
                <a:srgbClr val="000099"/>
              </a:buClr>
              <a:buSzPts val="1690"/>
              <a:buFont typeface="Noto Sans Symbols"/>
              <a:buNone/>
            </a:pPr>
            <a:endParaRPr sz="2600" b="0" i="0" u="none" strike="noStrike" cap="none" dirty="0">
              <a:solidFill>
                <a:schemeClr val="dk1"/>
              </a:solidFill>
              <a:latin typeface="Cabin"/>
              <a:ea typeface="Cabin"/>
              <a:cs typeface="Cabin"/>
              <a:sym typeface="Cabi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8" name="Google Shape;1338;p55"/>
          <p:cNvSpPr txBox="1">
            <a:spLocks noGrp="1"/>
          </p:cNvSpPr>
          <p:nvPr>
            <p:ph type="title"/>
          </p:nvPr>
        </p:nvSpPr>
        <p:spPr>
          <a:xfrm>
            <a:off x="533400" y="228600"/>
            <a:ext cx="818769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LLC and MAC Sublayers</a:t>
            </a:r>
            <a:endParaRPr sz="4400" b="0" i="0" u="none" strike="noStrike" cap="none">
              <a:solidFill>
                <a:srgbClr val="000099"/>
              </a:solidFill>
              <a:latin typeface="Cabin"/>
              <a:ea typeface="Cabin"/>
              <a:cs typeface="Cabin"/>
              <a:sym typeface="Cabin"/>
            </a:endParaRPr>
          </a:p>
        </p:txBody>
      </p:sp>
      <p:sp>
        <p:nvSpPr>
          <p:cNvPr id="1339" name="Google Shape;1339;p55"/>
          <p:cNvSpPr txBox="1">
            <a:spLocks noGrp="1"/>
          </p:cNvSpPr>
          <p:nvPr>
            <p:ph type="body" idx="1"/>
          </p:nvPr>
        </p:nvSpPr>
        <p:spPr>
          <a:xfrm>
            <a:off x="533400" y="1348740"/>
            <a:ext cx="8187690" cy="4899660"/>
          </a:xfrm>
          <a:prstGeom prst="rect">
            <a:avLst/>
          </a:prstGeom>
          <a:noFill/>
          <a:ln>
            <a:noFill/>
          </a:ln>
        </p:spPr>
        <p:txBody>
          <a:bodyPr spcFirstLastPara="1" wrap="square" lIns="91425" tIns="45700" rIns="91425" bIns="45700" anchor="t" anchorCtr="0">
            <a:noAutofit/>
          </a:bodyPr>
          <a:lstStyle/>
          <a:p>
            <a:pPr marL="0" marR="0" lvl="0" indent="0" algn="l" rtl="0">
              <a:lnSpc>
                <a:spcPct val="85000"/>
              </a:lnSpc>
              <a:spcBef>
                <a:spcPts val="0"/>
              </a:spcBef>
              <a:spcAft>
                <a:spcPts val="0"/>
              </a:spcAft>
              <a:buClr>
                <a:srgbClr val="000099"/>
              </a:buClr>
              <a:buSzPts val="2600"/>
              <a:buFont typeface="Noto Sans Symbols"/>
              <a:buNone/>
            </a:pPr>
            <a:r>
              <a:rPr lang="en-US" sz="4000" b="0" i="1" u="none" strike="noStrike" cap="none">
                <a:solidFill>
                  <a:srgbClr val="800000"/>
                </a:solidFill>
                <a:latin typeface="Cabin"/>
                <a:ea typeface="Cabin"/>
                <a:cs typeface="Cabin"/>
                <a:sym typeface="Cabin"/>
              </a:rPr>
              <a:t>Ethernet</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One of the most widely used LAN technologies </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Operates in the data link layer and the physical layer </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Family of networking technologies defined in the IEEE 802.2 and 802.3 standards</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Supports data bandwidths of 10, 100, 1000, 10,000, 40,000, and 100,000 Mb/s (100 Gb/s)</a:t>
            </a:r>
            <a:endParaRPr/>
          </a:p>
          <a:p>
            <a:pPr marL="0" marR="0" lvl="0" indent="0" algn="l" rtl="0">
              <a:lnSpc>
                <a:spcPct val="85000"/>
              </a:lnSpc>
              <a:spcBef>
                <a:spcPts val="800"/>
              </a:spcBef>
              <a:spcAft>
                <a:spcPts val="0"/>
              </a:spcAft>
              <a:buClr>
                <a:srgbClr val="000099"/>
              </a:buClr>
              <a:buSzPts val="2600"/>
              <a:buFont typeface="Noto Sans Symbols"/>
              <a:buNone/>
            </a:pPr>
            <a:r>
              <a:rPr lang="en-US" sz="4000" b="0" i="1" u="none" strike="noStrike" cap="none">
                <a:solidFill>
                  <a:srgbClr val="800000"/>
                </a:solidFill>
                <a:latin typeface="Cabin"/>
                <a:ea typeface="Cabin"/>
                <a:cs typeface="Cabin"/>
                <a:sym typeface="Cabin"/>
              </a:rPr>
              <a:t>Ethernet Standards</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Define Layer 2 protocols and Layer 1 technologies</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Two separate sub layers of the data link layer to operate – Logical Link Control (LLC) and the MAC sublayers</a:t>
            </a:r>
            <a:endParaRPr sz="2400" b="0" i="0" u="none" strike="noStrike" cap="none">
              <a:solidFill>
                <a:schemeClr val="dk1"/>
              </a:solidFill>
              <a:latin typeface="Cabin"/>
              <a:ea typeface="Cabin"/>
              <a:cs typeface="Cabin"/>
              <a:sym typeface="Cabin"/>
            </a:endParaRPr>
          </a:p>
        </p:txBody>
      </p:sp>
    </p:spTree>
  </p:cSld>
  <p:clrMapOvr>
    <a:masterClrMapping/>
  </p:clrMapOvr>
  <p:transition spd="med">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Google Shape;1345;p56"/>
          <p:cNvSpPr txBox="1">
            <a:spLocks noGrp="1"/>
          </p:cNvSpPr>
          <p:nvPr>
            <p:ph type="title"/>
          </p:nvPr>
        </p:nvSpPr>
        <p:spPr>
          <a:xfrm>
            <a:off x="371843" y="381000"/>
            <a:ext cx="8772157" cy="838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Arial"/>
                <a:ea typeface="Arial"/>
                <a:cs typeface="Arial"/>
                <a:sym typeface="Arial"/>
              </a:rPr>
              <a:t>LLC and MAC Sublayers (cont.)</a:t>
            </a:r>
            <a:endParaRPr sz="4400" b="0" i="0" u="none" strike="noStrike" cap="none">
              <a:solidFill>
                <a:srgbClr val="000099"/>
              </a:solidFill>
              <a:latin typeface="Arial"/>
              <a:ea typeface="Arial"/>
              <a:cs typeface="Arial"/>
              <a:sym typeface="Arial"/>
            </a:endParaRPr>
          </a:p>
        </p:txBody>
      </p:sp>
      <p:pic>
        <p:nvPicPr>
          <p:cNvPr id="1346" name="Google Shape;1346;p56"/>
          <p:cNvPicPr preferRelativeResize="0"/>
          <p:nvPr/>
        </p:nvPicPr>
        <p:blipFill rotWithShape="1">
          <a:blip r:embed="rId3">
            <a:alphaModFix/>
          </a:blip>
          <a:srcRect/>
          <a:stretch/>
        </p:blipFill>
        <p:spPr>
          <a:xfrm>
            <a:off x="1603168" y="1373580"/>
            <a:ext cx="5905995" cy="5352308"/>
          </a:xfrm>
          <a:prstGeom prst="rect">
            <a:avLst/>
          </a:prstGeom>
          <a:noFill/>
          <a:ln>
            <a:noFill/>
          </a:ln>
        </p:spPr>
      </p:pic>
    </p:spTree>
  </p:cSld>
  <p:clrMapOvr>
    <a:masterClrMapping/>
  </p:clrMapOvr>
  <p:transition spd="med">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sp>
        <p:nvSpPr>
          <p:cNvPr id="1352" name="Google Shape;1352;p57"/>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Ethernet Frame</a:t>
            </a:r>
            <a:endParaRPr sz="4400" b="0" i="0" u="none" strike="noStrike" cap="none">
              <a:solidFill>
                <a:srgbClr val="000099"/>
              </a:solidFill>
              <a:latin typeface="Cabin"/>
              <a:ea typeface="Cabin"/>
              <a:cs typeface="Cabin"/>
              <a:sym typeface="Cabin"/>
            </a:endParaRPr>
          </a:p>
        </p:txBody>
      </p:sp>
      <p:sp>
        <p:nvSpPr>
          <p:cNvPr id="1353" name="Google Shape;1353;p57"/>
          <p:cNvSpPr/>
          <p:nvPr/>
        </p:nvSpPr>
        <p:spPr>
          <a:xfrm>
            <a:off x="626563" y="4173923"/>
            <a:ext cx="2685142" cy="19389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i="1">
                <a:solidFill>
                  <a:schemeClr val="dk1"/>
                </a:solidFill>
                <a:latin typeface="Cabin"/>
                <a:ea typeface="Cabin"/>
                <a:cs typeface="Cabin"/>
                <a:sym typeface="Cabin"/>
              </a:rPr>
              <a:t>Preamble and Start Frame Delimiter Fields </a:t>
            </a:r>
            <a:r>
              <a:rPr lang="en-US" sz="2000" i="1">
                <a:solidFill>
                  <a:schemeClr val="dk1"/>
                </a:solidFill>
                <a:latin typeface="Cabin"/>
                <a:ea typeface="Cabin"/>
                <a:cs typeface="Cabin"/>
                <a:sym typeface="Cabin"/>
              </a:rPr>
              <a:t>– </a:t>
            </a:r>
            <a:endParaRPr/>
          </a:p>
          <a:p>
            <a:pPr marL="0" marR="0" lvl="0" indent="0" algn="l" rtl="0">
              <a:spcBef>
                <a:spcPts val="0"/>
              </a:spcBef>
              <a:spcAft>
                <a:spcPts val="0"/>
              </a:spcAft>
              <a:buNone/>
            </a:pPr>
            <a:r>
              <a:rPr lang="en-US" sz="2000" i="1">
                <a:solidFill>
                  <a:schemeClr val="dk1"/>
                </a:solidFill>
                <a:latin typeface="Cabin"/>
                <a:ea typeface="Cabin"/>
                <a:cs typeface="Cabin"/>
                <a:sym typeface="Cabin"/>
              </a:rPr>
              <a:t>Used for synchronization between the sending and receiving devices.</a:t>
            </a:r>
            <a:endParaRPr sz="2000" i="1">
              <a:solidFill>
                <a:schemeClr val="dk1"/>
              </a:solidFill>
              <a:latin typeface="Cabin"/>
              <a:ea typeface="Cabin"/>
              <a:cs typeface="Cabin"/>
              <a:sym typeface="Cabin"/>
            </a:endParaRPr>
          </a:p>
        </p:txBody>
      </p:sp>
      <p:sp>
        <p:nvSpPr>
          <p:cNvPr id="1354" name="Google Shape;1354;p57"/>
          <p:cNvSpPr txBox="1"/>
          <p:nvPr/>
        </p:nvSpPr>
        <p:spPr>
          <a:xfrm>
            <a:off x="3701142" y="4173923"/>
            <a:ext cx="2685143" cy="19082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i="1">
                <a:solidFill>
                  <a:schemeClr val="dk1"/>
                </a:solidFill>
                <a:latin typeface="Cabin"/>
                <a:ea typeface="Cabin"/>
                <a:cs typeface="Cabin"/>
                <a:sym typeface="Cabin"/>
              </a:rPr>
              <a:t>Length/Type Field </a:t>
            </a:r>
            <a:r>
              <a:rPr lang="en-US" sz="2000" i="1">
                <a:solidFill>
                  <a:schemeClr val="dk1"/>
                </a:solidFill>
                <a:latin typeface="Cabin"/>
                <a:ea typeface="Cabin"/>
                <a:cs typeface="Cabin"/>
                <a:sym typeface="Cabin"/>
              </a:rPr>
              <a:t>– </a:t>
            </a:r>
            <a:endParaRPr/>
          </a:p>
          <a:p>
            <a:pPr marL="0" marR="0" lvl="0" indent="0" algn="l" rtl="0">
              <a:spcBef>
                <a:spcPts val="0"/>
              </a:spcBef>
              <a:spcAft>
                <a:spcPts val="0"/>
              </a:spcAft>
              <a:buNone/>
            </a:pPr>
            <a:r>
              <a:rPr lang="en-US" sz="2000" i="1">
                <a:solidFill>
                  <a:schemeClr val="dk1"/>
                </a:solidFill>
                <a:latin typeface="Cabin"/>
                <a:ea typeface="Cabin"/>
                <a:cs typeface="Cabin"/>
                <a:sym typeface="Cabin"/>
              </a:rPr>
              <a:t>Defines the exact length of the frame’s data field; describes which protocol is implemented.</a:t>
            </a:r>
            <a:endParaRPr sz="2000" i="1">
              <a:solidFill>
                <a:schemeClr val="dk1"/>
              </a:solidFill>
              <a:latin typeface="Cabin"/>
              <a:ea typeface="Cabin"/>
              <a:cs typeface="Cabin"/>
              <a:sym typeface="Cabin"/>
            </a:endParaRPr>
          </a:p>
          <a:p>
            <a:pPr marL="0" marR="0" lvl="0" indent="0" algn="l" rtl="0">
              <a:spcBef>
                <a:spcPts val="0"/>
              </a:spcBef>
              <a:spcAft>
                <a:spcPts val="0"/>
              </a:spcAft>
              <a:buNone/>
            </a:pPr>
            <a:endParaRPr sz="1800" i="1">
              <a:solidFill>
                <a:schemeClr val="dk1"/>
              </a:solidFill>
              <a:latin typeface="Cabin"/>
              <a:ea typeface="Cabin"/>
              <a:cs typeface="Cabin"/>
              <a:sym typeface="Cabin"/>
            </a:endParaRPr>
          </a:p>
        </p:txBody>
      </p:sp>
      <p:sp>
        <p:nvSpPr>
          <p:cNvPr id="1355" name="Google Shape;1355;p57"/>
          <p:cNvSpPr txBox="1"/>
          <p:nvPr/>
        </p:nvSpPr>
        <p:spPr>
          <a:xfrm>
            <a:off x="6562847" y="4173923"/>
            <a:ext cx="2305382" cy="221599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i="1">
                <a:solidFill>
                  <a:schemeClr val="dk1"/>
                </a:solidFill>
                <a:latin typeface="Cabin"/>
                <a:ea typeface="Cabin"/>
                <a:cs typeface="Cabin"/>
                <a:sym typeface="Cabin"/>
              </a:rPr>
              <a:t>Data and Pad Fields </a:t>
            </a:r>
            <a:r>
              <a:rPr lang="en-US" sz="2000" i="1">
                <a:solidFill>
                  <a:schemeClr val="dk1"/>
                </a:solidFill>
                <a:latin typeface="Cabin"/>
                <a:ea typeface="Cabin"/>
                <a:cs typeface="Cabin"/>
                <a:sym typeface="Cabin"/>
              </a:rPr>
              <a:t>– </a:t>
            </a:r>
            <a:endParaRPr/>
          </a:p>
          <a:p>
            <a:pPr marL="0" marR="0" lvl="0" indent="0" algn="l" rtl="0">
              <a:spcBef>
                <a:spcPts val="0"/>
              </a:spcBef>
              <a:spcAft>
                <a:spcPts val="0"/>
              </a:spcAft>
              <a:buNone/>
            </a:pPr>
            <a:r>
              <a:rPr lang="en-US" sz="2000" i="1">
                <a:solidFill>
                  <a:schemeClr val="dk1"/>
                </a:solidFill>
                <a:latin typeface="Cabin"/>
                <a:ea typeface="Cabin"/>
                <a:cs typeface="Cabin"/>
                <a:sym typeface="Cabin"/>
              </a:rPr>
              <a:t>Contains the encapsulated data from a higher layer; an IPv4 packet.</a:t>
            </a:r>
            <a:endParaRPr sz="2000" i="1">
              <a:solidFill>
                <a:schemeClr val="dk1"/>
              </a:solidFill>
              <a:latin typeface="Cabin"/>
              <a:ea typeface="Cabin"/>
              <a:cs typeface="Cabin"/>
              <a:sym typeface="Cabin"/>
            </a:endParaRPr>
          </a:p>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pic>
        <p:nvPicPr>
          <p:cNvPr id="1356" name="Google Shape;1356;p57"/>
          <p:cNvPicPr preferRelativeResize="0"/>
          <p:nvPr/>
        </p:nvPicPr>
        <p:blipFill rotWithShape="1">
          <a:blip r:embed="rId3">
            <a:alphaModFix/>
          </a:blip>
          <a:srcRect/>
          <a:stretch/>
        </p:blipFill>
        <p:spPr>
          <a:xfrm>
            <a:off x="626563" y="1605052"/>
            <a:ext cx="7740530" cy="2521868"/>
          </a:xfrm>
          <a:prstGeom prst="rect">
            <a:avLst/>
          </a:prstGeom>
          <a:noFill/>
          <a:ln w="9525" cap="flat" cmpd="sng">
            <a:solidFill>
              <a:schemeClr val="dk1"/>
            </a:solidFill>
            <a:prstDash val="solid"/>
            <a:miter lim="800000"/>
            <a:headEnd type="none" w="sm" len="sm"/>
            <a:tailEnd type="none" w="sm" len="sm"/>
          </a:ln>
        </p:spPr>
      </p:pic>
    </p:spTree>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7C695-EC02-43AD-ABFD-666184A1B6BC}"/>
              </a:ext>
            </a:extLst>
          </p:cNvPr>
          <p:cNvSpPr>
            <a:spLocks noGrp="1"/>
          </p:cNvSpPr>
          <p:nvPr>
            <p:ph type="title"/>
          </p:nvPr>
        </p:nvSpPr>
        <p:spPr>
          <a:xfrm>
            <a:off x="533400" y="159424"/>
            <a:ext cx="8187690" cy="533400"/>
          </a:xfrm>
        </p:spPr>
        <p:txBody>
          <a:bodyPr/>
          <a:lstStyle/>
          <a:p>
            <a:r>
              <a:rPr lang="en-US" dirty="0"/>
              <a:t>Link layer services</a:t>
            </a:r>
          </a:p>
        </p:txBody>
      </p:sp>
      <p:sp>
        <p:nvSpPr>
          <p:cNvPr id="3" name="Text Placeholder 2">
            <a:extLst>
              <a:ext uri="{FF2B5EF4-FFF2-40B4-BE49-F238E27FC236}">
                <a16:creationId xmlns:a16="http://schemas.microsoft.com/office/drawing/2014/main" id="{52A1BA4D-A745-4939-B0EF-A741EA3F3A88}"/>
              </a:ext>
            </a:extLst>
          </p:cNvPr>
          <p:cNvSpPr>
            <a:spLocks noGrp="1"/>
          </p:cNvSpPr>
          <p:nvPr>
            <p:ph type="body" idx="1"/>
          </p:nvPr>
        </p:nvSpPr>
        <p:spPr>
          <a:xfrm>
            <a:off x="168813" y="815921"/>
            <a:ext cx="8834510" cy="5670603"/>
          </a:xfrm>
        </p:spPr>
        <p:txBody>
          <a:bodyPr/>
          <a:lstStyle/>
          <a:p>
            <a:pPr algn="just"/>
            <a:r>
              <a:rPr lang="en-US" i="1" dirty="0"/>
              <a:t>Reliable delivery. </a:t>
            </a:r>
            <a:r>
              <a:rPr lang="en-US" dirty="0"/>
              <a:t>When a link-layer protocol provides reliable delivery services, it guarantees to move each network-layer datagram across the link without error.</a:t>
            </a:r>
          </a:p>
          <a:p>
            <a:pPr lvl="1" algn="just"/>
            <a:r>
              <a:rPr lang="en-US" dirty="0"/>
              <a:t>Similar to a transport-layer reliable delivery service, a link-layer reliable delivery service can be achieved with acknowledgments and retransmissions.</a:t>
            </a:r>
          </a:p>
          <a:p>
            <a:pPr lvl="1" algn="just"/>
            <a:r>
              <a:rPr lang="en-US" dirty="0"/>
              <a:t>A link-layer reliable delivery service is often used for links prone to high error rates, such as a wireless link to correct an error locally – on the link where the error occurs.</a:t>
            </a:r>
          </a:p>
          <a:p>
            <a:pPr algn="just"/>
            <a:r>
              <a:rPr lang="en-US" i="1" dirty="0"/>
              <a:t>Error detection &amp; correction. </a:t>
            </a:r>
            <a:r>
              <a:rPr lang="en-US" dirty="0"/>
              <a:t>The link-layer hardware in a receiving node can incorrectly interchange bits due to signal attenuation and electromagnetic noise. </a:t>
            </a:r>
          </a:p>
          <a:p>
            <a:pPr lvl="1" algn="just"/>
            <a:r>
              <a:rPr lang="en-US" dirty="0"/>
              <a:t>Link-layer protocols detect such bit errors by having the transmitting node include error-detection bits in the frame, and having the receiving node perform an error check.</a:t>
            </a:r>
          </a:p>
        </p:txBody>
      </p:sp>
      <p:sp>
        <p:nvSpPr>
          <p:cNvPr id="4" name="Slide Number Placeholder 3">
            <a:extLst>
              <a:ext uri="{FF2B5EF4-FFF2-40B4-BE49-F238E27FC236}">
                <a16:creationId xmlns:a16="http://schemas.microsoft.com/office/drawing/2014/main" id="{AFC152D4-A6F1-4158-AD38-83B45B2709FB}"/>
              </a:ext>
            </a:extLst>
          </p:cNvPr>
          <p:cNvSpPr>
            <a:spLocks noGrp="1"/>
          </p:cNvSpPr>
          <p:nvPr>
            <p:ph type="sldNum" idx="12"/>
          </p:nvPr>
        </p:nvSpPr>
        <p:spPr/>
        <p:txBody>
          <a:bodyPr/>
          <a:lstStyle/>
          <a:p>
            <a:pPr marL="0" lvl="0" indent="0" algn="r" rtl="0">
              <a:spcBef>
                <a:spcPts val="0"/>
              </a:spcBef>
              <a:spcAft>
                <a:spcPts val="0"/>
              </a:spcAft>
              <a:buNone/>
            </a:pPr>
            <a:r>
              <a:rPr lang="en-US"/>
              <a:t>5-</a:t>
            </a:r>
            <a:fld id="{00000000-1234-1234-1234-123412341234}" type="slidenum">
              <a:rPr lang="en-US" smtClean="0"/>
              <a:t>5</a:t>
            </a:fld>
            <a:endParaRPr/>
          </a:p>
        </p:txBody>
      </p:sp>
    </p:spTree>
    <p:extLst>
      <p:ext uri="{BB962C8B-B14F-4D97-AF65-F5344CB8AC3E}">
        <p14:creationId xmlns:p14="http://schemas.microsoft.com/office/powerpoint/2010/main" val="16009297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2" name="Google Shape;1362;p58"/>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Link Layer</a:t>
            </a:r>
            <a:endParaRPr/>
          </a:p>
        </p:txBody>
      </p:sp>
      <p:sp>
        <p:nvSpPr>
          <p:cNvPr id="1363" name="Google Shape;1363;p58"/>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5-</a:t>
            </a:r>
            <a:fld id="{00000000-1234-1234-1234-123412341234}" type="slidenum">
              <a:rPr lang="en-US" sz="1200" i="0">
                <a:solidFill>
                  <a:schemeClr val="dk1"/>
                </a:solidFill>
                <a:latin typeface="Arial"/>
                <a:ea typeface="Arial"/>
                <a:cs typeface="Arial"/>
                <a:sym typeface="Arial"/>
              </a:rPr>
              <a:t>50</a:t>
            </a:fld>
            <a:endParaRPr sz="1200" i="0">
              <a:solidFill>
                <a:schemeClr val="dk1"/>
              </a:solidFill>
              <a:latin typeface="Arial"/>
              <a:ea typeface="Arial"/>
              <a:cs typeface="Arial"/>
              <a:sym typeface="Arial"/>
            </a:endParaRPr>
          </a:p>
        </p:txBody>
      </p:sp>
      <p:sp>
        <p:nvSpPr>
          <p:cNvPr id="1364" name="Google Shape;1364;p58"/>
          <p:cNvSpPr txBox="1">
            <a:spLocks noGrp="1"/>
          </p:cNvSpPr>
          <p:nvPr>
            <p:ph type="title"/>
          </p:nvPr>
        </p:nvSpPr>
        <p:spPr>
          <a:xfrm>
            <a:off x="152400" y="95250"/>
            <a:ext cx="8715375"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0" i="0" u="none" strike="noStrike" cap="none">
                <a:solidFill>
                  <a:srgbClr val="000099"/>
                </a:solidFill>
                <a:latin typeface="Cabin"/>
                <a:ea typeface="Cabin"/>
                <a:cs typeface="Cabin"/>
                <a:sym typeface="Cabin"/>
              </a:rPr>
              <a:t>802.3 Ethernet standards: link &amp; physical layers</a:t>
            </a:r>
            <a:endParaRPr/>
          </a:p>
        </p:txBody>
      </p:sp>
      <p:sp>
        <p:nvSpPr>
          <p:cNvPr id="1365" name="Google Shape;1365;p58"/>
          <p:cNvSpPr txBox="1">
            <a:spLocks noGrp="1"/>
          </p:cNvSpPr>
          <p:nvPr>
            <p:ph type="body" idx="1"/>
          </p:nvPr>
        </p:nvSpPr>
        <p:spPr>
          <a:xfrm>
            <a:off x="493713" y="1292225"/>
            <a:ext cx="7772400" cy="21002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99"/>
              </a:buClr>
              <a:buSzPts val="1820"/>
              <a:buFont typeface="Noto Sans Symbols"/>
              <a:buChar char="❖"/>
            </a:pPr>
            <a:r>
              <a:rPr lang="en-US" sz="2800" b="0" i="1" u="none" strike="noStrike" cap="none">
                <a:solidFill>
                  <a:srgbClr val="CC0000"/>
                </a:solidFill>
                <a:latin typeface="Cabin"/>
                <a:ea typeface="Cabin"/>
                <a:cs typeface="Cabin"/>
                <a:sym typeface="Cabin"/>
              </a:rPr>
              <a:t>many</a:t>
            </a:r>
            <a:r>
              <a:rPr lang="en-US" sz="2800" b="0" i="0" u="none" strike="noStrike" cap="none">
                <a:solidFill>
                  <a:srgbClr val="CC0000"/>
                </a:solidFill>
                <a:latin typeface="Cabin"/>
                <a:ea typeface="Cabin"/>
                <a:cs typeface="Cabin"/>
                <a:sym typeface="Cabin"/>
              </a:rPr>
              <a:t> </a:t>
            </a:r>
            <a:r>
              <a:rPr lang="en-US" sz="2800" b="0" i="0" u="none" strike="noStrike" cap="none">
                <a:solidFill>
                  <a:schemeClr val="dk1"/>
                </a:solidFill>
                <a:latin typeface="Cabin"/>
                <a:ea typeface="Cabin"/>
                <a:cs typeface="Cabin"/>
                <a:sym typeface="Cabin"/>
              </a:rPr>
              <a:t>different Ethernet standards</a:t>
            </a:r>
            <a:endParaRPr/>
          </a:p>
          <a:p>
            <a:pPr marL="742950" marR="0" lvl="1" indent="-285750" algn="l" rtl="0">
              <a:lnSpc>
                <a:spcPct val="90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they have common MAC protocol and frame format</a:t>
            </a:r>
            <a:endParaRPr/>
          </a:p>
          <a:p>
            <a:pPr marL="742950" marR="0" lvl="1" indent="-285750" algn="l" rtl="0">
              <a:lnSpc>
                <a:spcPct val="90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different speeds: 2 Mbps, 10 Mbps, 100 Mbps, 1Gbps, 10G bps</a:t>
            </a:r>
            <a:endParaRPr/>
          </a:p>
          <a:p>
            <a:pPr marL="742950" marR="0" lvl="1" indent="-285750" algn="l" rtl="0">
              <a:lnSpc>
                <a:spcPct val="90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different physical layer media: fiber, cable</a:t>
            </a:r>
            <a:endParaRPr/>
          </a:p>
          <a:p>
            <a:pPr marL="342900" marR="0" lvl="0" indent="-210820" algn="l" rtl="0">
              <a:lnSpc>
                <a:spcPct val="90000"/>
              </a:lnSpc>
              <a:spcBef>
                <a:spcPts val="640"/>
              </a:spcBef>
              <a:spcAft>
                <a:spcPts val="0"/>
              </a:spcAft>
              <a:buClr>
                <a:srgbClr val="000099"/>
              </a:buClr>
              <a:buSzPts val="2080"/>
              <a:buFont typeface="Noto Sans Symbols"/>
              <a:buNone/>
            </a:pPr>
            <a:endParaRPr sz="3200" b="0" i="0" u="none" strike="noStrike" cap="none">
              <a:solidFill>
                <a:schemeClr val="dk1"/>
              </a:solidFill>
              <a:latin typeface="Cabin"/>
              <a:ea typeface="Cabin"/>
              <a:cs typeface="Cabin"/>
              <a:sym typeface="Cabin"/>
            </a:endParaRPr>
          </a:p>
        </p:txBody>
      </p:sp>
      <p:sp>
        <p:nvSpPr>
          <p:cNvPr id="1366" name="Google Shape;1366;p58"/>
          <p:cNvSpPr/>
          <p:nvPr/>
        </p:nvSpPr>
        <p:spPr>
          <a:xfrm>
            <a:off x="2873375" y="4075113"/>
            <a:ext cx="1393825" cy="1527175"/>
          </a:xfrm>
          <a:custGeom>
            <a:avLst/>
            <a:gdLst/>
            <a:ahLst/>
            <a:cxnLst/>
            <a:rect l="l" t="t" r="r" b="b"/>
            <a:pathLst>
              <a:path w="878" h="962" extrusionOk="0">
                <a:moveTo>
                  <a:pt x="851" y="0"/>
                </a:moveTo>
                <a:lnTo>
                  <a:pt x="0" y="622"/>
                </a:lnTo>
                <a:lnTo>
                  <a:pt x="7" y="962"/>
                </a:lnTo>
                <a:lnTo>
                  <a:pt x="878" y="960"/>
                </a:lnTo>
                <a:lnTo>
                  <a:pt x="851" y="0"/>
                </a:lnTo>
                <a:close/>
              </a:path>
            </a:pathLst>
          </a:custGeom>
          <a:gradFill>
            <a:gsLst>
              <a:gs pos="0">
                <a:srgbClr val="DDDDDD"/>
              </a:gs>
              <a:gs pos="100000">
                <a:schemeClr val="lt1"/>
              </a:gs>
            </a:gsLst>
            <a:lin ang="0" scaled="0"/>
          </a:gradFill>
          <a:ln w="9525" cap="flat" cmpd="sng">
            <a:solidFill>
              <a:schemeClr val="dk1"/>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1367" name="Google Shape;1367;p58"/>
          <p:cNvGrpSpPr/>
          <p:nvPr/>
        </p:nvGrpSpPr>
        <p:grpSpPr>
          <a:xfrm>
            <a:off x="1577975" y="4189413"/>
            <a:ext cx="1300163" cy="1465262"/>
            <a:chOff x="921" y="785"/>
            <a:chExt cx="819" cy="923"/>
          </a:xfrm>
        </p:grpSpPr>
        <p:sp>
          <p:nvSpPr>
            <p:cNvPr id="1368" name="Google Shape;1368;p58"/>
            <p:cNvSpPr/>
            <p:nvPr/>
          </p:nvSpPr>
          <p:spPr>
            <a:xfrm>
              <a:off x="924" y="810"/>
              <a:ext cx="816" cy="864"/>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369" name="Google Shape;1369;p58"/>
            <p:cNvSpPr txBox="1"/>
            <p:nvPr/>
          </p:nvSpPr>
          <p:spPr>
            <a:xfrm>
              <a:off x="922" y="785"/>
              <a:ext cx="804" cy="92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i="0">
                  <a:solidFill>
                    <a:schemeClr val="dk1"/>
                  </a:solidFill>
                  <a:latin typeface="Arial"/>
                  <a:ea typeface="Arial"/>
                  <a:cs typeface="Arial"/>
                  <a:sym typeface="Arial"/>
                </a:rPr>
                <a:t>application</a:t>
              </a:r>
              <a:endParaRPr/>
            </a:p>
            <a:p>
              <a:pPr marL="0" marR="0" lvl="0" indent="0" algn="ctr" rtl="0">
                <a:spcBef>
                  <a:spcPts val="0"/>
                </a:spcBef>
                <a:spcAft>
                  <a:spcPts val="0"/>
                </a:spcAft>
                <a:buNone/>
              </a:pPr>
              <a:r>
                <a:rPr lang="en-US" sz="1800" i="0">
                  <a:solidFill>
                    <a:schemeClr val="dk1"/>
                  </a:solidFill>
                  <a:latin typeface="Arial"/>
                  <a:ea typeface="Arial"/>
                  <a:cs typeface="Arial"/>
                  <a:sym typeface="Arial"/>
                </a:rPr>
                <a:t>transport</a:t>
              </a:r>
              <a:endParaRPr/>
            </a:p>
            <a:p>
              <a:pPr marL="0" marR="0" lvl="0" indent="0" algn="ctr" rtl="0">
                <a:spcBef>
                  <a:spcPts val="0"/>
                </a:spcBef>
                <a:spcAft>
                  <a:spcPts val="0"/>
                </a:spcAft>
                <a:buNone/>
              </a:pPr>
              <a:r>
                <a:rPr lang="en-US" sz="1800" i="0">
                  <a:solidFill>
                    <a:schemeClr val="dk1"/>
                  </a:solidFill>
                  <a:latin typeface="Arial"/>
                  <a:ea typeface="Arial"/>
                  <a:cs typeface="Arial"/>
                  <a:sym typeface="Arial"/>
                </a:rPr>
                <a:t>network</a:t>
              </a:r>
              <a:endParaRPr/>
            </a:p>
            <a:p>
              <a:pPr marL="0" marR="0" lvl="0" indent="0" algn="ctr" rtl="0">
                <a:spcBef>
                  <a:spcPts val="0"/>
                </a:spcBef>
                <a:spcAft>
                  <a:spcPts val="0"/>
                </a:spcAft>
                <a:buNone/>
              </a:pPr>
              <a:r>
                <a:rPr lang="en-US" sz="1800" i="0">
                  <a:solidFill>
                    <a:schemeClr val="dk1"/>
                  </a:solidFill>
                  <a:latin typeface="Arial"/>
                  <a:ea typeface="Arial"/>
                  <a:cs typeface="Arial"/>
                  <a:sym typeface="Arial"/>
                </a:rPr>
                <a:t>link</a:t>
              </a:r>
              <a:endParaRPr/>
            </a:p>
            <a:p>
              <a:pPr marL="0" marR="0" lvl="0" indent="0" algn="ctr" rtl="0">
                <a:spcBef>
                  <a:spcPts val="0"/>
                </a:spcBef>
                <a:spcAft>
                  <a:spcPts val="0"/>
                </a:spcAft>
                <a:buNone/>
              </a:pPr>
              <a:r>
                <a:rPr lang="en-US" sz="1800" i="0">
                  <a:solidFill>
                    <a:schemeClr val="dk1"/>
                  </a:solidFill>
                  <a:latin typeface="Arial"/>
                  <a:ea typeface="Arial"/>
                  <a:cs typeface="Arial"/>
                  <a:sym typeface="Arial"/>
                </a:rPr>
                <a:t>physical</a:t>
              </a:r>
              <a:endParaRPr/>
            </a:p>
          </p:txBody>
        </p:sp>
        <p:cxnSp>
          <p:nvCxnSpPr>
            <p:cNvPr id="1370" name="Google Shape;1370;p58"/>
            <p:cNvCxnSpPr/>
            <p:nvPr/>
          </p:nvCxnSpPr>
          <p:spPr>
            <a:xfrm>
              <a:off x="924" y="993"/>
              <a:ext cx="816" cy="0"/>
            </a:xfrm>
            <a:prstGeom prst="straightConnector1">
              <a:avLst/>
            </a:prstGeom>
            <a:noFill/>
            <a:ln w="9525" cap="flat" cmpd="sng">
              <a:solidFill>
                <a:schemeClr val="dk1"/>
              </a:solidFill>
              <a:prstDash val="solid"/>
              <a:round/>
              <a:headEnd type="none" w="med" len="med"/>
              <a:tailEnd type="none" w="med" len="med"/>
            </a:ln>
          </p:spPr>
        </p:cxnSp>
        <p:cxnSp>
          <p:nvCxnSpPr>
            <p:cNvPr id="1371" name="Google Shape;1371;p58"/>
            <p:cNvCxnSpPr/>
            <p:nvPr/>
          </p:nvCxnSpPr>
          <p:spPr>
            <a:xfrm>
              <a:off x="924" y="1167"/>
              <a:ext cx="816" cy="0"/>
            </a:xfrm>
            <a:prstGeom prst="straightConnector1">
              <a:avLst/>
            </a:prstGeom>
            <a:noFill/>
            <a:ln w="9525" cap="flat" cmpd="sng">
              <a:solidFill>
                <a:schemeClr val="dk1"/>
              </a:solidFill>
              <a:prstDash val="solid"/>
              <a:round/>
              <a:headEnd type="none" w="med" len="med"/>
              <a:tailEnd type="none" w="med" len="med"/>
            </a:ln>
          </p:spPr>
        </p:cxnSp>
        <p:cxnSp>
          <p:nvCxnSpPr>
            <p:cNvPr id="1372" name="Google Shape;1372;p58"/>
            <p:cNvCxnSpPr/>
            <p:nvPr/>
          </p:nvCxnSpPr>
          <p:spPr>
            <a:xfrm>
              <a:off x="921" y="1344"/>
              <a:ext cx="816" cy="0"/>
            </a:xfrm>
            <a:prstGeom prst="straightConnector1">
              <a:avLst/>
            </a:prstGeom>
            <a:noFill/>
            <a:ln w="9525" cap="flat" cmpd="sng">
              <a:solidFill>
                <a:schemeClr val="dk1"/>
              </a:solidFill>
              <a:prstDash val="solid"/>
              <a:round/>
              <a:headEnd type="none" w="med" len="med"/>
              <a:tailEnd type="none" w="med" len="med"/>
            </a:ln>
          </p:spPr>
        </p:cxnSp>
        <p:cxnSp>
          <p:nvCxnSpPr>
            <p:cNvPr id="1373" name="Google Shape;1373;p58"/>
            <p:cNvCxnSpPr/>
            <p:nvPr/>
          </p:nvCxnSpPr>
          <p:spPr>
            <a:xfrm>
              <a:off x="926" y="1501"/>
              <a:ext cx="808" cy="3"/>
            </a:xfrm>
            <a:prstGeom prst="straightConnector1">
              <a:avLst/>
            </a:prstGeom>
            <a:noFill/>
            <a:ln w="9525" cap="flat" cmpd="sng">
              <a:solidFill>
                <a:schemeClr val="dk1"/>
              </a:solidFill>
              <a:prstDash val="solid"/>
              <a:round/>
              <a:headEnd type="none" w="med" len="med"/>
              <a:tailEnd type="none" w="med" len="med"/>
            </a:ln>
          </p:spPr>
        </p:cxnSp>
        <p:cxnSp>
          <p:nvCxnSpPr>
            <p:cNvPr id="1374" name="Google Shape;1374;p58"/>
            <p:cNvCxnSpPr/>
            <p:nvPr/>
          </p:nvCxnSpPr>
          <p:spPr>
            <a:xfrm>
              <a:off x="926" y="1552"/>
              <a:ext cx="0" cy="106"/>
            </a:xfrm>
            <a:prstGeom prst="straightConnector1">
              <a:avLst/>
            </a:prstGeom>
            <a:noFill/>
            <a:ln w="9525" cap="flat" cmpd="sng">
              <a:solidFill>
                <a:schemeClr val="dk1"/>
              </a:solidFill>
              <a:prstDash val="dash"/>
              <a:round/>
              <a:headEnd type="none" w="med" len="med"/>
              <a:tailEnd type="none" w="med" len="med"/>
            </a:ln>
          </p:spPr>
        </p:cxnSp>
        <p:cxnSp>
          <p:nvCxnSpPr>
            <p:cNvPr id="1375" name="Google Shape;1375;p58"/>
            <p:cNvCxnSpPr/>
            <p:nvPr/>
          </p:nvCxnSpPr>
          <p:spPr>
            <a:xfrm>
              <a:off x="1739" y="1541"/>
              <a:ext cx="0" cy="106"/>
            </a:xfrm>
            <a:prstGeom prst="straightConnector1">
              <a:avLst/>
            </a:prstGeom>
            <a:noFill/>
            <a:ln w="9525" cap="flat" cmpd="sng">
              <a:solidFill>
                <a:schemeClr val="dk1"/>
              </a:solidFill>
              <a:prstDash val="dash"/>
              <a:round/>
              <a:headEnd type="none" w="med" len="med"/>
              <a:tailEnd type="none" w="med" len="med"/>
            </a:ln>
          </p:spPr>
        </p:cxnSp>
      </p:grpSp>
      <p:sp>
        <p:nvSpPr>
          <p:cNvPr id="1376" name="Google Shape;1376;p58"/>
          <p:cNvSpPr/>
          <p:nvPr/>
        </p:nvSpPr>
        <p:spPr>
          <a:xfrm>
            <a:off x="4230688" y="4038600"/>
            <a:ext cx="4195762" cy="156845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1377" name="Google Shape;1377;p58"/>
          <p:cNvCxnSpPr/>
          <p:nvPr/>
        </p:nvCxnSpPr>
        <p:spPr>
          <a:xfrm>
            <a:off x="4244975" y="4703763"/>
            <a:ext cx="4178300" cy="0"/>
          </a:xfrm>
          <a:prstGeom prst="straightConnector1">
            <a:avLst/>
          </a:prstGeom>
          <a:noFill/>
          <a:ln w="9525" cap="flat" cmpd="sng">
            <a:solidFill>
              <a:schemeClr val="dk1"/>
            </a:solidFill>
            <a:prstDash val="solid"/>
            <a:round/>
            <a:headEnd type="none" w="med" len="med"/>
            <a:tailEnd type="none" w="med" len="med"/>
          </a:ln>
        </p:spPr>
      </p:cxnSp>
      <p:sp>
        <p:nvSpPr>
          <p:cNvPr id="1378" name="Google Shape;1378;p58"/>
          <p:cNvSpPr txBox="1"/>
          <p:nvPr/>
        </p:nvSpPr>
        <p:spPr>
          <a:xfrm>
            <a:off x="5413375" y="4079875"/>
            <a:ext cx="1735138" cy="58102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i="0">
                <a:solidFill>
                  <a:schemeClr val="dk1"/>
                </a:solidFill>
                <a:latin typeface="Arial"/>
                <a:ea typeface="Arial"/>
                <a:cs typeface="Arial"/>
                <a:sym typeface="Arial"/>
              </a:rPr>
              <a:t>MAC protocol</a:t>
            </a:r>
            <a:endParaRPr/>
          </a:p>
          <a:p>
            <a:pPr marL="0" marR="0" lvl="0" indent="0" algn="ctr" rtl="0">
              <a:spcBef>
                <a:spcPts val="0"/>
              </a:spcBef>
              <a:spcAft>
                <a:spcPts val="0"/>
              </a:spcAft>
              <a:buNone/>
            </a:pPr>
            <a:r>
              <a:rPr lang="en-US" sz="1600" i="0">
                <a:solidFill>
                  <a:schemeClr val="dk1"/>
                </a:solidFill>
                <a:latin typeface="Arial"/>
                <a:ea typeface="Arial"/>
                <a:cs typeface="Arial"/>
                <a:sym typeface="Arial"/>
              </a:rPr>
              <a:t>and frame format</a:t>
            </a:r>
            <a:endParaRPr/>
          </a:p>
        </p:txBody>
      </p:sp>
      <p:sp>
        <p:nvSpPr>
          <p:cNvPr id="1379" name="Google Shape;1379;p58"/>
          <p:cNvSpPr txBox="1"/>
          <p:nvPr/>
        </p:nvSpPr>
        <p:spPr>
          <a:xfrm>
            <a:off x="4398963" y="4794250"/>
            <a:ext cx="1250950" cy="31432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0">
                <a:solidFill>
                  <a:schemeClr val="dk1"/>
                </a:solidFill>
                <a:latin typeface="Arial"/>
                <a:ea typeface="Arial"/>
                <a:cs typeface="Arial"/>
                <a:sym typeface="Arial"/>
              </a:rPr>
              <a:t>100BASE-TX</a:t>
            </a:r>
            <a:endParaRPr/>
          </a:p>
        </p:txBody>
      </p:sp>
      <p:sp>
        <p:nvSpPr>
          <p:cNvPr id="1380" name="Google Shape;1380;p58"/>
          <p:cNvSpPr txBox="1"/>
          <p:nvPr/>
        </p:nvSpPr>
        <p:spPr>
          <a:xfrm>
            <a:off x="4410075" y="5154613"/>
            <a:ext cx="1230313" cy="31432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0">
                <a:solidFill>
                  <a:schemeClr val="dk1"/>
                </a:solidFill>
                <a:latin typeface="Arial"/>
                <a:ea typeface="Arial"/>
                <a:cs typeface="Arial"/>
                <a:sym typeface="Arial"/>
              </a:rPr>
              <a:t>100BASE-T4</a:t>
            </a:r>
            <a:endParaRPr/>
          </a:p>
        </p:txBody>
      </p:sp>
      <p:sp>
        <p:nvSpPr>
          <p:cNvPr id="1381" name="Google Shape;1381;p58"/>
          <p:cNvSpPr txBox="1"/>
          <p:nvPr/>
        </p:nvSpPr>
        <p:spPr>
          <a:xfrm>
            <a:off x="7081838" y="4789488"/>
            <a:ext cx="1250950" cy="31432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0">
                <a:solidFill>
                  <a:schemeClr val="dk1"/>
                </a:solidFill>
                <a:latin typeface="Arial"/>
                <a:ea typeface="Arial"/>
                <a:cs typeface="Arial"/>
                <a:sym typeface="Arial"/>
              </a:rPr>
              <a:t>100BASE-FX</a:t>
            </a:r>
            <a:endParaRPr/>
          </a:p>
        </p:txBody>
      </p:sp>
      <p:sp>
        <p:nvSpPr>
          <p:cNvPr id="1382" name="Google Shape;1382;p58"/>
          <p:cNvSpPr/>
          <p:nvPr/>
        </p:nvSpPr>
        <p:spPr>
          <a:xfrm>
            <a:off x="2887663" y="4684713"/>
            <a:ext cx="1393825" cy="611187"/>
          </a:xfrm>
          <a:custGeom>
            <a:avLst/>
            <a:gdLst/>
            <a:ahLst/>
            <a:cxnLst/>
            <a:rect l="l" t="t" r="r" b="b"/>
            <a:pathLst>
              <a:path w="878" h="385" extrusionOk="0">
                <a:moveTo>
                  <a:pt x="0" y="385"/>
                </a:moveTo>
                <a:lnTo>
                  <a:pt x="878" y="0"/>
                </a:lnTo>
              </a:path>
            </a:pathLst>
          </a:custGeom>
          <a:noFill/>
          <a:ln w="9525" cap="flat" cmpd="sng">
            <a:solidFill>
              <a:schemeClr val="dk1"/>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383" name="Google Shape;1383;p58"/>
          <p:cNvSpPr txBox="1"/>
          <p:nvPr/>
        </p:nvSpPr>
        <p:spPr>
          <a:xfrm>
            <a:off x="5741988" y="4787900"/>
            <a:ext cx="1230312" cy="31432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0">
                <a:solidFill>
                  <a:schemeClr val="dk1"/>
                </a:solidFill>
                <a:latin typeface="Arial"/>
                <a:ea typeface="Arial"/>
                <a:cs typeface="Arial"/>
                <a:sym typeface="Arial"/>
              </a:rPr>
              <a:t>100BASE-T2</a:t>
            </a:r>
            <a:endParaRPr/>
          </a:p>
        </p:txBody>
      </p:sp>
      <p:sp>
        <p:nvSpPr>
          <p:cNvPr id="1384" name="Google Shape;1384;p58"/>
          <p:cNvSpPr txBox="1"/>
          <p:nvPr/>
        </p:nvSpPr>
        <p:spPr>
          <a:xfrm>
            <a:off x="5724525" y="5148263"/>
            <a:ext cx="1262063" cy="31432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0">
                <a:solidFill>
                  <a:schemeClr val="dk1"/>
                </a:solidFill>
                <a:latin typeface="Arial"/>
                <a:ea typeface="Arial"/>
                <a:cs typeface="Arial"/>
                <a:sym typeface="Arial"/>
              </a:rPr>
              <a:t>100BASE-SX</a:t>
            </a:r>
            <a:endParaRPr/>
          </a:p>
        </p:txBody>
      </p:sp>
      <p:sp>
        <p:nvSpPr>
          <p:cNvPr id="1385" name="Google Shape;1385;p58"/>
          <p:cNvSpPr txBox="1"/>
          <p:nvPr/>
        </p:nvSpPr>
        <p:spPr>
          <a:xfrm>
            <a:off x="7088188" y="5143500"/>
            <a:ext cx="1262062" cy="31432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0">
                <a:solidFill>
                  <a:schemeClr val="dk1"/>
                </a:solidFill>
                <a:latin typeface="Arial"/>
                <a:ea typeface="Arial"/>
                <a:cs typeface="Arial"/>
                <a:sym typeface="Arial"/>
              </a:rPr>
              <a:t>100BASE-BX</a:t>
            </a:r>
            <a:endParaRPr/>
          </a:p>
        </p:txBody>
      </p:sp>
      <p:grpSp>
        <p:nvGrpSpPr>
          <p:cNvPr id="1386" name="Google Shape;1386;p58"/>
          <p:cNvGrpSpPr/>
          <p:nvPr/>
        </p:nvGrpSpPr>
        <p:grpSpPr>
          <a:xfrm>
            <a:off x="5681663" y="4743450"/>
            <a:ext cx="2768600" cy="1565275"/>
            <a:chOff x="3579" y="2988"/>
            <a:chExt cx="1744" cy="986"/>
          </a:xfrm>
        </p:grpSpPr>
        <p:sp>
          <p:nvSpPr>
            <p:cNvPr id="1387" name="Google Shape;1387;p58"/>
            <p:cNvSpPr/>
            <p:nvPr/>
          </p:nvSpPr>
          <p:spPr>
            <a:xfrm>
              <a:off x="3579" y="2988"/>
              <a:ext cx="1709" cy="489"/>
            </a:xfrm>
            <a:custGeom>
              <a:avLst/>
              <a:gdLst/>
              <a:ahLst/>
              <a:cxnLst/>
              <a:rect l="l" t="t" r="r" b="b"/>
              <a:pathLst>
                <a:path w="1709" h="489" extrusionOk="0">
                  <a:moveTo>
                    <a:pt x="842" y="0"/>
                  </a:moveTo>
                  <a:lnTo>
                    <a:pt x="843" y="239"/>
                  </a:lnTo>
                  <a:lnTo>
                    <a:pt x="5" y="239"/>
                  </a:lnTo>
                  <a:lnTo>
                    <a:pt x="0" y="489"/>
                  </a:lnTo>
                  <a:lnTo>
                    <a:pt x="1709" y="489"/>
                  </a:lnTo>
                  <a:cubicBezTo>
                    <a:pt x="1707" y="330"/>
                    <a:pt x="1706" y="159"/>
                    <a:pt x="1704" y="0"/>
                  </a:cubicBezTo>
                  <a:lnTo>
                    <a:pt x="842" y="0"/>
                  </a:lnTo>
                  <a:close/>
                </a:path>
              </a:pathLst>
            </a:cu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1388" name="Google Shape;1388;p58"/>
            <p:cNvCxnSpPr/>
            <p:nvPr/>
          </p:nvCxnSpPr>
          <p:spPr>
            <a:xfrm>
              <a:off x="4410" y="3494"/>
              <a:ext cx="227" cy="291"/>
            </a:xfrm>
            <a:prstGeom prst="straightConnector1">
              <a:avLst/>
            </a:prstGeom>
            <a:noFill/>
            <a:ln w="28575" cap="flat" cmpd="sng">
              <a:solidFill>
                <a:srgbClr val="FF0000"/>
              </a:solidFill>
              <a:prstDash val="solid"/>
              <a:round/>
              <a:headEnd type="none" w="med" len="med"/>
              <a:tailEnd type="none" w="med" len="med"/>
            </a:ln>
          </p:spPr>
        </p:cxnSp>
        <p:sp>
          <p:nvSpPr>
            <p:cNvPr id="1389" name="Google Shape;1389;p58"/>
            <p:cNvSpPr txBox="1"/>
            <p:nvPr/>
          </p:nvSpPr>
          <p:spPr>
            <a:xfrm>
              <a:off x="4003" y="3741"/>
              <a:ext cx="1320" cy="2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CC0000"/>
                  </a:solidFill>
                  <a:latin typeface="Arial"/>
                  <a:ea typeface="Arial"/>
                  <a:cs typeface="Arial"/>
                  <a:sym typeface="Arial"/>
                </a:rPr>
                <a:t>fiber physical layer</a:t>
              </a:r>
              <a:endParaRPr/>
            </a:p>
          </p:txBody>
        </p:sp>
      </p:grpSp>
      <p:grpSp>
        <p:nvGrpSpPr>
          <p:cNvPr id="1390" name="Google Shape;1390;p58"/>
          <p:cNvGrpSpPr/>
          <p:nvPr/>
        </p:nvGrpSpPr>
        <p:grpSpPr>
          <a:xfrm>
            <a:off x="3689350" y="4733925"/>
            <a:ext cx="3303588" cy="1874838"/>
            <a:chOff x="2324" y="2982"/>
            <a:chExt cx="2081" cy="1181"/>
          </a:xfrm>
        </p:grpSpPr>
        <p:sp>
          <p:nvSpPr>
            <p:cNvPr id="1391" name="Google Shape;1391;p58"/>
            <p:cNvSpPr/>
            <p:nvPr/>
          </p:nvSpPr>
          <p:spPr>
            <a:xfrm>
              <a:off x="2741" y="2982"/>
              <a:ext cx="1664" cy="495"/>
            </a:xfrm>
            <a:custGeom>
              <a:avLst/>
              <a:gdLst/>
              <a:ahLst/>
              <a:cxnLst/>
              <a:rect l="l" t="t" r="r" b="b"/>
              <a:pathLst>
                <a:path w="1664" h="495" extrusionOk="0">
                  <a:moveTo>
                    <a:pt x="1664" y="0"/>
                  </a:moveTo>
                  <a:lnTo>
                    <a:pt x="1652" y="233"/>
                  </a:lnTo>
                  <a:lnTo>
                    <a:pt x="820" y="233"/>
                  </a:lnTo>
                  <a:lnTo>
                    <a:pt x="814" y="495"/>
                  </a:lnTo>
                  <a:lnTo>
                    <a:pt x="0" y="495"/>
                  </a:lnTo>
                  <a:lnTo>
                    <a:pt x="0" y="0"/>
                  </a:lnTo>
                  <a:lnTo>
                    <a:pt x="1664" y="0"/>
                  </a:lnTo>
                  <a:close/>
                </a:path>
              </a:pathLst>
            </a:custGeom>
            <a:noFill/>
            <a:ln w="2857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1392" name="Google Shape;1392;p58"/>
            <p:cNvCxnSpPr/>
            <p:nvPr/>
          </p:nvCxnSpPr>
          <p:spPr>
            <a:xfrm flipH="1">
              <a:off x="2929" y="3503"/>
              <a:ext cx="227" cy="291"/>
            </a:xfrm>
            <a:prstGeom prst="straightConnector1">
              <a:avLst/>
            </a:prstGeom>
            <a:noFill/>
            <a:ln w="28575" cap="flat" cmpd="sng">
              <a:solidFill>
                <a:schemeClr val="accent2"/>
              </a:solidFill>
              <a:prstDash val="solid"/>
              <a:round/>
              <a:headEnd type="none" w="med" len="med"/>
              <a:tailEnd type="none" w="med" len="med"/>
            </a:ln>
          </p:spPr>
        </p:cxnSp>
        <p:sp>
          <p:nvSpPr>
            <p:cNvPr id="1393" name="Google Shape;1393;p58"/>
            <p:cNvSpPr txBox="1"/>
            <p:nvPr/>
          </p:nvSpPr>
          <p:spPr>
            <a:xfrm>
              <a:off x="2324" y="3756"/>
              <a:ext cx="1328" cy="4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99"/>
                  </a:solidFill>
                  <a:latin typeface="Arial"/>
                  <a:ea typeface="Arial"/>
                  <a:cs typeface="Arial"/>
                  <a:sym typeface="Arial"/>
                </a:rPr>
                <a:t>copper (twister</a:t>
              </a:r>
              <a:endParaRPr/>
            </a:p>
            <a:p>
              <a:pPr marL="0" marR="0" lvl="0" indent="0" algn="l" rtl="0">
                <a:spcBef>
                  <a:spcPts val="0"/>
                </a:spcBef>
                <a:spcAft>
                  <a:spcPts val="0"/>
                </a:spcAft>
                <a:buNone/>
              </a:pPr>
              <a:r>
                <a:rPr lang="en-US" sz="1800" i="0">
                  <a:solidFill>
                    <a:srgbClr val="000099"/>
                  </a:solidFill>
                  <a:latin typeface="Arial"/>
                  <a:ea typeface="Arial"/>
                  <a:cs typeface="Arial"/>
                  <a:sym typeface="Arial"/>
                </a:rPr>
                <a:t>pair) physical layer</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0"/>
                                        </p:tgtEl>
                                        <p:attrNameLst>
                                          <p:attrName>style.visibility</p:attrName>
                                        </p:attrNameLst>
                                      </p:cBhvr>
                                      <p:to>
                                        <p:strVal val="visible"/>
                                      </p:to>
                                    </p:set>
                                  </p:childTnLst>
                                </p:cTn>
                              </p:par>
                              <p:par>
                                <p:cTn id="7" presetID="1" presetClass="entr" presetSubtype="0" fill="hold" nodeType="withEffect">
                                  <p:stCondLst>
                                    <p:cond delay="1500"/>
                                  </p:stCondLst>
                                  <p:childTnLst>
                                    <p:set>
                                      <p:cBhvr>
                                        <p:cTn id="8" dur="1" fill="hold">
                                          <p:stCondLst>
                                            <p:cond delay="0"/>
                                          </p:stCondLst>
                                        </p:cTn>
                                        <p:tgtEl>
                                          <p:spTgt spid="1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91452D-4DCC-48D9-A61D-3591CBB6F030}"/>
              </a:ext>
            </a:extLst>
          </p:cNvPr>
          <p:cNvSpPr>
            <a:spLocks noGrp="1"/>
          </p:cNvSpPr>
          <p:nvPr>
            <p:ph type="body" idx="1"/>
          </p:nvPr>
        </p:nvSpPr>
        <p:spPr>
          <a:xfrm>
            <a:off x="196948" y="407963"/>
            <a:ext cx="8524142" cy="6078562"/>
          </a:xfrm>
        </p:spPr>
        <p:txBody>
          <a:bodyPr/>
          <a:lstStyle/>
          <a:p>
            <a:pPr algn="just"/>
            <a:r>
              <a:rPr lang="en-US" dirty="0"/>
              <a:t>The first part refers to the speed of the standard: 10, 100, 1000, or 10G, for 10 Mbps, 100 Mb, Gb, and 10 Gb Ethernet, respectively. </a:t>
            </a:r>
          </a:p>
          <a:p>
            <a:pPr algn="just"/>
            <a:r>
              <a:rPr lang="en-US" dirty="0"/>
              <a:t>“BASE” refers to baseband Ethernet, meaning that the physical media only carries Ethernet traffic; </a:t>
            </a:r>
          </a:p>
          <a:p>
            <a:pPr lvl="1" algn="just"/>
            <a:r>
              <a:rPr lang="en-US" dirty="0"/>
              <a:t>Almost all of the 802.3 standards are for baseband Ethernet. </a:t>
            </a:r>
          </a:p>
          <a:p>
            <a:pPr algn="just"/>
            <a:r>
              <a:rPr lang="en-US" dirty="0"/>
              <a:t>The final part of the acronym refers to the physical media itself; </a:t>
            </a:r>
          </a:p>
          <a:p>
            <a:pPr lvl="1" algn="just"/>
            <a:r>
              <a:rPr lang="en-US" dirty="0"/>
              <a:t>Ethernet is both a link-layer </a:t>
            </a:r>
            <a:r>
              <a:rPr lang="en-US" i="1" dirty="0"/>
              <a:t>and </a:t>
            </a:r>
            <a:r>
              <a:rPr lang="en-US" dirty="0"/>
              <a:t>a physical-layer specification. </a:t>
            </a:r>
          </a:p>
          <a:p>
            <a:pPr lvl="1" algn="just"/>
            <a:r>
              <a:rPr lang="en-US" dirty="0"/>
              <a:t>It is carried over a variety of physical media including coaxial cable, copper wire, and fiber. </a:t>
            </a:r>
          </a:p>
          <a:p>
            <a:pPr algn="just"/>
            <a:r>
              <a:rPr lang="en-US" dirty="0"/>
              <a:t>Generally, a “T” refers to twisted-pair copper wires.</a:t>
            </a:r>
          </a:p>
        </p:txBody>
      </p:sp>
      <p:sp>
        <p:nvSpPr>
          <p:cNvPr id="4" name="Slide Number Placeholder 3">
            <a:extLst>
              <a:ext uri="{FF2B5EF4-FFF2-40B4-BE49-F238E27FC236}">
                <a16:creationId xmlns:a16="http://schemas.microsoft.com/office/drawing/2014/main" id="{BE7D45FB-993E-4BD2-A8B6-C3941319243F}"/>
              </a:ext>
            </a:extLst>
          </p:cNvPr>
          <p:cNvSpPr>
            <a:spLocks noGrp="1"/>
          </p:cNvSpPr>
          <p:nvPr>
            <p:ph type="sldNum" idx="12"/>
          </p:nvPr>
        </p:nvSpPr>
        <p:spPr/>
        <p:txBody>
          <a:bodyPr/>
          <a:lstStyle/>
          <a:p>
            <a:pPr marL="0" lvl="0" indent="0" algn="r" rtl="0">
              <a:spcBef>
                <a:spcPts val="0"/>
              </a:spcBef>
              <a:spcAft>
                <a:spcPts val="0"/>
              </a:spcAft>
              <a:buNone/>
            </a:pPr>
            <a:r>
              <a:rPr lang="en-US"/>
              <a:t>5-</a:t>
            </a:r>
            <a:fld id="{00000000-1234-1234-1234-123412341234}" type="slidenum">
              <a:rPr lang="en-US" smtClean="0"/>
              <a:t>51</a:t>
            </a:fld>
            <a:endParaRPr/>
          </a:p>
        </p:txBody>
      </p:sp>
    </p:spTree>
    <p:extLst>
      <p:ext uri="{BB962C8B-B14F-4D97-AF65-F5344CB8AC3E}">
        <p14:creationId xmlns:p14="http://schemas.microsoft.com/office/powerpoint/2010/main" val="27143812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1399" name="Google Shape;1399;p59"/>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Link Layer</a:t>
            </a:r>
            <a:endParaRPr/>
          </a:p>
        </p:txBody>
      </p:sp>
      <p:sp>
        <p:nvSpPr>
          <p:cNvPr id="1400" name="Google Shape;1400;p59"/>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5-</a:t>
            </a:r>
            <a:fld id="{00000000-1234-1234-1234-123412341234}" type="slidenum">
              <a:rPr lang="en-US" sz="1200" i="0">
                <a:solidFill>
                  <a:schemeClr val="dk1"/>
                </a:solidFill>
                <a:latin typeface="Arial"/>
                <a:ea typeface="Arial"/>
                <a:cs typeface="Arial"/>
                <a:sym typeface="Arial"/>
              </a:rPr>
              <a:t>52</a:t>
            </a:fld>
            <a:endParaRPr sz="1200" i="0">
              <a:solidFill>
                <a:schemeClr val="dk1"/>
              </a:solidFill>
              <a:latin typeface="Arial"/>
              <a:ea typeface="Arial"/>
              <a:cs typeface="Arial"/>
              <a:sym typeface="Arial"/>
            </a:endParaRPr>
          </a:p>
        </p:txBody>
      </p:sp>
      <p:pic>
        <p:nvPicPr>
          <p:cNvPr id="1401" name="Google Shape;1401;p59" descr="underline_base"/>
          <p:cNvPicPr preferRelativeResize="0"/>
          <p:nvPr/>
        </p:nvPicPr>
        <p:blipFill rotWithShape="1">
          <a:blip r:embed="rId3">
            <a:alphaModFix/>
          </a:blip>
          <a:srcRect/>
          <a:stretch/>
        </p:blipFill>
        <p:spPr>
          <a:xfrm>
            <a:off x="581025" y="1028700"/>
            <a:ext cx="5942013" cy="173038"/>
          </a:xfrm>
          <a:prstGeom prst="rect">
            <a:avLst/>
          </a:prstGeom>
          <a:noFill/>
          <a:ln>
            <a:noFill/>
          </a:ln>
        </p:spPr>
      </p:pic>
      <p:sp>
        <p:nvSpPr>
          <p:cNvPr id="1402" name="Google Shape;1402;p59"/>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Link layer, </a:t>
            </a:r>
            <a:r>
              <a:rPr lang="en-US" sz="4000" b="0" i="0" u="none" strike="noStrike" cap="none">
                <a:solidFill>
                  <a:srgbClr val="000099"/>
                </a:solidFill>
                <a:latin typeface="Cabin"/>
                <a:ea typeface="Cabin"/>
                <a:cs typeface="Cabin"/>
                <a:sym typeface="Cabin"/>
              </a:rPr>
              <a:t>LAN</a:t>
            </a:r>
            <a:r>
              <a:rPr lang="en-US" sz="4400" b="0" i="0" u="none" strike="noStrike" cap="none">
                <a:solidFill>
                  <a:srgbClr val="000099"/>
                </a:solidFill>
                <a:latin typeface="Cabin"/>
                <a:ea typeface="Cabin"/>
                <a:cs typeface="Cabin"/>
                <a:sym typeface="Cabin"/>
              </a:rPr>
              <a:t>s: outline</a:t>
            </a:r>
            <a:endParaRPr/>
          </a:p>
        </p:txBody>
      </p:sp>
      <p:sp>
        <p:nvSpPr>
          <p:cNvPr id="1403" name="Google Shape;1403;p59"/>
          <p:cNvSpPr txBox="1">
            <a:spLocks noGrp="1"/>
          </p:cNvSpPr>
          <p:nvPr>
            <p:ph type="body" idx="1"/>
          </p:nvPr>
        </p:nvSpPr>
        <p:spPr>
          <a:xfrm>
            <a:off x="533400" y="1600200"/>
            <a:ext cx="3922713" cy="46482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85000"/>
              </a:lnSpc>
              <a:spcBef>
                <a:spcPts val="0"/>
              </a:spcBef>
              <a:spcAft>
                <a:spcPts val="0"/>
              </a:spcAft>
              <a:buClr>
                <a:srgbClr val="000099"/>
              </a:buClr>
              <a:buSzPts val="1820"/>
              <a:buFont typeface="Noto Sans Symbols"/>
              <a:buNone/>
            </a:pPr>
            <a:r>
              <a:rPr lang="en-US" sz="2800" b="0" i="0" u="none" strike="noStrike" cap="none">
                <a:solidFill>
                  <a:srgbClr val="000099"/>
                </a:solidFill>
                <a:latin typeface="Cabin"/>
                <a:ea typeface="Cabin"/>
                <a:cs typeface="Cabin"/>
                <a:sym typeface="Cabin"/>
              </a:rPr>
              <a:t>5.1</a:t>
            </a:r>
            <a:r>
              <a:rPr lang="en-US" sz="2800" b="0" i="0" u="none" strike="noStrike" cap="none">
                <a:solidFill>
                  <a:srgbClr val="CC0000"/>
                </a:solidFill>
                <a:latin typeface="Cabin"/>
                <a:ea typeface="Cabin"/>
                <a:cs typeface="Cabin"/>
                <a:sym typeface="Cabin"/>
              </a:rPr>
              <a:t> </a:t>
            </a:r>
            <a:r>
              <a:rPr lang="en-US" sz="2800" b="0" i="0" u="none" strike="noStrike" cap="none">
                <a:solidFill>
                  <a:schemeClr val="dk1"/>
                </a:solidFill>
                <a:latin typeface="Cabin"/>
                <a:ea typeface="Cabin"/>
                <a:cs typeface="Cabin"/>
                <a:sym typeface="Cabin"/>
              </a:rPr>
              <a:t>introduction, services</a:t>
            </a:r>
            <a:endParaRPr/>
          </a:p>
          <a:p>
            <a:pPr marL="457200" marR="0" lvl="0" indent="-457200" algn="l" rtl="0">
              <a:lnSpc>
                <a:spcPct val="85000"/>
              </a:lnSpc>
              <a:spcBef>
                <a:spcPts val="560"/>
              </a:spcBef>
              <a:spcAft>
                <a:spcPts val="0"/>
              </a:spcAft>
              <a:buClr>
                <a:srgbClr val="000099"/>
              </a:buClr>
              <a:buSzPts val="1820"/>
              <a:buFont typeface="Noto Sans Symbols"/>
              <a:buNone/>
            </a:pPr>
            <a:r>
              <a:rPr lang="en-US" sz="2800" b="0" i="0" u="none" strike="noStrike" cap="none">
                <a:solidFill>
                  <a:srgbClr val="000099"/>
                </a:solidFill>
                <a:latin typeface="Cabin"/>
                <a:ea typeface="Cabin"/>
                <a:cs typeface="Cabin"/>
                <a:sym typeface="Cabin"/>
              </a:rPr>
              <a:t>5.2</a:t>
            </a:r>
            <a:r>
              <a:rPr lang="en-US" sz="2800" b="0" i="0" u="none" strike="noStrike" cap="none">
                <a:solidFill>
                  <a:srgbClr val="CC0000"/>
                </a:solidFill>
                <a:latin typeface="Cabin"/>
                <a:ea typeface="Cabin"/>
                <a:cs typeface="Cabin"/>
                <a:sym typeface="Cabin"/>
              </a:rPr>
              <a:t> </a:t>
            </a:r>
            <a:r>
              <a:rPr lang="en-US" sz="2800" b="0" i="0" u="none" strike="noStrike" cap="none">
                <a:solidFill>
                  <a:schemeClr val="dk1"/>
                </a:solidFill>
                <a:latin typeface="Cabin"/>
                <a:ea typeface="Cabin"/>
                <a:cs typeface="Cabin"/>
                <a:sym typeface="Cabin"/>
              </a:rPr>
              <a:t>error detection, correction </a:t>
            </a:r>
            <a:endParaRPr/>
          </a:p>
          <a:p>
            <a:pPr marL="457200" marR="0" lvl="0" indent="-457200" algn="l" rtl="0">
              <a:lnSpc>
                <a:spcPct val="85000"/>
              </a:lnSpc>
              <a:spcBef>
                <a:spcPts val="560"/>
              </a:spcBef>
              <a:spcAft>
                <a:spcPts val="0"/>
              </a:spcAft>
              <a:buClr>
                <a:srgbClr val="000099"/>
              </a:buClr>
              <a:buSzPts val="1820"/>
              <a:buFont typeface="Noto Sans Symbols"/>
              <a:buNone/>
            </a:pPr>
            <a:r>
              <a:rPr lang="en-US" sz="2800" b="0" i="0" u="none" strike="noStrike" cap="none">
                <a:solidFill>
                  <a:srgbClr val="000099"/>
                </a:solidFill>
                <a:latin typeface="Cabin"/>
                <a:ea typeface="Cabin"/>
                <a:cs typeface="Cabin"/>
                <a:sym typeface="Cabin"/>
              </a:rPr>
              <a:t>5.3</a:t>
            </a:r>
            <a:r>
              <a:rPr lang="en-US" sz="2800" b="0" i="0" u="none" strike="noStrike" cap="none">
                <a:solidFill>
                  <a:srgbClr val="CC0000"/>
                </a:solidFill>
                <a:latin typeface="Cabin"/>
                <a:ea typeface="Cabin"/>
                <a:cs typeface="Cabin"/>
                <a:sym typeface="Cabin"/>
              </a:rPr>
              <a:t> </a:t>
            </a:r>
            <a:r>
              <a:rPr lang="en-US" sz="2800" b="0" i="0" u="none" strike="noStrike" cap="none">
                <a:solidFill>
                  <a:schemeClr val="dk1"/>
                </a:solidFill>
                <a:latin typeface="Cabin"/>
                <a:ea typeface="Cabin"/>
                <a:cs typeface="Cabin"/>
                <a:sym typeface="Cabin"/>
              </a:rPr>
              <a:t>multiple access protocols</a:t>
            </a:r>
            <a:endParaRPr/>
          </a:p>
          <a:p>
            <a:pPr marL="457200" marR="0" lvl="0" indent="-457200" algn="l" rtl="0">
              <a:lnSpc>
                <a:spcPct val="85000"/>
              </a:lnSpc>
              <a:spcBef>
                <a:spcPts val="560"/>
              </a:spcBef>
              <a:spcAft>
                <a:spcPts val="0"/>
              </a:spcAft>
              <a:buClr>
                <a:srgbClr val="000099"/>
              </a:buClr>
              <a:buSzPts val="1820"/>
              <a:buFont typeface="Noto Sans Symbols"/>
              <a:buNone/>
            </a:pPr>
            <a:r>
              <a:rPr lang="en-US" sz="2800" b="0" i="0" u="none" strike="noStrike" cap="none">
                <a:solidFill>
                  <a:srgbClr val="CC0000"/>
                </a:solidFill>
                <a:latin typeface="Cabin"/>
                <a:ea typeface="Cabin"/>
                <a:cs typeface="Cabin"/>
                <a:sym typeface="Cabin"/>
              </a:rPr>
              <a:t>5.4 LANs</a:t>
            </a:r>
            <a:endParaRPr sz="2800" b="0" i="0" u="none" strike="noStrike" cap="none">
              <a:solidFill>
                <a:srgbClr val="CC0000"/>
              </a:solidFill>
              <a:latin typeface="Cabin"/>
              <a:ea typeface="Cabin"/>
              <a:cs typeface="Cabin"/>
              <a:sym typeface="Cabin"/>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addressing, ARP</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Ethernet</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rgbClr val="CC0000"/>
                </a:solidFill>
                <a:latin typeface="Cabin"/>
                <a:ea typeface="Cabin"/>
                <a:cs typeface="Cabin"/>
                <a:sym typeface="Cabin"/>
              </a:rPr>
              <a:t>switches</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rgbClr val="CC0000"/>
                </a:solidFill>
                <a:latin typeface="Cabin"/>
                <a:ea typeface="Cabin"/>
                <a:cs typeface="Cabin"/>
                <a:sym typeface="Cabin"/>
              </a:rPr>
              <a:t>VLANS</a:t>
            </a:r>
            <a:endParaRPr sz="2400" b="0" i="0" u="none" strike="noStrike" cap="none">
              <a:solidFill>
                <a:srgbClr val="CC0000"/>
              </a:solidFill>
              <a:latin typeface="Cabin"/>
              <a:ea typeface="Cabin"/>
              <a:cs typeface="Cabin"/>
              <a:sym typeface="Cabin"/>
            </a:endParaRPr>
          </a:p>
        </p:txBody>
      </p:sp>
      <p:sp>
        <p:nvSpPr>
          <p:cNvPr id="1404" name="Google Shape;1404;p59"/>
          <p:cNvSpPr txBox="1">
            <a:spLocks noGrp="1"/>
          </p:cNvSpPr>
          <p:nvPr>
            <p:ph type="body" idx="2"/>
          </p:nvPr>
        </p:nvSpPr>
        <p:spPr>
          <a:xfrm>
            <a:off x="4495800" y="1600200"/>
            <a:ext cx="4054475" cy="46482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85000"/>
              </a:lnSpc>
              <a:spcBef>
                <a:spcPts val="560"/>
              </a:spcBef>
              <a:spcAft>
                <a:spcPts val="0"/>
              </a:spcAft>
              <a:buClr>
                <a:srgbClr val="000099"/>
              </a:buClr>
              <a:buSzPts val="1820"/>
              <a:buFont typeface="Noto Sans Symbols"/>
              <a:buNone/>
            </a:pPr>
            <a:r>
              <a:rPr lang="en-US" sz="2800" b="0" i="0" u="none" strike="noStrike" cap="none" dirty="0">
                <a:solidFill>
                  <a:srgbClr val="000099"/>
                </a:solidFill>
                <a:latin typeface="Cabin"/>
                <a:ea typeface="Cabin"/>
                <a:cs typeface="Cabin"/>
                <a:sym typeface="Cabin"/>
              </a:rPr>
              <a:t>5.7</a:t>
            </a:r>
            <a:r>
              <a:rPr lang="en-US" sz="2800" b="0" i="0" u="none" strike="noStrike" cap="none" dirty="0">
                <a:solidFill>
                  <a:schemeClr val="dk1"/>
                </a:solidFill>
                <a:latin typeface="Cabin"/>
                <a:ea typeface="Cabin"/>
                <a:cs typeface="Cabin"/>
                <a:sym typeface="Cabin"/>
              </a:rPr>
              <a:t> a day in the life of a web request</a:t>
            </a:r>
            <a:endParaRPr dirty="0"/>
          </a:p>
          <a:p>
            <a:pPr marL="457200" marR="0" lvl="0" indent="-457200" algn="l" rtl="0">
              <a:lnSpc>
                <a:spcPct val="85000"/>
              </a:lnSpc>
              <a:spcBef>
                <a:spcPts val="520"/>
              </a:spcBef>
              <a:spcAft>
                <a:spcPts val="0"/>
              </a:spcAft>
              <a:buClr>
                <a:srgbClr val="000099"/>
              </a:buClr>
              <a:buSzPts val="1690"/>
              <a:buFont typeface="Noto Sans Symbols"/>
              <a:buNone/>
            </a:pPr>
            <a:endParaRPr sz="2600" b="0" i="0" u="none" strike="noStrike" cap="none" dirty="0">
              <a:solidFill>
                <a:schemeClr val="dk1"/>
              </a:solidFill>
              <a:latin typeface="Cabin"/>
              <a:ea typeface="Cabin"/>
              <a:cs typeface="Cabin"/>
              <a:sym typeface="Cabi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60"/>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Link Layer</a:t>
            </a:r>
            <a:endParaRPr/>
          </a:p>
        </p:txBody>
      </p:sp>
      <p:sp>
        <p:nvSpPr>
          <p:cNvPr id="1411" name="Google Shape;1411;p60"/>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5-</a:t>
            </a:r>
            <a:fld id="{00000000-1234-1234-1234-123412341234}" type="slidenum">
              <a:rPr lang="en-US" sz="1200" i="0">
                <a:solidFill>
                  <a:schemeClr val="dk1"/>
                </a:solidFill>
                <a:latin typeface="Arial"/>
                <a:ea typeface="Arial"/>
                <a:cs typeface="Arial"/>
                <a:sym typeface="Arial"/>
              </a:rPr>
              <a:t>53</a:t>
            </a:fld>
            <a:endParaRPr sz="1200" i="0">
              <a:solidFill>
                <a:schemeClr val="dk1"/>
              </a:solidFill>
              <a:latin typeface="Arial"/>
              <a:ea typeface="Arial"/>
              <a:cs typeface="Arial"/>
              <a:sym typeface="Arial"/>
            </a:endParaRPr>
          </a:p>
        </p:txBody>
      </p:sp>
      <p:sp>
        <p:nvSpPr>
          <p:cNvPr id="1412" name="Google Shape;1412;p60"/>
          <p:cNvSpPr txBox="1">
            <a:spLocks noGrp="1"/>
          </p:cNvSpPr>
          <p:nvPr>
            <p:ph type="title"/>
          </p:nvPr>
        </p:nvSpPr>
        <p:spPr>
          <a:xfrm>
            <a:off x="1193213" y="182875"/>
            <a:ext cx="3857088" cy="60842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dirty="0">
                <a:solidFill>
                  <a:srgbClr val="000099"/>
                </a:solidFill>
                <a:latin typeface="Cabin"/>
                <a:ea typeface="Cabin"/>
                <a:cs typeface="Cabin"/>
                <a:sym typeface="Cabin"/>
              </a:rPr>
              <a:t>Ethernet switch</a:t>
            </a:r>
            <a:endParaRPr dirty="0"/>
          </a:p>
        </p:txBody>
      </p:sp>
      <p:sp>
        <p:nvSpPr>
          <p:cNvPr id="1413" name="Google Shape;1413;p60"/>
          <p:cNvSpPr txBox="1">
            <a:spLocks noGrp="1"/>
          </p:cNvSpPr>
          <p:nvPr>
            <p:ph type="body" idx="1"/>
          </p:nvPr>
        </p:nvSpPr>
        <p:spPr>
          <a:xfrm>
            <a:off x="281354" y="791303"/>
            <a:ext cx="8576896" cy="569522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85000"/>
              </a:lnSpc>
              <a:spcBef>
                <a:spcPts val="0"/>
              </a:spcBef>
              <a:spcAft>
                <a:spcPts val="0"/>
              </a:spcAft>
              <a:buClr>
                <a:srgbClr val="000099"/>
              </a:buClr>
              <a:buSzPts val="1820"/>
              <a:buFont typeface="Noto Sans Symbols"/>
              <a:buChar char="❖"/>
            </a:pPr>
            <a:r>
              <a:rPr lang="en-US" sz="2800" b="0" i="0" u="none" strike="noStrike" cap="none" dirty="0">
                <a:solidFill>
                  <a:srgbClr val="CC0000"/>
                </a:solidFill>
                <a:latin typeface="Cabin"/>
                <a:ea typeface="Cabin"/>
                <a:cs typeface="Cabin"/>
                <a:sym typeface="Cabin"/>
              </a:rPr>
              <a:t>It’s a link-layer device: takes an </a:t>
            </a:r>
            <a:r>
              <a:rPr lang="en-US" sz="2800" b="0" i="1" u="none" strike="noStrike" cap="none" dirty="0">
                <a:solidFill>
                  <a:srgbClr val="CC0000"/>
                </a:solidFill>
                <a:latin typeface="Cabin"/>
                <a:ea typeface="Cabin"/>
                <a:cs typeface="Cabin"/>
                <a:sym typeface="Cabin"/>
              </a:rPr>
              <a:t>active</a:t>
            </a:r>
            <a:r>
              <a:rPr lang="en-US" sz="2800" b="0" i="0" u="none" strike="noStrike" cap="none" dirty="0">
                <a:solidFill>
                  <a:srgbClr val="CC0000"/>
                </a:solidFill>
                <a:latin typeface="Cabin"/>
                <a:ea typeface="Cabin"/>
                <a:cs typeface="Cabin"/>
                <a:sym typeface="Cabin"/>
              </a:rPr>
              <a:t> role</a:t>
            </a:r>
            <a:endParaRPr dirty="0"/>
          </a:p>
          <a:p>
            <a:pPr marL="742950" marR="0" lvl="1" indent="-285750" algn="just" rtl="0">
              <a:lnSpc>
                <a:spcPct val="85000"/>
              </a:lnSpc>
              <a:spcBef>
                <a:spcPts val="560"/>
              </a:spcBef>
              <a:spcAft>
                <a:spcPts val="0"/>
              </a:spcAft>
              <a:buClr>
                <a:srgbClr val="000099"/>
              </a:buClr>
              <a:buSzPts val="2800"/>
              <a:buFont typeface="Noto Sans Symbols"/>
              <a:buChar char="▪"/>
            </a:pPr>
            <a:r>
              <a:rPr lang="en-US" sz="2800" b="0" i="0" u="none" strike="noStrike" cap="none" dirty="0">
                <a:solidFill>
                  <a:schemeClr val="dk1"/>
                </a:solidFill>
                <a:latin typeface="Cabin"/>
                <a:ea typeface="Cabin"/>
                <a:cs typeface="Cabin"/>
                <a:sym typeface="Cabin"/>
              </a:rPr>
              <a:t>store, forward Ethernet frames</a:t>
            </a:r>
            <a:endParaRPr dirty="0"/>
          </a:p>
          <a:p>
            <a:pPr marL="742950" marR="0" lvl="1" indent="-285750" algn="just" rtl="0">
              <a:lnSpc>
                <a:spcPct val="85000"/>
              </a:lnSpc>
              <a:spcBef>
                <a:spcPts val="560"/>
              </a:spcBef>
              <a:spcAft>
                <a:spcPts val="0"/>
              </a:spcAft>
              <a:buClr>
                <a:srgbClr val="000099"/>
              </a:buClr>
              <a:buSzPts val="2800"/>
              <a:buFont typeface="Noto Sans Symbols"/>
              <a:buChar char="▪"/>
            </a:pPr>
            <a:r>
              <a:rPr lang="en-US" sz="2800" b="0" i="0" u="none" strike="noStrike" cap="none" dirty="0">
                <a:solidFill>
                  <a:schemeClr val="dk1"/>
                </a:solidFill>
                <a:latin typeface="Cabin"/>
                <a:ea typeface="Cabin"/>
                <a:cs typeface="Cabin"/>
                <a:sym typeface="Cabin"/>
              </a:rPr>
              <a:t>Performs switching and filtering based only on the MAC address</a:t>
            </a:r>
            <a:endParaRPr dirty="0"/>
          </a:p>
          <a:p>
            <a:pPr marL="742950" marR="0" lvl="1" indent="-285750" algn="just" rtl="0">
              <a:lnSpc>
                <a:spcPct val="85000"/>
              </a:lnSpc>
              <a:spcBef>
                <a:spcPts val="560"/>
              </a:spcBef>
              <a:spcAft>
                <a:spcPts val="0"/>
              </a:spcAft>
              <a:buClr>
                <a:srgbClr val="000099"/>
              </a:buClr>
              <a:buSzPts val="2800"/>
              <a:buFont typeface="Noto Sans Symbols"/>
              <a:buChar char="▪"/>
            </a:pPr>
            <a:r>
              <a:rPr lang="en-US" sz="2800" b="0" i="0" u="none" strike="noStrike" cap="none" dirty="0">
                <a:solidFill>
                  <a:schemeClr val="dk1"/>
                </a:solidFill>
                <a:latin typeface="Cabin"/>
                <a:ea typeface="Cabin"/>
                <a:cs typeface="Cabin"/>
                <a:sym typeface="Cabin"/>
              </a:rPr>
              <a:t>Builds a MAC address table that it uses to make forwarding decisions</a:t>
            </a:r>
            <a:endParaRPr dirty="0"/>
          </a:p>
          <a:p>
            <a:pPr marL="742950" marR="0" lvl="1" indent="-285750" algn="just" rtl="0">
              <a:lnSpc>
                <a:spcPct val="85000"/>
              </a:lnSpc>
              <a:spcBef>
                <a:spcPts val="560"/>
              </a:spcBef>
              <a:spcAft>
                <a:spcPts val="0"/>
              </a:spcAft>
              <a:buClr>
                <a:srgbClr val="000099"/>
              </a:buClr>
              <a:buSzPts val="2800"/>
              <a:buFont typeface="Noto Sans Symbols"/>
              <a:buChar char="▪"/>
            </a:pPr>
            <a:r>
              <a:rPr lang="en-US" sz="2800" b="0" i="0" u="none" strike="noStrike" cap="none" dirty="0">
                <a:solidFill>
                  <a:schemeClr val="dk1"/>
                </a:solidFill>
                <a:latin typeface="Cabin"/>
                <a:ea typeface="Cabin"/>
                <a:cs typeface="Cabin"/>
                <a:sym typeface="Cabin"/>
              </a:rPr>
              <a:t>Depends on routers to pass data between IP subnetworks</a:t>
            </a:r>
            <a:endParaRPr sz="2800" b="0" i="0" u="none" strike="noStrike" cap="none" dirty="0">
              <a:solidFill>
                <a:schemeClr val="dk1"/>
              </a:solidFill>
              <a:latin typeface="Cabin"/>
              <a:ea typeface="Cabin"/>
              <a:cs typeface="Cabin"/>
              <a:sym typeface="Cabin"/>
            </a:endParaRPr>
          </a:p>
          <a:p>
            <a:pPr marL="342900" marR="0" lvl="0" indent="-342900" algn="just" rtl="0">
              <a:lnSpc>
                <a:spcPct val="85000"/>
              </a:lnSpc>
              <a:spcBef>
                <a:spcPts val="560"/>
              </a:spcBef>
              <a:spcAft>
                <a:spcPts val="0"/>
              </a:spcAft>
              <a:buClr>
                <a:srgbClr val="000099"/>
              </a:buClr>
              <a:buSzPts val="1820"/>
              <a:buFont typeface="Noto Sans Symbols"/>
              <a:buChar char="❖"/>
            </a:pPr>
            <a:r>
              <a:rPr lang="en-US" sz="2800" b="0" i="1" u="none" strike="noStrike" cap="none" dirty="0">
                <a:solidFill>
                  <a:srgbClr val="CC0000"/>
                </a:solidFill>
                <a:latin typeface="Cabin"/>
                <a:ea typeface="Cabin"/>
                <a:cs typeface="Cabin"/>
                <a:sym typeface="Cabin"/>
              </a:rPr>
              <a:t>transparent</a:t>
            </a:r>
            <a:endParaRPr dirty="0"/>
          </a:p>
          <a:p>
            <a:pPr marL="742950" marR="0" lvl="1" indent="-285750" algn="just" rtl="0">
              <a:lnSpc>
                <a:spcPct val="85000"/>
              </a:lnSpc>
              <a:spcBef>
                <a:spcPts val="560"/>
              </a:spcBef>
              <a:spcAft>
                <a:spcPts val="0"/>
              </a:spcAft>
              <a:buClr>
                <a:srgbClr val="000099"/>
              </a:buClr>
              <a:buSzPts val="2800"/>
              <a:buFont typeface="Noto Sans Symbols"/>
              <a:buChar char="▪"/>
            </a:pPr>
            <a:r>
              <a:rPr lang="en-US" sz="2800" b="0" i="0" u="none" strike="noStrike" cap="none" dirty="0">
                <a:solidFill>
                  <a:schemeClr val="dk1"/>
                </a:solidFill>
                <a:latin typeface="Cabin"/>
                <a:ea typeface="Cabin"/>
                <a:cs typeface="Cabin"/>
                <a:sym typeface="Cabin"/>
              </a:rPr>
              <a:t>hosts are unaware of presence of switches</a:t>
            </a:r>
            <a:endParaRPr dirty="0"/>
          </a:p>
          <a:p>
            <a:pPr marL="342900" marR="0" lvl="0" indent="-342900" algn="just" rtl="0">
              <a:lnSpc>
                <a:spcPct val="85000"/>
              </a:lnSpc>
              <a:spcBef>
                <a:spcPts val="560"/>
              </a:spcBef>
              <a:spcAft>
                <a:spcPts val="0"/>
              </a:spcAft>
              <a:buClr>
                <a:srgbClr val="000099"/>
              </a:buClr>
              <a:buSzPts val="1820"/>
              <a:buFont typeface="Noto Sans Symbols"/>
              <a:buChar char="❖"/>
            </a:pPr>
            <a:r>
              <a:rPr lang="en-US" sz="2800" b="0" i="1" u="none" strike="noStrike" cap="none" dirty="0">
                <a:solidFill>
                  <a:srgbClr val="CC0000"/>
                </a:solidFill>
                <a:latin typeface="Cabin"/>
                <a:ea typeface="Cabin"/>
                <a:cs typeface="Cabin"/>
                <a:sym typeface="Cabin"/>
              </a:rPr>
              <a:t>plug-and-play, self-learning</a:t>
            </a:r>
            <a:endParaRPr dirty="0"/>
          </a:p>
          <a:p>
            <a:pPr marL="742950" marR="0" lvl="1" indent="-285750" algn="just" rtl="0">
              <a:lnSpc>
                <a:spcPct val="85000"/>
              </a:lnSpc>
              <a:spcBef>
                <a:spcPts val="560"/>
              </a:spcBef>
              <a:spcAft>
                <a:spcPts val="0"/>
              </a:spcAft>
              <a:buClr>
                <a:srgbClr val="000099"/>
              </a:buClr>
              <a:buSzPts val="2800"/>
              <a:buFont typeface="Noto Sans Symbols"/>
              <a:buChar char="▪"/>
            </a:pPr>
            <a:r>
              <a:rPr lang="en-US" sz="2800" b="0" i="0" u="none" strike="noStrike" cap="none" dirty="0">
                <a:solidFill>
                  <a:schemeClr val="dk1"/>
                </a:solidFill>
                <a:latin typeface="Cabin"/>
                <a:ea typeface="Cabin"/>
                <a:cs typeface="Cabin"/>
                <a:sym typeface="Cabin"/>
              </a:rPr>
              <a:t>switches do not need to be configured</a:t>
            </a:r>
          </a:p>
          <a:p>
            <a:pPr marL="742950" marR="0" lvl="1" indent="-285750" algn="just" rtl="0">
              <a:lnSpc>
                <a:spcPct val="85000"/>
              </a:lnSpc>
              <a:spcBef>
                <a:spcPts val="560"/>
              </a:spcBef>
              <a:spcAft>
                <a:spcPts val="0"/>
              </a:spcAft>
              <a:buClr>
                <a:srgbClr val="000099"/>
              </a:buClr>
              <a:buSzPts val="2800"/>
              <a:buFont typeface="Noto Sans Symbols"/>
              <a:buChar char="▪"/>
            </a:pPr>
            <a:r>
              <a:rPr lang="en-US" dirty="0"/>
              <a:t>Table is built automatically, dynamically, and autonomously – without any intervention from a network admin or from a configuration protocol.</a:t>
            </a:r>
            <a:endParaRPr dirty="0"/>
          </a:p>
          <a:p>
            <a:pPr marL="342900" marR="0" lvl="0" indent="-243840" algn="just" rtl="0">
              <a:lnSpc>
                <a:spcPct val="85000"/>
              </a:lnSpc>
              <a:spcBef>
                <a:spcPts val="480"/>
              </a:spcBef>
              <a:spcAft>
                <a:spcPts val="0"/>
              </a:spcAft>
              <a:buClr>
                <a:srgbClr val="000099"/>
              </a:buClr>
              <a:buSzPts val="1560"/>
              <a:buFont typeface="Noto Sans Symbols"/>
              <a:buNone/>
            </a:pPr>
            <a:endParaRPr sz="2400" b="0" i="0" u="none" strike="noStrike" cap="none" dirty="0">
              <a:solidFill>
                <a:schemeClr val="dk1"/>
              </a:solidFill>
              <a:latin typeface="Cabin"/>
              <a:ea typeface="Cabin"/>
              <a:cs typeface="Cabin"/>
              <a:sym typeface="Cabi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419"/>
        <p:cNvGrpSpPr/>
        <p:nvPr/>
      </p:nvGrpSpPr>
      <p:grpSpPr>
        <a:xfrm>
          <a:off x="0" y="0"/>
          <a:ext cx="0" cy="0"/>
          <a:chOff x="0" y="0"/>
          <a:chExt cx="0" cy="0"/>
        </a:xfrm>
      </p:grpSpPr>
      <p:sp>
        <p:nvSpPr>
          <p:cNvPr id="1420" name="Google Shape;1420;p61"/>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Link Layer</a:t>
            </a:r>
            <a:endParaRPr/>
          </a:p>
        </p:txBody>
      </p:sp>
      <p:sp>
        <p:nvSpPr>
          <p:cNvPr id="1421" name="Google Shape;1421;p61"/>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5-</a:t>
            </a:r>
            <a:fld id="{00000000-1234-1234-1234-123412341234}" type="slidenum">
              <a:rPr lang="en-US" sz="1200" i="0">
                <a:solidFill>
                  <a:schemeClr val="dk1"/>
                </a:solidFill>
                <a:latin typeface="Arial"/>
                <a:ea typeface="Arial"/>
                <a:cs typeface="Arial"/>
                <a:sym typeface="Arial"/>
              </a:rPr>
              <a:t>54</a:t>
            </a:fld>
            <a:endParaRPr sz="1200" i="0">
              <a:solidFill>
                <a:schemeClr val="dk1"/>
              </a:solidFill>
              <a:latin typeface="Arial"/>
              <a:ea typeface="Arial"/>
              <a:cs typeface="Arial"/>
              <a:sym typeface="Arial"/>
            </a:endParaRPr>
          </a:p>
        </p:txBody>
      </p:sp>
      <p:sp>
        <p:nvSpPr>
          <p:cNvPr id="1422" name="Google Shape;1422;p61"/>
          <p:cNvSpPr txBox="1">
            <a:spLocks noGrp="1"/>
          </p:cNvSpPr>
          <p:nvPr>
            <p:ph type="title"/>
          </p:nvPr>
        </p:nvSpPr>
        <p:spPr>
          <a:xfrm>
            <a:off x="288925" y="136525"/>
            <a:ext cx="8469313"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0" i="0" u="none" strike="noStrike" cap="none">
                <a:solidFill>
                  <a:srgbClr val="000099"/>
                </a:solidFill>
                <a:latin typeface="Cabin"/>
                <a:ea typeface="Cabin"/>
                <a:cs typeface="Cabin"/>
                <a:sym typeface="Cabin"/>
              </a:rPr>
              <a:t>Switch: </a:t>
            </a:r>
            <a:r>
              <a:rPr lang="en-US" sz="3600" b="0" i="1" u="none" strike="noStrike" cap="none">
                <a:solidFill>
                  <a:srgbClr val="000099"/>
                </a:solidFill>
                <a:latin typeface="Cabin"/>
                <a:ea typeface="Cabin"/>
                <a:cs typeface="Cabin"/>
                <a:sym typeface="Cabin"/>
              </a:rPr>
              <a:t>multiple</a:t>
            </a:r>
            <a:r>
              <a:rPr lang="en-US" sz="3600" b="0" i="0" u="none" strike="noStrike" cap="none">
                <a:solidFill>
                  <a:srgbClr val="000099"/>
                </a:solidFill>
                <a:latin typeface="Cabin"/>
                <a:ea typeface="Cabin"/>
                <a:cs typeface="Cabin"/>
                <a:sym typeface="Cabin"/>
              </a:rPr>
              <a:t> simultaneous transmissions</a:t>
            </a:r>
            <a:endParaRPr/>
          </a:p>
        </p:txBody>
      </p:sp>
      <p:sp>
        <p:nvSpPr>
          <p:cNvPr id="1423" name="Google Shape;1423;p61"/>
          <p:cNvSpPr txBox="1">
            <a:spLocks noGrp="1"/>
          </p:cNvSpPr>
          <p:nvPr>
            <p:ph type="body" idx="1"/>
          </p:nvPr>
        </p:nvSpPr>
        <p:spPr>
          <a:xfrm>
            <a:off x="392113" y="1393825"/>
            <a:ext cx="4503737" cy="45767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99"/>
              </a:buClr>
              <a:buSzPts val="1560"/>
              <a:buFont typeface="Noto Sans Symbols"/>
              <a:buChar char="❖"/>
            </a:pPr>
            <a:r>
              <a:rPr lang="en-US" sz="2400" b="0" i="0" u="none" strike="noStrike" cap="none" dirty="0">
                <a:solidFill>
                  <a:schemeClr val="dk1"/>
                </a:solidFill>
                <a:latin typeface="Cabin"/>
                <a:ea typeface="Cabin"/>
                <a:cs typeface="Cabin"/>
                <a:sym typeface="Cabin"/>
              </a:rPr>
              <a:t>hosts have dedicated, direct connection to switch</a:t>
            </a:r>
            <a:endParaRPr dirty="0"/>
          </a:p>
          <a:p>
            <a:pPr marL="342900" marR="0" lvl="0" indent="-342900" algn="l" rtl="0">
              <a:lnSpc>
                <a:spcPct val="90000"/>
              </a:lnSpc>
              <a:spcBef>
                <a:spcPts val="480"/>
              </a:spcBef>
              <a:spcAft>
                <a:spcPts val="0"/>
              </a:spcAft>
              <a:buClr>
                <a:srgbClr val="000099"/>
              </a:buClr>
              <a:buSzPts val="1560"/>
              <a:buFont typeface="Noto Sans Symbols"/>
              <a:buChar char="❖"/>
            </a:pPr>
            <a:r>
              <a:rPr lang="en-US" sz="2400" b="0" i="0" u="none" strike="noStrike" cap="none" dirty="0">
                <a:solidFill>
                  <a:schemeClr val="dk1"/>
                </a:solidFill>
                <a:latin typeface="Cabin"/>
                <a:ea typeface="Cabin"/>
                <a:cs typeface="Cabin"/>
                <a:sym typeface="Cabin"/>
              </a:rPr>
              <a:t>switches buffer packets</a:t>
            </a:r>
            <a:endParaRPr dirty="0"/>
          </a:p>
          <a:p>
            <a:pPr marL="342900" marR="0" lvl="0" indent="-342900" algn="l" rtl="0">
              <a:lnSpc>
                <a:spcPct val="90000"/>
              </a:lnSpc>
              <a:spcBef>
                <a:spcPts val="480"/>
              </a:spcBef>
              <a:spcAft>
                <a:spcPts val="0"/>
              </a:spcAft>
              <a:buClr>
                <a:srgbClr val="000099"/>
              </a:buClr>
              <a:buSzPts val="1560"/>
              <a:buFont typeface="Noto Sans Symbols"/>
              <a:buChar char="❖"/>
            </a:pPr>
            <a:r>
              <a:rPr lang="en-US" sz="2400" b="0" i="0" u="none" strike="noStrike" cap="none" dirty="0">
                <a:solidFill>
                  <a:schemeClr val="dk1"/>
                </a:solidFill>
                <a:latin typeface="Cabin"/>
                <a:ea typeface="Cabin"/>
                <a:cs typeface="Cabin"/>
                <a:sym typeface="Cabin"/>
              </a:rPr>
              <a:t>Ethernet protocol used on </a:t>
            </a:r>
            <a:r>
              <a:rPr lang="en-US" sz="2400" b="0" i="1" u="none" strike="noStrike" cap="none" dirty="0">
                <a:solidFill>
                  <a:schemeClr val="dk1"/>
                </a:solidFill>
                <a:latin typeface="Cabin"/>
                <a:ea typeface="Cabin"/>
                <a:cs typeface="Cabin"/>
                <a:sym typeface="Cabin"/>
              </a:rPr>
              <a:t>each</a:t>
            </a:r>
            <a:r>
              <a:rPr lang="en-US" sz="2400" b="0" i="0" u="none" strike="noStrike" cap="none" dirty="0">
                <a:solidFill>
                  <a:schemeClr val="dk1"/>
                </a:solidFill>
                <a:latin typeface="Cabin"/>
                <a:ea typeface="Cabin"/>
                <a:cs typeface="Cabin"/>
                <a:sym typeface="Cabin"/>
              </a:rPr>
              <a:t> incoming link, but no collisions; </a:t>
            </a:r>
          </a:p>
          <a:p>
            <a:pPr algn="just"/>
            <a:r>
              <a:rPr lang="en-US" sz="2400" dirty="0"/>
              <a:t>Switches are </a:t>
            </a:r>
            <a:r>
              <a:rPr lang="en-US" sz="2400" b="0" i="0" u="none" strike="noStrike" cap="none" dirty="0">
                <a:solidFill>
                  <a:schemeClr val="dk1"/>
                </a:solidFill>
                <a:latin typeface="Cabin"/>
                <a:ea typeface="Cabin"/>
                <a:cs typeface="Cabin"/>
                <a:sym typeface="Cabin"/>
              </a:rPr>
              <a:t>full duplex – </a:t>
            </a:r>
            <a:r>
              <a:rPr lang="en-US" sz="2400" dirty="0"/>
              <a:t>any switch interface can send and receive at the same time.</a:t>
            </a:r>
            <a:endParaRPr sz="2400" dirty="0"/>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dirty="0">
                <a:solidFill>
                  <a:schemeClr val="dk1"/>
                </a:solidFill>
                <a:latin typeface="Cabin"/>
                <a:ea typeface="Cabin"/>
                <a:cs typeface="Cabin"/>
                <a:sym typeface="Cabin"/>
              </a:rPr>
              <a:t>each link is its own collision domain</a:t>
            </a:r>
            <a:endParaRPr dirty="0"/>
          </a:p>
          <a:p>
            <a:pPr marL="342900" marR="0" lvl="0" indent="-342900" algn="l" rtl="0">
              <a:lnSpc>
                <a:spcPct val="90000"/>
              </a:lnSpc>
              <a:spcBef>
                <a:spcPts val="480"/>
              </a:spcBef>
              <a:spcAft>
                <a:spcPts val="0"/>
              </a:spcAft>
              <a:buClr>
                <a:srgbClr val="000099"/>
              </a:buClr>
              <a:buSzPts val="1560"/>
              <a:buFont typeface="Noto Sans Symbols"/>
              <a:buChar char="❖"/>
            </a:pPr>
            <a:r>
              <a:rPr lang="en-US" sz="2400" b="0" i="1" u="none" strike="noStrike" cap="none" dirty="0">
                <a:solidFill>
                  <a:srgbClr val="CC0000"/>
                </a:solidFill>
                <a:latin typeface="Cabin"/>
                <a:ea typeface="Cabin"/>
                <a:cs typeface="Cabin"/>
                <a:sym typeface="Cabin"/>
              </a:rPr>
              <a:t>switching:</a:t>
            </a:r>
            <a:r>
              <a:rPr lang="en-US" sz="2400" b="0" i="0" u="none" strike="noStrike" cap="none" dirty="0">
                <a:solidFill>
                  <a:srgbClr val="CC0000"/>
                </a:solidFill>
                <a:latin typeface="Cabin"/>
                <a:ea typeface="Cabin"/>
                <a:cs typeface="Cabin"/>
                <a:sym typeface="Cabin"/>
              </a:rPr>
              <a:t> </a:t>
            </a:r>
            <a:r>
              <a:rPr lang="en-US" sz="2400" b="0" i="0" u="none" strike="noStrike" cap="none" dirty="0">
                <a:solidFill>
                  <a:schemeClr val="dk1"/>
                </a:solidFill>
                <a:latin typeface="Cabin"/>
                <a:ea typeface="Cabin"/>
                <a:cs typeface="Cabin"/>
                <a:sym typeface="Cabin"/>
              </a:rPr>
              <a:t>A-to-A’ and B-to-B’ can transmit simultaneously, without collisions </a:t>
            </a:r>
            <a:endParaRPr sz="2400" b="0" i="0" u="none" strike="noStrike" cap="none" dirty="0">
              <a:solidFill>
                <a:schemeClr val="dk1"/>
              </a:solidFill>
              <a:latin typeface="Cabin"/>
              <a:ea typeface="Cabin"/>
              <a:cs typeface="Cabin"/>
              <a:sym typeface="Cabin"/>
            </a:endParaRPr>
          </a:p>
        </p:txBody>
      </p:sp>
      <p:grpSp>
        <p:nvGrpSpPr>
          <p:cNvPr id="1424" name="Google Shape;1424;p61"/>
          <p:cNvGrpSpPr/>
          <p:nvPr/>
        </p:nvGrpSpPr>
        <p:grpSpPr>
          <a:xfrm>
            <a:off x="5106988" y="1425575"/>
            <a:ext cx="3660775" cy="4283075"/>
            <a:chOff x="5106576" y="1425893"/>
            <a:chExt cx="3661504" cy="4282976"/>
          </a:xfrm>
        </p:grpSpPr>
        <p:sp>
          <p:nvSpPr>
            <p:cNvPr id="1425" name="Google Shape;1425;p61"/>
            <p:cNvSpPr txBox="1"/>
            <p:nvPr/>
          </p:nvSpPr>
          <p:spPr>
            <a:xfrm>
              <a:off x="5827445" y="5062772"/>
              <a:ext cx="2710402" cy="6460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i="1">
                  <a:solidFill>
                    <a:schemeClr val="dk1"/>
                  </a:solidFill>
                  <a:latin typeface="Arial"/>
                  <a:ea typeface="Arial"/>
                  <a:cs typeface="Arial"/>
                  <a:sym typeface="Arial"/>
                </a:rPr>
                <a:t>switch with six interfaces</a:t>
              </a:r>
              <a:endParaRPr/>
            </a:p>
            <a:p>
              <a:pPr marL="0" marR="0" lvl="0" indent="0" algn="ctr" rtl="0">
                <a:spcBef>
                  <a:spcPts val="0"/>
                </a:spcBef>
                <a:spcAft>
                  <a:spcPts val="0"/>
                </a:spcAft>
                <a:buNone/>
              </a:pPr>
              <a:r>
                <a:rPr lang="en-US" sz="1800" i="1">
                  <a:solidFill>
                    <a:schemeClr val="dk1"/>
                  </a:solidFill>
                  <a:latin typeface="Arial"/>
                  <a:ea typeface="Arial"/>
                  <a:cs typeface="Arial"/>
                  <a:sym typeface="Arial"/>
                </a:rPr>
                <a:t>(</a:t>
              </a:r>
              <a:r>
                <a:rPr lang="en-US" sz="1800" i="1">
                  <a:solidFill>
                    <a:srgbClr val="FF0000"/>
                  </a:solidFill>
                  <a:latin typeface="Arial"/>
                  <a:ea typeface="Arial"/>
                  <a:cs typeface="Arial"/>
                  <a:sym typeface="Arial"/>
                </a:rPr>
                <a:t>1,2,3,4,5,6</a:t>
              </a:r>
              <a:r>
                <a:rPr lang="en-US" sz="1800" i="1">
                  <a:solidFill>
                    <a:schemeClr val="dk1"/>
                  </a:solidFill>
                  <a:latin typeface="Arial"/>
                  <a:ea typeface="Arial"/>
                  <a:cs typeface="Arial"/>
                  <a:sym typeface="Arial"/>
                </a:rPr>
                <a:t>)</a:t>
              </a:r>
              <a:r>
                <a:rPr lang="en-US" sz="1800" i="0">
                  <a:solidFill>
                    <a:schemeClr val="dk1"/>
                  </a:solidFill>
                  <a:latin typeface="Arial"/>
                  <a:ea typeface="Arial"/>
                  <a:cs typeface="Arial"/>
                  <a:sym typeface="Arial"/>
                </a:rPr>
                <a:t>  </a:t>
              </a:r>
              <a:endParaRPr/>
            </a:p>
          </p:txBody>
        </p:sp>
        <p:grpSp>
          <p:nvGrpSpPr>
            <p:cNvPr id="1426" name="Google Shape;1426;p61"/>
            <p:cNvGrpSpPr/>
            <p:nvPr/>
          </p:nvGrpSpPr>
          <p:grpSpPr>
            <a:xfrm>
              <a:off x="5106576" y="1425893"/>
              <a:ext cx="3661504" cy="3600367"/>
              <a:chOff x="731524" y="1819788"/>
              <a:chExt cx="3661504" cy="3600367"/>
            </a:xfrm>
          </p:grpSpPr>
          <p:sp>
            <p:nvSpPr>
              <p:cNvPr id="1427" name="Google Shape;1427;p61"/>
              <p:cNvSpPr txBox="1"/>
              <p:nvPr/>
            </p:nvSpPr>
            <p:spPr>
              <a:xfrm>
                <a:off x="2655957" y="1819788"/>
                <a:ext cx="350907" cy="36670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chemeClr val="dk1"/>
                    </a:solidFill>
                    <a:latin typeface="Arial"/>
                    <a:ea typeface="Arial"/>
                    <a:cs typeface="Arial"/>
                    <a:sym typeface="Arial"/>
                  </a:rPr>
                  <a:t>A</a:t>
                </a:r>
                <a:endParaRPr/>
              </a:p>
            </p:txBody>
          </p:sp>
          <p:sp>
            <p:nvSpPr>
              <p:cNvPr id="1428" name="Google Shape;1428;p61"/>
              <p:cNvSpPr txBox="1"/>
              <p:nvPr/>
            </p:nvSpPr>
            <p:spPr>
              <a:xfrm>
                <a:off x="2371738" y="5050277"/>
                <a:ext cx="371549" cy="36987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chemeClr val="dk1"/>
                    </a:solidFill>
                    <a:latin typeface="Arial"/>
                    <a:ea typeface="Arial"/>
                    <a:cs typeface="Arial"/>
                    <a:sym typeface="Arial"/>
                  </a:rPr>
                  <a:t>A’</a:t>
                </a:r>
                <a:endParaRPr sz="1800" i="0">
                  <a:solidFill>
                    <a:schemeClr val="dk1"/>
                  </a:solidFill>
                  <a:latin typeface="Arial"/>
                  <a:ea typeface="Arial"/>
                  <a:cs typeface="Arial"/>
                  <a:sym typeface="Arial"/>
                </a:endParaRPr>
              </a:p>
            </p:txBody>
          </p:sp>
          <p:sp>
            <p:nvSpPr>
              <p:cNvPr id="1429" name="Google Shape;1429;p61"/>
              <p:cNvSpPr txBox="1"/>
              <p:nvPr/>
            </p:nvSpPr>
            <p:spPr>
              <a:xfrm>
                <a:off x="3988134" y="2419849"/>
                <a:ext cx="338205" cy="3682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chemeClr val="dk1"/>
                    </a:solidFill>
                    <a:latin typeface="Arial"/>
                    <a:ea typeface="Arial"/>
                    <a:cs typeface="Arial"/>
                    <a:sym typeface="Arial"/>
                  </a:rPr>
                  <a:t>B</a:t>
                </a:r>
                <a:endParaRPr/>
              </a:p>
            </p:txBody>
          </p:sp>
          <p:sp>
            <p:nvSpPr>
              <p:cNvPr id="1430" name="Google Shape;1430;p61"/>
              <p:cNvSpPr txBox="1"/>
              <p:nvPr/>
            </p:nvSpPr>
            <p:spPr>
              <a:xfrm>
                <a:off x="995101" y="4188283"/>
                <a:ext cx="390603" cy="3682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chemeClr val="dk1"/>
                    </a:solidFill>
                    <a:latin typeface="Arial"/>
                    <a:ea typeface="Arial"/>
                    <a:cs typeface="Arial"/>
                    <a:sym typeface="Arial"/>
                  </a:rPr>
                  <a:t>B’</a:t>
                </a:r>
                <a:endParaRPr sz="1800" i="0">
                  <a:solidFill>
                    <a:schemeClr val="dk1"/>
                  </a:solidFill>
                  <a:latin typeface="Arial"/>
                  <a:ea typeface="Arial"/>
                  <a:cs typeface="Arial"/>
                  <a:sym typeface="Arial"/>
                </a:endParaRPr>
              </a:p>
            </p:txBody>
          </p:sp>
          <p:sp>
            <p:nvSpPr>
              <p:cNvPr id="1431" name="Google Shape;1431;p61"/>
              <p:cNvSpPr txBox="1"/>
              <p:nvPr/>
            </p:nvSpPr>
            <p:spPr>
              <a:xfrm>
                <a:off x="3740435" y="4188283"/>
                <a:ext cx="350908" cy="3682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chemeClr val="dk1"/>
                    </a:solidFill>
                    <a:latin typeface="Arial"/>
                    <a:ea typeface="Arial"/>
                    <a:cs typeface="Arial"/>
                    <a:sym typeface="Arial"/>
                  </a:rPr>
                  <a:t>C</a:t>
                </a:r>
                <a:endParaRPr/>
              </a:p>
            </p:txBody>
          </p:sp>
          <p:sp>
            <p:nvSpPr>
              <p:cNvPr id="1432" name="Google Shape;1432;p61"/>
              <p:cNvSpPr txBox="1"/>
              <p:nvPr/>
            </p:nvSpPr>
            <p:spPr>
              <a:xfrm>
                <a:off x="1123714" y="2465886"/>
                <a:ext cx="403305" cy="3682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chemeClr val="dk1"/>
                    </a:solidFill>
                    <a:latin typeface="Arial"/>
                    <a:ea typeface="Arial"/>
                    <a:cs typeface="Arial"/>
                    <a:sym typeface="Arial"/>
                  </a:rPr>
                  <a:t>C’</a:t>
                </a:r>
                <a:endParaRPr sz="1800" i="0">
                  <a:solidFill>
                    <a:schemeClr val="dk1"/>
                  </a:solidFill>
                  <a:latin typeface="Arial"/>
                  <a:ea typeface="Arial"/>
                  <a:cs typeface="Arial"/>
                  <a:sym typeface="Arial"/>
                </a:endParaRPr>
              </a:p>
            </p:txBody>
          </p:sp>
          <p:cxnSp>
            <p:nvCxnSpPr>
              <p:cNvPr id="1433" name="Google Shape;1433;p61"/>
              <p:cNvCxnSpPr/>
              <p:nvPr/>
            </p:nvCxnSpPr>
            <p:spPr>
              <a:xfrm>
                <a:off x="1687389" y="3165957"/>
                <a:ext cx="720869" cy="298443"/>
              </a:xfrm>
              <a:prstGeom prst="straightConnector1">
                <a:avLst/>
              </a:prstGeom>
              <a:noFill/>
              <a:ln w="9525" cap="flat" cmpd="sng">
                <a:solidFill>
                  <a:schemeClr val="dk1"/>
                </a:solidFill>
                <a:prstDash val="solid"/>
                <a:round/>
                <a:headEnd type="none" w="med" len="med"/>
                <a:tailEnd type="none" w="med" len="med"/>
              </a:ln>
            </p:spPr>
          </p:cxnSp>
          <p:cxnSp>
            <p:nvCxnSpPr>
              <p:cNvPr id="1434" name="Google Shape;1434;p61"/>
              <p:cNvCxnSpPr/>
              <p:nvPr/>
            </p:nvCxnSpPr>
            <p:spPr>
              <a:xfrm>
                <a:off x="2673423" y="2872277"/>
                <a:ext cx="0" cy="504813"/>
              </a:xfrm>
              <a:prstGeom prst="straightConnector1">
                <a:avLst/>
              </a:prstGeom>
              <a:noFill/>
              <a:ln w="9525" cap="flat" cmpd="sng">
                <a:solidFill>
                  <a:schemeClr val="dk1"/>
                </a:solidFill>
                <a:prstDash val="solid"/>
                <a:round/>
                <a:headEnd type="none" w="med" len="med"/>
                <a:tailEnd type="none" w="med" len="med"/>
              </a:ln>
            </p:spPr>
          </p:cxnSp>
          <p:cxnSp>
            <p:nvCxnSpPr>
              <p:cNvPr id="1435" name="Google Shape;1435;p61"/>
              <p:cNvCxnSpPr/>
              <p:nvPr/>
            </p:nvCxnSpPr>
            <p:spPr>
              <a:xfrm flipH="1">
                <a:off x="2863961" y="2996099"/>
                <a:ext cx="892353" cy="484176"/>
              </a:xfrm>
              <a:prstGeom prst="straightConnector1">
                <a:avLst/>
              </a:prstGeom>
              <a:noFill/>
              <a:ln w="9525" cap="flat" cmpd="sng">
                <a:solidFill>
                  <a:schemeClr val="dk1"/>
                </a:solidFill>
                <a:prstDash val="solid"/>
                <a:round/>
                <a:headEnd type="none" w="med" len="med"/>
                <a:tailEnd type="none" w="med" len="med"/>
              </a:ln>
            </p:spPr>
          </p:cxnSp>
          <p:cxnSp>
            <p:nvCxnSpPr>
              <p:cNvPr id="1436" name="Google Shape;1436;p61"/>
              <p:cNvCxnSpPr/>
              <p:nvPr/>
            </p:nvCxnSpPr>
            <p:spPr>
              <a:xfrm rot="10800000" flipH="1">
                <a:off x="2673423" y="3605685"/>
                <a:ext cx="12703" cy="709596"/>
              </a:xfrm>
              <a:prstGeom prst="straightConnector1">
                <a:avLst/>
              </a:prstGeom>
              <a:noFill/>
              <a:ln w="9525" cap="flat" cmpd="sng">
                <a:solidFill>
                  <a:schemeClr val="dk1"/>
                </a:solidFill>
                <a:prstDash val="solid"/>
                <a:round/>
                <a:headEnd type="none" w="med" len="med"/>
                <a:tailEnd type="none" w="med" len="med"/>
              </a:ln>
            </p:spPr>
          </p:cxnSp>
          <p:grpSp>
            <p:nvGrpSpPr>
              <p:cNvPr id="1437" name="Google Shape;1437;p61"/>
              <p:cNvGrpSpPr/>
              <p:nvPr/>
            </p:nvGrpSpPr>
            <p:grpSpPr>
              <a:xfrm>
                <a:off x="747936" y="2733042"/>
                <a:ext cx="914048" cy="690308"/>
                <a:chOff x="1046480" y="3962400"/>
                <a:chExt cx="1025765" cy="761428"/>
              </a:xfrm>
            </p:grpSpPr>
            <p:sp>
              <p:nvSpPr>
                <p:cNvPr id="1438" name="Google Shape;1438;p61"/>
                <p:cNvSpPr/>
                <p:nvPr/>
              </p:nvSpPr>
              <p:spPr>
                <a:xfrm rot="-5400000">
                  <a:off x="1893247" y="4299441"/>
                  <a:ext cx="110313" cy="247682"/>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Arial"/>
                    <a:ea typeface="Arial"/>
                    <a:cs typeface="Arial"/>
                    <a:sym typeface="Arial"/>
                  </a:endParaRPr>
                </a:p>
              </p:txBody>
            </p:sp>
            <p:grpSp>
              <p:nvGrpSpPr>
                <p:cNvPr id="1439" name="Google Shape;1439;p61"/>
                <p:cNvGrpSpPr/>
                <p:nvPr/>
              </p:nvGrpSpPr>
              <p:grpSpPr>
                <a:xfrm>
                  <a:off x="1046480" y="3962400"/>
                  <a:ext cx="936071" cy="761428"/>
                  <a:chOff x="-44" y="1473"/>
                  <a:chExt cx="981" cy="1105"/>
                </a:xfrm>
              </p:grpSpPr>
              <p:pic>
                <p:nvPicPr>
                  <p:cNvPr id="1440" name="Google Shape;1440;p6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441" name="Google Shape;1441;p6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grpSp>
            <p:nvGrpSpPr>
              <p:cNvPr id="1442" name="Google Shape;1442;p61"/>
              <p:cNvGrpSpPr/>
              <p:nvPr/>
            </p:nvGrpSpPr>
            <p:grpSpPr>
              <a:xfrm>
                <a:off x="3539588" y="2669737"/>
                <a:ext cx="853440" cy="741680"/>
                <a:chOff x="7179310" y="4033520"/>
                <a:chExt cx="1009650" cy="855028"/>
              </a:xfrm>
            </p:grpSpPr>
            <p:grpSp>
              <p:nvGrpSpPr>
                <p:cNvPr id="1443" name="Google Shape;1443;p61"/>
                <p:cNvGrpSpPr/>
                <p:nvPr/>
              </p:nvGrpSpPr>
              <p:grpSpPr>
                <a:xfrm>
                  <a:off x="7179310" y="4033520"/>
                  <a:ext cx="1009650" cy="855028"/>
                  <a:chOff x="-44" y="1473"/>
                  <a:chExt cx="981" cy="1105"/>
                </a:xfrm>
              </p:grpSpPr>
              <p:pic>
                <p:nvPicPr>
                  <p:cNvPr id="1444" name="Google Shape;1444;p61"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1445" name="Google Shape;1445;p6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1446" name="Google Shape;1446;p61"/>
                <p:cNvSpPr/>
                <p:nvPr/>
              </p:nvSpPr>
              <p:spPr>
                <a:xfrm rot="-5400000">
                  <a:off x="7440190" y="4309334"/>
                  <a:ext cx="126274" cy="195358"/>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Arial"/>
                    <a:ea typeface="Arial"/>
                    <a:cs typeface="Arial"/>
                    <a:sym typeface="Arial"/>
                  </a:endParaRPr>
                </a:p>
              </p:txBody>
            </p:sp>
          </p:grpSp>
          <p:sp>
            <p:nvSpPr>
              <p:cNvPr id="1447" name="Google Shape;1447;p61"/>
              <p:cNvSpPr/>
              <p:nvPr/>
            </p:nvSpPr>
            <p:spPr>
              <a:xfrm>
                <a:off x="2614674" y="2705593"/>
                <a:ext cx="109559" cy="165096"/>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Arial"/>
                  <a:ea typeface="Arial"/>
                  <a:cs typeface="Arial"/>
                  <a:sym typeface="Arial"/>
                </a:endParaRPr>
              </a:p>
            </p:txBody>
          </p:sp>
          <p:grpSp>
            <p:nvGrpSpPr>
              <p:cNvPr id="1448" name="Google Shape;1448;p61"/>
              <p:cNvGrpSpPr/>
              <p:nvPr/>
            </p:nvGrpSpPr>
            <p:grpSpPr>
              <a:xfrm>
                <a:off x="2233637" y="2138292"/>
                <a:ext cx="853440" cy="741680"/>
                <a:chOff x="-44" y="1473"/>
                <a:chExt cx="981" cy="1105"/>
              </a:xfrm>
            </p:grpSpPr>
            <p:pic>
              <p:nvPicPr>
                <p:cNvPr id="1449" name="Google Shape;1449;p61"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1450" name="Google Shape;1450;p6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451" name="Google Shape;1451;p61"/>
              <p:cNvGrpSpPr/>
              <p:nvPr/>
            </p:nvGrpSpPr>
            <p:grpSpPr>
              <a:xfrm>
                <a:off x="2060917" y="4280356"/>
                <a:ext cx="853440" cy="834816"/>
                <a:chOff x="8077200" y="3320624"/>
                <a:chExt cx="853440" cy="834816"/>
              </a:xfrm>
            </p:grpSpPr>
            <p:sp>
              <p:nvSpPr>
                <p:cNvPr id="1452" name="Google Shape;1452;p61"/>
                <p:cNvSpPr/>
                <p:nvPr/>
              </p:nvSpPr>
              <p:spPr>
                <a:xfrm>
                  <a:off x="8630957" y="3320624"/>
                  <a:ext cx="111147" cy="165096"/>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Arial"/>
                    <a:ea typeface="Arial"/>
                    <a:cs typeface="Arial"/>
                    <a:sym typeface="Arial"/>
                  </a:endParaRPr>
                </a:p>
              </p:txBody>
            </p:sp>
            <p:grpSp>
              <p:nvGrpSpPr>
                <p:cNvPr id="1453" name="Google Shape;1453;p61"/>
                <p:cNvGrpSpPr/>
                <p:nvPr/>
              </p:nvGrpSpPr>
              <p:grpSpPr>
                <a:xfrm>
                  <a:off x="8077200" y="3413760"/>
                  <a:ext cx="853440" cy="741680"/>
                  <a:chOff x="-44" y="1473"/>
                  <a:chExt cx="981" cy="1105"/>
                </a:xfrm>
              </p:grpSpPr>
              <p:pic>
                <p:nvPicPr>
                  <p:cNvPr id="1454" name="Google Shape;1454;p61"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1455" name="Google Shape;1455;p6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pic>
            <p:nvPicPr>
              <p:cNvPr id="1456" name="Google Shape;1456;p61"/>
              <p:cNvPicPr preferRelativeResize="0"/>
              <p:nvPr/>
            </p:nvPicPr>
            <p:blipFill rotWithShape="1">
              <a:blip r:embed="rId5">
                <a:alphaModFix/>
              </a:blip>
              <a:srcRect/>
              <a:stretch/>
            </p:blipFill>
            <p:spPr>
              <a:xfrm>
                <a:off x="2374913" y="3316766"/>
                <a:ext cx="603370" cy="341304"/>
              </a:xfrm>
              <a:prstGeom prst="rect">
                <a:avLst/>
              </a:prstGeom>
              <a:noFill/>
              <a:ln>
                <a:noFill/>
              </a:ln>
            </p:spPr>
          </p:pic>
          <p:grpSp>
            <p:nvGrpSpPr>
              <p:cNvPr id="1457" name="Google Shape;1457;p61"/>
              <p:cNvGrpSpPr/>
              <p:nvPr/>
            </p:nvGrpSpPr>
            <p:grpSpPr>
              <a:xfrm>
                <a:off x="731524" y="3616962"/>
                <a:ext cx="914582" cy="690308"/>
                <a:chOff x="1046480" y="3962400"/>
                <a:chExt cx="1026364" cy="761428"/>
              </a:xfrm>
            </p:grpSpPr>
            <p:sp>
              <p:nvSpPr>
                <p:cNvPr id="1458" name="Google Shape;1458;p61"/>
                <p:cNvSpPr/>
                <p:nvPr/>
              </p:nvSpPr>
              <p:spPr>
                <a:xfrm rot="-5400000">
                  <a:off x="1893846" y="4299769"/>
                  <a:ext cx="110314" cy="247682"/>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Arial"/>
                    <a:ea typeface="Arial"/>
                    <a:cs typeface="Arial"/>
                    <a:sym typeface="Arial"/>
                  </a:endParaRPr>
                </a:p>
              </p:txBody>
            </p:sp>
            <p:grpSp>
              <p:nvGrpSpPr>
                <p:cNvPr id="1459" name="Google Shape;1459;p61"/>
                <p:cNvGrpSpPr/>
                <p:nvPr/>
              </p:nvGrpSpPr>
              <p:grpSpPr>
                <a:xfrm>
                  <a:off x="1046480" y="3962400"/>
                  <a:ext cx="936071" cy="761428"/>
                  <a:chOff x="-44" y="1473"/>
                  <a:chExt cx="981" cy="1105"/>
                </a:xfrm>
              </p:grpSpPr>
              <p:pic>
                <p:nvPicPr>
                  <p:cNvPr id="1460" name="Google Shape;1460;p6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461" name="Google Shape;1461;p6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grpSp>
            <p:nvGrpSpPr>
              <p:cNvPr id="1462" name="Google Shape;1462;p61"/>
              <p:cNvGrpSpPr/>
              <p:nvPr/>
            </p:nvGrpSpPr>
            <p:grpSpPr>
              <a:xfrm>
                <a:off x="3410634" y="3567725"/>
                <a:ext cx="853440" cy="741680"/>
                <a:chOff x="7179310" y="4033520"/>
                <a:chExt cx="1009650" cy="855028"/>
              </a:xfrm>
            </p:grpSpPr>
            <p:grpSp>
              <p:nvGrpSpPr>
                <p:cNvPr id="1463" name="Google Shape;1463;p61"/>
                <p:cNvGrpSpPr/>
                <p:nvPr/>
              </p:nvGrpSpPr>
              <p:grpSpPr>
                <a:xfrm>
                  <a:off x="7179310" y="4033520"/>
                  <a:ext cx="1009650" cy="855028"/>
                  <a:chOff x="-44" y="1473"/>
                  <a:chExt cx="981" cy="1105"/>
                </a:xfrm>
              </p:grpSpPr>
              <p:pic>
                <p:nvPicPr>
                  <p:cNvPr id="1464" name="Google Shape;1464;p61"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1465" name="Google Shape;1465;p6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1466" name="Google Shape;1466;p61"/>
                <p:cNvSpPr/>
                <p:nvPr/>
              </p:nvSpPr>
              <p:spPr>
                <a:xfrm rot="-5400000">
                  <a:off x="7438739" y="4308075"/>
                  <a:ext cx="128105" cy="197237"/>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Arial"/>
                    <a:ea typeface="Arial"/>
                    <a:cs typeface="Arial"/>
                    <a:sym typeface="Arial"/>
                  </a:endParaRPr>
                </a:p>
              </p:txBody>
            </p:sp>
          </p:grpSp>
          <p:cxnSp>
            <p:nvCxnSpPr>
              <p:cNvPr id="1467" name="Google Shape;1467;p61"/>
              <p:cNvCxnSpPr/>
              <p:nvPr/>
            </p:nvCxnSpPr>
            <p:spPr>
              <a:xfrm rot="10800000" flipH="1">
                <a:off x="1660396" y="3600922"/>
                <a:ext cx="744686" cy="450840"/>
              </a:xfrm>
              <a:prstGeom prst="straightConnector1">
                <a:avLst/>
              </a:prstGeom>
              <a:noFill/>
              <a:ln w="9525" cap="flat" cmpd="sng">
                <a:solidFill>
                  <a:schemeClr val="dk1"/>
                </a:solidFill>
                <a:prstDash val="solid"/>
                <a:round/>
                <a:headEnd type="none" w="med" len="med"/>
                <a:tailEnd type="none" w="med" len="med"/>
              </a:ln>
            </p:spPr>
          </p:cxnSp>
          <p:cxnSp>
            <p:nvCxnSpPr>
              <p:cNvPr id="1468" name="Google Shape;1468;p61"/>
              <p:cNvCxnSpPr/>
              <p:nvPr/>
            </p:nvCxnSpPr>
            <p:spPr>
              <a:xfrm rot="10800000">
                <a:off x="2968756" y="3545361"/>
                <a:ext cx="646242" cy="338129"/>
              </a:xfrm>
              <a:prstGeom prst="straightConnector1">
                <a:avLst/>
              </a:prstGeom>
              <a:noFill/>
              <a:ln w="9525" cap="flat" cmpd="sng">
                <a:solidFill>
                  <a:schemeClr val="dk1"/>
                </a:solidFill>
                <a:prstDash val="solid"/>
                <a:round/>
                <a:headEnd type="none" w="med" len="med"/>
                <a:tailEnd type="none" w="med" len="med"/>
              </a:ln>
            </p:spPr>
          </p:cxnSp>
          <p:sp>
            <p:nvSpPr>
              <p:cNvPr id="1469" name="Google Shape;1469;p61"/>
              <p:cNvSpPr txBox="1"/>
              <p:nvPr/>
            </p:nvSpPr>
            <p:spPr>
              <a:xfrm>
                <a:off x="2401907" y="3026260"/>
                <a:ext cx="312799" cy="3698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0000"/>
                    </a:solidFill>
                    <a:latin typeface="Arial"/>
                    <a:ea typeface="Arial"/>
                    <a:cs typeface="Arial"/>
                    <a:sym typeface="Arial"/>
                  </a:rPr>
                  <a:t>1</a:t>
                </a:r>
                <a:endParaRPr/>
              </a:p>
            </p:txBody>
          </p:sp>
          <p:sp>
            <p:nvSpPr>
              <p:cNvPr id="1470" name="Google Shape;1470;p61"/>
              <p:cNvSpPr txBox="1"/>
              <p:nvPr/>
            </p:nvSpPr>
            <p:spPr>
              <a:xfrm>
                <a:off x="2903656" y="3051660"/>
                <a:ext cx="323914" cy="36670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0000"/>
                    </a:solidFill>
                    <a:latin typeface="Arial"/>
                    <a:ea typeface="Arial"/>
                    <a:cs typeface="Arial"/>
                    <a:sym typeface="Arial"/>
                  </a:rPr>
                  <a:t>2</a:t>
                </a:r>
                <a:endParaRPr/>
              </a:p>
            </p:txBody>
          </p:sp>
          <p:sp>
            <p:nvSpPr>
              <p:cNvPr id="1471" name="Google Shape;1471;p61"/>
              <p:cNvSpPr txBox="1"/>
              <p:nvPr/>
            </p:nvSpPr>
            <p:spPr>
              <a:xfrm>
                <a:off x="3125951" y="3710457"/>
                <a:ext cx="322326" cy="3667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0000"/>
                    </a:solidFill>
                    <a:latin typeface="Arial"/>
                    <a:ea typeface="Arial"/>
                    <a:cs typeface="Arial"/>
                    <a:sym typeface="Arial"/>
                  </a:rPr>
                  <a:t>3</a:t>
                </a:r>
                <a:endParaRPr/>
              </a:p>
            </p:txBody>
          </p:sp>
          <p:sp>
            <p:nvSpPr>
              <p:cNvPr id="1472" name="Google Shape;1472;p61"/>
              <p:cNvSpPr txBox="1"/>
              <p:nvPr/>
            </p:nvSpPr>
            <p:spPr>
              <a:xfrm>
                <a:off x="2640079" y="3654896"/>
                <a:ext cx="323914" cy="36670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0000"/>
                    </a:solidFill>
                    <a:latin typeface="Arial"/>
                    <a:ea typeface="Arial"/>
                    <a:cs typeface="Arial"/>
                    <a:sym typeface="Arial"/>
                  </a:rPr>
                  <a:t>4</a:t>
                </a:r>
                <a:endParaRPr/>
              </a:p>
            </p:txBody>
          </p:sp>
          <p:sp>
            <p:nvSpPr>
              <p:cNvPr id="1473" name="Google Shape;1473;p61"/>
              <p:cNvSpPr txBox="1"/>
              <p:nvPr/>
            </p:nvSpPr>
            <p:spPr>
              <a:xfrm>
                <a:off x="2070052" y="3704108"/>
                <a:ext cx="323914" cy="3667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0000"/>
                    </a:solidFill>
                    <a:latin typeface="Arial"/>
                    <a:ea typeface="Arial"/>
                    <a:cs typeface="Arial"/>
                    <a:sym typeface="Arial"/>
                  </a:rPr>
                  <a:t>5</a:t>
                </a:r>
                <a:endParaRPr/>
              </a:p>
            </p:txBody>
          </p:sp>
          <p:sp>
            <p:nvSpPr>
              <p:cNvPr id="1474" name="Google Shape;1474;p61"/>
              <p:cNvSpPr txBox="1"/>
              <p:nvPr/>
            </p:nvSpPr>
            <p:spPr>
              <a:xfrm>
                <a:off x="2039884" y="3080234"/>
                <a:ext cx="319151" cy="3698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0000"/>
                    </a:solidFill>
                    <a:latin typeface="Arial"/>
                    <a:ea typeface="Arial"/>
                    <a:cs typeface="Arial"/>
                    <a:sym typeface="Arial"/>
                  </a:rPr>
                  <a:t>6</a:t>
                </a:r>
                <a:endParaRPr/>
              </a:p>
            </p:txBody>
          </p:sp>
        </p:grpSp>
      </p:grpSp>
      <p:pic>
        <p:nvPicPr>
          <p:cNvPr id="1475" name="Google Shape;1475;p61" descr="underline_base"/>
          <p:cNvPicPr preferRelativeResize="0"/>
          <p:nvPr/>
        </p:nvPicPr>
        <p:blipFill rotWithShape="1">
          <a:blip r:embed="rId6">
            <a:alphaModFix/>
          </a:blip>
          <a:srcRect/>
          <a:stretch/>
        </p:blipFill>
        <p:spPr>
          <a:xfrm>
            <a:off x="395288" y="962025"/>
            <a:ext cx="8228012" cy="173038"/>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480"/>
        <p:cNvGrpSpPr/>
        <p:nvPr/>
      </p:nvGrpSpPr>
      <p:grpSpPr>
        <a:xfrm>
          <a:off x="0" y="0"/>
          <a:ext cx="0" cy="0"/>
          <a:chOff x="0" y="0"/>
          <a:chExt cx="0" cy="0"/>
        </a:xfrm>
      </p:grpSpPr>
      <p:sp>
        <p:nvSpPr>
          <p:cNvPr id="1481" name="Google Shape;1481;p62"/>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Link Layer</a:t>
            </a:r>
            <a:endParaRPr/>
          </a:p>
        </p:txBody>
      </p:sp>
      <p:sp>
        <p:nvSpPr>
          <p:cNvPr id="1482" name="Google Shape;1482;p62"/>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5-</a:t>
            </a:r>
            <a:fld id="{00000000-1234-1234-1234-123412341234}" type="slidenum">
              <a:rPr lang="en-US" sz="1200" i="0">
                <a:solidFill>
                  <a:schemeClr val="dk1"/>
                </a:solidFill>
                <a:latin typeface="Arial"/>
                <a:ea typeface="Arial"/>
                <a:cs typeface="Arial"/>
                <a:sym typeface="Arial"/>
              </a:rPr>
              <a:t>55</a:t>
            </a:fld>
            <a:endParaRPr sz="1200" i="0">
              <a:solidFill>
                <a:schemeClr val="dk1"/>
              </a:solidFill>
              <a:latin typeface="Arial"/>
              <a:ea typeface="Arial"/>
              <a:cs typeface="Arial"/>
              <a:sym typeface="Arial"/>
            </a:endParaRPr>
          </a:p>
        </p:txBody>
      </p:sp>
      <p:sp>
        <p:nvSpPr>
          <p:cNvPr id="1483" name="Google Shape;1483;p62"/>
          <p:cNvSpPr txBox="1">
            <a:spLocks noGrp="1"/>
          </p:cNvSpPr>
          <p:nvPr>
            <p:ph type="title"/>
          </p:nvPr>
        </p:nvSpPr>
        <p:spPr>
          <a:xfrm>
            <a:off x="441325" y="90488"/>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0" i="0" u="none" strike="noStrike" cap="none">
                <a:solidFill>
                  <a:srgbClr val="000099"/>
                </a:solidFill>
                <a:latin typeface="Cabin"/>
                <a:ea typeface="Cabin"/>
                <a:cs typeface="Cabin"/>
                <a:sym typeface="Cabin"/>
              </a:rPr>
              <a:t>Switch forwarding table</a:t>
            </a:r>
            <a:endParaRPr sz="3600" b="0" i="0" u="none" strike="noStrike" cap="none">
              <a:solidFill>
                <a:srgbClr val="000099"/>
              </a:solidFill>
              <a:latin typeface="Cabin"/>
              <a:ea typeface="Cabin"/>
              <a:cs typeface="Cabin"/>
              <a:sym typeface="Cabin"/>
            </a:endParaRPr>
          </a:p>
        </p:txBody>
      </p:sp>
      <p:sp>
        <p:nvSpPr>
          <p:cNvPr id="1484" name="Google Shape;1484;p62"/>
          <p:cNvSpPr txBox="1">
            <a:spLocks noGrp="1"/>
          </p:cNvSpPr>
          <p:nvPr>
            <p:ph type="body" idx="1"/>
          </p:nvPr>
        </p:nvSpPr>
        <p:spPr>
          <a:xfrm>
            <a:off x="474663" y="1398588"/>
            <a:ext cx="4878387" cy="4805362"/>
          </a:xfrm>
          <a:prstGeom prst="rect">
            <a:avLst/>
          </a:prstGeom>
          <a:noFill/>
          <a:ln>
            <a:noFill/>
          </a:ln>
        </p:spPr>
        <p:txBody>
          <a:bodyPr spcFirstLastPara="1" wrap="square" lIns="91425" tIns="45700" rIns="91425" bIns="45700" anchor="t" anchorCtr="0">
            <a:noAutofit/>
          </a:bodyPr>
          <a:lstStyle/>
          <a:p>
            <a:pPr marL="0" marR="0" lvl="0" indent="0" algn="l" rtl="0">
              <a:lnSpc>
                <a:spcPct val="107142"/>
              </a:lnSpc>
              <a:spcBef>
                <a:spcPts val="0"/>
              </a:spcBef>
              <a:spcAft>
                <a:spcPts val="0"/>
              </a:spcAft>
              <a:buClr>
                <a:srgbClr val="000099"/>
              </a:buClr>
              <a:buSzPts val="1820"/>
              <a:buFont typeface="Noto Sans Symbols"/>
              <a:buNone/>
            </a:pPr>
            <a:r>
              <a:rPr lang="en-US" sz="2800" b="0" i="1" u="sng" strike="noStrike" cap="none">
                <a:solidFill>
                  <a:srgbClr val="CC0000"/>
                </a:solidFill>
                <a:latin typeface="Cabin"/>
                <a:ea typeface="Cabin"/>
                <a:cs typeface="Cabin"/>
                <a:sym typeface="Cabin"/>
              </a:rPr>
              <a:t>Q:</a:t>
            </a:r>
            <a:r>
              <a:rPr lang="en-US" sz="2800" b="0" i="0" u="none" strike="noStrike" cap="none">
                <a:solidFill>
                  <a:srgbClr val="CC0000"/>
                </a:solidFill>
                <a:latin typeface="Cabin"/>
                <a:ea typeface="Cabin"/>
                <a:cs typeface="Cabin"/>
                <a:sym typeface="Cabin"/>
              </a:rPr>
              <a:t> </a:t>
            </a:r>
            <a:r>
              <a:rPr lang="en-US" sz="2800" b="0" i="0" u="none" strike="noStrike" cap="none">
                <a:solidFill>
                  <a:schemeClr val="dk1"/>
                </a:solidFill>
                <a:latin typeface="Cabin"/>
                <a:ea typeface="Cabin"/>
                <a:cs typeface="Cabin"/>
                <a:sym typeface="Cabin"/>
              </a:rPr>
              <a:t>how does switch know A’ reachable via interface 4, B’ reachable via interface 5?</a:t>
            </a:r>
            <a:endParaRPr sz="2800" b="0" i="0" u="none" strike="noStrike" cap="none">
              <a:solidFill>
                <a:schemeClr val="dk1"/>
              </a:solidFill>
              <a:latin typeface="Cabin"/>
              <a:ea typeface="Cabin"/>
              <a:cs typeface="Cabin"/>
              <a:sym typeface="Cabin"/>
            </a:endParaRPr>
          </a:p>
        </p:txBody>
      </p:sp>
      <p:grpSp>
        <p:nvGrpSpPr>
          <p:cNvPr id="1485" name="Google Shape;1485;p62"/>
          <p:cNvGrpSpPr/>
          <p:nvPr/>
        </p:nvGrpSpPr>
        <p:grpSpPr>
          <a:xfrm>
            <a:off x="5106988" y="1425575"/>
            <a:ext cx="3660775" cy="4283075"/>
            <a:chOff x="5106576" y="1425893"/>
            <a:chExt cx="3661504" cy="4282976"/>
          </a:xfrm>
        </p:grpSpPr>
        <p:sp>
          <p:nvSpPr>
            <p:cNvPr id="1486" name="Google Shape;1486;p62"/>
            <p:cNvSpPr txBox="1"/>
            <p:nvPr/>
          </p:nvSpPr>
          <p:spPr>
            <a:xfrm>
              <a:off x="5827445" y="5062772"/>
              <a:ext cx="2710402" cy="6460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i="1">
                  <a:solidFill>
                    <a:schemeClr val="dk1"/>
                  </a:solidFill>
                  <a:latin typeface="Arial"/>
                  <a:ea typeface="Arial"/>
                  <a:cs typeface="Arial"/>
                  <a:sym typeface="Arial"/>
                </a:rPr>
                <a:t>switch with six interfaces</a:t>
              </a:r>
              <a:endParaRPr/>
            </a:p>
            <a:p>
              <a:pPr marL="0" marR="0" lvl="0" indent="0" algn="ctr" rtl="0">
                <a:spcBef>
                  <a:spcPts val="0"/>
                </a:spcBef>
                <a:spcAft>
                  <a:spcPts val="0"/>
                </a:spcAft>
                <a:buNone/>
              </a:pPr>
              <a:r>
                <a:rPr lang="en-US" sz="1800" i="1">
                  <a:solidFill>
                    <a:schemeClr val="dk1"/>
                  </a:solidFill>
                  <a:latin typeface="Arial"/>
                  <a:ea typeface="Arial"/>
                  <a:cs typeface="Arial"/>
                  <a:sym typeface="Arial"/>
                </a:rPr>
                <a:t>(</a:t>
              </a:r>
              <a:r>
                <a:rPr lang="en-US" sz="1800" i="1">
                  <a:solidFill>
                    <a:srgbClr val="FF0000"/>
                  </a:solidFill>
                  <a:latin typeface="Arial"/>
                  <a:ea typeface="Arial"/>
                  <a:cs typeface="Arial"/>
                  <a:sym typeface="Arial"/>
                </a:rPr>
                <a:t>1,2,3,4,5,6</a:t>
              </a:r>
              <a:r>
                <a:rPr lang="en-US" sz="1800" i="1">
                  <a:solidFill>
                    <a:schemeClr val="dk1"/>
                  </a:solidFill>
                  <a:latin typeface="Arial"/>
                  <a:ea typeface="Arial"/>
                  <a:cs typeface="Arial"/>
                  <a:sym typeface="Arial"/>
                </a:rPr>
                <a:t>)</a:t>
              </a:r>
              <a:r>
                <a:rPr lang="en-US" sz="1800" i="0">
                  <a:solidFill>
                    <a:schemeClr val="dk1"/>
                  </a:solidFill>
                  <a:latin typeface="Arial"/>
                  <a:ea typeface="Arial"/>
                  <a:cs typeface="Arial"/>
                  <a:sym typeface="Arial"/>
                </a:rPr>
                <a:t>  </a:t>
              </a:r>
              <a:endParaRPr/>
            </a:p>
          </p:txBody>
        </p:sp>
        <p:grpSp>
          <p:nvGrpSpPr>
            <p:cNvPr id="1487" name="Google Shape;1487;p62"/>
            <p:cNvGrpSpPr/>
            <p:nvPr/>
          </p:nvGrpSpPr>
          <p:grpSpPr>
            <a:xfrm>
              <a:off x="5106576" y="1425893"/>
              <a:ext cx="3661504" cy="3600367"/>
              <a:chOff x="731524" y="1819788"/>
              <a:chExt cx="3661504" cy="3600367"/>
            </a:xfrm>
          </p:grpSpPr>
          <p:sp>
            <p:nvSpPr>
              <p:cNvPr id="1488" name="Google Shape;1488;p62"/>
              <p:cNvSpPr txBox="1"/>
              <p:nvPr/>
            </p:nvSpPr>
            <p:spPr>
              <a:xfrm>
                <a:off x="2655957" y="1819788"/>
                <a:ext cx="350907" cy="36670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chemeClr val="dk1"/>
                    </a:solidFill>
                    <a:latin typeface="Arial"/>
                    <a:ea typeface="Arial"/>
                    <a:cs typeface="Arial"/>
                    <a:sym typeface="Arial"/>
                  </a:rPr>
                  <a:t>A</a:t>
                </a:r>
                <a:endParaRPr/>
              </a:p>
            </p:txBody>
          </p:sp>
          <p:sp>
            <p:nvSpPr>
              <p:cNvPr id="1489" name="Google Shape;1489;p62"/>
              <p:cNvSpPr txBox="1"/>
              <p:nvPr/>
            </p:nvSpPr>
            <p:spPr>
              <a:xfrm>
                <a:off x="2371738" y="5050277"/>
                <a:ext cx="371549" cy="36987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chemeClr val="dk1"/>
                    </a:solidFill>
                    <a:latin typeface="Arial"/>
                    <a:ea typeface="Arial"/>
                    <a:cs typeface="Arial"/>
                    <a:sym typeface="Arial"/>
                  </a:rPr>
                  <a:t>A’</a:t>
                </a:r>
                <a:endParaRPr sz="1800" i="0">
                  <a:solidFill>
                    <a:schemeClr val="dk1"/>
                  </a:solidFill>
                  <a:latin typeface="Arial"/>
                  <a:ea typeface="Arial"/>
                  <a:cs typeface="Arial"/>
                  <a:sym typeface="Arial"/>
                </a:endParaRPr>
              </a:p>
            </p:txBody>
          </p:sp>
          <p:sp>
            <p:nvSpPr>
              <p:cNvPr id="1490" name="Google Shape;1490;p62"/>
              <p:cNvSpPr txBox="1"/>
              <p:nvPr/>
            </p:nvSpPr>
            <p:spPr>
              <a:xfrm>
                <a:off x="3988134" y="2419849"/>
                <a:ext cx="338205" cy="3682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chemeClr val="dk1"/>
                    </a:solidFill>
                    <a:latin typeface="Arial"/>
                    <a:ea typeface="Arial"/>
                    <a:cs typeface="Arial"/>
                    <a:sym typeface="Arial"/>
                  </a:rPr>
                  <a:t>B</a:t>
                </a:r>
                <a:endParaRPr/>
              </a:p>
            </p:txBody>
          </p:sp>
          <p:sp>
            <p:nvSpPr>
              <p:cNvPr id="1491" name="Google Shape;1491;p62"/>
              <p:cNvSpPr txBox="1"/>
              <p:nvPr/>
            </p:nvSpPr>
            <p:spPr>
              <a:xfrm>
                <a:off x="995101" y="4188283"/>
                <a:ext cx="390603" cy="3682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chemeClr val="dk1"/>
                    </a:solidFill>
                    <a:latin typeface="Arial"/>
                    <a:ea typeface="Arial"/>
                    <a:cs typeface="Arial"/>
                    <a:sym typeface="Arial"/>
                  </a:rPr>
                  <a:t>B’</a:t>
                </a:r>
                <a:endParaRPr sz="1800" i="0">
                  <a:solidFill>
                    <a:schemeClr val="dk1"/>
                  </a:solidFill>
                  <a:latin typeface="Arial"/>
                  <a:ea typeface="Arial"/>
                  <a:cs typeface="Arial"/>
                  <a:sym typeface="Arial"/>
                </a:endParaRPr>
              </a:p>
            </p:txBody>
          </p:sp>
          <p:sp>
            <p:nvSpPr>
              <p:cNvPr id="1492" name="Google Shape;1492;p62"/>
              <p:cNvSpPr txBox="1"/>
              <p:nvPr/>
            </p:nvSpPr>
            <p:spPr>
              <a:xfrm>
                <a:off x="3740435" y="4188283"/>
                <a:ext cx="350908" cy="3682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chemeClr val="dk1"/>
                    </a:solidFill>
                    <a:latin typeface="Arial"/>
                    <a:ea typeface="Arial"/>
                    <a:cs typeface="Arial"/>
                    <a:sym typeface="Arial"/>
                  </a:rPr>
                  <a:t>C</a:t>
                </a:r>
                <a:endParaRPr/>
              </a:p>
            </p:txBody>
          </p:sp>
          <p:sp>
            <p:nvSpPr>
              <p:cNvPr id="1493" name="Google Shape;1493;p62"/>
              <p:cNvSpPr txBox="1"/>
              <p:nvPr/>
            </p:nvSpPr>
            <p:spPr>
              <a:xfrm>
                <a:off x="1123714" y="2465886"/>
                <a:ext cx="403305" cy="3682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chemeClr val="dk1"/>
                    </a:solidFill>
                    <a:latin typeface="Arial"/>
                    <a:ea typeface="Arial"/>
                    <a:cs typeface="Arial"/>
                    <a:sym typeface="Arial"/>
                  </a:rPr>
                  <a:t>C’</a:t>
                </a:r>
                <a:endParaRPr sz="1800" i="0">
                  <a:solidFill>
                    <a:schemeClr val="dk1"/>
                  </a:solidFill>
                  <a:latin typeface="Arial"/>
                  <a:ea typeface="Arial"/>
                  <a:cs typeface="Arial"/>
                  <a:sym typeface="Arial"/>
                </a:endParaRPr>
              </a:p>
            </p:txBody>
          </p:sp>
          <p:cxnSp>
            <p:nvCxnSpPr>
              <p:cNvPr id="1494" name="Google Shape;1494;p62"/>
              <p:cNvCxnSpPr/>
              <p:nvPr/>
            </p:nvCxnSpPr>
            <p:spPr>
              <a:xfrm>
                <a:off x="1687389" y="3165957"/>
                <a:ext cx="720869" cy="298443"/>
              </a:xfrm>
              <a:prstGeom prst="straightConnector1">
                <a:avLst/>
              </a:prstGeom>
              <a:noFill/>
              <a:ln w="9525" cap="flat" cmpd="sng">
                <a:solidFill>
                  <a:schemeClr val="dk1"/>
                </a:solidFill>
                <a:prstDash val="solid"/>
                <a:round/>
                <a:headEnd type="none" w="med" len="med"/>
                <a:tailEnd type="none" w="med" len="med"/>
              </a:ln>
            </p:spPr>
          </p:cxnSp>
          <p:cxnSp>
            <p:nvCxnSpPr>
              <p:cNvPr id="1495" name="Google Shape;1495;p62"/>
              <p:cNvCxnSpPr/>
              <p:nvPr/>
            </p:nvCxnSpPr>
            <p:spPr>
              <a:xfrm>
                <a:off x="2673423" y="2872277"/>
                <a:ext cx="0" cy="504813"/>
              </a:xfrm>
              <a:prstGeom prst="straightConnector1">
                <a:avLst/>
              </a:prstGeom>
              <a:noFill/>
              <a:ln w="9525" cap="flat" cmpd="sng">
                <a:solidFill>
                  <a:schemeClr val="dk1"/>
                </a:solidFill>
                <a:prstDash val="solid"/>
                <a:round/>
                <a:headEnd type="none" w="med" len="med"/>
                <a:tailEnd type="none" w="med" len="med"/>
              </a:ln>
            </p:spPr>
          </p:cxnSp>
          <p:cxnSp>
            <p:nvCxnSpPr>
              <p:cNvPr id="1496" name="Google Shape;1496;p62"/>
              <p:cNvCxnSpPr/>
              <p:nvPr/>
            </p:nvCxnSpPr>
            <p:spPr>
              <a:xfrm flipH="1">
                <a:off x="2863961" y="2996099"/>
                <a:ext cx="892353" cy="484176"/>
              </a:xfrm>
              <a:prstGeom prst="straightConnector1">
                <a:avLst/>
              </a:prstGeom>
              <a:noFill/>
              <a:ln w="9525" cap="flat" cmpd="sng">
                <a:solidFill>
                  <a:schemeClr val="dk1"/>
                </a:solidFill>
                <a:prstDash val="solid"/>
                <a:round/>
                <a:headEnd type="none" w="med" len="med"/>
                <a:tailEnd type="none" w="med" len="med"/>
              </a:ln>
            </p:spPr>
          </p:cxnSp>
          <p:cxnSp>
            <p:nvCxnSpPr>
              <p:cNvPr id="1497" name="Google Shape;1497;p62"/>
              <p:cNvCxnSpPr/>
              <p:nvPr/>
            </p:nvCxnSpPr>
            <p:spPr>
              <a:xfrm rot="10800000" flipH="1">
                <a:off x="2673423" y="3605685"/>
                <a:ext cx="12703" cy="709596"/>
              </a:xfrm>
              <a:prstGeom prst="straightConnector1">
                <a:avLst/>
              </a:prstGeom>
              <a:noFill/>
              <a:ln w="9525" cap="flat" cmpd="sng">
                <a:solidFill>
                  <a:schemeClr val="dk1"/>
                </a:solidFill>
                <a:prstDash val="solid"/>
                <a:round/>
                <a:headEnd type="none" w="med" len="med"/>
                <a:tailEnd type="none" w="med" len="med"/>
              </a:ln>
            </p:spPr>
          </p:cxnSp>
          <p:grpSp>
            <p:nvGrpSpPr>
              <p:cNvPr id="1498" name="Google Shape;1498;p62"/>
              <p:cNvGrpSpPr/>
              <p:nvPr/>
            </p:nvGrpSpPr>
            <p:grpSpPr>
              <a:xfrm>
                <a:off x="747936" y="2733042"/>
                <a:ext cx="914048" cy="690308"/>
                <a:chOff x="1046480" y="3962400"/>
                <a:chExt cx="1025765" cy="761428"/>
              </a:xfrm>
            </p:grpSpPr>
            <p:sp>
              <p:nvSpPr>
                <p:cNvPr id="1499" name="Google Shape;1499;p62"/>
                <p:cNvSpPr/>
                <p:nvPr/>
              </p:nvSpPr>
              <p:spPr>
                <a:xfrm rot="-5400000">
                  <a:off x="1893247" y="4299441"/>
                  <a:ext cx="110313" cy="247682"/>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Arial"/>
                    <a:ea typeface="Arial"/>
                    <a:cs typeface="Arial"/>
                    <a:sym typeface="Arial"/>
                  </a:endParaRPr>
                </a:p>
              </p:txBody>
            </p:sp>
            <p:grpSp>
              <p:nvGrpSpPr>
                <p:cNvPr id="1500" name="Google Shape;1500;p62"/>
                <p:cNvGrpSpPr/>
                <p:nvPr/>
              </p:nvGrpSpPr>
              <p:grpSpPr>
                <a:xfrm>
                  <a:off x="1046480" y="3962400"/>
                  <a:ext cx="936071" cy="761428"/>
                  <a:chOff x="-44" y="1473"/>
                  <a:chExt cx="981" cy="1105"/>
                </a:xfrm>
              </p:grpSpPr>
              <p:pic>
                <p:nvPicPr>
                  <p:cNvPr id="1501" name="Google Shape;1501;p62"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502" name="Google Shape;1502;p6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grpSp>
            <p:nvGrpSpPr>
              <p:cNvPr id="1503" name="Google Shape;1503;p62"/>
              <p:cNvGrpSpPr/>
              <p:nvPr/>
            </p:nvGrpSpPr>
            <p:grpSpPr>
              <a:xfrm>
                <a:off x="3539588" y="2669737"/>
                <a:ext cx="853440" cy="741680"/>
                <a:chOff x="7179310" y="4033520"/>
                <a:chExt cx="1009650" cy="855028"/>
              </a:xfrm>
            </p:grpSpPr>
            <p:grpSp>
              <p:nvGrpSpPr>
                <p:cNvPr id="1504" name="Google Shape;1504;p62"/>
                <p:cNvGrpSpPr/>
                <p:nvPr/>
              </p:nvGrpSpPr>
              <p:grpSpPr>
                <a:xfrm>
                  <a:off x="7179310" y="4033520"/>
                  <a:ext cx="1009650" cy="855028"/>
                  <a:chOff x="-44" y="1473"/>
                  <a:chExt cx="981" cy="1105"/>
                </a:xfrm>
              </p:grpSpPr>
              <p:pic>
                <p:nvPicPr>
                  <p:cNvPr id="1505" name="Google Shape;1505;p62"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1506" name="Google Shape;1506;p6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1507" name="Google Shape;1507;p62"/>
                <p:cNvSpPr/>
                <p:nvPr/>
              </p:nvSpPr>
              <p:spPr>
                <a:xfrm rot="-5400000">
                  <a:off x="7440190" y="4309334"/>
                  <a:ext cx="126274" cy="195358"/>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Arial"/>
                    <a:ea typeface="Arial"/>
                    <a:cs typeface="Arial"/>
                    <a:sym typeface="Arial"/>
                  </a:endParaRPr>
                </a:p>
              </p:txBody>
            </p:sp>
          </p:grpSp>
          <p:sp>
            <p:nvSpPr>
              <p:cNvPr id="1508" name="Google Shape;1508;p62"/>
              <p:cNvSpPr/>
              <p:nvPr/>
            </p:nvSpPr>
            <p:spPr>
              <a:xfrm>
                <a:off x="2614674" y="2705593"/>
                <a:ext cx="109559" cy="165096"/>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Arial"/>
                  <a:ea typeface="Arial"/>
                  <a:cs typeface="Arial"/>
                  <a:sym typeface="Arial"/>
                </a:endParaRPr>
              </a:p>
            </p:txBody>
          </p:sp>
          <p:grpSp>
            <p:nvGrpSpPr>
              <p:cNvPr id="1509" name="Google Shape;1509;p62"/>
              <p:cNvGrpSpPr/>
              <p:nvPr/>
            </p:nvGrpSpPr>
            <p:grpSpPr>
              <a:xfrm>
                <a:off x="2233637" y="2138292"/>
                <a:ext cx="853440" cy="741680"/>
                <a:chOff x="-44" y="1473"/>
                <a:chExt cx="981" cy="1105"/>
              </a:xfrm>
            </p:grpSpPr>
            <p:pic>
              <p:nvPicPr>
                <p:cNvPr id="1510" name="Google Shape;1510;p62"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1511" name="Google Shape;1511;p6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512" name="Google Shape;1512;p62"/>
              <p:cNvGrpSpPr/>
              <p:nvPr/>
            </p:nvGrpSpPr>
            <p:grpSpPr>
              <a:xfrm>
                <a:off x="2060917" y="4280356"/>
                <a:ext cx="853440" cy="834816"/>
                <a:chOff x="8077200" y="3320624"/>
                <a:chExt cx="853440" cy="834816"/>
              </a:xfrm>
            </p:grpSpPr>
            <p:sp>
              <p:nvSpPr>
                <p:cNvPr id="1513" name="Google Shape;1513;p62"/>
                <p:cNvSpPr/>
                <p:nvPr/>
              </p:nvSpPr>
              <p:spPr>
                <a:xfrm>
                  <a:off x="8630957" y="3320624"/>
                  <a:ext cx="111147" cy="165096"/>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Arial"/>
                    <a:ea typeface="Arial"/>
                    <a:cs typeface="Arial"/>
                    <a:sym typeface="Arial"/>
                  </a:endParaRPr>
                </a:p>
              </p:txBody>
            </p:sp>
            <p:grpSp>
              <p:nvGrpSpPr>
                <p:cNvPr id="1514" name="Google Shape;1514;p62"/>
                <p:cNvGrpSpPr/>
                <p:nvPr/>
              </p:nvGrpSpPr>
              <p:grpSpPr>
                <a:xfrm>
                  <a:off x="8077200" y="3413760"/>
                  <a:ext cx="853440" cy="741680"/>
                  <a:chOff x="-44" y="1473"/>
                  <a:chExt cx="981" cy="1105"/>
                </a:xfrm>
              </p:grpSpPr>
              <p:pic>
                <p:nvPicPr>
                  <p:cNvPr id="1515" name="Google Shape;1515;p62"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1516" name="Google Shape;1516;p6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pic>
            <p:nvPicPr>
              <p:cNvPr id="1517" name="Google Shape;1517;p62"/>
              <p:cNvPicPr preferRelativeResize="0"/>
              <p:nvPr/>
            </p:nvPicPr>
            <p:blipFill rotWithShape="1">
              <a:blip r:embed="rId5">
                <a:alphaModFix/>
              </a:blip>
              <a:srcRect/>
              <a:stretch/>
            </p:blipFill>
            <p:spPr>
              <a:xfrm>
                <a:off x="2374913" y="3316766"/>
                <a:ext cx="603370" cy="341304"/>
              </a:xfrm>
              <a:prstGeom prst="rect">
                <a:avLst/>
              </a:prstGeom>
              <a:noFill/>
              <a:ln>
                <a:noFill/>
              </a:ln>
            </p:spPr>
          </p:pic>
          <p:grpSp>
            <p:nvGrpSpPr>
              <p:cNvPr id="1518" name="Google Shape;1518;p62"/>
              <p:cNvGrpSpPr/>
              <p:nvPr/>
            </p:nvGrpSpPr>
            <p:grpSpPr>
              <a:xfrm>
                <a:off x="731524" y="3616962"/>
                <a:ext cx="914582" cy="690308"/>
                <a:chOff x="1046480" y="3962400"/>
                <a:chExt cx="1026364" cy="761428"/>
              </a:xfrm>
            </p:grpSpPr>
            <p:sp>
              <p:nvSpPr>
                <p:cNvPr id="1519" name="Google Shape;1519;p62"/>
                <p:cNvSpPr/>
                <p:nvPr/>
              </p:nvSpPr>
              <p:spPr>
                <a:xfrm rot="-5400000">
                  <a:off x="1893846" y="4299769"/>
                  <a:ext cx="110314" cy="247682"/>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Arial"/>
                    <a:ea typeface="Arial"/>
                    <a:cs typeface="Arial"/>
                    <a:sym typeface="Arial"/>
                  </a:endParaRPr>
                </a:p>
              </p:txBody>
            </p:sp>
            <p:grpSp>
              <p:nvGrpSpPr>
                <p:cNvPr id="1520" name="Google Shape;1520;p62"/>
                <p:cNvGrpSpPr/>
                <p:nvPr/>
              </p:nvGrpSpPr>
              <p:grpSpPr>
                <a:xfrm>
                  <a:off x="1046480" y="3962400"/>
                  <a:ext cx="936071" cy="761428"/>
                  <a:chOff x="-44" y="1473"/>
                  <a:chExt cx="981" cy="1105"/>
                </a:xfrm>
              </p:grpSpPr>
              <p:pic>
                <p:nvPicPr>
                  <p:cNvPr id="1521" name="Google Shape;1521;p62"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522" name="Google Shape;1522;p6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grpSp>
            <p:nvGrpSpPr>
              <p:cNvPr id="1523" name="Google Shape;1523;p62"/>
              <p:cNvGrpSpPr/>
              <p:nvPr/>
            </p:nvGrpSpPr>
            <p:grpSpPr>
              <a:xfrm>
                <a:off x="3410634" y="3567725"/>
                <a:ext cx="853440" cy="741680"/>
                <a:chOff x="7179310" y="4033520"/>
                <a:chExt cx="1009650" cy="855028"/>
              </a:xfrm>
            </p:grpSpPr>
            <p:grpSp>
              <p:nvGrpSpPr>
                <p:cNvPr id="1524" name="Google Shape;1524;p62"/>
                <p:cNvGrpSpPr/>
                <p:nvPr/>
              </p:nvGrpSpPr>
              <p:grpSpPr>
                <a:xfrm>
                  <a:off x="7179310" y="4033520"/>
                  <a:ext cx="1009650" cy="855028"/>
                  <a:chOff x="-44" y="1473"/>
                  <a:chExt cx="981" cy="1105"/>
                </a:xfrm>
              </p:grpSpPr>
              <p:pic>
                <p:nvPicPr>
                  <p:cNvPr id="1525" name="Google Shape;1525;p62"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1526" name="Google Shape;1526;p6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1527" name="Google Shape;1527;p62"/>
                <p:cNvSpPr/>
                <p:nvPr/>
              </p:nvSpPr>
              <p:spPr>
                <a:xfrm rot="-5400000">
                  <a:off x="7438739" y="4308075"/>
                  <a:ext cx="128105" cy="197237"/>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Arial"/>
                    <a:ea typeface="Arial"/>
                    <a:cs typeface="Arial"/>
                    <a:sym typeface="Arial"/>
                  </a:endParaRPr>
                </a:p>
              </p:txBody>
            </p:sp>
          </p:grpSp>
          <p:cxnSp>
            <p:nvCxnSpPr>
              <p:cNvPr id="1528" name="Google Shape;1528;p62"/>
              <p:cNvCxnSpPr/>
              <p:nvPr/>
            </p:nvCxnSpPr>
            <p:spPr>
              <a:xfrm rot="10800000" flipH="1">
                <a:off x="1660396" y="3600922"/>
                <a:ext cx="744686" cy="450840"/>
              </a:xfrm>
              <a:prstGeom prst="straightConnector1">
                <a:avLst/>
              </a:prstGeom>
              <a:noFill/>
              <a:ln w="9525" cap="flat" cmpd="sng">
                <a:solidFill>
                  <a:schemeClr val="dk1"/>
                </a:solidFill>
                <a:prstDash val="solid"/>
                <a:round/>
                <a:headEnd type="none" w="med" len="med"/>
                <a:tailEnd type="none" w="med" len="med"/>
              </a:ln>
            </p:spPr>
          </p:cxnSp>
          <p:cxnSp>
            <p:nvCxnSpPr>
              <p:cNvPr id="1529" name="Google Shape;1529;p62"/>
              <p:cNvCxnSpPr/>
              <p:nvPr/>
            </p:nvCxnSpPr>
            <p:spPr>
              <a:xfrm rot="10800000">
                <a:off x="2968756" y="3545361"/>
                <a:ext cx="646242" cy="338129"/>
              </a:xfrm>
              <a:prstGeom prst="straightConnector1">
                <a:avLst/>
              </a:prstGeom>
              <a:noFill/>
              <a:ln w="9525" cap="flat" cmpd="sng">
                <a:solidFill>
                  <a:schemeClr val="dk1"/>
                </a:solidFill>
                <a:prstDash val="solid"/>
                <a:round/>
                <a:headEnd type="none" w="med" len="med"/>
                <a:tailEnd type="none" w="med" len="med"/>
              </a:ln>
            </p:spPr>
          </p:cxnSp>
          <p:sp>
            <p:nvSpPr>
              <p:cNvPr id="1530" name="Google Shape;1530;p62"/>
              <p:cNvSpPr txBox="1"/>
              <p:nvPr/>
            </p:nvSpPr>
            <p:spPr>
              <a:xfrm>
                <a:off x="2401907" y="3026260"/>
                <a:ext cx="312799" cy="3698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0000"/>
                    </a:solidFill>
                    <a:latin typeface="Arial"/>
                    <a:ea typeface="Arial"/>
                    <a:cs typeface="Arial"/>
                    <a:sym typeface="Arial"/>
                  </a:rPr>
                  <a:t>1</a:t>
                </a:r>
                <a:endParaRPr/>
              </a:p>
            </p:txBody>
          </p:sp>
          <p:sp>
            <p:nvSpPr>
              <p:cNvPr id="1531" name="Google Shape;1531;p62"/>
              <p:cNvSpPr txBox="1"/>
              <p:nvPr/>
            </p:nvSpPr>
            <p:spPr>
              <a:xfrm>
                <a:off x="2903656" y="3051660"/>
                <a:ext cx="323914" cy="36670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0000"/>
                    </a:solidFill>
                    <a:latin typeface="Arial"/>
                    <a:ea typeface="Arial"/>
                    <a:cs typeface="Arial"/>
                    <a:sym typeface="Arial"/>
                  </a:rPr>
                  <a:t>2</a:t>
                </a:r>
                <a:endParaRPr/>
              </a:p>
            </p:txBody>
          </p:sp>
          <p:sp>
            <p:nvSpPr>
              <p:cNvPr id="1532" name="Google Shape;1532;p62"/>
              <p:cNvSpPr txBox="1"/>
              <p:nvPr/>
            </p:nvSpPr>
            <p:spPr>
              <a:xfrm>
                <a:off x="3125951" y="3710457"/>
                <a:ext cx="322326" cy="3667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0000"/>
                    </a:solidFill>
                    <a:latin typeface="Arial"/>
                    <a:ea typeface="Arial"/>
                    <a:cs typeface="Arial"/>
                    <a:sym typeface="Arial"/>
                  </a:rPr>
                  <a:t>3</a:t>
                </a:r>
                <a:endParaRPr/>
              </a:p>
            </p:txBody>
          </p:sp>
          <p:sp>
            <p:nvSpPr>
              <p:cNvPr id="1533" name="Google Shape;1533;p62"/>
              <p:cNvSpPr txBox="1"/>
              <p:nvPr/>
            </p:nvSpPr>
            <p:spPr>
              <a:xfrm>
                <a:off x="2640079" y="3654896"/>
                <a:ext cx="323914" cy="36670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0000"/>
                    </a:solidFill>
                    <a:latin typeface="Arial"/>
                    <a:ea typeface="Arial"/>
                    <a:cs typeface="Arial"/>
                    <a:sym typeface="Arial"/>
                  </a:rPr>
                  <a:t>4</a:t>
                </a:r>
                <a:endParaRPr/>
              </a:p>
            </p:txBody>
          </p:sp>
          <p:sp>
            <p:nvSpPr>
              <p:cNvPr id="1534" name="Google Shape;1534;p62"/>
              <p:cNvSpPr txBox="1"/>
              <p:nvPr/>
            </p:nvSpPr>
            <p:spPr>
              <a:xfrm>
                <a:off x="2070052" y="3704108"/>
                <a:ext cx="323914" cy="3667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0000"/>
                    </a:solidFill>
                    <a:latin typeface="Arial"/>
                    <a:ea typeface="Arial"/>
                    <a:cs typeface="Arial"/>
                    <a:sym typeface="Arial"/>
                  </a:rPr>
                  <a:t>5</a:t>
                </a:r>
                <a:endParaRPr/>
              </a:p>
            </p:txBody>
          </p:sp>
          <p:sp>
            <p:nvSpPr>
              <p:cNvPr id="1535" name="Google Shape;1535;p62"/>
              <p:cNvSpPr txBox="1"/>
              <p:nvPr/>
            </p:nvSpPr>
            <p:spPr>
              <a:xfrm>
                <a:off x="2039884" y="3080234"/>
                <a:ext cx="319151" cy="3698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0000"/>
                    </a:solidFill>
                    <a:latin typeface="Arial"/>
                    <a:ea typeface="Arial"/>
                    <a:cs typeface="Arial"/>
                    <a:sym typeface="Arial"/>
                  </a:rPr>
                  <a:t>6</a:t>
                </a:r>
                <a:endParaRPr/>
              </a:p>
            </p:txBody>
          </p:sp>
        </p:grpSp>
      </p:grpSp>
      <p:sp>
        <p:nvSpPr>
          <p:cNvPr id="1536" name="Google Shape;1536;p62"/>
          <p:cNvSpPr txBox="1"/>
          <p:nvPr/>
        </p:nvSpPr>
        <p:spPr>
          <a:xfrm>
            <a:off x="477838" y="2721736"/>
            <a:ext cx="4878387" cy="21320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142"/>
              </a:lnSpc>
              <a:spcBef>
                <a:spcPts val="0"/>
              </a:spcBef>
              <a:spcAft>
                <a:spcPts val="0"/>
              </a:spcAft>
              <a:buClr>
                <a:srgbClr val="000099"/>
              </a:buClr>
              <a:buSzPts val="1820"/>
              <a:buFont typeface="Noto Sans Symbols"/>
              <a:buChar char="❖"/>
            </a:pPr>
            <a:r>
              <a:rPr lang="en-US" sz="2800" i="1" u="sng" dirty="0">
                <a:solidFill>
                  <a:srgbClr val="CC0000"/>
                </a:solidFill>
                <a:latin typeface="Cabin"/>
                <a:ea typeface="Cabin"/>
                <a:cs typeface="Cabin"/>
                <a:sym typeface="Cabin"/>
              </a:rPr>
              <a:t>A:</a:t>
            </a:r>
            <a:r>
              <a:rPr lang="en-US" sz="2800" i="1" dirty="0">
                <a:solidFill>
                  <a:srgbClr val="CC0000"/>
                </a:solidFill>
                <a:latin typeface="Cabin"/>
                <a:ea typeface="Cabin"/>
                <a:cs typeface="Cabin"/>
                <a:sym typeface="Cabin"/>
              </a:rPr>
              <a:t>  </a:t>
            </a:r>
            <a:r>
              <a:rPr lang="en-US" sz="2800" i="1" dirty="0">
                <a:solidFill>
                  <a:schemeClr val="dk1"/>
                </a:solidFill>
                <a:latin typeface="Cabin"/>
                <a:ea typeface="Cabin"/>
                <a:cs typeface="Cabin"/>
                <a:sym typeface="Cabin"/>
              </a:rPr>
              <a:t>each switch has a </a:t>
            </a:r>
            <a:r>
              <a:rPr lang="en-US" sz="2800" i="1" dirty="0">
                <a:solidFill>
                  <a:srgbClr val="CC0000"/>
                </a:solidFill>
                <a:latin typeface="Cabin"/>
                <a:ea typeface="Cabin"/>
                <a:cs typeface="Cabin"/>
                <a:sym typeface="Cabin"/>
              </a:rPr>
              <a:t>switch table,</a:t>
            </a:r>
            <a:r>
              <a:rPr lang="en-US" sz="2800" i="1" dirty="0">
                <a:solidFill>
                  <a:srgbClr val="FF0000"/>
                </a:solidFill>
                <a:latin typeface="Cabin"/>
                <a:ea typeface="Cabin"/>
                <a:cs typeface="Cabin"/>
                <a:sym typeface="Cabin"/>
              </a:rPr>
              <a:t> </a:t>
            </a:r>
            <a:r>
              <a:rPr lang="en-US" sz="2800" i="1" dirty="0">
                <a:solidFill>
                  <a:schemeClr val="dk1"/>
                </a:solidFill>
                <a:latin typeface="Cabin"/>
                <a:ea typeface="Cabin"/>
                <a:cs typeface="Cabin"/>
                <a:sym typeface="Cabin"/>
              </a:rPr>
              <a:t>each entry:</a:t>
            </a:r>
            <a:endParaRPr dirty="0"/>
          </a:p>
          <a:p>
            <a:pPr marL="742950" marR="0" lvl="1" indent="-285750" algn="l" rtl="0">
              <a:lnSpc>
                <a:spcPct val="100000"/>
              </a:lnSpc>
              <a:spcBef>
                <a:spcPts val="480"/>
              </a:spcBef>
              <a:spcAft>
                <a:spcPts val="0"/>
              </a:spcAft>
              <a:buClr>
                <a:srgbClr val="000099"/>
              </a:buClr>
              <a:buSzPts val="2400"/>
              <a:buFont typeface="Noto Sans Symbols"/>
              <a:buChar char="▪"/>
            </a:pPr>
            <a:r>
              <a:rPr lang="en-US" sz="2400" b="0" i="1" u="none" strike="noStrike" cap="none" dirty="0">
                <a:solidFill>
                  <a:schemeClr val="dk1"/>
                </a:solidFill>
                <a:latin typeface="Cabin"/>
                <a:ea typeface="Cabin"/>
                <a:cs typeface="Cabin"/>
                <a:sym typeface="Cabin"/>
              </a:rPr>
              <a:t>(MAC address of host, interface to reach host, time stamp)</a:t>
            </a:r>
            <a:endParaRPr dirty="0"/>
          </a:p>
          <a:p>
            <a:pPr marL="742950" marR="0" lvl="1" indent="-285750" algn="l" rtl="0">
              <a:lnSpc>
                <a:spcPct val="100000"/>
              </a:lnSpc>
              <a:spcBef>
                <a:spcPts val="480"/>
              </a:spcBef>
              <a:spcAft>
                <a:spcPts val="0"/>
              </a:spcAft>
              <a:buClr>
                <a:srgbClr val="000099"/>
              </a:buClr>
              <a:buSzPts val="2400"/>
              <a:buFont typeface="Noto Sans Symbols"/>
              <a:buChar char="▪"/>
            </a:pPr>
            <a:r>
              <a:rPr lang="en-US" sz="2400" b="0" i="1" u="none" strike="noStrike" cap="none" dirty="0">
                <a:solidFill>
                  <a:schemeClr val="dk1"/>
                </a:solidFill>
                <a:latin typeface="Cabin"/>
                <a:ea typeface="Cabin"/>
                <a:cs typeface="Cabin"/>
                <a:sym typeface="Cabin"/>
              </a:rPr>
              <a:t>looks like a routing table!</a:t>
            </a:r>
            <a:endParaRPr dirty="0"/>
          </a:p>
        </p:txBody>
      </p:sp>
      <p:pic>
        <p:nvPicPr>
          <p:cNvPr id="1537" name="Google Shape;1537;p62" descr="underline_base"/>
          <p:cNvPicPr preferRelativeResize="0"/>
          <p:nvPr/>
        </p:nvPicPr>
        <p:blipFill rotWithShape="1">
          <a:blip r:embed="rId6">
            <a:alphaModFix/>
          </a:blip>
          <a:srcRect/>
          <a:stretch/>
        </p:blipFill>
        <p:spPr>
          <a:xfrm>
            <a:off x="555625" y="898525"/>
            <a:ext cx="4570413" cy="173038"/>
          </a:xfrm>
          <a:prstGeom prst="rect">
            <a:avLst/>
          </a:prstGeom>
          <a:noFill/>
          <a:ln>
            <a:noFill/>
          </a:ln>
        </p:spPr>
      </p:pic>
      <p:sp>
        <p:nvSpPr>
          <p:cNvPr id="1538" name="Google Shape;1538;p62"/>
          <p:cNvSpPr txBox="1"/>
          <p:nvPr/>
        </p:nvSpPr>
        <p:spPr>
          <a:xfrm>
            <a:off x="536575" y="5085692"/>
            <a:ext cx="5040313" cy="1479550"/>
          </a:xfrm>
          <a:prstGeom prst="rect">
            <a:avLst/>
          </a:prstGeom>
          <a:noFill/>
          <a:ln>
            <a:noFill/>
          </a:ln>
        </p:spPr>
        <p:txBody>
          <a:bodyPr spcFirstLastPara="1" wrap="square" lIns="91425" tIns="45700" rIns="91425" bIns="45700" anchor="t" anchorCtr="0">
            <a:noAutofit/>
          </a:bodyPr>
          <a:lstStyle/>
          <a:p>
            <a:pPr marL="0" marR="0" lvl="0" indent="0" algn="l" rtl="0">
              <a:lnSpc>
                <a:spcPct val="75000"/>
              </a:lnSpc>
              <a:spcBef>
                <a:spcPts val="0"/>
              </a:spcBef>
              <a:spcAft>
                <a:spcPts val="0"/>
              </a:spcAft>
              <a:buClr>
                <a:srgbClr val="000099"/>
              </a:buClr>
              <a:buSzPts val="1820"/>
              <a:buFont typeface="Noto Sans Symbols"/>
              <a:buNone/>
            </a:pPr>
            <a:r>
              <a:rPr lang="en-US" sz="2800" i="1" u="sng" dirty="0">
                <a:solidFill>
                  <a:srgbClr val="CC0000"/>
                </a:solidFill>
                <a:latin typeface="Cabin"/>
                <a:ea typeface="Cabin"/>
                <a:cs typeface="Cabin"/>
                <a:sym typeface="Cabin"/>
              </a:rPr>
              <a:t>Q:</a:t>
            </a:r>
            <a:r>
              <a:rPr lang="en-US" sz="2800" i="1" dirty="0">
                <a:solidFill>
                  <a:srgbClr val="CC0000"/>
                </a:solidFill>
                <a:latin typeface="Cabin"/>
                <a:ea typeface="Cabin"/>
                <a:cs typeface="Cabin"/>
                <a:sym typeface="Cabin"/>
              </a:rPr>
              <a:t> </a:t>
            </a:r>
            <a:r>
              <a:rPr lang="en-US" sz="2800" i="1" dirty="0">
                <a:solidFill>
                  <a:schemeClr val="dk1"/>
                </a:solidFill>
                <a:latin typeface="Cabin"/>
                <a:ea typeface="Cabin"/>
                <a:cs typeface="Cabin"/>
                <a:sym typeface="Cabin"/>
              </a:rPr>
              <a:t>how are entries created, </a:t>
            </a:r>
          </a:p>
          <a:p>
            <a:pPr marL="0" marR="0" lvl="0" indent="0" algn="l" rtl="0">
              <a:lnSpc>
                <a:spcPct val="75000"/>
              </a:lnSpc>
              <a:spcBef>
                <a:spcPts val="0"/>
              </a:spcBef>
              <a:spcAft>
                <a:spcPts val="0"/>
              </a:spcAft>
              <a:buClr>
                <a:srgbClr val="000099"/>
              </a:buClr>
              <a:buSzPts val="1820"/>
              <a:buFont typeface="Noto Sans Symbols"/>
              <a:buNone/>
            </a:pPr>
            <a:r>
              <a:rPr lang="en-US" sz="2800" i="1" dirty="0">
                <a:solidFill>
                  <a:schemeClr val="dk1"/>
                </a:solidFill>
                <a:latin typeface="Cabin"/>
                <a:ea typeface="Cabin"/>
                <a:cs typeface="Cabin"/>
                <a:sym typeface="Cabin"/>
              </a:rPr>
              <a:t>maintained in switch table? </a:t>
            </a:r>
            <a:endParaRPr dirty="0"/>
          </a:p>
          <a:p>
            <a:pPr marL="742950" marR="0" lvl="1" indent="-285750" algn="l" rtl="0">
              <a:lnSpc>
                <a:spcPct val="75000"/>
              </a:lnSpc>
              <a:spcBef>
                <a:spcPts val="480"/>
              </a:spcBef>
              <a:spcAft>
                <a:spcPts val="0"/>
              </a:spcAft>
              <a:buClr>
                <a:srgbClr val="000099"/>
              </a:buClr>
              <a:buSzPts val="2400"/>
              <a:buFont typeface="Noto Sans Symbols"/>
              <a:buChar char="▪"/>
            </a:pPr>
            <a:r>
              <a:rPr lang="en-US" sz="2400" b="0" i="1" u="none" strike="noStrike" cap="none" dirty="0">
                <a:solidFill>
                  <a:schemeClr val="dk1"/>
                </a:solidFill>
                <a:latin typeface="Cabin"/>
                <a:ea typeface="Cabin"/>
                <a:cs typeface="Cabin"/>
                <a:sym typeface="Cabin"/>
              </a:rPr>
              <a:t>something like a routing protocol?</a:t>
            </a:r>
            <a:endParaRPr sz="2400" b="0" i="1" u="none" strike="noStrike" cap="none" dirty="0">
              <a:solidFill>
                <a:schemeClr val="dk1"/>
              </a:solidFill>
              <a:latin typeface="Cabin"/>
              <a:ea typeface="Cabin"/>
              <a:cs typeface="Cabin"/>
              <a:sym typeface="Cabi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543"/>
        <p:cNvGrpSpPr/>
        <p:nvPr/>
      </p:nvGrpSpPr>
      <p:grpSpPr>
        <a:xfrm>
          <a:off x="0" y="0"/>
          <a:ext cx="0" cy="0"/>
          <a:chOff x="0" y="0"/>
          <a:chExt cx="0" cy="0"/>
        </a:xfrm>
      </p:grpSpPr>
      <p:grpSp>
        <p:nvGrpSpPr>
          <p:cNvPr id="1544" name="Google Shape;1544;p63"/>
          <p:cNvGrpSpPr/>
          <p:nvPr/>
        </p:nvGrpSpPr>
        <p:grpSpPr>
          <a:xfrm>
            <a:off x="4456113" y="1216025"/>
            <a:ext cx="3660775" cy="3600450"/>
            <a:chOff x="731524" y="1819788"/>
            <a:chExt cx="3661504" cy="3600334"/>
          </a:xfrm>
        </p:grpSpPr>
        <p:sp>
          <p:nvSpPr>
            <p:cNvPr id="1545" name="Google Shape;1545;p63"/>
            <p:cNvSpPr txBox="1"/>
            <p:nvPr/>
          </p:nvSpPr>
          <p:spPr>
            <a:xfrm>
              <a:off x="2655957" y="1819788"/>
              <a:ext cx="350907" cy="3667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A</a:t>
              </a:r>
              <a:endParaRPr/>
            </a:p>
          </p:txBody>
        </p:sp>
        <p:sp>
          <p:nvSpPr>
            <p:cNvPr id="1546" name="Google Shape;1546;p63"/>
            <p:cNvSpPr txBox="1"/>
            <p:nvPr/>
          </p:nvSpPr>
          <p:spPr>
            <a:xfrm>
              <a:off x="2371738" y="5050247"/>
              <a:ext cx="371549" cy="3698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A’</a:t>
              </a:r>
              <a:endParaRPr sz="1800" i="0">
                <a:solidFill>
                  <a:srgbClr val="000000"/>
                </a:solidFill>
                <a:latin typeface="Arial"/>
                <a:ea typeface="Arial"/>
                <a:cs typeface="Arial"/>
                <a:sym typeface="Arial"/>
              </a:endParaRPr>
            </a:p>
          </p:txBody>
        </p:sp>
        <p:sp>
          <p:nvSpPr>
            <p:cNvPr id="1547" name="Google Shape;1547;p63"/>
            <p:cNvSpPr txBox="1"/>
            <p:nvPr/>
          </p:nvSpPr>
          <p:spPr>
            <a:xfrm>
              <a:off x="3988134" y="2419844"/>
              <a:ext cx="338205" cy="3682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B</a:t>
              </a:r>
              <a:endParaRPr/>
            </a:p>
          </p:txBody>
        </p:sp>
        <p:sp>
          <p:nvSpPr>
            <p:cNvPr id="1548" name="Google Shape;1548;p63"/>
            <p:cNvSpPr txBox="1"/>
            <p:nvPr/>
          </p:nvSpPr>
          <p:spPr>
            <a:xfrm>
              <a:off x="995101" y="4188262"/>
              <a:ext cx="390603" cy="3682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B’</a:t>
              </a:r>
              <a:endParaRPr sz="1800" i="0">
                <a:solidFill>
                  <a:srgbClr val="000000"/>
                </a:solidFill>
                <a:latin typeface="Arial"/>
                <a:ea typeface="Arial"/>
                <a:cs typeface="Arial"/>
                <a:sym typeface="Arial"/>
              </a:endParaRPr>
            </a:p>
          </p:txBody>
        </p:sp>
        <p:sp>
          <p:nvSpPr>
            <p:cNvPr id="1549" name="Google Shape;1549;p63"/>
            <p:cNvSpPr txBox="1"/>
            <p:nvPr/>
          </p:nvSpPr>
          <p:spPr>
            <a:xfrm>
              <a:off x="3740435" y="4188262"/>
              <a:ext cx="350908" cy="3682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C</a:t>
              </a:r>
              <a:endParaRPr/>
            </a:p>
          </p:txBody>
        </p:sp>
        <p:sp>
          <p:nvSpPr>
            <p:cNvPr id="1550" name="Google Shape;1550;p63"/>
            <p:cNvSpPr txBox="1"/>
            <p:nvPr/>
          </p:nvSpPr>
          <p:spPr>
            <a:xfrm>
              <a:off x="1123714" y="2465880"/>
              <a:ext cx="403305" cy="3682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C’</a:t>
              </a:r>
              <a:endParaRPr sz="1800" i="0">
                <a:solidFill>
                  <a:srgbClr val="000000"/>
                </a:solidFill>
                <a:latin typeface="Arial"/>
                <a:ea typeface="Arial"/>
                <a:cs typeface="Arial"/>
                <a:sym typeface="Arial"/>
              </a:endParaRPr>
            </a:p>
          </p:txBody>
        </p:sp>
        <p:cxnSp>
          <p:nvCxnSpPr>
            <p:cNvPr id="1551" name="Google Shape;1551;p63"/>
            <p:cNvCxnSpPr/>
            <p:nvPr/>
          </p:nvCxnSpPr>
          <p:spPr>
            <a:xfrm>
              <a:off x="1687389" y="3165945"/>
              <a:ext cx="720869" cy="298440"/>
            </a:xfrm>
            <a:prstGeom prst="straightConnector1">
              <a:avLst/>
            </a:prstGeom>
            <a:noFill/>
            <a:ln w="9525" cap="flat" cmpd="sng">
              <a:solidFill>
                <a:schemeClr val="dk1"/>
              </a:solidFill>
              <a:prstDash val="solid"/>
              <a:round/>
              <a:headEnd type="none" w="med" len="med"/>
              <a:tailEnd type="none" w="med" len="med"/>
            </a:ln>
          </p:spPr>
        </p:cxnSp>
        <p:cxnSp>
          <p:nvCxnSpPr>
            <p:cNvPr id="1552" name="Google Shape;1552;p63"/>
            <p:cNvCxnSpPr/>
            <p:nvPr/>
          </p:nvCxnSpPr>
          <p:spPr>
            <a:xfrm>
              <a:off x="2673423" y="2872267"/>
              <a:ext cx="0" cy="504809"/>
            </a:xfrm>
            <a:prstGeom prst="straightConnector1">
              <a:avLst/>
            </a:prstGeom>
            <a:noFill/>
            <a:ln w="9525" cap="flat" cmpd="sng">
              <a:solidFill>
                <a:schemeClr val="dk1"/>
              </a:solidFill>
              <a:prstDash val="solid"/>
              <a:round/>
              <a:headEnd type="none" w="med" len="med"/>
              <a:tailEnd type="none" w="med" len="med"/>
            </a:ln>
          </p:spPr>
        </p:cxnSp>
        <p:cxnSp>
          <p:nvCxnSpPr>
            <p:cNvPr id="1553" name="Google Shape;1553;p63"/>
            <p:cNvCxnSpPr/>
            <p:nvPr/>
          </p:nvCxnSpPr>
          <p:spPr>
            <a:xfrm flipH="1">
              <a:off x="2863961" y="2996088"/>
              <a:ext cx="892353" cy="484171"/>
            </a:xfrm>
            <a:prstGeom prst="straightConnector1">
              <a:avLst/>
            </a:prstGeom>
            <a:noFill/>
            <a:ln w="9525" cap="flat" cmpd="sng">
              <a:solidFill>
                <a:schemeClr val="dk1"/>
              </a:solidFill>
              <a:prstDash val="solid"/>
              <a:round/>
              <a:headEnd type="none" w="med" len="med"/>
              <a:tailEnd type="none" w="med" len="med"/>
            </a:ln>
          </p:spPr>
        </p:cxnSp>
        <p:cxnSp>
          <p:nvCxnSpPr>
            <p:cNvPr id="1554" name="Google Shape;1554;p63"/>
            <p:cNvCxnSpPr/>
            <p:nvPr/>
          </p:nvCxnSpPr>
          <p:spPr>
            <a:xfrm rot="10800000" flipH="1">
              <a:off x="2673423" y="3605668"/>
              <a:ext cx="12703" cy="709589"/>
            </a:xfrm>
            <a:prstGeom prst="straightConnector1">
              <a:avLst/>
            </a:prstGeom>
            <a:noFill/>
            <a:ln w="9525" cap="flat" cmpd="sng">
              <a:solidFill>
                <a:schemeClr val="dk1"/>
              </a:solidFill>
              <a:prstDash val="solid"/>
              <a:round/>
              <a:headEnd type="none" w="med" len="med"/>
              <a:tailEnd type="none" w="med" len="med"/>
            </a:ln>
          </p:spPr>
        </p:cxnSp>
        <p:grpSp>
          <p:nvGrpSpPr>
            <p:cNvPr id="1555" name="Google Shape;1555;p63"/>
            <p:cNvGrpSpPr/>
            <p:nvPr/>
          </p:nvGrpSpPr>
          <p:grpSpPr>
            <a:xfrm>
              <a:off x="747936" y="2733042"/>
              <a:ext cx="914048" cy="690308"/>
              <a:chOff x="1046480" y="3962400"/>
              <a:chExt cx="1025765" cy="761428"/>
            </a:xfrm>
          </p:grpSpPr>
          <p:sp>
            <p:nvSpPr>
              <p:cNvPr id="1556" name="Google Shape;1556;p63"/>
              <p:cNvSpPr/>
              <p:nvPr/>
            </p:nvSpPr>
            <p:spPr>
              <a:xfrm rot="-5400000">
                <a:off x="1893248" y="4299428"/>
                <a:ext cx="110312" cy="247682"/>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nvGrpSpPr>
              <p:cNvPr id="1557" name="Google Shape;1557;p63"/>
              <p:cNvGrpSpPr/>
              <p:nvPr/>
            </p:nvGrpSpPr>
            <p:grpSpPr>
              <a:xfrm>
                <a:off x="1046480" y="3962400"/>
                <a:ext cx="936071" cy="761428"/>
                <a:chOff x="-44" y="1473"/>
                <a:chExt cx="981" cy="1105"/>
              </a:xfrm>
            </p:grpSpPr>
            <p:pic>
              <p:nvPicPr>
                <p:cNvPr id="1558" name="Google Shape;1558;p63"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559" name="Google Shape;1559;p6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grpSp>
          <p:nvGrpSpPr>
            <p:cNvPr id="1560" name="Google Shape;1560;p63"/>
            <p:cNvGrpSpPr/>
            <p:nvPr/>
          </p:nvGrpSpPr>
          <p:grpSpPr>
            <a:xfrm>
              <a:off x="3539588" y="2669737"/>
              <a:ext cx="853440" cy="741680"/>
              <a:chOff x="7179310" y="4033520"/>
              <a:chExt cx="1009650" cy="855028"/>
            </a:xfrm>
          </p:grpSpPr>
          <p:grpSp>
            <p:nvGrpSpPr>
              <p:cNvPr id="1561" name="Google Shape;1561;p63"/>
              <p:cNvGrpSpPr/>
              <p:nvPr/>
            </p:nvGrpSpPr>
            <p:grpSpPr>
              <a:xfrm>
                <a:off x="7179310" y="4033520"/>
                <a:ext cx="1009650" cy="855028"/>
                <a:chOff x="-44" y="1473"/>
                <a:chExt cx="981" cy="1105"/>
              </a:xfrm>
            </p:grpSpPr>
            <p:pic>
              <p:nvPicPr>
                <p:cNvPr id="1562" name="Google Shape;1562;p63"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1563" name="Google Shape;1563;p6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1564" name="Google Shape;1564;p63"/>
              <p:cNvSpPr/>
              <p:nvPr/>
            </p:nvSpPr>
            <p:spPr>
              <a:xfrm rot="-5400000">
                <a:off x="7440190" y="4309323"/>
                <a:ext cx="126273" cy="195358"/>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sp>
          <p:nvSpPr>
            <p:cNvPr id="1565" name="Google Shape;1565;p63"/>
            <p:cNvSpPr/>
            <p:nvPr/>
          </p:nvSpPr>
          <p:spPr>
            <a:xfrm>
              <a:off x="2614674" y="2705584"/>
              <a:ext cx="109559" cy="165095"/>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nvGrpSpPr>
            <p:cNvPr id="1566" name="Google Shape;1566;p63"/>
            <p:cNvGrpSpPr/>
            <p:nvPr/>
          </p:nvGrpSpPr>
          <p:grpSpPr>
            <a:xfrm>
              <a:off x="2233637" y="2138292"/>
              <a:ext cx="853440" cy="741680"/>
              <a:chOff x="-44" y="1473"/>
              <a:chExt cx="981" cy="1105"/>
            </a:xfrm>
          </p:grpSpPr>
          <p:pic>
            <p:nvPicPr>
              <p:cNvPr id="1567" name="Google Shape;1567;p63"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1568" name="Google Shape;1568;p6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569" name="Google Shape;1569;p63"/>
            <p:cNvGrpSpPr/>
            <p:nvPr/>
          </p:nvGrpSpPr>
          <p:grpSpPr>
            <a:xfrm>
              <a:off x="2060917" y="4280334"/>
              <a:ext cx="853440" cy="834838"/>
              <a:chOff x="8077200" y="3320602"/>
              <a:chExt cx="853440" cy="834838"/>
            </a:xfrm>
          </p:grpSpPr>
          <p:sp>
            <p:nvSpPr>
              <p:cNvPr id="1570" name="Google Shape;1570;p63"/>
              <p:cNvSpPr/>
              <p:nvPr/>
            </p:nvSpPr>
            <p:spPr>
              <a:xfrm>
                <a:off x="8630957" y="3320602"/>
                <a:ext cx="111147" cy="165095"/>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nvGrpSpPr>
              <p:cNvPr id="1571" name="Google Shape;1571;p63"/>
              <p:cNvGrpSpPr/>
              <p:nvPr/>
            </p:nvGrpSpPr>
            <p:grpSpPr>
              <a:xfrm>
                <a:off x="8077200" y="3413760"/>
                <a:ext cx="853440" cy="741680"/>
                <a:chOff x="-44" y="1473"/>
                <a:chExt cx="981" cy="1105"/>
              </a:xfrm>
            </p:grpSpPr>
            <p:pic>
              <p:nvPicPr>
                <p:cNvPr id="1572" name="Google Shape;1572;p63"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1573" name="Google Shape;1573;p6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pic>
          <p:nvPicPr>
            <p:cNvPr id="1574" name="Google Shape;1574;p63"/>
            <p:cNvPicPr preferRelativeResize="0"/>
            <p:nvPr/>
          </p:nvPicPr>
          <p:blipFill rotWithShape="1">
            <a:blip r:embed="rId5">
              <a:alphaModFix/>
            </a:blip>
            <a:srcRect/>
            <a:stretch/>
          </p:blipFill>
          <p:spPr>
            <a:xfrm>
              <a:off x="2374913" y="3316753"/>
              <a:ext cx="603370" cy="341301"/>
            </a:xfrm>
            <a:prstGeom prst="rect">
              <a:avLst/>
            </a:prstGeom>
            <a:noFill/>
            <a:ln>
              <a:noFill/>
            </a:ln>
          </p:spPr>
        </p:pic>
        <p:grpSp>
          <p:nvGrpSpPr>
            <p:cNvPr id="1575" name="Google Shape;1575;p63"/>
            <p:cNvGrpSpPr/>
            <p:nvPr/>
          </p:nvGrpSpPr>
          <p:grpSpPr>
            <a:xfrm>
              <a:off x="731524" y="3616962"/>
              <a:ext cx="914582" cy="690308"/>
              <a:chOff x="1046480" y="3962400"/>
              <a:chExt cx="1026364" cy="761428"/>
            </a:xfrm>
          </p:grpSpPr>
          <p:sp>
            <p:nvSpPr>
              <p:cNvPr id="1576" name="Google Shape;1576;p63"/>
              <p:cNvSpPr/>
              <p:nvPr/>
            </p:nvSpPr>
            <p:spPr>
              <a:xfrm rot="-5400000">
                <a:off x="1893846" y="4299747"/>
                <a:ext cx="110313" cy="247682"/>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nvGrpSpPr>
              <p:cNvPr id="1577" name="Google Shape;1577;p63"/>
              <p:cNvGrpSpPr/>
              <p:nvPr/>
            </p:nvGrpSpPr>
            <p:grpSpPr>
              <a:xfrm>
                <a:off x="1046480" y="3962400"/>
                <a:ext cx="936071" cy="761428"/>
                <a:chOff x="-44" y="1473"/>
                <a:chExt cx="981" cy="1105"/>
              </a:xfrm>
            </p:grpSpPr>
            <p:pic>
              <p:nvPicPr>
                <p:cNvPr id="1578" name="Google Shape;1578;p63"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579" name="Google Shape;1579;p6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grpSp>
          <p:nvGrpSpPr>
            <p:cNvPr id="1580" name="Google Shape;1580;p63"/>
            <p:cNvGrpSpPr/>
            <p:nvPr/>
          </p:nvGrpSpPr>
          <p:grpSpPr>
            <a:xfrm>
              <a:off x="3410634" y="3567725"/>
              <a:ext cx="853440" cy="741680"/>
              <a:chOff x="7179310" y="4033520"/>
              <a:chExt cx="1009650" cy="855028"/>
            </a:xfrm>
          </p:grpSpPr>
          <p:grpSp>
            <p:nvGrpSpPr>
              <p:cNvPr id="1581" name="Google Shape;1581;p63"/>
              <p:cNvGrpSpPr/>
              <p:nvPr/>
            </p:nvGrpSpPr>
            <p:grpSpPr>
              <a:xfrm>
                <a:off x="7179310" y="4033520"/>
                <a:ext cx="1009650" cy="855028"/>
                <a:chOff x="-44" y="1473"/>
                <a:chExt cx="981" cy="1105"/>
              </a:xfrm>
            </p:grpSpPr>
            <p:pic>
              <p:nvPicPr>
                <p:cNvPr id="1582" name="Google Shape;1582;p63"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1583" name="Google Shape;1583;p6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1584" name="Google Shape;1584;p63"/>
              <p:cNvSpPr/>
              <p:nvPr/>
            </p:nvSpPr>
            <p:spPr>
              <a:xfrm rot="-5400000">
                <a:off x="7438739" y="4308053"/>
                <a:ext cx="128104" cy="197237"/>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cxnSp>
          <p:nvCxnSpPr>
            <p:cNvPr id="1585" name="Google Shape;1585;p63"/>
            <p:cNvCxnSpPr/>
            <p:nvPr/>
          </p:nvCxnSpPr>
          <p:spPr>
            <a:xfrm rot="10800000" flipH="1">
              <a:off x="1660396" y="3600906"/>
              <a:ext cx="744686" cy="450835"/>
            </a:xfrm>
            <a:prstGeom prst="straightConnector1">
              <a:avLst/>
            </a:prstGeom>
            <a:noFill/>
            <a:ln w="9525" cap="flat" cmpd="sng">
              <a:solidFill>
                <a:schemeClr val="dk1"/>
              </a:solidFill>
              <a:prstDash val="solid"/>
              <a:round/>
              <a:headEnd type="none" w="med" len="med"/>
              <a:tailEnd type="none" w="med" len="med"/>
            </a:ln>
          </p:spPr>
        </p:cxnSp>
        <p:cxnSp>
          <p:nvCxnSpPr>
            <p:cNvPr id="1586" name="Google Shape;1586;p63"/>
            <p:cNvCxnSpPr/>
            <p:nvPr/>
          </p:nvCxnSpPr>
          <p:spPr>
            <a:xfrm rot="10800000">
              <a:off x="2968756" y="3545345"/>
              <a:ext cx="646242" cy="338126"/>
            </a:xfrm>
            <a:prstGeom prst="straightConnector1">
              <a:avLst/>
            </a:prstGeom>
            <a:noFill/>
            <a:ln w="9525" cap="flat" cmpd="sng">
              <a:solidFill>
                <a:schemeClr val="dk1"/>
              </a:solidFill>
              <a:prstDash val="solid"/>
              <a:round/>
              <a:headEnd type="none" w="med" len="med"/>
              <a:tailEnd type="none" w="med" len="med"/>
            </a:ln>
          </p:spPr>
        </p:cxnSp>
        <p:sp>
          <p:nvSpPr>
            <p:cNvPr id="1587" name="Google Shape;1587;p63"/>
            <p:cNvSpPr txBox="1"/>
            <p:nvPr/>
          </p:nvSpPr>
          <p:spPr>
            <a:xfrm>
              <a:off x="2401907" y="3026249"/>
              <a:ext cx="312799" cy="36987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0000"/>
                  </a:solidFill>
                  <a:latin typeface="Arial"/>
                  <a:ea typeface="Arial"/>
                  <a:cs typeface="Arial"/>
                  <a:sym typeface="Arial"/>
                </a:rPr>
                <a:t>1</a:t>
              </a:r>
              <a:endParaRPr/>
            </a:p>
          </p:txBody>
        </p:sp>
        <p:sp>
          <p:nvSpPr>
            <p:cNvPr id="1588" name="Google Shape;1588;p63"/>
            <p:cNvSpPr txBox="1"/>
            <p:nvPr/>
          </p:nvSpPr>
          <p:spPr>
            <a:xfrm>
              <a:off x="2903656" y="3051648"/>
              <a:ext cx="323914" cy="3667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0000"/>
                  </a:solidFill>
                  <a:latin typeface="Arial"/>
                  <a:ea typeface="Arial"/>
                  <a:cs typeface="Arial"/>
                  <a:sym typeface="Arial"/>
                </a:rPr>
                <a:t>2</a:t>
              </a:r>
              <a:endParaRPr/>
            </a:p>
          </p:txBody>
        </p:sp>
        <p:sp>
          <p:nvSpPr>
            <p:cNvPr id="1589" name="Google Shape;1589;p63"/>
            <p:cNvSpPr txBox="1"/>
            <p:nvPr/>
          </p:nvSpPr>
          <p:spPr>
            <a:xfrm>
              <a:off x="3125951" y="3710440"/>
              <a:ext cx="322326" cy="366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0000"/>
                  </a:solidFill>
                  <a:latin typeface="Arial"/>
                  <a:ea typeface="Arial"/>
                  <a:cs typeface="Arial"/>
                  <a:sym typeface="Arial"/>
                </a:rPr>
                <a:t>3</a:t>
              </a:r>
              <a:endParaRPr/>
            </a:p>
          </p:txBody>
        </p:sp>
        <p:sp>
          <p:nvSpPr>
            <p:cNvPr id="1590" name="Google Shape;1590;p63"/>
            <p:cNvSpPr txBox="1"/>
            <p:nvPr/>
          </p:nvSpPr>
          <p:spPr>
            <a:xfrm>
              <a:off x="2640079" y="3654879"/>
              <a:ext cx="323914" cy="3667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0000"/>
                  </a:solidFill>
                  <a:latin typeface="Arial"/>
                  <a:ea typeface="Arial"/>
                  <a:cs typeface="Arial"/>
                  <a:sym typeface="Arial"/>
                </a:rPr>
                <a:t>4</a:t>
              </a:r>
              <a:endParaRPr/>
            </a:p>
          </p:txBody>
        </p:sp>
        <p:sp>
          <p:nvSpPr>
            <p:cNvPr id="1591" name="Google Shape;1591;p63"/>
            <p:cNvSpPr txBox="1"/>
            <p:nvPr/>
          </p:nvSpPr>
          <p:spPr>
            <a:xfrm>
              <a:off x="2070052" y="3704090"/>
              <a:ext cx="323914" cy="366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0000"/>
                  </a:solidFill>
                  <a:latin typeface="Arial"/>
                  <a:ea typeface="Arial"/>
                  <a:cs typeface="Arial"/>
                  <a:sym typeface="Arial"/>
                </a:rPr>
                <a:t>5</a:t>
              </a:r>
              <a:endParaRPr/>
            </a:p>
          </p:txBody>
        </p:sp>
        <p:sp>
          <p:nvSpPr>
            <p:cNvPr id="1592" name="Google Shape;1592;p63"/>
            <p:cNvSpPr txBox="1"/>
            <p:nvPr/>
          </p:nvSpPr>
          <p:spPr>
            <a:xfrm>
              <a:off x="2039884" y="3080222"/>
              <a:ext cx="319151" cy="36987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0000"/>
                  </a:solidFill>
                  <a:latin typeface="Arial"/>
                  <a:ea typeface="Arial"/>
                  <a:cs typeface="Arial"/>
                  <a:sym typeface="Arial"/>
                </a:rPr>
                <a:t>6</a:t>
              </a:r>
              <a:endParaRPr/>
            </a:p>
          </p:txBody>
        </p:sp>
      </p:grpSp>
      <p:sp>
        <p:nvSpPr>
          <p:cNvPr id="1593" name="Google Shape;1593;p63"/>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Link Layer</a:t>
            </a:r>
            <a:endParaRPr/>
          </a:p>
        </p:txBody>
      </p:sp>
      <p:sp>
        <p:nvSpPr>
          <p:cNvPr id="1594" name="Google Shape;1594;p63"/>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5-</a:t>
            </a:r>
            <a:fld id="{00000000-1234-1234-1234-123412341234}" type="slidenum">
              <a:rPr lang="en-US" sz="1200" i="0">
                <a:solidFill>
                  <a:srgbClr val="000000"/>
                </a:solidFill>
                <a:latin typeface="Arial"/>
                <a:ea typeface="Arial"/>
                <a:cs typeface="Arial"/>
                <a:sym typeface="Arial"/>
              </a:rPr>
              <a:t>56</a:t>
            </a:fld>
            <a:endParaRPr sz="1200" i="0">
              <a:solidFill>
                <a:srgbClr val="000000"/>
              </a:solidFill>
              <a:latin typeface="Arial"/>
              <a:ea typeface="Arial"/>
              <a:cs typeface="Arial"/>
              <a:sym typeface="Arial"/>
            </a:endParaRPr>
          </a:p>
        </p:txBody>
      </p:sp>
      <p:sp>
        <p:nvSpPr>
          <p:cNvPr id="1595" name="Google Shape;1595;p63"/>
          <p:cNvSpPr txBox="1">
            <a:spLocks noGrp="1"/>
          </p:cNvSpPr>
          <p:nvPr>
            <p:ph type="title"/>
          </p:nvPr>
        </p:nvSpPr>
        <p:spPr>
          <a:xfrm>
            <a:off x="457200" y="87313"/>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Switch: self-learning</a:t>
            </a:r>
            <a:endParaRPr/>
          </a:p>
        </p:txBody>
      </p:sp>
      <p:sp>
        <p:nvSpPr>
          <p:cNvPr id="1596" name="Google Shape;1596;p63"/>
          <p:cNvSpPr txBox="1">
            <a:spLocks noGrp="1"/>
          </p:cNvSpPr>
          <p:nvPr>
            <p:ph type="body" idx="1"/>
          </p:nvPr>
        </p:nvSpPr>
        <p:spPr>
          <a:xfrm>
            <a:off x="439738" y="1339850"/>
            <a:ext cx="3935412"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1560"/>
              <a:buFont typeface="Noto Sans Symbols"/>
              <a:buChar char="❖"/>
            </a:pPr>
            <a:r>
              <a:rPr lang="en-US" sz="2400" b="0" i="0" u="none" strike="noStrike" cap="none" dirty="0">
                <a:solidFill>
                  <a:schemeClr val="dk1"/>
                </a:solidFill>
                <a:latin typeface="Cabin"/>
                <a:ea typeface="Cabin"/>
                <a:cs typeface="Cabin"/>
                <a:sym typeface="Cabin"/>
              </a:rPr>
              <a:t>A switch</a:t>
            </a:r>
            <a:r>
              <a:rPr lang="en-US" sz="2400" b="0" i="0" u="none" strike="noStrike" cap="none" dirty="0">
                <a:solidFill>
                  <a:srgbClr val="FF0000"/>
                </a:solidFill>
                <a:latin typeface="Cabin"/>
                <a:ea typeface="Cabin"/>
                <a:cs typeface="Cabin"/>
                <a:sym typeface="Cabin"/>
              </a:rPr>
              <a:t> </a:t>
            </a:r>
            <a:r>
              <a:rPr lang="en-US" sz="2400" b="0" i="1" u="none" strike="noStrike" cap="none" dirty="0">
                <a:solidFill>
                  <a:srgbClr val="CC0000"/>
                </a:solidFill>
                <a:latin typeface="Cabin"/>
                <a:ea typeface="Cabin"/>
                <a:cs typeface="Cabin"/>
                <a:sym typeface="Cabin"/>
              </a:rPr>
              <a:t>learns</a:t>
            </a:r>
            <a:r>
              <a:rPr lang="en-US" sz="2400" b="0" i="0" u="none" strike="noStrike" cap="none" dirty="0">
                <a:solidFill>
                  <a:srgbClr val="CC0000"/>
                </a:solidFill>
                <a:latin typeface="Cabin"/>
                <a:ea typeface="Cabin"/>
                <a:cs typeface="Cabin"/>
                <a:sym typeface="Cabin"/>
              </a:rPr>
              <a:t> </a:t>
            </a:r>
            <a:r>
              <a:rPr lang="en-US" sz="2400" b="0" i="0" u="none" strike="noStrike" cap="none" dirty="0">
                <a:solidFill>
                  <a:schemeClr val="dk1"/>
                </a:solidFill>
                <a:latin typeface="Cabin"/>
                <a:ea typeface="Cabin"/>
                <a:cs typeface="Cabin"/>
                <a:sym typeface="Cabin"/>
              </a:rPr>
              <a:t>which hosts can be reached through which interfaces</a:t>
            </a:r>
            <a:endParaRPr dirty="0"/>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dirty="0">
                <a:solidFill>
                  <a:schemeClr val="dk1"/>
                </a:solidFill>
                <a:latin typeface="Cabin"/>
                <a:ea typeface="Cabin"/>
                <a:cs typeface="Cabin"/>
                <a:sym typeface="Cabin"/>
              </a:rPr>
              <a:t>when frame received, switch “learns”  location of sender: incoming LAN segment</a:t>
            </a:r>
            <a:endParaRPr dirty="0"/>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dirty="0">
                <a:solidFill>
                  <a:schemeClr val="dk1"/>
                </a:solidFill>
                <a:latin typeface="Cabin"/>
                <a:ea typeface="Cabin"/>
                <a:cs typeface="Cabin"/>
                <a:sym typeface="Cabin"/>
              </a:rPr>
              <a:t>records sender/location pair in switch table</a:t>
            </a:r>
            <a:endParaRPr dirty="0"/>
          </a:p>
        </p:txBody>
      </p:sp>
      <p:grpSp>
        <p:nvGrpSpPr>
          <p:cNvPr id="1597" name="Google Shape;1597;p63"/>
          <p:cNvGrpSpPr/>
          <p:nvPr/>
        </p:nvGrpSpPr>
        <p:grpSpPr>
          <a:xfrm>
            <a:off x="6778625" y="1223963"/>
            <a:ext cx="1428750" cy="369887"/>
            <a:chOff x="1750" y="3514"/>
            <a:chExt cx="900" cy="233"/>
          </a:xfrm>
        </p:grpSpPr>
        <p:sp>
          <p:nvSpPr>
            <p:cNvPr id="1598" name="Google Shape;1598;p63"/>
            <p:cNvSpPr/>
            <p:nvPr/>
          </p:nvSpPr>
          <p:spPr>
            <a:xfrm>
              <a:off x="1771" y="3542"/>
              <a:ext cx="879" cy="166"/>
            </a:xfrm>
            <a:prstGeom prst="rect">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599" name="Google Shape;1599;p63"/>
            <p:cNvSpPr txBox="1"/>
            <p:nvPr/>
          </p:nvSpPr>
          <p:spPr>
            <a:xfrm>
              <a:off x="1750" y="3514"/>
              <a:ext cx="356" cy="2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FFFF"/>
                  </a:solidFill>
                  <a:latin typeface="Arial"/>
                  <a:ea typeface="Arial"/>
                  <a:cs typeface="Arial"/>
                  <a:sym typeface="Arial"/>
                </a:rPr>
                <a:t>A A’</a:t>
              </a:r>
              <a:endParaRPr sz="1800" i="0">
                <a:solidFill>
                  <a:srgbClr val="FFFFFF"/>
                </a:solidFill>
                <a:latin typeface="Arial"/>
                <a:ea typeface="Arial"/>
                <a:cs typeface="Arial"/>
                <a:sym typeface="Arial"/>
              </a:endParaRPr>
            </a:p>
          </p:txBody>
        </p:sp>
        <p:cxnSp>
          <p:nvCxnSpPr>
            <p:cNvPr id="1600" name="Google Shape;1600;p63"/>
            <p:cNvCxnSpPr/>
            <p:nvPr/>
          </p:nvCxnSpPr>
          <p:spPr>
            <a:xfrm>
              <a:off x="1936" y="3535"/>
              <a:ext cx="0" cy="166"/>
            </a:xfrm>
            <a:prstGeom prst="straightConnector1">
              <a:avLst/>
            </a:prstGeom>
            <a:noFill/>
            <a:ln w="9525" cap="flat" cmpd="sng">
              <a:solidFill>
                <a:schemeClr val="dk1"/>
              </a:solidFill>
              <a:prstDash val="solid"/>
              <a:round/>
              <a:headEnd type="none" w="med" len="med"/>
              <a:tailEnd type="none" w="med" len="med"/>
            </a:ln>
          </p:spPr>
        </p:cxnSp>
        <p:cxnSp>
          <p:nvCxnSpPr>
            <p:cNvPr id="1601" name="Google Shape;1601;p63"/>
            <p:cNvCxnSpPr/>
            <p:nvPr/>
          </p:nvCxnSpPr>
          <p:spPr>
            <a:xfrm>
              <a:off x="2116" y="3540"/>
              <a:ext cx="0" cy="166"/>
            </a:xfrm>
            <a:prstGeom prst="straightConnector1">
              <a:avLst/>
            </a:prstGeom>
            <a:noFill/>
            <a:ln w="9525" cap="flat" cmpd="sng">
              <a:solidFill>
                <a:schemeClr val="dk1"/>
              </a:solidFill>
              <a:prstDash val="solid"/>
              <a:round/>
              <a:headEnd type="none" w="med" len="med"/>
              <a:tailEnd type="none" w="med" len="med"/>
            </a:ln>
          </p:spPr>
        </p:cxnSp>
      </p:grpSp>
      <p:grpSp>
        <p:nvGrpSpPr>
          <p:cNvPr id="1602" name="Google Shape;1602;p63"/>
          <p:cNvGrpSpPr/>
          <p:nvPr/>
        </p:nvGrpSpPr>
        <p:grpSpPr>
          <a:xfrm>
            <a:off x="6994528" y="525463"/>
            <a:ext cx="1692276" cy="714375"/>
            <a:chOff x="4406" y="331"/>
            <a:chExt cx="1066" cy="450"/>
          </a:xfrm>
        </p:grpSpPr>
        <p:cxnSp>
          <p:nvCxnSpPr>
            <p:cNvPr id="1603" name="Google Shape;1603;p63"/>
            <p:cNvCxnSpPr/>
            <p:nvPr/>
          </p:nvCxnSpPr>
          <p:spPr>
            <a:xfrm rot="10800000" flipH="1">
              <a:off x="4406" y="439"/>
              <a:ext cx="252" cy="339"/>
            </a:xfrm>
            <a:prstGeom prst="straightConnector1">
              <a:avLst/>
            </a:prstGeom>
            <a:noFill/>
            <a:ln w="9525" cap="flat" cmpd="sng">
              <a:solidFill>
                <a:schemeClr val="dk1"/>
              </a:solidFill>
              <a:prstDash val="solid"/>
              <a:round/>
              <a:headEnd type="triangle" w="med" len="med"/>
              <a:tailEnd type="none" w="med" len="med"/>
            </a:ln>
          </p:spPr>
        </p:cxnSp>
        <p:cxnSp>
          <p:nvCxnSpPr>
            <p:cNvPr id="1604" name="Google Shape;1604;p63"/>
            <p:cNvCxnSpPr/>
            <p:nvPr/>
          </p:nvCxnSpPr>
          <p:spPr>
            <a:xfrm rot="10800000" flipH="1">
              <a:off x="4524" y="594"/>
              <a:ext cx="137" cy="187"/>
            </a:xfrm>
            <a:prstGeom prst="straightConnector1">
              <a:avLst/>
            </a:prstGeom>
            <a:noFill/>
            <a:ln w="9525" cap="flat" cmpd="sng">
              <a:solidFill>
                <a:schemeClr val="dk1"/>
              </a:solidFill>
              <a:prstDash val="solid"/>
              <a:round/>
              <a:headEnd type="triangle" w="med" len="med"/>
              <a:tailEnd type="none" w="med" len="med"/>
            </a:ln>
          </p:spPr>
        </p:cxnSp>
        <p:sp>
          <p:nvSpPr>
            <p:cNvPr id="1605" name="Google Shape;1605;p63"/>
            <p:cNvSpPr txBox="1"/>
            <p:nvPr/>
          </p:nvSpPr>
          <p:spPr>
            <a:xfrm>
              <a:off x="4643" y="331"/>
              <a:ext cx="829" cy="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i="0" dirty="0">
                  <a:solidFill>
                    <a:srgbClr val="000000"/>
                  </a:solidFill>
                  <a:latin typeface="Arial"/>
                  <a:ea typeface="Arial"/>
                  <a:cs typeface="Arial"/>
                  <a:sym typeface="Arial"/>
                </a:rPr>
                <a:t>Source: A</a:t>
              </a:r>
              <a:endParaRPr dirty="0"/>
            </a:p>
          </p:txBody>
        </p:sp>
        <p:sp>
          <p:nvSpPr>
            <p:cNvPr id="1606" name="Google Shape;1606;p63"/>
            <p:cNvSpPr txBox="1"/>
            <p:nvPr/>
          </p:nvSpPr>
          <p:spPr>
            <a:xfrm>
              <a:off x="4786" y="492"/>
              <a:ext cx="635" cy="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i="0" dirty="0" err="1">
                  <a:solidFill>
                    <a:srgbClr val="000000"/>
                  </a:solidFill>
                  <a:latin typeface="Arial"/>
                  <a:ea typeface="Arial"/>
                  <a:cs typeface="Arial"/>
                  <a:sym typeface="Arial"/>
                </a:rPr>
                <a:t>Dest</a:t>
              </a:r>
              <a:r>
                <a:rPr lang="en-US" sz="1600" i="0" dirty="0">
                  <a:solidFill>
                    <a:srgbClr val="000000"/>
                  </a:solidFill>
                  <a:latin typeface="Arial"/>
                  <a:ea typeface="Arial"/>
                  <a:cs typeface="Arial"/>
                  <a:sym typeface="Arial"/>
                </a:rPr>
                <a:t>: A’</a:t>
              </a:r>
              <a:endParaRPr sz="1600" i="0" dirty="0">
                <a:solidFill>
                  <a:srgbClr val="000000"/>
                </a:solidFill>
                <a:latin typeface="Arial"/>
                <a:ea typeface="Arial"/>
                <a:cs typeface="Arial"/>
                <a:sym typeface="Arial"/>
              </a:endParaRPr>
            </a:p>
          </p:txBody>
        </p:sp>
      </p:grpSp>
      <p:grpSp>
        <p:nvGrpSpPr>
          <p:cNvPr id="1607" name="Google Shape;1607;p63"/>
          <p:cNvGrpSpPr/>
          <p:nvPr/>
        </p:nvGrpSpPr>
        <p:grpSpPr>
          <a:xfrm>
            <a:off x="3336925" y="4937125"/>
            <a:ext cx="3017838" cy="1444625"/>
            <a:chOff x="3441" y="3154"/>
            <a:chExt cx="1901" cy="910"/>
          </a:xfrm>
        </p:grpSpPr>
        <p:sp>
          <p:nvSpPr>
            <p:cNvPr id="1608" name="Google Shape;1608;p63"/>
            <p:cNvSpPr/>
            <p:nvPr/>
          </p:nvSpPr>
          <p:spPr>
            <a:xfrm>
              <a:off x="3449" y="3154"/>
              <a:ext cx="1893" cy="90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609" name="Google Shape;1609;p63"/>
            <p:cNvSpPr txBox="1"/>
            <p:nvPr/>
          </p:nvSpPr>
          <p:spPr>
            <a:xfrm>
              <a:off x="3441" y="3175"/>
              <a:ext cx="1867" cy="2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MAC addr   interface    TTL</a:t>
              </a:r>
              <a:endParaRPr/>
            </a:p>
          </p:txBody>
        </p:sp>
        <p:cxnSp>
          <p:nvCxnSpPr>
            <p:cNvPr id="1610" name="Google Shape;1610;p63"/>
            <p:cNvCxnSpPr/>
            <p:nvPr/>
          </p:nvCxnSpPr>
          <p:spPr>
            <a:xfrm>
              <a:off x="4226" y="3154"/>
              <a:ext cx="0" cy="907"/>
            </a:xfrm>
            <a:prstGeom prst="straightConnector1">
              <a:avLst/>
            </a:prstGeom>
            <a:noFill/>
            <a:ln w="9525" cap="flat" cmpd="sng">
              <a:solidFill>
                <a:schemeClr val="dk1"/>
              </a:solidFill>
              <a:prstDash val="solid"/>
              <a:round/>
              <a:headEnd type="none" w="med" len="med"/>
              <a:tailEnd type="none" w="med" len="med"/>
            </a:ln>
          </p:spPr>
        </p:cxnSp>
        <p:cxnSp>
          <p:nvCxnSpPr>
            <p:cNvPr id="1611" name="Google Shape;1611;p63"/>
            <p:cNvCxnSpPr/>
            <p:nvPr/>
          </p:nvCxnSpPr>
          <p:spPr>
            <a:xfrm>
              <a:off x="4963" y="3157"/>
              <a:ext cx="0" cy="907"/>
            </a:xfrm>
            <a:prstGeom prst="straightConnector1">
              <a:avLst/>
            </a:prstGeom>
            <a:noFill/>
            <a:ln w="9525" cap="flat" cmpd="sng">
              <a:solidFill>
                <a:schemeClr val="dk1"/>
              </a:solidFill>
              <a:prstDash val="solid"/>
              <a:round/>
              <a:headEnd type="none" w="med" len="med"/>
              <a:tailEnd type="none" w="med" len="med"/>
            </a:ln>
          </p:spPr>
        </p:cxnSp>
        <p:cxnSp>
          <p:nvCxnSpPr>
            <p:cNvPr id="1612" name="Google Shape;1612;p63"/>
            <p:cNvCxnSpPr/>
            <p:nvPr/>
          </p:nvCxnSpPr>
          <p:spPr>
            <a:xfrm>
              <a:off x="3452" y="3397"/>
              <a:ext cx="1886" cy="0"/>
            </a:xfrm>
            <a:prstGeom prst="straightConnector1">
              <a:avLst/>
            </a:prstGeom>
            <a:noFill/>
            <a:ln w="9525" cap="flat" cmpd="sng">
              <a:solidFill>
                <a:schemeClr val="dk1"/>
              </a:solidFill>
              <a:prstDash val="solid"/>
              <a:round/>
              <a:headEnd type="none" w="med" len="med"/>
              <a:tailEnd type="none" w="med" len="med"/>
            </a:ln>
          </p:spPr>
        </p:cxnSp>
      </p:grpSp>
      <p:sp>
        <p:nvSpPr>
          <p:cNvPr id="1613" name="Google Shape;1613;p63"/>
          <p:cNvSpPr txBox="1"/>
          <p:nvPr/>
        </p:nvSpPr>
        <p:spPr>
          <a:xfrm>
            <a:off x="6464300" y="5326063"/>
            <a:ext cx="1724025" cy="64611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i="1">
                <a:solidFill>
                  <a:srgbClr val="000000"/>
                </a:solidFill>
                <a:latin typeface="Arial"/>
                <a:ea typeface="Arial"/>
                <a:cs typeface="Arial"/>
                <a:sym typeface="Arial"/>
              </a:rPr>
              <a:t>Switch table </a:t>
            </a:r>
            <a:endParaRPr/>
          </a:p>
          <a:p>
            <a:pPr marL="0" marR="0" lvl="0" indent="0" algn="ctr" rtl="0">
              <a:spcBef>
                <a:spcPts val="0"/>
              </a:spcBef>
              <a:spcAft>
                <a:spcPts val="0"/>
              </a:spcAft>
              <a:buNone/>
            </a:pPr>
            <a:r>
              <a:rPr lang="en-US" sz="1800" i="1">
                <a:solidFill>
                  <a:srgbClr val="000000"/>
                </a:solidFill>
                <a:latin typeface="Arial"/>
                <a:ea typeface="Arial"/>
                <a:cs typeface="Arial"/>
                <a:sym typeface="Arial"/>
              </a:rPr>
              <a:t>(initially empty)</a:t>
            </a:r>
            <a:endParaRPr/>
          </a:p>
        </p:txBody>
      </p:sp>
      <p:grpSp>
        <p:nvGrpSpPr>
          <p:cNvPr id="1614" name="Google Shape;1614;p63"/>
          <p:cNvGrpSpPr/>
          <p:nvPr/>
        </p:nvGrpSpPr>
        <p:grpSpPr>
          <a:xfrm>
            <a:off x="3771900" y="5370513"/>
            <a:ext cx="2471738" cy="376237"/>
            <a:chOff x="2376" y="3383"/>
            <a:chExt cx="1557" cy="237"/>
          </a:xfrm>
        </p:grpSpPr>
        <p:sp>
          <p:nvSpPr>
            <p:cNvPr id="1615" name="Google Shape;1615;p63"/>
            <p:cNvSpPr txBox="1"/>
            <p:nvPr/>
          </p:nvSpPr>
          <p:spPr>
            <a:xfrm>
              <a:off x="2376" y="3388"/>
              <a:ext cx="221" cy="2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rgbClr val="000000"/>
                  </a:solidFill>
                  <a:latin typeface="Arial"/>
                  <a:ea typeface="Arial"/>
                  <a:cs typeface="Arial"/>
                  <a:sym typeface="Arial"/>
                </a:rPr>
                <a:t>A</a:t>
              </a:r>
              <a:endParaRPr/>
            </a:p>
          </p:txBody>
        </p:sp>
        <p:sp>
          <p:nvSpPr>
            <p:cNvPr id="1616" name="Google Shape;1616;p63"/>
            <p:cNvSpPr txBox="1"/>
            <p:nvPr/>
          </p:nvSpPr>
          <p:spPr>
            <a:xfrm>
              <a:off x="3133" y="3387"/>
              <a:ext cx="197" cy="2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rgbClr val="000000"/>
                  </a:solidFill>
                  <a:latin typeface="Arial"/>
                  <a:ea typeface="Arial"/>
                  <a:cs typeface="Arial"/>
                  <a:sym typeface="Arial"/>
                </a:rPr>
                <a:t>1</a:t>
              </a:r>
              <a:endParaRPr/>
            </a:p>
          </p:txBody>
        </p:sp>
        <p:sp>
          <p:nvSpPr>
            <p:cNvPr id="1617" name="Google Shape;1617;p63"/>
            <p:cNvSpPr txBox="1"/>
            <p:nvPr/>
          </p:nvSpPr>
          <p:spPr>
            <a:xfrm>
              <a:off x="3655" y="3383"/>
              <a:ext cx="278" cy="2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rgbClr val="000000"/>
                  </a:solidFill>
                  <a:latin typeface="Arial"/>
                  <a:ea typeface="Arial"/>
                  <a:cs typeface="Arial"/>
                  <a:sym typeface="Arial"/>
                </a:rPr>
                <a:t>60</a:t>
              </a:r>
              <a:endParaRPr/>
            </a:p>
          </p:txBody>
        </p:sp>
      </p:grpSp>
      <p:pic>
        <p:nvPicPr>
          <p:cNvPr id="1618" name="Google Shape;1618;p63" descr="underline_base"/>
          <p:cNvPicPr preferRelativeResize="0"/>
          <p:nvPr/>
        </p:nvPicPr>
        <p:blipFill rotWithShape="1">
          <a:blip r:embed="rId6">
            <a:alphaModFix/>
          </a:blip>
          <a:srcRect/>
          <a:stretch/>
        </p:blipFill>
        <p:spPr>
          <a:xfrm>
            <a:off x="431800" y="898525"/>
            <a:ext cx="5027613" cy="17303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7"/>
                                        </p:tgtEl>
                                        <p:attrNameLst>
                                          <p:attrName>style.visibility</p:attrName>
                                        </p:attrNameLst>
                                      </p:cBhvr>
                                      <p:to>
                                        <p:strVal val="visible"/>
                                      </p:to>
                                    </p:set>
                                    <p:animEffect transition="in" filter="fade">
                                      <p:cBhvr>
                                        <p:cTn id="7" dur="500"/>
                                        <p:tgtEl>
                                          <p:spTgt spid="159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6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07"/>
                                        </p:tgtEl>
                                        <p:attrNameLst>
                                          <p:attrName>style.visibility</p:attrName>
                                        </p:attrNameLst>
                                      </p:cBhvr>
                                      <p:to>
                                        <p:strVal val="visible"/>
                                      </p:to>
                                    </p:set>
                                    <p:animEffect transition="in" filter="fade">
                                      <p:cBhvr>
                                        <p:cTn id="15" dur="500"/>
                                        <p:tgtEl>
                                          <p:spTgt spid="1607"/>
                                        </p:tgtEl>
                                      </p:cBhvr>
                                    </p:animEffect>
                                  </p:childTnLst>
                                </p:cTn>
                              </p:par>
                              <p:par>
                                <p:cTn id="16" presetID="10" presetClass="entr" presetSubtype="0" fill="hold" nodeType="withEffect">
                                  <p:stCondLst>
                                    <p:cond delay="0"/>
                                  </p:stCondLst>
                                  <p:childTnLst>
                                    <p:set>
                                      <p:cBhvr>
                                        <p:cTn id="17" dur="1" fill="hold">
                                          <p:stCondLst>
                                            <p:cond delay="0"/>
                                          </p:stCondLst>
                                        </p:cTn>
                                        <p:tgtEl>
                                          <p:spTgt spid="1613"/>
                                        </p:tgtEl>
                                        <p:attrNameLst>
                                          <p:attrName>style.visibility</p:attrName>
                                        </p:attrNameLst>
                                      </p:cBhvr>
                                      <p:to>
                                        <p:strVal val="visible"/>
                                      </p:to>
                                    </p:set>
                                    <p:animEffect transition="in" filter="fade">
                                      <p:cBhvr>
                                        <p:cTn id="18" dur="500"/>
                                        <p:tgtEl>
                                          <p:spTgt spid="161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1"/>
                                          </p:stCondLst>
                                        </p:cTn>
                                        <p:tgtEl>
                                          <p:spTgt spid="1602"/>
                                        </p:tgtEl>
                                        <p:attrNameLst>
                                          <p:attrName>style.visibility</p:attrName>
                                        </p:attrNameLst>
                                      </p:cBhvr>
                                      <p:to>
                                        <p:strVal val="hidden"/>
                                      </p:to>
                                    </p:set>
                                  </p:childTnLst>
                                </p:cTn>
                              </p:par>
                            </p:childTnLst>
                          </p:cTn>
                        </p:par>
                        <p:par>
                          <p:cTn id="23" fill="hold">
                            <p:stCondLst>
                              <p:cond delay="1"/>
                            </p:stCondLst>
                            <p:childTnLst>
                              <p:par>
                                <p:cTn id="24" presetID="10" presetClass="entr" presetSubtype="0" fill="hold" nodeType="afterEffect">
                                  <p:stCondLst>
                                    <p:cond delay="0"/>
                                  </p:stCondLst>
                                  <p:childTnLst>
                                    <p:set>
                                      <p:cBhvr>
                                        <p:cTn id="25" dur="1" fill="hold">
                                          <p:stCondLst>
                                            <p:cond delay="0"/>
                                          </p:stCondLst>
                                        </p:cTn>
                                        <p:tgtEl>
                                          <p:spTgt spid="1614"/>
                                        </p:tgtEl>
                                        <p:attrNameLst>
                                          <p:attrName>style.visibility</p:attrName>
                                        </p:attrNameLst>
                                      </p:cBhvr>
                                      <p:to>
                                        <p:strVal val="visible"/>
                                      </p:to>
                                    </p:set>
                                    <p:animEffect transition="in" filter="fade">
                                      <p:cBhvr>
                                        <p:cTn id="26" dur="500"/>
                                        <p:tgtEl>
                                          <p:spTgt spid="1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4" name="Google Shape;1624;p64"/>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Link Layer</a:t>
            </a:r>
            <a:endParaRPr/>
          </a:p>
        </p:txBody>
      </p:sp>
      <p:sp>
        <p:nvSpPr>
          <p:cNvPr id="1625" name="Google Shape;1625;p64"/>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5-</a:t>
            </a:r>
            <a:fld id="{00000000-1234-1234-1234-123412341234}" type="slidenum">
              <a:rPr lang="en-US" sz="1200" i="0">
                <a:solidFill>
                  <a:srgbClr val="000000"/>
                </a:solidFill>
                <a:latin typeface="Arial"/>
                <a:ea typeface="Arial"/>
                <a:cs typeface="Arial"/>
                <a:sym typeface="Arial"/>
              </a:rPr>
              <a:t>57</a:t>
            </a:fld>
            <a:endParaRPr sz="1200" i="0">
              <a:solidFill>
                <a:srgbClr val="000000"/>
              </a:solidFill>
              <a:latin typeface="Arial"/>
              <a:ea typeface="Arial"/>
              <a:cs typeface="Arial"/>
              <a:sym typeface="Arial"/>
            </a:endParaRPr>
          </a:p>
        </p:txBody>
      </p:sp>
      <p:sp>
        <p:nvSpPr>
          <p:cNvPr id="1626" name="Google Shape;1626;p64"/>
          <p:cNvSpPr txBox="1">
            <a:spLocks noGrp="1"/>
          </p:cNvSpPr>
          <p:nvPr>
            <p:ph type="title"/>
          </p:nvPr>
        </p:nvSpPr>
        <p:spPr>
          <a:xfrm>
            <a:off x="509588" y="0"/>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0" i="0" u="none" strike="noStrike" cap="none">
                <a:solidFill>
                  <a:srgbClr val="000099"/>
                </a:solidFill>
                <a:latin typeface="Cabin"/>
                <a:ea typeface="Cabin"/>
                <a:cs typeface="Cabin"/>
                <a:sym typeface="Cabin"/>
              </a:rPr>
              <a:t>Switch: frame filtering/forwarding</a:t>
            </a:r>
            <a:endParaRPr/>
          </a:p>
        </p:txBody>
      </p:sp>
      <p:sp>
        <p:nvSpPr>
          <p:cNvPr id="1627" name="Google Shape;1627;p64"/>
          <p:cNvSpPr txBox="1">
            <a:spLocks noGrp="1"/>
          </p:cNvSpPr>
          <p:nvPr>
            <p:ph type="body" idx="1"/>
          </p:nvPr>
        </p:nvSpPr>
        <p:spPr>
          <a:xfrm>
            <a:off x="630238" y="1370013"/>
            <a:ext cx="8201025" cy="50958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1820"/>
              <a:buFont typeface="Noto Sans Symbols"/>
              <a:buNone/>
            </a:pPr>
            <a:r>
              <a:rPr lang="en-US" sz="2800" b="0" i="0" u="none" strike="noStrike" cap="none">
                <a:solidFill>
                  <a:schemeClr val="dk1"/>
                </a:solidFill>
                <a:latin typeface="Cabin"/>
                <a:ea typeface="Cabin"/>
                <a:cs typeface="Cabin"/>
                <a:sym typeface="Cabin"/>
              </a:rPr>
              <a:t>when  frame received at switch:</a:t>
            </a:r>
            <a:br>
              <a:rPr lang="en-US" sz="2800" b="0" i="0" u="none" strike="noStrike" cap="none">
                <a:solidFill>
                  <a:schemeClr val="dk1"/>
                </a:solidFill>
                <a:latin typeface="Cabin"/>
                <a:ea typeface="Cabin"/>
                <a:cs typeface="Cabin"/>
                <a:sym typeface="Cabin"/>
              </a:rPr>
            </a:br>
            <a:endParaRPr sz="2800" b="0" i="0" u="none" strike="noStrike" cap="none">
              <a:solidFill>
                <a:schemeClr val="dk1"/>
              </a:solidFill>
              <a:latin typeface="Cabin"/>
              <a:ea typeface="Cabin"/>
              <a:cs typeface="Cabin"/>
              <a:sym typeface="Cabin"/>
            </a:endParaRPr>
          </a:p>
          <a:p>
            <a:pPr marL="742950" marR="0" lvl="1" indent="-285750" algn="l" rtl="0">
              <a:lnSpc>
                <a:spcPct val="85000"/>
              </a:lnSpc>
              <a:spcBef>
                <a:spcPts val="480"/>
              </a:spcBef>
              <a:spcAft>
                <a:spcPts val="0"/>
              </a:spcAft>
              <a:buClr>
                <a:srgbClr val="000099"/>
              </a:buClr>
              <a:buSzPts val="2400"/>
              <a:buFont typeface="Noto Sans Symbols"/>
              <a:buNone/>
            </a:pPr>
            <a:r>
              <a:rPr lang="en-US" sz="2400" b="0" i="0" u="none" strike="noStrike" cap="none">
                <a:solidFill>
                  <a:schemeClr val="dk1"/>
                </a:solidFill>
                <a:latin typeface="Cabin"/>
                <a:ea typeface="Cabin"/>
                <a:cs typeface="Cabin"/>
                <a:sym typeface="Cabin"/>
              </a:rPr>
              <a:t>1. record incoming link, MAC address of sending host</a:t>
            </a:r>
            <a:endParaRPr/>
          </a:p>
          <a:p>
            <a:pPr marL="742950" marR="0" lvl="1" indent="-285750" algn="l" rtl="0">
              <a:lnSpc>
                <a:spcPct val="85000"/>
              </a:lnSpc>
              <a:spcBef>
                <a:spcPts val="480"/>
              </a:spcBef>
              <a:spcAft>
                <a:spcPts val="0"/>
              </a:spcAft>
              <a:buClr>
                <a:srgbClr val="000099"/>
              </a:buClr>
              <a:buSzPts val="2400"/>
              <a:buFont typeface="Noto Sans Symbols"/>
              <a:buNone/>
            </a:pPr>
            <a:r>
              <a:rPr lang="en-US" sz="2400" b="0" i="0" u="none" strike="noStrike" cap="none">
                <a:solidFill>
                  <a:schemeClr val="dk1"/>
                </a:solidFill>
                <a:latin typeface="Cabin"/>
                <a:ea typeface="Cabin"/>
                <a:cs typeface="Cabin"/>
                <a:sym typeface="Cabin"/>
              </a:rPr>
              <a:t>2. index switch table using MAC destination address</a:t>
            </a:r>
            <a:endParaRPr sz="2400" b="1" i="0" u="none" strike="noStrike" cap="none">
              <a:solidFill>
                <a:schemeClr val="accent2"/>
              </a:solidFill>
              <a:latin typeface="Cabin"/>
              <a:ea typeface="Cabin"/>
              <a:cs typeface="Cabin"/>
              <a:sym typeface="Cabin"/>
            </a:endParaRPr>
          </a:p>
          <a:p>
            <a:pPr marL="742950" marR="0" lvl="1" indent="-285750" algn="l" rtl="0">
              <a:lnSpc>
                <a:spcPct val="85000"/>
              </a:lnSpc>
              <a:spcBef>
                <a:spcPts val="480"/>
              </a:spcBef>
              <a:spcAft>
                <a:spcPts val="0"/>
              </a:spcAft>
              <a:buClr>
                <a:srgbClr val="000099"/>
              </a:buClr>
              <a:buSzPts val="2400"/>
              <a:buFont typeface="Noto Sans Symbols"/>
              <a:buNone/>
            </a:pPr>
            <a:r>
              <a:rPr lang="en-US" sz="2400" b="0" i="0" u="none" strike="noStrike" cap="none">
                <a:solidFill>
                  <a:srgbClr val="000099"/>
                </a:solidFill>
                <a:latin typeface="Cabin"/>
                <a:ea typeface="Cabin"/>
                <a:cs typeface="Cabin"/>
                <a:sym typeface="Cabin"/>
              </a:rPr>
              <a:t>3. if</a:t>
            </a:r>
            <a:r>
              <a:rPr lang="en-US" sz="2400" b="1" i="0" u="none" strike="noStrike" cap="none">
                <a:solidFill>
                  <a:schemeClr val="accent2"/>
                </a:solidFill>
                <a:latin typeface="Cabin"/>
                <a:ea typeface="Cabin"/>
                <a:cs typeface="Cabin"/>
                <a:sym typeface="Cabin"/>
              </a:rPr>
              <a:t> </a:t>
            </a:r>
            <a:r>
              <a:rPr lang="en-US" sz="2400" b="0" i="0" u="none" strike="noStrike" cap="none">
                <a:solidFill>
                  <a:schemeClr val="dk1"/>
                </a:solidFill>
                <a:latin typeface="Cabin"/>
                <a:ea typeface="Cabin"/>
                <a:cs typeface="Cabin"/>
                <a:sym typeface="Cabin"/>
              </a:rPr>
              <a:t>entry found for destination</a:t>
            </a:r>
            <a:br>
              <a:rPr lang="en-US" sz="2400" b="0" i="0" u="none" strike="noStrike" cap="none">
                <a:solidFill>
                  <a:schemeClr val="dk1"/>
                </a:solidFill>
                <a:latin typeface="Cabin"/>
                <a:ea typeface="Cabin"/>
                <a:cs typeface="Cabin"/>
                <a:sym typeface="Cabin"/>
              </a:rPr>
            </a:br>
            <a:r>
              <a:rPr lang="en-US" sz="2400" b="0" i="0" u="none" strike="noStrike" cap="none">
                <a:solidFill>
                  <a:schemeClr val="dk1"/>
                </a:solidFill>
                <a:latin typeface="Cabin"/>
                <a:ea typeface="Cabin"/>
                <a:cs typeface="Cabin"/>
                <a:sym typeface="Cabin"/>
              </a:rPr>
              <a:t>  </a:t>
            </a:r>
            <a:r>
              <a:rPr lang="en-US" sz="2400" b="0" i="0" u="none" strike="noStrike" cap="none">
                <a:solidFill>
                  <a:srgbClr val="000099"/>
                </a:solidFill>
                <a:latin typeface="Cabin"/>
                <a:ea typeface="Cabin"/>
                <a:cs typeface="Cabin"/>
                <a:sym typeface="Cabin"/>
              </a:rPr>
              <a:t>then {</a:t>
            </a:r>
            <a:endParaRPr/>
          </a:p>
          <a:p>
            <a:pPr marL="742950" marR="0" lvl="1" indent="-285750" algn="l" rtl="0">
              <a:lnSpc>
                <a:spcPct val="85000"/>
              </a:lnSpc>
              <a:spcBef>
                <a:spcPts val="480"/>
              </a:spcBef>
              <a:spcAft>
                <a:spcPts val="0"/>
              </a:spcAft>
              <a:buClr>
                <a:srgbClr val="000099"/>
              </a:buClr>
              <a:buSzPts val="2400"/>
              <a:buFont typeface="Noto Sans Symbols"/>
              <a:buNone/>
            </a:pPr>
            <a:r>
              <a:rPr lang="en-US" sz="2400" b="1" i="0" u="none" strike="noStrike" cap="none">
                <a:solidFill>
                  <a:srgbClr val="000099"/>
                </a:solidFill>
                <a:latin typeface="Cabin"/>
                <a:ea typeface="Cabin"/>
                <a:cs typeface="Cabin"/>
                <a:sym typeface="Cabin"/>
              </a:rPr>
              <a:t>     </a:t>
            </a:r>
            <a:r>
              <a:rPr lang="en-US" sz="2400" b="0" i="0" u="none" strike="noStrike" cap="none">
                <a:solidFill>
                  <a:srgbClr val="000099"/>
                </a:solidFill>
                <a:latin typeface="Cabin"/>
                <a:ea typeface="Cabin"/>
                <a:cs typeface="Cabin"/>
                <a:sym typeface="Cabin"/>
              </a:rPr>
              <a:t>if</a:t>
            </a:r>
            <a:r>
              <a:rPr lang="en-US" sz="2400" b="1" i="0" u="none" strike="noStrike" cap="none">
                <a:solidFill>
                  <a:schemeClr val="accent2"/>
                </a:solidFill>
                <a:latin typeface="Cabin"/>
                <a:ea typeface="Cabin"/>
                <a:cs typeface="Cabin"/>
                <a:sym typeface="Cabin"/>
              </a:rPr>
              <a:t> </a:t>
            </a:r>
            <a:r>
              <a:rPr lang="en-US" sz="2400" b="0" i="0" u="none" strike="noStrike" cap="none">
                <a:solidFill>
                  <a:schemeClr val="dk1"/>
                </a:solidFill>
                <a:latin typeface="Cabin"/>
                <a:ea typeface="Cabin"/>
                <a:cs typeface="Cabin"/>
                <a:sym typeface="Cabin"/>
              </a:rPr>
              <a:t>destination on segment from which frame arrived</a:t>
            </a:r>
            <a:br>
              <a:rPr lang="en-US" sz="2400" b="0" i="0" u="none" strike="noStrike" cap="none">
                <a:solidFill>
                  <a:schemeClr val="dk1"/>
                </a:solidFill>
                <a:latin typeface="Cabin"/>
                <a:ea typeface="Cabin"/>
                <a:cs typeface="Cabin"/>
                <a:sym typeface="Cabin"/>
              </a:rPr>
            </a:br>
            <a:r>
              <a:rPr lang="en-US" sz="2400" b="0" i="0" u="none" strike="noStrike" cap="none">
                <a:solidFill>
                  <a:schemeClr val="dk1"/>
                </a:solidFill>
                <a:latin typeface="Cabin"/>
                <a:ea typeface="Cabin"/>
                <a:cs typeface="Cabin"/>
                <a:sym typeface="Cabin"/>
              </a:rPr>
              <a:t>       </a:t>
            </a:r>
            <a:r>
              <a:rPr lang="en-US" sz="2400" b="0" i="0" u="none" strike="noStrike" cap="none">
                <a:solidFill>
                  <a:srgbClr val="000099"/>
                </a:solidFill>
                <a:latin typeface="Cabin"/>
                <a:ea typeface="Cabin"/>
                <a:cs typeface="Cabin"/>
                <a:sym typeface="Cabin"/>
              </a:rPr>
              <a:t>then</a:t>
            </a:r>
            <a:r>
              <a:rPr lang="en-US" sz="2400" b="0" i="0" u="none" strike="noStrike" cap="none">
                <a:solidFill>
                  <a:schemeClr val="dk1"/>
                </a:solidFill>
                <a:latin typeface="Cabin"/>
                <a:ea typeface="Cabin"/>
                <a:cs typeface="Cabin"/>
                <a:sym typeface="Cabin"/>
              </a:rPr>
              <a:t> drop frame</a:t>
            </a:r>
            <a:endParaRPr sz="2400" b="0" i="0" u="none" strike="noStrike" cap="none">
              <a:solidFill>
                <a:schemeClr val="dk1"/>
              </a:solidFill>
              <a:latin typeface="Cabin"/>
              <a:ea typeface="Cabin"/>
              <a:cs typeface="Cabin"/>
              <a:sym typeface="Cabin"/>
            </a:endParaRPr>
          </a:p>
          <a:p>
            <a:pPr marL="742950" marR="0" lvl="1" indent="-285750" algn="l" rtl="0">
              <a:lnSpc>
                <a:spcPct val="85000"/>
              </a:lnSpc>
              <a:spcBef>
                <a:spcPts val="480"/>
              </a:spcBef>
              <a:spcAft>
                <a:spcPts val="0"/>
              </a:spcAft>
              <a:buClr>
                <a:srgbClr val="000099"/>
              </a:buClr>
              <a:buSzPts val="2400"/>
              <a:buFont typeface="Noto Sans Symbols"/>
              <a:buNone/>
            </a:pPr>
            <a:r>
              <a:rPr lang="en-US" sz="2400" b="0" i="0" u="none" strike="noStrike" cap="none">
                <a:solidFill>
                  <a:schemeClr val="dk1"/>
                </a:solidFill>
                <a:latin typeface="Cabin"/>
                <a:ea typeface="Cabin"/>
                <a:cs typeface="Cabin"/>
                <a:sym typeface="Cabin"/>
              </a:rPr>
              <a:t>           </a:t>
            </a:r>
            <a:r>
              <a:rPr lang="en-US" sz="2400" b="0" i="0" u="none" strike="noStrike" cap="none">
                <a:solidFill>
                  <a:srgbClr val="000099"/>
                </a:solidFill>
                <a:latin typeface="Cabin"/>
                <a:ea typeface="Cabin"/>
                <a:cs typeface="Cabin"/>
                <a:sym typeface="Cabin"/>
              </a:rPr>
              <a:t>else</a:t>
            </a:r>
            <a:r>
              <a:rPr lang="en-US" sz="2400" b="0" i="0" u="none" strike="noStrike" cap="none">
                <a:solidFill>
                  <a:schemeClr val="dk1"/>
                </a:solidFill>
                <a:latin typeface="Cabin"/>
                <a:ea typeface="Cabin"/>
                <a:cs typeface="Cabin"/>
                <a:sym typeface="Cabin"/>
              </a:rPr>
              <a:t> forward frame on interface indicated by entry</a:t>
            </a:r>
            <a:endParaRPr sz="2400" b="0" i="0" u="none" strike="noStrike" cap="none">
              <a:solidFill>
                <a:schemeClr val="dk1"/>
              </a:solidFill>
              <a:latin typeface="Cabin"/>
              <a:ea typeface="Cabin"/>
              <a:cs typeface="Cabin"/>
              <a:sym typeface="Cabin"/>
            </a:endParaRPr>
          </a:p>
          <a:p>
            <a:pPr marL="742950" marR="0" lvl="1" indent="-285750" algn="l" rtl="0">
              <a:lnSpc>
                <a:spcPct val="85000"/>
              </a:lnSpc>
              <a:spcBef>
                <a:spcPts val="480"/>
              </a:spcBef>
              <a:spcAft>
                <a:spcPts val="0"/>
              </a:spcAft>
              <a:buClr>
                <a:srgbClr val="000099"/>
              </a:buClr>
              <a:buSzPts val="2400"/>
              <a:buFont typeface="Noto Sans Symbols"/>
              <a:buNone/>
            </a:pPr>
            <a:r>
              <a:rPr lang="en-US" sz="2400" b="0" i="0" u="none" strike="noStrike" cap="none">
                <a:solidFill>
                  <a:schemeClr val="dk1"/>
                </a:solidFill>
                <a:latin typeface="Cabin"/>
                <a:ea typeface="Cabin"/>
                <a:cs typeface="Cabin"/>
                <a:sym typeface="Cabin"/>
              </a:rPr>
              <a:t>     </a:t>
            </a:r>
            <a:r>
              <a:rPr lang="en-US" sz="2400" b="1" i="0" u="none" strike="noStrike" cap="none">
                <a:solidFill>
                  <a:schemeClr val="accent2"/>
                </a:solidFill>
                <a:latin typeface="Cabin"/>
                <a:ea typeface="Cabin"/>
                <a:cs typeface="Cabin"/>
                <a:sym typeface="Cabin"/>
              </a:rPr>
              <a:t>  </a:t>
            </a:r>
            <a:r>
              <a:rPr lang="en-US" sz="2400" b="0" i="0" u="none" strike="noStrike" cap="none">
                <a:solidFill>
                  <a:srgbClr val="000099"/>
                </a:solidFill>
                <a:latin typeface="Cabin"/>
                <a:ea typeface="Cabin"/>
                <a:cs typeface="Cabin"/>
                <a:sym typeface="Cabin"/>
              </a:rPr>
              <a:t>}</a:t>
            </a:r>
            <a:r>
              <a:rPr lang="en-US" sz="2400" b="1" i="0" u="none" strike="noStrike" cap="none">
                <a:solidFill>
                  <a:schemeClr val="accent2"/>
                </a:solidFill>
                <a:latin typeface="Cabin"/>
                <a:ea typeface="Cabin"/>
                <a:cs typeface="Cabin"/>
                <a:sym typeface="Cabin"/>
              </a:rPr>
              <a:t>   </a:t>
            </a:r>
            <a:endParaRPr sz="2400" b="0" i="0" u="none" strike="noStrike" cap="none">
              <a:solidFill>
                <a:schemeClr val="dk1"/>
              </a:solidFill>
              <a:latin typeface="Cabin"/>
              <a:ea typeface="Cabin"/>
              <a:cs typeface="Cabin"/>
              <a:sym typeface="Cabin"/>
            </a:endParaRPr>
          </a:p>
          <a:p>
            <a:pPr marL="742950" marR="0" lvl="1" indent="-285750" algn="l" rtl="0">
              <a:lnSpc>
                <a:spcPct val="85000"/>
              </a:lnSpc>
              <a:spcBef>
                <a:spcPts val="480"/>
              </a:spcBef>
              <a:spcAft>
                <a:spcPts val="0"/>
              </a:spcAft>
              <a:buClr>
                <a:srgbClr val="000099"/>
              </a:buClr>
              <a:buSzPts val="2400"/>
              <a:buFont typeface="Noto Sans Symbols"/>
              <a:buNone/>
            </a:pPr>
            <a:r>
              <a:rPr lang="en-US" sz="2400" b="0" i="0" u="none" strike="noStrike" cap="none">
                <a:solidFill>
                  <a:schemeClr val="dk1"/>
                </a:solidFill>
                <a:latin typeface="Cabin"/>
                <a:ea typeface="Cabin"/>
                <a:cs typeface="Cabin"/>
                <a:sym typeface="Cabin"/>
              </a:rPr>
              <a:t>      </a:t>
            </a:r>
            <a:r>
              <a:rPr lang="en-US" sz="2400" b="0" i="0" u="none" strike="noStrike" cap="none">
                <a:solidFill>
                  <a:srgbClr val="000099"/>
                </a:solidFill>
                <a:latin typeface="Cabin"/>
                <a:ea typeface="Cabin"/>
                <a:cs typeface="Cabin"/>
                <a:sym typeface="Cabin"/>
              </a:rPr>
              <a:t>else</a:t>
            </a:r>
            <a:r>
              <a:rPr lang="en-US" sz="2400" b="0" i="0" u="none" strike="noStrike" cap="none">
                <a:solidFill>
                  <a:schemeClr val="dk1"/>
                </a:solidFill>
                <a:latin typeface="Cabin"/>
                <a:ea typeface="Cabin"/>
                <a:cs typeface="Cabin"/>
                <a:sym typeface="Cabin"/>
              </a:rPr>
              <a:t> flood  /* forward on all interfaces except arriving</a:t>
            </a:r>
            <a:endParaRPr/>
          </a:p>
          <a:p>
            <a:pPr marL="742950" marR="0" lvl="1" indent="-285750" algn="l" rtl="0">
              <a:lnSpc>
                <a:spcPct val="85000"/>
              </a:lnSpc>
              <a:spcBef>
                <a:spcPts val="480"/>
              </a:spcBef>
              <a:spcAft>
                <a:spcPts val="0"/>
              </a:spcAft>
              <a:buClr>
                <a:srgbClr val="000099"/>
              </a:buClr>
              <a:buSzPts val="2400"/>
              <a:buFont typeface="Noto Sans Symbols"/>
              <a:buNone/>
            </a:pPr>
            <a:r>
              <a:rPr lang="en-US" sz="2400" b="0" i="0" u="none" strike="noStrike" cap="none">
                <a:solidFill>
                  <a:schemeClr val="dk1"/>
                </a:solidFill>
                <a:latin typeface="Cabin"/>
                <a:ea typeface="Cabin"/>
                <a:cs typeface="Cabin"/>
                <a:sym typeface="Cabin"/>
              </a:rPr>
              <a:t>                          interface */</a:t>
            </a:r>
            <a:endParaRPr sz="2400" b="0" i="0" u="none" strike="noStrike" cap="none">
              <a:solidFill>
                <a:schemeClr val="dk1"/>
              </a:solidFill>
              <a:latin typeface="Cabin"/>
              <a:ea typeface="Cabin"/>
              <a:cs typeface="Cabin"/>
              <a:sym typeface="Cabin"/>
            </a:endParaRPr>
          </a:p>
          <a:p>
            <a:pPr marL="1600200" marR="0" lvl="3" indent="-228600" algn="l" rtl="0">
              <a:spcBef>
                <a:spcPts val="48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  </a:t>
            </a:r>
            <a:endParaRPr/>
          </a:p>
        </p:txBody>
      </p:sp>
      <p:pic>
        <p:nvPicPr>
          <p:cNvPr id="1628" name="Google Shape;1628;p64" descr="underline_base"/>
          <p:cNvPicPr preferRelativeResize="0"/>
          <p:nvPr/>
        </p:nvPicPr>
        <p:blipFill rotWithShape="1">
          <a:blip r:embed="rId3">
            <a:alphaModFix/>
          </a:blip>
          <a:srcRect/>
          <a:stretch/>
        </p:blipFill>
        <p:spPr>
          <a:xfrm>
            <a:off x="544513" y="841375"/>
            <a:ext cx="6856412" cy="173038"/>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633"/>
        <p:cNvGrpSpPr/>
        <p:nvPr/>
      </p:nvGrpSpPr>
      <p:grpSpPr>
        <a:xfrm>
          <a:off x="0" y="0"/>
          <a:ext cx="0" cy="0"/>
          <a:chOff x="0" y="0"/>
          <a:chExt cx="0" cy="0"/>
        </a:xfrm>
      </p:grpSpPr>
      <p:grpSp>
        <p:nvGrpSpPr>
          <p:cNvPr id="1634" name="Google Shape;1634;p65"/>
          <p:cNvGrpSpPr/>
          <p:nvPr/>
        </p:nvGrpSpPr>
        <p:grpSpPr>
          <a:xfrm>
            <a:off x="4456113" y="1216025"/>
            <a:ext cx="3660775" cy="3600450"/>
            <a:chOff x="731524" y="1819788"/>
            <a:chExt cx="3661504" cy="3600334"/>
          </a:xfrm>
        </p:grpSpPr>
        <p:sp>
          <p:nvSpPr>
            <p:cNvPr id="1635" name="Google Shape;1635;p65"/>
            <p:cNvSpPr txBox="1"/>
            <p:nvPr/>
          </p:nvSpPr>
          <p:spPr>
            <a:xfrm>
              <a:off x="2655957" y="1819788"/>
              <a:ext cx="350907" cy="3667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A</a:t>
              </a:r>
              <a:endParaRPr/>
            </a:p>
          </p:txBody>
        </p:sp>
        <p:sp>
          <p:nvSpPr>
            <p:cNvPr id="1636" name="Google Shape;1636;p65"/>
            <p:cNvSpPr txBox="1"/>
            <p:nvPr/>
          </p:nvSpPr>
          <p:spPr>
            <a:xfrm>
              <a:off x="2371738" y="5050247"/>
              <a:ext cx="371549" cy="3698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A’</a:t>
              </a:r>
              <a:endParaRPr sz="1800" i="0">
                <a:solidFill>
                  <a:srgbClr val="000000"/>
                </a:solidFill>
                <a:latin typeface="Arial"/>
                <a:ea typeface="Arial"/>
                <a:cs typeface="Arial"/>
                <a:sym typeface="Arial"/>
              </a:endParaRPr>
            </a:p>
          </p:txBody>
        </p:sp>
        <p:sp>
          <p:nvSpPr>
            <p:cNvPr id="1637" name="Google Shape;1637;p65"/>
            <p:cNvSpPr txBox="1"/>
            <p:nvPr/>
          </p:nvSpPr>
          <p:spPr>
            <a:xfrm>
              <a:off x="3988134" y="2419844"/>
              <a:ext cx="338205" cy="3682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B</a:t>
              </a:r>
              <a:endParaRPr/>
            </a:p>
          </p:txBody>
        </p:sp>
        <p:sp>
          <p:nvSpPr>
            <p:cNvPr id="1638" name="Google Shape;1638;p65"/>
            <p:cNvSpPr txBox="1"/>
            <p:nvPr/>
          </p:nvSpPr>
          <p:spPr>
            <a:xfrm>
              <a:off x="995101" y="4188262"/>
              <a:ext cx="390603" cy="3682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B’</a:t>
              </a:r>
              <a:endParaRPr sz="1800" i="0">
                <a:solidFill>
                  <a:srgbClr val="000000"/>
                </a:solidFill>
                <a:latin typeface="Arial"/>
                <a:ea typeface="Arial"/>
                <a:cs typeface="Arial"/>
                <a:sym typeface="Arial"/>
              </a:endParaRPr>
            </a:p>
          </p:txBody>
        </p:sp>
        <p:sp>
          <p:nvSpPr>
            <p:cNvPr id="1639" name="Google Shape;1639;p65"/>
            <p:cNvSpPr txBox="1"/>
            <p:nvPr/>
          </p:nvSpPr>
          <p:spPr>
            <a:xfrm>
              <a:off x="3740435" y="4188262"/>
              <a:ext cx="350908" cy="3682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C</a:t>
              </a:r>
              <a:endParaRPr/>
            </a:p>
          </p:txBody>
        </p:sp>
        <p:sp>
          <p:nvSpPr>
            <p:cNvPr id="1640" name="Google Shape;1640;p65"/>
            <p:cNvSpPr txBox="1"/>
            <p:nvPr/>
          </p:nvSpPr>
          <p:spPr>
            <a:xfrm>
              <a:off x="1123714" y="2465880"/>
              <a:ext cx="403305" cy="3682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C’</a:t>
              </a:r>
              <a:endParaRPr sz="1800" i="0">
                <a:solidFill>
                  <a:srgbClr val="000000"/>
                </a:solidFill>
                <a:latin typeface="Arial"/>
                <a:ea typeface="Arial"/>
                <a:cs typeface="Arial"/>
                <a:sym typeface="Arial"/>
              </a:endParaRPr>
            </a:p>
          </p:txBody>
        </p:sp>
        <p:cxnSp>
          <p:nvCxnSpPr>
            <p:cNvPr id="1641" name="Google Shape;1641;p65"/>
            <p:cNvCxnSpPr/>
            <p:nvPr/>
          </p:nvCxnSpPr>
          <p:spPr>
            <a:xfrm>
              <a:off x="1687389" y="3165945"/>
              <a:ext cx="720869" cy="298440"/>
            </a:xfrm>
            <a:prstGeom prst="straightConnector1">
              <a:avLst/>
            </a:prstGeom>
            <a:noFill/>
            <a:ln w="9525" cap="flat" cmpd="sng">
              <a:solidFill>
                <a:schemeClr val="dk1"/>
              </a:solidFill>
              <a:prstDash val="solid"/>
              <a:round/>
              <a:headEnd type="none" w="med" len="med"/>
              <a:tailEnd type="none" w="med" len="med"/>
            </a:ln>
          </p:spPr>
        </p:cxnSp>
        <p:cxnSp>
          <p:nvCxnSpPr>
            <p:cNvPr id="1642" name="Google Shape;1642;p65"/>
            <p:cNvCxnSpPr/>
            <p:nvPr/>
          </p:nvCxnSpPr>
          <p:spPr>
            <a:xfrm>
              <a:off x="2673423" y="2872267"/>
              <a:ext cx="0" cy="504809"/>
            </a:xfrm>
            <a:prstGeom prst="straightConnector1">
              <a:avLst/>
            </a:prstGeom>
            <a:noFill/>
            <a:ln w="9525" cap="flat" cmpd="sng">
              <a:solidFill>
                <a:schemeClr val="dk1"/>
              </a:solidFill>
              <a:prstDash val="solid"/>
              <a:round/>
              <a:headEnd type="none" w="med" len="med"/>
              <a:tailEnd type="none" w="med" len="med"/>
            </a:ln>
          </p:spPr>
        </p:cxnSp>
        <p:cxnSp>
          <p:nvCxnSpPr>
            <p:cNvPr id="1643" name="Google Shape;1643;p65"/>
            <p:cNvCxnSpPr/>
            <p:nvPr/>
          </p:nvCxnSpPr>
          <p:spPr>
            <a:xfrm flipH="1">
              <a:off x="2863961" y="2996088"/>
              <a:ext cx="892353" cy="484171"/>
            </a:xfrm>
            <a:prstGeom prst="straightConnector1">
              <a:avLst/>
            </a:prstGeom>
            <a:noFill/>
            <a:ln w="9525" cap="flat" cmpd="sng">
              <a:solidFill>
                <a:schemeClr val="dk1"/>
              </a:solidFill>
              <a:prstDash val="solid"/>
              <a:round/>
              <a:headEnd type="none" w="med" len="med"/>
              <a:tailEnd type="none" w="med" len="med"/>
            </a:ln>
          </p:spPr>
        </p:cxnSp>
        <p:cxnSp>
          <p:nvCxnSpPr>
            <p:cNvPr id="1644" name="Google Shape;1644;p65"/>
            <p:cNvCxnSpPr/>
            <p:nvPr/>
          </p:nvCxnSpPr>
          <p:spPr>
            <a:xfrm rot="10800000" flipH="1">
              <a:off x="2673423" y="3605668"/>
              <a:ext cx="12703" cy="709589"/>
            </a:xfrm>
            <a:prstGeom prst="straightConnector1">
              <a:avLst/>
            </a:prstGeom>
            <a:noFill/>
            <a:ln w="9525" cap="flat" cmpd="sng">
              <a:solidFill>
                <a:schemeClr val="dk1"/>
              </a:solidFill>
              <a:prstDash val="solid"/>
              <a:round/>
              <a:headEnd type="none" w="med" len="med"/>
              <a:tailEnd type="none" w="med" len="med"/>
            </a:ln>
          </p:spPr>
        </p:cxnSp>
        <p:grpSp>
          <p:nvGrpSpPr>
            <p:cNvPr id="1645" name="Google Shape;1645;p65"/>
            <p:cNvGrpSpPr/>
            <p:nvPr/>
          </p:nvGrpSpPr>
          <p:grpSpPr>
            <a:xfrm>
              <a:off x="747936" y="2733042"/>
              <a:ext cx="914048" cy="690308"/>
              <a:chOff x="1046480" y="3962400"/>
              <a:chExt cx="1025765" cy="761428"/>
            </a:xfrm>
          </p:grpSpPr>
          <p:sp>
            <p:nvSpPr>
              <p:cNvPr id="1646" name="Google Shape;1646;p65"/>
              <p:cNvSpPr/>
              <p:nvPr/>
            </p:nvSpPr>
            <p:spPr>
              <a:xfrm rot="-5400000">
                <a:off x="1893248" y="4299428"/>
                <a:ext cx="110312" cy="247682"/>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nvGrpSpPr>
              <p:cNvPr id="1647" name="Google Shape;1647;p65"/>
              <p:cNvGrpSpPr/>
              <p:nvPr/>
            </p:nvGrpSpPr>
            <p:grpSpPr>
              <a:xfrm>
                <a:off x="1046480" y="3962400"/>
                <a:ext cx="936071" cy="761428"/>
                <a:chOff x="-44" y="1473"/>
                <a:chExt cx="981" cy="1105"/>
              </a:xfrm>
            </p:grpSpPr>
            <p:pic>
              <p:nvPicPr>
                <p:cNvPr id="1648" name="Google Shape;1648;p65"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649" name="Google Shape;1649;p65"/>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grpSp>
          <p:nvGrpSpPr>
            <p:cNvPr id="1650" name="Google Shape;1650;p65"/>
            <p:cNvGrpSpPr/>
            <p:nvPr/>
          </p:nvGrpSpPr>
          <p:grpSpPr>
            <a:xfrm>
              <a:off x="3539588" y="2669737"/>
              <a:ext cx="853440" cy="741680"/>
              <a:chOff x="7179310" y="4033520"/>
              <a:chExt cx="1009650" cy="855028"/>
            </a:xfrm>
          </p:grpSpPr>
          <p:grpSp>
            <p:nvGrpSpPr>
              <p:cNvPr id="1651" name="Google Shape;1651;p65"/>
              <p:cNvGrpSpPr/>
              <p:nvPr/>
            </p:nvGrpSpPr>
            <p:grpSpPr>
              <a:xfrm>
                <a:off x="7179310" y="4033520"/>
                <a:ext cx="1009650" cy="855028"/>
                <a:chOff x="-44" y="1473"/>
                <a:chExt cx="981" cy="1105"/>
              </a:xfrm>
            </p:grpSpPr>
            <p:pic>
              <p:nvPicPr>
                <p:cNvPr id="1652" name="Google Shape;1652;p65"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1653" name="Google Shape;1653;p65"/>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1654" name="Google Shape;1654;p65"/>
              <p:cNvSpPr/>
              <p:nvPr/>
            </p:nvSpPr>
            <p:spPr>
              <a:xfrm rot="-5400000">
                <a:off x="7440190" y="4309323"/>
                <a:ext cx="126273" cy="195358"/>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sp>
          <p:nvSpPr>
            <p:cNvPr id="1655" name="Google Shape;1655;p65"/>
            <p:cNvSpPr/>
            <p:nvPr/>
          </p:nvSpPr>
          <p:spPr>
            <a:xfrm>
              <a:off x="2614674" y="2705584"/>
              <a:ext cx="109559" cy="165095"/>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nvGrpSpPr>
            <p:cNvPr id="1656" name="Google Shape;1656;p65"/>
            <p:cNvGrpSpPr/>
            <p:nvPr/>
          </p:nvGrpSpPr>
          <p:grpSpPr>
            <a:xfrm>
              <a:off x="2233637" y="2138292"/>
              <a:ext cx="853440" cy="741680"/>
              <a:chOff x="-44" y="1473"/>
              <a:chExt cx="981" cy="1105"/>
            </a:xfrm>
          </p:grpSpPr>
          <p:pic>
            <p:nvPicPr>
              <p:cNvPr id="1657" name="Google Shape;1657;p65"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1658" name="Google Shape;1658;p65"/>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659" name="Google Shape;1659;p65"/>
            <p:cNvGrpSpPr/>
            <p:nvPr/>
          </p:nvGrpSpPr>
          <p:grpSpPr>
            <a:xfrm>
              <a:off x="2060917" y="4280334"/>
              <a:ext cx="853440" cy="834838"/>
              <a:chOff x="8077200" y="3320602"/>
              <a:chExt cx="853440" cy="834838"/>
            </a:xfrm>
          </p:grpSpPr>
          <p:sp>
            <p:nvSpPr>
              <p:cNvPr id="1660" name="Google Shape;1660;p65"/>
              <p:cNvSpPr/>
              <p:nvPr/>
            </p:nvSpPr>
            <p:spPr>
              <a:xfrm>
                <a:off x="8630957" y="3320602"/>
                <a:ext cx="111147" cy="165095"/>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nvGrpSpPr>
              <p:cNvPr id="1661" name="Google Shape;1661;p65"/>
              <p:cNvGrpSpPr/>
              <p:nvPr/>
            </p:nvGrpSpPr>
            <p:grpSpPr>
              <a:xfrm>
                <a:off x="8077200" y="3413760"/>
                <a:ext cx="853440" cy="741680"/>
                <a:chOff x="-44" y="1473"/>
                <a:chExt cx="981" cy="1105"/>
              </a:xfrm>
            </p:grpSpPr>
            <p:pic>
              <p:nvPicPr>
                <p:cNvPr id="1662" name="Google Shape;1662;p65"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1663" name="Google Shape;1663;p65"/>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pic>
          <p:nvPicPr>
            <p:cNvPr id="1664" name="Google Shape;1664;p65"/>
            <p:cNvPicPr preferRelativeResize="0"/>
            <p:nvPr/>
          </p:nvPicPr>
          <p:blipFill rotWithShape="1">
            <a:blip r:embed="rId5">
              <a:alphaModFix/>
            </a:blip>
            <a:srcRect/>
            <a:stretch/>
          </p:blipFill>
          <p:spPr>
            <a:xfrm>
              <a:off x="2374913" y="3316753"/>
              <a:ext cx="603370" cy="341301"/>
            </a:xfrm>
            <a:prstGeom prst="rect">
              <a:avLst/>
            </a:prstGeom>
            <a:noFill/>
            <a:ln>
              <a:noFill/>
            </a:ln>
          </p:spPr>
        </p:pic>
        <p:grpSp>
          <p:nvGrpSpPr>
            <p:cNvPr id="1665" name="Google Shape;1665;p65"/>
            <p:cNvGrpSpPr/>
            <p:nvPr/>
          </p:nvGrpSpPr>
          <p:grpSpPr>
            <a:xfrm>
              <a:off x="731524" y="3616962"/>
              <a:ext cx="914582" cy="690308"/>
              <a:chOff x="1046480" y="3962400"/>
              <a:chExt cx="1026364" cy="761428"/>
            </a:xfrm>
          </p:grpSpPr>
          <p:sp>
            <p:nvSpPr>
              <p:cNvPr id="1666" name="Google Shape;1666;p65"/>
              <p:cNvSpPr/>
              <p:nvPr/>
            </p:nvSpPr>
            <p:spPr>
              <a:xfrm rot="-5400000">
                <a:off x="1893846" y="4299747"/>
                <a:ext cx="110313" cy="247682"/>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nvGrpSpPr>
              <p:cNvPr id="1667" name="Google Shape;1667;p65"/>
              <p:cNvGrpSpPr/>
              <p:nvPr/>
            </p:nvGrpSpPr>
            <p:grpSpPr>
              <a:xfrm>
                <a:off x="1046480" y="3962400"/>
                <a:ext cx="936071" cy="761428"/>
                <a:chOff x="-44" y="1473"/>
                <a:chExt cx="981" cy="1105"/>
              </a:xfrm>
            </p:grpSpPr>
            <p:pic>
              <p:nvPicPr>
                <p:cNvPr id="1668" name="Google Shape;1668;p65"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669" name="Google Shape;1669;p65"/>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grpSp>
          <p:nvGrpSpPr>
            <p:cNvPr id="1670" name="Google Shape;1670;p65"/>
            <p:cNvGrpSpPr/>
            <p:nvPr/>
          </p:nvGrpSpPr>
          <p:grpSpPr>
            <a:xfrm>
              <a:off x="3410634" y="3567725"/>
              <a:ext cx="853440" cy="741680"/>
              <a:chOff x="7179310" y="4033520"/>
              <a:chExt cx="1009650" cy="855028"/>
            </a:xfrm>
          </p:grpSpPr>
          <p:grpSp>
            <p:nvGrpSpPr>
              <p:cNvPr id="1671" name="Google Shape;1671;p65"/>
              <p:cNvGrpSpPr/>
              <p:nvPr/>
            </p:nvGrpSpPr>
            <p:grpSpPr>
              <a:xfrm>
                <a:off x="7179310" y="4033520"/>
                <a:ext cx="1009650" cy="855028"/>
                <a:chOff x="-44" y="1473"/>
                <a:chExt cx="981" cy="1105"/>
              </a:xfrm>
            </p:grpSpPr>
            <p:pic>
              <p:nvPicPr>
                <p:cNvPr id="1672" name="Google Shape;1672;p65" descr="desktop_computer_stylized_medium"/>
                <p:cNvPicPr preferRelativeResize="0"/>
                <p:nvPr/>
              </p:nvPicPr>
              <p:blipFill rotWithShape="1">
                <a:blip r:embed="rId4">
                  <a:alphaModFix/>
                </a:blip>
                <a:srcRect/>
                <a:stretch/>
              </p:blipFill>
              <p:spPr>
                <a:xfrm flipH="1">
                  <a:off x="-44" y="1473"/>
                  <a:ext cx="981" cy="1105"/>
                </a:xfrm>
                <a:prstGeom prst="rect">
                  <a:avLst/>
                </a:prstGeom>
                <a:noFill/>
                <a:ln>
                  <a:noFill/>
                </a:ln>
              </p:spPr>
            </p:pic>
            <p:sp>
              <p:nvSpPr>
                <p:cNvPr id="1673" name="Google Shape;1673;p65"/>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1674" name="Google Shape;1674;p65"/>
              <p:cNvSpPr/>
              <p:nvPr/>
            </p:nvSpPr>
            <p:spPr>
              <a:xfrm rot="-5400000">
                <a:off x="7438739" y="4308053"/>
                <a:ext cx="128104" cy="197237"/>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cxnSp>
          <p:nvCxnSpPr>
            <p:cNvPr id="1675" name="Google Shape;1675;p65"/>
            <p:cNvCxnSpPr/>
            <p:nvPr/>
          </p:nvCxnSpPr>
          <p:spPr>
            <a:xfrm rot="10800000" flipH="1">
              <a:off x="1660396" y="3600906"/>
              <a:ext cx="744686" cy="450835"/>
            </a:xfrm>
            <a:prstGeom prst="straightConnector1">
              <a:avLst/>
            </a:prstGeom>
            <a:noFill/>
            <a:ln w="9525" cap="flat" cmpd="sng">
              <a:solidFill>
                <a:schemeClr val="dk1"/>
              </a:solidFill>
              <a:prstDash val="solid"/>
              <a:round/>
              <a:headEnd type="none" w="med" len="med"/>
              <a:tailEnd type="none" w="med" len="med"/>
            </a:ln>
          </p:spPr>
        </p:cxnSp>
        <p:cxnSp>
          <p:nvCxnSpPr>
            <p:cNvPr id="1676" name="Google Shape;1676;p65"/>
            <p:cNvCxnSpPr/>
            <p:nvPr/>
          </p:nvCxnSpPr>
          <p:spPr>
            <a:xfrm rot="10800000">
              <a:off x="2968756" y="3545345"/>
              <a:ext cx="646242" cy="338126"/>
            </a:xfrm>
            <a:prstGeom prst="straightConnector1">
              <a:avLst/>
            </a:prstGeom>
            <a:noFill/>
            <a:ln w="9525" cap="flat" cmpd="sng">
              <a:solidFill>
                <a:schemeClr val="dk1"/>
              </a:solidFill>
              <a:prstDash val="solid"/>
              <a:round/>
              <a:headEnd type="none" w="med" len="med"/>
              <a:tailEnd type="none" w="med" len="med"/>
            </a:ln>
          </p:spPr>
        </p:cxnSp>
        <p:sp>
          <p:nvSpPr>
            <p:cNvPr id="1677" name="Google Shape;1677;p65"/>
            <p:cNvSpPr txBox="1"/>
            <p:nvPr/>
          </p:nvSpPr>
          <p:spPr>
            <a:xfrm>
              <a:off x="2401907" y="3026249"/>
              <a:ext cx="312799" cy="36987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0000"/>
                  </a:solidFill>
                  <a:latin typeface="Arial"/>
                  <a:ea typeface="Arial"/>
                  <a:cs typeface="Arial"/>
                  <a:sym typeface="Arial"/>
                </a:rPr>
                <a:t>1</a:t>
              </a:r>
              <a:endParaRPr/>
            </a:p>
          </p:txBody>
        </p:sp>
        <p:sp>
          <p:nvSpPr>
            <p:cNvPr id="1678" name="Google Shape;1678;p65"/>
            <p:cNvSpPr txBox="1"/>
            <p:nvPr/>
          </p:nvSpPr>
          <p:spPr>
            <a:xfrm>
              <a:off x="2903656" y="3051648"/>
              <a:ext cx="323914" cy="3667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0000"/>
                  </a:solidFill>
                  <a:latin typeface="Arial"/>
                  <a:ea typeface="Arial"/>
                  <a:cs typeface="Arial"/>
                  <a:sym typeface="Arial"/>
                </a:rPr>
                <a:t>2</a:t>
              </a:r>
              <a:endParaRPr/>
            </a:p>
          </p:txBody>
        </p:sp>
        <p:sp>
          <p:nvSpPr>
            <p:cNvPr id="1679" name="Google Shape;1679;p65"/>
            <p:cNvSpPr txBox="1"/>
            <p:nvPr/>
          </p:nvSpPr>
          <p:spPr>
            <a:xfrm>
              <a:off x="3125951" y="3710440"/>
              <a:ext cx="322326" cy="366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0000"/>
                  </a:solidFill>
                  <a:latin typeface="Arial"/>
                  <a:ea typeface="Arial"/>
                  <a:cs typeface="Arial"/>
                  <a:sym typeface="Arial"/>
                </a:rPr>
                <a:t>3</a:t>
              </a:r>
              <a:endParaRPr/>
            </a:p>
          </p:txBody>
        </p:sp>
        <p:sp>
          <p:nvSpPr>
            <p:cNvPr id="1680" name="Google Shape;1680;p65"/>
            <p:cNvSpPr txBox="1"/>
            <p:nvPr/>
          </p:nvSpPr>
          <p:spPr>
            <a:xfrm>
              <a:off x="2640079" y="3654879"/>
              <a:ext cx="323914" cy="3667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0000"/>
                  </a:solidFill>
                  <a:latin typeface="Arial"/>
                  <a:ea typeface="Arial"/>
                  <a:cs typeface="Arial"/>
                  <a:sym typeface="Arial"/>
                </a:rPr>
                <a:t>4</a:t>
              </a:r>
              <a:endParaRPr/>
            </a:p>
          </p:txBody>
        </p:sp>
        <p:sp>
          <p:nvSpPr>
            <p:cNvPr id="1681" name="Google Shape;1681;p65"/>
            <p:cNvSpPr txBox="1"/>
            <p:nvPr/>
          </p:nvSpPr>
          <p:spPr>
            <a:xfrm>
              <a:off x="2070052" y="3704090"/>
              <a:ext cx="323914" cy="366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0000"/>
                  </a:solidFill>
                  <a:latin typeface="Arial"/>
                  <a:ea typeface="Arial"/>
                  <a:cs typeface="Arial"/>
                  <a:sym typeface="Arial"/>
                </a:rPr>
                <a:t>5</a:t>
              </a:r>
              <a:endParaRPr/>
            </a:p>
          </p:txBody>
        </p:sp>
        <p:sp>
          <p:nvSpPr>
            <p:cNvPr id="1682" name="Google Shape;1682;p65"/>
            <p:cNvSpPr txBox="1"/>
            <p:nvPr/>
          </p:nvSpPr>
          <p:spPr>
            <a:xfrm>
              <a:off x="2039884" y="3080222"/>
              <a:ext cx="319151" cy="36987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0000"/>
                  </a:solidFill>
                  <a:latin typeface="Arial"/>
                  <a:ea typeface="Arial"/>
                  <a:cs typeface="Arial"/>
                  <a:sym typeface="Arial"/>
                </a:rPr>
                <a:t>6</a:t>
              </a:r>
              <a:endParaRPr/>
            </a:p>
          </p:txBody>
        </p:sp>
      </p:grpSp>
      <p:sp>
        <p:nvSpPr>
          <p:cNvPr id="1683" name="Google Shape;1683;p65"/>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Link Layer</a:t>
            </a:r>
            <a:endParaRPr/>
          </a:p>
        </p:txBody>
      </p:sp>
      <p:sp>
        <p:nvSpPr>
          <p:cNvPr id="1684" name="Google Shape;1684;p65"/>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5-</a:t>
            </a:r>
            <a:fld id="{00000000-1234-1234-1234-123412341234}" type="slidenum">
              <a:rPr lang="en-US" sz="1200" i="0">
                <a:solidFill>
                  <a:srgbClr val="000000"/>
                </a:solidFill>
                <a:latin typeface="Arial"/>
                <a:ea typeface="Arial"/>
                <a:cs typeface="Arial"/>
                <a:sym typeface="Arial"/>
              </a:rPr>
              <a:t>58</a:t>
            </a:fld>
            <a:endParaRPr sz="1200" i="0">
              <a:solidFill>
                <a:srgbClr val="000000"/>
              </a:solidFill>
              <a:latin typeface="Arial"/>
              <a:ea typeface="Arial"/>
              <a:cs typeface="Arial"/>
              <a:sym typeface="Arial"/>
            </a:endParaRPr>
          </a:p>
        </p:txBody>
      </p:sp>
      <p:sp>
        <p:nvSpPr>
          <p:cNvPr id="1685" name="Google Shape;1685;p65"/>
          <p:cNvSpPr txBox="1">
            <a:spLocks noGrp="1"/>
          </p:cNvSpPr>
          <p:nvPr>
            <p:ph type="title"/>
          </p:nvPr>
        </p:nvSpPr>
        <p:spPr>
          <a:xfrm>
            <a:off x="187325" y="141288"/>
            <a:ext cx="7508875"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0" i="0" u="none" strike="noStrike" cap="none">
                <a:solidFill>
                  <a:srgbClr val="000099"/>
                </a:solidFill>
                <a:latin typeface="Cabin"/>
                <a:ea typeface="Cabin"/>
                <a:cs typeface="Cabin"/>
                <a:sym typeface="Cabin"/>
              </a:rPr>
              <a:t>Self-learning, forwarding: example</a:t>
            </a:r>
            <a:endParaRPr/>
          </a:p>
        </p:txBody>
      </p:sp>
      <p:grpSp>
        <p:nvGrpSpPr>
          <p:cNvPr id="1686" name="Google Shape;1686;p65"/>
          <p:cNvGrpSpPr/>
          <p:nvPr/>
        </p:nvGrpSpPr>
        <p:grpSpPr>
          <a:xfrm>
            <a:off x="6778625" y="1223963"/>
            <a:ext cx="1428750" cy="369887"/>
            <a:chOff x="1750" y="3514"/>
            <a:chExt cx="900" cy="233"/>
          </a:xfrm>
        </p:grpSpPr>
        <p:sp>
          <p:nvSpPr>
            <p:cNvPr id="1687" name="Google Shape;1687;p65"/>
            <p:cNvSpPr/>
            <p:nvPr/>
          </p:nvSpPr>
          <p:spPr>
            <a:xfrm>
              <a:off x="1771" y="3542"/>
              <a:ext cx="879" cy="166"/>
            </a:xfrm>
            <a:prstGeom prst="rect">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688" name="Google Shape;1688;p65"/>
            <p:cNvSpPr txBox="1"/>
            <p:nvPr/>
          </p:nvSpPr>
          <p:spPr>
            <a:xfrm>
              <a:off x="1750" y="3514"/>
              <a:ext cx="356" cy="2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FFFF"/>
                  </a:solidFill>
                  <a:latin typeface="Arial"/>
                  <a:ea typeface="Arial"/>
                  <a:cs typeface="Arial"/>
                  <a:sym typeface="Arial"/>
                </a:rPr>
                <a:t>A A’</a:t>
              </a:r>
              <a:endParaRPr sz="1800" i="0">
                <a:solidFill>
                  <a:srgbClr val="FFFFFF"/>
                </a:solidFill>
                <a:latin typeface="Arial"/>
                <a:ea typeface="Arial"/>
                <a:cs typeface="Arial"/>
                <a:sym typeface="Arial"/>
              </a:endParaRPr>
            </a:p>
          </p:txBody>
        </p:sp>
        <p:cxnSp>
          <p:nvCxnSpPr>
            <p:cNvPr id="1689" name="Google Shape;1689;p65"/>
            <p:cNvCxnSpPr/>
            <p:nvPr/>
          </p:nvCxnSpPr>
          <p:spPr>
            <a:xfrm>
              <a:off x="1936" y="3535"/>
              <a:ext cx="0" cy="166"/>
            </a:xfrm>
            <a:prstGeom prst="straightConnector1">
              <a:avLst/>
            </a:prstGeom>
            <a:noFill/>
            <a:ln w="9525" cap="flat" cmpd="sng">
              <a:solidFill>
                <a:schemeClr val="dk1"/>
              </a:solidFill>
              <a:prstDash val="solid"/>
              <a:round/>
              <a:headEnd type="none" w="med" len="med"/>
              <a:tailEnd type="none" w="med" len="med"/>
            </a:ln>
          </p:spPr>
        </p:cxnSp>
        <p:cxnSp>
          <p:nvCxnSpPr>
            <p:cNvPr id="1690" name="Google Shape;1690;p65"/>
            <p:cNvCxnSpPr/>
            <p:nvPr/>
          </p:nvCxnSpPr>
          <p:spPr>
            <a:xfrm>
              <a:off x="2116" y="3540"/>
              <a:ext cx="0" cy="166"/>
            </a:xfrm>
            <a:prstGeom prst="straightConnector1">
              <a:avLst/>
            </a:prstGeom>
            <a:noFill/>
            <a:ln w="9525" cap="flat" cmpd="sng">
              <a:solidFill>
                <a:schemeClr val="dk1"/>
              </a:solidFill>
              <a:prstDash val="solid"/>
              <a:round/>
              <a:headEnd type="none" w="med" len="med"/>
              <a:tailEnd type="none" w="med" len="med"/>
            </a:ln>
          </p:spPr>
        </p:cxnSp>
      </p:grpSp>
      <p:grpSp>
        <p:nvGrpSpPr>
          <p:cNvPr id="1691" name="Google Shape;1691;p65"/>
          <p:cNvGrpSpPr/>
          <p:nvPr/>
        </p:nvGrpSpPr>
        <p:grpSpPr>
          <a:xfrm>
            <a:off x="6994525" y="525463"/>
            <a:ext cx="1473200" cy="714375"/>
            <a:chOff x="4406" y="331"/>
            <a:chExt cx="928" cy="450"/>
          </a:xfrm>
        </p:grpSpPr>
        <p:cxnSp>
          <p:nvCxnSpPr>
            <p:cNvPr id="1692" name="Google Shape;1692;p65"/>
            <p:cNvCxnSpPr/>
            <p:nvPr/>
          </p:nvCxnSpPr>
          <p:spPr>
            <a:xfrm rot="10800000" flipH="1">
              <a:off x="4406" y="439"/>
              <a:ext cx="252" cy="339"/>
            </a:xfrm>
            <a:prstGeom prst="straightConnector1">
              <a:avLst/>
            </a:prstGeom>
            <a:noFill/>
            <a:ln w="9525" cap="flat" cmpd="sng">
              <a:solidFill>
                <a:schemeClr val="dk1"/>
              </a:solidFill>
              <a:prstDash val="solid"/>
              <a:round/>
              <a:headEnd type="triangle" w="med" len="med"/>
              <a:tailEnd type="none" w="med" len="med"/>
            </a:ln>
          </p:spPr>
        </p:cxnSp>
        <p:cxnSp>
          <p:nvCxnSpPr>
            <p:cNvPr id="1693" name="Google Shape;1693;p65"/>
            <p:cNvCxnSpPr/>
            <p:nvPr/>
          </p:nvCxnSpPr>
          <p:spPr>
            <a:xfrm rot="10800000" flipH="1">
              <a:off x="4524" y="594"/>
              <a:ext cx="137" cy="187"/>
            </a:xfrm>
            <a:prstGeom prst="straightConnector1">
              <a:avLst/>
            </a:prstGeom>
            <a:noFill/>
            <a:ln w="9525" cap="flat" cmpd="sng">
              <a:solidFill>
                <a:schemeClr val="dk1"/>
              </a:solidFill>
              <a:prstDash val="solid"/>
              <a:round/>
              <a:headEnd type="triangle" w="med" len="med"/>
              <a:tailEnd type="none" w="med" len="med"/>
            </a:ln>
          </p:spPr>
        </p:cxnSp>
        <p:sp>
          <p:nvSpPr>
            <p:cNvPr id="1694" name="Google Shape;1694;p65"/>
            <p:cNvSpPr txBox="1"/>
            <p:nvPr/>
          </p:nvSpPr>
          <p:spPr>
            <a:xfrm>
              <a:off x="4643" y="331"/>
              <a:ext cx="691" cy="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i="0" dirty="0">
                  <a:solidFill>
                    <a:srgbClr val="000000"/>
                  </a:solidFill>
                  <a:latin typeface="Arial"/>
                  <a:ea typeface="Arial"/>
                  <a:cs typeface="Arial"/>
                  <a:sym typeface="Arial"/>
                </a:rPr>
                <a:t>Source: A</a:t>
              </a:r>
              <a:endParaRPr dirty="0"/>
            </a:p>
          </p:txBody>
        </p:sp>
        <p:sp>
          <p:nvSpPr>
            <p:cNvPr id="1695" name="Google Shape;1695;p65"/>
            <p:cNvSpPr txBox="1"/>
            <p:nvPr/>
          </p:nvSpPr>
          <p:spPr>
            <a:xfrm>
              <a:off x="4768" y="492"/>
              <a:ext cx="566" cy="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i="0" dirty="0" err="1">
                  <a:solidFill>
                    <a:srgbClr val="000000"/>
                  </a:solidFill>
                  <a:latin typeface="Arial"/>
                  <a:ea typeface="Arial"/>
                  <a:cs typeface="Arial"/>
                  <a:sym typeface="Arial"/>
                </a:rPr>
                <a:t>Dest</a:t>
              </a:r>
              <a:r>
                <a:rPr lang="en-US" sz="1600" i="0" dirty="0">
                  <a:solidFill>
                    <a:srgbClr val="000000"/>
                  </a:solidFill>
                  <a:latin typeface="Arial"/>
                  <a:ea typeface="Arial"/>
                  <a:cs typeface="Arial"/>
                  <a:sym typeface="Arial"/>
                </a:rPr>
                <a:t>: A’</a:t>
              </a:r>
              <a:endParaRPr sz="1600" i="0" dirty="0">
                <a:solidFill>
                  <a:srgbClr val="000000"/>
                </a:solidFill>
                <a:latin typeface="Arial"/>
                <a:ea typeface="Arial"/>
                <a:cs typeface="Arial"/>
                <a:sym typeface="Arial"/>
              </a:endParaRPr>
            </a:p>
          </p:txBody>
        </p:sp>
      </p:grpSp>
      <p:grpSp>
        <p:nvGrpSpPr>
          <p:cNvPr id="1696" name="Google Shape;1696;p65"/>
          <p:cNvGrpSpPr/>
          <p:nvPr/>
        </p:nvGrpSpPr>
        <p:grpSpPr>
          <a:xfrm>
            <a:off x="3336925" y="4937125"/>
            <a:ext cx="3017838" cy="1444625"/>
            <a:chOff x="3441" y="3154"/>
            <a:chExt cx="1901" cy="910"/>
          </a:xfrm>
        </p:grpSpPr>
        <p:sp>
          <p:nvSpPr>
            <p:cNvPr id="1697" name="Google Shape;1697;p65"/>
            <p:cNvSpPr/>
            <p:nvPr/>
          </p:nvSpPr>
          <p:spPr>
            <a:xfrm>
              <a:off x="3449" y="3154"/>
              <a:ext cx="1893" cy="90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698" name="Google Shape;1698;p65"/>
            <p:cNvSpPr txBox="1"/>
            <p:nvPr/>
          </p:nvSpPr>
          <p:spPr>
            <a:xfrm>
              <a:off x="3441" y="3175"/>
              <a:ext cx="1867" cy="2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MAC addr   interface    TTL</a:t>
              </a:r>
              <a:endParaRPr/>
            </a:p>
          </p:txBody>
        </p:sp>
        <p:cxnSp>
          <p:nvCxnSpPr>
            <p:cNvPr id="1699" name="Google Shape;1699;p65"/>
            <p:cNvCxnSpPr/>
            <p:nvPr/>
          </p:nvCxnSpPr>
          <p:spPr>
            <a:xfrm>
              <a:off x="4226" y="3154"/>
              <a:ext cx="0" cy="907"/>
            </a:xfrm>
            <a:prstGeom prst="straightConnector1">
              <a:avLst/>
            </a:prstGeom>
            <a:noFill/>
            <a:ln w="9525" cap="flat" cmpd="sng">
              <a:solidFill>
                <a:schemeClr val="dk1"/>
              </a:solidFill>
              <a:prstDash val="solid"/>
              <a:round/>
              <a:headEnd type="none" w="med" len="med"/>
              <a:tailEnd type="none" w="med" len="med"/>
            </a:ln>
          </p:spPr>
        </p:cxnSp>
        <p:cxnSp>
          <p:nvCxnSpPr>
            <p:cNvPr id="1700" name="Google Shape;1700;p65"/>
            <p:cNvCxnSpPr/>
            <p:nvPr/>
          </p:nvCxnSpPr>
          <p:spPr>
            <a:xfrm>
              <a:off x="4963" y="3157"/>
              <a:ext cx="0" cy="907"/>
            </a:xfrm>
            <a:prstGeom prst="straightConnector1">
              <a:avLst/>
            </a:prstGeom>
            <a:noFill/>
            <a:ln w="9525" cap="flat" cmpd="sng">
              <a:solidFill>
                <a:schemeClr val="dk1"/>
              </a:solidFill>
              <a:prstDash val="solid"/>
              <a:round/>
              <a:headEnd type="none" w="med" len="med"/>
              <a:tailEnd type="none" w="med" len="med"/>
            </a:ln>
          </p:spPr>
        </p:cxnSp>
        <p:cxnSp>
          <p:nvCxnSpPr>
            <p:cNvPr id="1701" name="Google Shape;1701;p65"/>
            <p:cNvCxnSpPr/>
            <p:nvPr/>
          </p:nvCxnSpPr>
          <p:spPr>
            <a:xfrm>
              <a:off x="3452" y="3397"/>
              <a:ext cx="1886" cy="0"/>
            </a:xfrm>
            <a:prstGeom prst="straightConnector1">
              <a:avLst/>
            </a:prstGeom>
            <a:noFill/>
            <a:ln w="9525" cap="flat" cmpd="sng">
              <a:solidFill>
                <a:schemeClr val="dk1"/>
              </a:solidFill>
              <a:prstDash val="solid"/>
              <a:round/>
              <a:headEnd type="none" w="med" len="med"/>
              <a:tailEnd type="none" w="med" len="med"/>
            </a:ln>
          </p:spPr>
        </p:cxnSp>
      </p:grpSp>
      <p:sp>
        <p:nvSpPr>
          <p:cNvPr id="1702" name="Google Shape;1702;p65"/>
          <p:cNvSpPr txBox="1"/>
          <p:nvPr/>
        </p:nvSpPr>
        <p:spPr>
          <a:xfrm>
            <a:off x="6437313" y="5326063"/>
            <a:ext cx="1778000" cy="64611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i="1">
                <a:solidFill>
                  <a:srgbClr val="000000"/>
                </a:solidFill>
                <a:latin typeface="Arial"/>
                <a:ea typeface="Arial"/>
                <a:cs typeface="Arial"/>
                <a:sym typeface="Arial"/>
              </a:rPr>
              <a:t>switch table </a:t>
            </a:r>
            <a:endParaRPr/>
          </a:p>
          <a:p>
            <a:pPr marL="0" marR="0" lvl="0" indent="0" algn="ctr" rtl="0">
              <a:spcBef>
                <a:spcPts val="0"/>
              </a:spcBef>
              <a:spcAft>
                <a:spcPts val="0"/>
              </a:spcAft>
              <a:buNone/>
            </a:pPr>
            <a:r>
              <a:rPr lang="en-US" sz="1800" i="1">
                <a:solidFill>
                  <a:srgbClr val="000000"/>
                </a:solidFill>
                <a:latin typeface="Arial"/>
                <a:ea typeface="Arial"/>
                <a:cs typeface="Arial"/>
                <a:sym typeface="Arial"/>
              </a:rPr>
              <a:t>(initially empty)</a:t>
            </a:r>
            <a:endParaRPr/>
          </a:p>
        </p:txBody>
      </p:sp>
      <p:grpSp>
        <p:nvGrpSpPr>
          <p:cNvPr id="1703" name="Google Shape;1703;p65"/>
          <p:cNvGrpSpPr/>
          <p:nvPr/>
        </p:nvGrpSpPr>
        <p:grpSpPr>
          <a:xfrm>
            <a:off x="3771900" y="5370513"/>
            <a:ext cx="2471738" cy="376237"/>
            <a:chOff x="2376" y="3383"/>
            <a:chExt cx="1557" cy="237"/>
          </a:xfrm>
        </p:grpSpPr>
        <p:sp>
          <p:nvSpPr>
            <p:cNvPr id="1704" name="Google Shape;1704;p65"/>
            <p:cNvSpPr txBox="1"/>
            <p:nvPr/>
          </p:nvSpPr>
          <p:spPr>
            <a:xfrm>
              <a:off x="2376" y="3388"/>
              <a:ext cx="221" cy="2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rgbClr val="000000"/>
                  </a:solidFill>
                  <a:latin typeface="Arial"/>
                  <a:ea typeface="Arial"/>
                  <a:cs typeface="Arial"/>
                  <a:sym typeface="Arial"/>
                </a:rPr>
                <a:t>A</a:t>
              </a:r>
              <a:endParaRPr/>
            </a:p>
          </p:txBody>
        </p:sp>
        <p:sp>
          <p:nvSpPr>
            <p:cNvPr id="1705" name="Google Shape;1705;p65"/>
            <p:cNvSpPr txBox="1"/>
            <p:nvPr/>
          </p:nvSpPr>
          <p:spPr>
            <a:xfrm>
              <a:off x="3133" y="3387"/>
              <a:ext cx="197" cy="2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rgbClr val="000000"/>
                  </a:solidFill>
                  <a:latin typeface="Arial"/>
                  <a:ea typeface="Arial"/>
                  <a:cs typeface="Arial"/>
                  <a:sym typeface="Arial"/>
                </a:rPr>
                <a:t>1</a:t>
              </a:r>
              <a:endParaRPr/>
            </a:p>
          </p:txBody>
        </p:sp>
        <p:sp>
          <p:nvSpPr>
            <p:cNvPr id="1706" name="Google Shape;1706;p65"/>
            <p:cNvSpPr txBox="1"/>
            <p:nvPr/>
          </p:nvSpPr>
          <p:spPr>
            <a:xfrm>
              <a:off x="3655" y="3383"/>
              <a:ext cx="278" cy="2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rgbClr val="000000"/>
                  </a:solidFill>
                  <a:latin typeface="Arial"/>
                  <a:ea typeface="Arial"/>
                  <a:cs typeface="Arial"/>
                  <a:sym typeface="Arial"/>
                </a:rPr>
                <a:t>60</a:t>
              </a:r>
              <a:endParaRPr/>
            </a:p>
          </p:txBody>
        </p:sp>
      </p:grpSp>
      <p:grpSp>
        <p:nvGrpSpPr>
          <p:cNvPr id="1707" name="Google Shape;1707;p65"/>
          <p:cNvGrpSpPr/>
          <p:nvPr/>
        </p:nvGrpSpPr>
        <p:grpSpPr>
          <a:xfrm>
            <a:off x="5799138" y="2881313"/>
            <a:ext cx="1428750" cy="369887"/>
            <a:chOff x="1750" y="3514"/>
            <a:chExt cx="900" cy="233"/>
          </a:xfrm>
        </p:grpSpPr>
        <p:sp>
          <p:nvSpPr>
            <p:cNvPr id="1708" name="Google Shape;1708;p65"/>
            <p:cNvSpPr/>
            <p:nvPr/>
          </p:nvSpPr>
          <p:spPr>
            <a:xfrm>
              <a:off x="1771" y="3542"/>
              <a:ext cx="879" cy="166"/>
            </a:xfrm>
            <a:prstGeom prst="rect">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709" name="Google Shape;1709;p65"/>
            <p:cNvSpPr txBox="1"/>
            <p:nvPr/>
          </p:nvSpPr>
          <p:spPr>
            <a:xfrm>
              <a:off x="1750" y="3514"/>
              <a:ext cx="356" cy="2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FFFF"/>
                  </a:solidFill>
                  <a:latin typeface="Arial"/>
                  <a:ea typeface="Arial"/>
                  <a:cs typeface="Arial"/>
                  <a:sym typeface="Arial"/>
                </a:rPr>
                <a:t>A A’</a:t>
              </a:r>
              <a:endParaRPr sz="1800" i="0">
                <a:solidFill>
                  <a:srgbClr val="FFFFFF"/>
                </a:solidFill>
                <a:latin typeface="Arial"/>
                <a:ea typeface="Arial"/>
                <a:cs typeface="Arial"/>
                <a:sym typeface="Arial"/>
              </a:endParaRPr>
            </a:p>
          </p:txBody>
        </p:sp>
        <p:cxnSp>
          <p:nvCxnSpPr>
            <p:cNvPr id="1710" name="Google Shape;1710;p65"/>
            <p:cNvCxnSpPr/>
            <p:nvPr/>
          </p:nvCxnSpPr>
          <p:spPr>
            <a:xfrm>
              <a:off x="1936" y="3535"/>
              <a:ext cx="0" cy="166"/>
            </a:xfrm>
            <a:prstGeom prst="straightConnector1">
              <a:avLst/>
            </a:prstGeom>
            <a:noFill/>
            <a:ln w="9525" cap="flat" cmpd="sng">
              <a:solidFill>
                <a:schemeClr val="dk1"/>
              </a:solidFill>
              <a:prstDash val="solid"/>
              <a:round/>
              <a:headEnd type="none" w="med" len="med"/>
              <a:tailEnd type="none" w="med" len="med"/>
            </a:ln>
          </p:spPr>
        </p:cxnSp>
        <p:cxnSp>
          <p:nvCxnSpPr>
            <p:cNvPr id="1711" name="Google Shape;1711;p65"/>
            <p:cNvCxnSpPr/>
            <p:nvPr/>
          </p:nvCxnSpPr>
          <p:spPr>
            <a:xfrm>
              <a:off x="2116" y="3540"/>
              <a:ext cx="0" cy="166"/>
            </a:xfrm>
            <a:prstGeom prst="straightConnector1">
              <a:avLst/>
            </a:prstGeom>
            <a:noFill/>
            <a:ln w="9525" cap="flat" cmpd="sng">
              <a:solidFill>
                <a:schemeClr val="dk1"/>
              </a:solidFill>
              <a:prstDash val="solid"/>
              <a:round/>
              <a:headEnd type="none" w="med" len="med"/>
              <a:tailEnd type="none" w="med" len="med"/>
            </a:ln>
          </p:spPr>
        </p:cxnSp>
      </p:grpSp>
      <p:grpSp>
        <p:nvGrpSpPr>
          <p:cNvPr id="1712" name="Google Shape;1712;p65"/>
          <p:cNvGrpSpPr/>
          <p:nvPr/>
        </p:nvGrpSpPr>
        <p:grpSpPr>
          <a:xfrm>
            <a:off x="5799138" y="2879725"/>
            <a:ext cx="1428750" cy="369888"/>
            <a:chOff x="1750" y="3514"/>
            <a:chExt cx="900" cy="233"/>
          </a:xfrm>
        </p:grpSpPr>
        <p:sp>
          <p:nvSpPr>
            <p:cNvPr id="1713" name="Google Shape;1713;p65"/>
            <p:cNvSpPr/>
            <p:nvPr/>
          </p:nvSpPr>
          <p:spPr>
            <a:xfrm>
              <a:off x="1771" y="3542"/>
              <a:ext cx="879" cy="166"/>
            </a:xfrm>
            <a:prstGeom prst="rect">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714" name="Google Shape;1714;p65"/>
            <p:cNvSpPr txBox="1"/>
            <p:nvPr/>
          </p:nvSpPr>
          <p:spPr>
            <a:xfrm>
              <a:off x="1750" y="3514"/>
              <a:ext cx="356" cy="2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FFFF"/>
                  </a:solidFill>
                  <a:latin typeface="Arial"/>
                  <a:ea typeface="Arial"/>
                  <a:cs typeface="Arial"/>
                  <a:sym typeface="Arial"/>
                </a:rPr>
                <a:t>A A’</a:t>
              </a:r>
              <a:endParaRPr sz="1800" i="0">
                <a:solidFill>
                  <a:srgbClr val="FFFFFF"/>
                </a:solidFill>
                <a:latin typeface="Arial"/>
                <a:ea typeface="Arial"/>
                <a:cs typeface="Arial"/>
                <a:sym typeface="Arial"/>
              </a:endParaRPr>
            </a:p>
          </p:txBody>
        </p:sp>
        <p:cxnSp>
          <p:nvCxnSpPr>
            <p:cNvPr id="1715" name="Google Shape;1715;p65"/>
            <p:cNvCxnSpPr/>
            <p:nvPr/>
          </p:nvCxnSpPr>
          <p:spPr>
            <a:xfrm>
              <a:off x="1936" y="3535"/>
              <a:ext cx="0" cy="166"/>
            </a:xfrm>
            <a:prstGeom prst="straightConnector1">
              <a:avLst/>
            </a:prstGeom>
            <a:noFill/>
            <a:ln w="9525" cap="flat" cmpd="sng">
              <a:solidFill>
                <a:schemeClr val="dk1"/>
              </a:solidFill>
              <a:prstDash val="solid"/>
              <a:round/>
              <a:headEnd type="none" w="med" len="med"/>
              <a:tailEnd type="none" w="med" len="med"/>
            </a:ln>
          </p:spPr>
        </p:cxnSp>
        <p:cxnSp>
          <p:nvCxnSpPr>
            <p:cNvPr id="1716" name="Google Shape;1716;p65"/>
            <p:cNvCxnSpPr/>
            <p:nvPr/>
          </p:nvCxnSpPr>
          <p:spPr>
            <a:xfrm>
              <a:off x="2116" y="3540"/>
              <a:ext cx="0" cy="166"/>
            </a:xfrm>
            <a:prstGeom prst="straightConnector1">
              <a:avLst/>
            </a:prstGeom>
            <a:noFill/>
            <a:ln w="9525" cap="flat" cmpd="sng">
              <a:solidFill>
                <a:schemeClr val="dk1"/>
              </a:solidFill>
              <a:prstDash val="solid"/>
              <a:round/>
              <a:headEnd type="none" w="med" len="med"/>
              <a:tailEnd type="none" w="med" len="med"/>
            </a:ln>
          </p:spPr>
        </p:cxnSp>
      </p:grpSp>
      <p:grpSp>
        <p:nvGrpSpPr>
          <p:cNvPr id="1717" name="Google Shape;1717;p65"/>
          <p:cNvGrpSpPr/>
          <p:nvPr/>
        </p:nvGrpSpPr>
        <p:grpSpPr>
          <a:xfrm>
            <a:off x="5799138" y="2882900"/>
            <a:ext cx="1428750" cy="369888"/>
            <a:chOff x="1750" y="3514"/>
            <a:chExt cx="900" cy="233"/>
          </a:xfrm>
        </p:grpSpPr>
        <p:sp>
          <p:nvSpPr>
            <p:cNvPr id="1718" name="Google Shape;1718;p65"/>
            <p:cNvSpPr/>
            <p:nvPr/>
          </p:nvSpPr>
          <p:spPr>
            <a:xfrm>
              <a:off x="1771" y="3542"/>
              <a:ext cx="879" cy="166"/>
            </a:xfrm>
            <a:prstGeom prst="rect">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719" name="Google Shape;1719;p65"/>
            <p:cNvSpPr txBox="1"/>
            <p:nvPr/>
          </p:nvSpPr>
          <p:spPr>
            <a:xfrm>
              <a:off x="1750" y="3514"/>
              <a:ext cx="356" cy="2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FFFF"/>
                  </a:solidFill>
                  <a:latin typeface="Arial"/>
                  <a:ea typeface="Arial"/>
                  <a:cs typeface="Arial"/>
                  <a:sym typeface="Arial"/>
                </a:rPr>
                <a:t>A A’</a:t>
              </a:r>
              <a:endParaRPr sz="1800" i="0">
                <a:solidFill>
                  <a:srgbClr val="FFFFFF"/>
                </a:solidFill>
                <a:latin typeface="Arial"/>
                <a:ea typeface="Arial"/>
                <a:cs typeface="Arial"/>
                <a:sym typeface="Arial"/>
              </a:endParaRPr>
            </a:p>
          </p:txBody>
        </p:sp>
        <p:cxnSp>
          <p:nvCxnSpPr>
            <p:cNvPr id="1720" name="Google Shape;1720;p65"/>
            <p:cNvCxnSpPr/>
            <p:nvPr/>
          </p:nvCxnSpPr>
          <p:spPr>
            <a:xfrm>
              <a:off x="1936" y="3535"/>
              <a:ext cx="0" cy="166"/>
            </a:xfrm>
            <a:prstGeom prst="straightConnector1">
              <a:avLst/>
            </a:prstGeom>
            <a:noFill/>
            <a:ln w="9525" cap="flat" cmpd="sng">
              <a:solidFill>
                <a:schemeClr val="dk1"/>
              </a:solidFill>
              <a:prstDash val="solid"/>
              <a:round/>
              <a:headEnd type="none" w="med" len="med"/>
              <a:tailEnd type="none" w="med" len="med"/>
            </a:ln>
          </p:spPr>
        </p:cxnSp>
        <p:cxnSp>
          <p:nvCxnSpPr>
            <p:cNvPr id="1721" name="Google Shape;1721;p65"/>
            <p:cNvCxnSpPr/>
            <p:nvPr/>
          </p:nvCxnSpPr>
          <p:spPr>
            <a:xfrm>
              <a:off x="2116" y="3540"/>
              <a:ext cx="0" cy="166"/>
            </a:xfrm>
            <a:prstGeom prst="straightConnector1">
              <a:avLst/>
            </a:prstGeom>
            <a:noFill/>
            <a:ln w="9525" cap="flat" cmpd="sng">
              <a:solidFill>
                <a:schemeClr val="dk1"/>
              </a:solidFill>
              <a:prstDash val="solid"/>
              <a:round/>
              <a:headEnd type="none" w="med" len="med"/>
              <a:tailEnd type="none" w="med" len="med"/>
            </a:ln>
          </p:spPr>
        </p:cxnSp>
      </p:grpSp>
      <p:grpSp>
        <p:nvGrpSpPr>
          <p:cNvPr id="1722" name="Google Shape;1722;p65"/>
          <p:cNvGrpSpPr/>
          <p:nvPr/>
        </p:nvGrpSpPr>
        <p:grpSpPr>
          <a:xfrm>
            <a:off x="5799138" y="2882900"/>
            <a:ext cx="1428750" cy="369888"/>
            <a:chOff x="1750" y="3514"/>
            <a:chExt cx="900" cy="233"/>
          </a:xfrm>
        </p:grpSpPr>
        <p:sp>
          <p:nvSpPr>
            <p:cNvPr id="1723" name="Google Shape;1723;p65"/>
            <p:cNvSpPr/>
            <p:nvPr/>
          </p:nvSpPr>
          <p:spPr>
            <a:xfrm>
              <a:off x="1771" y="3542"/>
              <a:ext cx="879" cy="166"/>
            </a:xfrm>
            <a:prstGeom prst="rect">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724" name="Google Shape;1724;p65"/>
            <p:cNvSpPr txBox="1"/>
            <p:nvPr/>
          </p:nvSpPr>
          <p:spPr>
            <a:xfrm>
              <a:off x="1750" y="3514"/>
              <a:ext cx="356" cy="2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FFFF"/>
                  </a:solidFill>
                  <a:latin typeface="Arial"/>
                  <a:ea typeface="Arial"/>
                  <a:cs typeface="Arial"/>
                  <a:sym typeface="Arial"/>
                </a:rPr>
                <a:t>A A’</a:t>
              </a:r>
              <a:endParaRPr sz="1800" i="0">
                <a:solidFill>
                  <a:srgbClr val="FFFFFF"/>
                </a:solidFill>
                <a:latin typeface="Arial"/>
                <a:ea typeface="Arial"/>
                <a:cs typeface="Arial"/>
                <a:sym typeface="Arial"/>
              </a:endParaRPr>
            </a:p>
          </p:txBody>
        </p:sp>
        <p:cxnSp>
          <p:nvCxnSpPr>
            <p:cNvPr id="1725" name="Google Shape;1725;p65"/>
            <p:cNvCxnSpPr/>
            <p:nvPr/>
          </p:nvCxnSpPr>
          <p:spPr>
            <a:xfrm>
              <a:off x="1936" y="3535"/>
              <a:ext cx="0" cy="166"/>
            </a:xfrm>
            <a:prstGeom prst="straightConnector1">
              <a:avLst/>
            </a:prstGeom>
            <a:noFill/>
            <a:ln w="9525" cap="flat" cmpd="sng">
              <a:solidFill>
                <a:schemeClr val="dk1"/>
              </a:solidFill>
              <a:prstDash val="solid"/>
              <a:round/>
              <a:headEnd type="none" w="med" len="med"/>
              <a:tailEnd type="none" w="med" len="med"/>
            </a:ln>
          </p:spPr>
        </p:cxnSp>
        <p:cxnSp>
          <p:nvCxnSpPr>
            <p:cNvPr id="1726" name="Google Shape;1726;p65"/>
            <p:cNvCxnSpPr/>
            <p:nvPr/>
          </p:nvCxnSpPr>
          <p:spPr>
            <a:xfrm>
              <a:off x="2116" y="3540"/>
              <a:ext cx="0" cy="166"/>
            </a:xfrm>
            <a:prstGeom prst="straightConnector1">
              <a:avLst/>
            </a:prstGeom>
            <a:noFill/>
            <a:ln w="9525" cap="flat" cmpd="sng">
              <a:solidFill>
                <a:schemeClr val="dk1"/>
              </a:solidFill>
              <a:prstDash val="solid"/>
              <a:round/>
              <a:headEnd type="none" w="med" len="med"/>
              <a:tailEnd type="none" w="med" len="med"/>
            </a:ln>
          </p:spPr>
        </p:cxnSp>
      </p:grpSp>
      <p:grpSp>
        <p:nvGrpSpPr>
          <p:cNvPr id="1727" name="Google Shape;1727;p65"/>
          <p:cNvGrpSpPr/>
          <p:nvPr/>
        </p:nvGrpSpPr>
        <p:grpSpPr>
          <a:xfrm>
            <a:off x="5795963" y="2879725"/>
            <a:ext cx="1428750" cy="369888"/>
            <a:chOff x="1750" y="3514"/>
            <a:chExt cx="900" cy="233"/>
          </a:xfrm>
        </p:grpSpPr>
        <p:sp>
          <p:nvSpPr>
            <p:cNvPr id="1728" name="Google Shape;1728;p65"/>
            <p:cNvSpPr/>
            <p:nvPr/>
          </p:nvSpPr>
          <p:spPr>
            <a:xfrm>
              <a:off x="1771" y="3542"/>
              <a:ext cx="879" cy="166"/>
            </a:xfrm>
            <a:prstGeom prst="rect">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729" name="Google Shape;1729;p65"/>
            <p:cNvSpPr txBox="1"/>
            <p:nvPr/>
          </p:nvSpPr>
          <p:spPr>
            <a:xfrm>
              <a:off x="1750" y="3514"/>
              <a:ext cx="356" cy="2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FFFF"/>
                  </a:solidFill>
                  <a:latin typeface="Arial"/>
                  <a:ea typeface="Arial"/>
                  <a:cs typeface="Arial"/>
                  <a:sym typeface="Arial"/>
                </a:rPr>
                <a:t>A A’</a:t>
              </a:r>
              <a:endParaRPr sz="1800" i="0">
                <a:solidFill>
                  <a:srgbClr val="FFFFFF"/>
                </a:solidFill>
                <a:latin typeface="Arial"/>
                <a:ea typeface="Arial"/>
                <a:cs typeface="Arial"/>
                <a:sym typeface="Arial"/>
              </a:endParaRPr>
            </a:p>
          </p:txBody>
        </p:sp>
        <p:cxnSp>
          <p:nvCxnSpPr>
            <p:cNvPr id="1730" name="Google Shape;1730;p65"/>
            <p:cNvCxnSpPr/>
            <p:nvPr/>
          </p:nvCxnSpPr>
          <p:spPr>
            <a:xfrm>
              <a:off x="1936" y="3535"/>
              <a:ext cx="0" cy="166"/>
            </a:xfrm>
            <a:prstGeom prst="straightConnector1">
              <a:avLst/>
            </a:prstGeom>
            <a:noFill/>
            <a:ln w="9525" cap="flat" cmpd="sng">
              <a:solidFill>
                <a:schemeClr val="dk1"/>
              </a:solidFill>
              <a:prstDash val="solid"/>
              <a:round/>
              <a:headEnd type="none" w="med" len="med"/>
              <a:tailEnd type="none" w="med" len="med"/>
            </a:ln>
          </p:spPr>
        </p:cxnSp>
        <p:cxnSp>
          <p:nvCxnSpPr>
            <p:cNvPr id="1731" name="Google Shape;1731;p65"/>
            <p:cNvCxnSpPr/>
            <p:nvPr/>
          </p:nvCxnSpPr>
          <p:spPr>
            <a:xfrm>
              <a:off x="2116" y="3540"/>
              <a:ext cx="0" cy="166"/>
            </a:xfrm>
            <a:prstGeom prst="straightConnector1">
              <a:avLst/>
            </a:prstGeom>
            <a:noFill/>
            <a:ln w="9525" cap="flat" cmpd="sng">
              <a:solidFill>
                <a:schemeClr val="dk1"/>
              </a:solidFill>
              <a:prstDash val="solid"/>
              <a:round/>
              <a:headEnd type="none" w="med" len="med"/>
              <a:tailEnd type="none" w="med" len="med"/>
            </a:ln>
          </p:spPr>
        </p:cxnSp>
      </p:grpSp>
      <p:sp>
        <p:nvSpPr>
          <p:cNvPr id="1732" name="Google Shape;1732;p65"/>
          <p:cNvSpPr txBox="1">
            <a:spLocks noGrp="1"/>
          </p:cNvSpPr>
          <p:nvPr>
            <p:ph type="body" idx="1"/>
          </p:nvPr>
        </p:nvSpPr>
        <p:spPr>
          <a:xfrm>
            <a:off x="285750" y="1508125"/>
            <a:ext cx="4044950" cy="9445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99"/>
              </a:buClr>
              <a:buSzPts val="1820"/>
              <a:buFont typeface="Noto Sans Symbols"/>
              <a:buChar char="❖"/>
            </a:pPr>
            <a:r>
              <a:rPr lang="en-US" sz="2800" b="0" i="0" u="none" strike="noStrike" cap="none" dirty="0">
                <a:solidFill>
                  <a:schemeClr val="dk1"/>
                </a:solidFill>
                <a:latin typeface="Cabin"/>
                <a:ea typeface="Cabin"/>
                <a:cs typeface="Cabin"/>
                <a:sym typeface="Cabin"/>
              </a:rPr>
              <a:t>frame destination, A’, location unknown:</a:t>
            </a:r>
            <a:endParaRPr sz="2800" b="0" i="1" u="none" strike="noStrike" cap="none" dirty="0">
              <a:solidFill>
                <a:schemeClr val="dk1"/>
              </a:solidFill>
              <a:latin typeface="Cabin"/>
              <a:ea typeface="Cabin"/>
              <a:cs typeface="Cabin"/>
              <a:sym typeface="Cabin"/>
            </a:endParaRPr>
          </a:p>
        </p:txBody>
      </p:sp>
      <p:sp>
        <p:nvSpPr>
          <p:cNvPr id="1733" name="Google Shape;1733;p65"/>
          <p:cNvSpPr txBox="1"/>
          <p:nvPr/>
        </p:nvSpPr>
        <p:spPr>
          <a:xfrm>
            <a:off x="3349625" y="1847850"/>
            <a:ext cx="932398" cy="5222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i="1" dirty="0">
                <a:solidFill>
                  <a:srgbClr val="CC0000"/>
                </a:solidFill>
                <a:latin typeface="Cabin"/>
                <a:ea typeface="Cabin"/>
                <a:cs typeface="Cabin"/>
                <a:sym typeface="Cabin"/>
              </a:rPr>
              <a:t>flood</a:t>
            </a:r>
            <a:endParaRPr dirty="0"/>
          </a:p>
        </p:txBody>
      </p:sp>
      <p:grpSp>
        <p:nvGrpSpPr>
          <p:cNvPr id="1734" name="Google Shape;1734;p65"/>
          <p:cNvGrpSpPr/>
          <p:nvPr/>
        </p:nvGrpSpPr>
        <p:grpSpPr>
          <a:xfrm>
            <a:off x="6130925" y="3981450"/>
            <a:ext cx="1428750" cy="369888"/>
            <a:chOff x="730" y="2472"/>
            <a:chExt cx="900" cy="233"/>
          </a:xfrm>
        </p:grpSpPr>
        <p:sp>
          <p:nvSpPr>
            <p:cNvPr id="1735" name="Google Shape;1735;p65"/>
            <p:cNvSpPr/>
            <p:nvPr/>
          </p:nvSpPr>
          <p:spPr>
            <a:xfrm>
              <a:off x="751" y="2500"/>
              <a:ext cx="879" cy="166"/>
            </a:xfrm>
            <a:prstGeom prst="rect">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736" name="Google Shape;1736;p65"/>
            <p:cNvSpPr txBox="1"/>
            <p:nvPr/>
          </p:nvSpPr>
          <p:spPr>
            <a:xfrm>
              <a:off x="730" y="2472"/>
              <a:ext cx="359" cy="2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FFFFFF"/>
                  </a:solidFill>
                  <a:latin typeface="Arial"/>
                  <a:ea typeface="Arial"/>
                  <a:cs typeface="Arial"/>
                  <a:sym typeface="Arial"/>
                </a:rPr>
                <a:t>A’ A</a:t>
              </a:r>
              <a:endParaRPr sz="1800" i="0">
                <a:solidFill>
                  <a:srgbClr val="FFFFFF"/>
                </a:solidFill>
                <a:latin typeface="Arial"/>
                <a:ea typeface="Arial"/>
                <a:cs typeface="Arial"/>
                <a:sym typeface="Arial"/>
              </a:endParaRPr>
            </a:p>
          </p:txBody>
        </p:sp>
        <p:cxnSp>
          <p:nvCxnSpPr>
            <p:cNvPr id="1737" name="Google Shape;1737;p65"/>
            <p:cNvCxnSpPr/>
            <p:nvPr/>
          </p:nvCxnSpPr>
          <p:spPr>
            <a:xfrm>
              <a:off x="937" y="2493"/>
              <a:ext cx="0" cy="166"/>
            </a:xfrm>
            <a:prstGeom prst="straightConnector1">
              <a:avLst/>
            </a:prstGeom>
            <a:noFill/>
            <a:ln w="9525" cap="flat" cmpd="sng">
              <a:solidFill>
                <a:schemeClr val="dk1"/>
              </a:solidFill>
              <a:prstDash val="solid"/>
              <a:round/>
              <a:headEnd type="none" w="med" len="med"/>
              <a:tailEnd type="none" w="med" len="med"/>
            </a:ln>
          </p:spPr>
        </p:cxnSp>
        <p:cxnSp>
          <p:nvCxnSpPr>
            <p:cNvPr id="1738" name="Google Shape;1738;p65"/>
            <p:cNvCxnSpPr/>
            <p:nvPr/>
          </p:nvCxnSpPr>
          <p:spPr>
            <a:xfrm>
              <a:off x="1096" y="2498"/>
              <a:ext cx="0" cy="166"/>
            </a:xfrm>
            <a:prstGeom prst="straightConnector1">
              <a:avLst/>
            </a:prstGeom>
            <a:noFill/>
            <a:ln w="9525" cap="flat" cmpd="sng">
              <a:solidFill>
                <a:schemeClr val="dk1"/>
              </a:solidFill>
              <a:prstDash val="solid"/>
              <a:round/>
              <a:headEnd type="none" w="med" len="med"/>
              <a:tailEnd type="none" w="med" len="med"/>
            </a:ln>
          </p:spPr>
        </p:cxnSp>
      </p:grpSp>
      <p:sp>
        <p:nvSpPr>
          <p:cNvPr id="1739" name="Google Shape;1739;p65"/>
          <p:cNvSpPr/>
          <p:nvPr/>
        </p:nvSpPr>
        <p:spPr>
          <a:xfrm>
            <a:off x="300038" y="2425700"/>
            <a:ext cx="4044950" cy="9445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000099"/>
              </a:buClr>
              <a:buSzPts val="1820"/>
              <a:buFont typeface="Noto Sans Symbols"/>
              <a:buChar char="❖"/>
            </a:pPr>
            <a:r>
              <a:rPr lang="en-US" sz="2800" i="0">
                <a:solidFill>
                  <a:srgbClr val="000000"/>
                </a:solidFill>
                <a:latin typeface="Cabin"/>
                <a:ea typeface="Cabin"/>
                <a:cs typeface="Cabin"/>
                <a:sym typeface="Cabin"/>
              </a:rPr>
              <a:t>destination A location known:</a:t>
            </a:r>
            <a:endParaRPr sz="2800" i="1">
              <a:solidFill>
                <a:srgbClr val="FF0000"/>
              </a:solidFill>
              <a:latin typeface="Cabin"/>
              <a:ea typeface="Cabin"/>
              <a:cs typeface="Cabin"/>
              <a:sym typeface="Cabin"/>
            </a:endParaRPr>
          </a:p>
        </p:txBody>
      </p:sp>
      <p:grpSp>
        <p:nvGrpSpPr>
          <p:cNvPr id="1740" name="Google Shape;1740;p65"/>
          <p:cNvGrpSpPr/>
          <p:nvPr/>
        </p:nvGrpSpPr>
        <p:grpSpPr>
          <a:xfrm>
            <a:off x="3768725" y="5656263"/>
            <a:ext cx="2471738" cy="374650"/>
            <a:chOff x="2376" y="3383"/>
            <a:chExt cx="1557" cy="236"/>
          </a:xfrm>
        </p:grpSpPr>
        <p:sp>
          <p:nvSpPr>
            <p:cNvPr id="1741" name="Google Shape;1741;p65"/>
            <p:cNvSpPr txBox="1"/>
            <p:nvPr/>
          </p:nvSpPr>
          <p:spPr>
            <a:xfrm>
              <a:off x="2376" y="3388"/>
              <a:ext cx="247" cy="2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rgbClr val="000000"/>
                  </a:solidFill>
                  <a:latin typeface="Arial"/>
                  <a:ea typeface="Arial"/>
                  <a:cs typeface="Arial"/>
                  <a:sym typeface="Arial"/>
                </a:rPr>
                <a:t>A’</a:t>
              </a:r>
              <a:endParaRPr sz="1800" i="1">
                <a:solidFill>
                  <a:srgbClr val="000000"/>
                </a:solidFill>
                <a:latin typeface="Arial"/>
                <a:ea typeface="Arial"/>
                <a:cs typeface="Arial"/>
                <a:sym typeface="Arial"/>
              </a:endParaRPr>
            </a:p>
          </p:txBody>
        </p:sp>
        <p:sp>
          <p:nvSpPr>
            <p:cNvPr id="1742" name="Google Shape;1742;p65"/>
            <p:cNvSpPr txBox="1"/>
            <p:nvPr/>
          </p:nvSpPr>
          <p:spPr>
            <a:xfrm>
              <a:off x="3133" y="3387"/>
              <a:ext cx="204" cy="2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rgbClr val="000000"/>
                  </a:solidFill>
                  <a:latin typeface="Arial"/>
                  <a:ea typeface="Arial"/>
                  <a:cs typeface="Arial"/>
                  <a:sym typeface="Arial"/>
                </a:rPr>
                <a:t>4</a:t>
              </a:r>
              <a:endParaRPr/>
            </a:p>
          </p:txBody>
        </p:sp>
        <p:sp>
          <p:nvSpPr>
            <p:cNvPr id="1743" name="Google Shape;1743;p65"/>
            <p:cNvSpPr txBox="1"/>
            <p:nvPr/>
          </p:nvSpPr>
          <p:spPr>
            <a:xfrm>
              <a:off x="3655" y="3383"/>
              <a:ext cx="278" cy="2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rgbClr val="000000"/>
                  </a:solidFill>
                  <a:latin typeface="Arial"/>
                  <a:ea typeface="Arial"/>
                  <a:cs typeface="Arial"/>
                  <a:sym typeface="Arial"/>
                </a:rPr>
                <a:t>60</a:t>
              </a:r>
              <a:endParaRPr/>
            </a:p>
          </p:txBody>
        </p:sp>
      </p:grpSp>
      <p:sp>
        <p:nvSpPr>
          <p:cNvPr id="1744" name="Google Shape;1744;p65"/>
          <p:cNvSpPr/>
          <p:nvPr/>
        </p:nvSpPr>
        <p:spPr>
          <a:xfrm>
            <a:off x="658813" y="2884488"/>
            <a:ext cx="3729037" cy="5318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142"/>
              </a:lnSpc>
              <a:spcBef>
                <a:spcPts val="0"/>
              </a:spcBef>
              <a:spcAft>
                <a:spcPts val="0"/>
              </a:spcAft>
              <a:buClr>
                <a:srgbClr val="000099"/>
              </a:buClr>
              <a:buSzPts val="1820"/>
              <a:buFont typeface="Noto Sans Symbols"/>
              <a:buNone/>
            </a:pPr>
            <a:r>
              <a:rPr lang="en-US" sz="2800" i="1" dirty="0">
                <a:solidFill>
                  <a:srgbClr val="CC0000"/>
                </a:solidFill>
                <a:latin typeface="Cabin"/>
                <a:ea typeface="Cabin"/>
                <a:cs typeface="Cabin"/>
                <a:sym typeface="Cabin"/>
              </a:rPr>
              <a:t>              selectively send </a:t>
            </a:r>
            <a:endParaRPr dirty="0"/>
          </a:p>
          <a:p>
            <a:pPr marL="342900" marR="0" lvl="0" indent="-342900" algn="l" rtl="0">
              <a:lnSpc>
                <a:spcPct val="107142"/>
              </a:lnSpc>
              <a:spcBef>
                <a:spcPts val="560"/>
              </a:spcBef>
              <a:spcAft>
                <a:spcPts val="0"/>
              </a:spcAft>
              <a:buClr>
                <a:srgbClr val="000099"/>
              </a:buClr>
              <a:buSzPts val="1820"/>
              <a:buFont typeface="Noto Sans Symbols"/>
              <a:buNone/>
            </a:pPr>
            <a:r>
              <a:rPr lang="en-US" sz="2800" i="1" dirty="0">
                <a:solidFill>
                  <a:srgbClr val="CC0000"/>
                </a:solidFill>
                <a:latin typeface="Cabin"/>
                <a:ea typeface="Cabin"/>
                <a:cs typeface="Cabin"/>
                <a:sym typeface="Cabin"/>
              </a:rPr>
              <a:t>on just one link</a:t>
            </a:r>
            <a:endParaRPr dirty="0"/>
          </a:p>
        </p:txBody>
      </p:sp>
      <p:pic>
        <p:nvPicPr>
          <p:cNvPr id="1745" name="Google Shape;1745;p65" descr="underline_base"/>
          <p:cNvPicPr preferRelativeResize="0"/>
          <p:nvPr/>
        </p:nvPicPr>
        <p:blipFill rotWithShape="1">
          <a:blip r:embed="rId6">
            <a:alphaModFix/>
          </a:blip>
          <a:srcRect/>
          <a:stretch/>
        </p:blipFill>
        <p:spPr>
          <a:xfrm>
            <a:off x="307975" y="900113"/>
            <a:ext cx="6399213" cy="1730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6"/>
                                        </p:tgtEl>
                                        <p:attrNameLst>
                                          <p:attrName>style.visibility</p:attrName>
                                        </p:attrNameLst>
                                      </p:cBhvr>
                                      <p:to>
                                        <p:strVal val="visible"/>
                                      </p:to>
                                    </p:set>
                                    <p:animEffect transition="in" filter="fade">
                                      <p:cBhvr>
                                        <p:cTn id="7" dur="500"/>
                                        <p:tgtEl>
                                          <p:spTgt spid="168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6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96"/>
                                        </p:tgtEl>
                                        <p:attrNameLst>
                                          <p:attrName>style.visibility</p:attrName>
                                        </p:attrNameLst>
                                      </p:cBhvr>
                                      <p:to>
                                        <p:strVal val="visible"/>
                                      </p:to>
                                    </p:set>
                                    <p:animEffect transition="in" filter="fade">
                                      <p:cBhvr>
                                        <p:cTn id="15" dur="500"/>
                                        <p:tgtEl>
                                          <p:spTgt spid="1696"/>
                                        </p:tgtEl>
                                      </p:cBhvr>
                                    </p:animEffect>
                                  </p:childTnLst>
                                </p:cTn>
                              </p:par>
                              <p:par>
                                <p:cTn id="16" presetID="10" presetClass="entr" presetSubtype="0" fill="hold" nodeType="withEffect">
                                  <p:stCondLst>
                                    <p:cond delay="0"/>
                                  </p:stCondLst>
                                  <p:childTnLst>
                                    <p:set>
                                      <p:cBhvr>
                                        <p:cTn id="17" dur="1" fill="hold">
                                          <p:stCondLst>
                                            <p:cond delay="0"/>
                                          </p:stCondLst>
                                        </p:cTn>
                                        <p:tgtEl>
                                          <p:spTgt spid="1702"/>
                                        </p:tgtEl>
                                        <p:attrNameLst>
                                          <p:attrName>style.visibility</p:attrName>
                                        </p:attrNameLst>
                                      </p:cBhvr>
                                      <p:to>
                                        <p:strVal val="visible"/>
                                      </p:to>
                                    </p:set>
                                    <p:animEffect transition="in" filter="fade">
                                      <p:cBhvr>
                                        <p:cTn id="18" dur="500"/>
                                        <p:tgtEl>
                                          <p:spTgt spid="170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1"/>
                                          </p:stCondLst>
                                        </p:cTn>
                                        <p:tgtEl>
                                          <p:spTgt spid="1691"/>
                                        </p:tgtEl>
                                        <p:attrNameLst>
                                          <p:attrName>style.visibility</p:attrName>
                                        </p:attrNameLst>
                                      </p:cBhvr>
                                      <p:to>
                                        <p:strVal val="hidden"/>
                                      </p:to>
                                    </p:set>
                                  </p:childTnLst>
                                </p:cTn>
                              </p:par>
                            </p:childTnLst>
                          </p:cTn>
                        </p:par>
                        <p:par>
                          <p:cTn id="23" fill="hold">
                            <p:stCondLst>
                              <p:cond delay="1"/>
                            </p:stCondLst>
                            <p:childTnLst>
                              <p:par>
                                <p:cTn id="24" presetID="10" presetClass="entr" presetSubtype="0" fill="hold" nodeType="afterEffect">
                                  <p:stCondLst>
                                    <p:cond delay="0"/>
                                  </p:stCondLst>
                                  <p:childTnLst>
                                    <p:set>
                                      <p:cBhvr>
                                        <p:cTn id="25" dur="1" fill="hold">
                                          <p:stCondLst>
                                            <p:cond delay="0"/>
                                          </p:stCondLst>
                                        </p:cTn>
                                        <p:tgtEl>
                                          <p:spTgt spid="1703"/>
                                        </p:tgtEl>
                                        <p:attrNameLst>
                                          <p:attrName>style.visibility</p:attrName>
                                        </p:attrNameLst>
                                      </p:cBhvr>
                                      <p:to>
                                        <p:strVal val="visible"/>
                                      </p:to>
                                    </p:set>
                                    <p:animEffect transition="in" filter="fade">
                                      <p:cBhvr>
                                        <p:cTn id="26" dur="500"/>
                                        <p:tgtEl>
                                          <p:spTgt spid="1703"/>
                                        </p:tgtEl>
                                      </p:cBhvr>
                                    </p:animEffect>
                                  </p:childTnLst>
                                </p:cTn>
                              </p:par>
                            </p:childTnLst>
                          </p:cTn>
                        </p:par>
                        <p:par>
                          <p:cTn id="27" fill="hold">
                            <p:stCondLst>
                              <p:cond delay="501"/>
                            </p:stCondLst>
                            <p:childTnLst>
                              <p:par>
                                <p:cTn id="28" presetID="1" presetClass="entr" presetSubtype="0" fill="hold" nodeType="afterEffect">
                                  <p:stCondLst>
                                    <p:cond delay="0"/>
                                  </p:stCondLst>
                                  <p:childTnLst>
                                    <p:set>
                                      <p:cBhvr>
                                        <p:cTn id="29" dur="1" fill="hold">
                                          <p:stCondLst>
                                            <p:cond delay="0"/>
                                          </p:stCondLst>
                                        </p:cTn>
                                        <p:tgtEl>
                                          <p:spTgt spid="1732">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733"/>
                                        </p:tgtEl>
                                        <p:attrNameLst>
                                          <p:attrName>style.visibility</p:attrName>
                                        </p:attrNameLst>
                                      </p:cBhvr>
                                      <p:to>
                                        <p:strVal val="visible"/>
                                      </p:to>
                                    </p:set>
                                  </p:childTnLst>
                                </p:cTn>
                              </p:par>
                              <p:par>
                                <p:cTn id="34" presetID="1" presetClass="exit" presetSubtype="0" fill="hold" nodeType="withEffect">
                                  <p:stCondLst>
                                    <p:cond delay="0"/>
                                  </p:stCondLst>
                                  <p:childTnLst>
                                    <p:set>
                                      <p:cBhvr>
                                        <p:cTn id="35" dur="1" fill="hold">
                                          <p:stCondLst>
                                            <p:cond delay="1"/>
                                          </p:stCondLst>
                                        </p:cTn>
                                        <p:tgtEl>
                                          <p:spTgt spid="1686"/>
                                        </p:tgtEl>
                                        <p:attrNameLst>
                                          <p:attrName>style.visibility</p:attrName>
                                        </p:attrNameLst>
                                      </p:cBhvr>
                                      <p:to>
                                        <p:strVal val="hidden"/>
                                      </p:to>
                                    </p:set>
                                  </p:childTnLst>
                                </p:cTn>
                              </p:par>
                              <p:par>
                                <p:cTn id="36" presetID="1" presetClass="entr" presetSubtype="0" fill="hold" nodeType="withEffect">
                                  <p:stCondLst>
                                    <p:cond delay="0"/>
                                  </p:stCondLst>
                                  <p:childTnLst>
                                    <p:set>
                                      <p:cBhvr>
                                        <p:cTn id="37" dur="1" fill="hold">
                                          <p:stCondLst>
                                            <p:cond delay="0"/>
                                          </p:stCondLst>
                                        </p:cTn>
                                        <p:tgtEl>
                                          <p:spTgt spid="1707"/>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71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71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722"/>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727"/>
                                        </p:tgtEl>
                                        <p:attrNameLst>
                                          <p:attrName>style.visibility</p:attrName>
                                        </p:attrNameLst>
                                      </p:cBhvr>
                                      <p:to>
                                        <p:strVal val="visible"/>
                                      </p:to>
                                    </p:set>
                                  </p:childTnLst>
                                </p:cTn>
                              </p:par>
                            </p:childTnLst>
                          </p:cTn>
                        </p:par>
                        <p:par>
                          <p:cTn id="46" fill="hold">
                            <p:stCondLst>
                              <p:cond delay="1"/>
                            </p:stCondLst>
                            <p:childTnLst>
                              <p:par>
                                <p:cTn id="47" presetID="1" presetClass="exit" presetSubtype="0" fill="hold" nodeType="afterEffect">
                                  <p:stCondLst>
                                    <p:cond delay="0"/>
                                  </p:stCondLst>
                                  <p:childTnLst>
                                    <p:set>
                                      <p:cBhvr>
                                        <p:cTn id="48" dur="1" fill="hold">
                                          <p:stCondLst>
                                            <p:cond delay="1"/>
                                          </p:stCondLst>
                                        </p:cTn>
                                        <p:tgtEl>
                                          <p:spTgt spid="1727"/>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1"/>
                                          </p:stCondLst>
                                        </p:cTn>
                                        <p:tgtEl>
                                          <p:spTgt spid="1722"/>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1"/>
                                          </p:stCondLst>
                                        </p:cTn>
                                        <p:tgtEl>
                                          <p:spTgt spid="1717"/>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1"/>
                                          </p:stCondLst>
                                        </p:cTn>
                                        <p:tgtEl>
                                          <p:spTgt spid="1712"/>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1"/>
                                          </p:stCondLst>
                                        </p:cTn>
                                        <p:tgtEl>
                                          <p:spTgt spid="170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734"/>
                                        </p:tgtEl>
                                        <p:attrNameLst>
                                          <p:attrName>style.visibility</p:attrName>
                                        </p:attrNameLst>
                                      </p:cBhvr>
                                      <p:to>
                                        <p:strVal val="visible"/>
                                      </p:to>
                                    </p:set>
                                    <p:animEffect transition="in" filter="fade">
                                      <p:cBhvr>
                                        <p:cTn id="61" dur="500"/>
                                        <p:tgtEl>
                                          <p:spTgt spid="1734"/>
                                        </p:tgtEl>
                                      </p:cBhvr>
                                    </p:animEffect>
                                  </p:childTnLst>
                                </p:cTn>
                              </p:par>
                            </p:childTnLst>
                          </p:cTn>
                        </p:par>
                        <p:par>
                          <p:cTn id="62" fill="hold">
                            <p:stCondLst>
                              <p:cond delay="500"/>
                            </p:stCondLst>
                            <p:childTnLst>
                              <p:par>
                                <p:cTn id="63" presetID="1" presetClass="entr" presetSubtype="0" fill="hold" nodeType="afterEffect">
                                  <p:stCondLst>
                                    <p:cond delay="0"/>
                                  </p:stCondLst>
                                  <p:childTnLst>
                                    <p:set>
                                      <p:cBhvr>
                                        <p:cTn id="64" dur="1" fill="hold">
                                          <p:stCondLst>
                                            <p:cond delay="0"/>
                                          </p:stCondLst>
                                        </p:cTn>
                                        <p:tgtEl>
                                          <p:spTgt spid="1739">
                                            <p:txEl>
                                              <p:pRg st="0" end="0"/>
                                            </p:txEl>
                                          </p:spTgt>
                                        </p:tgtEl>
                                        <p:attrNameLst>
                                          <p:attrName>style.visibility</p:attrName>
                                        </p:attrNameLst>
                                      </p:cBhvr>
                                      <p:to>
                                        <p:strVal val="visible"/>
                                      </p:to>
                                    </p:set>
                                  </p:childTnLst>
                                </p:cTn>
                              </p:par>
                            </p:childTnLst>
                          </p:cTn>
                        </p:par>
                        <p:par>
                          <p:cTn id="65" fill="hold">
                            <p:stCondLst>
                              <p:cond delay="501"/>
                            </p:stCondLst>
                            <p:childTnLst>
                              <p:par>
                                <p:cTn id="66" presetID="10" presetClass="entr" presetSubtype="0" fill="hold" nodeType="afterEffect">
                                  <p:stCondLst>
                                    <p:cond delay="0"/>
                                  </p:stCondLst>
                                  <p:childTnLst>
                                    <p:set>
                                      <p:cBhvr>
                                        <p:cTn id="67" dur="1" fill="hold">
                                          <p:stCondLst>
                                            <p:cond delay="0"/>
                                          </p:stCondLst>
                                        </p:cTn>
                                        <p:tgtEl>
                                          <p:spTgt spid="1740"/>
                                        </p:tgtEl>
                                        <p:attrNameLst>
                                          <p:attrName>style.visibility</p:attrName>
                                        </p:attrNameLst>
                                      </p:cBhvr>
                                      <p:to>
                                        <p:strVal val="visible"/>
                                      </p:to>
                                    </p:set>
                                    <p:animEffect transition="in" filter="fade">
                                      <p:cBhvr>
                                        <p:cTn id="68" dur="500"/>
                                        <p:tgtEl>
                                          <p:spTgt spid="1740"/>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744">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74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750"/>
        <p:cNvGrpSpPr/>
        <p:nvPr/>
      </p:nvGrpSpPr>
      <p:grpSpPr>
        <a:xfrm>
          <a:off x="0" y="0"/>
          <a:ext cx="0" cy="0"/>
          <a:chOff x="0" y="0"/>
          <a:chExt cx="0" cy="0"/>
        </a:xfrm>
      </p:grpSpPr>
      <p:sp>
        <p:nvSpPr>
          <p:cNvPr id="1751" name="Google Shape;1751;p66"/>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Link Layer</a:t>
            </a:r>
            <a:endParaRPr/>
          </a:p>
        </p:txBody>
      </p:sp>
      <p:sp>
        <p:nvSpPr>
          <p:cNvPr id="1752" name="Google Shape;1752;p66"/>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5-</a:t>
            </a:r>
            <a:fld id="{00000000-1234-1234-1234-123412341234}" type="slidenum">
              <a:rPr lang="en-US" sz="1200" i="0">
                <a:solidFill>
                  <a:srgbClr val="000000"/>
                </a:solidFill>
                <a:latin typeface="Arial"/>
                <a:ea typeface="Arial"/>
                <a:cs typeface="Arial"/>
                <a:sym typeface="Arial"/>
              </a:rPr>
              <a:t>59</a:t>
            </a:fld>
            <a:endParaRPr sz="1200" i="0">
              <a:solidFill>
                <a:srgbClr val="000000"/>
              </a:solidFill>
              <a:latin typeface="Arial"/>
              <a:ea typeface="Arial"/>
              <a:cs typeface="Arial"/>
              <a:sym typeface="Arial"/>
            </a:endParaRPr>
          </a:p>
        </p:txBody>
      </p:sp>
      <p:sp>
        <p:nvSpPr>
          <p:cNvPr id="1753" name="Google Shape;1753;p66"/>
          <p:cNvSpPr txBox="1">
            <a:spLocks noGrp="1"/>
          </p:cNvSpPr>
          <p:nvPr>
            <p:ph type="title"/>
          </p:nvPr>
        </p:nvSpPr>
        <p:spPr>
          <a:xfrm>
            <a:off x="546100" y="0"/>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Interconnecting switches</a:t>
            </a:r>
            <a:endParaRPr/>
          </a:p>
        </p:txBody>
      </p:sp>
      <p:sp>
        <p:nvSpPr>
          <p:cNvPr id="1754" name="Google Shape;1754;p66"/>
          <p:cNvSpPr txBox="1">
            <a:spLocks noGrp="1"/>
          </p:cNvSpPr>
          <p:nvPr>
            <p:ph type="body" idx="1"/>
          </p:nvPr>
        </p:nvSpPr>
        <p:spPr>
          <a:xfrm>
            <a:off x="698500" y="1320800"/>
            <a:ext cx="7881938" cy="6826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1820"/>
              <a:buFont typeface="Noto Sans Symbols"/>
              <a:buChar char="❖"/>
            </a:pPr>
            <a:r>
              <a:rPr lang="en-US" sz="2800" b="0" i="0" u="none" strike="noStrike" cap="none">
                <a:solidFill>
                  <a:schemeClr val="dk1"/>
                </a:solidFill>
                <a:latin typeface="Cabin"/>
                <a:ea typeface="Cabin"/>
                <a:cs typeface="Cabin"/>
                <a:sym typeface="Cabin"/>
              </a:rPr>
              <a:t>switches can be connected together</a:t>
            </a:r>
            <a:endParaRPr/>
          </a:p>
        </p:txBody>
      </p:sp>
      <p:sp>
        <p:nvSpPr>
          <p:cNvPr id="1755" name="Google Shape;1755;p66"/>
          <p:cNvSpPr/>
          <p:nvPr/>
        </p:nvSpPr>
        <p:spPr>
          <a:xfrm>
            <a:off x="690563" y="4535488"/>
            <a:ext cx="7881937" cy="1676400"/>
          </a:xfrm>
          <a:prstGeom prst="rect">
            <a:avLst/>
          </a:prstGeom>
          <a:noFill/>
          <a:ln>
            <a:noFill/>
          </a:ln>
        </p:spPr>
        <p:txBody>
          <a:bodyPr spcFirstLastPara="1" wrap="square" lIns="91425" tIns="45700" rIns="91425" bIns="45700" anchor="t" anchorCtr="0">
            <a:noAutofit/>
          </a:bodyPr>
          <a:lstStyle/>
          <a:p>
            <a:pPr marL="0" marR="0" lvl="0" indent="0" algn="l" rtl="0">
              <a:lnSpc>
                <a:spcPct val="85000"/>
              </a:lnSpc>
              <a:spcBef>
                <a:spcPts val="0"/>
              </a:spcBef>
              <a:spcAft>
                <a:spcPts val="0"/>
              </a:spcAft>
              <a:buNone/>
            </a:pPr>
            <a:r>
              <a:rPr lang="en-US" sz="2800" i="1" u="sng" dirty="0">
                <a:solidFill>
                  <a:srgbClr val="CC0000"/>
                </a:solidFill>
                <a:latin typeface="Cabin"/>
                <a:ea typeface="Cabin"/>
                <a:cs typeface="Cabin"/>
                <a:sym typeface="Cabin"/>
              </a:rPr>
              <a:t>Q:</a:t>
            </a:r>
            <a:r>
              <a:rPr lang="en-US" sz="2800" i="0" dirty="0">
                <a:solidFill>
                  <a:srgbClr val="000000"/>
                </a:solidFill>
                <a:latin typeface="Cabin"/>
                <a:ea typeface="Cabin"/>
                <a:cs typeface="Cabin"/>
                <a:sym typeface="Cabin"/>
              </a:rPr>
              <a:t> sending from A to G - how does S</a:t>
            </a:r>
            <a:r>
              <a:rPr lang="en-US" sz="2800" i="0" baseline="-25000" dirty="0">
                <a:solidFill>
                  <a:srgbClr val="000000"/>
                </a:solidFill>
                <a:latin typeface="Cabin"/>
                <a:ea typeface="Cabin"/>
                <a:cs typeface="Cabin"/>
                <a:sym typeface="Cabin"/>
              </a:rPr>
              <a:t>1</a:t>
            </a:r>
            <a:r>
              <a:rPr lang="en-US" sz="2800" i="0" dirty="0">
                <a:solidFill>
                  <a:srgbClr val="000000"/>
                </a:solidFill>
                <a:latin typeface="Cabin"/>
                <a:ea typeface="Cabin"/>
                <a:cs typeface="Cabin"/>
                <a:sym typeface="Cabin"/>
              </a:rPr>
              <a:t> know to forward frame destined to G via S</a:t>
            </a:r>
            <a:r>
              <a:rPr lang="en-US" sz="2800" i="0" baseline="-25000" dirty="0">
                <a:solidFill>
                  <a:srgbClr val="000000"/>
                </a:solidFill>
                <a:latin typeface="Cabin"/>
                <a:ea typeface="Cabin"/>
                <a:cs typeface="Cabin"/>
                <a:sym typeface="Cabin"/>
              </a:rPr>
              <a:t>4</a:t>
            </a:r>
            <a:r>
              <a:rPr lang="en-US" sz="2800" i="0" dirty="0">
                <a:solidFill>
                  <a:srgbClr val="000000"/>
                </a:solidFill>
                <a:latin typeface="Cabin"/>
                <a:ea typeface="Cabin"/>
                <a:cs typeface="Cabin"/>
                <a:sym typeface="Cabin"/>
              </a:rPr>
              <a:t> and S</a:t>
            </a:r>
            <a:r>
              <a:rPr lang="en-US" sz="2800" i="0" baseline="-25000" dirty="0">
                <a:solidFill>
                  <a:srgbClr val="000000"/>
                </a:solidFill>
                <a:latin typeface="Cabin"/>
                <a:ea typeface="Cabin"/>
                <a:cs typeface="Cabin"/>
                <a:sym typeface="Cabin"/>
              </a:rPr>
              <a:t>3</a:t>
            </a:r>
            <a:r>
              <a:rPr lang="en-US" sz="2800" i="0" dirty="0">
                <a:solidFill>
                  <a:srgbClr val="000000"/>
                </a:solidFill>
                <a:latin typeface="Cabin"/>
                <a:ea typeface="Cabin"/>
                <a:cs typeface="Cabin"/>
                <a:sym typeface="Cabin"/>
              </a:rPr>
              <a:t>?</a:t>
            </a:r>
            <a:endParaRPr dirty="0"/>
          </a:p>
          <a:p>
            <a:pPr marL="342900" marR="0" lvl="0" indent="-342900" algn="l" rtl="0">
              <a:lnSpc>
                <a:spcPct val="85000"/>
              </a:lnSpc>
              <a:spcBef>
                <a:spcPts val="560"/>
              </a:spcBef>
              <a:spcAft>
                <a:spcPts val="0"/>
              </a:spcAft>
              <a:buClr>
                <a:srgbClr val="000099"/>
              </a:buClr>
              <a:buSzPts val="1820"/>
              <a:buFont typeface="Noto Sans Symbols"/>
              <a:buChar char="❖"/>
            </a:pPr>
            <a:r>
              <a:rPr lang="en-US" sz="2800" i="1" u="sng" dirty="0">
                <a:solidFill>
                  <a:srgbClr val="CC0000"/>
                </a:solidFill>
                <a:latin typeface="Cabin"/>
                <a:ea typeface="Cabin"/>
                <a:cs typeface="Cabin"/>
                <a:sym typeface="Cabin"/>
              </a:rPr>
              <a:t>A:</a:t>
            </a:r>
            <a:r>
              <a:rPr lang="en-US" sz="2800" i="0" dirty="0">
                <a:solidFill>
                  <a:srgbClr val="CC0000"/>
                </a:solidFill>
                <a:latin typeface="Cabin"/>
                <a:ea typeface="Cabin"/>
                <a:cs typeface="Cabin"/>
                <a:sym typeface="Cabin"/>
              </a:rPr>
              <a:t> </a:t>
            </a:r>
            <a:r>
              <a:rPr lang="en-US" sz="2800" i="0" dirty="0">
                <a:solidFill>
                  <a:srgbClr val="000000"/>
                </a:solidFill>
                <a:latin typeface="Cabin"/>
                <a:ea typeface="Cabin"/>
                <a:cs typeface="Cabin"/>
                <a:sym typeface="Cabin"/>
              </a:rPr>
              <a:t>self learning! (works </a:t>
            </a:r>
            <a:r>
              <a:rPr lang="en-US" sz="2800" i="1" dirty="0">
                <a:solidFill>
                  <a:srgbClr val="000000"/>
                </a:solidFill>
                <a:latin typeface="Cabin"/>
                <a:ea typeface="Cabin"/>
                <a:cs typeface="Cabin"/>
                <a:sym typeface="Cabin"/>
              </a:rPr>
              <a:t>exactly</a:t>
            </a:r>
            <a:r>
              <a:rPr lang="en-US" sz="2800" i="0" dirty="0">
                <a:solidFill>
                  <a:srgbClr val="000000"/>
                </a:solidFill>
                <a:latin typeface="Cabin"/>
                <a:ea typeface="Cabin"/>
                <a:cs typeface="Cabin"/>
                <a:sym typeface="Cabin"/>
              </a:rPr>
              <a:t> the same as in single-switch case!)</a:t>
            </a:r>
            <a:endParaRPr dirty="0"/>
          </a:p>
        </p:txBody>
      </p:sp>
      <p:grpSp>
        <p:nvGrpSpPr>
          <p:cNvPr id="1756" name="Google Shape;1756;p66"/>
          <p:cNvGrpSpPr/>
          <p:nvPr/>
        </p:nvGrpSpPr>
        <p:grpSpPr>
          <a:xfrm>
            <a:off x="958850" y="2444750"/>
            <a:ext cx="2047875" cy="1358900"/>
            <a:chOff x="958850" y="2444750"/>
            <a:chExt cx="2048416" cy="1358710"/>
          </a:xfrm>
        </p:grpSpPr>
        <p:cxnSp>
          <p:nvCxnSpPr>
            <p:cNvPr id="1757" name="Google Shape;1757;p66"/>
            <p:cNvCxnSpPr/>
            <p:nvPr/>
          </p:nvCxnSpPr>
          <p:spPr>
            <a:xfrm rot="10800000">
              <a:off x="1582903" y="3030456"/>
              <a:ext cx="555772" cy="0"/>
            </a:xfrm>
            <a:prstGeom prst="straightConnector1">
              <a:avLst/>
            </a:prstGeom>
            <a:noFill/>
            <a:ln w="9525" cap="flat" cmpd="sng">
              <a:solidFill>
                <a:schemeClr val="dk1"/>
              </a:solidFill>
              <a:prstDash val="solid"/>
              <a:round/>
              <a:headEnd type="none" w="med" len="med"/>
              <a:tailEnd type="none" w="med" len="med"/>
            </a:ln>
          </p:spPr>
        </p:cxnSp>
        <p:cxnSp>
          <p:nvCxnSpPr>
            <p:cNvPr id="1758" name="Google Shape;1758;p66"/>
            <p:cNvCxnSpPr/>
            <p:nvPr/>
          </p:nvCxnSpPr>
          <p:spPr>
            <a:xfrm flipH="1">
              <a:off x="1970355" y="3078074"/>
              <a:ext cx="271534" cy="314281"/>
            </a:xfrm>
            <a:prstGeom prst="straightConnector1">
              <a:avLst/>
            </a:prstGeom>
            <a:noFill/>
            <a:ln w="9525" cap="flat" cmpd="sng">
              <a:solidFill>
                <a:schemeClr val="dk1"/>
              </a:solidFill>
              <a:prstDash val="solid"/>
              <a:round/>
              <a:headEnd type="none" w="med" len="med"/>
              <a:tailEnd type="none" w="med" len="med"/>
            </a:ln>
          </p:spPr>
        </p:cxnSp>
        <p:cxnSp>
          <p:nvCxnSpPr>
            <p:cNvPr id="1759" name="Google Shape;1759;p66"/>
            <p:cNvCxnSpPr/>
            <p:nvPr/>
          </p:nvCxnSpPr>
          <p:spPr>
            <a:xfrm>
              <a:off x="2389566" y="3106645"/>
              <a:ext cx="73044" cy="295234"/>
            </a:xfrm>
            <a:prstGeom prst="straightConnector1">
              <a:avLst/>
            </a:prstGeom>
            <a:noFill/>
            <a:ln w="9525" cap="flat" cmpd="sng">
              <a:solidFill>
                <a:schemeClr val="dk1"/>
              </a:solidFill>
              <a:prstDash val="solid"/>
              <a:round/>
              <a:headEnd type="none" w="med" len="med"/>
              <a:tailEnd type="none" w="med" len="med"/>
            </a:ln>
          </p:spPr>
        </p:cxnSp>
        <p:sp>
          <p:nvSpPr>
            <p:cNvPr id="1760" name="Google Shape;1760;p66"/>
            <p:cNvSpPr txBox="1"/>
            <p:nvPr/>
          </p:nvSpPr>
          <p:spPr>
            <a:xfrm>
              <a:off x="958850" y="2844744"/>
              <a:ext cx="350931" cy="3666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A</a:t>
              </a:r>
              <a:endParaRPr/>
            </a:p>
          </p:txBody>
        </p:sp>
        <p:sp>
          <p:nvSpPr>
            <p:cNvPr id="1761" name="Google Shape;1761;p66"/>
            <p:cNvSpPr txBox="1"/>
            <p:nvPr/>
          </p:nvSpPr>
          <p:spPr>
            <a:xfrm>
              <a:off x="1408232" y="3306642"/>
              <a:ext cx="338226" cy="3698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B</a:t>
              </a:r>
              <a:endParaRPr/>
            </a:p>
          </p:txBody>
        </p:sp>
        <p:sp>
          <p:nvSpPr>
            <p:cNvPr id="1762" name="Google Shape;1762;p66"/>
            <p:cNvSpPr txBox="1"/>
            <p:nvPr/>
          </p:nvSpPr>
          <p:spPr>
            <a:xfrm>
              <a:off x="2181548" y="2444750"/>
              <a:ext cx="423975" cy="3698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S</a:t>
              </a:r>
              <a:r>
                <a:rPr lang="en-US" sz="1800" i="0" baseline="-25000">
                  <a:solidFill>
                    <a:srgbClr val="000000"/>
                  </a:solidFill>
                  <a:latin typeface="Arial"/>
                  <a:ea typeface="Arial"/>
                  <a:cs typeface="Arial"/>
                  <a:sym typeface="Arial"/>
                </a:rPr>
                <a:t>1</a:t>
              </a:r>
              <a:endParaRPr/>
            </a:p>
          </p:txBody>
        </p:sp>
        <p:sp>
          <p:nvSpPr>
            <p:cNvPr id="1763" name="Google Shape;1763;p66"/>
            <p:cNvSpPr txBox="1"/>
            <p:nvPr/>
          </p:nvSpPr>
          <p:spPr>
            <a:xfrm>
              <a:off x="2656336" y="3298706"/>
              <a:ext cx="350930" cy="3698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C</a:t>
              </a:r>
              <a:endParaRPr/>
            </a:p>
          </p:txBody>
        </p:sp>
        <p:grpSp>
          <p:nvGrpSpPr>
            <p:cNvPr id="1764" name="Google Shape;1764;p66"/>
            <p:cNvGrpSpPr/>
            <p:nvPr/>
          </p:nvGrpSpPr>
          <p:grpSpPr>
            <a:xfrm>
              <a:off x="1127760" y="2834640"/>
              <a:ext cx="568960" cy="481140"/>
              <a:chOff x="-44" y="1473"/>
              <a:chExt cx="981" cy="1105"/>
            </a:xfrm>
          </p:grpSpPr>
          <p:pic>
            <p:nvPicPr>
              <p:cNvPr id="1765" name="Google Shape;1765;p66"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766" name="Google Shape;1766;p66"/>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767" name="Google Shape;1767;p66"/>
            <p:cNvGrpSpPr/>
            <p:nvPr/>
          </p:nvGrpSpPr>
          <p:grpSpPr>
            <a:xfrm>
              <a:off x="1534160" y="3291840"/>
              <a:ext cx="568960" cy="481140"/>
              <a:chOff x="-44" y="1473"/>
              <a:chExt cx="981" cy="1105"/>
            </a:xfrm>
          </p:grpSpPr>
          <p:pic>
            <p:nvPicPr>
              <p:cNvPr id="1768" name="Google Shape;1768;p66"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769" name="Google Shape;1769;p66"/>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770" name="Google Shape;1770;p66"/>
            <p:cNvGrpSpPr/>
            <p:nvPr/>
          </p:nvGrpSpPr>
          <p:grpSpPr>
            <a:xfrm>
              <a:off x="2062480" y="3322320"/>
              <a:ext cx="568960" cy="481140"/>
              <a:chOff x="-44" y="1473"/>
              <a:chExt cx="981" cy="1105"/>
            </a:xfrm>
          </p:grpSpPr>
          <p:pic>
            <p:nvPicPr>
              <p:cNvPr id="1771" name="Google Shape;1771;p66"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772" name="Google Shape;1772;p66"/>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pic>
          <p:nvPicPr>
            <p:cNvPr id="1773" name="Google Shape;1773;p66"/>
            <p:cNvPicPr preferRelativeResize="0"/>
            <p:nvPr/>
          </p:nvPicPr>
          <p:blipFill rotWithShape="1">
            <a:blip r:embed="rId4">
              <a:alphaModFix/>
            </a:blip>
            <a:srcRect/>
            <a:stretch/>
          </p:blipFill>
          <p:spPr>
            <a:xfrm>
              <a:off x="2014817" y="2879664"/>
              <a:ext cx="678041" cy="299996"/>
            </a:xfrm>
            <a:prstGeom prst="rect">
              <a:avLst/>
            </a:prstGeom>
            <a:noFill/>
            <a:ln>
              <a:noFill/>
            </a:ln>
          </p:spPr>
        </p:pic>
      </p:grpSp>
      <p:grpSp>
        <p:nvGrpSpPr>
          <p:cNvPr id="1774" name="Google Shape;1774;p66"/>
          <p:cNvGrpSpPr/>
          <p:nvPr/>
        </p:nvGrpSpPr>
        <p:grpSpPr>
          <a:xfrm>
            <a:off x="2379663" y="1984375"/>
            <a:ext cx="4856162" cy="2044700"/>
            <a:chOff x="2379663" y="1984375"/>
            <a:chExt cx="4855711" cy="2044145"/>
          </a:xfrm>
        </p:grpSpPr>
        <p:cxnSp>
          <p:nvCxnSpPr>
            <p:cNvPr id="1775" name="Google Shape;1775;p66"/>
            <p:cNvCxnSpPr/>
            <p:nvPr/>
          </p:nvCxnSpPr>
          <p:spPr>
            <a:xfrm flipH="1">
              <a:off x="3635258" y="3068344"/>
              <a:ext cx="346043" cy="215841"/>
            </a:xfrm>
            <a:prstGeom prst="straightConnector1">
              <a:avLst/>
            </a:prstGeom>
            <a:noFill/>
            <a:ln w="9525" cap="flat" cmpd="sng">
              <a:solidFill>
                <a:schemeClr val="dk1"/>
              </a:solidFill>
              <a:prstDash val="solid"/>
              <a:round/>
              <a:headEnd type="none" w="med" len="med"/>
              <a:tailEnd type="none" w="med" len="med"/>
            </a:ln>
          </p:spPr>
        </p:cxnSp>
        <p:cxnSp>
          <p:nvCxnSpPr>
            <p:cNvPr id="1776" name="Google Shape;1776;p66"/>
            <p:cNvCxnSpPr/>
            <p:nvPr/>
          </p:nvCxnSpPr>
          <p:spPr>
            <a:xfrm flipH="1">
              <a:off x="3949554" y="3087389"/>
              <a:ext cx="125401" cy="587216"/>
            </a:xfrm>
            <a:prstGeom prst="straightConnector1">
              <a:avLst/>
            </a:prstGeom>
            <a:noFill/>
            <a:ln w="9525" cap="flat" cmpd="sng">
              <a:solidFill>
                <a:schemeClr val="dk1"/>
              </a:solidFill>
              <a:prstDash val="solid"/>
              <a:round/>
              <a:headEnd type="none" w="med" len="med"/>
              <a:tailEnd type="none" w="med" len="med"/>
            </a:ln>
          </p:spPr>
        </p:cxnSp>
        <p:cxnSp>
          <p:nvCxnSpPr>
            <p:cNvPr id="1777" name="Google Shape;1777;p66"/>
            <p:cNvCxnSpPr/>
            <p:nvPr/>
          </p:nvCxnSpPr>
          <p:spPr>
            <a:xfrm>
              <a:off x="4254326" y="3030254"/>
              <a:ext cx="230167" cy="361852"/>
            </a:xfrm>
            <a:prstGeom prst="straightConnector1">
              <a:avLst/>
            </a:prstGeom>
            <a:noFill/>
            <a:ln w="9525" cap="flat" cmpd="sng">
              <a:solidFill>
                <a:schemeClr val="dk1"/>
              </a:solidFill>
              <a:prstDash val="solid"/>
              <a:round/>
              <a:headEnd type="none" w="med" len="med"/>
              <a:tailEnd type="none" w="med" len="med"/>
            </a:ln>
          </p:spPr>
        </p:cxnSp>
        <p:cxnSp>
          <p:nvCxnSpPr>
            <p:cNvPr id="1778" name="Google Shape;1778;p66"/>
            <p:cNvCxnSpPr/>
            <p:nvPr/>
          </p:nvCxnSpPr>
          <p:spPr>
            <a:xfrm flipH="1">
              <a:off x="5532145" y="3106433"/>
              <a:ext cx="428585" cy="244409"/>
            </a:xfrm>
            <a:prstGeom prst="straightConnector1">
              <a:avLst/>
            </a:prstGeom>
            <a:noFill/>
            <a:ln w="9525" cap="flat" cmpd="sng">
              <a:solidFill>
                <a:schemeClr val="dk1"/>
              </a:solidFill>
              <a:prstDash val="solid"/>
              <a:round/>
              <a:headEnd type="none" w="med" len="med"/>
              <a:tailEnd type="none" w="med" len="med"/>
            </a:ln>
          </p:spPr>
        </p:cxnSp>
        <p:cxnSp>
          <p:nvCxnSpPr>
            <p:cNvPr id="1779" name="Google Shape;1779;p66"/>
            <p:cNvCxnSpPr/>
            <p:nvPr/>
          </p:nvCxnSpPr>
          <p:spPr>
            <a:xfrm flipH="1">
              <a:off x="6035335" y="3077866"/>
              <a:ext cx="9524" cy="469772"/>
            </a:xfrm>
            <a:prstGeom prst="straightConnector1">
              <a:avLst/>
            </a:prstGeom>
            <a:noFill/>
            <a:ln w="9525" cap="flat" cmpd="sng">
              <a:solidFill>
                <a:schemeClr val="dk1"/>
              </a:solidFill>
              <a:prstDash val="solid"/>
              <a:round/>
              <a:headEnd type="none" w="med" len="med"/>
              <a:tailEnd type="none" w="med" len="med"/>
            </a:ln>
          </p:spPr>
        </p:cxnSp>
        <p:cxnSp>
          <p:nvCxnSpPr>
            <p:cNvPr id="1780" name="Google Shape;1780;p66"/>
            <p:cNvCxnSpPr/>
            <p:nvPr/>
          </p:nvCxnSpPr>
          <p:spPr>
            <a:xfrm flipH="1">
              <a:off x="2379663" y="2355749"/>
              <a:ext cx="1517509" cy="536429"/>
            </a:xfrm>
            <a:prstGeom prst="straightConnector1">
              <a:avLst/>
            </a:prstGeom>
            <a:noFill/>
            <a:ln w="9525" cap="flat" cmpd="sng">
              <a:solidFill>
                <a:schemeClr val="dk1"/>
              </a:solidFill>
              <a:prstDash val="solid"/>
              <a:round/>
              <a:headEnd type="none" w="med" len="med"/>
              <a:tailEnd type="none" w="med" len="med"/>
            </a:ln>
          </p:spPr>
        </p:cxnSp>
        <p:cxnSp>
          <p:nvCxnSpPr>
            <p:cNvPr id="1781" name="Google Shape;1781;p66"/>
            <p:cNvCxnSpPr/>
            <p:nvPr/>
          </p:nvCxnSpPr>
          <p:spPr>
            <a:xfrm>
              <a:off x="4200356" y="2322421"/>
              <a:ext cx="0" cy="599912"/>
            </a:xfrm>
            <a:prstGeom prst="straightConnector1">
              <a:avLst/>
            </a:prstGeom>
            <a:noFill/>
            <a:ln w="9525" cap="flat" cmpd="sng">
              <a:solidFill>
                <a:schemeClr val="dk1"/>
              </a:solidFill>
              <a:prstDash val="solid"/>
              <a:round/>
              <a:headEnd type="none" w="med" len="med"/>
              <a:tailEnd type="none" w="med" len="med"/>
            </a:ln>
          </p:spPr>
        </p:cxnSp>
        <p:cxnSp>
          <p:nvCxnSpPr>
            <p:cNvPr id="1782" name="Google Shape;1782;p66"/>
            <p:cNvCxnSpPr/>
            <p:nvPr/>
          </p:nvCxnSpPr>
          <p:spPr>
            <a:xfrm rot="10800000">
              <a:off x="4449571" y="2306551"/>
              <a:ext cx="1406394" cy="684026"/>
            </a:xfrm>
            <a:prstGeom prst="straightConnector1">
              <a:avLst/>
            </a:prstGeom>
            <a:noFill/>
            <a:ln w="9525" cap="flat" cmpd="sng">
              <a:solidFill>
                <a:schemeClr val="dk1"/>
              </a:solidFill>
              <a:prstDash val="solid"/>
              <a:round/>
              <a:headEnd type="none" w="med" len="med"/>
              <a:tailEnd type="none" w="med" len="med"/>
            </a:ln>
          </p:spPr>
        </p:cxnSp>
        <p:cxnSp>
          <p:nvCxnSpPr>
            <p:cNvPr id="1783" name="Google Shape;1783;p66"/>
            <p:cNvCxnSpPr/>
            <p:nvPr/>
          </p:nvCxnSpPr>
          <p:spPr>
            <a:xfrm>
              <a:off x="6411539" y="3131826"/>
              <a:ext cx="285723" cy="158707"/>
            </a:xfrm>
            <a:prstGeom prst="straightConnector1">
              <a:avLst/>
            </a:prstGeom>
            <a:noFill/>
            <a:ln w="9525" cap="flat" cmpd="sng">
              <a:solidFill>
                <a:schemeClr val="dk1"/>
              </a:solidFill>
              <a:prstDash val="solid"/>
              <a:round/>
              <a:headEnd type="none" w="med" len="med"/>
              <a:tailEnd type="none" w="med" len="med"/>
            </a:ln>
          </p:spPr>
        </p:cxnSp>
        <p:sp>
          <p:nvSpPr>
            <p:cNvPr id="1784" name="Google Shape;1784;p66"/>
            <p:cNvSpPr txBox="1"/>
            <p:nvPr/>
          </p:nvSpPr>
          <p:spPr>
            <a:xfrm>
              <a:off x="3620973" y="3222289"/>
              <a:ext cx="349218" cy="3666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D</a:t>
              </a:r>
              <a:endParaRPr/>
            </a:p>
          </p:txBody>
        </p:sp>
        <p:sp>
          <p:nvSpPr>
            <p:cNvPr id="1785" name="Google Shape;1785;p66"/>
            <p:cNvSpPr txBox="1"/>
            <p:nvPr/>
          </p:nvSpPr>
          <p:spPr>
            <a:xfrm>
              <a:off x="4094004" y="3658733"/>
              <a:ext cx="338106" cy="3697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E</a:t>
              </a:r>
              <a:endParaRPr/>
            </a:p>
          </p:txBody>
        </p:sp>
        <p:sp>
          <p:nvSpPr>
            <p:cNvPr id="1786" name="Google Shape;1786;p66"/>
            <p:cNvSpPr txBox="1"/>
            <p:nvPr/>
          </p:nvSpPr>
          <p:spPr>
            <a:xfrm>
              <a:off x="4567035" y="3057234"/>
              <a:ext cx="325407" cy="3697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F</a:t>
              </a:r>
              <a:endParaRPr/>
            </a:p>
          </p:txBody>
        </p:sp>
        <p:sp>
          <p:nvSpPr>
            <p:cNvPr id="1787" name="Google Shape;1787;p66"/>
            <p:cNvSpPr txBox="1"/>
            <p:nvPr/>
          </p:nvSpPr>
          <p:spPr>
            <a:xfrm>
              <a:off x="3408267" y="2768387"/>
              <a:ext cx="436521" cy="3666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S</a:t>
              </a:r>
              <a:r>
                <a:rPr lang="en-US" sz="1800" i="0" baseline="-25000">
                  <a:solidFill>
                    <a:srgbClr val="000000"/>
                  </a:solidFill>
                  <a:latin typeface="Arial"/>
                  <a:ea typeface="Arial"/>
                  <a:cs typeface="Arial"/>
                  <a:sym typeface="Arial"/>
                </a:rPr>
                <a:t>2</a:t>
              </a:r>
              <a:endParaRPr/>
            </a:p>
          </p:txBody>
        </p:sp>
        <p:sp>
          <p:nvSpPr>
            <p:cNvPr id="1788" name="Google Shape;1788;p66"/>
            <p:cNvSpPr txBox="1"/>
            <p:nvPr/>
          </p:nvSpPr>
          <p:spPr>
            <a:xfrm>
              <a:off x="4635290" y="1984375"/>
              <a:ext cx="436522" cy="3666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S</a:t>
              </a:r>
              <a:r>
                <a:rPr lang="en-US" sz="1800" i="0" baseline="-25000">
                  <a:solidFill>
                    <a:srgbClr val="000000"/>
                  </a:solidFill>
                  <a:latin typeface="Arial"/>
                  <a:ea typeface="Arial"/>
                  <a:cs typeface="Arial"/>
                  <a:sym typeface="Arial"/>
                </a:rPr>
                <a:t>4</a:t>
              </a:r>
              <a:endParaRPr/>
            </a:p>
          </p:txBody>
        </p:sp>
        <p:sp>
          <p:nvSpPr>
            <p:cNvPr id="1789" name="Google Shape;1789;p66"/>
            <p:cNvSpPr txBox="1"/>
            <p:nvPr/>
          </p:nvSpPr>
          <p:spPr>
            <a:xfrm>
              <a:off x="6009938" y="2570004"/>
              <a:ext cx="436522" cy="3666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S</a:t>
              </a:r>
              <a:r>
                <a:rPr lang="en-US" sz="1800" i="0" baseline="-25000">
                  <a:solidFill>
                    <a:srgbClr val="000000"/>
                  </a:solidFill>
                  <a:latin typeface="Arial"/>
                  <a:ea typeface="Arial"/>
                  <a:cs typeface="Arial"/>
                  <a:sym typeface="Arial"/>
                </a:rPr>
                <a:t>3</a:t>
              </a:r>
              <a:endParaRPr/>
            </a:p>
          </p:txBody>
        </p:sp>
        <p:sp>
          <p:nvSpPr>
            <p:cNvPr id="1790" name="Google Shape;1790;p66"/>
            <p:cNvSpPr txBox="1"/>
            <p:nvPr/>
          </p:nvSpPr>
          <p:spPr>
            <a:xfrm>
              <a:off x="6240104" y="3541290"/>
              <a:ext cx="360329" cy="3666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H</a:t>
              </a:r>
              <a:endParaRPr/>
            </a:p>
          </p:txBody>
        </p:sp>
        <p:sp>
          <p:nvSpPr>
            <p:cNvPr id="1791" name="Google Shape;1791;p66"/>
            <p:cNvSpPr txBox="1"/>
            <p:nvPr/>
          </p:nvSpPr>
          <p:spPr>
            <a:xfrm>
              <a:off x="6986160" y="3179439"/>
              <a:ext cx="249214" cy="3697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I</a:t>
              </a:r>
              <a:endParaRPr/>
            </a:p>
          </p:txBody>
        </p:sp>
        <p:sp>
          <p:nvSpPr>
            <p:cNvPr id="1792" name="Google Shape;1792;p66"/>
            <p:cNvSpPr txBox="1"/>
            <p:nvPr/>
          </p:nvSpPr>
          <p:spPr>
            <a:xfrm>
              <a:off x="5103560" y="3595251"/>
              <a:ext cx="365091" cy="3697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G</a:t>
              </a:r>
              <a:endParaRPr/>
            </a:p>
          </p:txBody>
        </p:sp>
        <p:pic>
          <p:nvPicPr>
            <p:cNvPr id="1793" name="Google Shape;1793;p66"/>
            <p:cNvPicPr preferRelativeResize="0"/>
            <p:nvPr/>
          </p:nvPicPr>
          <p:blipFill rotWithShape="1">
            <a:blip r:embed="rId4">
              <a:alphaModFix/>
            </a:blip>
            <a:srcRect/>
            <a:stretch/>
          </p:blipFill>
          <p:spPr>
            <a:xfrm>
              <a:off x="5763899" y="2930268"/>
              <a:ext cx="677799" cy="299957"/>
            </a:xfrm>
            <a:prstGeom prst="rect">
              <a:avLst/>
            </a:prstGeom>
            <a:noFill/>
            <a:ln>
              <a:noFill/>
            </a:ln>
          </p:spPr>
        </p:pic>
        <p:grpSp>
          <p:nvGrpSpPr>
            <p:cNvPr id="1794" name="Google Shape;1794;p66"/>
            <p:cNvGrpSpPr/>
            <p:nvPr/>
          </p:nvGrpSpPr>
          <p:grpSpPr>
            <a:xfrm>
              <a:off x="3139440" y="3180080"/>
              <a:ext cx="568960" cy="481140"/>
              <a:chOff x="-44" y="1473"/>
              <a:chExt cx="981" cy="1105"/>
            </a:xfrm>
          </p:grpSpPr>
          <p:pic>
            <p:nvPicPr>
              <p:cNvPr id="1795" name="Google Shape;1795;p66"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796" name="Google Shape;1796;p66"/>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797" name="Google Shape;1797;p66"/>
            <p:cNvGrpSpPr/>
            <p:nvPr/>
          </p:nvGrpSpPr>
          <p:grpSpPr>
            <a:xfrm>
              <a:off x="3576320" y="3525520"/>
              <a:ext cx="568960" cy="481140"/>
              <a:chOff x="-44" y="1473"/>
              <a:chExt cx="981" cy="1105"/>
            </a:xfrm>
          </p:grpSpPr>
          <p:pic>
            <p:nvPicPr>
              <p:cNvPr id="1798" name="Google Shape;1798;p66"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799" name="Google Shape;1799;p66"/>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800" name="Google Shape;1800;p66"/>
            <p:cNvGrpSpPr/>
            <p:nvPr/>
          </p:nvGrpSpPr>
          <p:grpSpPr>
            <a:xfrm>
              <a:off x="4135120" y="3281680"/>
              <a:ext cx="568960" cy="481140"/>
              <a:chOff x="-44" y="1473"/>
              <a:chExt cx="981" cy="1105"/>
            </a:xfrm>
          </p:grpSpPr>
          <p:pic>
            <p:nvPicPr>
              <p:cNvPr id="1801" name="Google Shape;1801;p66"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802" name="Google Shape;1802;p66"/>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803" name="Google Shape;1803;p66"/>
            <p:cNvGrpSpPr/>
            <p:nvPr/>
          </p:nvGrpSpPr>
          <p:grpSpPr>
            <a:xfrm>
              <a:off x="5049520" y="3261360"/>
              <a:ext cx="568960" cy="481140"/>
              <a:chOff x="-44" y="1473"/>
              <a:chExt cx="981" cy="1105"/>
            </a:xfrm>
          </p:grpSpPr>
          <p:pic>
            <p:nvPicPr>
              <p:cNvPr id="1804" name="Google Shape;1804;p66"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805" name="Google Shape;1805;p66"/>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806" name="Google Shape;1806;p66"/>
            <p:cNvGrpSpPr/>
            <p:nvPr/>
          </p:nvGrpSpPr>
          <p:grpSpPr>
            <a:xfrm>
              <a:off x="5588000" y="3434080"/>
              <a:ext cx="568960" cy="481140"/>
              <a:chOff x="-44" y="1473"/>
              <a:chExt cx="981" cy="1105"/>
            </a:xfrm>
          </p:grpSpPr>
          <p:pic>
            <p:nvPicPr>
              <p:cNvPr id="1807" name="Google Shape;1807;p66"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808" name="Google Shape;1808;p66"/>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809" name="Google Shape;1809;p66"/>
            <p:cNvGrpSpPr/>
            <p:nvPr/>
          </p:nvGrpSpPr>
          <p:grpSpPr>
            <a:xfrm>
              <a:off x="6380480" y="3149600"/>
              <a:ext cx="568960" cy="481140"/>
              <a:chOff x="-44" y="1473"/>
              <a:chExt cx="981" cy="1105"/>
            </a:xfrm>
          </p:grpSpPr>
          <p:pic>
            <p:nvPicPr>
              <p:cNvPr id="1810" name="Google Shape;1810;p66"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811" name="Google Shape;1811;p66"/>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pic>
          <p:nvPicPr>
            <p:cNvPr id="1812" name="Google Shape;1812;p66"/>
            <p:cNvPicPr preferRelativeResize="0"/>
            <p:nvPr/>
          </p:nvPicPr>
          <p:blipFill rotWithShape="1">
            <a:blip r:embed="rId4">
              <a:alphaModFix/>
            </a:blip>
            <a:srcRect/>
            <a:stretch/>
          </p:blipFill>
          <p:spPr>
            <a:xfrm>
              <a:off x="3854313" y="2847741"/>
              <a:ext cx="677800" cy="301543"/>
            </a:xfrm>
            <a:prstGeom prst="rect">
              <a:avLst/>
            </a:prstGeom>
            <a:noFill/>
            <a:ln>
              <a:noFill/>
            </a:ln>
          </p:spPr>
        </p:pic>
        <p:pic>
          <p:nvPicPr>
            <p:cNvPr id="1813" name="Google Shape;1813;p66"/>
            <p:cNvPicPr preferRelativeResize="0"/>
            <p:nvPr/>
          </p:nvPicPr>
          <p:blipFill rotWithShape="1">
            <a:blip r:embed="rId4">
              <a:alphaModFix/>
            </a:blip>
            <a:srcRect/>
            <a:stretch/>
          </p:blipFill>
          <p:spPr>
            <a:xfrm>
              <a:off x="3874949" y="2116102"/>
              <a:ext cx="676212" cy="301543"/>
            </a:xfrm>
            <a:prstGeom prst="rect">
              <a:avLst/>
            </a:prstGeom>
            <a:noFill/>
            <a:ln>
              <a:noFill/>
            </a:ln>
          </p:spPr>
        </p:pic>
      </p:grpSp>
      <p:pic>
        <p:nvPicPr>
          <p:cNvPr id="1814" name="Google Shape;1814;p66" descr="underline_base"/>
          <p:cNvPicPr preferRelativeResize="0"/>
          <p:nvPr/>
        </p:nvPicPr>
        <p:blipFill rotWithShape="1">
          <a:blip r:embed="rId5">
            <a:alphaModFix/>
          </a:blip>
          <a:srcRect/>
          <a:stretch/>
        </p:blipFill>
        <p:spPr>
          <a:xfrm>
            <a:off x="615950" y="798513"/>
            <a:ext cx="5484813" cy="1730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74"/>
                                        </p:tgtEl>
                                        <p:attrNameLst>
                                          <p:attrName>style.visibility</p:attrName>
                                        </p:attrNameLst>
                                      </p:cBhvr>
                                      <p:to>
                                        <p:strVal val="visible"/>
                                      </p:to>
                                    </p:set>
                                    <p:animEffect transition="in" filter="fade">
                                      <p:cBhvr>
                                        <p:cTn id="7" dur="500"/>
                                        <p:tgtEl>
                                          <p:spTgt spid="177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Link layer services</a:t>
            </a:r>
            <a:endParaRPr sz="4400" b="0" i="0" u="none" strike="noStrike" cap="none">
              <a:solidFill>
                <a:srgbClr val="000099"/>
              </a:solidFill>
              <a:latin typeface="Cabin"/>
              <a:ea typeface="Cabin"/>
              <a:cs typeface="Cabin"/>
              <a:sym typeface="Cabin"/>
            </a:endParaRPr>
          </a:p>
        </p:txBody>
      </p:sp>
      <p:pic>
        <p:nvPicPr>
          <p:cNvPr id="119" name="Google Shape;119;p16"/>
          <p:cNvPicPr preferRelativeResize="0"/>
          <p:nvPr/>
        </p:nvPicPr>
        <p:blipFill rotWithShape="1">
          <a:blip r:embed="rId3">
            <a:alphaModFix/>
          </a:blip>
          <a:srcRect b="16966"/>
          <a:stretch/>
        </p:blipFill>
        <p:spPr>
          <a:xfrm>
            <a:off x="533400" y="1371600"/>
            <a:ext cx="8286084" cy="4562475"/>
          </a:xfrm>
          <a:prstGeom prst="rect">
            <a:avLst/>
          </a:prstGeom>
          <a:noFill/>
          <a:ln w="9525" cap="flat" cmpd="sng">
            <a:solidFill>
              <a:schemeClr val="dk1"/>
            </a:solidFill>
            <a:prstDash val="solid"/>
            <a:miter lim="800000"/>
            <a:headEnd type="none" w="sm" len="sm"/>
            <a:tailEnd type="none" w="sm" len="sm"/>
          </a:ln>
        </p:spPr>
      </p:pic>
    </p:spTree>
  </p:cSld>
  <p:clrMapOvr>
    <a:masterClrMapping/>
  </p:clrMapOvr>
  <p:transition spd="med">
    <p:fade thruBlk="1"/>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819"/>
        <p:cNvGrpSpPr/>
        <p:nvPr/>
      </p:nvGrpSpPr>
      <p:grpSpPr>
        <a:xfrm>
          <a:off x="0" y="0"/>
          <a:ext cx="0" cy="0"/>
          <a:chOff x="0" y="0"/>
          <a:chExt cx="0" cy="0"/>
        </a:xfrm>
      </p:grpSpPr>
      <p:sp>
        <p:nvSpPr>
          <p:cNvPr id="1820" name="Google Shape;1820;p67"/>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Link Layer</a:t>
            </a:r>
            <a:endParaRPr/>
          </a:p>
        </p:txBody>
      </p:sp>
      <p:sp>
        <p:nvSpPr>
          <p:cNvPr id="1821" name="Google Shape;1821;p67"/>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5-</a:t>
            </a:r>
            <a:fld id="{00000000-1234-1234-1234-123412341234}" type="slidenum">
              <a:rPr lang="en-US" sz="1200" i="0">
                <a:solidFill>
                  <a:srgbClr val="000000"/>
                </a:solidFill>
                <a:latin typeface="Arial"/>
                <a:ea typeface="Arial"/>
                <a:cs typeface="Arial"/>
                <a:sym typeface="Arial"/>
              </a:rPr>
              <a:t>60</a:t>
            </a:fld>
            <a:endParaRPr sz="1200" i="0">
              <a:solidFill>
                <a:srgbClr val="000000"/>
              </a:solidFill>
              <a:latin typeface="Arial"/>
              <a:ea typeface="Arial"/>
              <a:cs typeface="Arial"/>
              <a:sym typeface="Arial"/>
            </a:endParaRPr>
          </a:p>
        </p:txBody>
      </p:sp>
      <p:sp>
        <p:nvSpPr>
          <p:cNvPr id="1822" name="Google Shape;1822;p67"/>
          <p:cNvSpPr txBox="1">
            <a:spLocks noGrp="1"/>
          </p:cNvSpPr>
          <p:nvPr>
            <p:ph type="title"/>
          </p:nvPr>
        </p:nvSpPr>
        <p:spPr>
          <a:xfrm>
            <a:off x="495300" y="0"/>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0" i="0" u="none" strike="noStrike" cap="none">
                <a:solidFill>
                  <a:srgbClr val="000099"/>
                </a:solidFill>
                <a:latin typeface="Cabin"/>
                <a:ea typeface="Cabin"/>
                <a:cs typeface="Cabin"/>
                <a:sym typeface="Cabin"/>
              </a:rPr>
              <a:t>Self-learning multi-switch example</a:t>
            </a:r>
            <a:endParaRPr sz="4400" b="0" i="0" u="none" strike="noStrike" cap="none">
              <a:solidFill>
                <a:srgbClr val="000099"/>
              </a:solidFill>
              <a:latin typeface="Cabin"/>
              <a:ea typeface="Cabin"/>
              <a:cs typeface="Cabin"/>
              <a:sym typeface="Cabin"/>
            </a:endParaRPr>
          </a:p>
        </p:txBody>
      </p:sp>
      <p:sp>
        <p:nvSpPr>
          <p:cNvPr id="1823" name="Google Shape;1823;p67"/>
          <p:cNvSpPr txBox="1">
            <a:spLocks noGrp="1"/>
          </p:cNvSpPr>
          <p:nvPr>
            <p:ph type="body" idx="1"/>
          </p:nvPr>
        </p:nvSpPr>
        <p:spPr>
          <a:xfrm>
            <a:off x="550863" y="1139825"/>
            <a:ext cx="7772400" cy="4648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1560"/>
              <a:buFont typeface="Noto Sans Symbols"/>
              <a:buNone/>
            </a:pPr>
            <a:r>
              <a:rPr lang="en-US" sz="2400" b="0" i="0" u="none" strike="noStrike" cap="none">
                <a:solidFill>
                  <a:schemeClr val="dk1"/>
                </a:solidFill>
                <a:latin typeface="Cabin"/>
                <a:ea typeface="Cabin"/>
                <a:cs typeface="Cabin"/>
                <a:sym typeface="Cabin"/>
              </a:rPr>
              <a:t>Suppose C sends frame to I, I responds to C</a:t>
            </a:r>
            <a:endParaRPr sz="2800" b="0" i="0" u="none" strike="noStrike" cap="none">
              <a:solidFill>
                <a:schemeClr val="dk1"/>
              </a:solidFill>
              <a:latin typeface="Cabin"/>
              <a:ea typeface="Cabin"/>
              <a:cs typeface="Cabin"/>
              <a:sym typeface="Cabin"/>
            </a:endParaRPr>
          </a:p>
        </p:txBody>
      </p:sp>
      <p:sp>
        <p:nvSpPr>
          <p:cNvPr id="1824" name="Google Shape;1824;p67"/>
          <p:cNvSpPr/>
          <p:nvPr/>
        </p:nvSpPr>
        <p:spPr>
          <a:xfrm>
            <a:off x="714375" y="4664075"/>
            <a:ext cx="7772400" cy="1843088"/>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1560"/>
              <a:buFont typeface="Noto Sans Symbols"/>
              <a:buChar char="❖"/>
            </a:pPr>
            <a:r>
              <a:rPr lang="en-US" sz="2400" i="1" u="sng">
                <a:solidFill>
                  <a:srgbClr val="CC0000"/>
                </a:solidFill>
                <a:latin typeface="Cabin"/>
                <a:ea typeface="Cabin"/>
                <a:cs typeface="Cabin"/>
                <a:sym typeface="Cabin"/>
              </a:rPr>
              <a:t>Q:</a:t>
            </a:r>
            <a:r>
              <a:rPr lang="en-US" sz="2400" i="0">
                <a:solidFill>
                  <a:srgbClr val="CC0000"/>
                </a:solidFill>
                <a:latin typeface="Cabin"/>
                <a:ea typeface="Cabin"/>
                <a:cs typeface="Cabin"/>
                <a:sym typeface="Cabin"/>
              </a:rPr>
              <a:t> </a:t>
            </a:r>
            <a:r>
              <a:rPr lang="en-US" sz="2400" i="0">
                <a:solidFill>
                  <a:srgbClr val="000000"/>
                </a:solidFill>
                <a:latin typeface="Cabin"/>
                <a:ea typeface="Cabin"/>
                <a:cs typeface="Cabin"/>
                <a:sym typeface="Cabin"/>
              </a:rPr>
              <a:t>show switch tables and packet forwarding in S</a:t>
            </a:r>
            <a:r>
              <a:rPr lang="en-US" sz="2400" i="0" baseline="-25000">
                <a:solidFill>
                  <a:srgbClr val="000000"/>
                </a:solidFill>
                <a:latin typeface="Cabin"/>
                <a:ea typeface="Cabin"/>
                <a:cs typeface="Cabin"/>
                <a:sym typeface="Cabin"/>
              </a:rPr>
              <a:t>1</a:t>
            </a:r>
            <a:r>
              <a:rPr lang="en-US" sz="2400" i="0">
                <a:solidFill>
                  <a:srgbClr val="000000"/>
                </a:solidFill>
                <a:latin typeface="Cabin"/>
                <a:ea typeface="Cabin"/>
                <a:cs typeface="Cabin"/>
                <a:sym typeface="Cabin"/>
              </a:rPr>
              <a:t>, S</a:t>
            </a:r>
            <a:r>
              <a:rPr lang="en-US" sz="2400" i="0" baseline="-25000">
                <a:solidFill>
                  <a:srgbClr val="000000"/>
                </a:solidFill>
                <a:latin typeface="Cabin"/>
                <a:ea typeface="Cabin"/>
                <a:cs typeface="Cabin"/>
                <a:sym typeface="Cabin"/>
              </a:rPr>
              <a:t>2</a:t>
            </a:r>
            <a:r>
              <a:rPr lang="en-US" sz="2400" i="0">
                <a:solidFill>
                  <a:srgbClr val="000000"/>
                </a:solidFill>
                <a:latin typeface="Cabin"/>
                <a:ea typeface="Cabin"/>
                <a:cs typeface="Cabin"/>
                <a:sym typeface="Cabin"/>
              </a:rPr>
              <a:t>, S</a:t>
            </a:r>
            <a:r>
              <a:rPr lang="en-US" sz="2400" i="0" baseline="-25000">
                <a:solidFill>
                  <a:srgbClr val="000000"/>
                </a:solidFill>
                <a:latin typeface="Cabin"/>
                <a:ea typeface="Cabin"/>
                <a:cs typeface="Cabin"/>
                <a:sym typeface="Cabin"/>
              </a:rPr>
              <a:t>3</a:t>
            </a:r>
            <a:r>
              <a:rPr lang="en-US" sz="2400" i="0">
                <a:solidFill>
                  <a:srgbClr val="000000"/>
                </a:solidFill>
                <a:latin typeface="Cabin"/>
                <a:ea typeface="Cabin"/>
                <a:cs typeface="Cabin"/>
                <a:sym typeface="Cabin"/>
              </a:rPr>
              <a:t>, S</a:t>
            </a:r>
            <a:r>
              <a:rPr lang="en-US" sz="2400" i="0" baseline="-25000">
                <a:solidFill>
                  <a:srgbClr val="000000"/>
                </a:solidFill>
                <a:latin typeface="Cabin"/>
                <a:ea typeface="Cabin"/>
                <a:cs typeface="Cabin"/>
                <a:sym typeface="Cabin"/>
              </a:rPr>
              <a:t>4</a:t>
            </a:r>
            <a:r>
              <a:rPr lang="en-US" sz="2400" i="0">
                <a:solidFill>
                  <a:srgbClr val="000000"/>
                </a:solidFill>
                <a:latin typeface="Cabin"/>
                <a:ea typeface="Cabin"/>
                <a:cs typeface="Cabin"/>
                <a:sym typeface="Cabin"/>
              </a:rPr>
              <a:t> </a:t>
            </a:r>
            <a:endParaRPr/>
          </a:p>
        </p:txBody>
      </p:sp>
      <p:grpSp>
        <p:nvGrpSpPr>
          <p:cNvPr id="1825" name="Google Shape;1825;p67"/>
          <p:cNvGrpSpPr/>
          <p:nvPr/>
        </p:nvGrpSpPr>
        <p:grpSpPr>
          <a:xfrm>
            <a:off x="958850" y="2444750"/>
            <a:ext cx="2047875" cy="1358900"/>
            <a:chOff x="958850" y="2444750"/>
            <a:chExt cx="2048416" cy="1358710"/>
          </a:xfrm>
        </p:grpSpPr>
        <p:cxnSp>
          <p:nvCxnSpPr>
            <p:cNvPr id="1826" name="Google Shape;1826;p67"/>
            <p:cNvCxnSpPr/>
            <p:nvPr/>
          </p:nvCxnSpPr>
          <p:spPr>
            <a:xfrm rot="10800000">
              <a:off x="1582903" y="3030456"/>
              <a:ext cx="555772" cy="0"/>
            </a:xfrm>
            <a:prstGeom prst="straightConnector1">
              <a:avLst/>
            </a:prstGeom>
            <a:noFill/>
            <a:ln w="9525" cap="flat" cmpd="sng">
              <a:solidFill>
                <a:schemeClr val="dk1"/>
              </a:solidFill>
              <a:prstDash val="solid"/>
              <a:round/>
              <a:headEnd type="none" w="med" len="med"/>
              <a:tailEnd type="none" w="med" len="med"/>
            </a:ln>
          </p:spPr>
        </p:cxnSp>
        <p:cxnSp>
          <p:nvCxnSpPr>
            <p:cNvPr id="1827" name="Google Shape;1827;p67"/>
            <p:cNvCxnSpPr/>
            <p:nvPr/>
          </p:nvCxnSpPr>
          <p:spPr>
            <a:xfrm flipH="1">
              <a:off x="1970355" y="3078074"/>
              <a:ext cx="271534" cy="314281"/>
            </a:xfrm>
            <a:prstGeom prst="straightConnector1">
              <a:avLst/>
            </a:prstGeom>
            <a:noFill/>
            <a:ln w="9525" cap="flat" cmpd="sng">
              <a:solidFill>
                <a:schemeClr val="dk1"/>
              </a:solidFill>
              <a:prstDash val="solid"/>
              <a:round/>
              <a:headEnd type="none" w="med" len="med"/>
              <a:tailEnd type="none" w="med" len="med"/>
            </a:ln>
          </p:spPr>
        </p:cxnSp>
        <p:cxnSp>
          <p:nvCxnSpPr>
            <p:cNvPr id="1828" name="Google Shape;1828;p67"/>
            <p:cNvCxnSpPr/>
            <p:nvPr/>
          </p:nvCxnSpPr>
          <p:spPr>
            <a:xfrm>
              <a:off x="2389566" y="3106645"/>
              <a:ext cx="73044" cy="295234"/>
            </a:xfrm>
            <a:prstGeom prst="straightConnector1">
              <a:avLst/>
            </a:prstGeom>
            <a:noFill/>
            <a:ln w="9525" cap="flat" cmpd="sng">
              <a:solidFill>
                <a:schemeClr val="dk1"/>
              </a:solidFill>
              <a:prstDash val="solid"/>
              <a:round/>
              <a:headEnd type="none" w="med" len="med"/>
              <a:tailEnd type="none" w="med" len="med"/>
            </a:ln>
          </p:spPr>
        </p:cxnSp>
        <p:sp>
          <p:nvSpPr>
            <p:cNvPr id="1829" name="Google Shape;1829;p67"/>
            <p:cNvSpPr txBox="1"/>
            <p:nvPr/>
          </p:nvSpPr>
          <p:spPr>
            <a:xfrm>
              <a:off x="958850" y="2844744"/>
              <a:ext cx="350931" cy="3666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A</a:t>
              </a:r>
              <a:endParaRPr/>
            </a:p>
          </p:txBody>
        </p:sp>
        <p:sp>
          <p:nvSpPr>
            <p:cNvPr id="1830" name="Google Shape;1830;p67"/>
            <p:cNvSpPr txBox="1"/>
            <p:nvPr/>
          </p:nvSpPr>
          <p:spPr>
            <a:xfrm>
              <a:off x="1408232" y="3306642"/>
              <a:ext cx="338226" cy="3698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B</a:t>
              </a:r>
              <a:endParaRPr/>
            </a:p>
          </p:txBody>
        </p:sp>
        <p:sp>
          <p:nvSpPr>
            <p:cNvPr id="1831" name="Google Shape;1831;p67"/>
            <p:cNvSpPr txBox="1"/>
            <p:nvPr/>
          </p:nvSpPr>
          <p:spPr>
            <a:xfrm>
              <a:off x="2181548" y="2444750"/>
              <a:ext cx="423975" cy="3698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S</a:t>
              </a:r>
              <a:r>
                <a:rPr lang="en-US" sz="1800" i="0" baseline="-25000">
                  <a:solidFill>
                    <a:srgbClr val="000000"/>
                  </a:solidFill>
                  <a:latin typeface="Arial"/>
                  <a:ea typeface="Arial"/>
                  <a:cs typeface="Arial"/>
                  <a:sym typeface="Arial"/>
                </a:rPr>
                <a:t>1</a:t>
              </a:r>
              <a:endParaRPr/>
            </a:p>
          </p:txBody>
        </p:sp>
        <p:sp>
          <p:nvSpPr>
            <p:cNvPr id="1832" name="Google Shape;1832;p67"/>
            <p:cNvSpPr txBox="1"/>
            <p:nvPr/>
          </p:nvSpPr>
          <p:spPr>
            <a:xfrm>
              <a:off x="2656336" y="3298706"/>
              <a:ext cx="350930" cy="3698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C</a:t>
              </a:r>
              <a:endParaRPr/>
            </a:p>
          </p:txBody>
        </p:sp>
        <p:grpSp>
          <p:nvGrpSpPr>
            <p:cNvPr id="1833" name="Google Shape;1833;p67"/>
            <p:cNvGrpSpPr/>
            <p:nvPr/>
          </p:nvGrpSpPr>
          <p:grpSpPr>
            <a:xfrm>
              <a:off x="1127760" y="2834640"/>
              <a:ext cx="568960" cy="481140"/>
              <a:chOff x="-44" y="1473"/>
              <a:chExt cx="981" cy="1105"/>
            </a:xfrm>
          </p:grpSpPr>
          <p:pic>
            <p:nvPicPr>
              <p:cNvPr id="1834" name="Google Shape;1834;p67"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835" name="Google Shape;1835;p67"/>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836" name="Google Shape;1836;p67"/>
            <p:cNvGrpSpPr/>
            <p:nvPr/>
          </p:nvGrpSpPr>
          <p:grpSpPr>
            <a:xfrm>
              <a:off x="1534160" y="3291840"/>
              <a:ext cx="568960" cy="481140"/>
              <a:chOff x="-44" y="1473"/>
              <a:chExt cx="981" cy="1105"/>
            </a:xfrm>
          </p:grpSpPr>
          <p:pic>
            <p:nvPicPr>
              <p:cNvPr id="1837" name="Google Shape;1837;p67"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838" name="Google Shape;1838;p67"/>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839" name="Google Shape;1839;p67"/>
            <p:cNvGrpSpPr/>
            <p:nvPr/>
          </p:nvGrpSpPr>
          <p:grpSpPr>
            <a:xfrm>
              <a:off x="2062480" y="3322320"/>
              <a:ext cx="568960" cy="481140"/>
              <a:chOff x="-44" y="1473"/>
              <a:chExt cx="981" cy="1105"/>
            </a:xfrm>
          </p:grpSpPr>
          <p:pic>
            <p:nvPicPr>
              <p:cNvPr id="1840" name="Google Shape;1840;p67"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841" name="Google Shape;1841;p67"/>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pic>
          <p:nvPicPr>
            <p:cNvPr id="1842" name="Google Shape;1842;p67"/>
            <p:cNvPicPr preferRelativeResize="0"/>
            <p:nvPr/>
          </p:nvPicPr>
          <p:blipFill rotWithShape="1">
            <a:blip r:embed="rId4">
              <a:alphaModFix/>
            </a:blip>
            <a:srcRect/>
            <a:stretch/>
          </p:blipFill>
          <p:spPr>
            <a:xfrm>
              <a:off x="2014817" y="2879664"/>
              <a:ext cx="678041" cy="299996"/>
            </a:xfrm>
            <a:prstGeom prst="rect">
              <a:avLst/>
            </a:prstGeom>
            <a:noFill/>
            <a:ln>
              <a:noFill/>
            </a:ln>
          </p:spPr>
        </p:pic>
      </p:grpSp>
      <p:grpSp>
        <p:nvGrpSpPr>
          <p:cNvPr id="1843" name="Google Shape;1843;p67"/>
          <p:cNvGrpSpPr/>
          <p:nvPr/>
        </p:nvGrpSpPr>
        <p:grpSpPr>
          <a:xfrm>
            <a:off x="2379663" y="1984375"/>
            <a:ext cx="4856162" cy="2044700"/>
            <a:chOff x="2379663" y="1984375"/>
            <a:chExt cx="4855711" cy="2044145"/>
          </a:xfrm>
        </p:grpSpPr>
        <p:cxnSp>
          <p:nvCxnSpPr>
            <p:cNvPr id="1844" name="Google Shape;1844;p67"/>
            <p:cNvCxnSpPr/>
            <p:nvPr/>
          </p:nvCxnSpPr>
          <p:spPr>
            <a:xfrm flipH="1">
              <a:off x="3635258" y="3068344"/>
              <a:ext cx="346043" cy="215841"/>
            </a:xfrm>
            <a:prstGeom prst="straightConnector1">
              <a:avLst/>
            </a:prstGeom>
            <a:noFill/>
            <a:ln w="9525" cap="flat" cmpd="sng">
              <a:solidFill>
                <a:schemeClr val="dk1"/>
              </a:solidFill>
              <a:prstDash val="solid"/>
              <a:round/>
              <a:headEnd type="none" w="med" len="med"/>
              <a:tailEnd type="none" w="med" len="med"/>
            </a:ln>
          </p:spPr>
        </p:cxnSp>
        <p:cxnSp>
          <p:nvCxnSpPr>
            <p:cNvPr id="1845" name="Google Shape;1845;p67"/>
            <p:cNvCxnSpPr/>
            <p:nvPr/>
          </p:nvCxnSpPr>
          <p:spPr>
            <a:xfrm flipH="1">
              <a:off x="3949554" y="3087389"/>
              <a:ext cx="125401" cy="587216"/>
            </a:xfrm>
            <a:prstGeom prst="straightConnector1">
              <a:avLst/>
            </a:prstGeom>
            <a:noFill/>
            <a:ln w="9525" cap="flat" cmpd="sng">
              <a:solidFill>
                <a:schemeClr val="dk1"/>
              </a:solidFill>
              <a:prstDash val="solid"/>
              <a:round/>
              <a:headEnd type="none" w="med" len="med"/>
              <a:tailEnd type="none" w="med" len="med"/>
            </a:ln>
          </p:spPr>
        </p:cxnSp>
        <p:cxnSp>
          <p:nvCxnSpPr>
            <p:cNvPr id="1846" name="Google Shape;1846;p67"/>
            <p:cNvCxnSpPr/>
            <p:nvPr/>
          </p:nvCxnSpPr>
          <p:spPr>
            <a:xfrm>
              <a:off x="4254326" y="3030254"/>
              <a:ext cx="230167" cy="361852"/>
            </a:xfrm>
            <a:prstGeom prst="straightConnector1">
              <a:avLst/>
            </a:prstGeom>
            <a:noFill/>
            <a:ln w="9525" cap="flat" cmpd="sng">
              <a:solidFill>
                <a:schemeClr val="dk1"/>
              </a:solidFill>
              <a:prstDash val="solid"/>
              <a:round/>
              <a:headEnd type="none" w="med" len="med"/>
              <a:tailEnd type="none" w="med" len="med"/>
            </a:ln>
          </p:spPr>
        </p:cxnSp>
        <p:cxnSp>
          <p:nvCxnSpPr>
            <p:cNvPr id="1847" name="Google Shape;1847;p67"/>
            <p:cNvCxnSpPr/>
            <p:nvPr/>
          </p:nvCxnSpPr>
          <p:spPr>
            <a:xfrm flipH="1">
              <a:off x="5532145" y="3106433"/>
              <a:ext cx="428585" cy="244409"/>
            </a:xfrm>
            <a:prstGeom prst="straightConnector1">
              <a:avLst/>
            </a:prstGeom>
            <a:noFill/>
            <a:ln w="9525" cap="flat" cmpd="sng">
              <a:solidFill>
                <a:schemeClr val="dk1"/>
              </a:solidFill>
              <a:prstDash val="solid"/>
              <a:round/>
              <a:headEnd type="none" w="med" len="med"/>
              <a:tailEnd type="none" w="med" len="med"/>
            </a:ln>
          </p:spPr>
        </p:cxnSp>
        <p:cxnSp>
          <p:nvCxnSpPr>
            <p:cNvPr id="1848" name="Google Shape;1848;p67"/>
            <p:cNvCxnSpPr/>
            <p:nvPr/>
          </p:nvCxnSpPr>
          <p:spPr>
            <a:xfrm flipH="1">
              <a:off x="6035335" y="3077866"/>
              <a:ext cx="9524" cy="469772"/>
            </a:xfrm>
            <a:prstGeom prst="straightConnector1">
              <a:avLst/>
            </a:prstGeom>
            <a:noFill/>
            <a:ln w="9525" cap="flat" cmpd="sng">
              <a:solidFill>
                <a:schemeClr val="dk1"/>
              </a:solidFill>
              <a:prstDash val="solid"/>
              <a:round/>
              <a:headEnd type="none" w="med" len="med"/>
              <a:tailEnd type="none" w="med" len="med"/>
            </a:ln>
          </p:spPr>
        </p:cxnSp>
        <p:cxnSp>
          <p:nvCxnSpPr>
            <p:cNvPr id="1849" name="Google Shape;1849;p67"/>
            <p:cNvCxnSpPr/>
            <p:nvPr/>
          </p:nvCxnSpPr>
          <p:spPr>
            <a:xfrm flipH="1">
              <a:off x="2379663" y="2355749"/>
              <a:ext cx="1517509" cy="536429"/>
            </a:xfrm>
            <a:prstGeom prst="straightConnector1">
              <a:avLst/>
            </a:prstGeom>
            <a:noFill/>
            <a:ln w="9525" cap="flat" cmpd="sng">
              <a:solidFill>
                <a:schemeClr val="dk1"/>
              </a:solidFill>
              <a:prstDash val="solid"/>
              <a:round/>
              <a:headEnd type="none" w="med" len="med"/>
              <a:tailEnd type="none" w="med" len="med"/>
            </a:ln>
          </p:spPr>
        </p:cxnSp>
        <p:cxnSp>
          <p:nvCxnSpPr>
            <p:cNvPr id="1850" name="Google Shape;1850;p67"/>
            <p:cNvCxnSpPr/>
            <p:nvPr/>
          </p:nvCxnSpPr>
          <p:spPr>
            <a:xfrm>
              <a:off x="4200356" y="2322421"/>
              <a:ext cx="0" cy="599912"/>
            </a:xfrm>
            <a:prstGeom prst="straightConnector1">
              <a:avLst/>
            </a:prstGeom>
            <a:noFill/>
            <a:ln w="9525" cap="flat" cmpd="sng">
              <a:solidFill>
                <a:schemeClr val="dk1"/>
              </a:solidFill>
              <a:prstDash val="solid"/>
              <a:round/>
              <a:headEnd type="none" w="med" len="med"/>
              <a:tailEnd type="none" w="med" len="med"/>
            </a:ln>
          </p:spPr>
        </p:cxnSp>
        <p:cxnSp>
          <p:nvCxnSpPr>
            <p:cNvPr id="1851" name="Google Shape;1851;p67"/>
            <p:cNvCxnSpPr/>
            <p:nvPr/>
          </p:nvCxnSpPr>
          <p:spPr>
            <a:xfrm rot="10800000">
              <a:off x="4449571" y="2306551"/>
              <a:ext cx="1406394" cy="684026"/>
            </a:xfrm>
            <a:prstGeom prst="straightConnector1">
              <a:avLst/>
            </a:prstGeom>
            <a:noFill/>
            <a:ln w="9525" cap="flat" cmpd="sng">
              <a:solidFill>
                <a:schemeClr val="dk1"/>
              </a:solidFill>
              <a:prstDash val="solid"/>
              <a:round/>
              <a:headEnd type="none" w="med" len="med"/>
              <a:tailEnd type="none" w="med" len="med"/>
            </a:ln>
          </p:spPr>
        </p:cxnSp>
        <p:cxnSp>
          <p:nvCxnSpPr>
            <p:cNvPr id="1852" name="Google Shape;1852;p67"/>
            <p:cNvCxnSpPr/>
            <p:nvPr/>
          </p:nvCxnSpPr>
          <p:spPr>
            <a:xfrm>
              <a:off x="6411539" y="3131826"/>
              <a:ext cx="285723" cy="158707"/>
            </a:xfrm>
            <a:prstGeom prst="straightConnector1">
              <a:avLst/>
            </a:prstGeom>
            <a:noFill/>
            <a:ln w="9525" cap="flat" cmpd="sng">
              <a:solidFill>
                <a:schemeClr val="dk1"/>
              </a:solidFill>
              <a:prstDash val="solid"/>
              <a:round/>
              <a:headEnd type="none" w="med" len="med"/>
              <a:tailEnd type="none" w="med" len="med"/>
            </a:ln>
          </p:spPr>
        </p:cxnSp>
        <p:sp>
          <p:nvSpPr>
            <p:cNvPr id="1853" name="Google Shape;1853;p67"/>
            <p:cNvSpPr txBox="1"/>
            <p:nvPr/>
          </p:nvSpPr>
          <p:spPr>
            <a:xfrm>
              <a:off x="3620973" y="3222289"/>
              <a:ext cx="349218" cy="3666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D</a:t>
              </a:r>
              <a:endParaRPr/>
            </a:p>
          </p:txBody>
        </p:sp>
        <p:sp>
          <p:nvSpPr>
            <p:cNvPr id="1854" name="Google Shape;1854;p67"/>
            <p:cNvSpPr txBox="1"/>
            <p:nvPr/>
          </p:nvSpPr>
          <p:spPr>
            <a:xfrm>
              <a:off x="4094004" y="3658733"/>
              <a:ext cx="338106" cy="3697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E</a:t>
              </a:r>
              <a:endParaRPr/>
            </a:p>
          </p:txBody>
        </p:sp>
        <p:sp>
          <p:nvSpPr>
            <p:cNvPr id="1855" name="Google Shape;1855;p67"/>
            <p:cNvSpPr txBox="1"/>
            <p:nvPr/>
          </p:nvSpPr>
          <p:spPr>
            <a:xfrm>
              <a:off x="4567035" y="3057234"/>
              <a:ext cx="325407" cy="3697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F</a:t>
              </a:r>
              <a:endParaRPr/>
            </a:p>
          </p:txBody>
        </p:sp>
        <p:sp>
          <p:nvSpPr>
            <p:cNvPr id="1856" name="Google Shape;1856;p67"/>
            <p:cNvSpPr txBox="1"/>
            <p:nvPr/>
          </p:nvSpPr>
          <p:spPr>
            <a:xfrm>
              <a:off x="3408267" y="2768387"/>
              <a:ext cx="436521" cy="3666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S</a:t>
              </a:r>
              <a:r>
                <a:rPr lang="en-US" sz="1800" i="0" baseline="-25000">
                  <a:solidFill>
                    <a:srgbClr val="000000"/>
                  </a:solidFill>
                  <a:latin typeface="Arial"/>
                  <a:ea typeface="Arial"/>
                  <a:cs typeface="Arial"/>
                  <a:sym typeface="Arial"/>
                </a:rPr>
                <a:t>2</a:t>
              </a:r>
              <a:endParaRPr/>
            </a:p>
          </p:txBody>
        </p:sp>
        <p:sp>
          <p:nvSpPr>
            <p:cNvPr id="1857" name="Google Shape;1857;p67"/>
            <p:cNvSpPr txBox="1"/>
            <p:nvPr/>
          </p:nvSpPr>
          <p:spPr>
            <a:xfrm>
              <a:off x="4635290" y="1984375"/>
              <a:ext cx="436522" cy="3666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S</a:t>
              </a:r>
              <a:r>
                <a:rPr lang="en-US" sz="1800" i="0" baseline="-25000">
                  <a:solidFill>
                    <a:srgbClr val="000000"/>
                  </a:solidFill>
                  <a:latin typeface="Arial"/>
                  <a:ea typeface="Arial"/>
                  <a:cs typeface="Arial"/>
                  <a:sym typeface="Arial"/>
                </a:rPr>
                <a:t>4</a:t>
              </a:r>
              <a:endParaRPr/>
            </a:p>
          </p:txBody>
        </p:sp>
        <p:sp>
          <p:nvSpPr>
            <p:cNvPr id="1858" name="Google Shape;1858;p67"/>
            <p:cNvSpPr txBox="1"/>
            <p:nvPr/>
          </p:nvSpPr>
          <p:spPr>
            <a:xfrm>
              <a:off x="6009938" y="2570004"/>
              <a:ext cx="436522" cy="3666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S</a:t>
              </a:r>
              <a:r>
                <a:rPr lang="en-US" sz="1800" i="0" baseline="-25000">
                  <a:solidFill>
                    <a:srgbClr val="000000"/>
                  </a:solidFill>
                  <a:latin typeface="Arial"/>
                  <a:ea typeface="Arial"/>
                  <a:cs typeface="Arial"/>
                  <a:sym typeface="Arial"/>
                </a:rPr>
                <a:t>3</a:t>
              </a:r>
              <a:endParaRPr/>
            </a:p>
          </p:txBody>
        </p:sp>
        <p:sp>
          <p:nvSpPr>
            <p:cNvPr id="1859" name="Google Shape;1859;p67"/>
            <p:cNvSpPr txBox="1"/>
            <p:nvPr/>
          </p:nvSpPr>
          <p:spPr>
            <a:xfrm>
              <a:off x="6240104" y="3541290"/>
              <a:ext cx="360329" cy="3666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H</a:t>
              </a:r>
              <a:endParaRPr/>
            </a:p>
          </p:txBody>
        </p:sp>
        <p:sp>
          <p:nvSpPr>
            <p:cNvPr id="1860" name="Google Shape;1860;p67"/>
            <p:cNvSpPr txBox="1"/>
            <p:nvPr/>
          </p:nvSpPr>
          <p:spPr>
            <a:xfrm>
              <a:off x="6986160" y="3179439"/>
              <a:ext cx="249214" cy="3697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I</a:t>
              </a:r>
              <a:endParaRPr/>
            </a:p>
          </p:txBody>
        </p:sp>
        <p:sp>
          <p:nvSpPr>
            <p:cNvPr id="1861" name="Google Shape;1861;p67"/>
            <p:cNvSpPr txBox="1"/>
            <p:nvPr/>
          </p:nvSpPr>
          <p:spPr>
            <a:xfrm>
              <a:off x="5103560" y="3595251"/>
              <a:ext cx="365091" cy="3697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G</a:t>
              </a:r>
              <a:endParaRPr/>
            </a:p>
          </p:txBody>
        </p:sp>
        <p:pic>
          <p:nvPicPr>
            <p:cNvPr id="1862" name="Google Shape;1862;p67"/>
            <p:cNvPicPr preferRelativeResize="0"/>
            <p:nvPr/>
          </p:nvPicPr>
          <p:blipFill rotWithShape="1">
            <a:blip r:embed="rId4">
              <a:alphaModFix/>
            </a:blip>
            <a:srcRect/>
            <a:stretch/>
          </p:blipFill>
          <p:spPr>
            <a:xfrm>
              <a:off x="5763899" y="2930268"/>
              <a:ext cx="677799" cy="299957"/>
            </a:xfrm>
            <a:prstGeom prst="rect">
              <a:avLst/>
            </a:prstGeom>
            <a:noFill/>
            <a:ln>
              <a:noFill/>
            </a:ln>
          </p:spPr>
        </p:pic>
        <p:grpSp>
          <p:nvGrpSpPr>
            <p:cNvPr id="1863" name="Google Shape;1863;p67"/>
            <p:cNvGrpSpPr/>
            <p:nvPr/>
          </p:nvGrpSpPr>
          <p:grpSpPr>
            <a:xfrm>
              <a:off x="3139440" y="3180080"/>
              <a:ext cx="568960" cy="481140"/>
              <a:chOff x="-44" y="1473"/>
              <a:chExt cx="981" cy="1105"/>
            </a:xfrm>
          </p:grpSpPr>
          <p:pic>
            <p:nvPicPr>
              <p:cNvPr id="1864" name="Google Shape;1864;p67"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865" name="Google Shape;1865;p67"/>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866" name="Google Shape;1866;p67"/>
            <p:cNvGrpSpPr/>
            <p:nvPr/>
          </p:nvGrpSpPr>
          <p:grpSpPr>
            <a:xfrm>
              <a:off x="3576320" y="3525520"/>
              <a:ext cx="568960" cy="481140"/>
              <a:chOff x="-44" y="1473"/>
              <a:chExt cx="981" cy="1105"/>
            </a:xfrm>
          </p:grpSpPr>
          <p:pic>
            <p:nvPicPr>
              <p:cNvPr id="1867" name="Google Shape;1867;p67"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868" name="Google Shape;1868;p67"/>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869" name="Google Shape;1869;p67"/>
            <p:cNvGrpSpPr/>
            <p:nvPr/>
          </p:nvGrpSpPr>
          <p:grpSpPr>
            <a:xfrm>
              <a:off x="4135120" y="3281680"/>
              <a:ext cx="568960" cy="481140"/>
              <a:chOff x="-44" y="1473"/>
              <a:chExt cx="981" cy="1105"/>
            </a:xfrm>
          </p:grpSpPr>
          <p:pic>
            <p:nvPicPr>
              <p:cNvPr id="1870" name="Google Shape;1870;p67"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871" name="Google Shape;1871;p67"/>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872" name="Google Shape;1872;p67"/>
            <p:cNvGrpSpPr/>
            <p:nvPr/>
          </p:nvGrpSpPr>
          <p:grpSpPr>
            <a:xfrm>
              <a:off x="5049520" y="3261360"/>
              <a:ext cx="568960" cy="481140"/>
              <a:chOff x="-44" y="1473"/>
              <a:chExt cx="981" cy="1105"/>
            </a:xfrm>
          </p:grpSpPr>
          <p:pic>
            <p:nvPicPr>
              <p:cNvPr id="1873" name="Google Shape;1873;p67"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874" name="Google Shape;1874;p67"/>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875" name="Google Shape;1875;p67"/>
            <p:cNvGrpSpPr/>
            <p:nvPr/>
          </p:nvGrpSpPr>
          <p:grpSpPr>
            <a:xfrm>
              <a:off x="5588000" y="3434080"/>
              <a:ext cx="568960" cy="481140"/>
              <a:chOff x="-44" y="1473"/>
              <a:chExt cx="981" cy="1105"/>
            </a:xfrm>
          </p:grpSpPr>
          <p:pic>
            <p:nvPicPr>
              <p:cNvPr id="1876" name="Google Shape;1876;p67"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877" name="Google Shape;1877;p67"/>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878" name="Google Shape;1878;p67"/>
            <p:cNvGrpSpPr/>
            <p:nvPr/>
          </p:nvGrpSpPr>
          <p:grpSpPr>
            <a:xfrm>
              <a:off x="6380480" y="3149600"/>
              <a:ext cx="568960" cy="481140"/>
              <a:chOff x="-44" y="1473"/>
              <a:chExt cx="981" cy="1105"/>
            </a:xfrm>
          </p:grpSpPr>
          <p:pic>
            <p:nvPicPr>
              <p:cNvPr id="1879" name="Google Shape;1879;p67"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880" name="Google Shape;1880;p67"/>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pic>
          <p:nvPicPr>
            <p:cNvPr id="1881" name="Google Shape;1881;p67"/>
            <p:cNvPicPr preferRelativeResize="0"/>
            <p:nvPr/>
          </p:nvPicPr>
          <p:blipFill rotWithShape="1">
            <a:blip r:embed="rId4">
              <a:alphaModFix/>
            </a:blip>
            <a:srcRect/>
            <a:stretch/>
          </p:blipFill>
          <p:spPr>
            <a:xfrm>
              <a:off x="3854313" y="2847741"/>
              <a:ext cx="677800" cy="301543"/>
            </a:xfrm>
            <a:prstGeom prst="rect">
              <a:avLst/>
            </a:prstGeom>
            <a:noFill/>
            <a:ln>
              <a:noFill/>
            </a:ln>
          </p:spPr>
        </p:pic>
        <p:pic>
          <p:nvPicPr>
            <p:cNvPr id="1882" name="Google Shape;1882;p67"/>
            <p:cNvPicPr preferRelativeResize="0"/>
            <p:nvPr/>
          </p:nvPicPr>
          <p:blipFill rotWithShape="1">
            <a:blip r:embed="rId4">
              <a:alphaModFix/>
            </a:blip>
            <a:srcRect/>
            <a:stretch/>
          </p:blipFill>
          <p:spPr>
            <a:xfrm>
              <a:off x="3874949" y="2116102"/>
              <a:ext cx="676212" cy="301543"/>
            </a:xfrm>
            <a:prstGeom prst="rect">
              <a:avLst/>
            </a:prstGeom>
            <a:noFill/>
            <a:ln>
              <a:noFill/>
            </a:ln>
          </p:spPr>
        </p:pic>
      </p:grpSp>
      <p:pic>
        <p:nvPicPr>
          <p:cNvPr id="1883" name="Google Shape;1883;p67" descr="underline_base"/>
          <p:cNvPicPr preferRelativeResize="0"/>
          <p:nvPr/>
        </p:nvPicPr>
        <p:blipFill rotWithShape="1">
          <a:blip r:embed="rId5">
            <a:alphaModFix/>
          </a:blip>
          <a:srcRect/>
          <a:stretch/>
        </p:blipFill>
        <p:spPr>
          <a:xfrm>
            <a:off x="511175" y="792163"/>
            <a:ext cx="7313613" cy="173037"/>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888"/>
        <p:cNvGrpSpPr/>
        <p:nvPr/>
      </p:nvGrpSpPr>
      <p:grpSpPr>
        <a:xfrm>
          <a:off x="0" y="0"/>
          <a:ext cx="0" cy="0"/>
          <a:chOff x="0" y="0"/>
          <a:chExt cx="0" cy="0"/>
        </a:xfrm>
      </p:grpSpPr>
      <p:sp>
        <p:nvSpPr>
          <p:cNvPr id="1889" name="Google Shape;1889;p68"/>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Link Layer</a:t>
            </a:r>
            <a:endParaRPr/>
          </a:p>
        </p:txBody>
      </p:sp>
      <p:sp>
        <p:nvSpPr>
          <p:cNvPr id="1890" name="Google Shape;1890;p68"/>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5-</a:t>
            </a:r>
            <a:fld id="{00000000-1234-1234-1234-123412341234}" type="slidenum">
              <a:rPr lang="en-US" sz="1200" i="0">
                <a:solidFill>
                  <a:srgbClr val="000000"/>
                </a:solidFill>
                <a:latin typeface="Arial"/>
                <a:ea typeface="Arial"/>
                <a:cs typeface="Arial"/>
                <a:sym typeface="Arial"/>
              </a:rPr>
              <a:t>61</a:t>
            </a:fld>
            <a:endParaRPr sz="1200" i="0">
              <a:solidFill>
                <a:srgbClr val="000000"/>
              </a:solidFill>
              <a:latin typeface="Arial"/>
              <a:ea typeface="Arial"/>
              <a:cs typeface="Arial"/>
              <a:sym typeface="Arial"/>
            </a:endParaRPr>
          </a:p>
        </p:txBody>
      </p:sp>
      <p:sp>
        <p:nvSpPr>
          <p:cNvPr id="1891" name="Google Shape;1891;p68"/>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Institutional network</a:t>
            </a:r>
            <a:endParaRPr/>
          </a:p>
        </p:txBody>
      </p:sp>
      <p:sp>
        <p:nvSpPr>
          <p:cNvPr id="1892" name="Google Shape;1892;p68"/>
          <p:cNvSpPr/>
          <p:nvPr/>
        </p:nvSpPr>
        <p:spPr>
          <a:xfrm rot="5400000">
            <a:off x="2179637" y="244476"/>
            <a:ext cx="4321175" cy="7473950"/>
          </a:xfrm>
          <a:custGeom>
            <a:avLst/>
            <a:gdLst/>
            <a:ahLst/>
            <a:cxnLst/>
            <a:rect l="l" t="t" r="r" b="b"/>
            <a:pathLst>
              <a:path w="10000" h="9831" extrusionOk="0">
                <a:moveTo>
                  <a:pt x="3018" y="119"/>
                </a:moveTo>
                <a:cubicBezTo>
                  <a:pt x="2111" y="198"/>
                  <a:pt x="1047" y="-39"/>
                  <a:pt x="545" y="518"/>
                </a:cubicBezTo>
                <a:cubicBezTo>
                  <a:pt x="43" y="1076"/>
                  <a:pt x="40" y="2518"/>
                  <a:pt x="8" y="3464"/>
                </a:cubicBezTo>
                <a:cubicBezTo>
                  <a:pt x="-24" y="4411"/>
                  <a:pt x="32" y="5681"/>
                  <a:pt x="354" y="6198"/>
                </a:cubicBezTo>
                <a:cubicBezTo>
                  <a:pt x="677" y="6715"/>
                  <a:pt x="1127" y="6126"/>
                  <a:pt x="1947" y="6568"/>
                </a:cubicBezTo>
                <a:cubicBezTo>
                  <a:pt x="2769" y="7010"/>
                  <a:pt x="4247" y="8310"/>
                  <a:pt x="5285" y="8849"/>
                </a:cubicBezTo>
                <a:cubicBezTo>
                  <a:pt x="6321" y="9388"/>
                  <a:pt x="7408" y="9963"/>
                  <a:pt x="8172" y="9805"/>
                </a:cubicBezTo>
                <a:cubicBezTo>
                  <a:pt x="8934" y="9645"/>
                  <a:pt x="9588" y="8930"/>
                  <a:pt x="9864" y="7895"/>
                </a:cubicBezTo>
                <a:cubicBezTo>
                  <a:pt x="10140" y="6857"/>
                  <a:pt x="9927" y="4774"/>
                  <a:pt x="9830" y="3590"/>
                </a:cubicBezTo>
                <a:cubicBezTo>
                  <a:pt x="9733" y="2406"/>
                  <a:pt x="10004" y="1276"/>
                  <a:pt x="9282" y="788"/>
                </a:cubicBezTo>
                <a:cubicBezTo>
                  <a:pt x="8561" y="302"/>
                  <a:pt x="7028" y="160"/>
                  <a:pt x="5984" y="49"/>
                </a:cubicBezTo>
                <a:cubicBezTo>
                  <a:pt x="4940" y="-62"/>
                  <a:pt x="3924" y="41"/>
                  <a:pt x="3018" y="119"/>
                </a:cubicBezTo>
                <a:close/>
              </a:path>
            </a:pathLst>
          </a:custGeom>
          <a:solidFill>
            <a:srgbClr val="00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1893" name="Google Shape;1893;p68"/>
          <p:cNvCxnSpPr/>
          <p:nvPr/>
        </p:nvCxnSpPr>
        <p:spPr>
          <a:xfrm flipH="1">
            <a:off x="2151063" y="3387725"/>
            <a:ext cx="2047875" cy="1416050"/>
          </a:xfrm>
          <a:prstGeom prst="straightConnector1">
            <a:avLst/>
          </a:prstGeom>
          <a:noFill/>
          <a:ln w="9525" cap="flat" cmpd="sng">
            <a:solidFill>
              <a:schemeClr val="dk1"/>
            </a:solidFill>
            <a:prstDash val="solid"/>
            <a:round/>
            <a:headEnd type="none" w="med" len="med"/>
            <a:tailEnd type="none" w="med" len="med"/>
          </a:ln>
        </p:spPr>
      </p:cxnSp>
      <p:cxnSp>
        <p:nvCxnSpPr>
          <p:cNvPr id="1894" name="Google Shape;1894;p68"/>
          <p:cNvCxnSpPr/>
          <p:nvPr/>
        </p:nvCxnSpPr>
        <p:spPr>
          <a:xfrm>
            <a:off x="4391025" y="3375025"/>
            <a:ext cx="0" cy="1466850"/>
          </a:xfrm>
          <a:prstGeom prst="straightConnector1">
            <a:avLst/>
          </a:prstGeom>
          <a:noFill/>
          <a:ln w="9525" cap="flat" cmpd="sng">
            <a:solidFill>
              <a:schemeClr val="dk1"/>
            </a:solidFill>
            <a:prstDash val="solid"/>
            <a:round/>
            <a:headEnd type="none" w="med" len="med"/>
            <a:tailEnd type="none" w="med" len="med"/>
          </a:ln>
        </p:spPr>
      </p:cxnSp>
      <p:cxnSp>
        <p:nvCxnSpPr>
          <p:cNvPr id="1895" name="Google Shape;1895;p68"/>
          <p:cNvCxnSpPr/>
          <p:nvPr/>
        </p:nvCxnSpPr>
        <p:spPr>
          <a:xfrm rot="10800000">
            <a:off x="4584700" y="3309938"/>
            <a:ext cx="1841500" cy="1622425"/>
          </a:xfrm>
          <a:prstGeom prst="straightConnector1">
            <a:avLst/>
          </a:prstGeom>
          <a:noFill/>
          <a:ln w="9525" cap="flat" cmpd="sng">
            <a:solidFill>
              <a:schemeClr val="dk1"/>
            </a:solidFill>
            <a:prstDash val="solid"/>
            <a:round/>
            <a:headEnd type="none" w="med" len="med"/>
            <a:tailEnd type="none" w="med" len="med"/>
          </a:ln>
        </p:spPr>
      </p:cxnSp>
      <p:cxnSp>
        <p:nvCxnSpPr>
          <p:cNvPr id="1896" name="Google Shape;1896;p68"/>
          <p:cNvCxnSpPr/>
          <p:nvPr/>
        </p:nvCxnSpPr>
        <p:spPr>
          <a:xfrm rot="10800000" flipH="1">
            <a:off x="4687888" y="2692400"/>
            <a:ext cx="1223962" cy="423863"/>
          </a:xfrm>
          <a:prstGeom prst="straightConnector1">
            <a:avLst/>
          </a:prstGeom>
          <a:noFill/>
          <a:ln w="9525" cap="flat" cmpd="sng">
            <a:solidFill>
              <a:schemeClr val="dk1"/>
            </a:solidFill>
            <a:prstDash val="solid"/>
            <a:round/>
            <a:headEnd type="none" w="med" len="med"/>
            <a:tailEnd type="none" w="med" len="med"/>
          </a:ln>
        </p:spPr>
      </p:cxnSp>
      <p:cxnSp>
        <p:nvCxnSpPr>
          <p:cNvPr id="1897" name="Google Shape;1897;p68"/>
          <p:cNvCxnSpPr/>
          <p:nvPr/>
        </p:nvCxnSpPr>
        <p:spPr>
          <a:xfrm rot="10800000" flipH="1">
            <a:off x="4481513" y="2370138"/>
            <a:ext cx="669925" cy="758825"/>
          </a:xfrm>
          <a:prstGeom prst="straightConnector1">
            <a:avLst/>
          </a:prstGeom>
          <a:noFill/>
          <a:ln w="9525" cap="flat" cmpd="sng">
            <a:solidFill>
              <a:schemeClr val="dk1"/>
            </a:solidFill>
            <a:prstDash val="solid"/>
            <a:round/>
            <a:headEnd type="none" w="med" len="med"/>
            <a:tailEnd type="none" w="med" len="med"/>
          </a:ln>
        </p:spPr>
      </p:cxnSp>
      <p:cxnSp>
        <p:nvCxnSpPr>
          <p:cNvPr id="1898" name="Google Shape;1898;p68"/>
          <p:cNvCxnSpPr/>
          <p:nvPr/>
        </p:nvCxnSpPr>
        <p:spPr>
          <a:xfrm>
            <a:off x="3387725" y="2524125"/>
            <a:ext cx="862013" cy="644525"/>
          </a:xfrm>
          <a:prstGeom prst="straightConnector1">
            <a:avLst/>
          </a:prstGeom>
          <a:noFill/>
          <a:ln w="9525" cap="flat" cmpd="sng">
            <a:solidFill>
              <a:schemeClr val="dk1"/>
            </a:solidFill>
            <a:prstDash val="solid"/>
            <a:round/>
            <a:headEnd type="none" w="med" len="med"/>
            <a:tailEnd type="none" w="med" len="med"/>
          </a:ln>
        </p:spPr>
      </p:cxnSp>
      <p:cxnSp>
        <p:nvCxnSpPr>
          <p:cNvPr id="1899" name="Google Shape;1899;p68"/>
          <p:cNvCxnSpPr/>
          <p:nvPr/>
        </p:nvCxnSpPr>
        <p:spPr>
          <a:xfrm rot="10800000">
            <a:off x="1995488" y="2420938"/>
            <a:ext cx="850900" cy="0"/>
          </a:xfrm>
          <a:prstGeom prst="straightConnector1">
            <a:avLst/>
          </a:prstGeom>
          <a:noFill/>
          <a:ln w="9525" cap="flat" cmpd="sng">
            <a:solidFill>
              <a:schemeClr val="dk1"/>
            </a:solidFill>
            <a:prstDash val="solid"/>
            <a:round/>
            <a:headEnd type="none" w="med" len="med"/>
            <a:tailEnd type="none" w="med" len="med"/>
          </a:ln>
        </p:spPr>
      </p:cxnSp>
      <p:sp>
        <p:nvSpPr>
          <p:cNvPr id="1900" name="Google Shape;1900;p68"/>
          <p:cNvSpPr txBox="1"/>
          <p:nvPr/>
        </p:nvSpPr>
        <p:spPr>
          <a:xfrm>
            <a:off x="744538" y="2041525"/>
            <a:ext cx="1262062" cy="6461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to external</a:t>
            </a:r>
            <a:endParaRPr/>
          </a:p>
          <a:p>
            <a:pPr marL="0" marR="0" lvl="0" indent="0" algn="l" rtl="0">
              <a:spcBef>
                <a:spcPts val="0"/>
              </a:spcBef>
              <a:spcAft>
                <a:spcPts val="0"/>
              </a:spcAft>
              <a:buNone/>
            </a:pPr>
            <a:r>
              <a:rPr lang="en-US" sz="1800" i="0">
                <a:solidFill>
                  <a:srgbClr val="000000"/>
                </a:solidFill>
                <a:latin typeface="Arial"/>
                <a:ea typeface="Arial"/>
                <a:cs typeface="Arial"/>
                <a:sym typeface="Arial"/>
              </a:rPr>
              <a:t>network</a:t>
            </a:r>
            <a:endParaRPr/>
          </a:p>
        </p:txBody>
      </p:sp>
      <p:sp>
        <p:nvSpPr>
          <p:cNvPr id="1901" name="Google Shape;1901;p68"/>
          <p:cNvSpPr txBox="1"/>
          <p:nvPr/>
        </p:nvSpPr>
        <p:spPr>
          <a:xfrm>
            <a:off x="2716213" y="2608263"/>
            <a:ext cx="787400" cy="3698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router</a:t>
            </a:r>
            <a:endParaRPr/>
          </a:p>
        </p:txBody>
      </p:sp>
      <p:sp>
        <p:nvSpPr>
          <p:cNvPr id="1902" name="Google Shape;1902;p68"/>
          <p:cNvSpPr txBox="1"/>
          <p:nvPr/>
        </p:nvSpPr>
        <p:spPr>
          <a:xfrm>
            <a:off x="6435725" y="3516313"/>
            <a:ext cx="1549400" cy="4619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i="1">
                <a:solidFill>
                  <a:srgbClr val="CC0000"/>
                </a:solidFill>
                <a:latin typeface="Arial"/>
                <a:ea typeface="Arial"/>
                <a:cs typeface="Arial"/>
                <a:sym typeface="Arial"/>
              </a:rPr>
              <a:t>IP subnet</a:t>
            </a:r>
            <a:endParaRPr/>
          </a:p>
        </p:txBody>
      </p:sp>
      <p:sp>
        <p:nvSpPr>
          <p:cNvPr id="1903" name="Google Shape;1903;p68"/>
          <p:cNvSpPr txBox="1"/>
          <p:nvPr/>
        </p:nvSpPr>
        <p:spPr>
          <a:xfrm>
            <a:off x="5432425" y="1835150"/>
            <a:ext cx="136525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mail server</a:t>
            </a:r>
            <a:endParaRPr/>
          </a:p>
        </p:txBody>
      </p:sp>
      <p:sp>
        <p:nvSpPr>
          <p:cNvPr id="1904" name="Google Shape;1904;p68"/>
          <p:cNvSpPr txBox="1"/>
          <p:nvPr/>
        </p:nvSpPr>
        <p:spPr>
          <a:xfrm>
            <a:off x="6230938" y="2505075"/>
            <a:ext cx="1362075"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web server</a:t>
            </a:r>
            <a:endParaRPr/>
          </a:p>
        </p:txBody>
      </p:sp>
      <p:cxnSp>
        <p:nvCxnSpPr>
          <p:cNvPr id="1905" name="Google Shape;1905;p68"/>
          <p:cNvCxnSpPr/>
          <p:nvPr/>
        </p:nvCxnSpPr>
        <p:spPr>
          <a:xfrm rot="10800000">
            <a:off x="1465263" y="4754563"/>
            <a:ext cx="555625" cy="0"/>
          </a:xfrm>
          <a:prstGeom prst="straightConnector1">
            <a:avLst/>
          </a:prstGeom>
          <a:noFill/>
          <a:ln w="9525" cap="flat" cmpd="sng">
            <a:solidFill>
              <a:schemeClr val="dk1"/>
            </a:solidFill>
            <a:prstDash val="solid"/>
            <a:round/>
            <a:headEnd type="none" w="med" len="med"/>
            <a:tailEnd type="none" w="med" len="med"/>
          </a:ln>
        </p:spPr>
      </p:cxnSp>
      <p:cxnSp>
        <p:nvCxnSpPr>
          <p:cNvPr id="1906" name="Google Shape;1906;p68"/>
          <p:cNvCxnSpPr/>
          <p:nvPr/>
        </p:nvCxnSpPr>
        <p:spPr>
          <a:xfrm flipH="1">
            <a:off x="1852613" y="4802188"/>
            <a:ext cx="271462" cy="314325"/>
          </a:xfrm>
          <a:prstGeom prst="straightConnector1">
            <a:avLst/>
          </a:prstGeom>
          <a:noFill/>
          <a:ln w="9525" cap="flat" cmpd="sng">
            <a:solidFill>
              <a:schemeClr val="dk1"/>
            </a:solidFill>
            <a:prstDash val="solid"/>
            <a:round/>
            <a:headEnd type="none" w="med" len="med"/>
            <a:tailEnd type="none" w="med" len="med"/>
          </a:ln>
        </p:spPr>
      </p:cxnSp>
      <p:cxnSp>
        <p:nvCxnSpPr>
          <p:cNvPr id="1907" name="Google Shape;1907;p68"/>
          <p:cNvCxnSpPr/>
          <p:nvPr/>
        </p:nvCxnSpPr>
        <p:spPr>
          <a:xfrm>
            <a:off x="2271713" y="4830763"/>
            <a:ext cx="73025" cy="295275"/>
          </a:xfrm>
          <a:prstGeom prst="straightConnector1">
            <a:avLst/>
          </a:prstGeom>
          <a:noFill/>
          <a:ln w="9525" cap="flat" cmpd="sng">
            <a:solidFill>
              <a:schemeClr val="dk1"/>
            </a:solidFill>
            <a:prstDash val="solid"/>
            <a:round/>
            <a:headEnd type="none" w="med" len="med"/>
            <a:tailEnd type="none" w="med" len="med"/>
          </a:ln>
        </p:spPr>
      </p:cxnSp>
      <p:grpSp>
        <p:nvGrpSpPr>
          <p:cNvPr id="1908" name="Google Shape;1908;p68"/>
          <p:cNvGrpSpPr/>
          <p:nvPr/>
        </p:nvGrpSpPr>
        <p:grpSpPr>
          <a:xfrm>
            <a:off x="1009650" y="4557713"/>
            <a:ext cx="568325" cy="481012"/>
            <a:chOff x="-44" y="1473"/>
            <a:chExt cx="981" cy="1105"/>
          </a:xfrm>
        </p:grpSpPr>
        <p:pic>
          <p:nvPicPr>
            <p:cNvPr id="1909" name="Google Shape;1909;p68"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910" name="Google Shape;1910;p6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911" name="Google Shape;1911;p68"/>
          <p:cNvGrpSpPr/>
          <p:nvPr/>
        </p:nvGrpSpPr>
        <p:grpSpPr>
          <a:xfrm>
            <a:off x="1416050" y="5014913"/>
            <a:ext cx="568325" cy="481012"/>
            <a:chOff x="-44" y="1473"/>
            <a:chExt cx="981" cy="1105"/>
          </a:xfrm>
        </p:grpSpPr>
        <p:pic>
          <p:nvPicPr>
            <p:cNvPr id="1912" name="Google Shape;1912;p68"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913" name="Google Shape;1913;p6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914" name="Google Shape;1914;p68"/>
          <p:cNvGrpSpPr/>
          <p:nvPr/>
        </p:nvGrpSpPr>
        <p:grpSpPr>
          <a:xfrm>
            <a:off x="1944688" y="5046663"/>
            <a:ext cx="568325" cy="481012"/>
            <a:chOff x="-44" y="1473"/>
            <a:chExt cx="981" cy="1105"/>
          </a:xfrm>
        </p:grpSpPr>
        <p:pic>
          <p:nvPicPr>
            <p:cNvPr id="1915" name="Google Shape;1915;p68"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916" name="Google Shape;1916;p6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cxnSp>
        <p:nvCxnSpPr>
          <p:cNvPr id="1917" name="Google Shape;1917;p68"/>
          <p:cNvCxnSpPr/>
          <p:nvPr/>
        </p:nvCxnSpPr>
        <p:spPr>
          <a:xfrm>
            <a:off x="2490788" y="4760913"/>
            <a:ext cx="377825" cy="304800"/>
          </a:xfrm>
          <a:prstGeom prst="straightConnector1">
            <a:avLst/>
          </a:prstGeom>
          <a:noFill/>
          <a:ln w="9525" cap="flat" cmpd="sng">
            <a:solidFill>
              <a:schemeClr val="dk1"/>
            </a:solidFill>
            <a:prstDash val="solid"/>
            <a:round/>
            <a:headEnd type="none" w="med" len="med"/>
            <a:tailEnd type="none" w="med" len="med"/>
          </a:ln>
        </p:spPr>
      </p:cxnSp>
      <p:cxnSp>
        <p:nvCxnSpPr>
          <p:cNvPr id="1918" name="Google Shape;1918;p68"/>
          <p:cNvCxnSpPr/>
          <p:nvPr/>
        </p:nvCxnSpPr>
        <p:spPr>
          <a:xfrm flipH="1">
            <a:off x="2722563" y="5256213"/>
            <a:ext cx="120650" cy="293687"/>
          </a:xfrm>
          <a:prstGeom prst="straightConnector1">
            <a:avLst/>
          </a:prstGeom>
          <a:noFill/>
          <a:ln w="9525" cap="flat" cmpd="sng">
            <a:solidFill>
              <a:schemeClr val="dk1"/>
            </a:solidFill>
            <a:prstDash val="solid"/>
            <a:round/>
            <a:headEnd type="none" w="med" len="med"/>
            <a:tailEnd type="none" w="med" len="med"/>
          </a:ln>
        </p:spPr>
      </p:cxnSp>
      <p:cxnSp>
        <p:nvCxnSpPr>
          <p:cNvPr id="1919" name="Google Shape;1919;p68"/>
          <p:cNvCxnSpPr/>
          <p:nvPr/>
        </p:nvCxnSpPr>
        <p:spPr>
          <a:xfrm>
            <a:off x="3127375" y="5267325"/>
            <a:ext cx="73025" cy="295275"/>
          </a:xfrm>
          <a:prstGeom prst="straightConnector1">
            <a:avLst/>
          </a:prstGeom>
          <a:noFill/>
          <a:ln w="9525" cap="flat" cmpd="sng">
            <a:solidFill>
              <a:schemeClr val="dk1"/>
            </a:solidFill>
            <a:prstDash val="solid"/>
            <a:round/>
            <a:headEnd type="none" w="med" len="med"/>
            <a:tailEnd type="none" w="med" len="med"/>
          </a:ln>
        </p:spPr>
      </p:cxnSp>
      <p:cxnSp>
        <p:nvCxnSpPr>
          <p:cNvPr id="1920" name="Google Shape;1920;p68"/>
          <p:cNvCxnSpPr/>
          <p:nvPr/>
        </p:nvCxnSpPr>
        <p:spPr>
          <a:xfrm rot="10800000">
            <a:off x="3025775" y="5148263"/>
            <a:ext cx="555625" cy="0"/>
          </a:xfrm>
          <a:prstGeom prst="straightConnector1">
            <a:avLst/>
          </a:prstGeom>
          <a:noFill/>
          <a:ln w="9525" cap="flat" cmpd="sng">
            <a:solidFill>
              <a:schemeClr val="dk1"/>
            </a:solidFill>
            <a:prstDash val="solid"/>
            <a:round/>
            <a:headEnd type="none" w="med" len="med"/>
            <a:tailEnd type="none" w="med" len="med"/>
          </a:ln>
        </p:spPr>
      </p:cxnSp>
      <p:grpSp>
        <p:nvGrpSpPr>
          <p:cNvPr id="1921" name="Google Shape;1921;p68"/>
          <p:cNvGrpSpPr/>
          <p:nvPr/>
        </p:nvGrpSpPr>
        <p:grpSpPr>
          <a:xfrm>
            <a:off x="2349500" y="5419725"/>
            <a:ext cx="568325" cy="481013"/>
            <a:chOff x="-44" y="1473"/>
            <a:chExt cx="981" cy="1105"/>
          </a:xfrm>
        </p:grpSpPr>
        <p:pic>
          <p:nvPicPr>
            <p:cNvPr id="1922" name="Google Shape;1922;p68"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923" name="Google Shape;1923;p6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924" name="Google Shape;1924;p68"/>
          <p:cNvGrpSpPr/>
          <p:nvPr/>
        </p:nvGrpSpPr>
        <p:grpSpPr>
          <a:xfrm>
            <a:off x="2806700" y="5487988"/>
            <a:ext cx="568325" cy="481012"/>
            <a:chOff x="-44" y="1473"/>
            <a:chExt cx="981" cy="1105"/>
          </a:xfrm>
        </p:grpSpPr>
        <p:pic>
          <p:nvPicPr>
            <p:cNvPr id="1925" name="Google Shape;1925;p68"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926" name="Google Shape;1926;p6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pic>
        <p:nvPicPr>
          <p:cNvPr id="1927" name="Google Shape;1927;p68"/>
          <p:cNvPicPr preferRelativeResize="0"/>
          <p:nvPr/>
        </p:nvPicPr>
        <p:blipFill rotWithShape="1">
          <a:blip r:embed="rId4">
            <a:alphaModFix/>
          </a:blip>
          <a:srcRect/>
          <a:stretch/>
        </p:blipFill>
        <p:spPr>
          <a:xfrm>
            <a:off x="1897063" y="4602163"/>
            <a:ext cx="677862" cy="301625"/>
          </a:xfrm>
          <a:prstGeom prst="rect">
            <a:avLst/>
          </a:prstGeom>
          <a:noFill/>
          <a:ln>
            <a:noFill/>
          </a:ln>
        </p:spPr>
      </p:pic>
      <p:pic>
        <p:nvPicPr>
          <p:cNvPr id="1928" name="Google Shape;1928;p68"/>
          <p:cNvPicPr preferRelativeResize="0"/>
          <p:nvPr/>
        </p:nvPicPr>
        <p:blipFill rotWithShape="1">
          <a:blip r:embed="rId4">
            <a:alphaModFix/>
          </a:blip>
          <a:srcRect/>
          <a:stretch/>
        </p:blipFill>
        <p:spPr>
          <a:xfrm>
            <a:off x="2647950" y="5018088"/>
            <a:ext cx="677863" cy="301625"/>
          </a:xfrm>
          <a:prstGeom prst="rect">
            <a:avLst/>
          </a:prstGeom>
          <a:noFill/>
          <a:ln>
            <a:noFill/>
          </a:ln>
        </p:spPr>
      </p:pic>
      <p:grpSp>
        <p:nvGrpSpPr>
          <p:cNvPr id="1929" name="Google Shape;1929;p68"/>
          <p:cNvGrpSpPr/>
          <p:nvPr/>
        </p:nvGrpSpPr>
        <p:grpSpPr>
          <a:xfrm>
            <a:off x="3232150" y="4946650"/>
            <a:ext cx="568325" cy="481013"/>
            <a:chOff x="-44" y="1473"/>
            <a:chExt cx="981" cy="1105"/>
          </a:xfrm>
        </p:grpSpPr>
        <p:pic>
          <p:nvPicPr>
            <p:cNvPr id="1930" name="Google Shape;1930;p68"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931" name="Google Shape;1931;p6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cxnSp>
        <p:nvCxnSpPr>
          <p:cNvPr id="1932" name="Google Shape;1932;p68"/>
          <p:cNvCxnSpPr/>
          <p:nvPr/>
        </p:nvCxnSpPr>
        <p:spPr>
          <a:xfrm rot="10800000">
            <a:off x="5684838" y="5022850"/>
            <a:ext cx="555625" cy="0"/>
          </a:xfrm>
          <a:prstGeom prst="straightConnector1">
            <a:avLst/>
          </a:prstGeom>
          <a:noFill/>
          <a:ln w="9525" cap="flat" cmpd="sng">
            <a:solidFill>
              <a:schemeClr val="dk1"/>
            </a:solidFill>
            <a:prstDash val="solid"/>
            <a:round/>
            <a:headEnd type="none" w="med" len="med"/>
            <a:tailEnd type="none" w="med" len="med"/>
          </a:ln>
        </p:spPr>
      </p:cxnSp>
      <p:cxnSp>
        <p:nvCxnSpPr>
          <p:cNvPr id="1933" name="Google Shape;1933;p68"/>
          <p:cNvCxnSpPr/>
          <p:nvPr/>
        </p:nvCxnSpPr>
        <p:spPr>
          <a:xfrm flipH="1">
            <a:off x="6072188" y="5070475"/>
            <a:ext cx="271462" cy="314325"/>
          </a:xfrm>
          <a:prstGeom prst="straightConnector1">
            <a:avLst/>
          </a:prstGeom>
          <a:noFill/>
          <a:ln w="9525" cap="flat" cmpd="sng">
            <a:solidFill>
              <a:schemeClr val="dk1"/>
            </a:solidFill>
            <a:prstDash val="solid"/>
            <a:round/>
            <a:headEnd type="none" w="med" len="med"/>
            <a:tailEnd type="none" w="med" len="med"/>
          </a:ln>
        </p:spPr>
      </p:cxnSp>
      <p:cxnSp>
        <p:nvCxnSpPr>
          <p:cNvPr id="1934" name="Google Shape;1934;p68"/>
          <p:cNvCxnSpPr/>
          <p:nvPr/>
        </p:nvCxnSpPr>
        <p:spPr>
          <a:xfrm>
            <a:off x="6491288" y="5099050"/>
            <a:ext cx="73025" cy="295275"/>
          </a:xfrm>
          <a:prstGeom prst="straightConnector1">
            <a:avLst/>
          </a:prstGeom>
          <a:noFill/>
          <a:ln w="9525" cap="flat" cmpd="sng">
            <a:solidFill>
              <a:schemeClr val="dk1"/>
            </a:solidFill>
            <a:prstDash val="solid"/>
            <a:round/>
            <a:headEnd type="none" w="med" len="med"/>
            <a:tailEnd type="none" w="med" len="med"/>
          </a:ln>
        </p:spPr>
      </p:cxnSp>
      <p:grpSp>
        <p:nvGrpSpPr>
          <p:cNvPr id="1935" name="Google Shape;1935;p68"/>
          <p:cNvGrpSpPr/>
          <p:nvPr/>
        </p:nvGrpSpPr>
        <p:grpSpPr>
          <a:xfrm>
            <a:off x="5376863" y="4837113"/>
            <a:ext cx="568325" cy="481012"/>
            <a:chOff x="-44" y="1473"/>
            <a:chExt cx="981" cy="1105"/>
          </a:xfrm>
        </p:grpSpPr>
        <p:pic>
          <p:nvPicPr>
            <p:cNvPr id="1936" name="Google Shape;1936;p68"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937" name="Google Shape;1937;p6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938" name="Google Shape;1938;p68"/>
          <p:cNvGrpSpPr/>
          <p:nvPr/>
        </p:nvGrpSpPr>
        <p:grpSpPr>
          <a:xfrm>
            <a:off x="5635625" y="5283200"/>
            <a:ext cx="569913" cy="481013"/>
            <a:chOff x="-44" y="1473"/>
            <a:chExt cx="981" cy="1105"/>
          </a:xfrm>
        </p:grpSpPr>
        <p:pic>
          <p:nvPicPr>
            <p:cNvPr id="1939" name="Google Shape;1939;p68"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940" name="Google Shape;1940;p6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941" name="Google Shape;1941;p68"/>
          <p:cNvGrpSpPr/>
          <p:nvPr/>
        </p:nvGrpSpPr>
        <p:grpSpPr>
          <a:xfrm>
            <a:off x="6164263" y="5313363"/>
            <a:ext cx="568325" cy="482600"/>
            <a:chOff x="-44" y="1473"/>
            <a:chExt cx="981" cy="1105"/>
          </a:xfrm>
        </p:grpSpPr>
        <p:pic>
          <p:nvPicPr>
            <p:cNvPr id="1942" name="Google Shape;1942;p68"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943" name="Google Shape;1943;p6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cxnSp>
        <p:nvCxnSpPr>
          <p:cNvPr id="1944" name="Google Shape;1944;p68"/>
          <p:cNvCxnSpPr/>
          <p:nvPr/>
        </p:nvCxnSpPr>
        <p:spPr>
          <a:xfrm rot="10800000">
            <a:off x="4659313" y="5068888"/>
            <a:ext cx="606425" cy="312737"/>
          </a:xfrm>
          <a:prstGeom prst="straightConnector1">
            <a:avLst/>
          </a:prstGeom>
          <a:noFill/>
          <a:ln w="9525" cap="flat" cmpd="sng">
            <a:solidFill>
              <a:schemeClr val="dk1"/>
            </a:solidFill>
            <a:prstDash val="solid"/>
            <a:round/>
            <a:headEnd type="none" w="med" len="med"/>
            <a:tailEnd type="none" w="med" len="med"/>
          </a:ln>
        </p:spPr>
      </p:cxnSp>
      <p:cxnSp>
        <p:nvCxnSpPr>
          <p:cNvPr id="1945" name="Google Shape;1945;p68"/>
          <p:cNvCxnSpPr/>
          <p:nvPr/>
        </p:nvCxnSpPr>
        <p:spPr>
          <a:xfrm flipH="1">
            <a:off x="4195763" y="5022850"/>
            <a:ext cx="271462" cy="314325"/>
          </a:xfrm>
          <a:prstGeom prst="straightConnector1">
            <a:avLst/>
          </a:prstGeom>
          <a:noFill/>
          <a:ln w="9525" cap="flat" cmpd="sng">
            <a:solidFill>
              <a:schemeClr val="dk1"/>
            </a:solidFill>
            <a:prstDash val="solid"/>
            <a:round/>
            <a:headEnd type="none" w="med" len="med"/>
            <a:tailEnd type="none" w="med" len="med"/>
          </a:ln>
        </p:spPr>
      </p:cxnSp>
      <p:cxnSp>
        <p:nvCxnSpPr>
          <p:cNvPr id="1946" name="Google Shape;1946;p68"/>
          <p:cNvCxnSpPr/>
          <p:nvPr/>
        </p:nvCxnSpPr>
        <p:spPr>
          <a:xfrm>
            <a:off x="4614863" y="5051425"/>
            <a:ext cx="73025" cy="295275"/>
          </a:xfrm>
          <a:prstGeom prst="straightConnector1">
            <a:avLst/>
          </a:prstGeom>
          <a:noFill/>
          <a:ln w="9525" cap="flat" cmpd="sng">
            <a:solidFill>
              <a:schemeClr val="dk1"/>
            </a:solidFill>
            <a:prstDash val="solid"/>
            <a:round/>
            <a:headEnd type="none" w="med" len="med"/>
            <a:tailEnd type="none" w="med" len="med"/>
          </a:ln>
        </p:spPr>
      </p:cxnSp>
      <p:grpSp>
        <p:nvGrpSpPr>
          <p:cNvPr id="1947" name="Google Shape;1947;p68"/>
          <p:cNvGrpSpPr/>
          <p:nvPr/>
        </p:nvGrpSpPr>
        <p:grpSpPr>
          <a:xfrm>
            <a:off x="4803775" y="5230813"/>
            <a:ext cx="569913" cy="481012"/>
            <a:chOff x="-44" y="1473"/>
            <a:chExt cx="981" cy="1105"/>
          </a:xfrm>
        </p:grpSpPr>
        <p:pic>
          <p:nvPicPr>
            <p:cNvPr id="1948" name="Google Shape;1948;p68"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949" name="Google Shape;1949;p6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950" name="Google Shape;1950;p68"/>
          <p:cNvGrpSpPr/>
          <p:nvPr/>
        </p:nvGrpSpPr>
        <p:grpSpPr>
          <a:xfrm>
            <a:off x="3759200" y="5235575"/>
            <a:ext cx="569913" cy="482600"/>
            <a:chOff x="-44" y="1473"/>
            <a:chExt cx="981" cy="1105"/>
          </a:xfrm>
        </p:grpSpPr>
        <p:pic>
          <p:nvPicPr>
            <p:cNvPr id="1951" name="Google Shape;1951;p68"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952" name="Google Shape;1952;p6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1953" name="Google Shape;1953;p68"/>
          <p:cNvGrpSpPr/>
          <p:nvPr/>
        </p:nvGrpSpPr>
        <p:grpSpPr>
          <a:xfrm>
            <a:off x="4287838" y="5267325"/>
            <a:ext cx="569912" cy="481013"/>
            <a:chOff x="-44" y="1473"/>
            <a:chExt cx="981" cy="1105"/>
          </a:xfrm>
        </p:grpSpPr>
        <p:pic>
          <p:nvPicPr>
            <p:cNvPr id="1954" name="Google Shape;1954;p68"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955" name="Google Shape;1955;p6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pic>
        <p:nvPicPr>
          <p:cNvPr id="1956" name="Google Shape;1956;p68"/>
          <p:cNvPicPr preferRelativeResize="0"/>
          <p:nvPr/>
        </p:nvPicPr>
        <p:blipFill rotWithShape="1">
          <a:blip r:embed="rId4">
            <a:alphaModFix/>
          </a:blip>
          <a:srcRect/>
          <a:stretch/>
        </p:blipFill>
        <p:spPr>
          <a:xfrm>
            <a:off x="4240213" y="4822825"/>
            <a:ext cx="677862" cy="301625"/>
          </a:xfrm>
          <a:prstGeom prst="rect">
            <a:avLst/>
          </a:prstGeom>
          <a:noFill/>
          <a:ln>
            <a:noFill/>
          </a:ln>
        </p:spPr>
      </p:pic>
      <p:cxnSp>
        <p:nvCxnSpPr>
          <p:cNvPr id="1957" name="Google Shape;1957;p68"/>
          <p:cNvCxnSpPr/>
          <p:nvPr/>
        </p:nvCxnSpPr>
        <p:spPr>
          <a:xfrm rot="10800000">
            <a:off x="6519863" y="5100638"/>
            <a:ext cx="555625" cy="0"/>
          </a:xfrm>
          <a:prstGeom prst="straightConnector1">
            <a:avLst/>
          </a:prstGeom>
          <a:noFill/>
          <a:ln w="9525" cap="flat" cmpd="sng">
            <a:solidFill>
              <a:schemeClr val="dk1"/>
            </a:solidFill>
            <a:prstDash val="solid"/>
            <a:round/>
            <a:headEnd type="none" w="med" len="med"/>
            <a:tailEnd type="none" w="med" len="med"/>
          </a:ln>
        </p:spPr>
      </p:cxnSp>
      <p:pic>
        <p:nvPicPr>
          <p:cNvPr id="1958" name="Google Shape;1958;p68"/>
          <p:cNvPicPr preferRelativeResize="0"/>
          <p:nvPr/>
        </p:nvPicPr>
        <p:blipFill rotWithShape="1">
          <a:blip r:embed="rId4">
            <a:alphaModFix/>
          </a:blip>
          <a:srcRect/>
          <a:stretch/>
        </p:blipFill>
        <p:spPr>
          <a:xfrm>
            <a:off x="6116638" y="4870450"/>
            <a:ext cx="677862" cy="301625"/>
          </a:xfrm>
          <a:prstGeom prst="rect">
            <a:avLst/>
          </a:prstGeom>
          <a:noFill/>
          <a:ln>
            <a:noFill/>
          </a:ln>
        </p:spPr>
      </p:pic>
      <p:grpSp>
        <p:nvGrpSpPr>
          <p:cNvPr id="1959" name="Google Shape;1959;p68"/>
          <p:cNvGrpSpPr/>
          <p:nvPr/>
        </p:nvGrpSpPr>
        <p:grpSpPr>
          <a:xfrm>
            <a:off x="6684963" y="4884738"/>
            <a:ext cx="569912" cy="481012"/>
            <a:chOff x="-44" y="1473"/>
            <a:chExt cx="981" cy="1105"/>
          </a:xfrm>
        </p:grpSpPr>
        <p:pic>
          <p:nvPicPr>
            <p:cNvPr id="1960" name="Google Shape;1960;p68"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961" name="Google Shape;1961;p6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pic>
        <p:nvPicPr>
          <p:cNvPr id="1962" name="Google Shape;1962;p68"/>
          <p:cNvPicPr preferRelativeResize="0"/>
          <p:nvPr/>
        </p:nvPicPr>
        <p:blipFill rotWithShape="1">
          <a:blip r:embed="rId4">
            <a:alphaModFix/>
          </a:blip>
          <a:srcRect/>
          <a:stretch/>
        </p:blipFill>
        <p:spPr>
          <a:xfrm>
            <a:off x="3962400" y="3062288"/>
            <a:ext cx="935038" cy="415925"/>
          </a:xfrm>
          <a:prstGeom prst="rect">
            <a:avLst/>
          </a:prstGeom>
          <a:noFill/>
          <a:ln>
            <a:noFill/>
          </a:ln>
        </p:spPr>
      </p:pic>
      <p:grpSp>
        <p:nvGrpSpPr>
          <p:cNvPr id="1963" name="Google Shape;1963;p68"/>
          <p:cNvGrpSpPr/>
          <p:nvPr/>
        </p:nvGrpSpPr>
        <p:grpSpPr>
          <a:xfrm>
            <a:off x="5140325" y="2111375"/>
            <a:ext cx="366713" cy="579438"/>
            <a:chOff x="4140" y="429"/>
            <a:chExt cx="1425" cy="2396"/>
          </a:xfrm>
        </p:grpSpPr>
        <p:sp>
          <p:nvSpPr>
            <p:cNvPr id="1964" name="Google Shape;1964;p68"/>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965" name="Google Shape;1965;p68"/>
            <p:cNvSpPr/>
            <p:nvPr/>
          </p:nvSpPr>
          <p:spPr>
            <a:xfrm>
              <a:off x="4208" y="429"/>
              <a:ext cx="1043"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966" name="Google Shape;1966;p68"/>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967" name="Google Shape;1967;p68"/>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968" name="Google Shape;1968;p68"/>
            <p:cNvSpPr/>
            <p:nvPr/>
          </p:nvSpPr>
          <p:spPr>
            <a:xfrm>
              <a:off x="4214" y="692"/>
              <a:ext cx="592"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nvGrpSpPr>
            <p:cNvPr id="1969" name="Google Shape;1969;p68"/>
            <p:cNvGrpSpPr/>
            <p:nvPr/>
          </p:nvGrpSpPr>
          <p:grpSpPr>
            <a:xfrm>
              <a:off x="4751" y="665"/>
              <a:ext cx="580" cy="131"/>
              <a:chOff x="616" y="2565"/>
              <a:chExt cx="724" cy="126"/>
            </a:xfrm>
          </p:grpSpPr>
          <p:sp>
            <p:nvSpPr>
              <p:cNvPr id="1970" name="Google Shape;1970;p68"/>
              <p:cNvSpPr/>
              <p:nvPr/>
            </p:nvSpPr>
            <p:spPr>
              <a:xfrm>
                <a:off x="616" y="2565"/>
                <a:ext cx="724" cy="126"/>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971" name="Google Shape;1971;p68"/>
              <p:cNvSpPr/>
              <p:nvPr/>
            </p:nvSpPr>
            <p:spPr>
              <a:xfrm>
                <a:off x="632" y="2584"/>
                <a:ext cx="693" cy="101"/>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sp>
          <p:nvSpPr>
            <p:cNvPr id="1972" name="Google Shape;1972;p68"/>
            <p:cNvSpPr/>
            <p:nvPr/>
          </p:nvSpPr>
          <p:spPr>
            <a:xfrm>
              <a:off x="4226" y="1020"/>
              <a:ext cx="592"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nvGrpSpPr>
            <p:cNvPr id="1973" name="Google Shape;1973;p68"/>
            <p:cNvGrpSpPr/>
            <p:nvPr/>
          </p:nvGrpSpPr>
          <p:grpSpPr>
            <a:xfrm>
              <a:off x="4745" y="994"/>
              <a:ext cx="586" cy="131"/>
              <a:chOff x="611" y="2568"/>
              <a:chExt cx="731" cy="136"/>
            </a:xfrm>
          </p:grpSpPr>
          <p:sp>
            <p:nvSpPr>
              <p:cNvPr id="1974" name="Google Shape;1974;p68"/>
              <p:cNvSpPr/>
              <p:nvPr/>
            </p:nvSpPr>
            <p:spPr>
              <a:xfrm>
                <a:off x="611" y="2568"/>
                <a:ext cx="731" cy="136"/>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975" name="Google Shape;1975;p68"/>
              <p:cNvSpPr/>
              <p:nvPr/>
            </p:nvSpPr>
            <p:spPr>
              <a:xfrm>
                <a:off x="626" y="2581"/>
                <a:ext cx="700" cy="109"/>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sp>
          <p:nvSpPr>
            <p:cNvPr id="1976" name="Google Shape;1976;p68"/>
            <p:cNvSpPr/>
            <p:nvPr/>
          </p:nvSpPr>
          <p:spPr>
            <a:xfrm>
              <a:off x="4214" y="1361"/>
              <a:ext cx="598"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977" name="Google Shape;1977;p68"/>
            <p:cNvSpPr/>
            <p:nvPr/>
          </p:nvSpPr>
          <p:spPr>
            <a:xfrm>
              <a:off x="4226" y="1657"/>
              <a:ext cx="598"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nvGrpSpPr>
            <p:cNvPr id="1978" name="Google Shape;1978;p68"/>
            <p:cNvGrpSpPr/>
            <p:nvPr/>
          </p:nvGrpSpPr>
          <p:grpSpPr>
            <a:xfrm>
              <a:off x="4733" y="1630"/>
              <a:ext cx="586" cy="151"/>
              <a:chOff x="611" y="2571"/>
              <a:chExt cx="730" cy="139"/>
            </a:xfrm>
          </p:grpSpPr>
          <p:sp>
            <p:nvSpPr>
              <p:cNvPr id="1979" name="Google Shape;1979;p68"/>
              <p:cNvSpPr/>
              <p:nvPr/>
            </p:nvSpPr>
            <p:spPr>
              <a:xfrm>
                <a:off x="611" y="2571"/>
                <a:ext cx="730" cy="139"/>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980" name="Google Shape;1980;p68"/>
              <p:cNvSpPr/>
              <p:nvPr/>
            </p:nvSpPr>
            <p:spPr>
              <a:xfrm>
                <a:off x="626" y="2589"/>
                <a:ext cx="699" cy="115"/>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sp>
          <p:nvSpPr>
            <p:cNvPr id="1981" name="Google Shape;1981;p68"/>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1982" name="Google Shape;1982;p68"/>
            <p:cNvGrpSpPr/>
            <p:nvPr/>
          </p:nvGrpSpPr>
          <p:grpSpPr>
            <a:xfrm>
              <a:off x="4738" y="1328"/>
              <a:ext cx="574" cy="138"/>
              <a:chOff x="613" y="2569"/>
              <a:chExt cx="715" cy="138"/>
            </a:xfrm>
          </p:grpSpPr>
          <p:sp>
            <p:nvSpPr>
              <p:cNvPr id="1983" name="Google Shape;1983;p68"/>
              <p:cNvSpPr/>
              <p:nvPr/>
            </p:nvSpPr>
            <p:spPr>
              <a:xfrm>
                <a:off x="613" y="2569"/>
                <a:ext cx="715" cy="138"/>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984" name="Google Shape;1984;p68"/>
              <p:cNvSpPr/>
              <p:nvPr/>
            </p:nvSpPr>
            <p:spPr>
              <a:xfrm>
                <a:off x="629" y="2582"/>
                <a:ext cx="692" cy="105"/>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sp>
          <p:nvSpPr>
            <p:cNvPr id="1985" name="Google Shape;1985;p68"/>
            <p:cNvSpPr/>
            <p:nvPr/>
          </p:nvSpPr>
          <p:spPr>
            <a:xfrm>
              <a:off x="5250" y="429"/>
              <a:ext cx="68" cy="2291"/>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986" name="Google Shape;1986;p68"/>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987" name="Google Shape;1987;p68"/>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988" name="Google Shape;1988;p68"/>
            <p:cNvSpPr/>
            <p:nvPr/>
          </p:nvSpPr>
          <p:spPr>
            <a:xfrm>
              <a:off x="5516" y="2608"/>
              <a:ext cx="49" cy="9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989" name="Google Shape;1989;p68"/>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990" name="Google Shape;1990;p68"/>
            <p:cNvSpPr/>
            <p:nvPr/>
          </p:nvSpPr>
          <p:spPr>
            <a:xfrm>
              <a:off x="4140" y="2681"/>
              <a:ext cx="1197" cy="144"/>
            </a:xfrm>
            <a:prstGeom prst="roundRect">
              <a:avLst>
                <a:gd name="adj" fmla="val 50000"/>
              </a:avLst>
            </a:prstGeom>
            <a:solidFill>
              <a:srgbClr val="DDDDDD"/>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991" name="Google Shape;1991;p68"/>
            <p:cNvSpPr/>
            <p:nvPr/>
          </p:nvSpPr>
          <p:spPr>
            <a:xfrm>
              <a:off x="4208" y="2713"/>
              <a:ext cx="1067" cy="79"/>
            </a:xfrm>
            <a:prstGeom prst="roundRect">
              <a:avLst>
                <a:gd name="adj" fmla="val 50000"/>
              </a:avLst>
            </a:prstGeom>
            <a:gradFill>
              <a:gsLst>
                <a:gs pos="0">
                  <a:schemeClr val="dk2"/>
                </a:gs>
                <a:gs pos="100000">
                  <a:schemeClr val="lt2"/>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992" name="Google Shape;1992;p68"/>
            <p:cNvSpPr/>
            <p:nvPr/>
          </p:nvSpPr>
          <p:spPr>
            <a:xfrm>
              <a:off x="4307" y="2385"/>
              <a:ext cx="160" cy="138"/>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993" name="Google Shape;1993;p68"/>
            <p:cNvSpPr/>
            <p:nvPr/>
          </p:nvSpPr>
          <p:spPr>
            <a:xfrm>
              <a:off x="4485" y="2385"/>
              <a:ext cx="160" cy="144"/>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i="0">
                <a:solidFill>
                  <a:srgbClr val="FF0000"/>
                </a:solidFill>
                <a:latin typeface="Arial"/>
                <a:ea typeface="Arial"/>
                <a:cs typeface="Arial"/>
                <a:sym typeface="Arial"/>
              </a:endParaRPr>
            </a:p>
          </p:txBody>
        </p:sp>
        <p:sp>
          <p:nvSpPr>
            <p:cNvPr id="1994" name="Google Shape;1994;p68"/>
            <p:cNvSpPr/>
            <p:nvPr/>
          </p:nvSpPr>
          <p:spPr>
            <a:xfrm>
              <a:off x="4664" y="2379"/>
              <a:ext cx="154" cy="144"/>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995" name="Google Shape;1995;p68"/>
            <p:cNvSpPr/>
            <p:nvPr/>
          </p:nvSpPr>
          <p:spPr>
            <a:xfrm>
              <a:off x="5059" y="1834"/>
              <a:ext cx="86" cy="761"/>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grpSp>
        <p:nvGrpSpPr>
          <p:cNvPr id="1996" name="Google Shape;1996;p68"/>
          <p:cNvGrpSpPr/>
          <p:nvPr/>
        </p:nvGrpSpPr>
        <p:grpSpPr>
          <a:xfrm>
            <a:off x="2803525" y="2278063"/>
            <a:ext cx="812800" cy="360362"/>
            <a:chOff x="2356" y="1300"/>
            <a:chExt cx="555" cy="194"/>
          </a:xfrm>
        </p:grpSpPr>
        <p:sp>
          <p:nvSpPr>
            <p:cNvPr id="1997" name="Google Shape;1997;p68"/>
            <p:cNvSpPr/>
            <p:nvPr/>
          </p:nvSpPr>
          <p:spPr>
            <a:xfrm>
              <a:off x="2357" y="1385"/>
              <a:ext cx="551" cy="109"/>
            </a:xfrm>
            <a:prstGeom prst="ellipse">
              <a:avLst/>
            </a:prstGeom>
            <a:gradFill>
              <a:gsLst>
                <a:gs pos="0">
                  <a:schemeClr val="hlink"/>
                </a:gs>
                <a:gs pos="100000">
                  <a:srgbClr val="FFFFFF"/>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rgbClr val="000000"/>
                </a:solidFill>
                <a:latin typeface="Arial"/>
                <a:ea typeface="Arial"/>
                <a:cs typeface="Arial"/>
                <a:sym typeface="Arial"/>
              </a:endParaRPr>
            </a:p>
          </p:txBody>
        </p:sp>
        <p:sp>
          <p:nvSpPr>
            <p:cNvPr id="1998" name="Google Shape;1998;p68"/>
            <p:cNvSpPr/>
            <p:nvPr/>
          </p:nvSpPr>
          <p:spPr>
            <a:xfrm>
              <a:off x="2357" y="1374"/>
              <a:ext cx="554" cy="66"/>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rgbClr val="000000"/>
                </a:solidFill>
                <a:latin typeface="Arial"/>
                <a:ea typeface="Arial"/>
                <a:cs typeface="Arial"/>
                <a:sym typeface="Arial"/>
              </a:endParaRPr>
            </a:p>
          </p:txBody>
        </p:sp>
        <p:sp>
          <p:nvSpPr>
            <p:cNvPr id="1999" name="Google Shape;1999;p68"/>
            <p:cNvSpPr/>
            <p:nvPr/>
          </p:nvSpPr>
          <p:spPr>
            <a:xfrm>
              <a:off x="2356" y="1300"/>
              <a:ext cx="551" cy="127"/>
            </a:xfrm>
            <a:prstGeom prst="ellipse">
              <a:avLst/>
            </a:prstGeom>
            <a:gradFill>
              <a:gsLst>
                <a:gs pos="0">
                  <a:schemeClr val="hlink"/>
                </a:gs>
                <a:gs pos="100000">
                  <a:srgbClr val="FFFFFF"/>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rgbClr val="000000"/>
                </a:solidFill>
                <a:latin typeface="Arial"/>
                <a:ea typeface="Arial"/>
                <a:cs typeface="Arial"/>
                <a:sym typeface="Arial"/>
              </a:endParaRPr>
            </a:p>
          </p:txBody>
        </p:sp>
        <p:grpSp>
          <p:nvGrpSpPr>
            <p:cNvPr id="2000" name="Google Shape;2000;p68"/>
            <p:cNvGrpSpPr/>
            <p:nvPr/>
          </p:nvGrpSpPr>
          <p:grpSpPr>
            <a:xfrm>
              <a:off x="2468" y="1332"/>
              <a:ext cx="310" cy="60"/>
              <a:chOff x="2468" y="1332"/>
              <a:chExt cx="310" cy="60"/>
            </a:xfrm>
          </p:grpSpPr>
          <p:sp>
            <p:nvSpPr>
              <p:cNvPr id="2001" name="Google Shape;2001;p68"/>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002" name="Google Shape;2002;p68"/>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cxnSp>
          <p:nvCxnSpPr>
            <p:cNvPr id="2003" name="Google Shape;2003;p68"/>
            <p:cNvCxnSpPr/>
            <p:nvPr/>
          </p:nvCxnSpPr>
          <p:spPr>
            <a:xfrm>
              <a:off x="2357" y="1361"/>
              <a:ext cx="0" cy="85"/>
            </a:xfrm>
            <a:prstGeom prst="straightConnector1">
              <a:avLst/>
            </a:prstGeom>
            <a:noFill/>
            <a:ln w="9525" cap="flat" cmpd="sng">
              <a:solidFill>
                <a:schemeClr val="dk1"/>
              </a:solidFill>
              <a:prstDash val="solid"/>
              <a:round/>
              <a:headEnd type="none" w="med" len="med"/>
              <a:tailEnd type="none" w="med" len="med"/>
            </a:ln>
          </p:spPr>
        </p:cxnSp>
        <p:cxnSp>
          <p:nvCxnSpPr>
            <p:cNvPr id="2004" name="Google Shape;2004;p68"/>
            <p:cNvCxnSpPr/>
            <p:nvPr/>
          </p:nvCxnSpPr>
          <p:spPr>
            <a:xfrm>
              <a:off x="2907" y="1363"/>
              <a:ext cx="0" cy="84"/>
            </a:xfrm>
            <a:prstGeom prst="straightConnector1">
              <a:avLst/>
            </a:prstGeom>
            <a:noFill/>
            <a:ln w="9525" cap="flat" cmpd="sng">
              <a:solidFill>
                <a:schemeClr val="dk1"/>
              </a:solidFill>
              <a:prstDash val="solid"/>
              <a:round/>
              <a:headEnd type="none" w="med" len="med"/>
              <a:tailEnd type="none" w="med" len="med"/>
            </a:ln>
          </p:spPr>
        </p:cxnSp>
      </p:grpSp>
      <p:grpSp>
        <p:nvGrpSpPr>
          <p:cNvPr id="2005" name="Google Shape;2005;p68"/>
          <p:cNvGrpSpPr/>
          <p:nvPr/>
        </p:nvGrpSpPr>
        <p:grpSpPr>
          <a:xfrm>
            <a:off x="5745163" y="2620963"/>
            <a:ext cx="366712" cy="579437"/>
            <a:chOff x="4140" y="429"/>
            <a:chExt cx="1425" cy="2396"/>
          </a:xfrm>
        </p:grpSpPr>
        <p:sp>
          <p:nvSpPr>
            <p:cNvPr id="2006" name="Google Shape;2006;p68"/>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007" name="Google Shape;2007;p68"/>
            <p:cNvSpPr/>
            <p:nvPr/>
          </p:nvSpPr>
          <p:spPr>
            <a:xfrm>
              <a:off x="4208" y="429"/>
              <a:ext cx="1043"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008" name="Google Shape;2008;p68"/>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009" name="Google Shape;2009;p68"/>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010" name="Google Shape;2010;p68"/>
            <p:cNvSpPr/>
            <p:nvPr/>
          </p:nvSpPr>
          <p:spPr>
            <a:xfrm>
              <a:off x="4214" y="692"/>
              <a:ext cx="592"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nvGrpSpPr>
            <p:cNvPr id="2011" name="Google Shape;2011;p68"/>
            <p:cNvGrpSpPr/>
            <p:nvPr/>
          </p:nvGrpSpPr>
          <p:grpSpPr>
            <a:xfrm>
              <a:off x="4751" y="665"/>
              <a:ext cx="580" cy="131"/>
              <a:chOff x="616" y="2565"/>
              <a:chExt cx="724" cy="126"/>
            </a:xfrm>
          </p:grpSpPr>
          <p:sp>
            <p:nvSpPr>
              <p:cNvPr id="2012" name="Google Shape;2012;p68"/>
              <p:cNvSpPr/>
              <p:nvPr/>
            </p:nvSpPr>
            <p:spPr>
              <a:xfrm>
                <a:off x="616" y="2565"/>
                <a:ext cx="724" cy="126"/>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013" name="Google Shape;2013;p68"/>
              <p:cNvSpPr/>
              <p:nvPr/>
            </p:nvSpPr>
            <p:spPr>
              <a:xfrm>
                <a:off x="632" y="2584"/>
                <a:ext cx="693" cy="101"/>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sp>
          <p:nvSpPr>
            <p:cNvPr id="2014" name="Google Shape;2014;p68"/>
            <p:cNvSpPr/>
            <p:nvPr/>
          </p:nvSpPr>
          <p:spPr>
            <a:xfrm>
              <a:off x="4226" y="1020"/>
              <a:ext cx="592"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nvGrpSpPr>
            <p:cNvPr id="2015" name="Google Shape;2015;p68"/>
            <p:cNvGrpSpPr/>
            <p:nvPr/>
          </p:nvGrpSpPr>
          <p:grpSpPr>
            <a:xfrm>
              <a:off x="4745" y="994"/>
              <a:ext cx="586" cy="131"/>
              <a:chOff x="611" y="2568"/>
              <a:chExt cx="731" cy="136"/>
            </a:xfrm>
          </p:grpSpPr>
          <p:sp>
            <p:nvSpPr>
              <p:cNvPr id="2016" name="Google Shape;2016;p68"/>
              <p:cNvSpPr/>
              <p:nvPr/>
            </p:nvSpPr>
            <p:spPr>
              <a:xfrm>
                <a:off x="611" y="2568"/>
                <a:ext cx="731" cy="136"/>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017" name="Google Shape;2017;p68"/>
              <p:cNvSpPr/>
              <p:nvPr/>
            </p:nvSpPr>
            <p:spPr>
              <a:xfrm>
                <a:off x="626" y="2581"/>
                <a:ext cx="700" cy="109"/>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sp>
          <p:nvSpPr>
            <p:cNvPr id="2018" name="Google Shape;2018;p68"/>
            <p:cNvSpPr/>
            <p:nvPr/>
          </p:nvSpPr>
          <p:spPr>
            <a:xfrm>
              <a:off x="4214" y="1361"/>
              <a:ext cx="598"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019" name="Google Shape;2019;p68"/>
            <p:cNvSpPr/>
            <p:nvPr/>
          </p:nvSpPr>
          <p:spPr>
            <a:xfrm>
              <a:off x="4226" y="1657"/>
              <a:ext cx="598"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nvGrpSpPr>
            <p:cNvPr id="2020" name="Google Shape;2020;p68"/>
            <p:cNvGrpSpPr/>
            <p:nvPr/>
          </p:nvGrpSpPr>
          <p:grpSpPr>
            <a:xfrm>
              <a:off x="4733" y="1630"/>
              <a:ext cx="586" cy="151"/>
              <a:chOff x="611" y="2571"/>
              <a:chExt cx="730" cy="139"/>
            </a:xfrm>
          </p:grpSpPr>
          <p:sp>
            <p:nvSpPr>
              <p:cNvPr id="2021" name="Google Shape;2021;p68"/>
              <p:cNvSpPr/>
              <p:nvPr/>
            </p:nvSpPr>
            <p:spPr>
              <a:xfrm>
                <a:off x="611" y="2571"/>
                <a:ext cx="730" cy="139"/>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022" name="Google Shape;2022;p68"/>
              <p:cNvSpPr/>
              <p:nvPr/>
            </p:nvSpPr>
            <p:spPr>
              <a:xfrm>
                <a:off x="626" y="2589"/>
                <a:ext cx="699" cy="115"/>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sp>
          <p:nvSpPr>
            <p:cNvPr id="2023" name="Google Shape;2023;p68"/>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2024" name="Google Shape;2024;p68"/>
            <p:cNvGrpSpPr/>
            <p:nvPr/>
          </p:nvGrpSpPr>
          <p:grpSpPr>
            <a:xfrm>
              <a:off x="4738" y="1328"/>
              <a:ext cx="574" cy="138"/>
              <a:chOff x="613" y="2569"/>
              <a:chExt cx="715" cy="138"/>
            </a:xfrm>
          </p:grpSpPr>
          <p:sp>
            <p:nvSpPr>
              <p:cNvPr id="2025" name="Google Shape;2025;p68"/>
              <p:cNvSpPr/>
              <p:nvPr/>
            </p:nvSpPr>
            <p:spPr>
              <a:xfrm>
                <a:off x="613" y="2569"/>
                <a:ext cx="715" cy="138"/>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026" name="Google Shape;2026;p68"/>
              <p:cNvSpPr/>
              <p:nvPr/>
            </p:nvSpPr>
            <p:spPr>
              <a:xfrm>
                <a:off x="629" y="2582"/>
                <a:ext cx="692" cy="105"/>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sp>
          <p:nvSpPr>
            <p:cNvPr id="2027" name="Google Shape;2027;p68"/>
            <p:cNvSpPr/>
            <p:nvPr/>
          </p:nvSpPr>
          <p:spPr>
            <a:xfrm>
              <a:off x="5250" y="429"/>
              <a:ext cx="68" cy="2291"/>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028" name="Google Shape;2028;p68"/>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029" name="Google Shape;2029;p68"/>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030" name="Google Shape;2030;p68"/>
            <p:cNvSpPr/>
            <p:nvPr/>
          </p:nvSpPr>
          <p:spPr>
            <a:xfrm>
              <a:off x="5516" y="2608"/>
              <a:ext cx="49" cy="9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031" name="Google Shape;2031;p68"/>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032" name="Google Shape;2032;p68"/>
            <p:cNvSpPr/>
            <p:nvPr/>
          </p:nvSpPr>
          <p:spPr>
            <a:xfrm>
              <a:off x="4140" y="2681"/>
              <a:ext cx="1197" cy="144"/>
            </a:xfrm>
            <a:prstGeom prst="roundRect">
              <a:avLst>
                <a:gd name="adj" fmla="val 50000"/>
              </a:avLst>
            </a:prstGeom>
            <a:solidFill>
              <a:srgbClr val="DDDDDD"/>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033" name="Google Shape;2033;p68"/>
            <p:cNvSpPr/>
            <p:nvPr/>
          </p:nvSpPr>
          <p:spPr>
            <a:xfrm>
              <a:off x="4208" y="2713"/>
              <a:ext cx="1067" cy="79"/>
            </a:xfrm>
            <a:prstGeom prst="roundRect">
              <a:avLst>
                <a:gd name="adj" fmla="val 50000"/>
              </a:avLst>
            </a:prstGeom>
            <a:gradFill>
              <a:gsLst>
                <a:gs pos="0">
                  <a:schemeClr val="dk2"/>
                </a:gs>
                <a:gs pos="100000">
                  <a:schemeClr val="lt2"/>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034" name="Google Shape;2034;p68"/>
            <p:cNvSpPr/>
            <p:nvPr/>
          </p:nvSpPr>
          <p:spPr>
            <a:xfrm>
              <a:off x="4307" y="2385"/>
              <a:ext cx="160" cy="138"/>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035" name="Google Shape;2035;p68"/>
            <p:cNvSpPr/>
            <p:nvPr/>
          </p:nvSpPr>
          <p:spPr>
            <a:xfrm>
              <a:off x="4485" y="2385"/>
              <a:ext cx="160" cy="144"/>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i="0">
                <a:solidFill>
                  <a:srgbClr val="FF0000"/>
                </a:solidFill>
                <a:latin typeface="Arial"/>
                <a:ea typeface="Arial"/>
                <a:cs typeface="Arial"/>
                <a:sym typeface="Arial"/>
              </a:endParaRPr>
            </a:p>
          </p:txBody>
        </p:sp>
        <p:sp>
          <p:nvSpPr>
            <p:cNvPr id="2036" name="Google Shape;2036;p68"/>
            <p:cNvSpPr/>
            <p:nvPr/>
          </p:nvSpPr>
          <p:spPr>
            <a:xfrm>
              <a:off x="4664" y="2379"/>
              <a:ext cx="154" cy="144"/>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037" name="Google Shape;2037;p68"/>
            <p:cNvSpPr/>
            <p:nvPr/>
          </p:nvSpPr>
          <p:spPr>
            <a:xfrm>
              <a:off x="5059" y="1834"/>
              <a:ext cx="86" cy="761"/>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pic>
        <p:nvPicPr>
          <p:cNvPr id="2038" name="Google Shape;2038;p68" descr="underline_base"/>
          <p:cNvPicPr preferRelativeResize="0"/>
          <p:nvPr/>
        </p:nvPicPr>
        <p:blipFill rotWithShape="1">
          <a:blip r:embed="rId5">
            <a:alphaModFix/>
          </a:blip>
          <a:srcRect/>
          <a:stretch/>
        </p:blipFill>
        <p:spPr>
          <a:xfrm>
            <a:off x="627063" y="1039813"/>
            <a:ext cx="5027612" cy="173037"/>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043"/>
        <p:cNvGrpSpPr/>
        <p:nvPr/>
      </p:nvGrpSpPr>
      <p:grpSpPr>
        <a:xfrm>
          <a:off x="0" y="0"/>
          <a:ext cx="0" cy="0"/>
          <a:chOff x="0" y="0"/>
          <a:chExt cx="0" cy="0"/>
        </a:xfrm>
      </p:grpSpPr>
      <p:sp>
        <p:nvSpPr>
          <p:cNvPr id="2044" name="Google Shape;2044;p69"/>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Link Layer</a:t>
            </a:r>
            <a:endParaRPr/>
          </a:p>
        </p:txBody>
      </p:sp>
      <p:sp>
        <p:nvSpPr>
          <p:cNvPr id="2045" name="Google Shape;2045;p69"/>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5-</a:t>
            </a:r>
            <a:fld id="{00000000-1234-1234-1234-123412341234}" type="slidenum">
              <a:rPr lang="en-US" sz="1200" i="0">
                <a:solidFill>
                  <a:srgbClr val="000000"/>
                </a:solidFill>
                <a:latin typeface="Arial"/>
                <a:ea typeface="Arial"/>
                <a:cs typeface="Arial"/>
                <a:sym typeface="Arial"/>
              </a:rPr>
              <a:t>62</a:t>
            </a:fld>
            <a:endParaRPr sz="1200" i="0">
              <a:solidFill>
                <a:srgbClr val="000000"/>
              </a:solidFill>
              <a:latin typeface="Arial"/>
              <a:ea typeface="Arial"/>
              <a:cs typeface="Arial"/>
              <a:sym typeface="Arial"/>
            </a:endParaRPr>
          </a:p>
        </p:txBody>
      </p:sp>
      <p:sp>
        <p:nvSpPr>
          <p:cNvPr id="2046" name="Google Shape;2046;p69"/>
          <p:cNvSpPr txBox="1">
            <a:spLocks noGrp="1"/>
          </p:cNvSpPr>
          <p:nvPr>
            <p:ph type="title"/>
          </p:nvPr>
        </p:nvSpPr>
        <p:spPr>
          <a:xfrm>
            <a:off x="415925" y="39688"/>
            <a:ext cx="4560888"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0" i="0" u="none" strike="noStrike" cap="none">
                <a:solidFill>
                  <a:srgbClr val="000099"/>
                </a:solidFill>
                <a:latin typeface="Cabin"/>
                <a:ea typeface="Cabin"/>
                <a:cs typeface="Cabin"/>
                <a:sym typeface="Cabin"/>
              </a:rPr>
              <a:t>Switches vs. routers</a:t>
            </a:r>
            <a:endParaRPr sz="3600" b="0" i="0" u="none" strike="noStrike" cap="none">
              <a:solidFill>
                <a:srgbClr val="000099"/>
              </a:solidFill>
              <a:latin typeface="Cabin"/>
              <a:ea typeface="Cabin"/>
              <a:cs typeface="Cabin"/>
              <a:sym typeface="Cabin"/>
            </a:endParaRPr>
          </a:p>
        </p:txBody>
      </p:sp>
      <p:sp>
        <p:nvSpPr>
          <p:cNvPr id="2047" name="Google Shape;2047;p69"/>
          <p:cNvSpPr txBox="1">
            <a:spLocks noGrp="1"/>
          </p:cNvSpPr>
          <p:nvPr>
            <p:ph type="body" idx="1"/>
          </p:nvPr>
        </p:nvSpPr>
        <p:spPr>
          <a:xfrm>
            <a:off x="442913" y="1341438"/>
            <a:ext cx="3967162" cy="4994275"/>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rgbClr val="000099"/>
              </a:buClr>
              <a:buSzPts val="1560"/>
              <a:buFont typeface="Noto Sans Symbols"/>
              <a:buNone/>
            </a:pPr>
            <a:r>
              <a:rPr lang="en-US" sz="2400" b="0" i="0" u="none" strike="noStrike" cap="none">
                <a:solidFill>
                  <a:srgbClr val="000099"/>
                </a:solidFill>
                <a:latin typeface="Cabin"/>
                <a:ea typeface="Cabin"/>
                <a:cs typeface="Cabin"/>
                <a:sym typeface="Cabin"/>
              </a:rPr>
              <a:t>both are store-and-forward: </a:t>
            </a:r>
            <a:endParaRPr/>
          </a:p>
          <a:p>
            <a:pPr marL="342900" marR="0" lvl="0" indent="-342900" algn="l" rtl="0">
              <a:lnSpc>
                <a:spcPct val="85000"/>
              </a:lnSpc>
              <a:spcBef>
                <a:spcPts val="480"/>
              </a:spcBef>
              <a:spcAft>
                <a:spcPts val="0"/>
              </a:spcAft>
              <a:buClr>
                <a:srgbClr val="000099"/>
              </a:buClr>
              <a:buSzPts val="2400"/>
              <a:buFont typeface="Noto Sans Symbols"/>
              <a:buChar char="▪"/>
            </a:pPr>
            <a:r>
              <a:rPr lang="en-US" sz="2400" b="0" i="1" u="none" strike="noStrike" cap="none">
                <a:solidFill>
                  <a:srgbClr val="CC0000"/>
                </a:solidFill>
                <a:latin typeface="Cabin"/>
                <a:ea typeface="Cabin"/>
                <a:cs typeface="Cabin"/>
                <a:sym typeface="Cabin"/>
              </a:rPr>
              <a:t>routers: </a:t>
            </a:r>
            <a:r>
              <a:rPr lang="en-US" sz="2400" b="0" i="0" u="none" strike="noStrike" cap="none">
                <a:solidFill>
                  <a:schemeClr val="dk1"/>
                </a:solidFill>
                <a:latin typeface="Cabin"/>
                <a:ea typeface="Cabin"/>
                <a:cs typeface="Cabin"/>
                <a:sym typeface="Cabin"/>
              </a:rPr>
              <a:t>network-layer devices (examine network-layer headers)</a:t>
            </a:r>
            <a:endParaRPr/>
          </a:p>
          <a:p>
            <a:pPr marL="342900" marR="0" lvl="0" indent="-342900" algn="l" rtl="0">
              <a:lnSpc>
                <a:spcPct val="85000"/>
              </a:lnSpc>
              <a:spcBef>
                <a:spcPts val="480"/>
              </a:spcBef>
              <a:spcAft>
                <a:spcPts val="0"/>
              </a:spcAft>
              <a:buClr>
                <a:srgbClr val="000099"/>
              </a:buClr>
              <a:buSzPts val="2400"/>
              <a:buFont typeface="Noto Sans Symbols"/>
              <a:buChar char="▪"/>
            </a:pPr>
            <a:r>
              <a:rPr lang="en-US" sz="2400" b="0" i="1" u="none" strike="noStrike" cap="none">
                <a:solidFill>
                  <a:srgbClr val="CC0000"/>
                </a:solidFill>
                <a:latin typeface="Cabin"/>
                <a:ea typeface="Cabin"/>
                <a:cs typeface="Cabin"/>
                <a:sym typeface="Cabin"/>
              </a:rPr>
              <a:t>switches</a:t>
            </a:r>
            <a:r>
              <a:rPr lang="en-US" sz="2400" b="0" i="1" u="none" strike="noStrike" cap="none">
                <a:solidFill>
                  <a:schemeClr val="dk1"/>
                </a:solidFill>
                <a:latin typeface="Cabin"/>
                <a:ea typeface="Cabin"/>
                <a:cs typeface="Cabin"/>
                <a:sym typeface="Cabin"/>
              </a:rPr>
              <a:t>: </a:t>
            </a:r>
            <a:r>
              <a:rPr lang="en-US" sz="2400" b="0" i="0" u="none" strike="noStrike" cap="none">
                <a:solidFill>
                  <a:schemeClr val="dk1"/>
                </a:solidFill>
                <a:latin typeface="Cabin"/>
                <a:ea typeface="Cabin"/>
                <a:cs typeface="Cabin"/>
                <a:sym typeface="Cabin"/>
              </a:rPr>
              <a:t>link-layer devices (examine link-layer headers)</a:t>
            </a:r>
            <a:endParaRPr/>
          </a:p>
          <a:p>
            <a:pPr marL="0" marR="0" lvl="0" indent="0" algn="l" rtl="0">
              <a:lnSpc>
                <a:spcPct val="80000"/>
              </a:lnSpc>
              <a:spcBef>
                <a:spcPts val="0"/>
              </a:spcBef>
              <a:spcAft>
                <a:spcPts val="0"/>
              </a:spcAft>
              <a:buClr>
                <a:srgbClr val="000099"/>
              </a:buClr>
              <a:buSzPts val="1560"/>
              <a:buFont typeface="Noto Sans Symbols"/>
              <a:buNone/>
            </a:pPr>
            <a:endParaRPr sz="2400" b="0" i="1" u="none" strike="noStrike" cap="none">
              <a:solidFill>
                <a:srgbClr val="CC0000"/>
              </a:solidFill>
              <a:latin typeface="Cabin"/>
              <a:ea typeface="Cabin"/>
              <a:cs typeface="Cabin"/>
              <a:sym typeface="Cabin"/>
            </a:endParaRPr>
          </a:p>
          <a:p>
            <a:pPr marL="0" marR="0" lvl="0" indent="0" algn="l" rtl="0">
              <a:lnSpc>
                <a:spcPct val="80000"/>
              </a:lnSpc>
              <a:spcBef>
                <a:spcPts val="0"/>
              </a:spcBef>
              <a:spcAft>
                <a:spcPts val="0"/>
              </a:spcAft>
              <a:buClr>
                <a:srgbClr val="000099"/>
              </a:buClr>
              <a:buSzPts val="1560"/>
              <a:buFont typeface="Noto Sans Symbols"/>
              <a:buNone/>
            </a:pPr>
            <a:r>
              <a:rPr lang="en-US" sz="2400" b="0" i="0" u="none" strike="noStrike" cap="none">
                <a:solidFill>
                  <a:srgbClr val="000099"/>
                </a:solidFill>
                <a:latin typeface="Cabin"/>
                <a:ea typeface="Cabin"/>
                <a:cs typeface="Cabin"/>
                <a:sym typeface="Cabin"/>
              </a:rPr>
              <a:t>both have forwarding tables:</a:t>
            </a:r>
            <a:endParaRPr/>
          </a:p>
          <a:p>
            <a:pPr marL="342900" marR="0" lvl="0" indent="-342900" algn="l" rtl="0">
              <a:lnSpc>
                <a:spcPct val="80000"/>
              </a:lnSpc>
              <a:spcBef>
                <a:spcPts val="480"/>
              </a:spcBef>
              <a:spcAft>
                <a:spcPts val="0"/>
              </a:spcAft>
              <a:buClr>
                <a:srgbClr val="000099"/>
              </a:buClr>
              <a:buSzPts val="2400"/>
              <a:buFont typeface="Noto Sans Symbols"/>
              <a:buChar char="▪"/>
            </a:pPr>
            <a:r>
              <a:rPr lang="en-US" sz="2400" b="0" i="1" u="none" strike="noStrike" cap="none">
                <a:solidFill>
                  <a:srgbClr val="CC0000"/>
                </a:solidFill>
                <a:latin typeface="Cabin"/>
                <a:ea typeface="Cabin"/>
                <a:cs typeface="Cabin"/>
                <a:sym typeface="Cabin"/>
              </a:rPr>
              <a:t>routers: </a:t>
            </a:r>
            <a:r>
              <a:rPr lang="en-US" sz="2400" b="0" i="0" u="none" strike="noStrike" cap="none">
                <a:solidFill>
                  <a:schemeClr val="dk1"/>
                </a:solidFill>
                <a:latin typeface="Cabin"/>
                <a:ea typeface="Cabin"/>
                <a:cs typeface="Cabin"/>
                <a:sym typeface="Cabin"/>
              </a:rPr>
              <a:t>compute tables using routing algorithms, IP addresses</a:t>
            </a:r>
            <a:endParaRPr/>
          </a:p>
          <a:p>
            <a:pPr marL="342900" marR="0" lvl="0" indent="-342900" algn="l" rtl="0">
              <a:lnSpc>
                <a:spcPct val="80000"/>
              </a:lnSpc>
              <a:spcBef>
                <a:spcPts val="480"/>
              </a:spcBef>
              <a:spcAft>
                <a:spcPts val="0"/>
              </a:spcAft>
              <a:buClr>
                <a:srgbClr val="000099"/>
              </a:buClr>
              <a:buSzPts val="2400"/>
              <a:buFont typeface="Noto Sans Symbols"/>
              <a:buChar char="▪"/>
            </a:pPr>
            <a:r>
              <a:rPr lang="en-US" sz="2400" b="0" i="1" u="none" strike="noStrike" cap="none">
                <a:solidFill>
                  <a:srgbClr val="CC0000"/>
                </a:solidFill>
                <a:latin typeface="Cabin"/>
                <a:ea typeface="Cabin"/>
                <a:cs typeface="Cabin"/>
                <a:sym typeface="Cabin"/>
              </a:rPr>
              <a:t>switches: </a:t>
            </a:r>
            <a:r>
              <a:rPr lang="en-US" sz="2400" b="0" i="0" u="none" strike="noStrike" cap="none">
                <a:solidFill>
                  <a:schemeClr val="dk1"/>
                </a:solidFill>
                <a:latin typeface="Cabin"/>
                <a:ea typeface="Cabin"/>
                <a:cs typeface="Cabin"/>
                <a:sym typeface="Cabin"/>
              </a:rPr>
              <a:t>learn forwarding table using flooding, learning, MAC addresses </a:t>
            </a:r>
            <a:endParaRPr sz="2400" b="0" i="0" u="none" strike="noStrike" cap="none">
              <a:solidFill>
                <a:schemeClr val="dk1"/>
              </a:solidFill>
              <a:latin typeface="Cabin"/>
              <a:ea typeface="Cabin"/>
              <a:cs typeface="Cabin"/>
              <a:sym typeface="Cabin"/>
            </a:endParaRPr>
          </a:p>
        </p:txBody>
      </p:sp>
      <p:sp>
        <p:nvSpPr>
          <p:cNvPr id="2048" name="Google Shape;2048;p69"/>
          <p:cNvSpPr/>
          <p:nvPr/>
        </p:nvSpPr>
        <p:spPr>
          <a:xfrm flipH="1">
            <a:off x="6543675" y="2103438"/>
            <a:ext cx="638175" cy="852487"/>
          </a:xfrm>
          <a:custGeom>
            <a:avLst/>
            <a:gdLst/>
            <a:ahLst/>
            <a:cxnLst/>
            <a:rect l="l" t="t" r="r" b="b"/>
            <a:pathLst>
              <a:path w="402" h="537" extrusionOk="0">
                <a:moveTo>
                  <a:pt x="402" y="363"/>
                </a:moveTo>
                <a:lnTo>
                  <a:pt x="28" y="0"/>
                </a:lnTo>
                <a:lnTo>
                  <a:pt x="0" y="470"/>
                </a:lnTo>
                <a:lnTo>
                  <a:pt x="242" y="537"/>
                </a:lnTo>
                <a:lnTo>
                  <a:pt x="402" y="363"/>
                </a:lnTo>
                <a:close/>
              </a:path>
            </a:pathLst>
          </a:custGeom>
          <a:gradFill>
            <a:gsLst>
              <a:gs pos="0">
                <a:schemeClr val="accent2"/>
              </a:gs>
              <a:gs pos="100000">
                <a:schemeClr val="lt1"/>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049" name="Google Shape;2049;p69"/>
          <p:cNvSpPr/>
          <p:nvPr/>
        </p:nvSpPr>
        <p:spPr>
          <a:xfrm>
            <a:off x="6530975" y="844550"/>
            <a:ext cx="360363" cy="1577975"/>
          </a:xfrm>
          <a:custGeom>
            <a:avLst/>
            <a:gdLst/>
            <a:ahLst/>
            <a:cxnLst/>
            <a:rect l="l" t="t" r="r" b="b"/>
            <a:pathLst>
              <a:path w="267" h="1186" extrusionOk="0">
                <a:moveTo>
                  <a:pt x="254" y="466"/>
                </a:moveTo>
                <a:lnTo>
                  <a:pt x="0" y="0"/>
                </a:lnTo>
                <a:lnTo>
                  <a:pt x="0" y="1186"/>
                </a:lnTo>
                <a:lnTo>
                  <a:pt x="267" y="652"/>
                </a:lnTo>
                <a:lnTo>
                  <a:pt x="254" y="466"/>
                </a:lnTo>
                <a:close/>
              </a:path>
            </a:pathLst>
          </a:custGeom>
          <a:gradFill>
            <a:gsLst>
              <a:gs pos="0">
                <a:schemeClr val="accent2"/>
              </a:gs>
              <a:gs pos="100000">
                <a:schemeClr val="lt1"/>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050" name="Google Shape;2050;p69"/>
          <p:cNvSpPr/>
          <p:nvPr/>
        </p:nvSpPr>
        <p:spPr>
          <a:xfrm>
            <a:off x="5307013" y="850900"/>
            <a:ext cx="1296987" cy="15462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rgbClr val="000000"/>
              </a:solidFill>
              <a:latin typeface="Arial"/>
              <a:ea typeface="Arial"/>
              <a:cs typeface="Arial"/>
              <a:sym typeface="Arial"/>
            </a:endParaRPr>
          </a:p>
        </p:txBody>
      </p:sp>
      <p:sp>
        <p:nvSpPr>
          <p:cNvPr id="2051" name="Google Shape;2051;p69"/>
          <p:cNvSpPr/>
          <p:nvPr/>
        </p:nvSpPr>
        <p:spPr>
          <a:xfrm>
            <a:off x="5259388" y="922338"/>
            <a:ext cx="1273175" cy="1536700"/>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rgbClr val="000000"/>
              </a:solidFill>
              <a:latin typeface="Arial"/>
              <a:ea typeface="Arial"/>
              <a:cs typeface="Arial"/>
              <a:sym typeface="Arial"/>
            </a:endParaRPr>
          </a:p>
        </p:txBody>
      </p:sp>
      <p:cxnSp>
        <p:nvCxnSpPr>
          <p:cNvPr id="2052" name="Google Shape;2052;p69"/>
          <p:cNvCxnSpPr/>
          <p:nvPr/>
        </p:nvCxnSpPr>
        <p:spPr>
          <a:xfrm>
            <a:off x="5259388" y="1239838"/>
            <a:ext cx="1263650" cy="3175"/>
          </a:xfrm>
          <a:prstGeom prst="straightConnector1">
            <a:avLst/>
          </a:prstGeom>
          <a:noFill/>
          <a:ln w="28575" cap="flat" cmpd="sng">
            <a:solidFill>
              <a:schemeClr val="dk1"/>
            </a:solidFill>
            <a:prstDash val="solid"/>
            <a:round/>
            <a:headEnd type="none" w="med" len="med"/>
            <a:tailEnd type="none" w="med" len="med"/>
          </a:ln>
        </p:spPr>
      </p:cxnSp>
      <p:sp>
        <p:nvSpPr>
          <p:cNvPr id="2053" name="Google Shape;2053;p69"/>
          <p:cNvSpPr txBox="1"/>
          <p:nvPr/>
        </p:nvSpPr>
        <p:spPr>
          <a:xfrm>
            <a:off x="5216525" y="889000"/>
            <a:ext cx="1317625" cy="1600200"/>
          </a:xfrm>
          <a:prstGeom prst="rect">
            <a:avLst/>
          </a:prstGeom>
          <a:noFill/>
          <a:ln>
            <a:noFill/>
          </a:ln>
        </p:spPr>
        <p:txBody>
          <a:bodyPr spcFirstLastPara="1" wrap="square" lIns="91425" tIns="45700" rIns="91425" bIns="45700" anchor="t" anchorCtr="0">
            <a:noAutofit/>
          </a:bodyPr>
          <a:lstStyle/>
          <a:p>
            <a:pPr marL="0" marR="0" lvl="0" indent="0" algn="ctr" rtl="0">
              <a:lnSpc>
                <a:spcPct val="110000"/>
              </a:lnSpc>
              <a:spcBef>
                <a:spcPts val="0"/>
              </a:spcBef>
              <a:spcAft>
                <a:spcPts val="0"/>
              </a:spcAft>
              <a:buNone/>
            </a:pPr>
            <a:r>
              <a:rPr lang="en-US" sz="1800" i="0">
                <a:solidFill>
                  <a:srgbClr val="000000"/>
                </a:solidFill>
                <a:latin typeface="Arial"/>
                <a:ea typeface="Arial"/>
                <a:cs typeface="Arial"/>
                <a:sym typeface="Arial"/>
              </a:rPr>
              <a:t>application</a:t>
            </a:r>
            <a:endParaRPr/>
          </a:p>
          <a:p>
            <a:pPr marL="0" marR="0" lvl="0" indent="0" algn="ctr" rtl="0">
              <a:lnSpc>
                <a:spcPct val="110000"/>
              </a:lnSpc>
              <a:spcBef>
                <a:spcPts val="0"/>
              </a:spcBef>
              <a:spcAft>
                <a:spcPts val="0"/>
              </a:spcAft>
              <a:buNone/>
            </a:pPr>
            <a:r>
              <a:rPr lang="en-US" sz="1800" i="0">
                <a:solidFill>
                  <a:srgbClr val="000000"/>
                </a:solidFill>
                <a:latin typeface="Arial"/>
                <a:ea typeface="Arial"/>
                <a:cs typeface="Arial"/>
                <a:sym typeface="Arial"/>
              </a:rPr>
              <a:t>transport</a:t>
            </a:r>
            <a:endParaRPr/>
          </a:p>
          <a:p>
            <a:pPr marL="0" marR="0" lvl="0" indent="0" algn="ctr" rtl="0">
              <a:lnSpc>
                <a:spcPct val="110000"/>
              </a:lnSpc>
              <a:spcBef>
                <a:spcPts val="0"/>
              </a:spcBef>
              <a:spcAft>
                <a:spcPts val="0"/>
              </a:spcAft>
              <a:buNone/>
            </a:pPr>
            <a:r>
              <a:rPr lang="en-US" sz="1800" i="0">
                <a:solidFill>
                  <a:srgbClr val="000000"/>
                </a:solidFill>
                <a:latin typeface="Arial"/>
                <a:ea typeface="Arial"/>
                <a:cs typeface="Arial"/>
                <a:sym typeface="Arial"/>
              </a:rPr>
              <a:t>network</a:t>
            </a:r>
            <a:endParaRPr/>
          </a:p>
          <a:p>
            <a:pPr marL="0" marR="0" lvl="0" indent="0" algn="ctr" rtl="0">
              <a:lnSpc>
                <a:spcPct val="110000"/>
              </a:lnSpc>
              <a:spcBef>
                <a:spcPts val="0"/>
              </a:spcBef>
              <a:spcAft>
                <a:spcPts val="0"/>
              </a:spcAft>
              <a:buNone/>
            </a:pPr>
            <a:r>
              <a:rPr lang="en-US" sz="1800" i="0">
                <a:solidFill>
                  <a:srgbClr val="000000"/>
                </a:solidFill>
                <a:latin typeface="Arial"/>
                <a:ea typeface="Arial"/>
                <a:cs typeface="Arial"/>
                <a:sym typeface="Arial"/>
              </a:rPr>
              <a:t>link</a:t>
            </a:r>
            <a:endParaRPr/>
          </a:p>
          <a:p>
            <a:pPr marL="0" marR="0" lvl="0" indent="0" algn="ctr" rtl="0">
              <a:lnSpc>
                <a:spcPct val="110000"/>
              </a:lnSpc>
              <a:spcBef>
                <a:spcPts val="0"/>
              </a:spcBef>
              <a:spcAft>
                <a:spcPts val="0"/>
              </a:spcAft>
              <a:buNone/>
            </a:pPr>
            <a:r>
              <a:rPr lang="en-US" sz="1800" i="0">
                <a:solidFill>
                  <a:srgbClr val="000000"/>
                </a:solidFill>
                <a:latin typeface="Arial"/>
                <a:ea typeface="Arial"/>
                <a:cs typeface="Arial"/>
                <a:sym typeface="Arial"/>
              </a:rPr>
              <a:t>physical</a:t>
            </a:r>
            <a:endParaRPr/>
          </a:p>
        </p:txBody>
      </p:sp>
      <p:cxnSp>
        <p:nvCxnSpPr>
          <p:cNvPr id="2054" name="Google Shape;2054;p69"/>
          <p:cNvCxnSpPr/>
          <p:nvPr/>
        </p:nvCxnSpPr>
        <p:spPr>
          <a:xfrm>
            <a:off x="5267325" y="1560513"/>
            <a:ext cx="1263650" cy="3175"/>
          </a:xfrm>
          <a:prstGeom prst="straightConnector1">
            <a:avLst/>
          </a:prstGeom>
          <a:noFill/>
          <a:ln w="28575" cap="flat" cmpd="sng">
            <a:solidFill>
              <a:schemeClr val="dk1"/>
            </a:solidFill>
            <a:prstDash val="solid"/>
            <a:round/>
            <a:headEnd type="none" w="med" len="med"/>
            <a:tailEnd type="none" w="med" len="med"/>
          </a:ln>
        </p:spPr>
      </p:cxnSp>
      <p:cxnSp>
        <p:nvCxnSpPr>
          <p:cNvPr id="2055" name="Google Shape;2055;p69"/>
          <p:cNvCxnSpPr/>
          <p:nvPr/>
        </p:nvCxnSpPr>
        <p:spPr>
          <a:xfrm>
            <a:off x="5272088" y="1841500"/>
            <a:ext cx="1263650" cy="3175"/>
          </a:xfrm>
          <a:prstGeom prst="straightConnector1">
            <a:avLst/>
          </a:prstGeom>
          <a:noFill/>
          <a:ln w="28575" cap="flat" cmpd="sng">
            <a:solidFill>
              <a:schemeClr val="dk1"/>
            </a:solidFill>
            <a:prstDash val="solid"/>
            <a:round/>
            <a:headEnd type="none" w="med" len="med"/>
            <a:tailEnd type="none" w="med" len="med"/>
          </a:ln>
        </p:spPr>
      </p:cxnSp>
      <p:cxnSp>
        <p:nvCxnSpPr>
          <p:cNvPr id="2056" name="Google Shape;2056;p69"/>
          <p:cNvCxnSpPr/>
          <p:nvPr/>
        </p:nvCxnSpPr>
        <p:spPr>
          <a:xfrm>
            <a:off x="5272088" y="2117725"/>
            <a:ext cx="1263650" cy="3175"/>
          </a:xfrm>
          <a:prstGeom prst="straightConnector1">
            <a:avLst/>
          </a:prstGeom>
          <a:noFill/>
          <a:ln w="28575" cap="flat" cmpd="sng">
            <a:solidFill>
              <a:schemeClr val="dk1"/>
            </a:solidFill>
            <a:prstDash val="solid"/>
            <a:round/>
            <a:headEnd type="none" w="med" len="med"/>
            <a:tailEnd type="none" w="med" len="med"/>
          </a:ln>
        </p:spPr>
      </p:cxnSp>
      <p:grpSp>
        <p:nvGrpSpPr>
          <p:cNvPr id="2057" name="Google Shape;2057;p69"/>
          <p:cNvGrpSpPr/>
          <p:nvPr/>
        </p:nvGrpSpPr>
        <p:grpSpPr>
          <a:xfrm>
            <a:off x="6716713" y="3525838"/>
            <a:ext cx="1387476" cy="1035050"/>
            <a:chOff x="3601" y="168"/>
            <a:chExt cx="874" cy="652"/>
          </a:xfrm>
        </p:grpSpPr>
        <p:sp>
          <p:nvSpPr>
            <p:cNvPr id="2058" name="Google Shape;2058;p69"/>
            <p:cNvSpPr/>
            <p:nvPr/>
          </p:nvSpPr>
          <p:spPr>
            <a:xfrm>
              <a:off x="3658" y="168"/>
              <a:ext cx="817" cy="59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rgbClr val="000000"/>
                </a:solidFill>
                <a:latin typeface="Arial"/>
                <a:ea typeface="Arial"/>
                <a:cs typeface="Arial"/>
                <a:sym typeface="Arial"/>
              </a:endParaRPr>
            </a:p>
          </p:txBody>
        </p:sp>
        <p:sp>
          <p:nvSpPr>
            <p:cNvPr id="2059" name="Google Shape;2059;p69"/>
            <p:cNvSpPr/>
            <p:nvPr/>
          </p:nvSpPr>
          <p:spPr>
            <a:xfrm>
              <a:off x="3628" y="213"/>
              <a:ext cx="802" cy="596"/>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rgbClr val="000000"/>
                </a:solidFill>
                <a:latin typeface="Arial"/>
                <a:ea typeface="Arial"/>
                <a:cs typeface="Arial"/>
                <a:sym typeface="Arial"/>
              </a:endParaRPr>
            </a:p>
          </p:txBody>
        </p:sp>
        <p:cxnSp>
          <p:nvCxnSpPr>
            <p:cNvPr id="2060" name="Google Shape;2060;p69"/>
            <p:cNvCxnSpPr/>
            <p:nvPr/>
          </p:nvCxnSpPr>
          <p:spPr>
            <a:xfrm>
              <a:off x="3628" y="413"/>
              <a:ext cx="796" cy="2"/>
            </a:xfrm>
            <a:prstGeom prst="straightConnector1">
              <a:avLst/>
            </a:prstGeom>
            <a:noFill/>
            <a:ln w="28575" cap="flat" cmpd="sng">
              <a:solidFill>
                <a:schemeClr val="dk1"/>
              </a:solidFill>
              <a:prstDash val="solid"/>
              <a:round/>
              <a:headEnd type="none" w="med" len="med"/>
              <a:tailEnd type="none" w="med" len="med"/>
            </a:ln>
          </p:spPr>
        </p:cxnSp>
        <p:sp>
          <p:nvSpPr>
            <p:cNvPr id="2061" name="Google Shape;2061;p69"/>
            <p:cNvSpPr txBox="1"/>
            <p:nvPr/>
          </p:nvSpPr>
          <p:spPr>
            <a:xfrm>
              <a:off x="3601" y="192"/>
              <a:ext cx="830" cy="628"/>
            </a:xfrm>
            <a:prstGeom prst="rect">
              <a:avLst/>
            </a:prstGeom>
            <a:noFill/>
            <a:ln>
              <a:noFill/>
            </a:ln>
          </p:spPr>
          <p:txBody>
            <a:bodyPr spcFirstLastPara="1" wrap="square" lIns="91425" tIns="45700" rIns="91425" bIns="45700" anchor="t" anchorCtr="0">
              <a:noAutofit/>
            </a:bodyPr>
            <a:lstStyle/>
            <a:p>
              <a:pPr marL="0" marR="0" lvl="0" indent="0" algn="ctr" rtl="0">
                <a:lnSpc>
                  <a:spcPct val="110000"/>
                </a:lnSpc>
                <a:spcBef>
                  <a:spcPts val="0"/>
                </a:spcBef>
                <a:spcAft>
                  <a:spcPts val="0"/>
                </a:spcAft>
                <a:buNone/>
              </a:pPr>
              <a:r>
                <a:rPr lang="en-US" sz="1800" i="0">
                  <a:solidFill>
                    <a:srgbClr val="000000"/>
                  </a:solidFill>
                  <a:latin typeface="Arial"/>
                  <a:ea typeface="Arial"/>
                  <a:cs typeface="Arial"/>
                  <a:sym typeface="Arial"/>
                </a:rPr>
                <a:t>network</a:t>
              </a:r>
              <a:endParaRPr/>
            </a:p>
            <a:p>
              <a:pPr marL="0" marR="0" lvl="0" indent="0" algn="ctr" rtl="0">
                <a:lnSpc>
                  <a:spcPct val="110000"/>
                </a:lnSpc>
                <a:spcBef>
                  <a:spcPts val="0"/>
                </a:spcBef>
                <a:spcAft>
                  <a:spcPts val="0"/>
                </a:spcAft>
                <a:buNone/>
              </a:pPr>
              <a:r>
                <a:rPr lang="en-US" sz="1800" i="0">
                  <a:solidFill>
                    <a:srgbClr val="000000"/>
                  </a:solidFill>
                  <a:latin typeface="Arial"/>
                  <a:ea typeface="Arial"/>
                  <a:cs typeface="Arial"/>
                  <a:sym typeface="Arial"/>
                </a:rPr>
                <a:t>link</a:t>
              </a:r>
              <a:endParaRPr/>
            </a:p>
            <a:p>
              <a:pPr marL="0" marR="0" lvl="0" indent="0" algn="ctr" rtl="0">
                <a:lnSpc>
                  <a:spcPct val="110000"/>
                </a:lnSpc>
                <a:spcBef>
                  <a:spcPts val="0"/>
                </a:spcBef>
                <a:spcAft>
                  <a:spcPts val="0"/>
                </a:spcAft>
                <a:buNone/>
              </a:pPr>
              <a:r>
                <a:rPr lang="en-US" sz="1800" i="0">
                  <a:solidFill>
                    <a:srgbClr val="000000"/>
                  </a:solidFill>
                  <a:latin typeface="Arial"/>
                  <a:ea typeface="Arial"/>
                  <a:cs typeface="Arial"/>
                  <a:sym typeface="Arial"/>
                </a:rPr>
                <a:t>physical</a:t>
              </a:r>
              <a:endParaRPr/>
            </a:p>
          </p:txBody>
        </p:sp>
        <p:cxnSp>
          <p:nvCxnSpPr>
            <p:cNvPr id="2062" name="Google Shape;2062;p69"/>
            <p:cNvCxnSpPr/>
            <p:nvPr/>
          </p:nvCxnSpPr>
          <p:spPr>
            <a:xfrm>
              <a:off x="3633" y="615"/>
              <a:ext cx="796" cy="2"/>
            </a:xfrm>
            <a:prstGeom prst="straightConnector1">
              <a:avLst/>
            </a:prstGeom>
            <a:noFill/>
            <a:ln w="28575" cap="flat" cmpd="sng">
              <a:solidFill>
                <a:schemeClr val="dk1"/>
              </a:solidFill>
              <a:prstDash val="solid"/>
              <a:round/>
              <a:headEnd type="none" w="med" len="med"/>
              <a:tailEnd type="none" w="med" len="med"/>
            </a:ln>
          </p:spPr>
        </p:cxnSp>
      </p:grpSp>
      <p:grpSp>
        <p:nvGrpSpPr>
          <p:cNvPr id="2063" name="Google Shape;2063;p69"/>
          <p:cNvGrpSpPr/>
          <p:nvPr/>
        </p:nvGrpSpPr>
        <p:grpSpPr>
          <a:xfrm>
            <a:off x="7054850" y="2100263"/>
            <a:ext cx="1387475" cy="733425"/>
            <a:chOff x="4696" y="597"/>
            <a:chExt cx="874" cy="462"/>
          </a:xfrm>
        </p:grpSpPr>
        <p:sp>
          <p:nvSpPr>
            <p:cNvPr id="2064" name="Google Shape;2064;p69"/>
            <p:cNvSpPr/>
            <p:nvPr/>
          </p:nvSpPr>
          <p:spPr>
            <a:xfrm>
              <a:off x="4753" y="597"/>
              <a:ext cx="817" cy="41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rgbClr val="000000"/>
                </a:solidFill>
                <a:latin typeface="Arial"/>
                <a:ea typeface="Arial"/>
                <a:cs typeface="Arial"/>
                <a:sym typeface="Arial"/>
              </a:endParaRPr>
            </a:p>
          </p:txBody>
        </p:sp>
        <p:sp>
          <p:nvSpPr>
            <p:cNvPr id="2065" name="Google Shape;2065;p69"/>
            <p:cNvSpPr/>
            <p:nvPr/>
          </p:nvSpPr>
          <p:spPr>
            <a:xfrm>
              <a:off x="4723" y="642"/>
              <a:ext cx="802" cy="413"/>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rgbClr val="000000"/>
                </a:solidFill>
                <a:latin typeface="Arial"/>
                <a:ea typeface="Arial"/>
                <a:cs typeface="Arial"/>
                <a:sym typeface="Arial"/>
              </a:endParaRPr>
            </a:p>
          </p:txBody>
        </p:sp>
        <p:cxnSp>
          <p:nvCxnSpPr>
            <p:cNvPr id="2066" name="Google Shape;2066;p69"/>
            <p:cNvCxnSpPr/>
            <p:nvPr/>
          </p:nvCxnSpPr>
          <p:spPr>
            <a:xfrm>
              <a:off x="4723" y="842"/>
              <a:ext cx="796" cy="2"/>
            </a:xfrm>
            <a:prstGeom prst="straightConnector1">
              <a:avLst/>
            </a:prstGeom>
            <a:noFill/>
            <a:ln w="28575" cap="flat" cmpd="sng">
              <a:solidFill>
                <a:schemeClr val="dk1"/>
              </a:solidFill>
              <a:prstDash val="solid"/>
              <a:round/>
              <a:headEnd type="none" w="med" len="med"/>
              <a:tailEnd type="none" w="med" len="med"/>
            </a:ln>
          </p:spPr>
        </p:cxnSp>
        <p:sp>
          <p:nvSpPr>
            <p:cNvPr id="2067" name="Google Shape;2067;p69"/>
            <p:cNvSpPr txBox="1"/>
            <p:nvPr/>
          </p:nvSpPr>
          <p:spPr>
            <a:xfrm>
              <a:off x="4696" y="621"/>
              <a:ext cx="830" cy="438"/>
            </a:xfrm>
            <a:prstGeom prst="rect">
              <a:avLst/>
            </a:prstGeom>
            <a:noFill/>
            <a:ln>
              <a:noFill/>
            </a:ln>
          </p:spPr>
          <p:txBody>
            <a:bodyPr spcFirstLastPara="1" wrap="square" lIns="91425" tIns="45700" rIns="91425" bIns="45700" anchor="t" anchorCtr="0">
              <a:noAutofit/>
            </a:bodyPr>
            <a:lstStyle/>
            <a:p>
              <a:pPr marL="0" marR="0" lvl="0" indent="0" algn="ctr" rtl="0">
                <a:lnSpc>
                  <a:spcPct val="110000"/>
                </a:lnSpc>
                <a:spcBef>
                  <a:spcPts val="0"/>
                </a:spcBef>
                <a:spcAft>
                  <a:spcPts val="0"/>
                </a:spcAft>
                <a:buNone/>
              </a:pPr>
              <a:r>
                <a:rPr lang="en-US" sz="1800" i="0">
                  <a:solidFill>
                    <a:srgbClr val="000000"/>
                  </a:solidFill>
                  <a:latin typeface="Arial"/>
                  <a:ea typeface="Arial"/>
                  <a:cs typeface="Arial"/>
                  <a:sym typeface="Arial"/>
                </a:rPr>
                <a:t>link</a:t>
              </a:r>
              <a:endParaRPr/>
            </a:p>
            <a:p>
              <a:pPr marL="0" marR="0" lvl="0" indent="0" algn="ctr" rtl="0">
                <a:lnSpc>
                  <a:spcPct val="110000"/>
                </a:lnSpc>
                <a:spcBef>
                  <a:spcPts val="0"/>
                </a:spcBef>
                <a:spcAft>
                  <a:spcPts val="0"/>
                </a:spcAft>
                <a:buNone/>
              </a:pPr>
              <a:r>
                <a:rPr lang="en-US" sz="1800" i="0">
                  <a:solidFill>
                    <a:srgbClr val="000000"/>
                  </a:solidFill>
                  <a:latin typeface="Arial"/>
                  <a:ea typeface="Arial"/>
                  <a:cs typeface="Arial"/>
                  <a:sym typeface="Arial"/>
                </a:rPr>
                <a:t>physical</a:t>
              </a:r>
              <a:endParaRPr/>
            </a:p>
          </p:txBody>
        </p:sp>
      </p:grpSp>
      <p:sp>
        <p:nvSpPr>
          <p:cNvPr id="2068" name="Google Shape;2068;p69"/>
          <p:cNvSpPr txBox="1"/>
          <p:nvPr/>
        </p:nvSpPr>
        <p:spPr>
          <a:xfrm>
            <a:off x="5854700" y="3003550"/>
            <a:ext cx="903288" cy="3698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0">
                <a:solidFill>
                  <a:srgbClr val="000000"/>
                </a:solidFill>
                <a:latin typeface="Arial"/>
                <a:ea typeface="Arial"/>
                <a:cs typeface="Arial"/>
                <a:sym typeface="Arial"/>
              </a:rPr>
              <a:t>switch</a:t>
            </a:r>
            <a:endParaRPr/>
          </a:p>
        </p:txBody>
      </p:sp>
      <p:grpSp>
        <p:nvGrpSpPr>
          <p:cNvPr id="2069" name="Google Shape;2069;p69"/>
          <p:cNvGrpSpPr/>
          <p:nvPr/>
        </p:nvGrpSpPr>
        <p:grpSpPr>
          <a:xfrm>
            <a:off x="4408488" y="1562100"/>
            <a:ext cx="962025" cy="304800"/>
            <a:chOff x="1070" y="918"/>
            <a:chExt cx="606" cy="192"/>
          </a:xfrm>
        </p:grpSpPr>
        <p:sp>
          <p:nvSpPr>
            <p:cNvPr id="2070" name="Google Shape;2070;p69"/>
            <p:cNvSpPr/>
            <p:nvPr/>
          </p:nvSpPr>
          <p:spPr>
            <a:xfrm>
              <a:off x="1082" y="939"/>
              <a:ext cx="576" cy="13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CC0000"/>
                </a:solidFill>
                <a:latin typeface="Arial"/>
                <a:ea typeface="Arial"/>
                <a:cs typeface="Arial"/>
                <a:sym typeface="Arial"/>
              </a:endParaRPr>
            </a:p>
          </p:txBody>
        </p:sp>
        <p:sp>
          <p:nvSpPr>
            <p:cNvPr id="2071" name="Google Shape;2071;p69"/>
            <p:cNvSpPr txBox="1"/>
            <p:nvPr/>
          </p:nvSpPr>
          <p:spPr>
            <a:xfrm>
              <a:off x="1070" y="918"/>
              <a:ext cx="606" cy="1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0">
                  <a:solidFill>
                    <a:srgbClr val="CC0000"/>
                  </a:solidFill>
                  <a:latin typeface="Arial"/>
                  <a:ea typeface="Arial"/>
                  <a:cs typeface="Arial"/>
                  <a:sym typeface="Arial"/>
                </a:rPr>
                <a:t>datagram</a:t>
              </a:r>
              <a:endParaRPr/>
            </a:p>
          </p:txBody>
        </p:sp>
      </p:grpSp>
      <p:sp>
        <p:nvSpPr>
          <p:cNvPr id="2072" name="Google Shape;2072;p69"/>
          <p:cNvSpPr/>
          <p:nvPr/>
        </p:nvSpPr>
        <p:spPr>
          <a:xfrm>
            <a:off x="5208588" y="4594225"/>
            <a:ext cx="1296987" cy="15462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rgbClr val="000000"/>
              </a:solidFill>
              <a:latin typeface="Arial"/>
              <a:ea typeface="Arial"/>
              <a:cs typeface="Arial"/>
              <a:sym typeface="Arial"/>
            </a:endParaRPr>
          </a:p>
        </p:txBody>
      </p:sp>
      <p:sp>
        <p:nvSpPr>
          <p:cNvPr id="2073" name="Google Shape;2073;p69"/>
          <p:cNvSpPr/>
          <p:nvPr/>
        </p:nvSpPr>
        <p:spPr>
          <a:xfrm>
            <a:off x="5160963" y="4665663"/>
            <a:ext cx="1273175" cy="1536700"/>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rgbClr val="000000"/>
              </a:solidFill>
              <a:latin typeface="Arial"/>
              <a:ea typeface="Arial"/>
              <a:cs typeface="Arial"/>
              <a:sym typeface="Arial"/>
            </a:endParaRPr>
          </a:p>
        </p:txBody>
      </p:sp>
      <p:cxnSp>
        <p:nvCxnSpPr>
          <p:cNvPr id="2074" name="Google Shape;2074;p69"/>
          <p:cNvCxnSpPr/>
          <p:nvPr/>
        </p:nvCxnSpPr>
        <p:spPr>
          <a:xfrm>
            <a:off x="5160963" y="4983163"/>
            <a:ext cx="1263650" cy="3175"/>
          </a:xfrm>
          <a:prstGeom prst="straightConnector1">
            <a:avLst/>
          </a:prstGeom>
          <a:noFill/>
          <a:ln w="28575" cap="flat" cmpd="sng">
            <a:solidFill>
              <a:schemeClr val="dk1"/>
            </a:solidFill>
            <a:prstDash val="solid"/>
            <a:round/>
            <a:headEnd type="none" w="med" len="med"/>
            <a:tailEnd type="none" w="med" len="med"/>
          </a:ln>
        </p:spPr>
      </p:cxnSp>
      <p:sp>
        <p:nvSpPr>
          <p:cNvPr id="2075" name="Google Shape;2075;p69"/>
          <p:cNvSpPr txBox="1"/>
          <p:nvPr/>
        </p:nvSpPr>
        <p:spPr>
          <a:xfrm>
            <a:off x="5118100" y="4632325"/>
            <a:ext cx="1317625" cy="1600200"/>
          </a:xfrm>
          <a:prstGeom prst="rect">
            <a:avLst/>
          </a:prstGeom>
          <a:noFill/>
          <a:ln>
            <a:noFill/>
          </a:ln>
        </p:spPr>
        <p:txBody>
          <a:bodyPr spcFirstLastPara="1" wrap="square" lIns="91425" tIns="45700" rIns="91425" bIns="45700" anchor="t" anchorCtr="0">
            <a:noAutofit/>
          </a:bodyPr>
          <a:lstStyle/>
          <a:p>
            <a:pPr marL="0" marR="0" lvl="0" indent="0" algn="ctr" rtl="0">
              <a:lnSpc>
                <a:spcPct val="110000"/>
              </a:lnSpc>
              <a:spcBef>
                <a:spcPts val="0"/>
              </a:spcBef>
              <a:spcAft>
                <a:spcPts val="0"/>
              </a:spcAft>
              <a:buNone/>
            </a:pPr>
            <a:r>
              <a:rPr lang="en-US" sz="1800" i="0">
                <a:solidFill>
                  <a:srgbClr val="000000"/>
                </a:solidFill>
                <a:latin typeface="Arial"/>
                <a:ea typeface="Arial"/>
                <a:cs typeface="Arial"/>
                <a:sym typeface="Arial"/>
              </a:rPr>
              <a:t>application</a:t>
            </a:r>
            <a:endParaRPr/>
          </a:p>
          <a:p>
            <a:pPr marL="0" marR="0" lvl="0" indent="0" algn="ctr" rtl="0">
              <a:lnSpc>
                <a:spcPct val="110000"/>
              </a:lnSpc>
              <a:spcBef>
                <a:spcPts val="0"/>
              </a:spcBef>
              <a:spcAft>
                <a:spcPts val="0"/>
              </a:spcAft>
              <a:buNone/>
            </a:pPr>
            <a:r>
              <a:rPr lang="en-US" sz="1800" i="0">
                <a:solidFill>
                  <a:srgbClr val="000000"/>
                </a:solidFill>
                <a:latin typeface="Arial"/>
                <a:ea typeface="Arial"/>
                <a:cs typeface="Arial"/>
                <a:sym typeface="Arial"/>
              </a:rPr>
              <a:t>transport</a:t>
            </a:r>
            <a:endParaRPr/>
          </a:p>
          <a:p>
            <a:pPr marL="0" marR="0" lvl="0" indent="0" algn="ctr" rtl="0">
              <a:lnSpc>
                <a:spcPct val="110000"/>
              </a:lnSpc>
              <a:spcBef>
                <a:spcPts val="0"/>
              </a:spcBef>
              <a:spcAft>
                <a:spcPts val="0"/>
              </a:spcAft>
              <a:buNone/>
            </a:pPr>
            <a:r>
              <a:rPr lang="en-US" sz="1800" i="0">
                <a:solidFill>
                  <a:srgbClr val="000000"/>
                </a:solidFill>
                <a:latin typeface="Arial"/>
                <a:ea typeface="Arial"/>
                <a:cs typeface="Arial"/>
                <a:sym typeface="Arial"/>
              </a:rPr>
              <a:t>network</a:t>
            </a:r>
            <a:endParaRPr/>
          </a:p>
          <a:p>
            <a:pPr marL="0" marR="0" lvl="0" indent="0" algn="ctr" rtl="0">
              <a:lnSpc>
                <a:spcPct val="110000"/>
              </a:lnSpc>
              <a:spcBef>
                <a:spcPts val="0"/>
              </a:spcBef>
              <a:spcAft>
                <a:spcPts val="0"/>
              </a:spcAft>
              <a:buNone/>
            </a:pPr>
            <a:r>
              <a:rPr lang="en-US" sz="1800" i="0">
                <a:solidFill>
                  <a:srgbClr val="000000"/>
                </a:solidFill>
                <a:latin typeface="Arial"/>
                <a:ea typeface="Arial"/>
                <a:cs typeface="Arial"/>
                <a:sym typeface="Arial"/>
              </a:rPr>
              <a:t>link</a:t>
            </a:r>
            <a:endParaRPr/>
          </a:p>
          <a:p>
            <a:pPr marL="0" marR="0" lvl="0" indent="0" algn="ctr" rtl="0">
              <a:lnSpc>
                <a:spcPct val="110000"/>
              </a:lnSpc>
              <a:spcBef>
                <a:spcPts val="0"/>
              </a:spcBef>
              <a:spcAft>
                <a:spcPts val="0"/>
              </a:spcAft>
              <a:buNone/>
            </a:pPr>
            <a:r>
              <a:rPr lang="en-US" sz="1800" i="0">
                <a:solidFill>
                  <a:srgbClr val="000000"/>
                </a:solidFill>
                <a:latin typeface="Arial"/>
                <a:ea typeface="Arial"/>
                <a:cs typeface="Arial"/>
                <a:sym typeface="Arial"/>
              </a:rPr>
              <a:t>physical</a:t>
            </a:r>
            <a:endParaRPr/>
          </a:p>
        </p:txBody>
      </p:sp>
      <p:cxnSp>
        <p:nvCxnSpPr>
          <p:cNvPr id="2076" name="Google Shape;2076;p69"/>
          <p:cNvCxnSpPr/>
          <p:nvPr/>
        </p:nvCxnSpPr>
        <p:spPr>
          <a:xfrm>
            <a:off x="5168900" y="5303838"/>
            <a:ext cx="1263650" cy="3175"/>
          </a:xfrm>
          <a:prstGeom prst="straightConnector1">
            <a:avLst/>
          </a:prstGeom>
          <a:noFill/>
          <a:ln w="28575" cap="flat" cmpd="sng">
            <a:solidFill>
              <a:schemeClr val="dk1"/>
            </a:solidFill>
            <a:prstDash val="solid"/>
            <a:round/>
            <a:headEnd type="none" w="med" len="med"/>
            <a:tailEnd type="none" w="med" len="med"/>
          </a:ln>
        </p:spPr>
      </p:cxnSp>
      <p:cxnSp>
        <p:nvCxnSpPr>
          <p:cNvPr id="2077" name="Google Shape;2077;p69"/>
          <p:cNvCxnSpPr/>
          <p:nvPr/>
        </p:nvCxnSpPr>
        <p:spPr>
          <a:xfrm>
            <a:off x="5173663" y="5584825"/>
            <a:ext cx="1263650" cy="3175"/>
          </a:xfrm>
          <a:prstGeom prst="straightConnector1">
            <a:avLst/>
          </a:prstGeom>
          <a:noFill/>
          <a:ln w="28575" cap="flat" cmpd="sng">
            <a:solidFill>
              <a:schemeClr val="dk1"/>
            </a:solidFill>
            <a:prstDash val="solid"/>
            <a:round/>
            <a:headEnd type="none" w="med" len="med"/>
            <a:tailEnd type="none" w="med" len="med"/>
          </a:ln>
        </p:spPr>
      </p:cxnSp>
      <p:cxnSp>
        <p:nvCxnSpPr>
          <p:cNvPr id="2078" name="Google Shape;2078;p69"/>
          <p:cNvCxnSpPr/>
          <p:nvPr/>
        </p:nvCxnSpPr>
        <p:spPr>
          <a:xfrm>
            <a:off x="5173663" y="5861050"/>
            <a:ext cx="1263650" cy="3175"/>
          </a:xfrm>
          <a:prstGeom prst="straightConnector1">
            <a:avLst/>
          </a:prstGeom>
          <a:noFill/>
          <a:ln w="28575" cap="flat" cmpd="sng">
            <a:solidFill>
              <a:schemeClr val="dk1"/>
            </a:solidFill>
            <a:prstDash val="solid"/>
            <a:round/>
            <a:headEnd type="none" w="med" len="med"/>
            <a:tailEnd type="none" w="med" len="med"/>
          </a:ln>
        </p:spPr>
      </p:cxnSp>
      <p:sp>
        <p:nvSpPr>
          <p:cNvPr id="2079" name="Google Shape;2079;p69"/>
          <p:cNvSpPr/>
          <p:nvPr/>
        </p:nvSpPr>
        <p:spPr>
          <a:xfrm>
            <a:off x="6472238" y="4600575"/>
            <a:ext cx="381000" cy="1857375"/>
          </a:xfrm>
          <a:custGeom>
            <a:avLst/>
            <a:gdLst/>
            <a:ahLst/>
            <a:cxnLst/>
            <a:rect l="l" t="t" r="r" b="b"/>
            <a:pathLst>
              <a:path w="240" h="1170" extrusionOk="0">
                <a:moveTo>
                  <a:pt x="0" y="960"/>
                </a:moveTo>
                <a:lnTo>
                  <a:pt x="6" y="0"/>
                </a:lnTo>
                <a:lnTo>
                  <a:pt x="240" y="1092"/>
                </a:lnTo>
                <a:lnTo>
                  <a:pt x="168" y="1170"/>
                </a:lnTo>
                <a:lnTo>
                  <a:pt x="0" y="960"/>
                </a:lnTo>
                <a:close/>
              </a:path>
            </a:pathLst>
          </a:custGeom>
          <a:gradFill>
            <a:gsLst>
              <a:gs pos="0">
                <a:srgbClr val="000099"/>
              </a:gs>
              <a:gs pos="100000">
                <a:schemeClr val="lt1"/>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2080" name="Google Shape;2080;p69"/>
          <p:cNvGrpSpPr/>
          <p:nvPr/>
        </p:nvGrpSpPr>
        <p:grpSpPr>
          <a:xfrm>
            <a:off x="4294188" y="1814513"/>
            <a:ext cx="1095375" cy="338137"/>
            <a:chOff x="998" y="1077"/>
            <a:chExt cx="690" cy="213"/>
          </a:xfrm>
        </p:grpSpPr>
        <p:sp>
          <p:nvSpPr>
            <p:cNvPr id="2081" name="Google Shape;2081;p69"/>
            <p:cNvSpPr/>
            <p:nvPr/>
          </p:nvSpPr>
          <p:spPr>
            <a:xfrm>
              <a:off x="998" y="1113"/>
              <a:ext cx="690" cy="13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CC0000"/>
                </a:solidFill>
                <a:latin typeface="Arial"/>
                <a:ea typeface="Arial"/>
                <a:cs typeface="Arial"/>
                <a:sym typeface="Arial"/>
              </a:endParaRPr>
            </a:p>
          </p:txBody>
        </p:sp>
        <p:sp>
          <p:nvSpPr>
            <p:cNvPr id="2082" name="Google Shape;2082;p69"/>
            <p:cNvSpPr txBox="1"/>
            <p:nvPr/>
          </p:nvSpPr>
          <p:spPr>
            <a:xfrm>
              <a:off x="1107" y="1077"/>
              <a:ext cx="448" cy="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i="0">
                  <a:solidFill>
                    <a:srgbClr val="CC0000"/>
                  </a:solidFill>
                  <a:latin typeface="Arial"/>
                  <a:ea typeface="Arial"/>
                  <a:cs typeface="Arial"/>
                  <a:sym typeface="Arial"/>
                </a:rPr>
                <a:t>frame</a:t>
              </a:r>
              <a:endParaRPr/>
            </a:p>
          </p:txBody>
        </p:sp>
      </p:grpSp>
      <p:sp>
        <p:nvSpPr>
          <p:cNvPr id="2083" name="Google Shape;2083;p69"/>
          <p:cNvSpPr/>
          <p:nvPr/>
        </p:nvSpPr>
        <p:spPr>
          <a:xfrm>
            <a:off x="5281613" y="723900"/>
            <a:ext cx="2924175" cy="5314950"/>
          </a:xfrm>
          <a:custGeom>
            <a:avLst/>
            <a:gdLst/>
            <a:ahLst/>
            <a:cxnLst/>
            <a:rect l="l" t="t" r="r" b="b"/>
            <a:pathLst>
              <a:path w="1842" h="3348" extrusionOk="0">
                <a:moveTo>
                  <a:pt x="132" y="0"/>
                </a:moveTo>
                <a:lnTo>
                  <a:pt x="138" y="1200"/>
                </a:lnTo>
                <a:lnTo>
                  <a:pt x="1326" y="1200"/>
                </a:lnTo>
                <a:lnTo>
                  <a:pt x="1326" y="948"/>
                </a:lnTo>
                <a:lnTo>
                  <a:pt x="1830" y="948"/>
                </a:lnTo>
                <a:lnTo>
                  <a:pt x="1842" y="2496"/>
                </a:lnTo>
                <a:lnTo>
                  <a:pt x="1656" y="2340"/>
                </a:lnTo>
                <a:lnTo>
                  <a:pt x="1644" y="1896"/>
                </a:lnTo>
                <a:lnTo>
                  <a:pt x="1248" y="1902"/>
                </a:lnTo>
                <a:lnTo>
                  <a:pt x="1230" y="2430"/>
                </a:lnTo>
                <a:lnTo>
                  <a:pt x="774" y="3348"/>
                </a:lnTo>
                <a:lnTo>
                  <a:pt x="6" y="3348"/>
                </a:lnTo>
                <a:lnTo>
                  <a:pt x="0" y="2226"/>
                </a:lnTo>
              </a:path>
            </a:pathLst>
          </a:custGeom>
          <a:noFill/>
          <a:ln w="28575" cap="flat" cmpd="sng">
            <a:solidFill>
              <a:srgbClr val="FF0000"/>
            </a:solidFill>
            <a:prstDash val="solid"/>
            <a:round/>
            <a:headEnd type="none" w="sm" len="sm"/>
            <a:tailEnd type="triangl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2084" name="Google Shape;2084;p69"/>
          <p:cNvGrpSpPr/>
          <p:nvPr/>
        </p:nvGrpSpPr>
        <p:grpSpPr>
          <a:xfrm>
            <a:off x="8066088" y="2166938"/>
            <a:ext cx="1095375" cy="338137"/>
            <a:chOff x="998" y="1077"/>
            <a:chExt cx="690" cy="213"/>
          </a:xfrm>
        </p:grpSpPr>
        <p:sp>
          <p:nvSpPr>
            <p:cNvPr id="2085" name="Google Shape;2085;p69"/>
            <p:cNvSpPr/>
            <p:nvPr/>
          </p:nvSpPr>
          <p:spPr>
            <a:xfrm>
              <a:off x="998" y="1113"/>
              <a:ext cx="690" cy="13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CC0000"/>
                </a:solidFill>
                <a:latin typeface="Arial"/>
                <a:ea typeface="Arial"/>
                <a:cs typeface="Arial"/>
                <a:sym typeface="Arial"/>
              </a:endParaRPr>
            </a:p>
          </p:txBody>
        </p:sp>
        <p:sp>
          <p:nvSpPr>
            <p:cNvPr id="2086" name="Google Shape;2086;p69"/>
            <p:cNvSpPr txBox="1"/>
            <p:nvPr/>
          </p:nvSpPr>
          <p:spPr>
            <a:xfrm>
              <a:off x="1107" y="1077"/>
              <a:ext cx="448" cy="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i="0">
                  <a:solidFill>
                    <a:srgbClr val="CC0000"/>
                  </a:solidFill>
                  <a:latin typeface="Arial"/>
                  <a:ea typeface="Arial"/>
                  <a:cs typeface="Arial"/>
                  <a:sym typeface="Arial"/>
                </a:rPr>
                <a:t>frame</a:t>
              </a:r>
              <a:endParaRPr/>
            </a:p>
          </p:txBody>
        </p:sp>
      </p:grpSp>
      <p:grpSp>
        <p:nvGrpSpPr>
          <p:cNvPr id="2087" name="Google Shape;2087;p69"/>
          <p:cNvGrpSpPr/>
          <p:nvPr/>
        </p:nvGrpSpPr>
        <p:grpSpPr>
          <a:xfrm>
            <a:off x="7742238" y="3919538"/>
            <a:ext cx="1095375" cy="338137"/>
            <a:chOff x="998" y="1077"/>
            <a:chExt cx="690" cy="213"/>
          </a:xfrm>
        </p:grpSpPr>
        <p:sp>
          <p:nvSpPr>
            <p:cNvPr id="2088" name="Google Shape;2088;p69"/>
            <p:cNvSpPr/>
            <p:nvPr/>
          </p:nvSpPr>
          <p:spPr>
            <a:xfrm>
              <a:off x="998" y="1113"/>
              <a:ext cx="690" cy="13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CC0000"/>
                </a:solidFill>
                <a:latin typeface="Arial"/>
                <a:ea typeface="Arial"/>
                <a:cs typeface="Arial"/>
                <a:sym typeface="Arial"/>
              </a:endParaRPr>
            </a:p>
          </p:txBody>
        </p:sp>
        <p:sp>
          <p:nvSpPr>
            <p:cNvPr id="2089" name="Google Shape;2089;p69"/>
            <p:cNvSpPr txBox="1"/>
            <p:nvPr/>
          </p:nvSpPr>
          <p:spPr>
            <a:xfrm>
              <a:off x="1107" y="1077"/>
              <a:ext cx="448" cy="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i="0">
                  <a:solidFill>
                    <a:srgbClr val="CC0000"/>
                  </a:solidFill>
                  <a:latin typeface="Arial"/>
                  <a:ea typeface="Arial"/>
                  <a:cs typeface="Arial"/>
                  <a:sym typeface="Arial"/>
                </a:rPr>
                <a:t>frame</a:t>
              </a:r>
              <a:endParaRPr/>
            </a:p>
          </p:txBody>
        </p:sp>
      </p:grpSp>
      <p:grpSp>
        <p:nvGrpSpPr>
          <p:cNvPr id="2090" name="Google Shape;2090;p69"/>
          <p:cNvGrpSpPr/>
          <p:nvPr/>
        </p:nvGrpSpPr>
        <p:grpSpPr>
          <a:xfrm>
            <a:off x="7808913" y="3638550"/>
            <a:ext cx="962025" cy="304800"/>
            <a:chOff x="1070" y="918"/>
            <a:chExt cx="606" cy="192"/>
          </a:xfrm>
        </p:grpSpPr>
        <p:sp>
          <p:nvSpPr>
            <p:cNvPr id="2091" name="Google Shape;2091;p69"/>
            <p:cNvSpPr/>
            <p:nvPr/>
          </p:nvSpPr>
          <p:spPr>
            <a:xfrm>
              <a:off x="1082" y="939"/>
              <a:ext cx="576" cy="13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CC0000"/>
                </a:solidFill>
                <a:latin typeface="Arial"/>
                <a:ea typeface="Arial"/>
                <a:cs typeface="Arial"/>
                <a:sym typeface="Arial"/>
              </a:endParaRPr>
            </a:p>
          </p:txBody>
        </p:sp>
        <p:sp>
          <p:nvSpPr>
            <p:cNvPr id="2092" name="Google Shape;2092;p69"/>
            <p:cNvSpPr txBox="1"/>
            <p:nvPr/>
          </p:nvSpPr>
          <p:spPr>
            <a:xfrm>
              <a:off x="1070" y="918"/>
              <a:ext cx="606" cy="1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0">
                  <a:solidFill>
                    <a:srgbClr val="CC0000"/>
                  </a:solidFill>
                  <a:latin typeface="Arial"/>
                  <a:ea typeface="Arial"/>
                  <a:cs typeface="Arial"/>
                  <a:sym typeface="Arial"/>
                </a:rPr>
                <a:t>datagram</a:t>
              </a:r>
              <a:endParaRPr/>
            </a:p>
          </p:txBody>
        </p:sp>
      </p:grpSp>
      <p:sp>
        <p:nvSpPr>
          <p:cNvPr id="2093" name="Google Shape;2093;p69"/>
          <p:cNvSpPr/>
          <p:nvPr/>
        </p:nvSpPr>
        <p:spPr>
          <a:xfrm>
            <a:off x="6424613" y="3533775"/>
            <a:ext cx="361950" cy="923925"/>
          </a:xfrm>
          <a:custGeom>
            <a:avLst/>
            <a:gdLst/>
            <a:ahLst/>
            <a:cxnLst/>
            <a:rect l="l" t="t" r="r" b="b"/>
            <a:pathLst>
              <a:path w="228" h="582" extrusionOk="0">
                <a:moveTo>
                  <a:pt x="228" y="0"/>
                </a:moveTo>
                <a:lnTo>
                  <a:pt x="228" y="582"/>
                </a:lnTo>
                <a:lnTo>
                  <a:pt x="12" y="360"/>
                </a:lnTo>
                <a:lnTo>
                  <a:pt x="0" y="222"/>
                </a:lnTo>
                <a:lnTo>
                  <a:pt x="228" y="0"/>
                </a:lnTo>
                <a:close/>
              </a:path>
            </a:pathLst>
          </a:custGeom>
          <a:gradFill>
            <a:gsLst>
              <a:gs pos="0">
                <a:schemeClr val="lt1"/>
              </a:gs>
              <a:gs pos="100000">
                <a:srgbClr val="000099"/>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2094" name="Google Shape;2094;p69"/>
          <p:cNvGrpSpPr/>
          <p:nvPr/>
        </p:nvGrpSpPr>
        <p:grpSpPr>
          <a:xfrm>
            <a:off x="6481763" y="1347788"/>
            <a:ext cx="762000" cy="693737"/>
            <a:chOff x="-44" y="1473"/>
            <a:chExt cx="981" cy="1105"/>
          </a:xfrm>
        </p:grpSpPr>
        <p:pic>
          <p:nvPicPr>
            <p:cNvPr id="2095" name="Google Shape;2095;p69"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096" name="Google Shape;2096;p6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097" name="Google Shape;2097;p69"/>
          <p:cNvGrpSpPr/>
          <p:nvPr/>
        </p:nvGrpSpPr>
        <p:grpSpPr>
          <a:xfrm>
            <a:off x="6461125" y="6002338"/>
            <a:ext cx="762000" cy="693737"/>
            <a:chOff x="-44" y="1473"/>
            <a:chExt cx="981" cy="1105"/>
          </a:xfrm>
        </p:grpSpPr>
        <p:pic>
          <p:nvPicPr>
            <p:cNvPr id="2098" name="Google Shape;2098;p69"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099" name="Google Shape;2099;p6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pic>
        <p:nvPicPr>
          <p:cNvPr id="2100" name="Google Shape;2100;p69"/>
          <p:cNvPicPr preferRelativeResize="0"/>
          <p:nvPr/>
        </p:nvPicPr>
        <p:blipFill rotWithShape="1">
          <a:blip r:embed="rId4">
            <a:alphaModFix/>
          </a:blip>
          <a:srcRect/>
          <a:stretch/>
        </p:blipFill>
        <p:spPr>
          <a:xfrm>
            <a:off x="6113463" y="2671763"/>
            <a:ext cx="877887" cy="390525"/>
          </a:xfrm>
          <a:prstGeom prst="rect">
            <a:avLst/>
          </a:prstGeom>
          <a:noFill/>
          <a:ln>
            <a:noFill/>
          </a:ln>
        </p:spPr>
      </p:pic>
      <p:grpSp>
        <p:nvGrpSpPr>
          <p:cNvPr id="2101" name="Google Shape;2101;p69"/>
          <p:cNvGrpSpPr/>
          <p:nvPr/>
        </p:nvGrpSpPr>
        <p:grpSpPr>
          <a:xfrm>
            <a:off x="5881688" y="3852863"/>
            <a:ext cx="812800" cy="360362"/>
            <a:chOff x="2356" y="1300"/>
            <a:chExt cx="555" cy="194"/>
          </a:xfrm>
        </p:grpSpPr>
        <p:sp>
          <p:nvSpPr>
            <p:cNvPr id="2102" name="Google Shape;2102;p69"/>
            <p:cNvSpPr/>
            <p:nvPr/>
          </p:nvSpPr>
          <p:spPr>
            <a:xfrm>
              <a:off x="2357" y="1385"/>
              <a:ext cx="551" cy="109"/>
            </a:xfrm>
            <a:prstGeom prst="ellipse">
              <a:avLst/>
            </a:prstGeom>
            <a:gradFill>
              <a:gsLst>
                <a:gs pos="0">
                  <a:schemeClr val="hlink"/>
                </a:gs>
                <a:gs pos="100000">
                  <a:srgbClr val="FFFFFF"/>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rgbClr val="000000"/>
                </a:solidFill>
                <a:latin typeface="Arial"/>
                <a:ea typeface="Arial"/>
                <a:cs typeface="Arial"/>
                <a:sym typeface="Arial"/>
              </a:endParaRPr>
            </a:p>
          </p:txBody>
        </p:sp>
        <p:sp>
          <p:nvSpPr>
            <p:cNvPr id="2103" name="Google Shape;2103;p69"/>
            <p:cNvSpPr/>
            <p:nvPr/>
          </p:nvSpPr>
          <p:spPr>
            <a:xfrm>
              <a:off x="2357" y="1374"/>
              <a:ext cx="554" cy="66"/>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rgbClr val="000000"/>
                </a:solidFill>
                <a:latin typeface="Arial"/>
                <a:ea typeface="Arial"/>
                <a:cs typeface="Arial"/>
                <a:sym typeface="Arial"/>
              </a:endParaRPr>
            </a:p>
          </p:txBody>
        </p:sp>
        <p:sp>
          <p:nvSpPr>
            <p:cNvPr id="2104" name="Google Shape;2104;p69"/>
            <p:cNvSpPr/>
            <p:nvPr/>
          </p:nvSpPr>
          <p:spPr>
            <a:xfrm>
              <a:off x="2356" y="1300"/>
              <a:ext cx="551" cy="127"/>
            </a:xfrm>
            <a:prstGeom prst="ellipse">
              <a:avLst/>
            </a:prstGeom>
            <a:gradFill>
              <a:gsLst>
                <a:gs pos="0">
                  <a:schemeClr val="hlink"/>
                </a:gs>
                <a:gs pos="100000">
                  <a:srgbClr val="FFFFFF"/>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rgbClr val="000000"/>
                </a:solidFill>
                <a:latin typeface="Arial"/>
                <a:ea typeface="Arial"/>
                <a:cs typeface="Arial"/>
                <a:sym typeface="Arial"/>
              </a:endParaRPr>
            </a:p>
          </p:txBody>
        </p:sp>
        <p:grpSp>
          <p:nvGrpSpPr>
            <p:cNvPr id="2105" name="Google Shape;2105;p69"/>
            <p:cNvGrpSpPr/>
            <p:nvPr/>
          </p:nvGrpSpPr>
          <p:grpSpPr>
            <a:xfrm>
              <a:off x="2468" y="1332"/>
              <a:ext cx="310" cy="60"/>
              <a:chOff x="2468" y="1332"/>
              <a:chExt cx="310" cy="60"/>
            </a:xfrm>
          </p:grpSpPr>
          <p:sp>
            <p:nvSpPr>
              <p:cNvPr id="2106" name="Google Shape;2106;p69"/>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107" name="Google Shape;2107;p69"/>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cxnSp>
          <p:nvCxnSpPr>
            <p:cNvPr id="2108" name="Google Shape;2108;p69"/>
            <p:cNvCxnSpPr/>
            <p:nvPr/>
          </p:nvCxnSpPr>
          <p:spPr>
            <a:xfrm>
              <a:off x="2357" y="1361"/>
              <a:ext cx="0" cy="85"/>
            </a:xfrm>
            <a:prstGeom prst="straightConnector1">
              <a:avLst/>
            </a:prstGeom>
            <a:noFill/>
            <a:ln w="9525" cap="flat" cmpd="sng">
              <a:solidFill>
                <a:schemeClr val="dk1"/>
              </a:solidFill>
              <a:prstDash val="solid"/>
              <a:round/>
              <a:headEnd type="none" w="med" len="med"/>
              <a:tailEnd type="none" w="med" len="med"/>
            </a:ln>
          </p:spPr>
        </p:cxnSp>
        <p:cxnSp>
          <p:nvCxnSpPr>
            <p:cNvPr id="2109" name="Google Shape;2109;p69"/>
            <p:cNvCxnSpPr/>
            <p:nvPr/>
          </p:nvCxnSpPr>
          <p:spPr>
            <a:xfrm>
              <a:off x="2907" y="1363"/>
              <a:ext cx="0" cy="84"/>
            </a:xfrm>
            <a:prstGeom prst="straightConnector1">
              <a:avLst/>
            </a:prstGeom>
            <a:noFill/>
            <a:ln w="9525" cap="flat" cmpd="sng">
              <a:solidFill>
                <a:schemeClr val="dk1"/>
              </a:solidFill>
              <a:prstDash val="solid"/>
              <a:round/>
              <a:headEnd type="none" w="med" len="med"/>
              <a:tailEnd type="none" w="med" len="med"/>
            </a:ln>
          </p:spPr>
        </p:cxnSp>
      </p:grpSp>
      <p:pic>
        <p:nvPicPr>
          <p:cNvPr id="2110" name="Google Shape;2110;p69" descr="underline_base"/>
          <p:cNvPicPr preferRelativeResize="0"/>
          <p:nvPr/>
        </p:nvPicPr>
        <p:blipFill rotWithShape="1">
          <a:blip r:embed="rId5">
            <a:alphaModFix/>
          </a:blip>
          <a:srcRect/>
          <a:stretch/>
        </p:blipFill>
        <p:spPr>
          <a:xfrm>
            <a:off x="471488" y="847725"/>
            <a:ext cx="4113212" cy="173038"/>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5ADD-3E46-4611-9760-EC192928A489}"/>
              </a:ext>
            </a:extLst>
          </p:cNvPr>
          <p:cNvSpPr>
            <a:spLocks noGrp="1"/>
          </p:cNvSpPr>
          <p:nvPr>
            <p:ph type="title"/>
          </p:nvPr>
        </p:nvSpPr>
        <p:spPr/>
        <p:txBody>
          <a:bodyPr/>
          <a:lstStyle/>
          <a:p>
            <a:r>
              <a:rPr lang="en-US" sz="3600" b="1" dirty="0"/>
              <a:t>Virtual Local Area Networks (VLANs)</a:t>
            </a:r>
            <a:endParaRPr lang="en-US" sz="3600" dirty="0"/>
          </a:p>
        </p:txBody>
      </p:sp>
      <p:sp>
        <p:nvSpPr>
          <p:cNvPr id="5" name="Text Placeholder 4">
            <a:extLst>
              <a:ext uri="{FF2B5EF4-FFF2-40B4-BE49-F238E27FC236}">
                <a16:creationId xmlns:a16="http://schemas.microsoft.com/office/drawing/2014/main" id="{5B89B745-40D5-4F6A-957A-DFA4ADB01FC0}"/>
              </a:ext>
            </a:extLst>
          </p:cNvPr>
          <p:cNvSpPr>
            <a:spLocks noGrp="1"/>
          </p:cNvSpPr>
          <p:nvPr>
            <p:ph type="body" idx="1"/>
          </p:nvPr>
        </p:nvSpPr>
        <p:spPr>
          <a:xfrm>
            <a:off x="294244" y="1290709"/>
            <a:ext cx="4049156" cy="5195815"/>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pPr algn="just"/>
            <a:r>
              <a:rPr lang="en-US" dirty="0"/>
              <a:t>The config in fig is hierarchical for modern institution LANs but has some drawbacks:</a:t>
            </a:r>
          </a:p>
          <a:p>
            <a:endParaRPr lang="en-US" dirty="0"/>
          </a:p>
        </p:txBody>
      </p:sp>
      <p:sp>
        <p:nvSpPr>
          <p:cNvPr id="6" name="Text Placeholder 5">
            <a:extLst>
              <a:ext uri="{FF2B5EF4-FFF2-40B4-BE49-F238E27FC236}">
                <a16:creationId xmlns:a16="http://schemas.microsoft.com/office/drawing/2014/main" id="{5C3443D6-89EF-45D9-82BD-07FA89308222}"/>
              </a:ext>
            </a:extLst>
          </p:cNvPr>
          <p:cNvSpPr>
            <a:spLocks noGrp="1"/>
          </p:cNvSpPr>
          <p:nvPr>
            <p:ph type="body" idx="2"/>
          </p:nvPr>
        </p:nvSpPr>
        <p:spPr>
          <a:xfrm>
            <a:off x="4343400" y="1192236"/>
            <a:ext cx="4514850" cy="5437164"/>
          </a:xfrm>
        </p:spPr>
        <p:txBody>
          <a:bodyPr/>
          <a:lstStyle/>
          <a:p>
            <a:pPr lvl="1" algn="just"/>
            <a:r>
              <a:rPr lang="en-US" i="1" dirty="0"/>
              <a:t>Lack of traffic isolation. </a:t>
            </a:r>
            <a:r>
              <a:rPr lang="en-US" dirty="0"/>
              <a:t>All broadcast traffic must still traverse entire LAN. Limiting scope of such broadcast traffic would improve LAN performance.</a:t>
            </a:r>
          </a:p>
          <a:p>
            <a:pPr lvl="2" algn="just"/>
            <a:r>
              <a:rPr lang="en-US" dirty="0"/>
              <a:t>It’d also enhance security/ privacy &amp; efficiency </a:t>
            </a:r>
          </a:p>
          <a:p>
            <a:pPr lvl="1"/>
            <a:r>
              <a:rPr lang="en-US" i="1" dirty="0"/>
              <a:t>Inefficient use of switches. </a:t>
            </a:r>
            <a:r>
              <a:rPr lang="en-US" dirty="0"/>
              <a:t>If instead of 3 groups, the institution had 10 groups, 10 first-level switches would be required. Single switch can’t provide traffic isolation.</a:t>
            </a:r>
          </a:p>
        </p:txBody>
      </p:sp>
      <p:sp>
        <p:nvSpPr>
          <p:cNvPr id="4" name="Slide Number Placeholder 3">
            <a:extLst>
              <a:ext uri="{FF2B5EF4-FFF2-40B4-BE49-F238E27FC236}">
                <a16:creationId xmlns:a16="http://schemas.microsoft.com/office/drawing/2014/main" id="{0DA2586B-B81F-485F-B412-83987F9DD7BD}"/>
              </a:ext>
            </a:extLst>
          </p:cNvPr>
          <p:cNvSpPr>
            <a:spLocks noGrp="1"/>
          </p:cNvSpPr>
          <p:nvPr>
            <p:ph type="sldNum" idx="12"/>
          </p:nvPr>
        </p:nvSpPr>
        <p:spPr/>
        <p:txBody>
          <a:bodyPr/>
          <a:lstStyle/>
          <a:p>
            <a:pPr marL="0" lvl="0" indent="0" algn="r" rtl="0">
              <a:spcBef>
                <a:spcPts val="0"/>
              </a:spcBef>
              <a:spcAft>
                <a:spcPts val="0"/>
              </a:spcAft>
              <a:buNone/>
            </a:pPr>
            <a:r>
              <a:rPr lang="en-US"/>
              <a:t>5-</a:t>
            </a:r>
            <a:fld id="{00000000-1234-1234-1234-123412341234}" type="slidenum">
              <a:rPr lang="en-US" smtClean="0"/>
              <a:t>63</a:t>
            </a:fld>
            <a:endParaRPr/>
          </a:p>
        </p:txBody>
      </p:sp>
      <p:grpSp>
        <p:nvGrpSpPr>
          <p:cNvPr id="7" name="Google Shape;2115;p70">
            <a:extLst>
              <a:ext uri="{FF2B5EF4-FFF2-40B4-BE49-F238E27FC236}">
                <a16:creationId xmlns:a16="http://schemas.microsoft.com/office/drawing/2014/main" id="{59A9E315-7FF6-4F40-9DF3-D172D51E4BE3}"/>
              </a:ext>
            </a:extLst>
          </p:cNvPr>
          <p:cNvGrpSpPr/>
          <p:nvPr/>
        </p:nvGrpSpPr>
        <p:grpSpPr>
          <a:xfrm>
            <a:off x="361460" y="1499698"/>
            <a:ext cx="4313238" cy="2789237"/>
            <a:chOff x="603606" y="1821224"/>
            <a:chExt cx="7473718" cy="4320390"/>
          </a:xfrm>
        </p:grpSpPr>
        <p:sp>
          <p:nvSpPr>
            <p:cNvPr id="8" name="Google Shape;2116;p70">
              <a:extLst>
                <a:ext uri="{FF2B5EF4-FFF2-40B4-BE49-F238E27FC236}">
                  <a16:creationId xmlns:a16="http://schemas.microsoft.com/office/drawing/2014/main" id="{2FE659CF-57B0-4F48-8F97-ABC78B335EFB}"/>
                </a:ext>
              </a:extLst>
            </p:cNvPr>
            <p:cNvSpPr/>
            <p:nvPr/>
          </p:nvSpPr>
          <p:spPr>
            <a:xfrm rot="5400000">
              <a:off x="2180270" y="244560"/>
              <a:ext cx="4320390" cy="7473718"/>
            </a:xfrm>
            <a:custGeom>
              <a:avLst/>
              <a:gdLst/>
              <a:ahLst/>
              <a:cxnLst/>
              <a:rect l="l" t="t" r="r" b="b"/>
              <a:pathLst>
                <a:path w="10000" h="9831" extrusionOk="0">
                  <a:moveTo>
                    <a:pt x="3018" y="119"/>
                  </a:moveTo>
                  <a:cubicBezTo>
                    <a:pt x="2111" y="198"/>
                    <a:pt x="1047" y="-39"/>
                    <a:pt x="545" y="518"/>
                  </a:cubicBezTo>
                  <a:cubicBezTo>
                    <a:pt x="43" y="1076"/>
                    <a:pt x="40" y="2518"/>
                    <a:pt x="8" y="3464"/>
                  </a:cubicBezTo>
                  <a:cubicBezTo>
                    <a:pt x="-24" y="4411"/>
                    <a:pt x="32" y="5681"/>
                    <a:pt x="354" y="6198"/>
                  </a:cubicBezTo>
                  <a:cubicBezTo>
                    <a:pt x="677" y="6715"/>
                    <a:pt x="1127" y="6126"/>
                    <a:pt x="1947" y="6568"/>
                  </a:cubicBezTo>
                  <a:cubicBezTo>
                    <a:pt x="2769" y="7010"/>
                    <a:pt x="4247" y="8310"/>
                    <a:pt x="5285" y="8849"/>
                  </a:cubicBezTo>
                  <a:cubicBezTo>
                    <a:pt x="6321" y="9388"/>
                    <a:pt x="7408" y="9963"/>
                    <a:pt x="8172" y="9805"/>
                  </a:cubicBezTo>
                  <a:cubicBezTo>
                    <a:pt x="8934" y="9645"/>
                    <a:pt x="9588" y="8930"/>
                    <a:pt x="9864" y="7895"/>
                  </a:cubicBezTo>
                  <a:cubicBezTo>
                    <a:pt x="10140" y="6857"/>
                    <a:pt x="9927" y="4774"/>
                    <a:pt x="9830" y="3590"/>
                  </a:cubicBezTo>
                  <a:cubicBezTo>
                    <a:pt x="9733" y="2406"/>
                    <a:pt x="10004" y="1276"/>
                    <a:pt x="9282" y="788"/>
                  </a:cubicBezTo>
                  <a:cubicBezTo>
                    <a:pt x="8561" y="302"/>
                    <a:pt x="7028" y="160"/>
                    <a:pt x="5984" y="49"/>
                  </a:cubicBezTo>
                  <a:cubicBezTo>
                    <a:pt x="4940" y="-62"/>
                    <a:pt x="3924" y="41"/>
                    <a:pt x="3018" y="119"/>
                  </a:cubicBezTo>
                  <a:close/>
                </a:path>
              </a:pathLst>
            </a:custGeom>
            <a:solidFill>
              <a:srgbClr val="00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9" name="Google Shape;2117;p70">
              <a:extLst>
                <a:ext uri="{FF2B5EF4-FFF2-40B4-BE49-F238E27FC236}">
                  <a16:creationId xmlns:a16="http://schemas.microsoft.com/office/drawing/2014/main" id="{4C1D9374-8FBB-41D1-87DB-A9C28F61A8D7}"/>
                </a:ext>
              </a:extLst>
            </p:cNvPr>
            <p:cNvCxnSpPr/>
            <p:nvPr/>
          </p:nvCxnSpPr>
          <p:spPr>
            <a:xfrm flipH="1">
              <a:off x="2152264" y="3387580"/>
              <a:ext cx="2046539" cy="1416360"/>
            </a:xfrm>
            <a:prstGeom prst="straightConnector1">
              <a:avLst/>
            </a:prstGeom>
            <a:noFill/>
            <a:ln w="9525" cap="flat" cmpd="sng">
              <a:solidFill>
                <a:schemeClr val="dk1"/>
              </a:solidFill>
              <a:prstDash val="solid"/>
              <a:round/>
              <a:headEnd type="none" w="med" len="med"/>
              <a:tailEnd type="none" w="med" len="med"/>
            </a:ln>
          </p:spPr>
        </p:cxnSp>
        <p:cxnSp>
          <p:nvCxnSpPr>
            <p:cNvPr id="10" name="Google Shape;2118;p70">
              <a:extLst>
                <a:ext uri="{FF2B5EF4-FFF2-40B4-BE49-F238E27FC236}">
                  <a16:creationId xmlns:a16="http://schemas.microsoft.com/office/drawing/2014/main" id="{58632EED-7DDA-40BF-8FC5-8E1846914D38}"/>
                </a:ext>
              </a:extLst>
            </p:cNvPr>
            <p:cNvCxnSpPr/>
            <p:nvPr/>
          </p:nvCxnSpPr>
          <p:spPr>
            <a:xfrm>
              <a:off x="4391354" y="3375286"/>
              <a:ext cx="0" cy="146554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2119;p70">
              <a:extLst>
                <a:ext uri="{FF2B5EF4-FFF2-40B4-BE49-F238E27FC236}">
                  <a16:creationId xmlns:a16="http://schemas.microsoft.com/office/drawing/2014/main" id="{811DCFF2-CF53-4C28-A903-28A8E53A7246}"/>
                </a:ext>
              </a:extLst>
            </p:cNvPr>
            <p:cNvCxnSpPr/>
            <p:nvPr/>
          </p:nvCxnSpPr>
          <p:spPr>
            <a:xfrm rot="10800000">
              <a:off x="4583905" y="3308893"/>
              <a:ext cx="1842985" cy="1622913"/>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2120;p70">
              <a:extLst>
                <a:ext uri="{FF2B5EF4-FFF2-40B4-BE49-F238E27FC236}">
                  <a16:creationId xmlns:a16="http://schemas.microsoft.com/office/drawing/2014/main" id="{6BD82DF6-830B-465A-85DB-78B7F8D11F60}"/>
                </a:ext>
              </a:extLst>
            </p:cNvPr>
            <p:cNvCxnSpPr/>
            <p:nvPr/>
          </p:nvCxnSpPr>
          <p:spPr>
            <a:xfrm rot="10800000" flipH="1">
              <a:off x="4688432" y="2691695"/>
              <a:ext cx="1224071" cy="425399"/>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2121;p70">
              <a:extLst>
                <a:ext uri="{FF2B5EF4-FFF2-40B4-BE49-F238E27FC236}">
                  <a16:creationId xmlns:a16="http://schemas.microsoft.com/office/drawing/2014/main" id="{F840C29E-45D7-434B-9479-CD13FFDBE299}"/>
                </a:ext>
              </a:extLst>
            </p:cNvPr>
            <p:cNvCxnSpPr/>
            <p:nvPr/>
          </p:nvCxnSpPr>
          <p:spPr>
            <a:xfrm rot="10800000" flipH="1">
              <a:off x="4482127" y="2369571"/>
              <a:ext cx="668427" cy="759819"/>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2122;p70">
              <a:extLst>
                <a:ext uri="{FF2B5EF4-FFF2-40B4-BE49-F238E27FC236}">
                  <a16:creationId xmlns:a16="http://schemas.microsoft.com/office/drawing/2014/main" id="{6F05BD85-F7CE-47BE-BE82-26AF41A5465E}"/>
                </a:ext>
              </a:extLst>
            </p:cNvPr>
            <p:cNvCxnSpPr/>
            <p:nvPr/>
          </p:nvCxnSpPr>
          <p:spPr>
            <a:xfrm>
              <a:off x="3387339" y="2524486"/>
              <a:ext cx="863727" cy="644247"/>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2123;p70">
              <a:extLst>
                <a:ext uri="{FF2B5EF4-FFF2-40B4-BE49-F238E27FC236}">
                  <a16:creationId xmlns:a16="http://schemas.microsoft.com/office/drawing/2014/main" id="{15799384-1233-49E2-AC6A-AD69C4094C94}"/>
                </a:ext>
              </a:extLst>
            </p:cNvPr>
            <p:cNvCxnSpPr/>
            <p:nvPr/>
          </p:nvCxnSpPr>
          <p:spPr>
            <a:xfrm rot="10800000">
              <a:off x="1995472" y="2421210"/>
              <a:ext cx="849975"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2124;p70">
              <a:extLst>
                <a:ext uri="{FF2B5EF4-FFF2-40B4-BE49-F238E27FC236}">
                  <a16:creationId xmlns:a16="http://schemas.microsoft.com/office/drawing/2014/main" id="{F7B514E7-4E2D-46D5-A8DD-DDFBF6ACADF3}"/>
                </a:ext>
              </a:extLst>
            </p:cNvPr>
            <p:cNvCxnSpPr/>
            <p:nvPr/>
          </p:nvCxnSpPr>
          <p:spPr>
            <a:xfrm rot="10800000">
              <a:off x="1464583" y="4754761"/>
              <a:ext cx="555646" cy="0"/>
            </a:xfrm>
            <a:prstGeom prst="straightConnector1">
              <a:avLst/>
            </a:prstGeom>
            <a:noFill/>
            <a:ln w="9525" cap="flat" cmpd="sng">
              <a:solidFill>
                <a:schemeClr val="dk1"/>
              </a:solidFill>
              <a:prstDash val="solid"/>
              <a:round/>
              <a:headEnd type="none" w="med" len="med"/>
              <a:tailEnd type="none" w="med" len="med"/>
            </a:ln>
          </p:spPr>
        </p:cxnSp>
        <p:cxnSp>
          <p:nvCxnSpPr>
            <p:cNvPr id="17" name="Google Shape;2125;p70">
              <a:extLst>
                <a:ext uri="{FF2B5EF4-FFF2-40B4-BE49-F238E27FC236}">
                  <a16:creationId xmlns:a16="http://schemas.microsoft.com/office/drawing/2014/main" id="{02EC4313-88D4-4B7B-88FA-81661B601DC5}"/>
                </a:ext>
              </a:extLst>
            </p:cNvPr>
            <p:cNvCxnSpPr/>
            <p:nvPr/>
          </p:nvCxnSpPr>
          <p:spPr>
            <a:xfrm flipH="1">
              <a:off x="1852435" y="4801482"/>
              <a:ext cx="272323" cy="314747"/>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2126;p70">
              <a:extLst>
                <a:ext uri="{FF2B5EF4-FFF2-40B4-BE49-F238E27FC236}">
                  <a16:creationId xmlns:a16="http://schemas.microsoft.com/office/drawing/2014/main" id="{1C84FDA3-A00B-40C4-94C1-04A139C42772}"/>
                </a:ext>
              </a:extLst>
            </p:cNvPr>
            <p:cNvCxnSpPr/>
            <p:nvPr/>
          </p:nvCxnSpPr>
          <p:spPr>
            <a:xfrm>
              <a:off x="2270545" y="4830990"/>
              <a:ext cx="74270" cy="295075"/>
            </a:xfrm>
            <a:prstGeom prst="straightConnector1">
              <a:avLst/>
            </a:prstGeom>
            <a:noFill/>
            <a:ln w="9525" cap="flat" cmpd="sng">
              <a:solidFill>
                <a:schemeClr val="dk1"/>
              </a:solidFill>
              <a:prstDash val="solid"/>
              <a:round/>
              <a:headEnd type="none" w="med" len="med"/>
              <a:tailEnd type="none" w="med" len="med"/>
            </a:ln>
          </p:spPr>
        </p:cxnSp>
        <p:grpSp>
          <p:nvGrpSpPr>
            <p:cNvPr id="19" name="Google Shape;2127;p70">
              <a:extLst>
                <a:ext uri="{FF2B5EF4-FFF2-40B4-BE49-F238E27FC236}">
                  <a16:creationId xmlns:a16="http://schemas.microsoft.com/office/drawing/2014/main" id="{FCC52375-9EA8-4536-9268-7A854C1F2846}"/>
                </a:ext>
              </a:extLst>
            </p:cNvPr>
            <p:cNvGrpSpPr/>
            <p:nvPr/>
          </p:nvGrpSpPr>
          <p:grpSpPr>
            <a:xfrm>
              <a:off x="1009737" y="4558335"/>
              <a:ext cx="568960" cy="481140"/>
              <a:chOff x="-44" y="1473"/>
              <a:chExt cx="981" cy="1105"/>
            </a:xfrm>
          </p:grpSpPr>
          <p:pic>
            <p:nvPicPr>
              <p:cNvPr id="147" name="Google Shape;2128;p70" descr="desktop_computer_stylized_medium">
                <a:extLst>
                  <a:ext uri="{FF2B5EF4-FFF2-40B4-BE49-F238E27FC236}">
                    <a16:creationId xmlns:a16="http://schemas.microsoft.com/office/drawing/2014/main" id="{862D4702-B4BE-4C35-876C-3878C687C08B}"/>
                  </a:ext>
                </a:extLst>
              </p:cNvPr>
              <p:cNvPicPr preferRelativeResize="0"/>
              <p:nvPr/>
            </p:nvPicPr>
            <p:blipFill rotWithShape="1">
              <a:blip r:embed="rId2">
                <a:alphaModFix/>
              </a:blip>
              <a:srcRect/>
              <a:stretch/>
            </p:blipFill>
            <p:spPr>
              <a:xfrm flipH="1">
                <a:off x="-44" y="1473"/>
                <a:ext cx="981" cy="1105"/>
              </a:xfrm>
              <a:prstGeom prst="rect">
                <a:avLst/>
              </a:prstGeom>
              <a:noFill/>
              <a:ln>
                <a:noFill/>
              </a:ln>
            </p:spPr>
          </p:pic>
          <p:sp>
            <p:nvSpPr>
              <p:cNvPr id="148" name="Google Shape;2129;p70">
                <a:extLst>
                  <a:ext uri="{FF2B5EF4-FFF2-40B4-BE49-F238E27FC236}">
                    <a16:creationId xmlns:a16="http://schemas.microsoft.com/office/drawing/2014/main" id="{A37A8A22-BD0F-46BC-B62D-D52534959764}"/>
                  </a:ext>
                </a:extLst>
              </p:cNvPr>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0" name="Google Shape;2130;p70">
              <a:extLst>
                <a:ext uri="{FF2B5EF4-FFF2-40B4-BE49-F238E27FC236}">
                  <a16:creationId xmlns:a16="http://schemas.microsoft.com/office/drawing/2014/main" id="{9D8D7AD2-B2D4-48A8-AD30-BCF215C7A1B9}"/>
                </a:ext>
              </a:extLst>
            </p:cNvPr>
            <p:cNvGrpSpPr/>
            <p:nvPr/>
          </p:nvGrpSpPr>
          <p:grpSpPr>
            <a:xfrm>
              <a:off x="1416137" y="5015535"/>
              <a:ext cx="568960" cy="481140"/>
              <a:chOff x="-44" y="1473"/>
              <a:chExt cx="981" cy="1105"/>
            </a:xfrm>
          </p:grpSpPr>
          <p:pic>
            <p:nvPicPr>
              <p:cNvPr id="145" name="Google Shape;2131;p70" descr="desktop_computer_stylized_medium">
                <a:extLst>
                  <a:ext uri="{FF2B5EF4-FFF2-40B4-BE49-F238E27FC236}">
                    <a16:creationId xmlns:a16="http://schemas.microsoft.com/office/drawing/2014/main" id="{9A4DFD71-B522-4B7D-BCA2-AFEC7D5AB977}"/>
                  </a:ext>
                </a:extLst>
              </p:cNvPr>
              <p:cNvPicPr preferRelativeResize="0"/>
              <p:nvPr/>
            </p:nvPicPr>
            <p:blipFill rotWithShape="1">
              <a:blip r:embed="rId2">
                <a:alphaModFix/>
              </a:blip>
              <a:srcRect/>
              <a:stretch/>
            </p:blipFill>
            <p:spPr>
              <a:xfrm flipH="1">
                <a:off x="-44" y="1473"/>
                <a:ext cx="981" cy="1105"/>
              </a:xfrm>
              <a:prstGeom prst="rect">
                <a:avLst/>
              </a:prstGeom>
              <a:noFill/>
              <a:ln>
                <a:noFill/>
              </a:ln>
            </p:spPr>
          </p:pic>
          <p:sp>
            <p:nvSpPr>
              <p:cNvPr id="146" name="Google Shape;2132;p70">
                <a:extLst>
                  <a:ext uri="{FF2B5EF4-FFF2-40B4-BE49-F238E27FC236}">
                    <a16:creationId xmlns:a16="http://schemas.microsoft.com/office/drawing/2014/main" id="{87A3CE9F-8539-416A-A073-41CC8DD776AB}"/>
                  </a:ext>
                </a:extLst>
              </p:cNvPr>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1" name="Google Shape;2133;p70">
              <a:extLst>
                <a:ext uri="{FF2B5EF4-FFF2-40B4-BE49-F238E27FC236}">
                  <a16:creationId xmlns:a16="http://schemas.microsoft.com/office/drawing/2014/main" id="{EEADCE2A-C3C5-4E29-AF9C-4FE4C60F7DFC}"/>
                </a:ext>
              </a:extLst>
            </p:cNvPr>
            <p:cNvGrpSpPr/>
            <p:nvPr/>
          </p:nvGrpSpPr>
          <p:grpSpPr>
            <a:xfrm>
              <a:off x="1944457" y="5046015"/>
              <a:ext cx="568960" cy="481140"/>
              <a:chOff x="-44" y="1473"/>
              <a:chExt cx="981" cy="1105"/>
            </a:xfrm>
          </p:grpSpPr>
          <p:pic>
            <p:nvPicPr>
              <p:cNvPr id="143" name="Google Shape;2134;p70" descr="desktop_computer_stylized_medium">
                <a:extLst>
                  <a:ext uri="{FF2B5EF4-FFF2-40B4-BE49-F238E27FC236}">
                    <a16:creationId xmlns:a16="http://schemas.microsoft.com/office/drawing/2014/main" id="{5D661DCD-D4C9-471E-823D-3D160CE44BA2}"/>
                  </a:ext>
                </a:extLst>
              </p:cNvPr>
              <p:cNvPicPr preferRelativeResize="0"/>
              <p:nvPr/>
            </p:nvPicPr>
            <p:blipFill rotWithShape="1">
              <a:blip r:embed="rId2">
                <a:alphaModFix/>
              </a:blip>
              <a:srcRect/>
              <a:stretch/>
            </p:blipFill>
            <p:spPr>
              <a:xfrm flipH="1">
                <a:off x="-44" y="1473"/>
                <a:ext cx="981" cy="1105"/>
              </a:xfrm>
              <a:prstGeom prst="rect">
                <a:avLst/>
              </a:prstGeom>
              <a:noFill/>
              <a:ln>
                <a:noFill/>
              </a:ln>
            </p:spPr>
          </p:pic>
          <p:sp>
            <p:nvSpPr>
              <p:cNvPr id="144" name="Google Shape;2135;p70">
                <a:extLst>
                  <a:ext uri="{FF2B5EF4-FFF2-40B4-BE49-F238E27FC236}">
                    <a16:creationId xmlns:a16="http://schemas.microsoft.com/office/drawing/2014/main" id="{C9EFA9FB-FC7A-4DEB-AED7-2C8734EC3D8D}"/>
                  </a:ext>
                </a:extLst>
              </p:cNvPr>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cxnSp>
          <p:nvCxnSpPr>
            <p:cNvPr id="22" name="Google Shape;2136;p70">
              <a:extLst>
                <a:ext uri="{FF2B5EF4-FFF2-40B4-BE49-F238E27FC236}">
                  <a16:creationId xmlns:a16="http://schemas.microsoft.com/office/drawing/2014/main" id="{EB77E7CB-3B3A-49CF-9E8E-52EF8AFB52AD}"/>
                </a:ext>
              </a:extLst>
            </p:cNvPr>
            <p:cNvCxnSpPr/>
            <p:nvPr/>
          </p:nvCxnSpPr>
          <p:spPr>
            <a:xfrm>
              <a:off x="2490603" y="4762139"/>
              <a:ext cx="379600" cy="304911"/>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137;p70">
              <a:extLst>
                <a:ext uri="{FF2B5EF4-FFF2-40B4-BE49-F238E27FC236}">
                  <a16:creationId xmlns:a16="http://schemas.microsoft.com/office/drawing/2014/main" id="{E9D8123A-40E7-43E7-916E-064597843DA2}"/>
                </a:ext>
              </a:extLst>
            </p:cNvPr>
            <p:cNvCxnSpPr/>
            <p:nvPr/>
          </p:nvCxnSpPr>
          <p:spPr>
            <a:xfrm flipH="1">
              <a:off x="2721663" y="5256389"/>
              <a:ext cx="121032" cy="292617"/>
            </a:xfrm>
            <a:prstGeom prst="straightConnector1">
              <a:avLst/>
            </a:prstGeom>
            <a:noFill/>
            <a:ln w="9525" cap="flat" cmpd="sng">
              <a:solidFill>
                <a:schemeClr val="dk1"/>
              </a:solidFill>
              <a:prstDash val="solid"/>
              <a:round/>
              <a:headEnd type="none" w="med" len="med"/>
              <a:tailEnd type="none" w="med" len="med"/>
            </a:ln>
          </p:spPr>
        </p:cxnSp>
        <p:cxnSp>
          <p:nvCxnSpPr>
            <p:cNvPr id="24" name="Google Shape;2138;p70">
              <a:extLst>
                <a:ext uri="{FF2B5EF4-FFF2-40B4-BE49-F238E27FC236}">
                  <a16:creationId xmlns:a16="http://schemas.microsoft.com/office/drawing/2014/main" id="{0D653C62-B0F9-4EA2-9D88-E6FDB37D626E}"/>
                </a:ext>
              </a:extLst>
            </p:cNvPr>
            <p:cNvCxnSpPr/>
            <p:nvPr/>
          </p:nvCxnSpPr>
          <p:spPr>
            <a:xfrm>
              <a:off x="3128771" y="5266225"/>
              <a:ext cx="71519" cy="295075"/>
            </a:xfrm>
            <a:prstGeom prst="straightConnector1">
              <a:avLst/>
            </a:prstGeom>
            <a:noFill/>
            <a:ln w="9525" cap="flat" cmpd="sng">
              <a:solidFill>
                <a:schemeClr val="dk1"/>
              </a:solidFill>
              <a:prstDash val="solid"/>
              <a:round/>
              <a:headEnd type="none" w="med" len="med"/>
              <a:tailEnd type="none" w="med" len="med"/>
            </a:ln>
          </p:spPr>
        </p:cxnSp>
        <p:cxnSp>
          <p:nvCxnSpPr>
            <p:cNvPr id="25" name="Google Shape;2139;p70">
              <a:extLst>
                <a:ext uri="{FF2B5EF4-FFF2-40B4-BE49-F238E27FC236}">
                  <a16:creationId xmlns:a16="http://schemas.microsoft.com/office/drawing/2014/main" id="{3B436194-96C9-4DBA-96D4-237C53DA93B0}"/>
                </a:ext>
              </a:extLst>
            </p:cNvPr>
            <p:cNvCxnSpPr/>
            <p:nvPr/>
          </p:nvCxnSpPr>
          <p:spPr>
            <a:xfrm rot="10800000">
              <a:off x="3024243" y="5148195"/>
              <a:ext cx="555646" cy="0"/>
            </a:xfrm>
            <a:prstGeom prst="straightConnector1">
              <a:avLst/>
            </a:prstGeom>
            <a:noFill/>
            <a:ln w="9525" cap="flat" cmpd="sng">
              <a:solidFill>
                <a:schemeClr val="dk1"/>
              </a:solidFill>
              <a:prstDash val="solid"/>
              <a:round/>
              <a:headEnd type="none" w="med" len="med"/>
              <a:tailEnd type="none" w="med" len="med"/>
            </a:ln>
          </p:spPr>
        </p:cxnSp>
        <p:grpSp>
          <p:nvGrpSpPr>
            <p:cNvPr id="26" name="Google Shape;2140;p70">
              <a:extLst>
                <a:ext uri="{FF2B5EF4-FFF2-40B4-BE49-F238E27FC236}">
                  <a16:creationId xmlns:a16="http://schemas.microsoft.com/office/drawing/2014/main" id="{84ECAA5D-D950-4267-B09C-5BBF25254951}"/>
                </a:ext>
              </a:extLst>
            </p:cNvPr>
            <p:cNvGrpSpPr/>
            <p:nvPr/>
          </p:nvGrpSpPr>
          <p:grpSpPr>
            <a:xfrm>
              <a:off x="2349105" y="5419133"/>
              <a:ext cx="568960" cy="481140"/>
              <a:chOff x="-44" y="1473"/>
              <a:chExt cx="981" cy="1105"/>
            </a:xfrm>
          </p:grpSpPr>
          <p:pic>
            <p:nvPicPr>
              <p:cNvPr id="141" name="Google Shape;2141;p70" descr="desktop_computer_stylized_medium">
                <a:extLst>
                  <a:ext uri="{FF2B5EF4-FFF2-40B4-BE49-F238E27FC236}">
                    <a16:creationId xmlns:a16="http://schemas.microsoft.com/office/drawing/2014/main" id="{D54DDDE9-5151-416C-A6B4-B6BC71772ADC}"/>
                  </a:ext>
                </a:extLst>
              </p:cNvPr>
              <p:cNvPicPr preferRelativeResize="0"/>
              <p:nvPr/>
            </p:nvPicPr>
            <p:blipFill rotWithShape="1">
              <a:blip r:embed="rId2">
                <a:alphaModFix/>
              </a:blip>
              <a:srcRect/>
              <a:stretch/>
            </p:blipFill>
            <p:spPr>
              <a:xfrm flipH="1">
                <a:off x="-44" y="1473"/>
                <a:ext cx="981" cy="1105"/>
              </a:xfrm>
              <a:prstGeom prst="rect">
                <a:avLst/>
              </a:prstGeom>
              <a:noFill/>
              <a:ln>
                <a:noFill/>
              </a:ln>
            </p:spPr>
          </p:pic>
          <p:sp>
            <p:nvSpPr>
              <p:cNvPr id="142" name="Google Shape;2142;p70">
                <a:extLst>
                  <a:ext uri="{FF2B5EF4-FFF2-40B4-BE49-F238E27FC236}">
                    <a16:creationId xmlns:a16="http://schemas.microsoft.com/office/drawing/2014/main" id="{E537EF96-B6A4-4C15-998E-7DC5D0D21D3A}"/>
                  </a:ext>
                </a:extLst>
              </p:cNvPr>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7" name="Google Shape;2143;p70">
              <a:extLst>
                <a:ext uri="{FF2B5EF4-FFF2-40B4-BE49-F238E27FC236}">
                  <a16:creationId xmlns:a16="http://schemas.microsoft.com/office/drawing/2014/main" id="{5FA86D70-49A3-46CB-9220-8855D5C681EE}"/>
                </a:ext>
              </a:extLst>
            </p:cNvPr>
            <p:cNvGrpSpPr/>
            <p:nvPr/>
          </p:nvGrpSpPr>
          <p:grpSpPr>
            <a:xfrm>
              <a:off x="2806305" y="5487451"/>
              <a:ext cx="568960" cy="481140"/>
              <a:chOff x="-44" y="1473"/>
              <a:chExt cx="981" cy="1105"/>
            </a:xfrm>
          </p:grpSpPr>
          <p:pic>
            <p:nvPicPr>
              <p:cNvPr id="139" name="Google Shape;2144;p70" descr="desktop_computer_stylized_medium">
                <a:extLst>
                  <a:ext uri="{FF2B5EF4-FFF2-40B4-BE49-F238E27FC236}">
                    <a16:creationId xmlns:a16="http://schemas.microsoft.com/office/drawing/2014/main" id="{34346CC4-11BA-4411-84AE-999AB28871F3}"/>
                  </a:ext>
                </a:extLst>
              </p:cNvPr>
              <p:cNvPicPr preferRelativeResize="0"/>
              <p:nvPr/>
            </p:nvPicPr>
            <p:blipFill rotWithShape="1">
              <a:blip r:embed="rId2">
                <a:alphaModFix/>
              </a:blip>
              <a:srcRect/>
              <a:stretch/>
            </p:blipFill>
            <p:spPr>
              <a:xfrm flipH="1">
                <a:off x="-44" y="1473"/>
                <a:ext cx="981" cy="1105"/>
              </a:xfrm>
              <a:prstGeom prst="rect">
                <a:avLst/>
              </a:prstGeom>
              <a:noFill/>
              <a:ln>
                <a:noFill/>
              </a:ln>
            </p:spPr>
          </p:pic>
          <p:sp>
            <p:nvSpPr>
              <p:cNvPr id="140" name="Google Shape;2145;p70">
                <a:extLst>
                  <a:ext uri="{FF2B5EF4-FFF2-40B4-BE49-F238E27FC236}">
                    <a16:creationId xmlns:a16="http://schemas.microsoft.com/office/drawing/2014/main" id="{9F6018A8-65DC-4B48-9B58-9AC3B6419E70}"/>
                  </a:ext>
                </a:extLst>
              </p:cNvPr>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pic>
          <p:nvPicPr>
            <p:cNvPr id="28" name="Google Shape;2146;p70">
              <a:extLst>
                <a:ext uri="{FF2B5EF4-FFF2-40B4-BE49-F238E27FC236}">
                  <a16:creationId xmlns:a16="http://schemas.microsoft.com/office/drawing/2014/main" id="{A55432D0-F863-4346-B09F-3E99F719B6B0}"/>
                </a:ext>
              </a:extLst>
            </p:cNvPr>
            <p:cNvPicPr preferRelativeResize="0"/>
            <p:nvPr/>
          </p:nvPicPr>
          <p:blipFill rotWithShape="1">
            <a:blip r:embed="rId3">
              <a:alphaModFix/>
            </a:blip>
            <a:srcRect/>
            <a:stretch/>
          </p:blipFill>
          <p:spPr>
            <a:xfrm>
              <a:off x="1896446" y="4602306"/>
              <a:ext cx="676678" cy="302453"/>
            </a:xfrm>
            <a:prstGeom prst="rect">
              <a:avLst/>
            </a:prstGeom>
            <a:noFill/>
            <a:ln>
              <a:noFill/>
            </a:ln>
          </p:spPr>
        </p:pic>
        <p:pic>
          <p:nvPicPr>
            <p:cNvPr id="29" name="Google Shape;2147;p70">
              <a:extLst>
                <a:ext uri="{FF2B5EF4-FFF2-40B4-BE49-F238E27FC236}">
                  <a16:creationId xmlns:a16="http://schemas.microsoft.com/office/drawing/2014/main" id="{542CB42A-D8C5-42C8-ADAA-CE08F579FBAD}"/>
                </a:ext>
              </a:extLst>
            </p:cNvPr>
            <p:cNvPicPr preferRelativeResize="0"/>
            <p:nvPr/>
          </p:nvPicPr>
          <p:blipFill rotWithShape="1">
            <a:blip r:embed="rId3">
              <a:alphaModFix/>
            </a:blip>
            <a:srcRect/>
            <a:stretch/>
          </p:blipFill>
          <p:spPr>
            <a:xfrm>
              <a:off x="2647395" y="5017871"/>
              <a:ext cx="679428" cy="299993"/>
            </a:xfrm>
            <a:prstGeom prst="rect">
              <a:avLst/>
            </a:prstGeom>
            <a:noFill/>
            <a:ln>
              <a:noFill/>
            </a:ln>
          </p:spPr>
        </p:pic>
        <p:grpSp>
          <p:nvGrpSpPr>
            <p:cNvPr id="30" name="Google Shape;2148;p70">
              <a:extLst>
                <a:ext uri="{FF2B5EF4-FFF2-40B4-BE49-F238E27FC236}">
                  <a16:creationId xmlns:a16="http://schemas.microsoft.com/office/drawing/2014/main" id="{2A84315C-229B-4D07-B7E2-F15DDDA15837}"/>
                </a:ext>
              </a:extLst>
            </p:cNvPr>
            <p:cNvGrpSpPr/>
            <p:nvPr/>
          </p:nvGrpSpPr>
          <p:grpSpPr>
            <a:xfrm>
              <a:off x="3231974" y="4946169"/>
              <a:ext cx="568960" cy="481140"/>
              <a:chOff x="-44" y="1473"/>
              <a:chExt cx="981" cy="1105"/>
            </a:xfrm>
          </p:grpSpPr>
          <p:pic>
            <p:nvPicPr>
              <p:cNvPr id="137" name="Google Shape;2149;p70" descr="desktop_computer_stylized_medium">
                <a:extLst>
                  <a:ext uri="{FF2B5EF4-FFF2-40B4-BE49-F238E27FC236}">
                    <a16:creationId xmlns:a16="http://schemas.microsoft.com/office/drawing/2014/main" id="{1E9FB735-FCC2-43EF-BFEA-29D47BEB4D25}"/>
                  </a:ext>
                </a:extLst>
              </p:cNvPr>
              <p:cNvPicPr preferRelativeResize="0"/>
              <p:nvPr/>
            </p:nvPicPr>
            <p:blipFill rotWithShape="1">
              <a:blip r:embed="rId2">
                <a:alphaModFix/>
              </a:blip>
              <a:srcRect/>
              <a:stretch/>
            </p:blipFill>
            <p:spPr>
              <a:xfrm flipH="1">
                <a:off x="-44" y="1473"/>
                <a:ext cx="981" cy="1105"/>
              </a:xfrm>
              <a:prstGeom prst="rect">
                <a:avLst/>
              </a:prstGeom>
              <a:noFill/>
              <a:ln>
                <a:noFill/>
              </a:ln>
            </p:spPr>
          </p:pic>
          <p:sp>
            <p:nvSpPr>
              <p:cNvPr id="138" name="Google Shape;2150;p70">
                <a:extLst>
                  <a:ext uri="{FF2B5EF4-FFF2-40B4-BE49-F238E27FC236}">
                    <a16:creationId xmlns:a16="http://schemas.microsoft.com/office/drawing/2014/main" id="{8492C14B-F62C-4CC0-9186-3B49EE90EDF9}"/>
                  </a:ext>
                </a:extLst>
              </p:cNvPr>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cxnSp>
          <p:nvCxnSpPr>
            <p:cNvPr id="31" name="Google Shape;2151;p70">
              <a:extLst>
                <a:ext uri="{FF2B5EF4-FFF2-40B4-BE49-F238E27FC236}">
                  <a16:creationId xmlns:a16="http://schemas.microsoft.com/office/drawing/2014/main" id="{B2FA011F-1736-426A-B456-5E83E9DDFB7D}"/>
                </a:ext>
              </a:extLst>
            </p:cNvPr>
            <p:cNvCxnSpPr/>
            <p:nvPr/>
          </p:nvCxnSpPr>
          <p:spPr>
            <a:xfrm rot="10800000">
              <a:off x="5684194" y="5022788"/>
              <a:ext cx="555646" cy="0"/>
            </a:xfrm>
            <a:prstGeom prst="straightConnector1">
              <a:avLst/>
            </a:prstGeom>
            <a:noFill/>
            <a:ln w="9525" cap="flat" cmpd="sng">
              <a:solidFill>
                <a:schemeClr val="dk1"/>
              </a:solidFill>
              <a:prstDash val="solid"/>
              <a:round/>
              <a:headEnd type="none" w="med" len="med"/>
              <a:tailEnd type="none" w="med" len="med"/>
            </a:ln>
          </p:spPr>
        </p:cxnSp>
        <p:cxnSp>
          <p:nvCxnSpPr>
            <p:cNvPr id="32" name="Google Shape;2152;p70">
              <a:extLst>
                <a:ext uri="{FF2B5EF4-FFF2-40B4-BE49-F238E27FC236}">
                  <a16:creationId xmlns:a16="http://schemas.microsoft.com/office/drawing/2014/main" id="{D40FF5C3-CA09-4E62-9DE7-44275051D0FD}"/>
                </a:ext>
              </a:extLst>
            </p:cNvPr>
            <p:cNvCxnSpPr/>
            <p:nvPr/>
          </p:nvCxnSpPr>
          <p:spPr>
            <a:xfrm flipH="1">
              <a:off x="6072045" y="5069508"/>
              <a:ext cx="272323" cy="314747"/>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2153;p70">
              <a:extLst>
                <a:ext uri="{FF2B5EF4-FFF2-40B4-BE49-F238E27FC236}">
                  <a16:creationId xmlns:a16="http://schemas.microsoft.com/office/drawing/2014/main" id="{B850DE1A-D467-4660-B522-C58391DA2DCC}"/>
                </a:ext>
              </a:extLst>
            </p:cNvPr>
            <p:cNvCxnSpPr/>
            <p:nvPr/>
          </p:nvCxnSpPr>
          <p:spPr>
            <a:xfrm>
              <a:off x="6490155" y="5099015"/>
              <a:ext cx="74270" cy="295075"/>
            </a:xfrm>
            <a:prstGeom prst="straightConnector1">
              <a:avLst/>
            </a:prstGeom>
            <a:noFill/>
            <a:ln w="9525" cap="flat" cmpd="sng">
              <a:solidFill>
                <a:schemeClr val="dk1"/>
              </a:solidFill>
              <a:prstDash val="solid"/>
              <a:round/>
              <a:headEnd type="none" w="med" len="med"/>
              <a:tailEnd type="none" w="med" len="med"/>
            </a:ln>
          </p:spPr>
        </p:cxnSp>
        <p:grpSp>
          <p:nvGrpSpPr>
            <p:cNvPr id="34" name="Google Shape;2154;p70">
              <a:extLst>
                <a:ext uri="{FF2B5EF4-FFF2-40B4-BE49-F238E27FC236}">
                  <a16:creationId xmlns:a16="http://schemas.microsoft.com/office/drawing/2014/main" id="{89AEF5C2-8B1F-4C71-A97D-F5820C2710BD}"/>
                </a:ext>
              </a:extLst>
            </p:cNvPr>
            <p:cNvGrpSpPr/>
            <p:nvPr/>
          </p:nvGrpSpPr>
          <p:grpSpPr>
            <a:xfrm>
              <a:off x="5376787" y="4836859"/>
              <a:ext cx="568960" cy="481140"/>
              <a:chOff x="-44" y="1473"/>
              <a:chExt cx="981" cy="1105"/>
            </a:xfrm>
          </p:grpSpPr>
          <p:pic>
            <p:nvPicPr>
              <p:cNvPr id="135" name="Google Shape;2155;p70" descr="desktop_computer_stylized_medium">
                <a:extLst>
                  <a:ext uri="{FF2B5EF4-FFF2-40B4-BE49-F238E27FC236}">
                    <a16:creationId xmlns:a16="http://schemas.microsoft.com/office/drawing/2014/main" id="{627FF57C-12B8-42CA-8875-0737A91B9389}"/>
                  </a:ext>
                </a:extLst>
              </p:cNvPr>
              <p:cNvPicPr preferRelativeResize="0"/>
              <p:nvPr/>
            </p:nvPicPr>
            <p:blipFill rotWithShape="1">
              <a:blip r:embed="rId2">
                <a:alphaModFix/>
              </a:blip>
              <a:srcRect/>
              <a:stretch/>
            </p:blipFill>
            <p:spPr>
              <a:xfrm flipH="1">
                <a:off x="-44" y="1473"/>
                <a:ext cx="981" cy="1105"/>
              </a:xfrm>
              <a:prstGeom prst="rect">
                <a:avLst/>
              </a:prstGeom>
              <a:noFill/>
              <a:ln>
                <a:noFill/>
              </a:ln>
            </p:spPr>
          </p:pic>
          <p:sp>
            <p:nvSpPr>
              <p:cNvPr id="136" name="Google Shape;2156;p70">
                <a:extLst>
                  <a:ext uri="{FF2B5EF4-FFF2-40B4-BE49-F238E27FC236}">
                    <a16:creationId xmlns:a16="http://schemas.microsoft.com/office/drawing/2014/main" id="{DC0DF1F1-478D-4B0C-A547-6DCC355EA581}"/>
                  </a:ext>
                </a:extLst>
              </p:cNvPr>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35" name="Google Shape;2157;p70">
              <a:extLst>
                <a:ext uri="{FF2B5EF4-FFF2-40B4-BE49-F238E27FC236}">
                  <a16:creationId xmlns:a16="http://schemas.microsoft.com/office/drawing/2014/main" id="{3E2AEA08-91C9-46B1-9D99-C4F4946C36A7}"/>
                </a:ext>
              </a:extLst>
            </p:cNvPr>
            <p:cNvGrpSpPr/>
            <p:nvPr/>
          </p:nvGrpSpPr>
          <p:grpSpPr>
            <a:xfrm>
              <a:off x="5636042" y="5283549"/>
              <a:ext cx="568960" cy="481140"/>
              <a:chOff x="-44" y="1473"/>
              <a:chExt cx="981" cy="1105"/>
            </a:xfrm>
          </p:grpSpPr>
          <p:pic>
            <p:nvPicPr>
              <p:cNvPr id="133" name="Google Shape;2158;p70" descr="desktop_computer_stylized_medium">
                <a:extLst>
                  <a:ext uri="{FF2B5EF4-FFF2-40B4-BE49-F238E27FC236}">
                    <a16:creationId xmlns:a16="http://schemas.microsoft.com/office/drawing/2014/main" id="{3A294D4B-D6EA-4D43-978A-3139D77B5C4D}"/>
                  </a:ext>
                </a:extLst>
              </p:cNvPr>
              <p:cNvPicPr preferRelativeResize="0"/>
              <p:nvPr/>
            </p:nvPicPr>
            <p:blipFill rotWithShape="1">
              <a:blip r:embed="rId2">
                <a:alphaModFix/>
              </a:blip>
              <a:srcRect/>
              <a:stretch/>
            </p:blipFill>
            <p:spPr>
              <a:xfrm flipH="1">
                <a:off x="-44" y="1473"/>
                <a:ext cx="981" cy="1105"/>
              </a:xfrm>
              <a:prstGeom prst="rect">
                <a:avLst/>
              </a:prstGeom>
              <a:noFill/>
              <a:ln>
                <a:noFill/>
              </a:ln>
            </p:spPr>
          </p:pic>
          <p:sp>
            <p:nvSpPr>
              <p:cNvPr id="134" name="Google Shape;2159;p70">
                <a:extLst>
                  <a:ext uri="{FF2B5EF4-FFF2-40B4-BE49-F238E27FC236}">
                    <a16:creationId xmlns:a16="http://schemas.microsoft.com/office/drawing/2014/main" id="{FEB400FD-9B3A-4FD5-9F8C-2B61497BCC76}"/>
                  </a:ext>
                </a:extLst>
              </p:cNvPr>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36" name="Google Shape;2160;p70">
              <a:extLst>
                <a:ext uri="{FF2B5EF4-FFF2-40B4-BE49-F238E27FC236}">
                  <a16:creationId xmlns:a16="http://schemas.microsoft.com/office/drawing/2014/main" id="{287E11BC-20EF-413A-BB04-18C4E4D80004}"/>
                </a:ext>
              </a:extLst>
            </p:cNvPr>
            <p:cNvGrpSpPr/>
            <p:nvPr/>
          </p:nvGrpSpPr>
          <p:grpSpPr>
            <a:xfrm>
              <a:off x="6164362" y="5314029"/>
              <a:ext cx="568960" cy="481140"/>
              <a:chOff x="-44" y="1473"/>
              <a:chExt cx="981" cy="1105"/>
            </a:xfrm>
          </p:grpSpPr>
          <p:pic>
            <p:nvPicPr>
              <p:cNvPr id="131" name="Google Shape;2161;p70" descr="desktop_computer_stylized_medium">
                <a:extLst>
                  <a:ext uri="{FF2B5EF4-FFF2-40B4-BE49-F238E27FC236}">
                    <a16:creationId xmlns:a16="http://schemas.microsoft.com/office/drawing/2014/main" id="{2D4597ED-9FEB-4EFC-9461-F22A9D7DCF71}"/>
                  </a:ext>
                </a:extLst>
              </p:cNvPr>
              <p:cNvPicPr preferRelativeResize="0"/>
              <p:nvPr/>
            </p:nvPicPr>
            <p:blipFill rotWithShape="1">
              <a:blip r:embed="rId2">
                <a:alphaModFix/>
              </a:blip>
              <a:srcRect/>
              <a:stretch/>
            </p:blipFill>
            <p:spPr>
              <a:xfrm flipH="1">
                <a:off x="-44" y="1473"/>
                <a:ext cx="981" cy="1105"/>
              </a:xfrm>
              <a:prstGeom prst="rect">
                <a:avLst/>
              </a:prstGeom>
              <a:noFill/>
              <a:ln>
                <a:noFill/>
              </a:ln>
            </p:spPr>
          </p:pic>
          <p:sp>
            <p:nvSpPr>
              <p:cNvPr id="132" name="Google Shape;2162;p70">
                <a:extLst>
                  <a:ext uri="{FF2B5EF4-FFF2-40B4-BE49-F238E27FC236}">
                    <a16:creationId xmlns:a16="http://schemas.microsoft.com/office/drawing/2014/main" id="{9A48EF74-7C4D-4C4F-BB4B-1B08331C5B13}"/>
                  </a:ext>
                </a:extLst>
              </p:cNvPr>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cxnSp>
          <p:nvCxnSpPr>
            <p:cNvPr id="37" name="Google Shape;2163;p70">
              <a:extLst>
                <a:ext uri="{FF2B5EF4-FFF2-40B4-BE49-F238E27FC236}">
                  <a16:creationId xmlns:a16="http://schemas.microsoft.com/office/drawing/2014/main" id="{4613637F-5461-4E39-9284-3EA2D7258D82}"/>
                </a:ext>
              </a:extLst>
            </p:cNvPr>
            <p:cNvCxnSpPr/>
            <p:nvPr/>
          </p:nvCxnSpPr>
          <p:spPr>
            <a:xfrm rot="10800000">
              <a:off x="4660925" y="5069508"/>
              <a:ext cx="605159" cy="312289"/>
            </a:xfrm>
            <a:prstGeom prst="straightConnector1">
              <a:avLst/>
            </a:prstGeom>
            <a:noFill/>
            <a:ln w="9525" cap="flat" cmpd="sng">
              <a:solidFill>
                <a:schemeClr val="dk1"/>
              </a:solidFill>
              <a:prstDash val="solid"/>
              <a:round/>
              <a:headEnd type="none" w="med" len="med"/>
              <a:tailEnd type="none" w="med" len="med"/>
            </a:ln>
          </p:spPr>
        </p:cxnSp>
        <p:cxnSp>
          <p:nvCxnSpPr>
            <p:cNvPr id="38" name="Google Shape;2164;p70">
              <a:extLst>
                <a:ext uri="{FF2B5EF4-FFF2-40B4-BE49-F238E27FC236}">
                  <a16:creationId xmlns:a16="http://schemas.microsoft.com/office/drawing/2014/main" id="{5F673988-DE1D-4585-BB31-B41D72723D3B}"/>
                </a:ext>
              </a:extLst>
            </p:cNvPr>
            <p:cNvCxnSpPr/>
            <p:nvPr/>
          </p:nvCxnSpPr>
          <p:spPr>
            <a:xfrm flipH="1">
              <a:off x="4196052" y="5022788"/>
              <a:ext cx="272323" cy="314747"/>
            </a:xfrm>
            <a:prstGeom prst="straightConnector1">
              <a:avLst/>
            </a:prstGeom>
            <a:noFill/>
            <a:ln w="9525" cap="flat" cmpd="sng">
              <a:solidFill>
                <a:schemeClr val="dk1"/>
              </a:solidFill>
              <a:prstDash val="solid"/>
              <a:round/>
              <a:headEnd type="none" w="med" len="med"/>
              <a:tailEnd type="none" w="med" len="med"/>
            </a:ln>
          </p:spPr>
        </p:cxnSp>
        <p:cxnSp>
          <p:nvCxnSpPr>
            <p:cNvPr id="39" name="Google Shape;2165;p70">
              <a:extLst>
                <a:ext uri="{FF2B5EF4-FFF2-40B4-BE49-F238E27FC236}">
                  <a16:creationId xmlns:a16="http://schemas.microsoft.com/office/drawing/2014/main" id="{D2CB534D-12C9-434A-ADE3-69013FFAB1B1}"/>
                </a:ext>
              </a:extLst>
            </p:cNvPr>
            <p:cNvCxnSpPr/>
            <p:nvPr/>
          </p:nvCxnSpPr>
          <p:spPr>
            <a:xfrm>
              <a:off x="4614162" y="5052296"/>
              <a:ext cx="74270" cy="295075"/>
            </a:xfrm>
            <a:prstGeom prst="straightConnector1">
              <a:avLst/>
            </a:prstGeom>
            <a:noFill/>
            <a:ln w="9525" cap="flat" cmpd="sng">
              <a:solidFill>
                <a:schemeClr val="dk1"/>
              </a:solidFill>
              <a:prstDash val="solid"/>
              <a:round/>
              <a:headEnd type="none" w="med" len="med"/>
              <a:tailEnd type="none" w="med" len="med"/>
            </a:ln>
          </p:spPr>
        </p:cxnSp>
        <p:grpSp>
          <p:nvGrpSpPr>
            <p:cNvPr id="40" name="Google Shape;2166;p70">
              <a:extLst>
                <a:ext uri="{FF2B5EF4-FFF2-40B4-BE49-F238E27FC236}">
                  <a16:creationId xmlns:a16="http://schemas.microsoft.com/office/drawing/2014/main" id="{EA1E9F61-6283-4462-989B-F017AF95AF47}"/>
                </a:ext>
              </a:extLst>
            </p:cNvPr>
            <p:cNvGrpSpPr/>
            <p:nvPr/>
          </p:nvGrpSpPr>
          <p:grpSpPr>
            <a:xfrm>
              <a:off x="4803973" y="5230996"/>
              <a:ext cx="568960" cy="481140"/>
              <a:chOff x="-44" y="1473"/>
              <a:chExt cx="981" cy="1105"/>
            </a:xfrm>
          </p:grpSpPr>
          <p:pic>
            <p:nvPicPr>
              <p:cNvPr id="129" name="Google Shape;2167;p70" descr="desktop_computer_stylized_medium">
                <a:extLst>
                  <a:ext uri="{FF2B5EF4-FFF2-40B4-BE49-F238E27FC236}">
                    <a16:creationId xmlns:a16="http://schemas.microsoft.com/office/drawing/2014/main" id="{36CF3C8C-6014-4CD3-B9A3-E3AE87B445E6}"/>
                  </a:ext>
                </a:extLst>
              </p:cNvPr>
              <p:cNvPicPr preferRelativeResize="0"/>
              <p:nvPr/>
            </p:nvPicPr>
            <p:blipFill rotWithShape="1">
              <a:blip r:embed="rId2">
                <a:alphaModFix/>
              </a:blip>
              <a:srcRect/>
              <a:stretch/>
            </p:blipFill>
            <p:spPr>
              <a:xfrm flipH="1">
                <a:off x="-44" y="1473"/>
                <a:ext cx="981" cy="1105"/>
              </a:xfrm>
              <a:prstGeom prst="rect">
                <a:avLst/>
              </a:prstGeom>
              <a:noFill/>
              <a:ln>
                <a:noFill/>
              </a:ln>
            </p:spPr>
          </p:pic>
          <p:sp>
            <p:nvSpPr>
              <p:cNvPr id="130" name="Google Shape;2168;p70">
                <a:extLst>
                  <a:ext uri="{FF2B5EF4-FFF2-40B4-BE49-F238E27FC236}">
                    <a16:creationId xmlns:a16="http://schemas.microsoft.com/office/drawing/2014/main" id="{D7171FB6-87FA-4370-87B4-3B7342076216}"/>
                  </a:ext>
                </a:extLst>
              </p:cNvPr>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41" name="Google Shape;2169;p70">
              <a:extLst>
                <a:ext uri="{FF2B5EF4-FFF2-40B4-BE49-F238E27FC236}">
                  <a16:creationId xmlns:a16="http://schemas.microsoft.com/office/drawing/2014/main" id="{52E3EA69-696E-4A4C-A5AA-A7184BF15E21}"/>
                </a:ext>
              </a:extLst>
            </p:cNvPr>
            <p:cNvGrpSpPr/>
            <p:nvPr/>
          </p:nvGrpSpPr>
          <p:grpSpPr>
            <a:xfrm>
              <a:off x="3759945" y="5236252"/>
              <a:ext cx="568960" cy="481140"/>
              <a:chOff x="-44" y="1473"/>
              <a:chExt cx="981" cy="1105"/>
            </a:xfrm>
          </p:grpSpPr>
          <p:pic>
            <p:nvPicPr>
              <p:cNvPr id="127" name="Google Shape;2170;p70" descr="desktop_computer_stylized_medium">
                <a:extLst>
                  <a:ext uri="{FF2B5EF4-FFF2-40B4-BE49-F238E27FC236}">
                    <a16:creationId xmlns:a16="http://schemas.microsoft.com/office/drawing/2014/main" id="{76DFD3C9-807F-4BCD-9032-AD3676CB4C80}"/>
                  </a:ext>
                </a:extLst>
              </p:cNvPr>
              <p:cNvPicPr preferRelativeResize="0"/>
              <p:nvPr/>
            </p:nvPicPr>
            <p:blipFill rotWithShape="1">
              <a:blip r:embed="rId2">
                <a:alphaModFix/>
              </a:blip>
              <a:srcRect/>
              <a:stretch/>
            </p:blipFill>
            <p:spPr>
              <a:xfrm flipH="1">
                <a:off x="-44" y="1473"/>
                <a:ext cx="981" cy="1105"/>
              </a:xfrm>
              <a:prstGeom prst="rect">
                <a:avLst/>
              </a:prstGeom>
              <a:noFill/>
              <a:ln>
                <a:noFill/>
              </a:ln>
            </p:spPr>
          </p:pic>
          <p:sp>
            <p:nvSpPr>
              <p:cNvPr id="128" name="Google Shape;2171;p70">
                <a:extLst>
                  <a:ext uri="{FF2B5EF4-FFF2-40B4-BE49-F238E27FC236}">
                    <a16:creationId xmlns:a16="http://schemas.microsoft.com/office/drawing/2014/main" id="{6FA89058-FB9E-42E8-A5A6-213168140DB2}"/>
                  </a:ext>
                </a:extLst>
              </p:cNvPr>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42" name="Google Shape;2172;p70">
              <a:extLst>
                <a:ext uri="{FF2B5EF4-FFF2-40B4-BE49-F238E27FC236}">
                  <a16:creationId xmlns:a16="http://schemas.microsoft.com/office/drawing/2014/main" id="{A1A827F6-5B39-4769-9A21-2FAB954BC47B}"/>
                </a:ext>
              </a:extLst>
            </p:cNvPr>
            <p:cNvGrpSpPr/>
            <p:nvPr/>
          </p:nvGrpSpPr>
          <p:grpSpPr>
            <a:xfrm>
              <a:off x="4288265" y="5266732"/>
              <a:ext cx="568960" cy="481140"/>
              <a:chOff x="-44" y="1473"/>
              <a:chExt cx="981" cy="1105"/>
            </a:xfrm>
          </p:grpSpPr>
          <p:pic>
            <p:nvPicPr>
              <p:cNvPr id="125" name="Google Shape;2173;p70" descr="desktop_computer_stylized_medium">
                <a:extLst>
                  <a:ext uri="{FF2B5EF4-FFF2-40B4-BE49-F238E27FC236}">
                    <a16:creationId xmlns:a16="http://schemas.microsoft.com/office/drawing/2014/main" id="{0BA5122C-D312-4D01-AABD-D73591A8BAA9}"/>
                  </a:ext>
                </a:extLst>
              </p:cNvPr>
              <p:cNvPicPr preferRelativeResize="0"/>
              <p:nvPr/>
            </p:nvPicPr>
            <p:blipFill rotWithShape="1">
              <a:blip r:embed="rId2">
                <a:alphaModFix/>
              </a:blip>
              <a:srcRect/>
              <a:stretch/>
            </p:blipFill>
            <p:spPr>
              <a:xfrm flipH="1">
                <a:off x="-44" y="1473"/>
                <a:ext cx="981" cy="1105"/>
              </a:xfrm>
              <a:prstGeom prst="rect">
                <a:avLst/>
              </a:prstGeom>
              <a:noFill/>
              <a:ln>
                <a:noFill/>
              </a:ln>
            </p:spPr>
          </p:pic>
          <p:sp>
            <p:nvSpPr>
              <p:cNvPr id="126" name="Google Shape;2174;p70">
                <a:extLst>
                  <a:ext uri="{FF2B5EF4-FFF2-40B4-BE49-F238E27FC236}">
                    <a16:creationId xmlns:a16="http://schemas.microsoft.com/office/drawing/2014/main" id="{E96B1EAF-EB49-4E49-84C3-064A1AF67E1D}"/>
                  </a:ext>
                </a:extLst>
              </p:cNvPr>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pic>
          <p:nvPicPr>
            <p:cNvPr id="43" name="Google Shape;2175;p70">
              <a:extLst>
                <a:ext uri="{FF2B5EF4-FFF2-40B4-BE49-F238E27FC236}">
                  <a16:creationId xmlns:a16="http://schemas.microsoft.com/office/drawing/2014/main" id="{D579B620-2C16-4DCB-B535-0B0D3F6236AA}"/>
                </a:ext>
              </a:extLst>
            </p:cNvPr>
            <p:cNvPicPr preferRelativeResize="0"/>
            <p:nvPr/>
          </p:nvPicPr>
          <p:blipFill rotWithShape="1">
            <a:blip r:embed="rId3">
              <a:alphaModFix/>
            </a:blip>
            <a:srcRect/>
            <a:stretch/>
          </p:blipFill>
          <p:spPr>
            <a:xfrm>
              <a:off x="4240063" y="4823612"/>
              <a:ext cx="679430" cy="299993"/>
            </a:xfrm>
            <a:prstGeom prst="rect">
              <a:avLst/>
            </a:prstGeom>
            <a:noFill/>
            <a:ln>
              <a:noFill/>
            </a:ln>
          </p:spPr>
        </p:pic>
        <p:cxnSp>
          <p:nvCxnSpPr>
            <p:cNvPr id="44" name="Google Shape;2176;p70">
              <a:extLst>
                <a:ext uri="{FF2B5EF4-FFF2-40B4-BE49-F238E27FC236}">
                  <a16:creationId xmlns:a16="http://schemas.microsoft.com/office/drawing/2014/main" id="{088D4D34-734B-4BD4-8285-6782BA96327F}"/>
                </a:ext>
              </a:extLst>
            </p:cNvPr>
            <p:cNvCxnSpPr/>
            <p:nvPr/>
          </p:nvCxnSpPr>
          <p:spPr>
            <a:xfrm rot="10800000">
              <a:off x="6520414" y="5101475"/>
              <a:ext cx="555646" cy="0"/>
            </a:xfrm>
            <a:prstGeom prst="straightConnector1">
              <a:avLst/>
            </a:prstGeom>
            <a:noFill/>
            <a:ln w="9525" cap="flat" cmpd="sng">
              <a:solidFill>
                <a:schemeClr val="dk1"/>
              </a:solidFill>
              <a:prstDash val="solid"/>
              <a:round/>
              <a:headEnd type="none" w="med" len="med"/>
              <a:tailEnd type="none" w="med" len="med"/>
            </a:ln>
          </p:spPr>
        </p:cxnSp>
        <p:pic>
          <p:nvPicPr>
            <p:cNvPr id="45" name="Google Shape;2177;p70">
              <a:extLst>
                <a:ext uri="{FF2B5EF4-FFF2-40B4-BE49-F238E27FC236}">
                  <a16:creationId xmlns:a16="http://schemas.microsoft.com/office/drawing/2014/main" id="{1FE294B4-4205-4C65-9447-70B1435D7C61}"/>
                </a:ext>
              </a:extLst>
            </p:cNvPr>
            <p:cNvPicPr preferRelativeResize="0"/>
            <p:nvPr/>
          </p:nvPicPr>
          <p:blipFill rotWithShape="1">
            <a:blip r:embed="rId3">
              <a:alphaModFix/>
            </a:blip>
            <a:srcRect/>
            <a:stretch/>
          </p:blipFill>
          <p:spPr>
            <a:xfrm>
              <a:off x="6116057" y="4870333"/>
              <a:ext cx="679430" cy="302451"/>
            </a:xfrm>
            <a:prstGeom prst="rect">
              <a:avLst/>
            </a:prstGeom>
            <a:noFill/>
            <a:ln>
              <a:noFill/>
            </a:ln>
          </p:spPr>
        </p:pic>
        <p:grpSp>
          <p:nvGrpSpPr>
            <p:cNvPr id="46" name="Google Shape;2178;p70">
              <a:extLst>
                <a:ext uri="{FF2B5EF4-FFF2-40B4-BE49-F238E27FC236}">
                  <a16:creationId xmlns:a16="http://schemas.microsoft.com/office/drawing/2014/main" id="{0EBE7374-DDAA-4A0E-A181-B9FB628CC787}"/>
                </a:ext>
              </a:extLst>
            </p:cNvPr>
            <p:cNvGrpSpPr/>
            <p:nvPr/>
          </p:nvGrpSpPr>
          <p:grpSpPr>
            <a:xfrm>
              <a:off x="6685325" y="4884156"/>
              <a:ext cx="568960" cy="481140"/>
              <a:chOff x="-44" y="1473"/>
              <a:chExt cx="981" cy="1105"/>
            </a:xfrm>
          </p:grpSpPr>
          <p:pic>
            <p:nvPicPr>
              <p:cNvPr id="123" name="Google Shape;2179;p70" descr="desktop_computer_stylized_medium">
                <a:extLst>
                  <a:ext uri="{FF2B5EF4-FFF2-40B4-BE49-F238E27FC236}">
                    <a16:creationId xmlns:a16="http://schemas.microsoft.com/office/drawing/2014/main" id="{EC5064B6-FF89-4D27-B672-1A39E42A9EB9}"/>
                  </a:ext>
                </a:extLst>
              </p:cNvPr>
              <p:cNvPicPr preferRelativeResize="0"/>
              <p:nvPr/>
            </p:nvPicPr>
            <p:blipFill rotWithShape="1">
              <a:blip r:embed="rId2">
                <a:alphaModFix/>
              </a:blip>
              <a:srcRect/>
              <a:stretch/>
            </p:blipFill>
            <p:spPr>
              <a:xfrm flipH="1">
                <a:off x="-44" y="1473"/>
                <a:ext cx="981" cy="1105"/>
              </a:xfrm>
              <a:prstGeom prst="rect">
                <a:avLst/>
              </a:prstGeom>
              <a:noFill/>
              <a:ln>
                <a:noFill/>
              </a:ln>
            </p:spPr>
          </p:pic>
          <p:sp>
            <p:nvSpPr>
              <p:cNvPr id="124" name="Google Shape;2180;p70">
                <a:extLst>
                  <a:ext uri="{FF2B5EF4-FFF2-40B4-BE49-F238E27FC236}">
                    <a16:creationId xmlns:a16="http://schemas.microsoft.com/office/drawing/2014/main" id="{3875872D-DC82-4A3B-BCA3-C7123FC99E5D}"/>
                  </a:ext>
                </a:extLst>
              </p:cNvPr>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pic>
          <p:nvPicPr>
            <p:cNvPr id="47" name="Google Shape;2181;p70">
              <a:extLst>
                <a:ext uri="{FF2B5EF4-FFF2-40B4-BE49-F238E27FC236}">
                  <a16:creationId xmlns:a16="http://schemas.microsoft.com/office/drawing/2014/main" id="{510BA352-DEEE-4324-ABBF-5F8C9B615074}"/>
                </a:ext>
              </a:extLst>
            </p:cNvPr>
            <p:cNvPicPr preferRelativeResize="0"/>
            <p:nvPr/>
          </p:nvPicPr>
          <p:blipFill rotWithShape="1">
            <a:blip r:embed="rId4">
              <a:alphaModFix/>
            </a:blip>
            <a:srcRect/>
            <a:stretch/>
          </p:blipFill>
          <p:spPr>
            <a:xfrm>
              <a:off x="3962241" y="3062997"/>
              <a:ext cx="935246" cy="415565"/>
            </a:xfrm>
            <a:prstGeom prst="rect">
              <a:avLst/>
            </a:prstGeom>
            <a:noFill/>
            <a:ln>
              <a:noFill/>
            </a:ln>
          </p:spPr>
        </p:pic>
        <p:grpSp>
          <p:nvGrpSpPr>
            <p:cNvPr id="48" name="Google Shape;2182;p70">
              <a:extLst>
                <a:ext uri="{FF2B5EF4-FFF2-40B4-BE49-F238E27FC236}">
                  <a16:creationId xmlns:a16="http://schemas.microsoft.com/office/drawing/2014/main" id="{61075D44-2B80-414B-9EF3-08EED1DAC071}"/>
                </a:ext>
              </a:extLst>
            </p:cNvPr>
            <p:cNvGrpSpPr/>
            <p:nvPr/>
          </p:nvGrpSpPr>
          <p:grpSpPr>
            <a:xfrm>
              <a:off x="5139646" y="2111385"/>
              <a:ext cx="368291" cy="580471"/>
              <a:chOff x="4138" y="427"/>
              <a:chExt cx="1429" cy="2403"/>
            </a:xfrm>
          </p:grpSpPr>
          <p:sp>
            <p:nvSpPr>
              <p:cNvPr id="91" name="Google Shape;2183;p70">
                <a:extLst>
                  <a:ext uri="{FF2B5EF4-FFF2-40B4-BE49-F238E27FC236}">
                    <a16:creationId xmlns:a16="http://schemas.microsoft.com/office/drawing/2014/main" id="{98E96087-D97B-4B6C-8468-E761E998B97F}"/>
                  </a:ext>
                </a:extLst>
              </p:cNvPr>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92" name="Google Shape;2184;p70">
                <a:extLst>
                  <a:ext uri="{FF2B5EF4-FFF2-40B4-BE49-F238E27FC236}">
                    <a16:creationId xmlns:a16="http://schemas.microsoft.com/office/drawing/2014/main" id="{0E4E9D3E-3210-4329-8F30-2597A3E4D2C7}"/>
                  </a:ext>
                </a:extLst>
              </p:cNvPr>
              <p:cNvSpPr/>
              <p:nvPr/>
            </p:nvSpPr>
            <p:spPr>
              <a:xfrm>
                <a:off x="4202" y="427"/>
                <a:ext cx="1057" cy="2290"/>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93" name="Google Shape;2185;p70">
                <a:extLst>
                  <a:ext uri="{FF2B5EF4-FFF2-40B4-BE49-F238E27FC236}">
                    <a16:creationId xmlns:a16="http://schemas.microsoft.com/office/drawing/2014/main" id="{F52C7B08-0510-49E2-A710-E9678DA02ADC}"/>
                  </a:ext>
                </a:extLst>
              </p:cNvPr>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94" name="Google Shape;2186;p70">
                <a:extLst>
                  <a:ext uri="{FF2B5EF4-FFF2-40B4-BE49-F238E27FC236}">
                    <a16:creationId xmlns:a16="http://schemas.microsoft.com/office/drawing/2014/main" id="{889A4194-2BC3-435B-93E4-B48E7E96DCD7}"/>
                  </a:ext>
                </a:extLst>
              </p:cNvPr>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95" name="Google Shape;2187;p70">
                <a:extLst>
                  <a:ext uri="{FF2B5EF4-FFF2-40B4-BE49-F238E27FC236}">
                    <a16:creationId xmlns:a16="http://schemas.microsoft.com/office/drawing/2014/main" id="{FE3FA74F-C9BB-4D96-BF5C-46D354C97555}"/>
                  </a:ext>
                </a:extLst>
              </p:cNvPr>
              <p:cNvSpPr/>
              <p:nvPr/>
            </p:nvSpPr>
            <p:spPr>
              <a:xfrm>
                <a:off x="4212" y="692"/>
                <a:ext cx="598" cy="51"/>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nvGrpSpPr>
              <p:cNvPr id="96" name="Google Shape;2188;p70">
                <a:extLst>
                  <a:ext uri="{FF2B5EF4-FFF2-40B4-BE49-F238E27FC236}">
                    <a16:creationId xmlns:a16="http://schemas.microsoft.com/office/drawing/2014/main" id="{4ED014BE-C20D-4D86-9F68-68CCEAC40399}"/>
                  </a:ext>
                </a:extLst>
              </p:cNvPr>
              <p:cNvGrpSpPr/>
              <p:nvPr/>
            </p:nvGrpSpPr>
            <p:grpSpPr>
              <a:xfrm>
                <a:off x="4746" y="671"/>
                <a:ext cx="587" cy="143"/>
                <a:chOff x="610" y="2571"/>
                <a:chExt cx="733" cy="137"/>
              </a:xfrm>
            </p:grpSpPr>
            <p:sp>
              <p:nvSpPr>
                <p:cNvPr id="121" name="Google Shape;2189;p70">
                  <a:extLst>
                    <a:ext uri="{FF2B5EF4-FFF2-40B4-BE49-F238E27FC236}">
                      <a16:creationId xmlns:a16="http://schemas.microsoft.com/office/drawing/2014/main" id="{4A850AAB-9AC2-473F-B120-407A27D2C08E}"/>
                    </a:ext>
                  </a:extLst>
                </p:cNvPr>
                <p:cNvSpPr/>
                <p:nvPr/>
              </p:nvSpPr>
              <p:spPr>
                <a:xfrm>
                  <a:off x="610" y="2571"/>
                  <a:ext cx="733" cy="137"/>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22" name="Google Shape;2190;p70">
                  <a:extLst>
                    <a:ext uri="{FF2B5EF4-FFF2-40B4-BE49-F238E27FC236}">
                      <a16:creationId xmlns:a16="http://schemas.microsoft.com/office/drawing/2014/main" id="{594C00BF-8F37-46B9-BB49-49AF5C6A99FD}"/>
                    </a:ext>
                  </a:extLst>
                </p:cNvPr>
                <p:cNvSpPr/>
                <p:nvPr/>
              </p:nvSpPr>
              <p:spPr>
                <a:xfrm>
                  <a:off x="624" y="2591"/>
                  <a:ext cx="706" cy="98"/>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sp>
            <p:nvSpPr>
              <p:cNvPr id="97" name="Google Shape;2191;p70">
                <a:extLst>
                  <a:ext uri="{FF2B5EF4-FFF2-40B4-BE49-F238E27FC236}">
                    <a16:creationId xmlns:a16="http://schemas.microsoft.com/office/drawing/2014/main" id="{6AF39A6F-4ED2-453C-AE5D-EC18AC3D3098}"/>
                  </a:ext>
                </a:extLst>
              </p:cNvPr>
              <p:cNvSpPr/>
              <p:nvPr/>
            </p:nvSpPr>
            <p:spPr>
              <a:xfrm>
                <a:off x="4223" y="1017"/>
                <a:ext cx="598" cy="51"/>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nvGrpSpPr>
              <p:cNvPr id="98" name="Google Shape;2192;p70">
                <a:extLst>
                  <a:ext uri="{FF2B5EF4-FFF2-40B4-BE49-F238E27FC236}">
                    <a16:creationId xmlns:a16="http://schemas.microsoft.com/office/drawing/2014/main" id="{6B4300B5-4891-47A6-BB9A-5C2C50A08C38}"/>
                  </a:ext>
                </a:extLst>
              </p:cNvPr>
              <p:cNvGrpSpPr/>
              <p:nvPr/>
            </p:nvGrpSpPr>
            <p:grpSpPr>
              <a:xfrm>
                <a:off x="4746" y="997"/>
                <a:ext cx="608" cy="132"/>
                <a:chOff x="613" y="2571"/>
                <a:chExt cx="759" cy="137"/>
              </a:xfrm>
            </p:grpSpPr>
            <p:sp>
              <p:nvSpPr>
                <p:cNvPr id="119" name="Google Shape;2193;p70">
                  <a:extLst>
                    <a:ext uri="{FF2B5EF4-FFF2-40B4-BE49-F238E27FC236}">
                      <a16:creationId xmlns:a16="http://schemas.microsoft.com/office/drawing/2014/main" id="{05AD2F62-3FF7-48EB-969F-9729F8B46ED0}"/>
                    </a:ext>
                  </a:extLst>
                </p:cNvPr>
                <p:cNvSpPr/>
                <p:nvPr/>
              </p:nvSpPr>
              <p:spPr>
                <a:xfrm>
                  <a:off x="613" y="2571"/>
                  <a:ext cx="759" cy="137"/>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20" name="Google Shape;2194;p70">
                  <a:extLst>
                    <a:ext uri="{FF2B5EF4-FFF2-40B4-BE49-F238E27FC236}">
                      <a16:creationId xmlns:a16="http://schemas.microsoft.com/office/drawing/2014/main" id="{AA1E8818-2F03-4E4A-9513-7A07274E10D1}"/>
                    </a:ext>
                  </a:extLst>
                </p:cNvPr>
                <p:cNvSpPr/>
                <p:nvPr/>
              </p:nvSpPr>
              <p:spPr>
                <a:xfrm>
                  <a:off x="626" y="2582"/>
                  <a:ext cx="706" cy="106"/>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sp>
            <p:nvSpPr>
              <p:cNvPr id="99" name="Google Shape;2195;p70">
                <a:extLst>
                  <a:ext uri="{FF2B5EF4-FFF2-40B4-BE49-F238E27FC236}">
                    <a16:creationId xmlns:a16="http://schemas.microsoft.com/office/drawing/2014/main" id="{8FB5873F-D0F6-442A-9183-389C6F4C1521}"/>
                  </a:ext>
                </a:extLst>
              </p:cNvPr>
              <p:cNvSpPr/>
              <p:nvPr/>
            </p:nvSpPr>
            <p:spPr>
              <a:xfrm>
                <a:off x="4212" y="1363"/>
                <a:ext cx="598" cy="41"/>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00" name="Google Shape;2196;p70">
                <a:extLst>
                  <a:ext uri="{FF2B5EF4-FFF2-40B4-BE49-F238E27FC236}">
                    <a16:creationId xmlns:a16="http://schemas.microsoft.com/office/drawing/2014/main" id="{14468C88-DB66-4735-8FB0-7BD75E2C1B5B}"/>
                  </a:ext>
                </a:extLst>
              </p:cNvPr>
              <p:cNvSpPr/>
              <p:nvPr/>
            </p:nvSpPr>
            <p:spPr>
              <a:xfrm>
                <a:off x="4223" y="1659"/>
                <a:ext cx="598" cy="41"/>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nvGrpSpPr>
              <p:cNvPr id="101" name="Google Shape;2197;p70">
                <a:extLst>
                  <a:ext uri="{FF2B5EF4-FFF2-40B4-BE49-F238E27FC236}">
                    <a16:creationId xmlns:a16="http://schemas.microsoft.com/office/drawing/2014/main" id="{417949F9-9140-4E8B-98CB-C156E93F19A5}"/>
                  </a:ext>
                </a:extLst>
              </p:cNvPr>
              <p:cNvGrpSpPr/>
              <p:nvPr/>
            </p:nvGrpSpPr>
            <p:grpSpPr>
              <a:xfrm>
                <a:off x="4735" y="1628"/>
                <a:ext cx="598" cy="153"/>
                <a:chOff x="614" y="2569"/>
                <a:chExt cx="745" cy="141"/>
              </a:xfrm>
            </p:grpSpPr>
            <p:sp>
              <p:nvSpPr>
                <p:cNvPr id="117" name="Google Shape;2198;p70">
                  <a:extLst>
                    <a:ext uri="{FF2B5EF4-FFF2-40B4-BE49-F238E27FC236}">
                      <a16:creationId xmlns:a16="http://schemas.microsoft.com/office/drawing/2014/main" id="{BAED997B-6D26-43E9-BD70-8CE51A5870C6}"/>
                    </a:ext>
                  </a:extLst>
                </p:cNvPr>
                <p:cNvSpPr/>
                <p:nvPr/>
              </p:nvSpPr>
              <p:spPr>
                <a:xfrm>
                  <a:off x="614" y="2569"/>
                  <a:ext cx="731" cy="141"/>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18" name="Google Shape;2199;p70">
                  <a:extLst>
                    <a:ext uri="{FF2B5EF4-FFF2-40B4-BE49-F238E27FC236}">
                      <a16:creationId xmlns:a16="http://schemas.microsoft.com/office/drawing/2014/main" id="{DC56CFCE-2849-4007-A32E-75FFB59BDFC1}"/>
                    </a:ext>
                  </a:extLst>
                </p:cNvPr>
                <p:cNvSpPr/>
                <p:nvPr/>
              </p:nvSpPr>
              <p:spPr>
                <a:xfrm>
                  <a:off x="628" y="2588"/>
                  <a:ext cx="731" cy="103"/>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sp>
            <p:nvSpPr>
              <p:cNvPr id="102" name="Google Shape;2200;p70">
                <a:extLst>
                  <a:ext uri="{FF2B5EF4-FFF2-40B4-BE49-F238E27FC236}">
                    <a16:creationId xmlns:a16="http://schemas.microsoft.com/office/drawing/2014/main" id="{7483B705-EF93-4397-8394-95002C7A4064}"/>
                  </a:ext>
                </a:extLst>
              </p:cNvPr>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103" name="Google Shape;2201;p70">
                <a:extLst>
                  <a:ext uri="{FF2B5EF4-FFF2-40B4-BE49-F238E27FC236}">
                    <a16:creationId xmlns:a16="http://schemas.microsoft.com/office/drawing/2014/main" id="{AFAF0873-3492-42F8-B55F-D721A93E0C53}"/>
                  </a:ext>
                </a:extLst>
              </p:cNvPr>
              <p:cNvGrpSpPr/>
              <p:nvPr/>
            </p:nvGrpSpPr>
            <p:grpSpPr>
              <a:xfrm>
                <a:off x="4735" y="1323"/>
                <a:ext cx="587" cy="143"/>
                <a:chOff x="609" y="2564"/>
                <a:chExt cx="731" cy="143"/>
              </a:xfrm>
            </p:grpSpPr>
            <p:sp>
              <p:nvSpPr>
                <p:cNvPr id="115" name="Google Shape;2202;p70">
                  <a:extLst>
                    <a:ext uri="{FF2B5EF4-FFF2-40B4-BE49-F238E27FC236}">
                      <a16:creationId xmlns:a16="http://schemas.microsoft.com/office/drawing/2014/main" id="{425B66A1-7C62-4EEC-9C15-8933C06983D7}"/>
                    </a:ext>
                  </a:extLst>
                </p:cNvPr>
                <p:cNvSpPr/>
                <p:nvPr/>
              </p:nvSpPr>
              <p:spPr>
                <a:xfrm>
                  <a:off x="609" y="2564"/>
                  <a:ext cx="731" cy="143"/>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16" name="Google Shape;2203;p70">
                  <a:extLst>
                    <a:ext uri="{FF2B5EF4-FFF2-40B4-BE49-F238E27FC236}">
                      <a16:creationId xmlns:a16="http://schemas.microsoft.com/office/drawing/2014/main" id="{38F0785D-03C2-4A84-8342-EE399B9A5BAD}"/>
                    </a:ext>
                  </a:extLst>
                </p:cNvPr>
                <p:cNvSpPr/>
                <p:nvPr/>
              </p:nvSpPr>
              <p:spPr>
                <a:xfrm>
                  <a:off x="623" y="2584"/>
                  <a:ext cx="705" cy="102"/>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sp>
            <p:nvSpPr>
              <p:cNvPr id="104" name="Google Shape;2204;p70">
                <a:extLst>
                  <a:ext uri="{FF2B5EF4-FFF2-40B4-BE49-F238E27FC236}">
                    <a16:creationId xmlns:a16="http://schemas.microsoft.com/office/drawing/2014/main" id="{1F1771A8-D818-4B1A-85AF-F49FDE7C18D8}"/>
                  </a:ext>
                </a:extLst>
              </p:cNvPr>
              <p:cNvSpPr/>
              <p:nvPr/>
            </p:nvSpPr>
            <p:spPr>
              <a:xfrm>
                <a:off x="5248" y="427"/>
                <a:ext cx="75"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05" name="Google Shape;2205;p70">
                <a:extLst>
                  <a:ext uri="{FF2B5EF4-FFF2-40B4-BE49-F238E27FC236}">
                    <a16:creationId xmlns:a16="http://schemas.microsoft.com/office/drawing/2014/main" id="{7ADA4843-18C2-4242-9755-54382A090B9E}"/>
                  </a:ext>
                </a:extLst>
              </p:cNvPr>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06" name="Google Shape;2206;p70">
                <a:extLst>
                  <a:ext uri="{FF2B5EF4-FFF2-40B4-BE49-F238E27FC236}">
                    <a16:creationId xmlns:a16="http://schemas.microsoft.com/office/drawing/2014/main" id="{EFFF1CFF-E5E4-45F3-9931-C1D155A92A1E}"/>
                  </a:ext>
                </a:extLst>
              </p:cNvPr>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07" name="Google Shape;2207;p70">
                <a:extLst>
                  <a:ext uri="{FF2B5EF4-FFF2-40B4-BE49-F238E27FC236}">
                    <a16:creationId xmlns:a16="http://schemas.microsoft.com/office/drawing/2014/main" id="{D131D449-5E8B-47B6-9663-AE05536BF9C8}"/>
                  </a:ext>
                </a:extLst>
              </p:cNvPr>
              <p:cNvSpPr/>
              <p:nvPr/>
            </p:nvSpPr>
            <p:spPr>
              <a:xfrm>
                <a:off x="5514" y="2616"/>
                <a:ext cx="53" cy="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08" name="Google Shape;2208;p70">
                <a:extLst>
                  <a:ext uri="{FF2B5EF4-FFF2-40B4-BE49-F238E27FC236}">
                    <a16:creationId xmlns:a16="http://schemas.microsoft.com/office/drawing/2014/main" id="{6505C86C-0E43-498B-AA46-B8997B5BE61B}"/>
                  </a:ext>
                </a:extLst>
              </p:cNvPr>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109" name="Google Shape;2209;p70">
                <a:extLst>
                  <a:ext uri="{FF2B5EF4-FFF2-40B4-BE49-F238E27FC236}">
                    <a16:creationId xmlns:a16="http://schemas.microsoft.com/office/drawing/2014/main" id="{202611F9-1749-4066-9EF8-5F58E0542EAB}"/>
                  </a:ext>
                </a:extLst>
              </p:cNvPr>
              <p:cNvSpPr/>
              <p:nvPr/>
            </p:nvSpPr>
            <p:spPr>
              <a:xfrm>
                <a:off x="4138" y="2687"/>
                <a:ext cx="1206" cy="143"/>
              </a:xfrm>
              <a:prstGeom prst="roundRect">
                <a:avLst>
                  <a:gd name="adj" fmla="val 50000"/>
                </a:avLst>
              </a:prstGeom>
              <a:solidFill>
                <a:srgbClr val="DDDDDD"/>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10" name="Google Shape;2210;p70">
                <a:extLst>
                  <a:ext uri="{FF2B5EF4-FFF2-40B4-BE49-F238E27FC236}">
                    <a16:creationId xmlns:a16="http://schemas.microsoft.com/office/drawing/2014/main" id="{33B0A6BF-16A1-4873-BB07-9C12870EAE6C}"/>
                  </a:ext>
                </a:extLst>
              </p:cNvPr>
              <p:cNvSpPr/>
              <p:nvPr/>
            </p:nvSpPr>
            <p:spPr>
              <a:xfrm>
                <a:off x="4202" y="2717"/>
                <a:ext cx="1078" cy="81"/>
              </a:xfrm>
              <a:prstGeom prst="roundRect">
                <a:avLst>
                  <a:gd name="adj" fmla="val 50000"/>
                </a:avLst>
              </a:prstGeom>
              <a:gradFill>
                <a:gsLst>
                  <a:gs pos="0">
                    <a:schemeClr val="dk2"/>
                  </a:gs>
                  <a:gs pos="100000">
                    <a:schemeClr val="lt2"/>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11" name="Google Shape;2211;p70">
                <a:extLst>
                  <a:ext uri="{FF2B5EF4-FFF2-40B4-BE49-F238E27FC236}">
                    <a16:creationId xmlns:a16="http://schemas.microsoft.com/office/drawing/2014/main" id="{1806C2B1-553B-4925-B97D-A01667DC826C}"/>
                  </a:ext>
                </a:extLst>
              </p:cNvPr>
              <p:cNvSpPr/>
              <p:nvPr/>
            </p:nvSpPr>
            <p:spPr>
              <a:xfrm>
                <a:off x="4308" y="2381"/>
                <a:ext cx="160" cy="15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12" name="Google Shape;2212;p70">
                <a:extLst>
                  <a:ext uri="{FF2B5EF4-FFF2-40B4-BE49-F238E27FC236}">
                    <a16:creationId xmlns:a16="http://schemas.microsoft.com/office/drawing/2014/main" id="{7F0F6DE7-0D50-4E8A-8B8B-9EAFC7E01B73}"/>
                  </a:ext>
                </a:extLst>
              </p:cNvPr>
              <p:cNvSpPr/>
              <p:nvPr/>
            </p:nvSpPr>
            <p:spPr>
              <a:xfrm>
                <a:off x="4490" y="2392"/>
                <a:ext cx="160" cy="143"/>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i="0">
                  <a:solidFill>
                    <a:srgbClr val="FF0000"/>
                  </a:solidFill>
                  <a:latin typeface="Arial"/>
                  <a:ea typeface="Arial"/>
                  <a:cs typeface="Arial"/>
                  <a:sym typeface="Arial"/>
                </a:endParaRPr>
              </a:p>
            </p:txBody>
          </p:sp>
          <p:sp>
            <p:nvSpPr>
              <p:cNvPr id="113" name="Google Shape;2213;p70">
                <a:extLst>
                  <a:ext uri="{FF2B5EF4-FFF2-40B4-BE49-F238E27FC236}">
                    <a16:creationId xmlns:a16="http://schemas.microsoft.com/office/drawing/2014/main" id="{951C6BC3-D6ED-4D88-84F2-E3A2C57EAC8C}"/>
                  </a:ext>
                </a:extLst>
              </p:cNvPr>
              <p:cNvSpPr/>
              <p:nvPr/>
            </p:nvSpPr>
            <p:spPr>
              <a:xfrm>
                <a:off x="4661" y="2381"/>
                <a:ext cx="160"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114" name="Google Shape;2214;p70">
                <a:extLst>
                  <a:ext uri="{FF2B5EF4-FFF2-40B4-BE49-F238E27FC236}">
                    <a16:creationId xmlns:a16="http://schemas.microsoft.com/office/drawing/2014/main" id="{AE528D8A-5E6D-45EE-B9D2-3C7B748F5C22}"/>
                  </a:ext>
                </a:extLst>
              </p:cNvPr>
              <p:cNvSpPr/>
              <p:nvPr/>
            </p:nvSpPr>
            <p:spPr>
              <a:xfrm>
                <a:off x="5066" y="1832"/>
                <a:ext cx="85" cy="763"/>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grpSp>
          <p:nvGrpSpPr>
            <p:cNvPr id="49" name="Google Shape;2215;p70">
              <a:extLst>
                <a:ext uri="{FF2B5EF4-FFF2-40B4-BE49-F238E27FC236}">
                  <a16:creationId xmlns:a16="http://schemas.microsoft.com/office/drawing/2014/main" id="{6BBD601B-BBE9-46BF-B6AC-5304AEB795E4}"/>
                </a:ext>
              </a:extLst>
            </p:cNvPr>
            <p:cNvGrpSpPr/>
            <p:nvPr/>
          </p:nvGrpSpPr>
          <p:grpSpPr>
            <a:xfrm>
              <a:off x="2802867" y="2278719"/>
              <a:ext cx="812691" cy="359377"/>
              <a:chOff x="2356" y="1300"/>
              <a:chExt cx="555" cy="194"/>
            </a:xfrm>
          </p:grpSpPr>
          <p:sp>
            <p:nvSpPr>
              <p:cNvPr id="83" name="Google Shape;2216;p70">
                <a:extLst>
                  <a:ext uri="{FF2B5EF4-FFF2-40B4-BE49-F238E27FC236}">
                    <a16:creationId xmlns:a16="http://schemas.microsoft.com/office/drawing/2014/main" id="{2EDEBE3D-94DC-4C42-A92A-E294DAD83CE8}"/>
                  </a:ext>
                </a:extLst>
              </p:cNvPr>
              <p:cNvSpPr/>
              <p:nvPr/>
            </p:nvSpPr>
            <p:spPr>
              <a:xfrm>
                <a:off x="2357" y="1385"/>
                <a:ext cx="551" cy="109"/>
              </a:xfrm>
              <a:prstGeom prst="ellipse">
                <a:avLst/>
              </a:prstGeom>
              <a:gradFill>
                <a:gsLst>
                  <a:gs pos="0">
                    <a:schemeClr val="hlink"/>
                  </a:gs>
                  <a:gs pos="100000">
                    <a:srgbClr val="FFFFFF"/>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rgbClr val="000000"/>
                  </a:solidFill>
                  <a:latin typeface="Arial"/>
                  <a:ea typeface="Arial"/>
                  <a:cs typeface="Arial"/>
                  <a:sym typeface="Arial"/>
                </a:endParaRPr>
              </a:p>
            </p:txBody>
          </p:sp>
          <p:sp>
            <p:nvSpPr>
              <p:cNvPr id="84" name="Google Shape;2217;p70">
                <a:extLst>
                  <a:ext uri="{FF2B5EF4-FFF2-40B4-BE49-F238E27FC236}">
                    <a16:creationId xmlns:a16="http://schemas.microsoft.com/office/drawing/2014/main" id="{27DB4CF1-39A4-4BD8-9BF8-E59AB0288DA6}"/>
                  </a:ext>
                </a:extLst>
              </p:cNvPr>
              <p:cNvSpPr/>
              <p:nvPr/>
            </p:nvSpPr>
            <p:spPr>
              <a:xfrm>
                <a:off x="2357" y="1374"/>
                <a:ext cx="554" cy="66"/>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rgbClr val="000000"/>
                  </a:solidFill>
                  <a:latin typeface="Arial"/>
                  <a:ea typeface="Arial"/>
                  <a:cs typeface="Arial"/>
                  <a:sym typeface="Arial"/>
                </a:endParaRPr>
              </a:p>
            </p:txBody>
          </p:sp>
          <p:sp>
            <p:nvSpPr>
              <p:cNvPr id="85" name="Google Shape;2218;p70">
                <a:extLst>
                  <a:ext uri="{FF2B5EF4-FFF2-40B4-BE49-F238E27FC236}">
                    <a16:creationId xmlns:a16="http://schemas.microsoft.com/office/drawing/2014/main" id="{6C600EC9-5C2C-4ABA-B52F-0BB9B219ECCE}"/>
                  </a:ext>
                </a:extLst>
              </p:cNvPr>
              <p:cNvSpPr/>
              <p:nvPr/>
            </p:nvSpPr>
            <p:spPr>
              <a:xfrm>
                <a:off x="2356" y="1300"/>
                <a:ext cx="551" cy="127"/>
              </a:xfrm>
              <a:prstGeom prst="ellipse">
                <a:avLst/>
              </a:prstGeom>
              <a:gradFill>
                <a:gsLst>
                  <a:gs pos="0">
                    <a:schemeClr val="hlink"/>
                  </a:gs>
                  <a:gs pos="100000">
                    <a:srgbClr val="FFFFFF"/>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rgbClr val="000000"/>
                  </a:solidFill>
                  <a:latin typeface="Arial"/>
                  <a:ea typeface="Arial"/>
                  <a:cs typeface="Arial"/>
                  <a:sym typeface="Arial"/>
                </a:endParaRPr>
              </a:p>
            </p:txBody>
          </p:sp>
          <p:grpSp>
            <p:nvGrpSpPr>
              <p:cNvPr id="86" name="Google Shape;2219;p70">
                <a:extLst>
                  <a:ext uri="{FF2B5EF4-FFF2-40B4-BE49-F238E27FC236}">
                    <a16:creationId xmlns:a16="http://schemas.microsoft.com/office/drawing/2014/main" id="{3E261F29-C84F-482A-B2B8-9911A23D70FD}"/>
                  </a:ext>
                </a:extLst>
              </p:cNvPr>
              <p:cNvGrpSpPr/>
              <p:nvPr/>
            </p:nvGrpSpPr>
            <p:grpSpPr>
              <a:xfrm>
                <a:off x="2468" y="1332"/>
                <a:ext cx="310" cy="60"/>
                <a:chOff x="2468" y="1332"/>
                <a:chExt cx="310" cy="60"/>
              </a:xfrm>
            </p:grpSpPr>
            <p:sp>
              <p:nvSpPr>
                <p:cNvPr id="89" name="Google Shape;2220;p70">
                  <a:extLst>
                    <a:ext uri="{FF2B5EF4-FFF2-40B4-BE49-F238E27FC236}">
                      <a16:creationId xmlns:a16="http://schemas.microsoft.com/office/drawing/2014/main" id="{CECC8DC9-0F57-4DDC-93C0-386B11691403}"/>
                    </a:ext>
                  </a:extLst>
                </p:cNvPr>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90" name="Google Shape;2221;p70">
                  <a:extLst>
                    <a:ext uri="{FF2B5EF4-FFF2-40B4-BE49-F238E27FC236}">
                      <a16:creationId xmlns:a16="http://schemas.microsoft.com/office/drawing/2014/main" id="{63CCEEB4-BF36-4DF4-B7F2-8E93CC3EE1B1}"/>
                    </a:ext>
                  </a:extLst>
                </p:cNvPr>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cxnSp>
            <p:nvCxnSpPr>
              <p:cNvPr id="87" name="Google Shape;2222;p70">
                <a:extLst>
                  <a:ext uri="{FF2B5EF4-FFF2-40B4-BE49-F238E27FC236}">
                    <a16:creationId xmlns:a16="http://schemas.microsoft.com/office/drawing/2014/main" id="{54788CB1-E7CB-4487-9DEA-0702EBE57AA8}"/>
                  </a:ext>
                </a:extLst>
              </p:cNvPr>
              <p:cNvCxnSpPr/>
              <p:nvPr/>
            </p:nvCxnSpPr>
            <p:spPr>
              <a:xfrm>
                <a:off x="2363" y="1361"/>
                <a:ext cx="0" cy="84"/>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2223;p70">
                <a:extLst>
                  <a:ext uri="{FF2B5EF4-FFF2-40B4-BE49-F238E27FC236}">
                    <a16:creationId xmlns:a16="http://schemas.microsoft.com/office/drawing/2014/main" id="{7A75E59B-1A6C-4C91-83E9-78C67DBD76C2}"/>
                  </a:ext>
                </a:extLst>
              </p:cNvPr>
              <p:cNvCxnSpPr/>
              <p:nvPr/>
            </p:nvCxnSpPr>
            <p:spPr>
              <a:xfrm>
                <a:off x="2907" y="1362"/>
                <a:ext cx="0" cy="85"/>
              </a:xfrm>
              <a:prstGeom prst="straightConnector1">
                <a:avLst/>
              </a:prstGeom>
              <a:noFill/>
              <a:ln w="9525" cap="flat" cmpd="sng">
                <a:solidFill>
                  <a:schemeClr val="dk1"/>
                </a:solidFill>
                <a:prstDash val="solid"/>
                <a:round/>
                <a:headEnd type="none" w="med" len="med"/>
                <a:tailEnd type="none" w="med" len="med"/>
              </a:ln>
            </p:spPr>
          </p:cxnSp>
        </p:grpSp>
        <p:grpSp>
          <p:nvGrpSpPr>
            <p:cNvPr id="50" name="Google Shape;2224;p70">
              <a:extLst>
                <a:ext uri="{FF2B5EF4-FFF2-40B4-BE49-F238E27FC236}">
                  <a16:creationId xmlns:a16="http://schemas.microsoft.com/office/drawing/2014/main" id="{1CCD5D82-228D-4C3C-92CE-E64FE58DEF62}"/>
                </a:ext>
              </a:extLst>
            </p:cNvPr>
            <p:cNvGrpSpPr/>
            <p:nvPr/>
          </p:nvGrpSpPr>
          <p:grpSpPr>
            <a:xfrm>
              <a:off x="5744764" y="2622586"/>
              <a:ext cx="365971" cy="578297"/>
              <a:chOff x="4141" y="433"/>
              <a:chExt cx="1420" cy="2394"/>
            </a:xfrm>
          </p:grpSpPr>
          <p:sp>
            <p:nvSpPr>
              <p:cNvPr id="51" name="Google Shape;2225;p70">
                <a:extLst>
                  <a:ext uri="{FF2B5EF4-FFF2-40B4-BE49-F238E27FC236}">
                    <a16:creationId xmlns:a16="http://schemas.microsoft.com/office/drawing/2014/main" id="{C461D209-1587-4A79-9D0B-6AE606FBFBAE}"/>
                  </a:ext>
                </a:extLst>
              </p:cNvPr>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52" name="Google Shape;2226;p70">
                <a:extLst>
                  <a:ext uri="{FF2B5EF4-FFF2-40B4-BE49-F238E27FC236}">
                    <a16:creationId xmlns:a16="http://schemas.microsoft.com/office/drawing/2014/main" id="{D84B6DDF-064D-4A36-810B-4A9A652D1DF8}"/>
                  </a:ext>
                </a:extLst>
              </p:cNvPr>
              <p:cNvSpPr/>
              <p:nvPr/>
            </p:nvSpPr>
            <p:spPr>
              <a:xfrm>
                <a:off x="4205" y="434"/>
                <a:ext cx="1046" cy="2280"/>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53" name="Google Shape;2227;p70">
                <a:extLst>
                  <a:ext uri="{FF2B5EF4-FFF2-40B4-BE49-F238E27FC236}">
                    <a16:creationId xmlns:a16="http://schemas.microsoft.com/office/drawing/2014/main" id="{FDEEAD9F-3D91-4C8E-BE45-0991318CC211}"/>
                  </a:ext>
                </a:extLst>
              </p:cNvPr>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54" name="Google Shape;2228;p70">
                <a:extLst>
                  <a:ext uri="{FF2B5EF4-FFF2-40B4-BE49-F238E27FC236}">
                    <a16:creationId xmlns:a16="http://schemas.microsoft.com/office/drawing/2014/main" id="{DCAA770B-78DB-4A0E-98E7-B92AB0B7D8DB}"/>
                  </a:ext>
                </a:extLst>
              </p:cNvPr>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55" name="Google Shape;2229;p70">
                <a:extLst>
                  <a:ext uri="{FF2B5EF4-FFF2-40B4-BE49-F238E27FC236}">
                    <a16:creationId xmlns:a16="http://schemas.microsoft.com/office/drawing/2014/main" id="{78035A33-751E-4B04-9836-CB00915E50B4}"/>
                  </a:ext>
                </a:extLst>
              </p:cNvPr>
              <p:cNvSpPr/>
              <p:nvPr/>
            </p:nvSpPr>
            <p:spPr>
              <a:xfrm>
                <a:off x="4216" y="699"/>
                <a:ext cx="587" cy="51"/>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nvGrpSpPr>
              <p:cNvPr id="56" name="Google Shape;2230;p70">
                <a:extLst>
                  <a:ext uri="{FF2B5EF4-FFF2-40B4-BE49-F238E27FC236}">
                    <a16:creationId xmlns:a16="http://schemas.microsoft.com/office/drawing/2014/main" id="{BF4DB746-9E1B-4D8C-8294-84FD2BA212A9}"/>
                  </a:ext>
                </a:extLst>
              </p:cNvPr>
              <p:cNvGrpSpPr/>
              <p:nvPr/>
            </p:nvGrpSpPr>
            <p:grpSpPr>
              <a:xfrm>
                <a:off x="4749" y="668"/>
                <a:ext cx="576" cy="173"/>
                <a:chOff x="614" y="2568"/>
                <a:chExt cx="719" cy="166"/>
              </a:xfrm>
            </p:grpSpPr>
            <p:sp>
              <p:nvSpPr>
                <p:cNvPr id="81" name="Google Shape;2231;p70">
                  <a:extLst>
                    <a:ext uri="{FF2B5EF4-FFF2-40B4-BE49-F238E27FC236}">
                      <a16:creationId xmlns:a16="http://schemas.microsoft.com/office/drawing/2014/main" id="{5BEE6CBF-F3CD-4068-BC2E-7806C1B46EEB}"/>
                    </a:ext>
                  </a:extLst>
                </p:cNvPr>
                <p:cNvSpPr/>
                <p:nvPr/>
              </p:nvSpPr>
              <p:spPr>
                <a:xfrm>
                  <a:off x="614" y="2568"/>
                  <a:ext cx="719" cy="166"/>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82" name="Google Shape;2232;p70">
                  <a:extLst>
                    <a:ext uri="{FF2B5EF4-FFF2-40B4-BE49-F238E27FC236}">
                      <a16:creationId xmlns:a16="http://schemas.microsoft.com/office/drawing/2014/main" id="{F709A18A-B990-447B-9E32-C83227E0A7CB}"/>
                    </a:ext>
                  </a:extLst>
                </p:cNvPr>
                <p:cNvSpPr/>
                <p:nvPr/>
              </p:nvSpPr>
              <p:spPr>
                <a:xfrm>
                  <a:off x="628" y="2588"/>
                  <a:ext cx="693" cy="127"/>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sp>
            <p:nvSpPr>
              <p:cNvPr id="57" name="Google Shape;2233;p70">
                <a:extLst>
                  <a:ext uri="{FF2B5EF4-FFF2-40B4-BE49-F238E27FC236}">
                    <a16:creationId xmlns:a16="http://schemas.microsoft.com/office/drawing/2014/main" id="{96A757C5-A282-4A83-A62D-35E6F97E80B5}"/>
                  </a:ext>
                </a:extLst>
              </p:cNvPr>
              <p:cNvSpPr/>
              <p:nvPr/>
            </p:nvSpPr>
            <p:spPr>
              <a:xfrm>
                <a:off x="4226" y="1024"/>
                <a:ext cx="587" cy="41"/>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nvGrpSpPr>
              <p:cNvPr id="58" name="Google Shape;2234;p70">
                <a:extLst>
                  <a:ext uri="{FF2B5EF4-FFF2-40B4-BE49-F238E27FC236}">
                    <a16:creationId xmlns:a16="http://schemas.microsoft.com/office/drawing/2014/main" id="{F6B18D60-E04B-4158-AB81-DA66C6545CE6}"/>
                  </a:ext>
                </a:extLst>
              </p:cNvPr>
              <p:cNvGrpSpPr/>
              <p:nvPr/>
            </p:nvGrpSpPr>
            <p:grpSpPr>
              <a:xfrm>
                <a:off x="4749" y="994"/>
                <a:ext cx="576" cy="163"/>
                <a:chOff x="617" y="2568"/>
                <a:chExt cx="719" cy="169"/>
              </a:xfrm>
            </p:grpSpPr>
            <p:sp>
              <p:nvSpPr>
                <p:cNvPr id="79" name="Google Shape;2235;p70">
                  <a:extLst>
                    <a:ext uri="{FF2B5EF4-FFF2-40B4-BE49-F238E27FC236}">
                      <a16:creationId xmlns:a16="http://schemas.microsoft.com/office/drawing/2014/main" id="{F851AE37-80C2-4C9F-87E8-62F5DFD50F71}"/>
                    </a:ext>
                  </a:extLst>
                </p:cNvPr>
                <p:cNvSpPr/>
                <p:nvPr/>
              </p:nvSpPr>
              <p:spPr>
                <a:xfrm>
                  <a:off x="617" y="2568"/>
                  <a:ext cx="719" cy="169"/>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80" name="Google Shape;2236;p70">
                  <a:extLst>
                    <a:ext uri="{FF2B5EF4-FFF2-40B4-BE49-F238E27FC236}">
                      <a16:creationId xmlns:a16="http://schemas.microsoft.com/office/drawing/2014/main" id="{B98BBA9C-B3C4-4D00-A0C5-0348A2A75123}"/>
                    </a:ext>
                  </a:extLst>
                </p:cNvPr>
                <p:cNvSpPr/>
                <p:nvPr/>
              </p:nvSpPr>
              <p:spPr>
                <a:xfrm>
                  <a:off x="630" y="2589"/>
                  <a:ext cx="693" cy="127"/>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sp>
            <p:nvSpPr>
              <p:cNvPr id="59" name="Google Shape;2237;p70">
                <a:extLst>
                  <a:ext uri="{FF2B5EF4-FFF2-40B4-BE49-F238E27FC236}">
                    <a16:creationId xmlns:a16="http://schemas.microsoft.com/office/drawing/2014/main" id="{AF96326C-D5FD-4066-8FCE-CB866DA8732B}"/>
                  </a:ext>
                </a:extLst>
              </p:cNvPr>
              <p:cNvSpPr/>
              <p:nvPr/>
            </p:nvSpPr>
            <p:spPr>
              <a:xfrm>
                <a:off x="4216" y="1360"/>
                <a:ext cx="598" cy="51"/>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60" name="Google Shape;2238;p70">
                <a:extLst>
                  <a:ext uri="{FF2B5EF4-FFF2-40B4-BE49-F238E27FC236}">
                    <a16:creationId xmlns:a16="http://schemas.microsoft.com/office/drawing/2014/main" id="{C69BA79A-5BF4-4215-97B2-A34ACED9756C}"/>
                  </a:ext>
                </a:extLst>
              </p:cNvPr>
              <p:cNvSpPr/>
              <p:nvPr/>
            </p:nvSpPr>
            <p:spPr>
              <a:xfrm>
                <a:off x="4226" y="1656"/>
                <a:ext cx="598" cy="51"/>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nvGrpSpPr>
              <p:cNvPr id="61" name="Google Shape;2239;p70">
                <a:extLst>
                  <a:ext uri="{FF2B5EF4-FFF2-40B4-BE49-F238E27FC236}">
                    <a16:creationId xmlns:a16="http://schemas.microsoft.com/office/drawing/2014/main" id="{3111B927-D419-496E-B76E-201829FC016A}"/>
                  </a:ext>
                </a:extLst>
              </p:cNvPr>
              <p:cNvGrpSpPr/>
              <p:nvPr/>
            </p:nvGrpSpPr>
            <p:grpSpPr>
              <a:xfrm>
                <a:off x="4738" y="1655"/>
                <a:ext cx="576" cy="122"/>
                <a:chOff x="618" y="2594"/>
                <a:chExt cx="718" cy="112"/>
              </a:xfrm>
            </p:grpSpPr>
            <p:sp>
              <p:nvSpPr>
                <p:cNvPr id="77" name="Google Shape;2240;p70">
                  <a:extLst>
                    <a:ext uri="{FF2B5EF4-FFF2-40B4-BE49-F238E27FC236}">
                      <a16:creationId xmlns:a16="http://schemas.microsoft.com/office/drawing/2014/main" id="{6B22120F-9760-4614-AB45-B8F485E296A3}"/>
                    </a:ext>
                  </a:extLst>
                </p:cNvPr>
                <p:cNvSpPr/>
                <p:nvPr/>
              </p:nvSpPr>
              <p:spPr>
                <a:xfrm>
                  <a:off x="618" y="2594"/>
                  <a:ext cx="718" cy="112"/>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78" name="Google Shape;2241;p70">
                  <a:extLst>
                    <a:ext uri="{FF2B5EF4-FFF2-40B4-BE49-F238E27FC236}">
                      <a16:creationId xmlns:a16="http://schemas.microsoft.com/office/drawing/2014/main" id="{EA9B402F-6E4F-4C87-BAA5-2B6837E3C861}"/>
                    </a:ext>
                  </a:extLst>
                </p:cNvPr>
                <p:cNvSpPr/>
                <p:nvPr/>
              </p:nvSpPr>
              <p:spPr>
                <a:xfrm>
                  <a:off x="632" y="2613"/>
                  <a:ext cx="691" cy="75"/>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sp>
            <p:nvSpPr>
              <p:cNvPr id="62" name="Google Shape;2242;p70">
                <a:extLst>
                  <a:ext uri="{FF2B5EF4-FFF2-40B4-BE49-F238E27FC236}">
                    <a16:creationId xmlns:a16="http://schemas.microsoft.com/office/drawing/2014/main" id="{F05BD00E-F163-4C42-A4E6-95AAEF4A5F29}"/>
                  </a:ext>
                </a:extLst>
              </p:cNvPr>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63" name="Google Shape;2243;p70">
                <a:extLst>
                  <a:ext uri="{FF2B5EF4-FFF2-40B4-BE49-F238E27FC236}">
                    <a16:creationId xmlns:a16="http://schemas.microsoft.com/office/drawing/2014/main" id="{9A5C6095-8229-4289-8BE7-E09021B8CF5B}"/>
                  </a:ext>
                </a:extLst>
              </p:cNvPr>
              <p:cNvGrpSpPr/>
              <p:nvPr/>
            </p:nvGrpSpPr>
            <p:grpSpPr>
              <a:xfrm>
                <a:off x="4738" y="1330"/>
                <a:ext cx="555" cy="163"/>
                <a:chOff x="613" y="2571"/>
                <a:chExt cx="691" cy="163"/>
              </a:xfrm>
            </p:grpSpPr>
            <p:sp>
              <p:nvSpPr>
                <p:cNvPr id="75" name="Google Shape;2244;p70">
                  <a:extLst>
                    <a:ext uri="{FF2B5EF4-FFF2-40B4-BE49-F238E27FC236}">
                      <a16:creationId xmlns:a16="http://schemas.microsoft.com/office/drawing/2014/main" id="{5191C9C0-1DB1-4449-B964-384C24BC5787}"/>
                    </a:ext>
                  </a:extLst>
                </p:cNvPr>
                <p:cNvSpPr/>
                <p:nvPr/>
              </p:nvSpPr>
              <p:spPr>
                <a:xfrm>
                  <a:off x="613" y="2571"/>
                  <a:ext cx="691" cy="163"/>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76" name="Google Shape;2245;p70">
                  <a:extLst>
                    <a:ext uri="{FF2B5EF4-FFF2-40B4-BE49-F238E27FC236}">
                      <a16:creationId xmlns:a16="http://schemas.microsoft.com/office/drawing/2014/main" id="{63DDFF82-1D14-45E1-B0B7-5E6F5F2C41C5}"/>
                    </a:ext>
                  </a:extLst>
                </p:cNvPr>
                <p:cNvSpPr/>
                <p:nvPr/>
              </p:nvSpPr>
              <p:spPr>
                <a:xfrm>
                  <a:off x="627" y="2591"/>
                  <a:ext cx="665" cy="122"/>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sp>
            <p:nvSpPr>
              <p:cNvPr id="64" name="Google Shape;2246;p70">
                <a:extLst>
                  <a:ext uri="{FF2B5EF4-FFF2-40B4-BE49-F238E27FC236}">
                    <a16:creationId xmlns:a16="http://schemas.microsoft.com/office/drawing/2014/main" id="{CD404100-C169-4037-86BA-6B7D6B04AAB1}"/>
                  </a:ext>
                </a:extLst>
              </p:cNvPr>
              <p:cNvSpPr/>
              <p:nvPr/>
            </p:nvSpPr>
            <p:spPr>
              <a:xfrm>
                <a:off x="5251" y="434"/>
                <a:ext cx="64"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65" name="Google Shape;2247;p70">
                <a:extLst>
                  <a:ext uri="{FF2B5EF4-FFF2-40B4-BE49-F238E27FC236}">
                    <a16:creationId xmlns:a16="http://schemas.microsoft.com/office/drawing/2014/main" id="{689ACE1B-2C37-4760-933D-46BD7804D5FE}"/>
                  </a:ext>
                </a:extLst>
              </p:cNvPr>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66" name="Google Shape;2248;p70">
                <a:extLst>
                  <a:ext uri="{FF2B5EF4-FFF2-40B4-BE49-F238E27FC236}">
                    <a16:creationId xmlns:a16="http://schemas.microsoft.com/office/drawing/2014/main" id="{BE2697A3-E443-4CC0-9950-8FEDC5F192EC}"/>
                  </a:ext>
                </a:extLst>
              </p:cNvPr>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67" name="Google Shape;2249;p70">
                <a:extLst>
                  <a:ext uri="{FF2B5EF4-FFF2-40B4-BE49-F238E27FC236}">
                    <a16:creationId xmlns:a16="http://schemas.microsoft.com/office/drawing/2014/main" id="{5A5F8660-C24B-4F33-9FAB-342B7007AA46}"/>
                  </a:ext>
                </a:extLst>
              </p:cNvPr>
              <p:cNvSpPr/>
              <p:nvPr/>
            </p:nvSpPr>
            <p:spPr>
              <a:xfrm>
                <a:off x="5518" y="2612"/>
                <a:ext cx="43" cy="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68" name="Google Shape;2250;p70">
                <a:extLst>
                  <a:ext uri="{FF2B5EF4-FFF2-40B4-BE49-F238E27FC236}">
                    <a16:creationId xmlns:a16="http://schemas.microsoft.com/office/drawing/2014/main" id="{461558EE-8E9A-40FB-BDCC-32D0BE7CB7C1}"/>
                  </a:ext>
                </a:extLst>
              </p:cNvPr>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69" name="Google Shape;2251;p70">
                <a:extLst>
                  <a:ext uri="{FF2B5EF4-FFF2-40B4-BE49-F238E27FC236}">
                    <a16:creationId xmlns:a16="http://schemas.microsoft.com/office/drawing/2014/main" id="{9EFD5584-DF9D-4875-BEE1-429A94320670}"/>
                  </a:ext>
                </a:extLst>
              </p:cNvPr>
              <p:cNvSpPr/>
              <p:nvPr/>
            </p:nvSpPr>
            <p:spPr>
              <a:xfrm>
                <a:off x="4141" y="2684"/>
                <a:ext cx="1195" cy="143"/>
              </a:xfrm>
              <a:prstGeom prst="roundRect">
                <a:avLst>
                  <a:gd name="adj" fmla="val 50000"/>
                </a:avLst>
              </a:prstGeom>
              <a:solidFill>
                <a:srgbClr val="DDDDDD"/>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70" name="Google Shape;2252;p70">
                <a:extLst>
                  <a:ext uri="{FF2B5EF4-FFF2-40B4-BE49-F238E27FC236}">
                    <a16:creationId xmlns:a16="http://schemas.microsoft.com/office/drawing/2014/main" id="{FCA062DD-9250-4652-8F46-EBCFFC2B4CE4}"/>
                  </a:ext>
                </a:extLst>
              </p:cNvPr>
              <p:cNvSpPr/>
              <p:nvPr/>
            </p:nvSpPr>
            <p:spPr>
              <a:xfrm>
                <a:off x="4205" y="2714"/>
                <a:ext cx="1067" cy="81"/>
              </a:xfrm>
              <a:prstGeom prst="roundRect">
                <a:avLst>
                  <a:gd name="adj" fmla="val 50000"/>
                </a:avLst>
              </a:prstGeom>
              <a:gradFill>
                <a:gsLst>
                  <a:gs pos="0">
                    <a:schemeClr val="dk2"/>
                  </a:gs>
                  <a:gs pos="100000">
                    <a:schemeClr val="lt2"/>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71" name="Google Shape;2253;p70">
                <a:extLst>
                  <a:ext uri="{FF2B5EF4-FFF2-40B4-BE49-F238E27FC236}">
                    <a16:creationId xmlns:a16="http://schemas.microsoft.com/office/drawing/2014/main" id="{90B11114-EA96-4F9E-9FBF-7E3EE64F2EC4}"/>
                  </a:ext>
                </a:extLst>
              </p:cNvPr>
              <p:cNvSpPr/>
              <p:nvPr/>
            </p:nvSpPr>
            <p:spPr>
              <a:xfrm>
                <a:off x="4312" y="2389"/>
                <a:ext cx="149"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72" name="Google Shape;2254;p70">
                <a:extLst>
                  <a:ext uri="{FF2B5EF4-FFF2-40B4-BE49-F238E27FC236}">
                    <a16:creationId xmlns:a16="http://schemas.microsoft.com/office/drawing/2014/main" id="{B2B45F55-8FB5-4CC0-A01E-AE6FE90984E8}"/>
                  </a:ext>
                </a:extLst>
              </p:cNvPr>
              <p:cNvSpPr/>
              <p:nvPr/>
            </p:nvSpPr>
            <p:spPr>
              <a:xfrm>
                <a:off x="4482" y="2389"/>
                <a:ext cx="160" cy="143"/>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i="0">
                  <a:solidFill>
                    <a:srgbClr val="FF0000"/>
                  </a:solidFill>
                  <a:latin typeface="Arial"/>
                  <a:ea typeface="Arial"/>
                  <a:cs typeface="Arial"/>
                  <a:sym typeface="Arial"/>
                </a:endParaRPr>
              </a:p>
            </p:txBody>
          </p:sp>
          <p:sp>
            <p:nvSpPr>
              <p:cNvPr id="73" name="Google Shape;2255;p70">
                <a:extLst>
                  <a:ext uri="{FF2B5EF4-FFF2-40B4-BE49-F238E27FC236}">
                    <a16:creationId xmlns:a16="http://schemas.microsoft.com/office/drawing/2014/main" id="{B16ADBCA-D22A-46E4-8C7E-C1490CFDB2B6}"/>
                  </a:ext>
                </a:extLst>
              </p:cNvPr>
              <p:cNvSpPr/>
              <p:nvPr/>
            </p:nvSpPr>
            <p:spPr>
              <a:xfrm>
                <a:off x="4664" y="2378"/>
                <a:ext cx="149"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74" name="Google Shape;2256;p70">
                <a:extLst>
                  <a:ext uri="{FF2B5EF4-FFF2-40B4-BE49-F238E27FC236}">
                    <a16:creationId xmlns:a16="http://schemas.microsoft.com/office/drawing/2014/main" id="{2D7C480F-4955-436E-9CE4-EE52E9E865B7}"/>
                  </a:ext>
                </a:extLst>
              </p:cNvPr>
              <p:cNvSpPr/>
              <p:nvPr/>
            </p:nvSpPr>
            <p:spPr>
              <a:xfrm>
                <a:off x="5059" y="1839"/>
                <a:ext cx="85" cy="763"/>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grpSp>
    </p:spTree>
    <p:extLst>
      <p:ext uri="{BB962C8B-B14F-4D97-AF65-F5344CB8AC3E}">
        <p14:creationId xmlns:p14="http://schemas.microsoft.com/office/powerpoint/2010/main" val="30754482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114"/>
        <p:cNvGrpSpPr/>
        <p:nvPr/>
      </p:nvGrpSpPr>
      <p:grpSpPr>
        <a:xfrm>
          <a:off x="0" y="0"/>
          <a:ext cx="0" cy="0"/>
          <a:chOff x="0" y="0"/>
          <a:chExt cx="0" cy="0"/>
        </a:xfrm>
      </p:grpSpPr>
      <p:grpSp>
        <p:nvGrpSpPr>
          <p:cNvPr id="2115" name="Google Shape;2115;p70"/>
          <p:cNvGrpSpPr/>
          <p:nvPr/>
        </p:nvGrpSpPr>
        <p:grpSpPr>
          <a:xfrm>
            <a:off x="431800" y="1570038"/>
            <a:ext cx="4313238" cy="2789237"/>
            <a:chOff x="603606" y="1821224"/>
            <a:chExt cx="7473718" cy="4320390"/>
          </a:xfrm>
        </p:grpSpPr>
        <p:sp>
          <p:nvSpPr>
            <p:cNvPr id="2116" name="Google Shape;2116;p70"/>
            <p:cNvSpPr/>
            <p:nvPr/>
          </p:nvSpPr>
          <p:spPr>
            <a:xfrm rot="5400000">
              <a:off x="2180270" y="244560"/>
              <a:ext cx="4320390" cy="7473718"/>
            </a:xfrm>
            <a:custGeom>
              <a:avLst/>
              <a:gdLst/>
              <a:ahLst/>
              <a:cxnLst/>
              <a:rect l="l" t="t" r="r" b="b"/>
              <a:pathLst>
                <a:path w="10000" h="9831" extrusionOk="0">
                  <a:moveTo>
                    <a:pt x="3018" y="119"/>
                  </a:moveTo>
                  <a:cubicBezTo>
                    <a:pt x="2111" y="198"/>
                    <a:pt x="1047" y="-39"/>
                    <a:pt x="545" y="518"/>
                  </a:cubicBezTo>
                  <a:cubicBezTo>
                    <a:pt x="43" y="1076"/>
                    <a:pt x="40" y="2518"/>
                    <a:pt x="8" y="3464"/>
                  </a:cubicBezTo>
                  <a:cubicBezTo>
                    <a:pt x="-24" y="4411"/>
                    <a:pt x="32" y="5681"/>
                    <a:pt x="354" y="6198"/>
                  </a:cubicBezTo>
                  <a:cubicBezTo>
                    <a:pt x="677" y="6715"/>
                    <a:pt x="1127" y="6126"/>
                    <a:pt x="1947" y="6568"/>
                  </a:cubicBezTo>
                  <a:cubicBezTo>
                    <a:pt x="2769" y="7010"/>
                    <a:pt x="4247" y="8310"/>
                    <a:pt x="5285" y="8849"/>
                  </a:cubicBezTo>
                  <a:cubicBezTo>
                    <a:pt x="6321" y="9388"/>
                    <a:pt x="7408" y="9963"/>
                    <a:pt x="8172" y="9805"/>
                  </a:cubicBezTo>
                  <a:cubicBezTo>
                    <a:pt x="8934" y="9645"/>
                    <a:pt x="9588" y="8930"/>
                    <a:pt x="9864" y="7895"/>
                  </a:cubicBezTo>
                  <a:cubicBezTo>
                    <a:pt x="10140" y="6857"/>
                    <a:pt x="9927" y="4774"/>
                    <a:pt x="9830" y="3590"/>
                  </a:cubicBezTo>
                  <a:cubicBezTo>
                    <a:pt x="9733" y="2406"/>
                    <a:pt x="10004" y="1276"/>
                    <a:pt x="9282" y="788"/>
                  </a:cubicBezTo>
                  <a:cubicBezTo>
                    <a:pt x="8561" y="302"/>
                    <a:pt x="7028" y="160"/>
                    <a:pt x="5984" y="49"/>
                  </a:cubicBezTo>
                  <a:cubicBezTo>
                    <a:pt x="4940" y="-62"/>
                    <a:pt x="3924" y="41"/>
                    <a:pt x="3018" y="119"/>
                  </a:cubicBezTo>
                  <a:close/>
                </a:path>
              </a:pathLst>
            </a:custGeom>
            <a:solidFill>
              <a:srgbClr val="00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2117" name="Google Shape;2117;p70"/>
            <p:cNvCxnSpPr/>
            <p:nvPr/>
          </p:nvCxnSpPr>
          <p:spPr>
            <a:xfrm flipH="1">
              <a:off x="2152264" y="3387580"/>
              <a:ext cx="2046539" cy="1416360"/>
            </a:xfrm>
            <a:prstGeom prst="straightConnector1">
              <a:avLst/>
            </a:prstGeom>
            <a:noFill/>
            <a:ln w="9525" cap="flat" cmpd="sng">
              <a:solidFill>
                <a:schemeClr val="dk1"/>
              </a:solidFill>
              <a:prstDash val="solid"/>
              <a:round/>
              <a:headEnd type="none" w="med" len="med"/>
              <a:tailEnd type="none" w="med" len="med"/>
            </a:ln>
          </p:spPr>
        </p:cxnSp>
        <p:cxnSp>
          <p:nvCxnSpPr>
            <p:cNvPr id="2118" name="Google Shape;2118;p70"/>
            <p:cNvCxnSpPr/>
            <p:nvPr/>
          </p:nvCxnSpPr>
          <p:spPr>
            <a:xfrm>
              <a:off x="4391354" y="3375286"/>
              <a:ext cx="0" cy="1465540"/>
            </a:xfrm>
            <a:prstGeom prst="straightConnector1">
              <a:avLst/>
            </a:prstGeom>
            <a:noFill/>
            <a:ln w="9525" cap="flat" cmpd="sng">
              <a:solidFill>
                <a:schemeClr val="dk1"/>
              </a:solidFill>
              <a:prstDash val="solid"/>
              <a:round/>
              <a:headEnd type="none" w="med" len="med"/>
              <a:tailEnd type="none" w="med" len="med"/>
            </a:ln>
          </p:spPr>
        </p:cxnSp>
        <p:cxnSp>
          <p:nvCxnSpPr>
            <p:cNvPr id="2119" name="Google Shape;2119;p70"/>
            <p:cNvCxnSpPr/>
            <p:nvPr/>
          </p:nvCxnSpPr>
          <p:spPr>
            <a:xfrm rot="10800000">
              <a:off x="4583905" y="3308893"/>
              <a:ext cx="1842985" cy="1622913"/>
            </a:xfrm>
            <a:prstGeom prst="straightConnector1">
              <a:avLst/>
            </a:prstGeom>
            <a:noFill/>
            <a:ln w="9525" cap="flat" cmpd="sng">
              <a:solidFill>
                <a:schemeClr val="dk1"/>
              </a:solidFill>
              <a:prstDash val="solid"/>
              <a:round/>
              <a:headEnd type="none" w="med" len="med"/>
              <a:tailEnd type="none" w="med" len="med"/>
            </a:ln>
          </p:spPr>
        </p:cxnSp>
        <p:cxnSp>
          <p:nvCxnSpPr>
            <p:cNvPr id="2120" name="Google Shape;2120;p70"/>
            <p:cNvCxnSpPr/>
            <p:nvPr/>
          </p:nvCxnSpPr>
          <p:spPr>
            <a:xfrm rot="10800000" flipH="1">
              <a:off x="4688432" y="2691695"/>
              <a:ext cx="1224071" cy="425399"/>
            </a:xfrm>
            <a:prstGeom prst="straightConnector1">
              <a:avLst/>
            </a:prstGeom>
            <a:noFill/>
            <a:ln w="9525" cap="flat" cmpd="sng">
              <a:solidFill>
                <a:schemeClr val="dk1"/>
              </a:solidFill>
              <a:prstDash val="solid"/>
              <a:round/>
              <a:headEnd type="none" w="med" len="med"/>
              <a:tailEnd type="none" w="med" len="med"/>
            </a:ln>
          </p:spPr>
        </p:cxnSp>
        <p:cxnSp>
          <p:nvCxnSpPr>
            <p:cNvPr id="2121" name="Google Shape;2121;p70"/>
            <p:cNvCxnSpPr/>
            <p:nvPr/>
          </p:nvCxnSpPr>
          <p:spPr>
            <a:xfrm rot="10800000" flipH="1">
              <a:off x="4482127" y="2369571"/>
              <a:ext cx="668427" cy="759819"/>
            </a:xfrm>
            <a:prstGeom prst="straightConnector1">
              <a:avLst/>
            </a:prstGeom>
            <a:noFill/>
            <a:ln w="9525" cap="flat" cmpd="sng">
              <a:solidFill>
                <a:schemeClr val="dk1"/>
              </a:solidFill>
              <a:prstDash val="solid"/>
              <a:round/>
              <a:headEnd type="none" w="med" len="med"/>
              <a:tailEnd type="none" w="med" len="med"/>
            </a:ln>
          </p:spPr>
        </p:cxnSp>
        <p:cxnSp>
          <p:nvCxnSpPr>
            <p:cNvPr id="2122" name="Google Shape;2122;p70"/>
            <p:cNvCxnSpPr/>
            <p:nvPr/>
          </p:nvCxnSpPr>
          <p:spPr>
            <a:xfrm>
              <a:off x="3387339" y="2524486"/>
              <a:ext cx="863727" cy="644247"/>
            </a:xfrm>
            <a:prstGeom prst="straightConnector1">
              <a:avLst/>
            </a:prstGeom>
            <a:noFill/>
            <a:ln w="9525" cap="flat" cmpd="sng">
              <a:solidFill>
                <a:schemeClr val="dk1"/>
              </a:solidFill>
              <a:prstDash val="solid"/>
              <a:round/>
              <a:headEnd type="none" w="med" len="med"/>
              <a:tailEnd type="none" w="med" len="med"/>
            </a:ln>
          </p:spPr>
        </p:cxnSp>
        <p:cxnSp>
          <p:nvCxnSpPr>
            <p:cNvPr id="2123" name="Google Shape;2123;p70"/>
            <p:cNvCxnSpPr/>
            <p:nvPr/>
          </p:nvCxnSpPr>
          <p:spPr>
            <a:xfrm rot="10800000">
              <a:off x="1995472" y="2421210"/>
              <a:ext cx="849975" cy="0"/>
            </a:xfrm>
            <a:prstGeom prst="straightConnector1">
              <a:avLst/>
            </a:prstGeom>
            <a:noFill/>
            <a:ln w="9525" cap="flat" cmpd="sng">
              <a:solidFill>
                <a:schemeClr val="dk1"/>
              </a:solidFill>
              <a:prstDash val="solid"/>
              <a:round/>
              <a:headEnd type="none" w="med" len="med"/>
              <a:tailEnd type="none" w="med" len="med"/>
            </a:ln>
          </p:spPr>
        </p:cxnSp>
        <p:cxnSp>
          <p:nvCxnSpPr>
            <p:cNvPr id="2124" name="Google Shape;2124;p70"/>
            <p:cNvCxnSpPr/>
            <p:nvPr/>
          </p:nvCxnSpPr>
          <p:spPr>
            <a:xfrm rot="10800000">
              <a:off x="1464583" y="4754761"/>
              <a:ext cx="555646" cy="0"/>
            </a:xfrm>
            <a:prstGeom prst="straightConnector1">
              <a:avLst/>
            </a:prstGeom>
            <a:noFill/>
            <a:ln w="9525" cap="flat" cmpd="sng">
              <a:solidFill>
                <a:schemeClr val="dk1"/>
              </a:solidFill>
              <a:prstDash val="solid"/>
              <a:round/>
              <a:headEnd type="none" w="med" len="med"/>
              <a:tailEnd type="none" w="med" len="med"/>
            </a:ln>
          </p:spPr>
        </p:cxnSp>
        <p:cxnSp>
          <p:nvCxnSpPr>
            <p:cNvPr id="2125" name="Google Shape;2125;p70"/>
            <p:cNvCxnSpPr/>
            <p:nvPr/>
          </p:nvCxnSpPr>
          <p:spPr>
            <a:xfrm flipH="1">
              <a:off x="1852435" y="4801482"/>
              <a:ext cx="272323" cy="314747"/>
            </a:xfrm>
            <a:prstGeom prst="straightConnector1">
              <a:avLst/>
            </a:prstGeom>
            <a:noFill/>
            <a:ln w="9525" cap="flat" cmpd="sng">
              <a:solidFill>
                <a:schemeClr val="dk1"/>
              </a:solidFill>
              <a:prstDash val="solid"/>
              <a:round/>
              <a:headEnd type="none" w="med" len="med"/>
              <a:tailEnd type="none" w="med" len="med"/>
            </a:ln>
          </p:spPr>
        </p:cxnSp>
        <p:cxnSp>
          <p:nvCxnSpPr>
            <p:cNvPr id="2126" name="Google Shape;2126;p70"/>
            <p:cNvCxnSpPr/>
            <p:nvPr/>
          </p:nvCxnSpPr>
          <p:spPr>
            <a:xfrm>
              <a:off x="2270545" y="4830990"/>
              <a:ext cx="74270" cy="295075"/>
            </a:xfrm>
            <a:prstGeom prst="straightConnector1">
              <a:avLst/>
            </a:prstGeom>
            <a:noFill/>
            <a:ln w="9525" cap="flat" cmpd="sng">
              <a:solidFill>
                <a:schemeClr val="dk1"/>
              </a:solidFill>
              <a:prstDash val="solid"/>
              <a:round/>
              <a:headEnd type="none" w="med" len="med"/>
              <a:tailEnd type="none" w="med" len="med"/>
            </a:ln>
          </p:spPr>
        </p:cxnSp>
        <p:grpSp>
          <p:nvGrpSpPr>
            <p:cNvPr id="2127" name="Google Shape;2127;p70"/>
            <p:cNvGrpSpPr/>
            <p:nvPr/>
          </p:nvGrpSpPr>
          <p:grpSpPr>
            <a:xfrm>
              <a:off x="1009737" y="4558335"/>
              <a:ext cx="568960" cy="481140"/>
              <a:chOff x="-44" y="1473"/>
              <a:chExt cx="981" cy="1105"/>
            </a:xfrm>
          </p:grpSpPr>
          <p:pic>
            <p:nvPicPr>
              <p:cNvPr id="2128" name="Google Shape;2128;p7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129" name="Google Shape;2129;p7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130" name="Google Shape;2130;p70"/>
            <p:cNvGrpSpPr/>
            <p:nvPr/>
          </p:nvGrpSpPr>
          <p:grpSpPr>
            <a:xfrm>
              <a:off x="1416137" y="5015535"/>
              <a:ext cx="568960" cy="481140"/>
              <a:chOff x="-44" y="1473"/>
              <a:chExt cx="981" cy="1105"/>
            </a:xfrm>
          </p:grpSpPr>
          <p:pic>
            <p:nvPicPr>
              <p:cNvPr id="2131" name="Google Shape;2131;p7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132" name="Google Shape;2132;p7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133" name="Google Shape;2133;p70"/>
            <p:cNvGrpSpPr/>
            <p:nvPr/>
          </p:nvGrpSpPr>
          <p:grpSpPr>
            <a:xfrm>
              <a:off x="1944457" y="5046015"/>
              <a:ext cx="568960" cy="481140"/>
              <a:chOff x="-44" y="1473"/>
              <a:chExt cx="981" cy="1105"/>
            </a:xfrm>
          </p:grpSpPr>
          <p:pic>
            <p:nvPicPr>
              <p:cNvPr id="2134" name="Google Shape;2134;p7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135" name="Google Shape;2135;p7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cxnSp>
          <p:nvCxnSpPr>
            <p:cNvPr id="2136" name="Google Shape;2136;p70"/>
            <p:cNvCxnSpPr/>
            <p:nvPr/>
          </p:nvCxnSpPr>
          <p:spPr>
            <a:xfrm>
              <a:off x="2490603" y="4762139"/>
              <a:ext cx="379600" cy="304911"/>
            </a:xfrm>
            <a:prstGeom prst="straightConnector1">
              <a:avLst/>
            </a:prstGeom>
            <a:noFill/>
            <a:ln w="9525" cap="flat" cmpd="sng">
              <a:solidFill>
                <a:schemeClr val="dk1"/>
              </a:solidFill>
              <a:prstDash val="solid"/>
              <a:round/>
              <a:headEnd type="none" w="med" len="med"/>
              <a:tailEnd type="none" w="med" len="med"/>
            </a:ln>
          </p:spPr>
        </p:cxnSp>
        <p:cxnSp>
          <p:nvCxnSpPr>
            <p:cNvPr id="2137" name="Google Shape;2137;p70"/>
            <p:cNvCxnSpPr/>
            <p:nvPr/>
          </p:nvCxnSpPr>
          <p:spPr>
            <a:xfrm flipH="1">
              <a:off x="2721663" y="5256389"/>
              <a:ext cx="121032" cy="292617"/>
            </a:xfrm>
            <a:prstGeom prst="straightConnector1">
              <a:avLst/>
            </a:prstGeom>
            <a:noFill/>
            <a:ln w="9525" cap="flat" cmpd="sng">
              <a:solidFill>
                <a:schemeClr val="dk1"/>
              </a:solidFill>
              <a:prstDash val="solid"/>
              <a:round/>
              <a:headEnd type="none" w="med" len="med"/>
              <a:tailEnd type="none" w="med" len="med"/>
            </a:ln>
          </p:spPr>
        </p:cxnSp>
        <p:cxnSp>
          <p:nvCxnSpPr>
            <p:cNvPr id="2138" name="Google Shape;2138;p70"/>
            <p:cNvCxnSpPr/>
            <p:nvPr/>
          </p:nvCxnSpPr>
          <p:spPr>
            <a:xfrm>
              <a:off x="3128771" y="5266225"/>
              <a:ext cx="71519" cy="295075"/>
            </a:xfrm>
            <a:prstGeom prst="straightConnector1">
              <a:avLst/>
            </a:prstGeom>
            <a:noFill/>
            <a:ln w="9525" cap="flat" cmpd="sng">
              <a:solidFill>
                <a:schemeClr val="dk1"/>
              </a:solidFill>
              <a:prstDash val="solid"/>
              <a:round/>
              <a:headEnd type="none" w="med" len="med"/>
              <a:tailEnd type="none" w="med" len="med"/>
            </a:ln>
          </p:spPr>
        </p:cxnSp>
        <p:cxnSp>
          <p:nvCxnSpPr>
            <p:cNvPr id="2139" name="Google Shape;2139;p70"/>
            <p:cNvCxnSpPr/>
            <p:nvPr/>
          </p:nvCxnSpPr>
          <p:spPr>
            <a:xfrm rot="10800000">
              <a:off x="3024243" y="5148195"/>
              <a:ext cx="555646" cy="0"/>
            </a:xfrm>
            <a:prstGeom prst="straightConnector1">
              <a:avLst/>
            </a:prstGeom>
            <a:noFill/>
            <a:ln w="9525" cap="flat" cmpd="sng">
              <a:solidFill>
                <a:schemeClr val="dk1"/>
              </a:solidFill>
              <a:prstDash val="solid"/>
              <a:round/>
              <a:headEnd type="none" w="med" len="med"/>
              <a:tailEnd type="none" w="med" len="med"/>
            </a:ln>
          </p:spPr>
        </p:cxnSp>
        <p:grpSp>
          <p:nvGrpSpPr>
            <p:cNvPr id="2140" name="Google Shape;2140;p70"/>
            <p:cNvGrpSpPr/>
            <p:nvPr/>
          </p:nvGrpSpPr>
          <p:grpSpPr>
            <a:xfrm>
              <a:off x="2349105" y="5419133"/>
              <a:ext cx="568960" cy="481140"/>
              <a:chOff x="-44" y="1473"/>
              <a:chExt cx="981" cy="1105"/>
            </a:xfrm>
          </p:grpSpPr>
          <p:pic>
            <p:nvPicPr>
              <p:cNvPr id="2141" name="Google Shape;2141;p7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142" name="Google Shape;2142;p7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143" name="Google Shape;2143;p70"/>
            <p:cNvGrpSpPr/>
            <p:nvPr/>
          </p:nvGrpSpPr>
          <p:grpSpPr>
            <a:xfrm>
              <a:off x="2806305" y="5487451"/>
              <a:ext cx="568960" cy="481140"/>
              <a:chOff x="-44" y="1473"/>
              <a:chExt cx="981" cy="1105"/>
            </a:xfrm>
          </p:grpSpPr>
          <p:pic>
            <p:nvPicPr>
              <p:cNvPr id="2144" name="Google Shape;2144;p7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145" name="Google Shape;2145;p7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pic>
          <p:nvPicPr>
            <p:cNvPr id="2146" name="Google Shape;2146;p70"/>
            <p:cNvPicPr preferRelativeResize="0"/>
            <p:nvPr/>
          </p:nvPicPr>
          <p:blipFill rotWithShape="1">
            <a:blip r:embed="rId4">
              <a:alphaModFix/>
            </a:blip>
            <a:srcRect/>
            <a:stretch/>
          </p:blipFill>
          <p:spPr>
            <a:xfrm>
              <a:off x="1896446" y="4602306"/>
              <a:ext cx="676678" cy="302453"/>
            </a:xfrm>
            <a:prstGeom prst="rect">
              <a:avLst/>
            </a:prstGeom>
            <a:noFill/>
            <a:ln>
              <a:noFill/>
            </a:ln>
          </p:spPr>
        </p:pic>
        <p:pic>
          <p:nvPicPr>
            <p:cNvPr id="2147" name="Google Shape;2147;p70"/>
            <p:cNvPicPr preferRelativeResize="0"/>
            <p:nvPr/>
          </p:nvPicPr>
          <p:blipFill rotWithShape="1">
            <a:blip r:embed="rId4">
              <a:alphaModFix/>
            </a:blip>
            <a:srcRect/>
            <a:stretch/>
          </p:blipFill>
          <p:spPr>
            <a:xfrm>
              <a:off x="2647395" y="5017871"/>
              <a:ext cx="679428" cy="299993"/>
            </a:xfrm>
            <a:prstGeom prst="rect">
              <a:avLst/>
            </a:prstGeom>
            <a:noFill/>
            <a:ln>
              <a:noFill/>
            </a:ln>
          </p:spPr>
        </p:pic>
        <p:grpSp>
          <p:nvGrpSpPr>
            <p:cNvPr id="2148" name="Google Shape;2148;p70"/>
            <p:cNvGrpSpPr/>
            <p:nvPr/>
          </p:nvGrpSpPr>
          <p:grpSpPr>
            <a:xfrm>
              <a:off x="3231974" y="4946169"/>
              <a:ext cx="568960" cy="481140"/>
              <a:chOff x="-44" y="1473"/>
              <a:chExt cx="981" cy="1105"/>
            </a:xfrm>
          </p:grpSpPr>
          <p:pic>
            <p:nvPicPr>
              <p:cNvPr id="2149" name="Google Shape;2149;p7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150" name="Google Shape;2150;p7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cxnSp>
          <p:nvCxnSpPr>
            <p:cNvPr id="2151" name="Google Shape;2151;p70"/>
            <p:cNvCxnSpPr/>
            <p:nvPr/>
          </p:nvCxnSpPr>
          <p:spPr>
            <a:xfrm rot="10800000">
              <a:off x="5684194" y="5022788"/>
              <a:ext cx="555646" cy="0"/>
            </a:xfrm>
            <a:prstGeom prst="straightConnector1">
              <a:avLst/>
            </a:prstGeom>
            <a:noFill/>
            <a:ln w="9525" cap="flat" cmpd="sng">
              <a:solidFill>
                <a:schemeClr val="dk1"/>
              </a:solidFill>
              <a:prstDash val="solid"/>
              <a:round/>
              <a:headEnd type="none" w="med" len="med"/>
              <a:tailEnd type="none" w="med" len="med"/>
            </a:ln>
          </p:spPr>
        </p:cxnSp>
        <p:cxnSp>
          <p:nvCxnSpPr>
            <p:cNvPr id="2152" name="Google Shape;2152;p70"/>
            <p:cNvCxnSpPr/>
            <p:nvPr/>
          </p:nvCxnSpPr>
          <p:spPr>
            <a:xfrm flipH="1">
              <a:off x="6072045" y="5069508"/>
              <a:ext cx="272323" cy="314747"/>
            </a:xfrm>
            <a:prstGeom prst="straightConnector1">
              <a:avLst/>
            </a:prstGeom>
            <a:noFill/>
            <a:ln w="9525" cap="flat" cmpd="sng">
              <a:solidFill>
                <a:schemeClr val="dk1"/>
              </a:solidFill>
              <a:prstDash val="solid"/>
              <a:round/>
              <a:headEnd type="none" w="med" len="med"/>
              <a:tailEnd type="none" w="med" len="med"/>
            </a:ln>
          </p:spPr>
        </p:cxnSp>
        <p:cxnSp>
          <p:nvCxnSpPr>
            <p:cNvPr id="2153" name="Google Shape;2153;p70"/>
            <p:cNvCxnSpPr/>
            <p:nvPr/>
          </p:nvCxnSpPr>
          <p:spPr>
            <a:xfrm>
              <a:off x="6490155" y="5099015"/>
              <a:ext cx="74270" cy="295075"/>
            </a:xfrm>
            <a:prstGeom prst="straightConnector1">
              <a:avLst/>
            </a:prstGeom>
            <a:noFill/>
            <a:ln w="9525" cap="flat" cmpd="sng">
              <a:solidFill>
                <a:schemeClr val="dk1"/>
              </a:solidFill>
              <a:prstDash val="solid"/>
              <a:round/>
              <a:headEnd type="none" w="med" len="med"/>
              <a:tailEnd type="none" w="med" len="med"/>
            </a:ln>
          </p:spPr>
        </p:cxnSp>
        <p:grpSp>
          <p:nvGrpSpPr>
            <p:cNvPr id="2154" name="Google Shape;2154;p70"/>
            <p:cNvGrpSpPr/>
            <p:nvPr/>
          </p:nvGrpSpPr>
          <p:grpSpPr>
            <a:xfrm>
              <a:off x="5376787" y="4836859"/>
              <a:ext cx="568960" cy="481140"/>
              <a:chOff x="-44" y="1473"/>
              <a:chExt cx="981" cy="1105"/>
            </a:xfrm>
          </p:grpSpPr>
          <p:pic>
            <p:nvPicPr>
              <p:cNvPr id="2155" name="Google Shape;2155;p7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156" name="Google Shape;2156;p7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157" name="Google Shape;2157;p70"/>
            <p:cNvGrpSpPr/>
            <p:nvPr/>
          </p:nvGrpSpPr>
          <p:grpSpPr>
            <a:xfrm>
              <a:off x="5636042" y="5283549"/>
              <a:ext cx="568960" cy="481140"/>
              <a:chOff x="-44" y="1473"/>
              <a:chExt cx="981" cy="1105"/>
            </a:xfrm>
          </p:grpSpPr>
          <p:pic>
            <p:nvPicPr>
              <p:cNvPr id="2158" name="Google Shape;2158;p7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159" name="Google Shape;2159;p7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160" name="Google Shape;2160;p70"/>
            <p:cNvGrpSpPr/>
            <p:nvPr/>
          </p:nvGrpSpPr>
          <p:grpSpPr>
            <a:xfrm>
              <a:off x="6164362" y="5314029"/>
              <a:ext cx="568960" cy="481140"/>
              <a:chOff x="-44" y="1473"/>
              <a:chExt cx="981" cy="1105"/>
            </a:xfrm>
          </p:grpSpPr>
          <p:pic>
            <p:nvPicPr>
              <p:cNvPr id="2161" name="Google Shape;2161;p7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162" name="Google Shape;2162;p7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cxnSp>
          <p:nvCxnSpPr>
            <p:cNvPr id="2163" name="Google Shape;2163;p70"/>
            <p:cNvCxnSpPr/>
            <p:nvPr/>
          </p:nvCxnSpPr>
          <p:spPr>
            <a:xfrm rot="10800000">
              <a:off x="4660925" y="5069508"/>
              <a:ext cx="605159" cy="312289"/>
            </a:xfrm>
            <a:prstGeom prst="straightConnector1">
              <a:avLst/>
            </a:prstGeom>
            <a:noFill/>
            <a:ln w="9525" cap="flat" cmpd="sng">
              <a:solidFill>
                <a:schemeClr val="dk1"/>
              </a:solidFill>
              <a:prstDash val="solid"/>
              <a:round/>
              <a:headEnd type="none" w="med" len="med"/>
              <a:tailEnd type="none" w="med" len="med"/>
            </a:ln>
          </p:spPr>
        </p:cxnSp>
        <p:cxnSp>
          <p:nvCxnSpPr>
            <p:cNvPr id="2164" name="Google Shape;2164;p70"/>
            <p:cNvCxnSpPr/>
            <p:nvPr/>
          </p:nvCxnSpPr>
          <p:spPr>
            <a:xfrm flipH="1">
              <a:off x="4196052" y="5022788"/>
              <a:ext cx="272323" cy="314747"/>
            </a:xfrm>
            <a:prstGeom prst="straightConnector1">
              <a:avLst/>
            </a:prstGeom>
            <a:noFill/>
            <a:ln w="9525" cap="flat" cmpd="sng">
              <a:solidFill>
                <a:schemeClr val="dk1"/>
              </a:solidFill>
              <a:prstDash val="solid"/>
              <a:round/>
              <a:headEnd type="none" w="med" len="med"/>
              <a:tailEnd type="none" w="med" len="med"/>
            </a:ln>
          </p:spPr>
        </p:cxnSp>
        <p:cxnSp>
          <p:nvCxnSpPr>
            <p:cNvPr id="2165" name="Google Shape;2165;p70"/>
            <p:cNvCxnSpPr/>
            <p:nvPr/>
          </p:nvCxnSpPr>
          <p:spPr>
            <a:xfrm>
              <a:off x="4614162" y="5052296"/>
              <a:ext cx="74270" cy="295075"/>
            </a:xfrm>
            <a:prstGeom prst="straightConnector1">
              <a:avLst/>
            </a:prstGeom>
            <a:noFill/>
            <a:ln w="9525" cap="flat" cmpd="sng">
              <a:solidFill>
                <a:schemeClr val="dk1"/>
              </a:solidFill>
              <a:prstDash val="solid"/>
              <a:round/>
              <a:headEnd type="none" w="med" len="med"/>
              <a:tailEnd type="none" w="med" len="med"/>
            </a:ln>
          </p:spPr>
        </p:cxnSp>
        <p:grpSp>
          <p:nvGrpSpPr>
            <p:cNvPr id="2166" name="Google Shape;2166;p70"/>
            <p:cNvGrpSpPr/>
            <p:nvPr/>
          </p:nvGrpSpPr>
          <p:grpSpPr>
            <a:xfrm>
              <a:off x="4803973" y="5230996"/>
              <a:ext cx="568960" cy="481140"/>
              <a:chOff x="-44" y="1473"/>
              <a:chExt cx="981" cy="1105"/>
            </a:xfrm>
          </p:grpSpPr>
          <p:pic>
            <p:nvPicPr>
              <p:cNvPr id="2167" name="Google Shape;2167;p7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168" name="Google Shape;2168;p7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169" name="Google Shape;2169;p70"/>
            <p:cNvGrpSpPr/>
            <p:nvPr/>
          </p:nvGrpSpPr>
          <p:grpSpPr>
            <a:xfrm>
              <a:off x="3759945" y="5236252"/>
              <a:ext cx="568960" cy="481140"/>
              <a:chOff x="-44" y="1473"/>
              <a:chExt cx="981" cy="1105"/>
            </a:xfrm>
          </p:grpSpPr>
          <p:pic>
            <p:nvPicPr>
              <p:cNvPr id="2170" name="Google Shape;2170;p7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171" name="Google Shape;2171;p7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172" name="Google Shape;2172;p70"/>
            <p:cNvGrpSpPr/>
            <p:nvPr/>
          </p:nvGrpSpPr>
          <p:grpSpPr>
            <a:xfrm>
              <a:off x="4288265" y="5266732"/>
              <a:ext cx="568960" cy="481140"/>
              <a:chOff x="-44" y="1473"/>
              <a:chExt cx="981" cy="1105"/>
            </a:xfrm>
          </p:grpSpPr>
          <p:pic>
            <p:nvPicPr>
              <p:cNvPr id="2173" name="Google Shape;2173;p7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174" name="Google Shape;2174;p7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pic>
          <p:nvPicPr>
            <p:cNvPr id="2175" name="Google Shape;2175;p70"/>
            <p:cNvPicPr preferRelativeResize="0"/>
            <p:nvPr/>
          </p:nvPicPr>
          <p:blipFill rotWithShape="1">
            <a:blip r:embed="rId4">
              <a:alphaModFix/>
            </a:blip>
            <a:srcRect/>
            <a:stretch/>
          </p:blipFill>
          <p:spPr>
            <a:xfrm>
              <a:off x="4240063" y="4823612"/>
              <a:ext cx="679430" cy="299993"/>
            </a:xfrm>
            <a:prstGeom prst="rect">
              <a:avLst/>
            </a:prstGeom>
            <a:noFill/>
            <a:ln>
              <a:noFill/>
            </a:ln>
          </p:spPr>
        </p:pic>
        <p:cxnSp>
          <p:nvCxnSpPr>
            <p:cNvPr id="2176" name="Google Shape;2176;p70"/>
            <p:cNvCxnSpPr/>
            <p:nvPr/>
          </p:nvCxnSpPr>
          <p:spPr>
            <a:xfrm rot="10800000">
              <a:off x="6520414" y="5101475"/>
              <a:ext cx="555646" cy="0"/>
            </a:xfrm>
            <a:prstGeom prst="straightConnector1">
              <a:avLst/>
            </a:prstGeom>
            <a:noFill/>
            <a:ln w="9525" cap="flat" cmpd="sng">
              <a:solidFill>
                <a:schemeClr val="dk1"/>
              </a:solidFill>
              <a:prstDash val="solid"/>
              <a:round/>
              <a:headEnd type="none" w="med" len="med"/>
              <a:tailEnd type="none" w="med" len="med"/>
            </a:ln>
          </p:spPr>
        </p:cxnSp>
        <p:pic>
          <p:nvPicPr>
            <p:cNvPr id="2177" name="Google Shape;2177;p70"/>
            <p:cNvPicPr preferRelativeResize="0"/>
            <p:nvPr/>
          </p:nvPicPr>
          <p:blipFill rotWithShape="1">
            <a:blip r:embed="rId4">
              <a:alphaModFix/>
            </a:blip>
            <a:srcRect/>
            <a:stretch/>
          </p:blipFill>
          <p:spPr>
            <a:xfrm>
              <a:off x="6116057" y="4870333"/>
              <a:ext cx="679430" cy="302451"/>
            </a:xfrm>
            <a:prstGeom prst="rect">
              <a:avLst/>
            </a:prstGeom>
            <a:noFill/>
            <a:ln>
              <a:noFill/>
            </a:ln>
          </p:spPr>
        </p:pic>
        <p:grpSp>
          <p:nvGrpSpPr>
            <p:cNvPr id="2178" name="Google Shape;2178;p70"/>
            <p:cNvGrpSpPr/>
            <p:nvPr/>
          </p:nvGrpSpPr>
          <p:grpSpPr>
            <a:xfrm>
              <a:off x="6685325" y="4884156"/>
              <a:ext cx="568960" cy="481140"/>
              <a:chOff x="-44" y="1473"/>
              <a:chExt cx="981" cy="1105"/>
            </a:xfrm>
          </p:grpSpPr>
          <p:pic>
            <p:nvPicPr>
              <p:cNvPr id="2179" name="Google Shape;2179;p7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180" name="Google Shape;2180;p7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pic>
          <p:nvPicPr>
            <p:cNvPr id="2181" name="Google Shape;2181;p70"/>
            <p:cNvPicPr preferRelativeResize="0"/>
            <p:nvPr/>
          </p:nvPicPr>
          <p:blipFill rotWithShape="1">
            <a:blip r:embed="rId5">
              <a:alphaModFix/>
            </a:blip>
            <a:srcRect/>
            <a:stretch/>
          </p:blipFill>
          <p:spPr>
            <a:xfrm>
              <a:off x="3962241" y="3062997"/>
              <a:ext cx="935246" cy="415565"/>
            </a:xfrm>
            <a:prstGeom prst="rect">
              <a:avLst/>
            </a:prstGeom>
            <a:noFill/>
            <a:ln>
              <a:noFill/>
            </a:ln>
          </p:spPr>
        </p:pic>
        <p:grpSp>
          <p:nvGrpSpPr>
            <p:cNvPr id="2182" name="Google Shape;2182;p70"/>
            <p:cNvGrpSpPr/>
            <p:nvPr/>
          </p:nvGrpSpPr>
          <p:grpSpPr>
            <a:xfrm>
              <a:off x="5139646" y="2111385"/>
              <a:ext cx="368291" cy="580471"/>
              <a:chOff x="4138" y="427"/>
              <a:chExt cx="1429" cy="2403"/>
            </a:xfrm>
          </p:grpSpPr>
          <p:sp>
            <p:nvSpPr>
              <p:cNvPr id="2183" name="Google Shape;2183;p70"/>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184" name="Google Shape;2184;p70"/>
              <p:cNvSpPr/>
              <p:nvPr/>
            </p:nvSpPr>
            <p:spPr>
              <a:xfrm>
                <a:off x="4202" y="427"/>
                <a:ext cx="1057" cy="2290"/>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185" name="Google Shape;2185;p70"/>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186" name="Google Shape;2186;p70"/>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187" name="Google Shape;2187;p70"/>
              <p:cNvSpPr/>
              <p:nvPr/>
            </p:nvSpPr>
            <p:spPr>
              <a:xfrm>
                <a:off x="4212" y="692"/>
                <a:ext cx="598" cy="51"/>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nvGrpSpPr>
              <p:cNvPr id="2188" name="Google Shape;2188;p70"/>
              <p:cNvGrpSpPr/>
              <p:nvPr/>
            </p:nvGrpSpPr>
            <p:grpSpPr>
              <a:xfrm>
                <a:off x="4746" y="671"/>
                <a:ext cx="587" cy="143"/>
                <a:chOff x="610" y="2571"/>
                <a:chExt cx="733" cy="137"/>
              </a:xfrm>
            </p:grpSpPr>
            <p:sp>
              <p:nvSpPr>
                <p:cNvPr id="2189" name="Google Shape;2189;p70"/>
                <p:cNvSpPr/>
                <p:nvPr/>
              </p:nvSpPr>
              <p:spPr>
                <a:xfrm>
                  <a:off x="610" y="2571"/>
                  <a:ext cx="733" cy="137"/>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190" name="Google Shape;2190;p70"/>
                <p:cNvSpPr/>
                <p:nvPr/>
              </p:nvSpPr>
              <p:spPr>
                <a:xfrm>
                  <a:off x="624" y="2591"/>
                  <a:ext cx="706" cy="98"/>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sp>
            <p:nvSpPr>
              <p:cNvPr id="2191" name="Google Shape;2191;p70"/>
              <p:cNvSpPr/>
              <p:nvPr/>
            </p:nvSpPr>
            <p:spPr>
              <a:xfrm>
                <a:off x="4223" y="1017"/>
                <a:ext cx="598" cy="51"/>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nvGrpSpPr>
              <p:cNvPr id="2192" name="Google Shape;2192;p70"/>
              <p:cNvGrpSpPr/>
              <p:nvPr/>
            </p:nvGrpSpPr>
            <p:grpSpPr>
              <a:xfrm>
                <a:off x="4746" y="997"/>
                <a:ext cx="608" cy="132"/>
                <a:chOff x="613" y="2571"/>
                <a:chExt cx="759" cy="137"/>
              </a:xfrm>
            </p:grpSpPr>
            <p:sp>
              <p:nvSpPr>
                <p:cNvPr id="2193" name="Google Shape;2193;p70"/>
                <p:cNvSpPr/>
                <p:nvPr/>
              </p:nvSpPr>
              <p:spPr>
                <a:xfrm>
                  <a:off x="613" y="2571"/>
                  <a:ext cx="759" cy="137"/>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194" name="Google Shape;2194;p70"/>
                <p:cNvSpPr/>
                <p:nvPr/>
              </p:nvSpPr>
              <p:spPr>
                <a:xfrm>
                  <a:off x="626" y="2582"/>
                  <a:ext cx="706" cy="106"/>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sp>
            <p:nvSpPr>
              <p:cNvPr id="2195" name="Google Shape;2195;p70"/>
              <p:cNvSpPr/>
              <p:nvPr/>
            </p:nvSpPr>
            <p:spPr>
              <a:xfrm>
                <a:off x="4212" y="1363"/>
                <a:ext cx="598" cy="41"/>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196" name="Google Shape;2196;p70"/>
              <p:cNvSpPr/>
              <p:nvPr/>
            </p:nvSpPr>
            <p:spPr>
              <a:xfrm>
                <a:off x="4223" y="1659"/>
                <a:ext cx="598" cy="41"/>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nvGrpSpPr>
              <p:cNvPr id="2197" name="Google Shape;2197;p70"/>
              <p:cNvGrpSpPr/>
              <p:nvPr/>
            </p:nvGrpSpPr>
            <p:grpSpPr>
              <a:xfrm>
                <a:off x="4735" y="1628"/>
                <a:ext cx="598" cy="153"/>
                <a:chOff x="614" y="2569"/>
                <a:chExt cx="745" cy="141"/>
              </a:xfrm>
            </p:grpSpPr>
            <p:sp>
              <p:nvSpPr>
                <p:cNvPr id="2198" name="Google Shape;2198;p70"/>
                <p:cNvSpPr/>
                <p:nvPr/>
              </p:nvSpPr>
              <p:spPr>
                <a:xfrm>
                  <a:off x="614" y="2569"/>
                  <a:ext cx="731" cy="141"/>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199" name="Google Shape;2199;p70"/>
                <p:cNvSpPr/>
                <p:nvPr/>
              </p:nvSpPr>
              <p:spPr>
                <a:xfrm>
                  <a:off x="628" y="2588"/>
                  <a:ext cx="731" cy="103"/>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sp>
            <p:nvSpPr>
              <p:cNvPr id="2200" name="Google Shape;2200;p70"/>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2201" name="Google Shape;2201;p70"/>
              <p:cNvGrpSpPr/>
              <p:nvPr/>
            </p:nvGrpSpPr>
            <p:grpSpPr>
              <a:xfrm>
                <a:off x="4735" y="1323"/>
                <a:ext cx="587" cy="143"/>
                <a:chOff x="609" y="2564"/>
                <a:chExt cx="731" cy="143"/>
              </a:xfrm>
            </p:grpSpPr>
            <p:sp>
              <p:nvSpPr>
                <p:cNvPr id="2202" name="Google Shape;2202;p70"/>
                <p:cNvSpPr/>
                <p:nvPr/>
              </p:nvSpPr>
              <p:spPr>
                <a:xfrm>
                  <a:off x="609" y="2564"/>
                  <a:ext cx="731" cy="143"/>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203" name="Google Shape;2203;p70"/>
                <p:cNvSpPr/>
                <p:nvPr/>
              </p:nvSpPr>
              <p:spPr>
                <a:xfrm>
                  <a:off x="623" y="2584"/>
                  <a:ext cx="705" cy="102"/>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sp>
            <p:nvSpPr>
              <p:cNvPr id="2204" name="Google Shape;2204;p70"/>
              <p:cNvSpPr/>
              <p:nvPr/>
            </p:nvSpPr>
            <p:spPr>
              <a:xfrm>
                <a:off x="5248" y="427"/>
                <a:ext cx="75"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205" name="Google Shape;2205;p70"/>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206" name="Google Shape;2206;p70"/>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207" name="Google Shape;2207;p70"/>
              <p:cNvSpPr/>
              <p:nvPr/>
            </p:nvSpPr>
            <p:spPr>
              <a:xfrm>
                <a:off x="5514" y="2616"/>
                <a:ext cx="53" cy="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208" name="Google Shape;2208;p70"/>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209" name="Google Shape;2209;p70"/>
              <p:cNvSpPr/>
              <p:nvPr/>
            </p:nvSpPr>
            <p:spPr>
              <a:xfrm>
                <a:off x="4138" y="2687"/>
                <a:ext cx="1206" cy="143"/>
              </a:xfrm>
              <a:prstGeom prst="roundRect">
                <a:avLst>
                  <a:gd name="adj" fmla="val 50000"/>
                </a:avLst>
              </a:prstGeom>
              <a:solidFill>
                <a:srgbClr val="DDDDDD"/>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210" name="Google Shape;2210;p70"/>
              <p:cNvSpPr/>
              <p:nvPr/>
            </p:nvSpPr>
            <p:spPr>
              <a:xfrm>
                <a:off x="4202" y="2717"/>
                <a:ext cx="1078" cy="81"/>
              </a:xfrm>
              <a:prstGeom prst="roundRect">
                <a:avLst>
                  <a:gd name="adj" fmla="val 50000"/>
                </a:avLst>
              </a:prstGeom>
              <a:gradFill>
                <a:gsLst>
                  <a:gs pos="0">
                    <a:schemeClr val="dk2"/>
                  </a:gs>
                  <a:gs pos="100000">
                    <a:schemeClr val="lt2"/>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211" name="Google Shape;2211;p70"/>
              <p:cNvSpPr/>
              <p:nvPr/>
            </p:nvSpPr>
            <p:spPr>
              <a:xfrm>
                <a:off x="4308" y="2381"/>
                <a:ext cx="160" cy="15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212" name="Google Shape;2212;p70"/>
              <p:cNvSpPr/>
              <p:nvPr/>
            </p:nvSpPr>
            <p:spPr>
              <a:xfrm>
                <a:off x="4490" y="2392"/>
                <a:ext cx="160" cy="143"/>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i="0">
                  <a:solidFill>
                    <a:srgbClr val="FF0000"/>
                  </a:solidFill>
                  <a:latin typeface="Arial"/>
                  <a:ea typeface="Arial"/>
                  <a:cs typeface="Arial"/>
                  <a:sym typeface="Arial"/>
                </a:endParaRPr>
              </a:p>
            </p:txBody>
          </p:sp>
          <p:sp>
            <p:nvSpPr>
              <p:cNvPr id="2213" name="Google Shape;2213;p70"/>
              <p:cNvSpPr/>
              <p:nvPr/>
            </p:nvSpPr>
            <p:spPr>
              <a:xfrm>
                <a:off x="4661" y="2381"/>
                <a:ext cx="160"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214" name="Google Shape;2214;p70"/>
              <p:cNvSpPr/>
              <p:nvPr/>
            </p:nvSpPr>
            <p:spPr>
              <a:xfrm>
                <a:off x="5066" y="1832"/>
                <a:ext cx="85" cy="763"/>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grpSp>
          <p:nvGrpSpPr>
            <p:cNvPr id="2215" name="Google Shape;2215;p70"/>
            <p:cNvGrpSpPr/>
            <p:nvPr/>
          </p:nvGrpSpPr>
          <p:grpSpPr>
            <a:xfrm>
              <a:off x="2802867" y="2278719"/>
              <a:ext cx="812691" cy="359377"/>
              <a:chOff x="2356" y="1300"/>
              <a:chExt cx="555" cy="194"/>
            </a:xfrm>
          </p:grpSpPr>
          <p:sp>
            <p:nvSpPr>
              <p:cNvPr id="2216" name="Google Shape;2216;p70"/>
              <p:cNvSpPr/>
              <p:nvPr/>
            </p:nvSpPr>
            <p:spPr>
              <a:xfrm>
                <a:off x="2357" y="1385"/>
                <a:ext cx="551" cy="109"/>
              </a:xfrm>
              <a:prstGeom prst="ellipse">
                <a:avLst/>
              </a:prstGeom>
              <a:gradFill>
                <a:gsLst>
                  <a:gs pos="0">
                    <a:schemeClr val="hlink"/>
                  </a:gs>
                  <a:gs pos="100000">
                    <a:srgbClr val="FFFFFF"/>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rgbClr val="000000"/>
                  </a:solidFill>
                  <a:latin typeface="Arial"/>
                  <a:ea typeface="Arial"/>
                  <a:cs typeface="Arial"/>
                  <a:sym typeface="Arial"/>
                </a:endParaRPr>
              </a:p>
            </p:txBody>
          </p:sp>
          <p:sp>
            <p:nvSpPr>
              <p:cNvPr id="2217" name="Google Shape;2217;p70"/>
              <p:cNvSpPr/>
              <p:nvPr/>
            </p:nvSpPr>
            <p:spPr>
              <a:xfrm>
                <a:off x="2357" y="1374"/>
                <a:ext cx="554" cy="66"/>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rgbClr val="000000"/>
                  </a:solidFill>
                  <a:latin typeface="Arial"/>
                  <a:ea typeface="Arial"/>
                  <a:cs typeface="Arial"/>
                  <a:sym typeface="Arial"/>
                </a:endParaRPr>
              </a:p>
            </p:txBody>
          </p:sp>
          <p:sp>
            <p:nvSpPr>
              <p:cNvPr id="2218" name="Google Shape;2218;p70"/>
              <p:cNvSpPr/>
              <p:nvPr/>
            </p:nvSpPr>
            <p:spPr>
              <a:xfrm>
                <a:off x="2356" y="1300"/>
                <a:ext cx="551" cy="127"/>
              </a:xfrm>
              <a:prstGeom prst="ellipse">
                <a:avLst/>
              </a:prstGeom>
              <a:gradFill>
                <a:gsLst>
                  <a:gs pos="0">
                    <a:schemeClr val="hlink"/>
                  </a:gs>
                  <a:gs pos="100000">
                    <a:srgbClr val="FFFFFF"/>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rgbClr val="000000"/>
                  </a:solidFill>
                  <a:latin typeface="Arial"/>
                  <a:ea typeface="Arial"/>
                  <a:cs typeface="Arial"/>
                  <a:sym typeface="Arial"/>
                </a:endParaRPr>
              </a:p>
            </p:txBody>
          </p:sp>
          <p:grpSp>
            <p:nvGrpSpPr>
              <p:cNvPr id="2219" name="Google Shape;2219;p70"/>
              <p:cNvGrpSpPr/>
              <p:nvPr/>
            </p:nvGrpSpPr>
            <p:grpSpPr>
              <a:xfrm>
                <a:off x="2468" y="1332"/>
                <a:ext cx="310" cy="60"/>
                <a:chOff x="2468" y="1332"/>
                <a:chExt cx="310" cy="60"/>
              </a:xfrm>
            </p:grpSpPr>
            <p:sp>
              <p:nvSpPr>
                <p:cNvPr id="2220" name="Google Shape;2220;p70"/>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221" name="Google Shape;2221;p70"/>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cxnSp>
            <p:nvCxnSpPr>
              <p:cNvPr id="2222" name="Google Shape;2222;p70"/>
              <p:cNvCxnSpPr/>
              <p:nvPr/>
            </p:nvCxnSpPr>
            <p:spPr>
              <a:xfrm>
                <a:off x="2363" y="1361"/>
                <a:ext cx="0" cy="84"/>
              </a:xfrm>
              <a:prstGeom prst="straightConnector1">
                <a:avLst/>
              </a:prstGeom>
              <a:noFill/>
              <a:ln w="9525" cap="flat" cmpd="sng">
                <a:solidFill>
                  <a:schemeClr val="dk1"/>
                </a:solidFill>
                <a:prstDash val="solid"/>
                <a:round/>
                <a:headEnd type="none" w="med" len="med"/>
                <a:tailEnd type="none" w="med" len="med"/>
              </a:ln>
            </p:spPr>
          </p:cxnSp>
          <p:cxnSp>
            <p:nvCxnSpPr>
              <p:cNvPr id="2223" name="Google Shape;2223;p70"/>
              <p:cNvCxnSpPr/>
              <p:nvPr/>
            </p:nvCxnSpPr>
            <p:spPr>
              <a:xfrm>
                <a:off x="2907" y="1362"/>
                <a:ext cx="0" cy="85"/>
              </a:xfrm>
              <a:prstGeom prst="straightConnector1">
                <a:avLst/>
              </a:prstGeom>
              <a:noFill/>
              <a:ln w="9525" cap="flat" cmpd="sng">
                <a:solidFill>
                  <a:schemeClr val="dk1"/>
                </a:solidFill>
                <a:prstDash val="solid"/>
                <a:round/>
                <a:headEnd type="none" w="med" len="med"/>
                <a:tailEnd type="none" w="med" len="med"/>
              </a:ln>
            </p:spPr>
          </p:cxnSp>
        </p:grpSp>
        <p:grpSp>
          <p:nvGrpSpPr>
            <p:cNvPr id="2224" name="Google Shape;2224;p70"/>
            <p:cNvGrpSpPr/>
            <p:nvPr/>
          </p:nvGrpSpPr>
          <p:grpSpPr>
            <a:xfrm>
              <a:off x="5744764" y="2622586"/>
              <a:ext cx="365971" cy="578297"/>
              <a:chOff x="4141" y="433"/>
              <a:chExt cx="1420" cy="2394"/>
            </a:xfrm>
          </p:grpSpPr>
          <p:sp>
            <p:nvSpPr>
              <p:cNvPr id="2225" name="Google Shape;2225;p70"/>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226" name="Google Shape;2226;p70"/>
              <p:cNvSpPr/>
              <p:nvPr/>
            </p:nvSpPr>
            <p:spPr>
              <a:xfrm>
                <a:off x="4205" y="434"/>
                <a:ext cx="1046" cy="2280"/>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227" name="Google Shape;2227;p70"/>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228" name="Google Shape;2228;p70"/>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229" name="Google Shape;2229;p70"/>
              <p:cNvSpPr/>
              <p:nvPr/>
            </p:nvSpPr>
            <p:spPr>
              <a:xfrm>
                <a:off x="4216" y="699"/>
                <a:ext cx="587" cy="51"/>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nvGrpSpPr>
              <p:cNvPr id="2230" name="Google Shape;2230;p70"/>
              <p:cNvGrpSpPr/>
              <p:nvPr/>
            </p:nvGrpSpPr>
            <p:grpSpPr>
              <a:xfrm>
                <a:off x="4749" y="668"/>
                <a:ext cx="576" cy="173"/>
                <a:chOff x="614" y="2568"/>
                <a:chExt cx="719" cy="166"/>
              </a:xfrm>
            </p:grpSpPr>
            <p:sp>
              <p:nvSpPr>
                <p:cNvPr id="2231" name="Google Shape;2231;p70"/>
                <p:cNvSpPr/>
                <p:nvPr/>
              </p:nvSpPr>
              <p:spPr>
                <a:xfrm>
                  <a:off x="614" y="2568"/>
                  <a:ext cx="719" cy="166"/>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232" name="Google Shape;2232;p70"/>
                <p:cNvSpPr/>
                <p:nvPr/>
              </p:nvSpPr>
              <p:spPr>
                <a:xfrm>
                  <a:off x="628" y="2588"/>
                  <a:ext cx="693" cy="127"/>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sp>
            <p:nvSpPr>
              <p:cNvPr id="2233" name="Google Shape;2233;p70"/>
              <p:cNvSpPr/>
              <p:nvPr/>
            </p:nvSpPr>
            <p:spPr>
              <a:xfrm>
                <a:off x="4226" y="1024"/>
                <a:ext cx="587" cy="41"/>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nvGrpSpPr>
              <p:cNvPr id="2234" name="Google Shape;2234;p70"/>
              <p:cNvGrpSpPr/>
              <p:nvPr/>
            </p:nvGrpSpPr>
            <p:grpSpPr>
              <a:xfrm>
                <a:off x="4749" y="994"/>
                <a:ext cx="576" cy="163"/>
                <a:chOff x="617" y="2568"/>
                <a:chExt cx="719" cy="169"/>
              </a:xfrm>
            </p:grpSpPr>
            <p:sp>
              <p:nvSpPr>
                <p:cNvPr id="2235" name="Google Shape;2235;p70"/>
                <p:cNvSpPr/>
                <p:nvPr/>
              </p:nvSpPr>
              <p:spPr>
                <a:xfrm>
                  <a:off x="617" y="2568"/>
                  <a:ext cx="719" cy="169"/>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236" name="Google Shape;2236;p70"/>
                <p:cNvSpPr/>
                <p:nvPr/>
              </p:nvSpPr>
              <p:spPr>
                <a:xfrm>
                  <a:off x="630" y="2589"/>
                  <a:ext cx="693" cy="127"/>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sp>
            <p:nvSpPr>
              <p:cNvPr id="2237" name="Google Shape;2237;p70"/>
              <p:cNvSpPr/>
              <p:nvPr/>
            </p:nvSpPr>
            <p:spPr>
              <a:xfrm>
                <a:off x="4216" y="1360"/>
                <a:ext cx="598" cy="51"/>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238" name="Google Shape;2238;p70"/>
              <p:cNvSpPr/>
              <p:nvPr/>
            </p:nvSpPr>
            <p:spPr>
              <a:xfrm>
                <a:off x="4226" y="1656"/>
                <a:ext cx="598" cy="51"/>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nvGrpSpPr>
              <p:cNvPr id="2239" name="Google Shape;2239;p70"/>
              <p:cNvGrpSpPr/>
              <p:nvPr/>
            </p:nvGrpSpPr>
            <p:grpSpPr>
              <a:xfrm>
                <a:off x="4738" y="1655"/>
                <a:ext cx="576" cy="122"/>
                <a:chOff x="618" y="2594"/>
                <a:chExt cx="718" cy="112"/>
              </a:xfrm>
            </p:grpSpPr>
            <p:sp>
              <p:nvSpPr>
                <p:cNvPr id="2240" name="Google Shape;2240;p70"/>
                <p:cNvSpPr/>
                <p:nvPr/>
              </p:nvSpPr>
              <p:spPr>
                <a:xfrm>
                  <a:off x="618" y="2594"/>
                  <a:ext cx="718" cy="112"/>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241" name="Google Shape;2241;p70"/>
                <p:cNvSpPr/>
                <p:nvPr/>
              </p:nvSpPr>
              <p:spPr>
                <a:xfrm>
                  <a:off x="632" y="2613"/>
                  <a:ext cx="691" cy="75"/>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sp>
            <p:nvSpPr>
              <p:cNvPr id="2242" name="Google Shape;2242;p70"/>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2243" name="Google Shape;2243;p70"/>
              <p:cNvGrpSpPr/>
              <p:nvPr/>
            </p:nvGrpSpPr>
            <p:grpSpPr>
              <a:xfrm>
                <a:off x="4738" y="1330"/>
                <a:ext cx="555" cy="163"/>
                <a:chOff x="613" y="2571"/>
                <a:chExt cx="691" cy="163"/>
              </a:xfrm>
            </p:grpSpPr>
            <p:sp>
              <p:nvSpPr>
                <p:cNvPr id="2244" name="Google Shape;2244;p70"/>
                <p:cNvSpPr/>
                <p:nvPr/>
              </p:nvSpPr>
              <p:spPr>
                <a:xfrm>
                  <a:off x="613" y="2571"/>
                  <a:ext cx="691" cy="163"/>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245" name="Google Shape;2245;p70"/>
                <p:cNvSpPr/>
                <p:nvPr/>
              </p:nvSpPr>
              <p:spPr>
                <a:xfrm>
                  <a:off x="627" y="2591"/>
                  <a:ext cx="665" cy="122"/>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sp>
            <p:nvSpPr>
              <p:cNvPr id="2246" name="Google Shape;2246;p70"/>
              <p:cNvSpPr/>
              <p:nvPr/>
            </p:nvSpPr>
            <p:spPr>
              <a:xfrm>
                <a:off x="5251" y="434"/>
                <a:ext cx="64"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247" name="Google Shape;2247;p70"/>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248" name="Google Shape;2248;p70"/>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249" name="Google Shape;2249;p70"/>
              <p:cNvSpPr/>
              <p:nvPr/>
            </p:nvSpPr>
            <p:spPr>
              <a:xfrm>
                <a:off x="5518" y="2612"/>
                <a:ext cx="43" cy="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250" name="Google Shape;2250;p70"/>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251" name="Google Shape;2251;p70"/>
              <p:cNvSpPr/>
              <p:nvPr/>
            </p:nvSpPr>
            <p:spPr>
              <a:xfrm>
                <a:off x="4141" y="2684"/>
                <a:ext cx="1195" cy="143"/>
              </a:xfrm>
              <a:prstGeom prst="roundRect">
                <a:avLst>
                  <a:gd name="adj" fmla="val 50000"/>
                </a:avLst>
              </a:prstGeom>
              <a:solidFill>
                <a:srgbClr val="DDDDDD"/>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252" name="Google Shape;2252;p70"/>
              <p:cNvSpPr/>
              <p:nvPr/>
            </p:nvSpPr>
            <p:spPr>
              <a:xfrm>
                <a:off x="4205" y="2714"/>
                <a:ext cx="1067" cy="81"/>
              </a:xfrm>
              <a:prstGeom prst="roundRect">
                <a:avLst>
                  <a:gd name="adj" fmla="val 50000"/>
                </a:avLst>
              </a:prstGeom>
              <a:gradFill>
                <a:gsLst>
                  <a:gs pos="0">
                    <a:schemeClr val="dk2"/>
                  </a:gs>
                  <a:gs pos="100000">
                    <a:schemeClr val="lt2"/>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253" name="Google Shape;2253;p70"/>
              <p:cNvSpPr/>
              <p:nvPr/>
            </p:nvSpPr>
            <p:spPr>
              <a:xfrm>
                <a:off x="4312" y="2389"/>
                <a:ext cx="149"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254" name="Google Shape;2254;p70"/>
              <p:cNvSpPr/>
              <p:nvPr/>
            </p:nvSpPr>
            <p:spPr>
              <a:xfrm>
                <a:off x="4482" y="2389"/>
                <a:ext cx="160" cy="143"/>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i="0">
                  <a:solidFill>
                    <a:srgbClr val="FF0000"/>
                  </a:solidFill>
                  <a:latin typeface="Arial"/>
                  <a:ea typeface="Arial"/>
                  <a:cs typeface="Arial"/>
                  <a:sym typeface="Arial"/>
                </a:endParaRPr>
              </a:p>
            </p:txBody>
          </p:sp>
          <p:sp>
            <p:nvSpPr>
              <p:cNvPr id="2255" name="Google Shape;2255;p70"/>
              <p:cNvSpPr/>
              <p:nvPr/>
            </p:nvSpPr>
            <p:spPr>
              <a:xfrm>
                <a:off x="4664" y="2378"/>
                <a:ext cx="149" cy="143"/>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256" name="Google Shape;2256;p70"/>
              <p:cNvSpPr/>
              <p:nvPr/>
            </p:nvSpPr>
            <p:spPr>
              <a:xfrm>
                <a:off x="5059" y="1839"/>
                <a:ext cx="85" cy="763"/>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grpSp>
      </p:grpSp>
      <p:sp>
        <p:nvSpPr>
          <p:cNvPr id="2257" name="Google Shape;2257;p70"/>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Link Layer</a:t>
            </a:r>
            <a:endParaRPr/>
          </a:p>
        </p:txBody>
      </p:sp>
      <p:sp>
        <p:nvSpPr>
          <p:cNvPr id="2258" name="Google Shape;2258;p70"/>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5-</a:t>
            </a:r>
            <a:fld id="{00000000-1234-1234-1234-123412341234}" type="slidenum">
              <a:rPr lang="en-US" sz="1200" i="0">
                <a:solidFill>
                  <a:srgbClr val="000000"/>
                </a:solidFill>
                <a:latin typeface="Arial"/>
                <a:ea typeface="Arial"/>
                <a:cs typeface="Arial"/>
                <a:sym typeface="Arial"/>
              </a:rPr>
              <a:t>64</a:t>
            </a:fld>
            <a:endParaRPr sz="1200" i="0">
              <a:solidFill>
                <a:srgbClr val="000000"/>
              </a:solidFill>
              <a:latin typeface="Arial"/>
              <a:ea typeface="Arial"/>
              <a:cs typeface="Arial"/>
              <a:sym typeface="Arial"/>
            </a:endParaRPr>
          </a:p>
        </p:txBody>
      </p:sp>
      <p:sp>
        <p:nvSpPr>
          <p:cNvPr id="2259" name="Google Shape;2259;p70"/>
          <p:cNvSpPr txBox="1">
            <a:spLocks noGrp="1"/>
          </p:cNvSpPr>
          <p:nvPr>
            <p:ph type="title"/>
          </p:nvPr>
        </p:nvSpPr>
        <p:spPr>
          <a:xfrm>
            <a:off x="339725" y="85725"/>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VLANs: motivation</a:t>
            </a:r>
            <a:endParaRPr/>
          </a:p>
        </p:txBody>
      </p:sp>
      <p:sp>
        <p:nvSpPr>
          <p:cNvPr id="2260" name="Google Shape;2260;p70"/>
          <p:cNvSpPr txBox="1">
            <a:spLocks noGrp="1"/>
          </p:cNvSpPr>
          <p:nvPr>
            <p:ph type="body" idx="1"/>
          </p:nvPr>
        </p:nvSpPr>
        <p:spPr>
          <a:xfrm>
            <a:off x="5078413" y="1365250"/>
            <a:ext cx="3911600" cy="4219624"/>
          </a:xfrm>
          <a:prstGeom prst="rect">
            <a:avLst/>
          </a:prstGeom>
          <a:noFill/>
          <a:ln>
            <a:noFill/>
          </a:ln>
        </p:spPr>
        <p:txBody>
          <a:bodyPr spcFirstLastPara="1" wrap="square" lIns="91425" tIns="45700" rIns="91425" bIns="45700" anchor="t" anchorCtr="0">
            <a:noAutofit/>
          </a:bodyPr>
          <a:lstStyle/>
          <a:p>
            <a:pPr marL="342900" lvl="0" indent="-342900" algn="just">
              <a:spcBef>
                <a:spcPts val="480"/>
              </a:spcBef>
              <a:buSzPts val="1560"/>
            </a:pPr>
            <a:r>
              <a:rPr lang="en-US" sz="2400" i="1" dirty="0"/>
              <a:t>Managing users. </a:t>
            </a:r>
            <a:r>
              <a:rPr lang="en-US" sz="2400" i="1" dirty="0">
                <a:solidFill>
                  <a:srgbClr val="000099"/>
                </a:solidFill>
              </a:rPr>
              <a:t>If </a:t>
            </a:r>
            <a:r>
              <a:rPr lang="en-US" sz="2400" b="0" i="0" u="none" strike="noStrike" cap="none" dirty="0">
                <a:solidFill>
                  <a:schemeClr val="dk1"/>
                </a:solidFill>
                <a:latin typeface="Cabin"/>
                <a:ea typeface="Cabin"/>
                <a:cs typeface="Cabin"/>
                <a:sym typeface="Cabin"/>
              </a:rPr>
              <a:t>CS user moves office to SE, but wants to connect to CS switch</a:t>
            </a:r>
            <a:r>
              <a:rPr lang="en-US" sz="2400" dirty="0"/>
              <a:t>, the physical cabling must be changed to connect the user to a different switch.</a:t>
            </a:r>
          </a:p>
          <a:p>
            <a:pPr algn="just"/>
            <a:r>
              <a:rPr lang="en-US" sz="2400" dirty="0"/>
              <a:t>Fortunately, each of these difficulties can be handled by a switch that supports </a:t>
            </a:r>
            <a:r>
              <a:rPr lang="en-US" sz="2400" b="1" dirty="0"/>
              <a:t>VLANs</a:t>
            </a:r>
            <a:endParaRPr sz="2400" b="0" i="0" u="none" strike="noStrike" cap="none" dirty="0">
              <a:solidFill>
                <a:schemeClr val="dk1"/>
              </a:solidFill>
              <a:latin typeface="Cabin"/>
              <a:ea typeface="Cabin"/>
              <a:cs typeface="Cabin"/>
              <a:sym typeface="Cabin"/>
            </a:endParaRPr>
          </a:p>
        </p:txBody>
      </p:sp>
      <p:sp>
        <p:nvSpPr>
          <p:cNvPr id="2261" name="Google Shape;2261;p70"/>
          <p:cNvSpPr txBox="1"/>
          <p:nvPr/>
        </p:nvSpPr>
        <p:spPr>
          <a:xfrm>
            <a:off x="346075" y="3976688"/>
            <a:ext cx="1019175" cy="5238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0" dirty="0">
                <a:solidFill>
                  <a:srgbClr val="000000"/>
                </a:solidFill>
                <a:latin typeface="Arial"/>
                <a:ea typeface="Arial"/>
                <a:cs typeface="Arial"/>
                <a:sym typeface="Arial"/>
              </a:rPr>
              <a:t>Computer </a:t>
            </a:r>
            <a:endParaRPr dirty="0"/>
          </a:p>
          <a:p>
            <a:pPr marL="0" marR="0" lvl="0" indent="0" algn="l" rtl="0">
              <a:spcBef>
                <a:spcPts val="0"/>
              </a:spcBef>
              <a:spcAft>
                <a:spcPts val="0"/>
              </a:spcAft>
              <a:buNone/>
            </a:pPr>
            <a:r>
              <a:rPr lang="en-US" sz="1400" i="0" dirty="0">
                <a:solidFill>
                  <a:srgbClr val="000000"/>
                </a:solidFill>
                <a:latin typeface="Arial"/>
                <a:ea typeface="Arial"/>
                <a:cs typeface="Arial"/>
                <a:sym typeface="Arial"/>
              </a:rPr>
              <a:t>Science</a:t>
            </a:r>
            <a:endParaRPr sz="1800" i="1" dirty="0">
              <a:solidFill>
                <a:srgbClr val="000000"/>
              </a:solidFill>
              <a:latin typeface="Arial"/>
              <a:ea typeface="Arial"/>
              <a:cs typeface="Arial"/>
              <a:sym typeface="Arial"/>
            </a:endParaRPr>
          </a:p>
        </p:txBody>
      </p:sp>
      <p:sp>
        <p:nvSpPr>
          <p:cNvPr id="2262" name="Google Shape;2262;p70"/>
          <p:cNvSpPr txBox="1"/>
          <p:nvPr/>
        </p:nvSpPr>
        <p:spPr>
          <a:xfrm>
            <a:off x="2009775" y="4227513"/>
            <a:ext cx="1141413" cy="5238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0" dirty="0">
                <a:solidFill>
                  <a:srgbClr val="000000"/>
                </a:solidFill>
                <a:latin typeface="Arial"/>
                <a:ea typeface="Arial"/>
                <a:cs typeface="Arial"/>
                <a:sym typeface="Arial"/>
              </a:rPr>
              <a:t>Software</a:t>
            </a:r>
            <a:endParaRPr dirty="0"/>
          </a:p>
          <a:p>
            <a:pPr marL="0" marR="0" lvl="0" indent="0" algn="l" rtl="0">
              <a:spcBef>
                <a:spcPts val="0"/>
              </a:spcBef>
              <a:spcAft>
                <a:spcPts val="0"/>
              </a:spcAft>
              <a:buNone/>
            </a:pPr>
            <a:r>
              <a:rPr lang="en-US" sz="1400" i="0" dirty="0">
                <a:solidFill>
                  <a:srgbClr val="000000"/>
                </a:solidFill>
                <a:latin typeface="Arial"/>
                <a:ea typeface="Arial"/>
                <a:cs typeface="Arial"/>
                <a:sym typeface="Arial"/>
              </a:rPr>
              <a:t>Engineering</a:t>
            </a:r>
            <a:endParaRPr sz="1800" i="1" dirty="0">
              <a:solidFill>
                <a:srgbClr val="000000"/>
              </a:solidFill>
              <a:latin typeface="Arial"/>
              <a:ea typeface="Arial"/>
              <a:cs typeface="Arial"/>
              <a:sym typeface="Arial"/>
            </a:endParaRPr>
          </a:p>
        </p:txBody>
      </p:sp>
      <p:sp>
        <p:nvSpPr>
          <p:cNvPr id="2263" name="Google Shape;2263;p70"/>
          <p:cNvSpPr txBox="1"/>
          <p:nvPr/>
        </p:nvSpPr>
        <p:spPr>
          <a:xfrm>
            <a:off x="3500438" y="4068763"/>
            <a:ext cx="1139825" cy="5238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0">
                <a:solidFill>
                  <a:srgbClr val="000000"/>
                </a:solidFill>
                <a:latin typeface="Arial"/>
                <a:ea typeface="Arial"/>
                <a:cs typeface="Arial"/>
                <a:sym typeface="Arial"/>
              </a:rPr>
              <a:t>Computer</a:t>
            </a:r>
            <a:endParaRPr/>
          </a:p>
          <a:p>
            <a:pPr marL="0" marR="0" lvl="0" indent="0" algn="l" rtl="0">
              <a:spcBef>
                <a:spcPts val="0"/>
              </a:spcBef>
              <a:spcAft>
                <a:spcPts val="0"/>
              </a:spcAft>
              <a:buNone/>
            </a:pPr>
            <a:r>
              <a:rPr lang="en-US" sz="1400" i="0">
                <a:solidFill>
                  <a:srgbClr val="000000"/>
                </a:solidFill>
                <a:latin typeface="Arial"/>
                <a:ea typeface="Arial"/>
                <a:cs typeface="Arial"/>
                <a:sym typeface="Arial"/>
              </a:rPr>
              <a:t>Engineering</a:t>
            </a:r>
            <a:endParaRPr sz="1800" i="1">
              <a:solidFill>
                <a:srgbClr val="000000"/>
              </a:solidFill>
              <a:latin typeface="Arial"/>
              <a:ea typeface="Arial"/>
              <a:cs typeface="Arial"/>
              <a:sym typeface="Arial"/>
            </a:endParaRPr>
          </a:p>
        </p:txBody>
      </p:sp>
      <p:pic>
        <p:nvPicPr>
          <p:cNvPr id="2264" name="Google Shape;2264;p70" descr="underline_base"/>
          <p:cNvPicPr preferRelativeResize="0"/>
          <p:nvPr/>
        </p:nvPicPr>
        <p:blipFill rotWithShape="1">
          <a:blip r:embed="rId6">
            <a:alphaModFix/>
          </a:blip>
          <a:srcRect/>
          <a:stretch/>
        </p:blipFill>
        <p:spPr>
          <a:xfrm>
            <a:off x="488950" y="906463"/>
            <a:ext cx="4113213" cy="173037"/>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268"/>
        <p:cNvGrpSpPr/>
        <p:nvPr/>
      </p:nvGrpSpPr>
      <p:grpSpPr>
        <a:xfrm>
          <a:off x="0" y="0"/>
          <a:ext cx="0" cy="0"/>
          <a:chOff x="0" y="0"/>
          <a:chExt cx="0" cy="0"/>
        </a:xfrm>
      </p:grpSpPr>
      <p:sp>
        <p:nvSpPr>
          <p:cNvPr id="2269" name="Google Shape;2269;p71"/>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Link Layer</a:t>
            </a:r>
            <a:endParaRPr/>
          </a:p>
        </p:txBody>
      </p:sp>
      <p:sp>
        <p:nvSpPr>
          <p:cNvPr id="2270" name="Google Shape;2270;p71"/>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5-</a:t>
            </a:r>
            <a:fld id="{00000000-1234-1234-1234-123412341234}" type="slidenum">
              <a:rPr lang="en-US" sz="1200" i="0">
                <a:solidFill>
                  <a:srgbClr val="000000"/>
                </a:solidFill>
                <a:latin typeface="Arial"/>
                <a:ea typeface="Arial"/>
                <a:cs typeface="Arial"/>
                <a:sym typeface="Arial"/>
              </a:rPr>
              <a:t>65</a:t>
            </a:fld>
            <a:endParaRPr sz="1200" i="0">
              <a:solidFill>
                <a:srgbClr val="000000"/>
              </a:solidFill>
              <a:latin typeface="Arial"/>
              <a:ea typeface="Arial"/>
              <a:cs typeface="Arial"/>
              <a:sym typeface="Arial"/>
            </a:endParaRPr>
          </a:p>
        </p:txBody>
      </p:sp>
      <p:sp>
        <p:nvSpPr>
          <p:cNvPr id="2271" name="Google Shape;2271;p71"/>
          <p:cNvSpPr/>
          <p:nvPr/>
        </p:nvSpPr>
        <p:spPr>
          <a:xfrm>
            <a:off x="7543800" y="2105025"/>
            <a:ext cx="279400" cy="228600"/>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272" name="Google Shape;2272;p71"/>
          <p:cNvSpPr/>
          <p:nvPr/>
        </p:nvSpPr>
        <p:spPr>
          <a:xfrm>
            <a:off x="5470525" y="1889125"/>
            <a:ext cx="273050" cy="196850"/>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273" name="Google Shape;2273;p71"/>
          <p:cNvSpPr txBox="1">
            <a:spLocks noGrp="1"/>
          </p:cNvSpPr>
          <p:nvPr>
            <p:ph type="title"/>
          </p:nvPr>
        </p:nvSpPr>
        <p:spPr>
          <a:xfrm>
            <a:off x="533400" y="228600"/>
            <a:ext cx="818769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VLANs</a:t>
            </a:r>
            <a:endParaRPr/>
          </a:p>
        </p:txBody>
      </p:sp>
      <p:sp>
        <p:nvSpPr>
          <p:cNvPr id="2274" name="Google Shape;2274;p71"/>
          <p:cNvSpPr txBox="1">
            <a:spLocks noGrp="1"/>
          </p:cNvSpPr>
          <p:nvPr>
            <p:ph type="body" idx="1"/>
          </p:nvPr>
        </p:nvSpPr>
        <p:spPr>
          <a:xfrm>
            <a:off x="4097338" y="355600"/>
            <a:ext cx="4926012" cy="1625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1560"/>
              <a:buFont typeface="Noto Sans Symbols"/>
              <a:buNone/>
            </a:pPr>
            <a:r>
              <a:rPr lang="en-US" sz="2400" b="0" i="0" u="none" strike="noStrike" cap="none">
                <a:solidFill>
                  <a:srgbClr val="CC0000"/>
                </a:solidFill>
                <a:latin typeface="Cabin"/>
                <a:ea typeface="Cabin"/>
                <a:cs typeface="Cabin"/>
                <a:sym typeface="Cabin"/>
              </a:rPr>
              <a:t>port-based VLAN: </a:t>
            </a:r>
            <a:r>
              <a:rPr lang="en-US" sz="2400" b="0" i="0" u="none" strike="noStrike" cap="none">
                <a:solidFill>
                  <a:schemeClr val="dk1"/>
                </a:solidFill>
                <a:latin typeface="Cabin"/>
                <a:ea typeface="Cabin"/>
                <a:cs typeface="Cabin"/>
                <a:sym typeface="Cabin"/>
              </a:rPr>
              <a:t>switch ports grouped (by switch management software) so that </a:t>
            </a:r>
            <a:r>
              <a:rPr lang="en-US" sz="2400" b="0" i="1" u="none" strike="noStrike" cap="none">
                <a:solidFill>
                  <a:srgbClr val="CC0000"/>
                </a:solidFill>
                <a:latin typeface="Cabin"/>
                <a:ea typeface="Cabin"/>
                <a:cs typeface="Cabin"/>
                <a:sym typeface="Cabin"/>
              </a:rPr>
              <a:t>single</a:t>
            </a:r>
            <a:r>
              <a:rPr lang="en-US" sz="2400" b="0" i="0" u="none" strike="noStrike" cap="none">
                <a:solidFill>
                  <a:srgbClr val="CC0000"/>
                </a:solidFill>
                <a:latin typeface="Cabin"/>
                <a:ea typeface="Cabin"/>
                <a:cs typeface="Cabin"/>
                <a:sym typeface="Cabin"/>
              </a:rPr>
              <a:t> </a:t>
            </a:r>
            <a:r>
              <a:rPr lang="en-US" sz="2400" b="0" i="0" u="none" strike="noStrike" cap="none">
                <a:solidFill>
                  <a:schemeClr val="dk1"/>
                </a:solidFill>
                <a:latin typeface="Cabin"/>
                <a:ea typeface="Cabin"/>
                <a:cs typeface="Cabin"/>
                <a:sym typeface="Cabin"/>
              </a:rPr>
              <a:t>physical switch ……</a:t>
            </a:r>
            <a:endParaRPr/>
          </a:p>
          <a:p>
            <a:pPr marL="342900" marR="0" lvl="0" indent="-260350" algn="l" rtl="0">
              <a:lnSpc>
                <a:spcPct val="85000"/>
              </a:lnSpc>
              <a:spcBef>
                <a:spcPts val="400"/>
              </a:spcBef>
              <a:spcAft>
                <a:spcPts val="0"/>
              </a:spcAft>
              <a:buClr>
                <a:srgbClr val="000099"/>
              </a:buClr>
              <a:buSzPts val="1300"/>
              <a:buFont typeface="Noto Sans Symbols"/>
              <a:buNone/>
            </a:pPr>
            <a:endParaRPr sz="2000" b="0" i="0" u="none" strike="noStrike" cap="none">
              <a:solidFill>
                <a:schemeClr val="dk1"/>
              </a:solidFill>
              <a:latin typeface="Cabin"/>
              <a:ea typeface="Cabin"/>
              <a:cs typeface="Cabin"/>
              <a:sym typeface="Cabin"/>
            </a:endParaRPr>
          </a:p>
        </p:txBody>
      </p:sp>
      <p:sp>
        <p:nvSpPr>
          <p:cNvPr id="2275" name="Google Shape;2275;p71"/>
          <p:cNvSpPr txBox="1"/>
          <p:nvPr/>
        </p:nvSpPr>
        <p:spPr>
          <a:xfrm>
            <a:off x="681038" y="2265363"/>
            <a:ext cx="2944812" cy="246221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200" i="0" dirty="0">
                <a:solidFill>
                  <a:srgbClr val="000000"/>
                </a:solidFill>
                <a:latin typeface="Arial"/>
                <a:ea typeface="Arial"/>
                <a:cs typeface="Arial"/>
                <a:sym typeface="Arial"/>
              </a:rPr>
              <a:t>switch(es) supporting VLAN capabilities can be configured to define multiple </a:t>
            </a:r>
            <a:r>
              <a:rPr lang="en-US" sz="2200" b="1" i="1" u="sng" dirty="0">
                <a:solidFill>
                  <a:srgbClr val="CC0000"/>
                </a:solidFill>
                <a:latin typeface="Arial"/>
                <a:ea typeface="Arial"/>
                <a:cs typeface="Arial"/>
                <a:sym typeface="Arial"/>
              </a:rPr>
              <a:t>virtual</a:t>
            </a:r>
            <a:r>
              <a:rPr lang="en-US" sz="2200" i="0" dirty="0">
                <a:solidFill>
                  <a:srgbClr val="FF0000"/>
                </a:solidFill>
                <a:latin typeface="Arial"/>
                <a:ea typeface="Arial"/>
                <a:cs typeface="Arial"/>
                <a:sym typeface="Arial"/>
              </a:rPr>
              <a:t> </a:t>
            </a:r>
            <a:r>
              <a:rPr lang="en-US" sz="2200" i="0" dirty="0">
                <a:solidFill>
                  <a:srgbClr val="000000"/>
                </a:solidFill>
                <a:latin typeface="Arial"/>
                <a:ea typeface="Arial"/>
                <a:cs typeface="Arial"/>
                <a:sym typeface="Arial"/>
              </a:rPr>
              <a:t>LANS over single physical LAN infrastructure.</a:t>
            </a:r>
            <a:endParaRPr dirty="0"/>
          </a:p>
        </p:txBody>
      </p:sp>
      <p:sp>
        <p:nvSpPr>
          <p:cNvPr id="2276" name="Google Shape;2276;p71"/>
          <p:cNvSpPr/>
          <p:nvPr/>
        </p:nvSpPr>
        <p:spPr>
          <a:xfrm>
            <a:off x="482600" y="1919288"/>
            <a:ext cx="3216275" cy="281305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Arial"/>
              <a:ea typeface="Arial"/>
              <a:cs typeface="Arial"/>
              <a:sym typeface="Arial"/>
            </a:endParaRPr>
          </a:p>
        </p:txBody>
      </p:sp>
      <p:sp>
        <p:nvSpPr>
          <p:cNvPr id="2277" name="Google Shape;2277;p71"/>
          <p:cNvSpPr txBox="1"/>
          <p:nvPr/>
        </p:nvSpPr>
        <p:spPr>
          <a:xfrm>
            <a:off x="642938" y="1543050"/>
            <a:ext cx="1836737" cy="70802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i="1">
                <a:solidFill>
                  <a:srgbClr val="CC0000"/>
                </a:solidFill>
                <a:latin typeface="Arial"/>
                <a:ea typeface="Arial"/>
                <a:cs typeface="Arial"/>
                <a:sym typeface="Arial"/>
              </a:rPr>
              <a:t>Virtual Local </a:t>
            </a:r>
            <a:endParaRPr/>
          </a:p>
          <a:p>
            <a:pPr marL="0" marR="0" lvl="0" indent="0" algn="l" rtl="0">
              <a:spcBef>
                <a:spcPts val="0"/>
              </a:spcBef>
              <a:spcAft>
                <a:spcPts val="0"/>
              </a:spcAft>
              <a:buNone/>
            </a:pPr>
            <a:r>
              <a:rPr lang="en-US" sz="2000" b="1" i="1">
                <a:solidFill>
                  <a:srgbClr val="CC0000"/>
                </a:solidFill>
                <a:latin typeface="Arial"/>
                <a:ea typeface="Arial"/>
                <a:cs typeface="Arial"/>
                <a:sym typeface="Arial"/>
              </a:rPr>
              <a:t>Area Network</a:t>
            </a:r>
            <a:endParaRPr/>
          </a:p>
        </p:txBody>
      </p:sp>
      <p:sp>
        <p:nvSpPr>
          <p:cNvPr id="2278" name="Google Shape;2278;p71"/>
          <p:cNvSpPr/>
          <p:nvPr/>
        </p:nvSpPr>
        <p:spPr>
          <a:xfrm>
            <a:off x="5462588" y="2098675"/>
            <a:ext cx="290512" cy="242888"/>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279" name="Google Shape;2279;p71"/>
          <p:cNvSpPr/>
          <p:nvPr/>
        </p:nvSpPr>
        <p:spPr>
          <a:xfrm>
            <a:off x="7534275" y="1879600"/>
            <a:ext cx="290513" cy="209550"/>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280" name="Google Shape;2280;p71"/>
          <p:cNvSpPr/>
          <p:nvPr/>
        </p:nvSpPr>
        <p:spPr>
          <a:xfrm>
            <a:off x="6643688" y="1884363"/>
            <a:ext cx="890587" cy="457200"/>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281" name="Google Shape;2281;p71"/>
          <p:cNvSpPr/>
          <p:nvPr/>
        </p:nvSpPr>
        <p:spPr>
          <a:xfrm>
            <a:off x="5748338" y="1884363"/>
            <a:ext cx="900112" cy="45243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282" name="Google Shape;2282;p71"/>
          <p:cNvSpPr/>
          <p:nvPr/>
        </p:nvSpPr>
        <p:spPr>
          <a:xfrm>
            <a:off x="5462588" y="1876425"/>
            <a:ext cx="2370137" cy="468313"/>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cxnSp>
        <p:nvCxnSpPr>
          <p:cNvPr id="2283" name="Google Shape;2283;p71"/>
          <p:cNvCxnSpPr/>
          <p:nvPr/>
        </p:nvCxnSpPr>
        <p:spPr>
          <a:xfrm>
            <a:off x="5464175" y="2092325"/>
            <a:ext cx="2351088" cy="4763"/>
          </a:xfrm>
          <a:prstGeom prst="straightConnector1">
            <a:avLst/>
          </a:prstGeom>
          <a:noFill/>
          <a:ln w="9525" cap="flat" cmpd="sng">
            <a:solidFill>
              <a:schemeClr val="dk1"/>
            </a:solidFill>
            <a:prstDash val="solid"/>
            <a:round/>
            <a:headEnd type="none" w="med" len="med"/>
            <a:tailEnd type="none" w="med" len="med"/>
          </a:ln>
        </p:spPr>
      </p:cxnSp>
      <p:sp>
        <p:nvSpPr>
          <p:cNvPr id="2284" name="Google Shape;2284;p71"/>
          <p:cNvSpPr txBox="1"/>
          <p:nvPr/>
        </p:nvSpPr>
        <p:spPr>
          <a:xfrm>
            <a:off x="5380038" y="1835150"/>
            <a:ext cx="241300" cy="214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1</a:t>
            </a:r>
            <a:endParaRPr/>
          </a:p>
        </p:txBody>
      </p:sp>
      <p:cxnSp>
        <p:nvCxnSpPr>
          <p:cNvPr id="2285" name="Google Shape;2285;p71"/>
          <p:cNvCxnSpPr/>
          <p:nvPr/>
        </p:nvCxnSpPr>
        <p:spPr>
          <a:xfrm>
            <a:off x="6643688" y="1881188"/>
            <a:ext cx="0" cy="463550"/>
          </a:xfrm>
          <a:prstGeom prst="straightConnector1">
            <a:avLst/>
          </a:prstGeom>
          <a:noFill/>
          <a:ln w="9525" cap="flat" cmpd="sng">
            <a:solidFill>
              <a:schemeClr val="dk1"/>
            </a:solidFill>
            <a:prstDash val="solid"/>
            <a:round/>
            <a:headEnd type="none" w="med" len="med"/>
            <a:tailEnd type="none" w="med" len="med"/>
          </a:ln>
        </p:spPr>
      </p:cxnSp>
      <p:sp>
        <p:nvSpPr>
          <p:cNvPr id="2286" name="Google Shape;2286;p71"/>
          <p:cNvSpPr/>
          <p:nvPr/>
        </p:nvSpPr>
        <p:spPr>
          <a:xfrm>
            <a:off x="5434013" y="1617663"/>
            <a:ext cx="3176587" cy="261937"/>
          </a:xfrm>
          <a:prstGeom prst="parallelogram">
            <a:avLst>
              <a:gd name="adj" fmla="val 303182"/>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287" name="Google Shape;2287;p71"/>
          <p:cNvSpPr/>
          <p:nvPr/>
        </p:nvSpPr>
        <p:spPr>
          <a:xfrm>
            <a:off x="7837488" y="1620838"/>
            <a:ext cx="763587" cy="720725"/>
          </a:xfrm>
          <a:custGeom>
            <a:avLst/>
            <a:gdLst/>
            <a:ahLst/>
            <a:cxnLst/>
            <a:rect l="l" t="t" r="r" b="b"/>
            <a:pathLst>
              <a:path w="232" h="454" extrusionOk="0">
                <a:moveTo>
                  <a:pt x="0" y="454"/>
                </a:moveTo>
                <a:lnTo>
                  <a:pt x="232" y="274"/>
                </a:lnTo>
                <a:lnTo>
                  <a:pt x="229" y="0"/>
                </a:lnTo>
              </a:path>
            </a:pathLst>
          </a:custGeom>
          <a:noFill/>
          <a:ln w="952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288" name="Google Shape;2288;p71"/>
          <p:cNvSpPr/>
          <p:nvPr/>
        </p:nvSpPr>
        <p:spPr>
          <a:xfrm>
            <a:off x="5835650" y="1665288"/>
            <a:ext cx="2228850" cy="150812"/>
          </a:xfrm>
          <a:custGeom>
            <a:avLst/>
            <a:gdLst/>
            <a:ahLst/>
            <a:cxnLst/>
            <a:rect l="l" t="t" r="r" b="b"/>
            <a:pathLst>
              <a:path w="678" h="110" extrusionOk="0">
                <a:moveTo>
                  <a:pt x="0" y="110"/>
                </a:moveTo>
                <a:lnTo>
                  <a:pt x="148" y="108"/>
                </a:lnTo>
                <a:lnTo>
                  <a:pt x="567" y="0"/>
                </a:lnTo>
                <a:lnTo>
                  <a:pt x="678" y="0"/>
                </a:lnTo>
              </a:path>
            </a:pathLst>
          </a:custGeom>
          <a:noFill/>
          <a:ln w="952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289" name="Google Shape;2289;p71"/>
          <p:cNvSpPr/>
          <p:nvPr/>
        </p:nvSpPr>
        <p:spPr>
          <a:xfrm>
            <a:off x="6308725" y="1665288"/>
            <a:ext cx="1420813" cy="166687"/>
          </a:xfrm>
          <a:custGeom>
            <a:avLst/>
            <a:gdLst/>
            <a:ahLst/>
            <a:cxnLst/>
            <a:rect l="l" t="t" r="r" b="b"/>
            <a:pathLst>
              <a:path w="432" h="105" extrusionOk="0">
                <a:moveTo>
                  <a:pt x="0" y="0"/>
                </a:moveTo>
                <a:lnTo>
                  <a:pt x="85" y="0"/>
                </a:lnTo>
                <a:lnTo>
                  <a:pt x="307" y="105"/>
                </a:lnTo>
                <a:lnTo>
                  <a:pt x="432" y="105"/>
                </a:lnTo>
              </a:path>
            </a:pathLst>
          </a:custGeom>
          <a:noFill/>
          <a:ln w="952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2290" name="Google Shape;2290;p71"/>
          <p:cNvCxnSpPr/>
          <p:nvPr/>
        </p:nvCxnSpPr>
        <p:spPr>
          <a:xfrm>
            <a:off x="7243763" y="1885950"/>
            <a:ext cx="0" cy="463550"/>
          </a:xfrm>
          <a:prstGeom prst="straightConnector1">
            <a:avLst/>
          </a:prstGeom>
          <a:noFill/>
          <a:ln w="9525" cap="flat" cmpd="sng">
            <a:solidFill>
              <a:schemeClr val="dk1"/>
            </a:solidFill>
            <a:prstDash val="solid"/>
            <a:round/>
            <a:headEnd type="none" w="med" len="med"/>
            <a:tailEnd type="none" w="med" len="med"/>
          </a:ln>
        </p:spPr>
      </p:cxnSp>
      <p:cxnSp>
        <p:nvCxnSpPr>
          <p:cNvPr id="2291" name="Google Shape;2291;p71"/>
          <p:cNvCxnSpPr/>
          <p:nvPr/>
        </p:nvCxnSpPr>
        <p:spPr>
          <a:xfrm>
            <a:off x="6043613" y="1881188"/>
            <a:ext cx="0" cy="463550"/>
          </a:xfrm>
          <a:prstGeom prst="straightConnector1">
            <a:avLst/>
          </a:prstGeom>
          <a:noFill/>
          <a:ln w="9525" cap="flat" cmpd="sng">
            <a:solidFill>
              <a:schemeClr val="dk1"/>
            </a:solidFill>
            <a:prstDash val="solid"/>
            <a:round/>
            <a:headEnd type="none" w="med" len="med"/>
            <a:tailEnd type="none" w="med" len="med"/>
          </a:ln>
        </p:spPr>
      </p:cxnSp>
      <p:cxnSp>
        <p:nvCxnSpPr>
          <p:cNvPr id="2292" name="Google Shape;2292;p71"/>
          <p:cNvCxnSpPr/>
          <p:nvPr/>
        </p:nvCxnSpPr>
        <p:spPr>
          <a:xfrm>
            <a:off x="5753100" y="1878013"/>
            <a:ext cx="0" cy="463550"/>
          </a:xfrm>
          <a:prstGeom prst="straightConnector1">
            <a:avLst/>
          </a:prstGeom>
          <a:noFill/>
          <a:ln w="9525" cap="flat" cmpd="sng">
            <a:solidFill>
              <a:schemeClr val="dk1"/>
            </a:solidFill>
            <a:prstDash val="solid"/>
            <a:round/>
            <a:headEnd type="none" w="med" len="med"/>
            <a:tailEnd type="none" w="med" len="med"/>
          </a:ln>
        </p:spPr>
      </p:cxnSp>
      <p:cxnSp>
        <p:nvCxnSpPr>
          <p:cNvPr id="2293" name="Google Shape;2293;p71"/>
          <p:cNvCxnSpPr/>
          <p:nvPr/>
        </p:nvCxnSpPr>
        <p:spPr>
          <a:xfrm>
            <a:off x="5462588" y="1890713"/>
            <a:ext cx="0" cy="463550"/>
          </a:xfrm>
          <a:prstGeom prst="straightConnector1">
            <a:avLst/>
          </a:prstGeom>
          <a:noFill/>
          <a:ln w="9525" cap="flat" cmpd="sng">
            <a:solidFill>
              <a:schemeClr val="dk1"/>
            </a:solidFill>
            <a:prstDash val="solid"/>
            <a:round/>
            <a:headEnd type="none" w="med" len="med"/>
            <a:tailEnd type="none" w="med" len="med"/>
          </a:ln>
        </p:spPr>
      </p:cxnSp>
      <p:cxnSp>
        <p:nvCxnSpPr>
          <p:cNvPr id="2294" name="Google Shape;2294;p71"/>
          <p:cNvCxnSpPr/>
          <p:nvPr/>
        </p:nvCxnSpPr>
        <p:spPr>
          <a:xfrm>
            <a:off x="6324600" y="1885950"/>
            <a:ext cx="0" cy="463550"/>
          </a:xfrm>
          <a:prstGeom prst="straightConnector1">
            <a:avLst/>
          </a:prstGeom>
          <a:noFill/>
          <a:ln w="9525" cap="flat" cmpd="sng">
            <a:solidFill>
              <a:schemeClr val="dk1"/>
            </a:solidFill>
            <a:prstDash val="solid"/>
            <a:round/>
            <a:headEnd type="none" w="med" len="med"/>
            <a:tailEnd type="none" w="med" len="med"/>
          </a:ln>
        </p:spPr>
      </p:cxnSp>
      <p:cxnSp>
        <p:nvCxnSpPr>
          <p:cNvPr id="2295" name="Google Shape;2295;p71"/>
          <p:cNvCxnSpPr/>
          <p:nvPr/>
        </p:nvCxnSpPr>
        <p:spPr>
          <a:xfrm>
            <a:off x="6948488" y="1881188"/>
            <a:ext cx="0" cy="463550"/>
          </a:xfrm>
          <a:prstGeom prst="straightConnector1">
            <a:avLst/>
          </a:prstGeom>
          <a:noFill/>
          <a:ln w="9525" cap="flat" cmpd="sng">
            <a:solidFill>
              <a:schemeClr val="dk1"/>
            </a:solidFill>
            <a:prstDash val="solid"/>
            <a:round/>
            <a:headEnd type="none" w="med" len="med"/>
            <a:tailEnd type="none" w="med" len="med"/>
          </a:ln>
        </p:spPr>
      </p:cxnSp>
      <p:cxnSp>
        <p:nvCxnSpPr>
          <p:cNvPr id="2296" name="Google Shape;2296;p71"/>
          <p:cNvCxnSpPr/>
          <p:nvPr/>
        </p:nvCxnSpPr>
        <p:spPr>
          <a:xfrm>
            <a:off x="7539038" y="1876425"/>
            <a:ext cx="0" cy="463550"/>
          </a:xfrm>
          <a:prstGeom prst="straightConnector1">
            <a:avLst/>
          </a:prstGeom>
          <a:noFill/>
          <a:ln w="9525" cap="flat" cmpd="sng">
            <a:solidFill>
              <a:schemeClr val="dk1"/>
            </a:solidFill>
            <a:prstDash val="solid"/>
            <a:round/>
            <a:headEnd type="none" w="med" len="med"/>
            <a:tailEnd type="none" w="med" len="med"/>
          </a:ln>
        </p:spPr>
      </p:cxnSp>
      <p:sp>
        <p:nvSpPr>
          <p:cNvPr id="2297" name="Google Shape;2297;p71"/>
          <p:cNvSpPr txBox="1"/>
          <p:nvPr/>
        </p:nvSpPr>
        <p:spPr>
          <a:xfrm>
            <a:off x="6261100" y="2044700"/>
            <a:ext cx="241300" cy="214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8</a:t>
            </a:r>
            <a:endParaRPr/>
          </a:p>
        </p:txBody>
      </p:sp>
      <p:sp>
        <p:nvSpPr>
          <p:cNvPr id="2298" name="Google Shape;2298;p71"/>
          <p:cNvSpPr txBox="1"/>
          <p:nvPr/>
        </p:nvSpPr>
        <p:spPr>
          <a:xfrm>
            <a:off x="6580188" y="1830388"/>
            <a:ext cx="241300" cy="214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9</a:t>
            </a:r>
            <a:endParaRPr/>
          </a:p>
        </p:txBody>
      </p:sp>
      <p:sp>
        <p:nvSpPr>
          <p:cNvPr id="2299" name="Google Shape;2299;p71"/>
          <p:cNvSpPr txBox="1"/>
          <p:nvPr/>
        </p:nvSpPr>
        <p:spPr>
          <a:xfrm>
            <a:off x="7456488" y="2049463"/>
            <a:ext cx="298450" cy="214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16</a:t>
            </a:r>
            <a:endParaRPr/>
          </a:p>
        </p:txBody>
      </p:sp>
      <p:sp>
        <p:nvSpPr>
          <p:cNvPr id="2300" name="Google Shape;2300;p71"/>
          <p:cNvSpPr txBox="1"/>
          <p:nvPr/>
        </p:nvSpPr>
        <p:spPr>
          <a:xfrm>
            <a:off x="6561138" y="2049463"/>
            <a:ext cx="298450" cy="214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10</a:t>
            </a:r>
            <a:endParaRPr/>
          </a:p>
        </p:txBody>
      </p:sp>
      <p:sp>
        <p:nvSpPr>
          <p:cNvPr id="2301" name="Google Shape;2301;p71"/>
          <p:cNvSpPr txBox="1"/>
          <p:nvPr/>
        </p:nvSpPr>
        <p:spPr>
          <a:xfrm>
            <a:off x="5389563" y="2035175"/>
            <a:ext cx="241300" cy="214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2</a:t>
            </a:r>
            <a:endParaRPr/>
          </a:p>
        </p:txBody>
      </p:sp>
      <p:sp>
        <p:nvSpPr>
          <p:cNvPr id="2302" name="Google Shape;2302;p71"/>
          <p:cNvSpPr txBox="1"/>
          <p:nvPr/>
        </p:nvSpPr>
        <p:spPr>
          <a:xfrm>
            <a:off x="6256338" y="1830388"/>
            <a:ext cx="241300" cy="214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7</a:t>
            </a:r>
            <a:endParaRPr/>
          </a:p>
        </p:txBody>
      </p:sp>
      <p:cxnSp>
        <p:nvCxnSpPr>
          <p:cNvPr id="2303" name="Google Shape;2303;p71"/>
          <p:cNvCxnSpPr/>
          <p:nvPr/>
        </p:nvCxnSpPr>
        <p:spPr>
          <a:xfrm flipH="1">
            <a:off x="4702175" y="2211388"/>
            <a:ext cx="901700" cy="279400"/>
          </a:xfrm>
          <a:prstGeom prst="straightConnector1">
            <a:avLst/>
          </a:prstGeom>
          <a:noFill/>
          <a:ln w="9525" cap="flat" cmpd="sng">
            <a:solidFill>
              <a:schemeClr val="dk1"/>
            </a:solidFill>
            <a:prstDash val="solid"/>
            <a:round/>
            <a:headEnd type="none" w="med" len="med"/>
            <a:tailEnd type="none" w="med" len="med"/>
          </a:ln>
        </p:spPr>
      </p:cxnSp>
      <p:cxnSp>
        <p:nvCxnSpPr>
          <p:cNvPr id="2304" name="Google Shape;2304;p71"/>
          <p:cNvCxnSpPr/>
          <p:nvPr/>
        </p:nvCxnSpPr>
        <p:spPr>
          <a:xfrm flipH="1">
            <a:off x="5087938" y="2211388"/>
            <a:ext cx="806450" cy="419100"/>
          </a:xfrm>
          <a:prstGeom prst="straightConnector1">
            <a:avLst/>
          </a:prstGeom>
          <a:noFill/>
          <a:ln w="9525" cap="flat" cmpd="sng">
            <a:solidFill>
              <a:schemeClr val="dk1"/>
            </a:solidFill>
            <a:prstDash val="solid"/>
            <a:round/>
            <a:headEnd type="none" w="med" len="med"/>
            <a:tailEnd type="none" w="med" len="med"/>
          </a:ln>
        </p:spPr>
      </p:cxnSp>
      <p:cxnSp>
        <p:nvCxnSpPr>
          <p:cNvPr id="2305" name="Google Shape;2305;p71"/>
          <p:cNvCxnSpPr/>
          <p:nvPr/>
        </p:nvCxnSpPr>
        <p:spPr>
          <a:xfrm flipH="1">
            <a:off x="5807075" y="2227263"/>
            <a:ext cx="709613" cy="360362"/>
          </a:xfrm>
          <a:prstGeom prst="straightConnector1">
            <a:avLst/>
          </a:prstGeom>
          <a:noFill/>
          <a:ln w="9525" cap="flat" cmpd="sng">
            <a:solidFill>
              <a:schemeClr val="dk1"/>
            </a:solidFill>
            <a:prstDash val="solid"/>
            <a:round/>
            <a:headEnd type="none" w="med" len="med"/>
            <a:tailEnd type="none" w="med" len="med"/>
          </a:ln>
        </p:spPr>
      </p:cxnSp>
      <p:sp>
        <p:nvSpPr>
          <p:cNvPr id="2306" name="Google Shape;2306;p71"/>
          <p:cNvSpPr txBox="1"/>
          <p:nvPr/>
        </p:nvSpPr>
        <p:spPr>
          <a:xfrm>
            <a:off x="7527925" y="2589213"/>
            <a:ext cx="412750" cy="3667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a:t>
            </a:r>
            <a:endParaRPr/>
          </a:p>
        </p:txBody>
      </p:sp>
      <p:cxnSp>
        <p:nvCxnSpPr>
          <p:cNvPr id="2307" name="Google Shape;2307;p71"/>
          <p:cNvCxnSpPr/>
          <p:nvPr/>
        </p:nvCxnSpPr>
        <p:spPr>
          <a:xfrm>
            <a:off x="6815138" y="2214563"/>
            <a:ext cx="101600" cy="377825"/>
          </a:xfrm>
          <a:prstGeom prst="straightConnector1">
            <a:avLst/>
          </a:prstGeom>
          <a:noFill/>
          <a:ln w="9525" cap="flat" cmpd="sng">
            <a:solidFill>
              <a:schemeClr val="dk1"/>
            </a:solidFill>
            <a:prstDash val="solid"/>
            <a:round/>
            <a:headEnd type="none" w="med" len="med"/>
            <a:tailEnd type="none" w="med" len="med"/>
          </a:ln>
        </p:spPr>
      </p:cxnSp>
      <p:cxnSp>
        <p:nvCxnSpPr>
          <p:cNvPr id="2308" name="Google Shape;2308;p71"/>
          <p:cNvCxnSpPr/>
          <p:nvPr/>
        </p:nvCxnSpPr>
        <p:spPr>
          <a:xfrm>
            <a:off x="6805613" y="2012950"/>
            <a:ext cx="479425" cy="603250"/>
          </a:xfrm>
          <a:prstGeom prst="straightConnector1">
            <a:avLst/>
          </a:prstGeom>
          <a:noFill/>
          <a:ln w="9525" cap="flat" cmpd="sng">
            <a:solidFill>
              <a:schemeClr val="dk1"/>
            </a:solidFill>
            <a:prstDash val="solid"/>
            <a:round/>
            <a:headEnd type="none" w="med" len="med"/>
            <a:tailEnd type="none" w="med" len="med"/>
          </a:ln>
        </p:spPr>
      </p:cxnSp>
      <p:cxnSp>
        <p:nvCxnSpPr>
          <p:cNvPr id="2309" name="Google Shape;2309;p71"/>
          <p:cNvCxnSpPr/>
          <p:nvPr/>
        </p:nvCxnSpPr>
        <p:spPr>
          <a:xfrm>
            <a:off x="7661275" y="1957388"/>
            <a:ext cx="514350" cy="484187"/>
          </a:xfrm>
          <a:prstGeom prst="straightConnector1">
            <a:avLst/>
          </a:prstGeom>
          <a:noFill/>
          <a:ln w="9525" cap="flat" cmpd="sng">
            <a:solidFill>
              <a:schemeClr val="dk1"/>
            </a:solidFill>
            <a:prstDash val="solid"/>
            <a:round/>
            <a:headEnd type="none" w="med" len="med"/>
            <a:tailEnd type="none" w="med" len="med"/>
          </a:ln>
        </p:spPr>
      </p:cxnSp>
      <p:sp>
        <p:nvSpPr>
          <p:cNvPr id="2310" name="Google Shape;2310;p71"/>
          <p:cNvSpPr txBox="1"/>
          <p:nvPr/>
        </p:nvSpPr>
        <p:spPr>
          <a:xfrm>
            <a:off x="4692650" y="3132138"/>
            <a:ext cx="16510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i="0" dirty="0">
                <a:solidFill>
                  <a:srgbClr val="000000"/>
                </a:solidFill>
                <a:latin typeface="Arial"/>
                <a:ea typeface="Arial"/>
                <a:cs typeface="Arial"/>
                <a:sym typeface="Arial"/>
              </a:rPr>
              <a:t>Software Engineering</a:t>
            </a:r>
            <a:endParaRPr dirty="0"/>
          </a:p>
          <a:p>
            <a:pPr marL="0" marR="0" lvl="0" indent="0" algn="ctr" rtl="0">
              <a:spcBef>
                <a:spcPts val="0"/>
              </a:spcBef>
              <a:spcAft>
                <a:spcPts val="0"/>
              </a:spcAft>
              <a:buNone/>
            </a:pPr>
            <a:r>
              <a:rPr lang="en-US" sz="1200" i="0" dirty="0">
                <a:solidFill>
                  <a:srgbClr val="000000"/>
                </a:solidFill>
                <a:latin typeface="Arial"/>
                <a:ea typeface="Arial"/>
                <a:cs typeface="Arial"/>
                <a:sym typeface="Arial"/>
              </a:rPr>
              <a:t>(VLAN ports 1-8)</a:t>
            </a:r>
            <a:endParaRPr dirty="0"/>
          </a:p>
        </p:txBody>
      </p:sp>
      <p:sp>
        <p:nvSpPr>
          <p:cNvPr id="2311" name="Google Shape;2311;p71"/>
          <p:cNvSpPr txBox="1"/>
          <p:nvPr/>
        </p:nvSpPr>
        <p:spPr>
          <a:xfrm>
            <a:off x="6854825" y="3119438"/>
            <a:ext cx="1433513"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i="0">
                <a:solidFill>
                  <a:srgbClr val="000000"/>
                </a:solidFill>
                <a:latin typeface="Arial"/>
                <a:ea typeface="Arial"/>
                <a:cs typeface="Arial"/>
                <a:sym typeface="Arial"/>
              </a:rPr>
              <a:t>Computer Science</a:t>
            </a:r>
            <a:endParaRPr/>
          </a:p>
          <a:p>
            <a:pPr marL="0" marR="0" lvl="0" indent="0" algn="ctr" rtl="0">
              <a:spcBef>
                <a:spcPts val="0"/>
              </a:spcBef>
              <a:spcAft>
                <a:spcPts val="0"/>
              </a:spcAft>
              <a:buNone/>
            </a:pPr>
            <a:r>
              <a:rPr lang="en-US" sz="1200" i="0">
                <a:solidFill>
                  <a:srgbClr val="000000"/>
                </a:solidFill>
                <a:latin typeface="Arial"/>
                <a:ea typeface="Arial"/>
                <a:cs typeface="Arial"/>
                <a:sym typeface="Arial"/>
              </a:rPr>
              <a:t>(VLAN ports 9-15)</a:t>
            </a:r>
            <a:endParaRPr/>
          </a:p>
        </p:txBody>
      </p:sp>
      <p:sp>
        <p:nvSpPr>
          <p:cNvPr id="2312" name="Google Shape;2312;p71"/>
          <p:cNvSpPr txBox="1"/>
          <p:nvPr/>
        </p:nvSpPr>
        <p:spPr>
          <a:xfrm>
            <a:off x="7451725" y="1825625"/>
            <a:ext cx="298450" cy="214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15</a:t>
            </a:r>
            <a:endParaRPr/>
          </a:p>
        </p:txBody>
      </p:sp>
      <p:sp>
        <p:nvSpPr>
          <p:cNvPr id="2313" name="Google Shape;2313;p71"/>
          <p:cNvSpPr/>
          <p:nvPr/>
        </p:nvSpPr>
        <p:spPr>
          <a:xfrm>
            <a:off x="5578475" y="2190750"/>
            <a:ext cx="42863" cy="47625"/>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314" name="Google Shape;2314;p71"/>
          <p:cNvSpPr/>
          <p:nvPr/>
        </p:nvSpPr>
        <p:spPr>
          <a:xfrm>
            <a:off x="5870575" y="2187575"/>
            <a:ext cx="42863" cy="47625"/>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315" name="Google Shape;2315;p71"/>
          <p:cNvSpPr/>
          <p:nvPr/>
        </p:nvSpPr>
        <p:spPr>
          <a:xfrm>
            <a:off x="6457950" y="2192338"/>
            <a:ext cx="42863" cy="47625"/>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316" name="Google Shape;2316;p71"/>
          <p:cNvSpPr/>
          <p:nvPr/>
        </p:nvSpPr>
        <p:spPr>
          <a:xfrm>
            <a:off x="6789738" y="2189163"/>
            <a:ext cx="42862" cy="47625"/>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317" name="Google Shape;2317;p71"/>
          <p:cNvSpPr/>
          <p:nvPr/>
        </p:nvSpPr>
        <p:spPr>
          <a:xfrm>
            <a:off x="6777038" y="1974850"/>
            <a:ext cx="42862" cy="47625"/>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318" name="Google Shape;2318;p71"/>
          <p:cNvSpPr/>
          <p:nvPr/>
        </p:nvSpPr>
        <p:spPr>
          <a:xfrm>
            <a:off x="7651750" y="1971675"/>
            <a:ext cx="42863" cy="47625"/>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319" name="Google Shape;2319;p71"/>
          <p:cNvSpPr txBox="1"/>
          <p:nvPr/>
        </p:nvSpPr>
        <p:spPr>
          <a:xfrm>
            <a:off x="5241925" y="2555875"/>
            <a:ext cx="41275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a:t>
            </a:r>
            <a:endParaRPr/>
          </a:p>
        </p:txBody>
      </p:sp>
      <p:grpSp>
        <p:nvGrpSpPr>
          <p:cNvPr id="2320" name="Google Shape;2320;p71"/>
          <p:cNvGrpSpPr/>
          <p:nvPr/>
        </p:nvGrpSpPr>
        <p:grpSpPr>
          <a:xfrm>
            <a:off x="4165600" y="2397125"/>
            <a:ext cx="609600" cy="558800"/>
            <a:chOff x="-44" y="1473"/>
            <a:chExt cx="981" cy="1105"/>
          </a:xfrm>
        </p:grpSpPr>
        <p:pic>
          <p:nvPicPr>
            <p:cNvPr id="2321" name="Google Shape;2321;p7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322" name="Google Shape;2322;p7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323" name="Google Shape;2323;p71"/>
          <p:cNvGrpSpPr/>
          <p:nvPr/>
        </p:nvGrpSpPr>
        <p:grpSpPr>
          <a:xfrm>
            <a:off x="4694238" y="2489200"/>
            <a:ext cx="609600" cy="558800"/>
            <a:chOff x="-44" y="1473"/>
            <a:chExt cx="981" cy="1105"/>
          </a:xfrm>
        </p:grpSpPr>
        <p:pic>
          <p:nvPicPr>
            <p:cNvPr id="2324" name="Google Shape;2324;p7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325" name="Google Shape;2325;p7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326" name="Google Shape;2326;p71"/>
          <p:cNvGrpSpPr/>
          <p:nvPr/>
        </p:nvGrpSpPr>
        <p:grpSpPr>
          <a:xfrm>
            <a:off x="5414963" y="2509838"/>
            <a:ext cx="609600" cy="558800"/>
            <a:chOff x="-44" y="1473"/>
            <a:chExt cx="981" cy="1105"/>
          </a:xfrm>
        </p:grpSpPr>
        <p:pic>
          <p:nvPicPr>
            <p:cNvPr id="2327" name="Google Shape;2327;p7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328" name="Google Shape;2328;p7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329" name="Google Shape;2329;p71"/>
          <p:cNvGrpSpPr/>
          <p:nvPr/>
        </p:nvGrpSpPr>
        <p:grpSpPr>
          <a:xfrm>
            <a:off x="6430963" y="2530475"/>
            <a:ext cx="609600" cy="558800"/>
            <a:chOff x="-44" y="1473"/>
            <a:chExt cx="981" cy="1105"/>
          </a:xfrm>
        </p:grpSpPr>
        <p:pic>
          <p:nvPicPr>
            <p:cNvPr id="2330" name="Google Shape;2330;p7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331" name="Google Shape;2331;p7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332" name="Google Shape;2332;p71"/>
          <p:cNvGrpSpPr/>
          <p:nvPr/>
        </p:nvGrpSpPr>
        <p:grpSpPr>
          <a:xfrm>
            <a:off x="6938963" y="2540000"/>
            <a:ext cx="609600" cy="558800"/>
            <a:chOff x="-44" y="1473"/>
            <a:chExt cx="981" cy="1105"/>
          </a:xfrm>
        </p:grpSpPr>
        <p:pic>
          <p:nvPicPr>
            <p:cNvPr id="2333" name="Google Shape;2333;p7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334" name="Google Shape;2334;p7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335" name="Google Shape;2335;p71"/>
          <p:cNvGrpSpPr/>
          <p:nvPr/>
        </p:nvGrpSpPr>
        <p:grpSpPr>
          <a:xfrm>
            <a:off x="7802563" y="2357438"/>
            <a:ext cx="609600" cy="558800"/>
            <a:chOff x="-44" y="1473"/>
            <a:chExt cx="981" cy="1105"/>
          </a:xfrm>
        </p:grpSpPr>
        <p:pic>
          <p:nvPicPr>
            <p:cNvPr id="2336" name="Google Shape;2336;p7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337" name="Google Shape;2337;p7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338" name="Google Shape;2338;p71"/>
          <p:cNvGrpSpPr/>
          <p:nvPr/>
        </p:nvGrpSpPr>
        <p:grpSpPr>
          <a:xfrm>
            <a:off x="3902075" y="3695700"/>
            <a:ext cx="5334000" cy="2593975"/>
            <a:chOff x="3902075" y="3695700"/>
            <a:chExt cx="5334289" cy="2593975"/>
          </a:xfrm>
        </p:grpSpPr>
        <p:sp>
          <p:nvSpPr>
            <p:cNvPr id="2339" name="Google Shape;2339;p71"/>
            <p:cNvSpPr/>
            <p:nvPr/>
          </p:nvSpPr>
          <p:spPr>
            <a:xfrm>
              <a:off x="4560888" y="4090988"/>
              <a:ext cx="4516437" cy="1214437"/>
            </a:xfrm>
            <a:custGeom>
              <a:avLst/>
              <a:gdLst/>
              <a:ahLst/>
              <a:cxnLst/>
              <a:rect l="l" t="t" r="r" b="b"/>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lt1"/>
            </a:solidFill>
            <a:ln w="9525" cap="flat" cmpd="sng">
              <a:solidFill>
                <a:srgbClr val="000000"/>
              </a:solidFill>
              <a:prstDash val="solid"/>
              <a:miter lim="800000"/>
              <a:headEnd type="none" w="sm" len="sm"/>
              <a:tailEnd type="none" w="sm" len="sm"/>
            </a:ln>
            <a:effectLst>
              <a:outerShdw dist="107763" dir="2700000" algn="ctr" rotWithShape="0">
                <a:srgbClr val="808080"/>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340" name="Google Shape;2340;p71"/>
            <p:cNvSpPr/>
            <p:nvPr/>
          </p:nvSpPr>
          <p:spPr>
            <a:xfrm>
              <a:off x="5135630" y="4583113"/>
              <a:ext cx="269890" cy="20478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341" name="Google Shape;2341;p71"/>
            <p:cNvSpPr/>
            <p:nvPr/>
          </p:nvSpPr>
          <p:spPr>
            <a:xfrm>
              <a:off x="8064726" y="4811713"/>
              <a:ext cx="279415" cy="238125"/>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cxnSp>
          <p:nvCxnSpPr>
            <p:cNvPr id="2342" name="Google Shape;2342;p71"/>
            <p:cNvCxnSpPr/>
            <p:nvPr/>
          </p:nvCxnSpPr>
          <p:spPr>
            <a:xfrm flipH="1">
              <a:off x="4364038" y="4911725"/>
              <a:ext cx="901700" cy="279400"/>
            </a:xfrm>
            <a:prstGeom prst="straightConnector1">
              <a:avLst/>
            </a:prstGeom>
            <a:noFill/>
            <a:ln w="9525" cap="flat" cmpd="sng">
              <a:solidFill>
                <a:schemeClr val="dk1"/>
              </a:solidFill>
              <a:prstDash val="solid"/>
              <a:round/>
              <a:headEnd type="none" w="med" len="med"/>
              <a:tailEnd type="none" w="med" len="med"/>
            </a:ln>
          </p:spPr>
        </p:cxnSp>
        <p:cxnSp>
          <p:nvCxnSpPr>
            <p:cNvPr id="2343" name="Google Shape;2343;p71"/>
            <p:cNvCxnSpPr/>
            <p:nvPr/>
          </p:nvCxnSpPr>
          <p:spPr>
            <a:xfrm flipH="1">
              <a:off x="4749800" y="4911725"/>
              <a:ext cx="806450" cy="419100"/>
            </a:xfrm>
            <a:prstGeom prst="straightConnector1">
              <a:avLst/>
            </a:prstGeom>
            <a:noFill/>
            <a:ln w="9525" cap="flat" cmpd="sng">
              <a:solidFill>
                <a:schemeClr val="dk1"/>
              </a:solidFill>
              <a:prstDash val="solid"/>
              <a:round/>
              <a:headEnd type="none" w="med" len="med"/>
              <a:tailEnd type="none" w="med" len="med"/>
            </a:ln>
          </p:spPr>
        </p:cxnSp>
        <p:cxnSp>
          <p:nvCxnSpPr>
            <p:cNvPr id="2344" name="Google Shape;2344;p71"/>
            <p:cNvCxnSpPr/>
            <p:nvPr/>
          </p:nvCxnSpPr>
          <p:spPr>
            <a:xfrm flipH="1">
              <a:off x="5468938" y="4921250"/>
              <a:ext cx="684212" cy="366713"/>
            </a:xfrm>
            <a:prstGeom prst="straightConnector1">
              <a:avLst/>
            </a:prstGeom>
            <a:noFill/>
            <a:ln w="9525" cap="flat" cmpd="sng">
              <a:solidFill>
                <a:schemeClr val="dk1"/>
              </a:solidFill>
              <a:prstDash val="solid"/>
              <a:round/>
              <a:headEnd type="none" w="med" len="med"/>
              <a:tailEnd type="none" w="med" len="med"/>
            </a:ln>
          </p:spPr>
        </p:cxnSp>
        <p:sp>
          <p:nvSpPr>
            <p:cNvPr id="2345" name="Google Shape;2345;p71"/>
            <p:cNvSpPr txBox="1"/>
            <p:nvPr/>
          </p:nvSpPr>
          <p:spPr>
            <a:xfrm>
              <a:off x="4354513" y="5832475"/>
              <a:ext cx="16510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i="0" dirty="0">
                  <a:solidFill>
                    <a:srgbClr val="000000"/>
                  </a:solidFill>
                  <a:latin typeface="Arial"/>
                  <a:ea typeface="Arial"/>
                  <a:cs typeface="Arial"/>
                  <a:sym typeface="Arial"/>
                </a:rPr>
                <a:t>Software Engineering</a:t>
              </a:r>
              <a:endParaRPr dirty="0"/>
            </a:p>
            <a:p>
              <a:pPr marL="0" marR="0" lvl="0" indent="0" algn="ctr" rtl="0">
                <a:spcBef>
                  <a:spcPts val="0"/>
                </a:spcBef>
                <a:spcAft>
                  <a:spcPts val="0"/>
                </a:spcAft>
                <a:buNone/>
              </a:pPr>
              <a:r>
                <a:rPr lang="en-US" sz="1200" i="0" dirty="0">
                  <a:solidFill>
                    <a:srgbClr val="000000"/>
                  </a:solidFill>
                  <a:latin typeface="Arial"/>
                  <a:ea typeface="Arial"/>
                  <a:cs typeface="Arial"/>
                  <a:sym typeface="Arial"/>
                </a:rPr>
                <a:t>(VLAN ports 1-8)</a:t>
              </a:r>
              <a:endParaRPr dirty="0"/>
            </a:p>
          </p:txBody>
        </p:sp>
        <p:sp>
          <p:nvSpPr>
            <p:cNvPr id="2346" name="Google Shape;2346;p71"/>
            <p:cNvSpPr txBox="1"/>
            <p:nvPr/>
          </p:nvSpPr>
          <p:spPr>
            <a:xfrm>
              <a:off x="4903788" y="5256213"/>
              <a:ext cx="412750" cy="3667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a:t>
              </a:r>
              <a:endParaRPr/>
            </a:p>
          </p:txBody>
        </p:sp>
        <p:grpSp>
          <p:nvGrpSpPr>
            <p:cNvPr id="2347" name="Google Shape;2347;p71"/>
            <p:cNvGrpSpPr/>
            <p:nvPr/>
          </p:nvGrpSpPr>
          <p:grpSpPr>
            <a:xfrm>
              <a:off x="5041900" y="4316413"/>
              <a:ext cx="1684338" cy="738187"/>
              <a:chOff x="3479" y="2610"/>
              <a:chExt cx="1061" cy="465"/>
            </a:xfrm>
          </p:grpSpPr>
          <p:sp>
            <p:nvSpPr>
              <p:cNvPr id="2348" name="Google Shape;2348;p71"/>
              <p:cNvSpPr/>
              <p:nvPr/>
            </p:nvSpPr>
            <p:spPr>
              <a:xfrm>
                <a:off x="3531" y="2914"/>
                <a:ext cx="183" cy="153"/>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349" name="Google Shape;2349;p71"/>
              <p:cNvSpPr/>
              <p:nvPr/>
            </p:nvSpPr>
            <p:spPr>
              <a:xfrm>
                <a:off x="3711" y="2779"/>
                <a:ext cx="567" cy="285"/>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350" name="Google Shape;2350;p71"/>
              <p:cNvSpPr/>
              <p:nvPr/>
            </p:nvSpPr>
            <p:spPr>
              <a:xfrm>
                <a:off x="3531" y="2774"/>
                <a:ext cx="745" cy="29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cxnSp>
            <p:nvCxnSpPr>
              <p:cNvPr id="2351" name="Google Shape;2351;p71"/>
              <p:cNvCxnSpPr/>
              <p:nvPr/>
            </p:nvCxnSpPr>
            <p:spPr>
              <a:xfrm>
                <a:off x="3532" y="2910"/>
                <a:ext cx="741" cy="1"/>
              </a:xfrm>
              <a:prstGeom prst="straightConnector1">
                <a:avLst/>
              </a:prstGeom>
              <a:noFill/>
              <a:ln w="9525" cap="flat" cmpd="sng">
                <a:solidFill>
                  <a:schemeClr val="dk1"/>
                </a:solidFill>
                <a:prstDash val="solid"/>
                <a:round/>
                <a:headEnd type="none" w="med" len="med"/>
                <a:tailEnd type="none" w="med" len="med"/>
              </a:ln>
            </p:spPr>
          </p:cxnSp>
          <p:sp>
            <p:nvSpPr>
              <p:cNvPr id="2352" name="Google Shape;2352;p71"/>
              <p:cNvSpPr txBox="1"/>
              <p:nvPr/>
            </p:nvSpPr>
            <p:spPr>
              <a:xfrm>
                <a:off x="3479" y="2748"/>
                <a:ext cx="152" cy="1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1</a:t>
                </a:r>
                <a:endParaRPr/>
              </a:p>
            </p:txBody>
          </p:sp>
          <p:sp>
            <p:nvSpPr>
              <p:cNvPr id="2353" name="Google Shape;2353;p71"/>
              <p:cNvSpPr/>
              <p:nvPr/>
            </p:nvSpPr>
            <p:spPr>
              <a:xfrm>
                <a:off x="3513" y="2611"/>
                <a:ext cx="1027" cy="165"/>
              </a:xfrm>
              <a:prstGeom prst="parallelogram">
                <a:avLst>
                  <a:gd name="adj" fmla="val 155606"/>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354" name="Google Shape;2354;p71"/>
              <p:cNvSpPr/>
              <p:nvPr/>
            </p:nvSpPr>
            <p:spPr>
              <a:xfrm>
                <a:off x="3628" y="2639"/>
                <a:ext cx="746" cy="105"/>
              </a:xfrm>
              <a:custGeom>
                <a:avLst/>
                <a:gdLst/>
                <a:ahLst/>
                <a:cxnLst/>
                <a:rect l="l" t="t" r="r" b="b"/>
                <a:pathLst>
                  <a:path w="678" h="110" extrusionOk="0">
                    <a:moveTo>
                      <a:pt x="0" y="110"/>
                    </a:moveTo>
                    <a:lnTo>
                      <a:pt x="148" y="108"/>
                    </a:lnTo>
                    <a:lnTo>
                      <a:pt x="567" y="0"/>
                    </a:lnTo>
                    <a:lnTo>
                      <a:pt x="678" y="0"/>
                    </a:lnTo>
                  </a:path>
                </a:pathLst>
              </a:custGeom>
              <a:noFill/>
              <a:ln w="952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2355" name="Google Shape;2355;p71"/>
              <p:cNvCxnSpPr/>
              <p:nvPr/>
            </p:nvCxnSpPr>
            <p:spPr>
              <a:xfrm>
                <a:off x="3897" y="2777"/>
                <a:ext cx="0" cy="292"/>
              </a:xfrm>
              <a:prstGeom prst="straightConnector1">
                <a:avLst/>
              </a:prstGeom>
              <a:noFill/>
              <a:ln w="9525" cap="flat" cmpd="sng">
                <a:solidFill>
                  <a:schemeClr val="dk1"/>
                </a:solidFill>
                <a:prstDash val="solid"/>
                <a:round/>
                <a:headEnd type="none" w="med" len="med"/>
                <a:tailEnd type="none" w="med" len="med"/>
              </a:ln>
            </p:spPr>
          </p:cxnSp>
          <p:cxnSp>
            <p:nvCxnSpPr>
              <p:cNvPr id="2356" name="Google Shape;2356;p71"/>
              <p:cNvCxnSpPr/>
              <p:nvPr/>
            </p:nvCxnSpPr>
            <p:spPr>
              <a:xfrm>
                <a:off x="3714" y="2775"/>
                <a:ext cx="0" cy="292"/>
              </a:xfrm>
              <a:prstGeom prst="straightConnector1">
                <a:avLst/>
              </a:prstGeom>
              <a:noFill/>
              <a:ln w="9525" cap="flat" cmpd="sng">
                <a:solidFill>
                  <a:schemeClr val="dk1"/>
                </a:solidFill>
                <a:prstDash val="solid"/>
                <a:round/>
                <a:headEnd type="none" w="med" len="med"/>
                <a:tailEnd type="none" w="med" len="med"/>
              </a:ln>
            </p:spPr>
          </p:cxnSp>
          <p:cxnSp>
            <p:nvCxnSpPr>
              <p:cNvPr id="2357" name="Google Shape;2357;p71"/>
              <p:cNvCxnSpPr/>
              <p:nvPr/>
            </p:nvCxnSpPr>
            <p:spPr>
              <a:xfrm>
                <a:off x="3531" y="2783"/>
                <a:ext cx="0" cy="292"/>
              </a:xfrm>
              <a:prstGeom prst="straightConnector1">
                <a:avLst/>
              </a:prstGeom>
              <a:noFill/>
              <a:ln w="9525" cap="flat" cmpd="sng">
                <a:solidFill>
                  <a:schemeClr val="dk1"/>
                </a:solidFill>
                <a:prstDash val="solid"/>
                <a:round/>
                <a:headEnd type="none" w="med" len="med"/>
                <a:tailEnd type="none" w="med" len="med"/>
              </a:ln>
            </p:spPr>
          </p:cxnSp>
          <p:cxnSp>
            <p:nvCxnSpPr>
              <p:cNvPr id="2358" name="Google Shape;2358;p71"/>
              <p:cNvCxnSpPr/>
              <p:nvPr/>
            </p:nvCxnSpPr>
            <p:spPr>
              <a:xfrm>
                <a:off x="4074" y="2780"/>
                <a:ext cx="0" cy="292"/>
              </a:xfrm>
              <a:prstGeom prst="straightConnector1">
                <a:avLst/>
              </a:prstGeom>
              <a:noFill/>
              <a:ln w="9525" cap="flat" cmpd="sng">
                <a:solidFill>
                  <a:schemeClr val="dk1"/>
                </a:solidFill>
                <a:prstDash val="solid"/>
                <a:round/>
                <a:headEnd type="none" w="med" len="med"/>
                <a:tailEnd type="none" w="med" len="med"/>
              </a:ln>
            </p:spPr>
          </p:cxnSp>
          <p:sp>
            <p:nvSpPr>
              <p:cNvPr id="2359" name="Google Shape;2359;p71"/>
              <p:cNvSpPr txBox="1"/>
              <p:nvPr/>
            </p:nvSpPr>
            <p:spPr>
              <a:xfrm>
                <a:off x="4034" y="2880"/>
                <a:ext cx="152" cy="1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8</a:t>
                </a:r>
                <a:endParaRPr/>
              </a:p>
            </p:txBody>
          </p:sp>
          <p:sp>
            <p:nvSpPr>
              <p:cNvPr id="2360" name="Google Shape;2360;p71"/>
              <p:cNvSpPr txBox="1"/>
              <p:nvPr/>
            </p:nvSpPr>
            <p:spPr>
              <a:xfrm>
                <a:off x="3485" y="2874"/>
                <a:ext cx="152" cy="1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2</a:t>
                </a:r>
                <a:endParaRPr/>
              </a:p>
            </p:txBody>
          </p:sp>
          <p:sp>
            <p:nvSpPr>
              <p:cNvPr id="2361" name="Google Shape;2361;p71"/>
              <p:cNvSpPr txBox="1"/>
              <p:nvPr/>
            </p:nvSpPr>
            <p:spPr>
              <a:xfrm>
                <a:off x="4031" y="2745"/>
                <a:ext cx="152" cy="1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7</a:t>
                </a:r>
                <a:endParaRPr/>
              </a:p>
            </p:txBody>
          </p:sp>
          <p:sp>
            <p:nvSpPr>
              <p:cNvPr id="2362" name="Google Shape;2362;p71"/>
              <p:cNvSpPr/>
              <p:nvPr/>
            </p:nvSpPr>
            <p:spPr>
              <a:xfrm>
                <a:off x="3604" y="2972"/>
                <a:ext cx="27" cy="3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363" name="Google Shape;2363;p71"/>
              <p:cNvSpPr/>
              <p:nvPr/>
            </p:nvSpPr>
            <p:spPr>
              <a:xfrm>
                <a:off x="3788" y="2970"/>
                <a:ext cx="27" cy="3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364" name="Google Shape;2364;p71"/>
              <p:cNvSpPr/>
              <p:nvPr/>
            </p:nvSpPr>
            <p:spPr>
              <a:xfrm>
                <a:off x="4158" y="2973"/>
                <a:ext cx="27" cy="3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365" name="Google Shape;2365;p71"/>
              <p:cNvSpPr/>
              <p:nvPr/>
            </p:nvSpPr>
            <p:spPr>
              <a:xfrm rot="10800000" flipH="1">
                <a:off x="3754" y="2639"/>
                <a:ext cx="550" cy="105"/>
              </a:xfrm>
              <a:custGeom>
                <a:avLst/>
                <a:gdLst/>
                <a:ahLst/>
                <a:cxnLst/>
                <a:rect l="l" t="t" r="r" b="b"/>
                <a:pathLst>
                  <a:path w="678" h="110" extrusionOk="0">
                    <a:moveTo>
                      <a:pt x="0" y="110"/>
                    </a:moveTo>
                    <a:lnTo>
                      <a:pt x="148" y="108"/>
                    </a:lnTo>
                    <a:lnTo>
                      <a:pt x="567" y="0"/>
                    </a:lnTo>
                    <a:lnTo>
                      <a:pt x="678" y="0"/>
                    </a:lnTo>
                  </a:path>
                </a:pathLst>
              </a:custGeom>
              <a:noFill/>
              <a:ln w="9525" cap="flat" cmpd="sng">
                <a:solidFill>
                  <a:schemeClr val="dk1"/>
                </a:solidFill>
                <a:prstDash val="solid"/>
                <a:round/>
                <a:headEnd type="none" w="med" len="med"/>
                <a:tailEnd type="none"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1"/>
              <p:cNvSpPr txBox="1"/>
              <p:nvPr/>
            </p:nvSpPr>
            <p:spPr>
              <a:xfrm flipH="1">
                <a:off x="3750" y="2625"/>
                <a:ext cx="550" cy="10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367" name="Google Shape;2367;p71"/>
              <p:cNvSpPr/>
              <p:nvPr/>
            </p:nvSpPr>
            <p:spPr>
              <a:xfrm>
                <a:off x="4274" y="2610"/>
                <a:ext cx="264" cy="456"/>
              </a:xfrm>
              <a:custGeom>
                <a:avLst/>
                <a:gdLst/>
                <a:ahLst/>
                <a:cxnLst/>
                <a:rect l="l" t="t" r="r" b="b"/>
                <a:pathLst>
                  <a:path w="264" h="456" extrusionOk="0">
                    <a:moveTo>
                      <a:pt x="264" y="0"/>
                    </a:moveTo>
                    <a:lnTo>
                      <a:pt x="262" y="248"/>
                    </a:lnTo>
                    <a:lnTo>
                      <a:pt x="0" y="456"/>
                    </a:lnTo>
                  </a:path>
                </a:pathLst>
              </a:custGeom>
              <a:noFill/>
              <a:ln w="952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368" name="Google Shape;2368;p71"/>
            <p:cNvGrpSpPr/>
            <p:nvPr/>
          </p:nvGrpSpPr>
          <p:grpSpPr>
            <a:xfrm>
              <a:off x="7080250" y="4318000"/>
              <a:ext cx="1698625" cy="742950"/>
              <a:chOff x="1003" y="3585"/>
              <a:chExt cx="1070" cy="468"/>
            </a:xfrm>
          </p:grpSpPr>
          <p:grpSp>
            <p:nvGrpSpPr>
              <p:cNvPr id="2369" name="Google Shape;2369;p71"/>
              <p:cNvGrpSpPr/>
              <p:nvPr/>
            </p:nvGrpSpPr>
            <p:grpSpPr>
              <a:xfrm>
                <a:off x="1003" y="3723"/>
                <a:ext cx="796" cy="330"/>
                <a:chOff x="2444" y="3759"/>
                <a:chExt cx="796" cy="330"/>
              </a:xfrm>
            </p:grpSpPr>
            <p:sp>
              <p:nvSpPr>
                <p:cNvPr id="2370" name="Google Shape;2370;p71"/>
                <p:cNvSpPr/>
                <p:nvPr/>
              </p:nvSpPr>
              <p:spPr>
                <a:xfrm>
                  <a:off x="3057" y="3793"/>
                  <a:ext cx="183" cy="132"/>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371" name="Google Shape;2371;p71"/>
                <p:cNvSpPr/>
                <p:nvPr/>
              </p:nvSpPr>
              <p:spPr>
                <a:xfrm>
                  <a:off x="2496" y="3796"/>
                  <a:ext cx="561" cy="288"/>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cxnSp>
              <p:nvCxnSpPr>
                <p:cNvPr id="2372" name="Google Shape;2372;p71"/>
                <p:cNvCxnSpPr/>
                <p:nvPr/>
              </p:nvCxnSpPr>
              <p:spPr>
                <a:xfrm>
                  <a:off x="2874" y="3797"/>
                  <a:ext cx="0" cy="292"/>
                </a:xfrm>
                <a:prstGeom prst="straightConnector1">
                  <a:avLst/>
                </a:prstGeom>
                <a:noFill/>
                <a:ln w="9525" cap="flat" cmpd="sng">
                  <a:solidFill>
                    <a:schemeClr val="dk1"/>
                  </a:solidFill>
                  <a:prstDash val="solid"/>
                  <a:round/>
                  <a:headEnd type="none" w="med" len="med"/>
                  <a:tailEnd type="none" w="med" len="med"/>
                </a:ln>
              </p:spPr>
            </p:cxnSp>
            <p:cxnSp>
              <p:nvCxnSpPr>
                <p:cNvPr id="2373" name="Google Shape;2373;p71"/>
                <p:cNvCxnSpPr/>
                <p:nvPr/>
              </p:nvCxnSpPr>
              <p:spPr>
                <a:xfrm>
                  <a:off x="2688" y="3794"/>
                  <a:ext cx="0" cy="292"/>
                </a:xfrm>
                <a:prstGeom prst="straightConnector1">
                  <a:avLst/>
                </a:prstGeom>
                <a:noFill/>
                <a:ln w="9525" cap="flat" cmpd="sng">
                  <a:solidFill>
                    <a:schemeClr val="dk1"/>
                  </a:solidFill>
                  <a:prstDash val="solid"/>
                  <a:round/>
                  <a:headEnd type="none" w="med" len="med"/>
                  <a:tailEnd type="none" w="med" len="med"/>
                </a:ln>
              </p:spPr>
            </p:cxnSp>
            <p:cxnSp>
              <p:nvCxnSpPr>
                <p:cNvPr id="2374" name="Google Shape;2374;p71"/>
                <p:cNvCxnSpPr/>
                <p:nvPr/>
              </p:nvCxnSpPr>
              <p:spPr>
                <a:xfrm>
                  <a:off x="3060" y="3791"/>
                  <a:ext cx="0" cy="292"/>
                </a:xfrm>
                <a:prstGeom prst="straightConnector1">
                  <a:avLst/>
                </a:prstGeom>
                <a:noFill/>
                <a:ln w="9525" cap="flat" cmpd="sng">
                  <a:solidFill>
                    <a:schemeClr val="dk1"/>
                  </a:solidFill>
                  <a:prstDash val="solid"/>
                  <a:round/>
                  <a:headEnd type="none" w="med" len="med"/>
                  <a:tailEnd type="none" w="med" len="med"/>
                </a:ln>
              </p:spPr>
            </p:cxnSp>
            <p:sp>
              <p:nvSpPr>
                <p:cNvPr id="2375" name="Google Shape;2375;p71"/>
                <p:cNvSpPr txBox="1"/>
                <p:nvPr/>
              </p:nvSpPr>
              <p:spPr>
                <a:xfrm>
                  <a:off x="2456" y="3762"/>
                  <a:ext cx="152" cy="1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9</a:t>
                  </a:r>
                  <a:endParaRPr/>
                </a:p>
              </p:txBody>
            </p:sp>
            <p:sp>
              <p:nvSpPr>
                <p:cNvPr id="2376" name="Google Shape;2376;p71"/>
                <p:cNvSpPr txBox="1"/>
                <p:nvPr/>
              </p:nvSpPr>
              <p:spPr>
                <a:xfrm>
                  <a:off x="3008" y="3900"/>
                  <a:ext cx="188" cy="1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16</a:t>
                  </a:r>
                  <a:endParaRPr/>
                </a:p>
              </p:txBody>
            </p:sp>
            <p:sp>
              <p:nvSpPr>
                <p:cNvPr id="2377" name="Google Shape;2377;p71"/>
                <p:cNvSpPr txBox="1"/>
                <p:nvPr/>
              </p:nvSpPr>
              <p:spPr>
                <a:xfrm>
                  <a:off x="2444" y="3900"/>
                  <a:ext cx="188" cy="1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10</a:t>
                  </a:r>
                  <a:endParaRPr/>
                </a:p>
              </p:txBody>
            </p:sp>
            <p:sp>
              <p:nvSpPr>
                <p:cNvPr id="2378" name="Google Shape;2378;p71"/>
                <p:cNvSpPr txBox="1"/>
                <p:nvPr/>
              </p:nvSpPr>
              <p:spPr>
                <a:xfrm>
                  <a:off x="3005" y="3759"/>
                  <a:ext cx="188" cy="1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15</a:t>
                  </a:r>
                  <a:endParaRPr/>
                </a:p>
              </p:txBody>
            </p:sp>
            <p:sp>
              <p:nvSpPr>
                <p:cNvPr id="2379" name="Google Shape;2379;p71"/>
                <p:cNvSpPr/>
                <p:nvPr/>
              </p:nvSpPr>
              <p:spPr>
                <a:xfrm>
                  <a:off x="2588" y="3988"/>
                  <a:ext cx="27" cy="3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380" name="Google Shape;2380;p71"/>
                <p:cNvSpPr/>
                <p:nvPr/>
              </p:nvSpPr>
              <p:spPr>
                <a:xfrm>
                  <a:off x="2580" y="3853"/>
                  <a:ext cx="27" cy="3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381" name="Google Shape;2381;p71"/>
                <p:cNvSpPr/>
                <p:nvPr/>
              </p:nvSpPr>
              <p:spPr>
                <a:xfrm>
                  <a:off x="3131" y="3851"/>
                  <a:ext cx="27" cy="3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grpSp>
          <p:sp>
            <p:nvSpPr>
              <p:cNvPr id="2382" name="Google Shape;2382;p71"/>
              <p:cNvSpPr/>
              <p:nvPr/>
            </p:nvSpPr>
            <p:spPr>
              <a:xfrm>
                <a:off x="1046" y="3586"/>
                <a:ext cx="1027" cy="165"/>
              </a:xfrm>
              <a:prstGeom prst="parallelogram">
                <a:avLst>
                  <a:gd name="adj" fmla="val 155606"/>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383" name="Google Shape;2383;p71"/>
              <p:cNvSpPr/>
              <p:nvPr/>
            </p:nvSpPr>
            <p:spPr>
              <a:xfrm>
                <a:off x="1161" y="3614"/>
                <a:ext cx="746" cy="105"/>
              </a:xfrm>
              <a:custGeom>
                <a:avLst/>
                <a:gdLst/>
                <a:ahLst/>
                <a:cxnLst/>
                <a:rect l="l" t="t" r="r" b="b"/>
                <a:pathLst>
                  <a:path w="678" h="110" extrusionOk="0">
                    <a:moveTo>
                      <a:pt x="0" y="110"/>
                    </a:moveTo>
                    <a:lnTo>
                      <a:pt x="148" y="108"/>
                    </a:lnTo>
                    <a:lnTo>
                      <a:pt x="567" y="0"/>
                    </a:lnTo>
                    <a:lnTo>
                      <a:pt x="678" y="0"/>
                    </a:lnTo>
                  </a:path>
                </a:pathLst>
              </a:custGeom>
              <a:noFill/>
              <a:ln w="952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384" name="Google Shape;2384;p71"/>
              <p:cNvSpPr/>
              <p:nvPr/>
            </p:nvSpPr>
            <p:spPr>
              <a:xfrm rot="10800000" flipH="1">
                <a:off x="1287" y="3614"/>
                <a:ext cx="550" cy="105"/>
              </a:xfrm>
              <a:custGeom>
                <a:avLst/>
                <a:gdLst/>
                <a:ahLst/>
                <a:cxnLst/>
                <a:rect l="l" t="t" r="r" b="b"/>
                <a:pathLst>
                  <a:path w="678" h="110" extrusionOk="0">
                    <a:moveTo>
                      <a:pt x="0" y="110"/>
                    </a:moveTo>
                    <a:lnTo>
                      <a:pt x="148" y="108"/>
                    </a:lnTo>
                    <a:lnTo>
                      <a:pt x="567" y="0"/>
                    </a:lnTo>
                    <a:lnTo>
                      <a:pt x="678" y="0"/>
                    </a:lnTo>
                  </a:path>
                </a:pathLst>
              </a:custGeom>
              <a:noFill/>
              <a:ln w="9525" cap="flat" cmpd="sng">
                <a:solidFill>
                  <a:schemeClr val="dk1"/>
                </a:solidFill>
                <a:prstDash val="solid"/>
                <a:round/>
                <a:headEnd type="none" w="med" len="med"/>
                <a:tailEnd type="none"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1"/>
              <p:cNvSpPr txBox="1"/>
              <p:nvPr/>
            </p:nvSpPr>
            <p:spPr>
              <a:xfrm flipH="1">
                <a:off x="1275" y="3600"/>
                <a:ext cx="550" cy="10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386" name="Google Shape;2386;p71"/>
              <p:cNvSpPr/>
              <p:nvPr/>
            </p:nvSpPr>
            <p:spPr>
              <a:xfrm>
                <a:off x="1807" y="3585"/>
                <a:ext cx="264" cy="456"/>
              </a:xfrm>
              <a:custGeom>
                <a:avLst/>
                <a:gdLst/>
                <a:ahLst/>
                <a:cxnLst/>
                <a:rect l="l" t="t" r="r" b="b"/>
                <a:pathLst>
                  <a:path w="264" h="456" extrusionOk="0">
                    <a:moveTo>
                      <a:pt x="264" y="0"/>
                    </a:moveTo>
                    <a:lnTo>
                      <a:pt x="262" y="248"/>
                    </a:lnTo>
                    <a:lnTo>
                      <a:pt x="0" y="456"/>
                    </a:lnTo>
                  </a:path>
                </a:pathLst>
              </a:custGeom>
              <a:noFill/>
              <a:ln w="952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387" name="Google Shape;2387;p71"/>
              <p:cNvSpPr/>
              <p:nvPr/>
            </p:nvSpPr>
            <p:spPr>
              <a:xfrm>
                <a:off x="1044" y="3747"/>
                <a:ext cx="762" cy="303"/>
              </a:xfrm>
              <a:custGeom>
                <a:avLst/>
                <a:gdLst/>
                <a:ahLst/>
                <a:cxnLst/>
                <a:rect l="l" t="t" r="r" b="b"/>
                <a:pathLst>
                  <a:path w="762" h="303" extrusionOk="0">
                    <a:moveTo>
                      <a:pt x="0" y="3"/>
                    </a:moveTo>
                    <a:lnTo>
                      <a:pt x="0" y="303"/>
                    </a:lnTo>
                    <a:lnTo>
                      <a:pt x="762" y="303"/>
                    </a:lnTo>
                    <a:lnTo>
                      <a:pt x="762" y="0"/>
                    </a:lnTo>
                  </a:path>
                </a:pathLst>
              </a:custGeom>
              <a:noFill/>
              <a:ln w="952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2388" name="Google Shape;2388;p71"/>
              <p:cNvCxnSpPr/>
              <p:nvPr/>
            </p:nvCxnSpPr>
            <p:spPr>
              <a:xfrm rot="10800000" flipH="1">
                <a:off x="1044" y="3888"/>
                <a:ext cx="768" cy="3"/>
              </a:xfrm>
              <a:prstGeom prst="straightConnector1">
                <a:avLst/>
              </a:prstGeom>
              <a:noFill/>
              <a:ln w="9525" cap="flat" cmpd="sng">
                <a:solidFill>
                  <a:schemeClr val="dk1"/>
                </a:solidFill>
                <a:prstDash val="solid"/>
                <a:round/>
                <a:headEnd type="none" w="med" len="med"/>
                <a:tailEnd type="none" w="med" len="med"/>
              </a:ln>
            </p:spPr>
          </p:cxnSp>
        </p:grpSp>
        <p:sp>
          <p:nvSpPr>
            <p:cNvPr id="2389" name="Google Shape;2389;p71"/>
            <p:cNvSpPr txBox="1"/>
            <p:nvPr/>
          </p:nvSpPr>
          <p:spPr>
            <a:xfrm>
              <a:off x="8037513" y="5297488"/>
              <a:ext cx="412750" cy="3667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a:t>
              </a:r>
              <a:endParaRPr/>
            </a:p>
          </p:txBody>
        </p:sp>
        <p:cxnSp>
          <p:nvCxnSpPr>
            <p:cNvPr id="2390" name="Google Shape;2390;p71"/>
            <p:cNvCxnSpPr/>
            <p:nvPr/>
          </p:nvCxnSpPr>
          <p:spPr>
            <a:xfrm>
              <a:off x="7324725" y="4922838"/>
              <a:ext cx="101600" cy="377825"/>
            </a:xfrm>
            <a:prstGeom prst="straightConnector1">
              <a:avLst/>
            </a:prstGeom>
            <a:noFill/>
            <a:ln w="9525" cap="flat" cmpd="sng">
              <a:solidFill>
                <a:schemeClr val="dk1"/>
              </a:solidFill>
              <a:prstDash val="solid"/>
              <a:round/>
              <a:headEnd type="none" w="med" len="med"/>
              <a:tailEnd type="none" w="med" len="med"/>
            </a:ln>
          </p:spPr>
        </p:cxnSp>
        <p:cxnSp>
          <p:nvCxnSpPr>
            <p:cNvPr id="2391" name="Google Shape;2391;p71"/>
            <p:cNvCxnSpPr/>
            <p:nvPr/>
          </p:nvCxnSpPr>
          <p:spPr>
            <a:xfrm>
              <a:off x="7315200" y="4721225"/>
              <a:ext cx="479425" cy="603250"/>
            </a:xfrm>
            <a:prstGeom prst="straightConnector1">
              <a:avLst/>
            </a:prstGeom>
            <a:noFill/>
            <a:ln w="9525" cap="flat" cmpd="sng">
              <a:solidFill>
                <a:schemeClr val="dk1"/>
              </a:solidFill>
              <a:prstDash val="solid"/>
              <a:round/>
              <a:headEnd type="none" w="med" len="med"/>
              <a:tailEnd type="none" w="med" len="med"/>
            </a:ln>
          </p:spPr>
        </p:cxnSp>
        <p:cxnSp>
          <p:nvCxnSpPr>
            <p:cNvPr id="2392" name="Google Shape;2392;p71"/>
            <p:cNvCxnSpPr/>
            <p:nvPr/>
          </p:nvCxnSpPr>
          <p:spPr>
            <a:xfrm>
              <a:off x="8170863" y="4665663"/>
              <a:ext cx="514350" cy="484187"/>
            </a:xfrm>
            <a:prstGeom prst="straightConnector1">
              <a:avLst/>
            </a:prstGeom>
            <a:noFill/>
            <a:ln w="9525" cap="flat" cmpd="sng">
              <a:solidFill>
                <a:schemeClr val="dk1"/>
              </a:solidFill>
              <a:prstDash val="solid"/>
              <a:round/>
              <a:headEnd type="none" w="med" len="med"/>
              <a:tailEnd type="none" w="med" len="med"/>
            </a:ln>
          </p:spPr>
        </p:cxnSp>
        <p:sp>
          <p:nvSpPr>
            <p:cNvPr id="2393" name="Google Shape;2393;p71"/>
            <p:cNvSpPr txBox="1"/>
            <p:nvPr/>
          </p:nvSpPr>
          <p:spPr>
            <a:xfrm>
              <a:off x="7364413" y="5827713"/>
              <a:ext cx="1433512"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i="0">
                  <a:solidFill>
                    <a:srgbClr val="000000"/>
                  </a:solidFill>
                  <a:latin typeface="Arial"/>
                  <a:ea typeface="Arial"/>
                  <a:cs typeface="Arial"/>
                  <a:sym typeface="Arial"/>
                </a:rPr>
                <a:t>Computer Science</a:t>
              </a:r>
              <a:endParaRPr/>
            </a:p>
            <a:p>
              <a:pPr marL="0" marR="0" lvl="0" indent="0" algn="ctr" rtl="0">
                <a:spcBef>
                  <a:spcPts val="0"/>
                </a:spcBef>
                <a:spcAft>
                  <a:spcPts val="0"/>
                </a:spcAft>
                <a:buNone/>
              </a:pPr>
              <a:r>
                <a:rPr lang="en-US" sz="1200" i="0">
                  <a:solidFill>
                    <a:srgbClr val="000000"/>
                  </a:solidFill>
                  <a:latin typeface="Arial"/>
                  <a:ea typeface="Arial"/>
                  <a:cs typeface="Arial"/>
                  <a:sym typeface="Arial"/>
                </a:rPr>
                <a:t>(VLAN ports 9-16)</a:t>
              </a:r>
              <a:endParaRPr/>
            </a:p>
          </p:txBody>
        </p:sp>
        <p:sp>
          <p:nvSpPr>
            <p:cNvPr id="2394" name="Google Shape;2394;p71"/>
            <p:cNvSpPr/>
            <p:nvPr/>
          </p:nvSpPr>
          <p:spPr>
            <a:xfrm>
              <a:off x="4095760" y="3695700"/>
              <a:ext cx="5140604" cy="5000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1560"/>
                <a:buFont typeface="Noto Sans Symbols"/>
                <a:buNone/>
              </a:pPr>
              <a:r>
                <a:rPr lang="en-US" sz="2400" i="0">
                  <a:solidFill>
                    <a:srgbClr val="000000"/>
                  </a:solidFill>
                  <a:latin typeface="Cabin"/>
                  <a:ea typeface="Cabin"/>
                  <a:cs typeface="Cabin"/>
                  <a:sym typeface="Cabin"/>
                </a:rPr>
                <a:t>… operates as </a:t>
              </a:r>
              <a:r>
                <a:rPr lang="en-US" sz="2400" i="1">
                  <a:solidFill>
                    <a:srgbClr val="CC0000"/>
                  </a:solidFill>
                  <a:latin typeface="Cabin"/>
                  <a:ea typeface="Cabin"/>
                  <a:cs typeface="Cabin"/>
                  <a:sym typeface="Cabin"/>
                </a:rPr>
                <a:t>multiple</a:t>
              </a:r>
              <a:r>
                <a:rPr lang="en-US" sz="2400" i="0">
                  <a:solidFill>
                    <a:srgbClr val="CC0000"/>
                  </a:solidFill>
                  <a:latin typeface="Cabin"/>
                  <a:ea typeface="Cabin"/>
                  <a:cs typeface="Cabin"/>
                  <a:sym typeface="Cabin"/>
                </a:rPr>
                <a:t> </a:t>
              </a:r>
              <a:r>
                <a:rPr lang="en-US" sz="2400" i="0">
                  <a:solidFill>
                    <a:srgbClr val="000000"/>
                  </a:solidFill>
                  <a:latin typeface="Cabin"/>
                  <a:ea typeface="Cabin"/>
                  <a:cs typeface="Cabin"/>
                  <a:sym typeface="Cabin"/>
                </a:rPr>
                <a:t>virtual switches</a:t>
              </a:r>
              <a:endParaRPr/>
            </a:p>
            <a:p>
              <a:pPr marL="342900" marR="0" lvl="0" indent="-260350" algn="l" rtl="0">
                <a:lnSpc>
                  <a:spcPct val="85000"/>
                </a:lnSpc>
                <a:spcBef>
                  <a:spcPts val="400"/>
                </a:spcBef>
                <a:spcAft>
                  <a:spcPts val="0"/>
                </a:spcAft>
                <a:buClr>
                  <a:srgbClr val="000099"/>
                </a:buClr>
                <a:buSzPts val="1300"/>
                <a:buFont typeface="Noto Sans Symbols"/>
                <a:buNone/>
              </a:pPr>
              <a:endParaRPr sz="2000" i="0">
                <a:solidFill>
                  <a:srgbClr val="000000"/>
                </a:solidFill>
                <a:latin typeface="Cabin"/>
                <a:ea typeface="Cabin"/>
                <a:cs typeface="Cabin"/>
                <a:sym typeface="Cabin"/>
              </a:endParaRPr>
            </a:p>
          </p:txBody>
        </p:sp>
        <p:grpSp>
          <p:nvGrpSpPr>
            <p:cNvPr id="2395" name="Google Shape;2395;p71"/>
            <p:cNvGrpSpPr/>
            <p:nvPr/>
          </p:nvGrpSpPr>
          <p:grpSpPr>
            <a:xfrm>
              <a:off x="3902075" y="5110163"/>
              <a:ext cx="609600" cy="558800"/>
              <a:chOff x="-44" y="1473"/>
              <a:chExt cx="981" cy="1105"/>
            </a:xfrm>
          </p:grpSpPr>
          <p:pic>
            <p:nvPicPr>
              <p:cNvPr id="2396" name="Google Shape;2396;p7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397" name="Google Shape;2397;p7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398" name="Google Shape;2398;p71"/>
            <p:cNvGrpSpPr/>
            <p:nvPr/>
          </p:nvGrpSpPr>
          <p:grpSpPr>
            <a:xfrm>
              <a:off x="4429125" y="5202238"/>
              <a:ext cx="609600" cy="558800"/>
              <a:chOff x="-44" y="1473"/>
              <a:chExt cx="981" cy="1105"/>
            </a:xfrm>
          </p:grpSpPr>
          <p:pic>
            <p:nvPicPr>
              <p:cNvPr id="2399" name="Google Shape;2399;p7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400" name="Google Shape;2400;p7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401" name="Google Shape;2401;p71"/>
            <p:cNvGrpSpPr/>
            <p:nvPr/>
          </p:nvGrpSpPr>
          <p:grpSpPr>
            <a:xfrm>
              <a:off x="5151438" y="5222875"/>
              <a:ext cx="609600" cy="558800"/>
              <a:chOff x="-44" y="1473"/>
              <a:chExt cx="981" cy="1105"/>
            </a:xfrm>
          </p:grpSpPr>
          <p:pic>
            <p:nvPicPr>
              <p:cNvPr id="2402" name="Google Shape;2402;p7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403" name="Google Shape;2403;p7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404" name="Google Shape;2404;p71"/>
            <p:cNvGrpSpPr/>
            <p:nvPr/>
          </p:nvGrpSpPr>
          <p:grpSpPr>
            <a:xfrm>
              <a:off x="6969125" y="5253038"/>
              <a:ext cx="609600" cy="558800"/>
              <a:chOff x="-44" y="1473"/>
              <a:chExt cx="981" cy="1105"/>
            </a:xfrm>
          </p:grpSpPr>
          <p:pic>
            <p:nvPicPr>
              <p:cNvPr id="2405" name="Google Shape;2405;p7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406" name="Google Shape;2406;p7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407" name="Google Shape;2407;p71"/>
            <p:cNvGrpSpPr/>
            <p:nvPr/>
          </p:nvGrpSpPr>
          <p:grpSpPr>
            <a:xfrm>
              <a:off x="7477125" y="5262563"/>
              <a:ext cx="609600" cy="558800"/>
              <a:chOff x="-44" y="1473"/>
              <a:chExt cx="981" cy="1105"/>
            </a:xfrm>
          </p:grpSpPr>
          <p:pic>
            <p:nvPicPr>
              <p:cNvPr id="2408" name="Google Shape;2408;p7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409" name="Google Shape;2409;p7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410" name="Google Shape;2410;p71"/>
            <p:cNvGrpSpPr/>
            <p:nvPr/>
          </p:nvGrpSpPr>
          <p:grpSpPr>
            <a:xfrm>
              <a:off x="8340725" y="5080000"/>
              <a:ext cx="609600" cy="558800"/>
              <a:chOff x="-44" y="1473"/>
              <a:chExt cx="981" cy="1105"/>
            </a:xfrm>
          </p:grpSpPr>
          <p:pic>
            <p:nvPicPr>
              <p:cNvPr id="2411" name="Google Shape;2411;p7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412" name="Google Shape;2412;p7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pic>
        <p:nvPicPr>
          <p:cNvPr id="2413" name="Google Shape;2413;p71" descr="underline_base"/>
          <p:cNvPicPr preferRelativeResize="0"/>
          <p:nvPr/>
        </p:nvPicPr>
        <p:blipFill rotWithShape="1">
          <a:blip r:embed="rId4">
            <a:alphaModFix/>
          </a:blip>
          <a:srcRect/>
          <a:stretch/>
        </p:blipFill>
        <p:spPr>
          <a:xfrm>
            <a:off x="652463" y="1033463"/>
            <a:ext cx="1655762" cy="152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38"/>
                                        </p:tgtEl>
                                        <p:attrNameLst>
                                          <p:attrName>style.visibility</p:attrName>
                                        </p:attrNameLst>
                                      </p:cBhvr>
                                      <p:to>
                                        <p:strVal val="visible"/>
                                      </p:to>
                                    </p:set>
                                    <p:animEffect transition="in" filter="fade">
                                      <p:cBhvr>
                                        <p:cTn id="7" dur="500"/>
                                        <p:tgtEl>
                                          <p:spTgt spid="2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417"/>
        <p:cNvGrpSpPr/>
        <p:nvPr/>
      </p:nvGrpSpPr>
      <p:grpSpPr>
        <a:xfrm>
          <a:off x="0" y="0"/>
          <a:ext cx="0" cy="0"/>
          <a:chOff x="0" y="0"/>
          <a:chExt cx="0" cy="0"/>
        </a:xfrm>
      </p:grpSpPr>
      <p:sp>
        <p:nvSpPr>
          <p:cNvPr id="2418" name="Google Shape;2418;p72"/>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Link Layer</a:t>
            </a:r>
            <a:endParaRPr/>
          </a:p>
        </p:txBody>
      </p:sp>
      <p:sp>
        <p:nvSpPr>
          <p:cNvPr id="2419" name="Google Shape;2419;p72"/>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5-</a:t>
            </a:r>
            <a:fld id="{00000000-1234-1234-1234-123412341234}" type="slidenum">
              <a:rPr lang="en-US" sz="1200" i="0">
                <a:solidFill>
                  <a:srgbClr val="000000"/>
                </a:solidFill>
                <a:latin typeface="Arial"/>
                <a:ea typeface="Arial"/>
                <a:cs typeface="Arial"/>
                <a:sym typeface="Arial"/>
              </a:rPr>
              <a:t>66</a:t>
            </a:fld>
            <a:endParaRPr sz="1200" i="0">
              <a:solidFill>
                <a:srgbClr val="000000"/>
              </a:solidFill>
              <a:latin typeface="Arial"/>
              <a:ea typeface="Arial"/>
              <a:cs typeface="Arial"/>
              <a:sym typeface="Arial"/>
            </a:endParaRPr>
          </a:p>
        </p:txBody>
      </p:sp>
      <p:sp>
        <p:nvSpPr>
          <p:cNvPr id="2420" name="Google Shape;2420;p72"/>
          <p:cNvSpPr/>
          <p:nvPr/>
        </p:nvSpPr>
        <p:spPr>
          <a:xfrm>
            <a:off x="7731125" y="3063875"/>
            <a:ext cx="279400" cy="228600"/>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421" name="Google Shape;2421;p72"/>
          <p:cNvSpPr/>
          <p:nvPr/>
        </p:nvSpPr>
        <p:spPr>
          <a:xfrm>
            <a:off x="5657850" y="2847975"/>
            <a:ext cx="273050" cy="196850"/>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422" name="Google Shape;2422;p72"/>
          <p:cNvSpPr txBox="1">
            <a:spLocks noGrp="1"/>
          </p:cNvSpPr>
          <p:nvPr>
            <p:ph type="title"/>
          </p:nvPr>
        </p:nvSpPr>
        <p:spPr>
          <a:xfrm>
            <a:off x="533400" y="228600"/>
            <a:ext cx="818769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Port-based VLAN</a:t>
            </a:r>
            <a:endParaRPr/>
          </a:p>
        </p:txBody>
      </p:sp>
      <p:sp>
        <p:nvSpPr>
          <p:cNvPr id="2423" name="Google Shape;2423;p72"/>
          <p:cNvSpPr/>
          <p:nvPr/>
        </p:nvSpPr>
        <p:spPr>
          <a:xfrm>
            <a:off x="5649913" y="3057525"/>
            <a:ext cx="290512" cy="242888"/>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424" name="Google Shape;2424;p72"/>
          <p:cNvSpPr/>
          <p:nvPr/>
        </p:nvSpPr>
        <p:spPr>
          <a:xfrm>
            <a:off x="7721600" y="2838450"/>
            <a:ext cx="290513" cy="209550"/>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425" name="Google Shape;2425;p72"/>
          <p:cNvSpPr/>
          <p:nvPr/>
        </p:nvSpPr>
        <p:spPr>
          <a:xfrm>
            <a:off x="6831013" y="2843213"/>
            <a:ext cx="890587" cy="457200"/>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426" name="Google Shape;2426;p72"/>
          <p:cNvSpPr/>
          <p:nvPr/>
        </p:nvSpPr>
        <p:spPr>
          <a:xfrm>
            <a:off x="5935663" y="2843213"/>
            <a:ext cx="900112" cy="45243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427" name="Google Shape;2427;p72"/>
          <p:cNvSpPr/>
          <p:nvPr/>
        </p:nvSpPr>
        <p:spPr>
          <a:xfrm>
            <a:off x="5649913" y="2835275"/>
            <a:ext cx="2370137" cy="468313"/>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cxnSp>
        <p:nvCxnSpPr>
          <p:cNvPr id="2428" name="Google Shape;2428;p72"/>
          <p:cNvCxnSpPr/>
          <p:nvPr/>
        </p:nvCxnSpPr>
        <p:spPr>
          <a:xfrm>
            <a:off x="5651500" y="3051175"/>
            <a:ext cx="2351088" cy="4763"/>
          </a:xfrm>
          <a:prstGeom prst="straightConnector1">
            <a:avLst/>
          </a:prstGeom>
          <a:noFill/>
          <a:ln w="9525" cap="flat" cmpd="sng">
            <a:solidFill>
              <a:schemeClr val="dk1"/>
            </a:solidFill>
            <a:prstDash val="solid"/>
            <a:round/>
            <a:headEnd type="none" w="med" len="med"/>
            <a:tailEnd type="none" w="med" len="med"/>
          </a:ln>
        </p:spPr>
      </p:cxnSp>
      <p:sp>
        <p:nvSpPr>
          <p:cNvPr id="2429" name="Google Shape;2429;p72"/>
          <p:cNvSpPr txBox="1"/>
          <p:nvPr/>
        </p:nvSpPr>
        <p:spPr>
          <a:xfrm>
            <a:off x="5567363" y="2794000"/>
            <a:ext cx="241300" cy="214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1</a:t>
            </a:r>
            <a:endParaRPr/>
          </a:p>
        </p:txBody>
      </p:sp>
      <p:cxnSp>
        <p:nvCxnSpPr>
          <p:cNvPr id="2430" name="Google Shape;2430;p72"/>
          <p:cNvCxnSpPr/>
          <p:nvPr/>
        </p:nvCxnSpPr>
        <p:spPr>
          <a:xfrm>
            <a:off x="6831013" y="2840038"/>
            <a:ext cx="0" cy="463550"/>
          </a:xfrm>
          <a:prstGeom prst="straightConnector1">
            <a:avLst/>
          </a:prstGeom>
          <a:noFill/>
          <a:ln w="9525" cap="flat" cmpd="sng">
            <a:solidFill>
              <a:schemeClr val="dk1"/>
            </a:solidFill>
            <a:prstDash val="solid"/>
            <a:round/>
            <a:headEnd type="none" w="med" len="med"/>
            <a:tailEnd type="none" w="med" len="med"/>
          </a:ln>
        </p:spPr>
      </p:cxnSp>
      <p:sp>
        <p:nvSpPr>
          <p:cNvPr id="2431" name="Google Shape;2431;p72"/>
          <p:cNvSpPr/>
          <p:nvPr/>
        </p:nvSpPr>
        <p:spPr>
          <a:xfrm>
            <a:off x="5621338" y="2576513"/>
            <a:ext cx="3176587" cy="261937"/>
          </a:xfrm>
          <a:prstGeom prst="parallelogram">
            <a:avLst>
              <a:gd name="adj" fmla="val 303182"/>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432" name="Google Shape;2432;p72"/>
          <p:cNvSpPr/>
          <p:nvPr/>
        </p:nvSpPr>
        <p:spPr>
          <a:xfrm>
            <a:off x="8024813" y="2579688"/>
            <a:ext cx="763587" cy="720725"/>
          </a:xfrm>
          <a:custGeom>
            <a:avLst/>
            <a:gdLst/>
            <a:ahLst/>
            <a:cxnLst/>
            <a:rect l="l" t="t" r="r" b="b"/>
            <a:pathLst>
              <a:path w="232" h="454" extrusionOk="0">
                <a:moveTo>
                  <a:pt x="0" y="454"/>
                </a:moveTo>
                <a:lnTo>
                  <a:pt x="232" y="274"/>
                </a:lnTo>
                <a:lnTo>
                  <a:pt x="229" y="0"/>
                </a:lnTo>
              </a:path>
            </a:pathLst>
          </a:custGeom>
          <a:noFill/>
          <a:ln w="952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433" name="Google Shape;2433;p72"/>
          <p:cNvSpPr/>
          <p:nvPr/>
        </p:nvSpPr>
        <p:spPr>
          <a:xfrm>
            <a:off x="6022975" y="2624138"/>
            <a:ext cx="2228850" cy="150812"/>
          </a:xfrm>
          <a:custGeom>
            <a:avLst/>
            <a:gdLst/>
            <a:ahLst/>
            <a:cxnLst/>
            <a:rect l="l" t="t" r="r" b="b"/>
            <a:pathLst>
              <a:path w="678" h="110" extrusionOk="0">
                <a:moveTo>
                  <a:pt x="0" y="110"/>
                </a:moveTo>
                <a:lnTo>
                  <a:pt x="148" y="108"/>
                </a:lnTo>
                <a:lnTo>
                  <a:pt x="567" y="0"/>
                </a:lnTo>
                <a:lnTo>
                  <a:pt x="678" y="0"/>
                </a:lnTo>
              </a:path>
            </a:pathLst>
          </a:custGeom>
          <a:noFill/>
          <a:ln w="952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434" name="Google Shape;2434;p72"/>
          <p:cNvSpPr/>
          <p:nvPr/>
        </p:nvSpPr>
        <p:spPr>
          <a:xfrm>
            <a:off x="6496050" y="2624138"/>
            <a:ext cx="1420813" cy="166687"/>
          </a:xfrm>
          <a:custGeom>
            <a:avLst/>
            <a:gdLst/>
            <a:ahLst/>
            <a:cxnLst/>
            <a:rect l="l" t="t" r="r" b="b"/>
            <a:pathLst>
              <a:path w="432" h="105" extrusionOk="0">
                <a:moveTo>
                  <a:pt x="0" y="0"/>
                </a:moveTo>
                <a:lnTo>
                  <a:pt x="85" y="0"/>
                </a:lnTo>
                <a:lnTo>
                  <a:pt x="307" y="105"/>
                </a:lnTo>
                <a:lnTo>
                  <a:pt x="432" y="105"/>
                </a:lnTo>
              </a:path>
            </a:pathLst>
          </a:custGeom>
          <a:noFill/>
          <a:ln w="952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2435" name="Google Shape;2435;p72"/>
          <p:cNvCxnSpPr/>
          <p:nvPr/>
        </p:nvCxnSpPr>
        <p:spPr>
          <a:xfrm>
            <a:off x="7431088" y="2844800"/>
            <a:ext cx="0" cy="463550"/>
          </a:xfrm>
          <a:prstGeom prst="straightConnector1">
            <a:avLst/>
          </a:prstGeom>
          <a:noFill/>
          <a:ln w="9525" cap="flat" cmpd="sng">
            <a:solidFill>
              <a:schemeClr val="dk1"/>
            </a:solidFill>
            <a:prstDash val="solid"/>
            <a:round/>
            <a:headEnd type="none" w="med" len="med"/>
            <a:tailEnd type="none" w="med" len="med"/>
          </a:ln>
        </p:spPr>
      </p:cxnSp>
      <p:cxnSp>
        <p:nvCxnSpPr>
          <p:cNvPr id="2436" name="Google Shape;2436;p72"/>
          <p:cNvCxnSpPr/>
          <p:nvPr/>
        </p:nvCxnSpPr>
        <p:spPr>
          <a:xfrm>
            <a:off x="6230938" y="2840038"/>
            <a:ext cx="0" cy="463550"/>
          </a:xfrm>
          <a:prstGeom prst="straightConnector1">
            <a:avLst/>
          </a:prstGeom>
          <a:noFill/>
          <a:ln w="9525" cap="flat" cmpd="sng">
            <a:solidFill>
              <a:schemeClr val="dk1"/>
            </a:solidFill>
            <a:prstDash val="solid"/>
            <a:round/>
            <a:headEnd type="none" w="med" len="med"/>
            <a:tailEnd type="none" w="med" len="med"/>
          </a:ln>
        </p:spPr>
      </p:cxnSp>
      <p:cxnSp>
        <p:nvCxnSpPr>
          <p:cNvPr id="2437" name="Google Shape;2437;p72"/>
          <p:cNvCxnSpPr/>
          <p:nvPr/>
        </p:nvCxnSpPr>
        <p:spPr>
          <a:xfrm>
            <a:off x="5940425" y="2836863"/>
            <a:ext cx="0" cy="463550"/>
          </a:xfrm>
          <a:prstGeom prst="straightConnector1">
            <a:avLst/>
          </a:prstGeom>
          <a:noFill/>
          <a:ln w="9525" cap="flat" cmpd="sng">
            <a:solidFill>
              <a:schemeClr val="dk1"/>
            </a:solidFill>
            <a:prstDash val="solid"/>
            <a:round/>
            <a:headEnd type="none" w="med" len="med"/>
            <a:tailEnd type="none" w="med" len="med"/>
          </a:ln>
        </p:spPr>
      </p:cxnSp>
      <p:cxnSp>
        <p:nvCxnSpPr>
          <p:cNvPr id="2438" name="Google Shape;2438;p72"/>
          <p:cNvCxnSpPr/>
          <p:nvPr/>
        </p:nvCxnSpPr>
        <p:spPr>
          <a:xfrm>
            <a:off x="5649913" y="2849563"/>
            <a:ext cx="0" cy="463550"/>
          </a:xfrm>
          <a:prstGeom prst="straightConnector1">
            <a:avLst/>
          </a:prstGeom>
          <a:noFill/>
          <a:ln w="9525" cap="flat" cmpd="sng">
            <a:solidFill>
              <a:schemeClr val="dk1"/>
            </a:solidFill>
            <a:prstDash val="solid"/>
            <a:round/>
            <a:headEnd type="none" w="med" len="med"/>
            <a:tailEnd type="none" w="med" len="med"/>
          </a:ln>
        </p:spPr>
      </p:cxnSp>
      <p:cxnSp>
        <p:nvCxnSpPr>
          <p:cNvPr id="2439" name="Google Shape;2439;p72"/>
          <p:cNvCxnSpPr/>
          <p:nvPr/>
        </p:nvCxnSpPr>
        <p:spPr>
          <a:xfrm>
            <a:off x="6511925" y="2844800"/>
            <a:ext cx="0" cy="463550"/>
          </a:xfrm>
          <a:prstGeom prst="straightConnector1">
            <a:avLst/>
          </a:prstGeom>
          <a:noFill/>
          <a:ln w="9525" cap="flat" cmpd="sng">
            <a:solidFill>
              <a:schemeClr val="dk1"/>
            </a:solidFill>
            <a:prstDash val="solid"/>
            <a:round/>
            <a:headEnd type="none" w="med" len="med"/>
            <a:tailEnd type="none" w="med" len="med"/>
          </a:ln>
        </p:spPr>
      </p:cxnSp>
      <p:cxnSp>
        <p:nvCxnSpPr>
          <p:cNvPr id="2440" name="Google Shape;2440;p72"/>
          <p:cNvCxnSpPr/>
          <p:nvPr/>
        </p:nvCxnSpPr>
        <p:spPr>
          <a:xfrm>
            <a:off x="7135813" y="2840038"/>
            <a:ext cx="0" cy="463550"/>
          </a:xfrm>
          <a:prstGeom prst="straightConnector1">
            <a:avLst/>
          </a:prstGeom>
          <a:noFill/>
          <a:ln w="9525" cap="flat" cmpd="sng">
            <a:solidFill>
              <a:schemeClr val="dk1"/>
            </a:solidFill>
            <a:prstDash val="solid"/>
            <a:round/>
            <a:headEnd type="none" w="med" len="med"/>
            <a:tailEnd type="none" w="med" len="med"/>
          </a:ln>
        </p:spPr>
      </p:cxnSp>
      <p:cxnSp>
        <p:nvCxnSpPr>
          <p:cNvPr id="2441" name="Google Shape;2441;p72"/>
          <p:cNvCxnSpPr/>
          <p:nvPr/>
        </p:nvCxnSpPr>
        <p:spPr>
          <a:xfrm>
            <a:off x="7726363" y="2835275"/>
            <a:ext cx="0" cy="463550"/>
          </a:xfrm>
          <a:prstGeom prst="straightConnector1">
            <a:avLst/>
          </a:prstGeom>
          <a:noFill/>
          <a:ln w="9525" cap="flat" cmpd="sng">
            <a:solidFill>
              <a:schemeClr val="dk1"/>
            </a:solidFill>
            <a:prstDash val="solid"/>
            <a:round/>
            <a:headEnd type="none" w="med" len="med"/>
            <a:tailEnd type="none" w="med" len="med"/>
          </a:ln>
        </p:spPr>
      </p:cxnSp>
      <p:sp>
        <p:nvSpPr>
          <p:cNvPr id="2442" name="Google Shape;2442;p72"/>
          <p:cNvSpPr txBox="1"/>
          <p:nvPr/>
        </p:nvSpPr>
        <p:spPr>
          <a:xfrm>
            <a:off x="6448425" y="3003550"/>
            <a:ext cx="241300" cy="214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8</a:t>
            </a:r>
            <a:endParaRPr/>
          </a:p>
        </p:txBody>
      </p:sp>
      <p:sp>
        <p:nvSpPr>
          <p:cNvPr id="2443" name="Google Shape;2443;p72"/>
          <p:cNvSpPr txBox="1"/>
          <p:nvPr/>
        </p:nvSpPr>
        <p:spPr>
          <a:xfrm>
            <a:off x="6767513" y="2789238"/>
            <a:ext cx="241300" cy="214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9</a:t>
            </a:r>
            <a:endParaRPr/>
          </a:p>
        </p:txBody>
      </p:sp>
      <p:sp>
        <p:nvSpPr>
          <p:cNvPr id="2444" name="Google Shape;2444;p72"/>
          <p:cNvSpPr txBox="1"/>
          <p:nvPr/>
        </p:nvSpPr>
        <p:spPr>
          <a:xfrm>
            <a:off x="7643813" y="3008313"/>
            <a:ext cx="298450" cy="214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16</a:t>
            </a:r>
            <a:endParaRPr/>
          </a:p>
        </p:txBody>
      </p:sp>
      <p:sp>
        <p:nvSpPr>
          <p:cNvPr id="2445" name="Google Shape;2445;p72"/>
          <p:cNvSpPr txBox="1"/>
          <p:nvPr/>
        </p:nvSpPr>
        <p:spPr>
          <a:xfrm>
            <a:off x="6748463" y="3008313"/>
            <a:ext cx="298450" cy="214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10</a:t>
            </a:r>
            <a:endParaRPr/>
          </a:p>
        </p:txBody>
      </p:sp>
      <p:sp>
        <p:nvSpPr>
          <p:cNvPr id="2446" name="Google Shape;2446;p72"/>
          <p:cNvSpPr txBox="1"/>
          <p:nvPr/>
        </p:nvSpPr>
        <p:spPr>
          <a:xfrm>
            <a:off x="5576888" y="3003550"/>
            <a:ext cx="241300" cy="214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2</a:t>
            </a:r>
            <a:endParaRPr/>
          </a:p>
        </p:txBody>
      </p:sp>
      <p:sp>
        <p:nvSpPr>
          <p:cNvPr id="2447" name="Google Shape;2447;p72"/>
          <p:cNvSpPr txBox="1"/>
          <p:nvPr/>
        </p:nvSpPr>
        <p:spPr>
          <a:xfrm>
            <a:off x="6443663" y="2789238"/>
            <a:ext cx="241300" cy="214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7</a:t>
            </a:r>
            <a:endParaRPr/>
          </a:p>
        </p:txBody>
      </p:sp>
      <p:cxnSp>
        <p:nvCxnSpPr>
          <p:cNvPr id="2448" name="Google Shape;2448;p72"/>
          <p:cNvCxnSpPr/>
          <p:nvPr/>
        </p:nvCxnSpPr>
        <p:spPr>
          <a:xfrm flipH="1">
            <a:off x="4889500" y="3179763"/>
            <a:ext cx="901700" cy="279400"/>
          </a:xfrm>
          <a:prstGeom prst="straightConnector1">
            <a:avLst/>
          </a:prstGeom>
          <a:noFill/>
          <a:ln w="9525" cap="flat" cmpd="sng">
            <a:solidFill>
              <a:schemeClr val="dk1"/>
            </a:solidFill>
            <a:prstDash val="solid"/>
            <a:round/>
            <a:headEnd type="none" w="med" len="med"/>
            <a:tailEnd type="none" w="med" len="med"/>
          </a:ln>
        </p:spPr>
      </p:cxnSp>
      <p:cxnSp>
        <p:nvCxnSpPr>
          <p:cNvPr id="2449" name="Google Shape;2449;p72"/>
          <p:cNvCxnSpPr/>
          <p:nvPr/>
        </p:nvCxnSpPr>
        <p:spPr>
          <a:xfrm flipH="1">
            <a:off x="5275263" y="3170238"/>
            <a:ext cx="806450" cy="419100"/>
          </a:xfrm>
          <a:prstGeom prst="straightConnector1">
            <a:avLst/>
          </a:prstGeom>
          <a:noFill/>
          <a:ln w="9525" cap="flat" cmpd="sng">
            <a:solidFill>
              <a:schemeClr val="dk1"/>
            </a:solidFill>
            <a:prstDash val="solid"/>
            <a:round/>
            <a:headEnd type="none" w="med" len="med"/>
            <a:tailEnd type="none" w="med" len="med"/>
          </a:ln>
        </p:spPr>
      </p:cxnSp>
      <p:cxnSp>
        <p:nvCxnSpPr>
          <p:cNvPr id="2450" name="Google Shape;2450;p72"/>
          <p:cNvCxnSpPr/>
          <p:nvPr/>
        </p:nvCxnSpPr>
        <p:spPr>
          <a:xfrm flipH="1">
            <a:off x="5994400" y="3186113"/>
            <a:ext cx="709613" cy="360362"/>
          </a:xfrm>
          <a:prstGeom prst="straightConnector1">
            <a:avLst/>
          </a:prstGeom>
          <a:noFill/>
          <a:ln w="9525" cap="flat" cmpd="sng">
            <a:solidFill>
              <a:schemeClr val="dk1"/>
            </a:solidFill>
            <a:prstDash val="solid"/>
            <a:round/>
            <a:headEnd type="none" w="med" len="med"/>
            <a:tailEnd type="none" w="med" len="med"/>
          </a:ln>
        </p:spPr>
      </p:cxnSp>
      <p:sp>
        <p:nvSpPr>
          <p:cNvPr id="2451" name="Google Shape;2451;p72"/>
          <p:cNvSpPr txBox="1"/>
          <p:nvPr/>
        </p:nvSpPr>
        <p:spPr>
          <a:xfrm>
            <a:off x="7715250" y="3548063"/>
            <a:ext cx="412750" cy="3667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a:t>
            </a:r>
            <a:endParaRPr/>
          </a:p>
        </p:txBody>
      </p:sp>
      <p:cxnSp>
        <p:nvCxnSpPr>
          <p:cNvPr id="2452" name="Google Shape;2452;p72"/>
          <p:cNvCxnSpPr/>
          <p:nvPr/>
        </p:nvCxnSpPr>
        <p:spPr>
          <a:xfrm>
            <a:off x="7002463" y="3173413"/>
            <a:ext cx="101600" cy="377825"/>
          </a:xfrm>
          <a:prstGeom prst="straightConnector1">
            <a:avLst/>
          </a:prstGeom>
          <a:noFill/>
          <a:ln w="9525" cap="flat" cmpd="sng">
            <a:solidFill>
              <a:schemeClr val="dk1"/>
            </a:solidFill>
            <a:prstDash val="solid"/>
            <a:round/>
            <a:headEnd type="none" w="med" len="med"/>
            <a:tailEnd type="none" w="med" len="med"/>
          </a:ln>
        </p:spPr>
      </p:cxnSp>
      <p:cxnSp>
        <p:nvCxnSpPr>
          <p:cNvPr id="2453" name="Google Shape;2453;p72"/>
          <p:cNvCxnSpPr/>
          <p:nvPr/>
        </p:nvCxnSpPr>
        <p:spPr>
          <a:xfrm>
            <a:off x="6992938" y="2971800"/>
            <a:ext cx="479425" cy="603250"/>
          </a:xfrm>
          <a:prstGeom prst="straightConnector1">
            <a:avLst/>
          </a:prstGeom>
          <a:noFill/>
          <a:ln w="9525" cap="flat" cmpd="sng">
            <a:solidFill>
              <a:schemeClr val="dk1"/>
            </a:solidFill>
            <a:prstDash val="solid"/>
            <a:round/>
            <a:headEnd type="none" w="med" len="med"/>
            <a:tailEnd type="none" w="med" len="med"/>
          </a:ln>
        </p:spPr>
      </p:cxnSp>
      <p:cxnSp>
        <p:nvCxnSpPr>
          <p:cNvPr id="2454" name="Google Shape;2454;p72"/>
          <p:cNvCxnSpPr/>
          <p:nvPr/>
        </p:nvCxnSpPr>
        <p:spPr>
          <a:xfrm>
            <a:off x="7848600" y="2916238"/>
            <a:ext cx="514350" cy="484187"/>
          </a:xfrm>
          <a:prstGeom prst="straightConnector1">
            <a:avLst/>
          </a:prstGeom>
          <a:noFill/>
          <a:ln w="9525" cap="flat" cmpd="sng">
            <a:solidFill>
              <a:schemeClr val="dk1"/>
            </a:solidFill>
            <a:prstDash val="solid"/>
            <a:round/>
            <a:headEnd type="none" w="med" len="med"/>
            <a:tailEnd type="none" w="med" len="med"/>
          </a:ln>
        </p:spPr>
      </p:cxnSp>
      <p:sp>
        <p:nvSpPr>
          <p:cNvPr id="2455" name="Google Shape;2455;p72"/>
          <p:cNvSpPr txBox="1"/>
          <p:nvPr/>
        </p:nvSpPr>
        <p:spPr>
          <a:xfrm>
            <a:off x="4879975" y="4090988"/>
            <a:ext cx="16510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i="0" dirty="0">
                <a:solidFill>
                  <a:srgbClr val="000000"/>
                </a:solidFill>
                <a:latin typeface="Arial"/>
                <a:ea typeface="Arial"/>
                <a:cs typeface="Arial"/>
                <a:sym typeface="Arial"/>
              </a:rPr>
              <a:t>Software Engineering</a:t>
            </a:r>
            <a:endParaRPr dirty="0"/>
          </a:p>
          <a:p>
            <a:pPr marL="0" marR="0" lvl="0" indent="0" algn="ctr" rtl="0">
              <a:spcBef>
                <a:spcPts val="0"/>
              </a:spcBef>
              <a:spcAft>
                <a:spcPts val="0"/>
              </a:spcAft>
              <a:buNone/>
            </a:pPr>
            <a:r>
              <a:rPr lang="en-US" sz="1200" i="0" dirty="0">
                <a:solidFill>
                  <a:srgbClr val="000000"/>
                </a:solidFill>
                <a:latin typeface="Arial"/>
                <a:ea typeface="Arial"/>
                <a:cs typeface="Arial"/>
                <a:sym typeface="Arial"/>
              </a:rPr>
              <a:t>(VLAN ports 1-8)</a:t>
            </a:r>
            <a:endParaRPr dirty="0"/>
          </a:p>
        </p:txBody>
      </p:sp>
      <p:sp>
        <p:nvSpPr>
          <p:cNvPr id="2456" name="Google Shape;2456;p72"/>
          <p:cNvSpPr txBox="1"/>
          <p:nvPr/>
        </p:nvSpPr>
        <p:spPr>
          <a:xfrm>
            <a:off x="7042150" y="4078288"/>
            <a:ext cx="1433513"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i="0">
                <a:solidFill>
                  <a:srgbClr val="000000"/>
                </a:solidFill>
                <a:latin typeface="Arial"/>
                <a:ea typeface="Arial"/>
                <a:cs typeface="Arial"/>
                <a:sym typeface="Arial"/>
              </a:rPr>
              <a:t>Computer Science</a:t>
            </a:r>
            <a:endParaRPr/>
          </a:p>
          <a:p>
            <a:pPr marL="0" marR="0" lvl="0" indent="0" algn="ctr" rtl="0">
              <a:spcBef>
                <a:spcPts val="0"/>
              </a:spcBef>
              <a:spcAft>
                <a:spcPts val="0"/>
              </a:spcAft>
              <a:buNone/>
            </a:pPr>
            <a:r>
              <a:rPr lang="en-US" sz="1200" i="0">
                <a:solidFill>
                  <a:srgbClr val="000000"/>
                </a:solidFill>
                <a:latin typeface="Arial"/>
                <a:ea typeface="Arial"/>
                <a:cs typeface="Arial"/>
                <a:sym typeface="Arial"/>
              </a:rPr>
              <a:t>(VLAN ports 9-15)</a:t>
            </a:r>
            <a:endParaRPr/>
          </a:p>
        </p:txBody>
      </p:sp>
      <p:sp>
        <p:nvSpPr>
          <p:cNvPr id="2457" name="Google Shape;2457;p72"/>
          <p:cNvSpPr txBox="1"/>
          <p:nvPr/>
        </p:nvSpPr>
        <p:spPr>
          <a:xfrm>
            <a:off x="7639050" y="2784475"/>
            <a:ext cx="298450" cy="214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15</a:t>
            </a:r>
            <a:endParaRPr/>
          </a:p>
        </p:txBody>
      </p:sp>
      <p:sp>
        <p:nvSpPr>
          <p:cNvPr id="2458" name="Google Shape;2458;p72"/>
          <p:cNvSpPr/>
          <p:nvPr/>
        </p:nvSpPr>
        <p:spPr>
          <a:xfrm>
            <a:off x="5765800" y="3159125"/>
            <a:ext cx="42863" cy="47625"/>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459" name="Google Shape;2459;p72"/>
          <p:cNvSpPr/>
          <p:nvPr/>
        </p:nvSpPr>
        <p:spPr>
          <a:xfrm>
            <a:off x="6057900" y="3146425"/>
            <a:ext cx="42863" cy="47625"/>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460" name="Google Shape;2460;p72"/>
          <p:cNvSpPr/>
          <p:nvPr/>
        </p:nvSpPr>
        <p:spPr>
          <a:xfrm>
            <a:off x="6645275" y="3151188"/>
            <a:ext cx="42863" cy="47625"/>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461" name="Google Shape;2461;p72"/>
          <p:cNvSpPr/>
          <p:nvPr/>
        </p:nvSpPr>
        <p:spPr>
          <a:xfrm>
            <a:off x="6977063" y="3148013"/>
            <a:ext cx="42862" cy="47625"/>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462" name="Google Shape;2462;p72"/>
          <p:cNvSpPr/>
          <p:nvPr/>
        </p:nvSpPr>
        <p:spPr>
          <a:xfrm>
            <a:off x="6964363" y="2933700"/>
            <a:ext cx="42862" cy="47625"/>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463" name="Google Shape;2463;p72"/>
          <p:cNvSpPr/>
          <p:nvPr/>
        </p:nvSpPr>
        <p:spPr>
          <a:xfrm>
            <a:off x="7839075" y="2930525"/>
            <a:ext cx="42863" cy="47625"/>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464" name="Google Shape;2464;p72"/>
          <p:cNvSpPr txBox="1"/>
          <p:nvPr/>
        </p:nvSpPr>
        <p:spPr>
          <a:xfrm>
            <a:off x="5429250" y="3524250"/>
            <a:ext cx="41275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a:t>
            </a:r>
            <a:endParaRPr/>
          </a:p>
        </p:txBody>
      </p:sp>
      <p:sp>
        <p:nvSpPr>
          <p:cNvPr id="2465" name="Google Shape;2465;p72"/>
          <p:cNvSpPr txBox="1">
            <a:spLocks noGrp="1"/>
          </p:cNvSpPr>
          <p:nvPr>
            <p:ph type="body" idx="1"/>
          </p:nvPr>
        </p:nvSpPr>
        <p:spPr>
          <a:xfrm>
            <a:off x="312738" y="1309688"/>
            <a:ext cx="4249737" cy="17637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1560"/>
              <a:buFont typeface="Noto Sans Symbols"/>
              <a:buChar char="❖"/>
            </a:pPr>
            <a:r>
              <a:rPr lang="en-US" sz="2400" b="0" i="1" u="none" strike="noStrike" cap="none">
                <a:solidFill>
                  <a:srgbClr val="CC0000"/>
                </a:solidFill>
                <a:latin typeface="Cabin"/>
                <a:ea typeface="Cabin"/>
                <a:cs typeface="Cabin"/>
                <a:sym typeface="Cabin"/>
              </a:rPr>
              <a:t>traffic isolation:</a:t>
            </a:r>
            <a:r>
              <a:rPr lang="en-US" sz="2400" b="0" i="0" u="none" strike="noStrike" cap="none">
                <a:solidFill>
                  <a:srgbClr val="CC0000"/>
                </a:solidFill>
                <a:latin typeface="Cabin"/>
                <a:ea typeface="Cabin"/>
                <a:cs typeface="Cabin"/>
                <a:sym typeface="Cabin"/>
              </a:rPr>
              <a:t> </a:t>
            </a:r>
            <a:r>
              <a:rPr lang="en-US" sz="2400" b="0" i="0" u="none" strike="noStrike" cap="none">
                <a:solidFill>
                  <a:schemeClr val="dk1"/>
                </a:solidFill>
                <a:latin typeface="Cabin"/>
                <a:ea typeface="Cabin"/>
                <a:cs typeface="Cabin"/>
                <a:sym typeface="Cabin"/>
              </a:rPr>
              <a:t>frames to/from ports 1-8 can </a:t>
            </a:r>
            <a:r>
              <a:rPr lang="en-US" sz="2400" b="0" i="1" u="none" strike="noStrike" cap="none">
                <a:solidFill>
                  <a:schemeClr val="dk1"/>
                </a:solidFill>
                <a:latin typeface="Cabin"/>
                <a:ea typeface="Cabin"/>
                <a:cs typeface="Cabin"/>
                <a:sym typeface="Cabin"/>
              </a:rPr>
              <a:t>only</a:t>
            </a:r>
            <a:r>
              <a:rPr lang="en-US" sz="2400" b="0" i="0" u="none" strike="noStrike" cap="none">
                <a:solidFill>
                  <a:schemeClr val="dk1"/>
                </a:solidFill>
                <a:latin typeface="Cabin"/>
                <a:ea typeface="Cabin"/>
                <a:cs typeface="Cabin"/>
                <a:sym typeface="Cabin"/>
              </a:rPr>
              <a:t> reach ports 1-8</a:t>
            </a:r>
            <a:endParaRPr/>
          </a:p>
          <a:p>
            <a:pPr marL="742950" marR="0" lvl="1" indent="-285750" algn="l" rtl="0">
              <a:lnSpc>
                <a:spcPct val="85000"/>
              </a:lnSpc>
              <a:spcBef>
                <a:spcPts val="360"/>
              </a:spcBef>
              <a:spcAft>
                <a:spcPts val="0"/>
              </a:spcAft>
              <a:buClr>
                <a:srgbClr val="000099"/>
              </a:buClr>
              <a:buSzPts val="1800"/>
              <a:buFont typeface="Noto Sans Symbols"/>
              <a:buChar char="▪"/>
            </a:pPr>
            <a:r>
              <a:rPr lang="en-US" sz="1800" b="0" i="0" u="none" strike="noStrike" cap="none">
                <a:solidFill>
                  <a:schemeClr val="dk1"/>
                </a:solidFill>
                <a:latin typeface="Cabin"/>
                <a:ea typeface="Cabin"/>
                <a:cs typeface="Cabin"/>
                <a:sym typeface="Cabin"/>
              </a:rPr>
              <a:t>can also define VLAN based on MAC addresses of endpoints, rather than switch port</a:t>
            </a:r>
            <a:endParaRPr/>
          </a:p>
        </p:txBody>
      </p:sp>
      <p:sp>
        <p:nvSpPr>
          <p:cNvPr id="2466" name="Google Shape;2466;p72"/>
          <p:cNvSpPr/>
          <p:nvPr/>
        </p:nvSpPr>
        <p:spPr>
          <a:xfrm>
            <a:off x="285750" y="3286125"/>
            <a:ext cx="4060825" cy="16129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1560"/>
              <a:buFont typeface="Noto Sans Symbols"/>
              <a:buChar char="❖"/>
            </a:pPr>
            <a:r>
              <a:rPr lang="en-US" sz="2400" i="1">
                <a:solidFill>
                  <a:srgbClr val="CC0000"/>
                </a:solidFill>
                <a:latin typeface="Cabin"/>
                <a:ea typeface="Cabin"/>
                <a:cs typeface="Cabin"/>
                <a:sym typeface="Cabin"/>
              </a:rPr>
              <a:t>dynamic membership</a:t>
            </a:r>
            <a:r>
              <a:rPr lang="en-US" sz="2400" i="1">
                <a:solidFill>
                  <a:srgbClr val="FF0000"/>
                </a:solidFill>
                <a:latin typeface="Cabin"/>
                <a:ea typeface="Cabin"/>
                <a:cs typeface="Cabin"/>
                <a:sym typeface="Cabin"/>
              </a:rPr>
              <a:t>:</a:t>
            </a:r>
            <a:r>
              <a:rPr lang="en-US" sz="2400" i="0">
                <a:solidFill>
                  <a:srgbClr val="000000"/>
                </a:solidFill>
                <a:latin typeface="Cabin"/>
                <a:ea typeface="Cabin"/>
                <a:cs typeface="Cabin"/>
                <a:sym typeface="Cabin"/>
              </a:rPr>
              <a:t> ports can be dynamically assigned among VLANs</a:t>
            </a:r>
            <a:endParaRPr/>
          </a:p>
        </p:txBody>
      </p:sp>
      <p:sp>
        <p:nvSpPr>
          <p:cNvPr id="2467" name="Google Shape;2467;p72"/>
          <p:cNvSpPr txBox="1"/>
          <p:nvPr/>
        </p:nvSpPr>
        <p:spPr>
          <a:xfrm>
            <a:off x="6656388" y="1162050"/>
            <a:ext cx="787400" cy="3698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router</a:t>
            </a:r>
            <a:endParaRPr/>
          </a:p>
        </p:txBody>
      </p:sp>
      <p:grpSp>
        <p:nvGrpSpPr>
          <p:cNvPr id="2468" name="Google Shape;2468;p72"/>
          <p:cNvGrpSpPr/>
          <p:nvPr/>
        </p:nvGrpSpPr>
        <p:grpSpPr>
          <a:xfrm>
            <a:off x="320675" y="1531938"/>
            <a:ext cx="7010400" cy="4608512"/>
            <a:chOff x="202" y="965"/>
            <a:chExt cx="4416" cy="2903"/>
          </a:xfrm>
        </p:grpSpPr>
        <p:sp>
          <p:nvSpPr>
            <p:cNvPr id="2469" name="Google Shape;2469;p72"/>
            <p:cNvSpPr/>
            <p:nvPr/>
          </p:nvSpPr>
          <p:spPr>
            <a:xfrm>
              <a:off x="202" y="2852"/>
              <a:ext cx="3148" cy="1016"/>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1560"/>
                <a:buFont typeface="Noto Sans Symbols"/>
                <a:buChar char="❖"/>
              </a:pPr>
              <a:r>
                <a:rPr lang="en-US" sz="2400" i="1">
                  <a:solidFill>
                    <a:srgbClr val="CC0000"/>
                  </a:solidFill>
                  <a:latin typeface="Cabin"/>
                  <a:ea typeface="Cabin"/>
                  <a:cs typeface="Cabin"/>
                  <a:sym typeface="Cabin"/>
                </a:rPr>
                <a:t>forwarding between VLANS:</a:t>
              </a:r>
              <a:r>
                <a:rPr lang="en-US" sz="2400" i="0">
                  <a:solidFill>
                    <a:srgbClr val="CC0000"/>
                  </a:solidFill>
                  <a:latin typeface="Cabin"/>
                  <a:ea typeface="Cabin"/>
                  <a:cs typeface="Cabin"/>
                  <a:sym typeface="Cabin"/>
                </a:rPr>
                <a:t> </a:t>
              </a:r>
              <a:r>
                <a:rPr lang="en-US" sz="2400" i="0">
                  <a:solidFill>
                    <a:srgbClr val="000000"/>
                  </a:solidFill>
                  <a:latin typeface="Cabin"/>
                  <a:ea typeface="Cabin"/>
                  <a:cs typeface="Cabin"/>
                  <a:sym typeface="Cabin"/>
                </a:rPr>
                <a:t>done via routing (just as with separate switches)</a:t>
              </a:r>
              <a:endParaRPr/>
            </a:p>
            <a:p>
              <a:pPr marL="742950" marR="0" lvl="1" indent="-285750" algn="l" rtl="0">
                <a:lnSpc>
                  <a:spcPct val="85000"/>
                </a:lnSpc>
                <a:spcBef>
                  <a:spcPts val="400"/>
                </a:spcBef>
                <a:spcAft>
                  <a:spcPts val="0"/>
                </a:spcAft>
                <a:buClr>
                  <a:srgbClr val="000099"/>
                </a:buClr>
                <a:buSzPts val="2000"/>
                <a:buFont typeface="Noto Sans Symbols"/>
                <a:buChar char="▪"/>
              </a:pPr>
              <a:r>
                <a:rPr lang="en-US" sz="2000" b="0" i="0" u="none" strike="noStrike" cap="none">
                  <a:solidFill>
                    <a:srgbClr val="000000"/>
                  </a:solidFill>
                  <a:latin typeface="Cabin"/>
                  <a:ea typeface="Cabin"/>
                  <a:cs typeface="Cabin"/>
                  <a:sym typeface="Cabin"/>
                </a:rPr>
                <a:t>in practice vendors sell combined switches plus routers</a:t>
              </a:r>
              <a:endParaRPr/>
            </a:p>
          </p:txBody>
        </p:sp>
        <p:grpSp>
          <p:nvGrpSpPr>
            <p:cNvPr id="2470" name="Google Shape;2470;p72"/>
            <p:cNvGrpSpPr/>
            <p:nvPr/>
          </p:nvGrpSpPr>
          <p:grpSpPr>
            <a:xfrm>
              <a:off x="3939" y="965"/>
              <a:ext cx="679" cy="910"/>
              <a:chOff x="3939" y="965"/>
              <a:chExt cx="679" cy="910"/>
            </a:xfrm>
          </p:grpSpPr>
          <p:grpSp>
            <p:nvGrpSpPr>
              <p:cNvPr id="2471" name="Google Shape;2471;p72"/>
              <p:cNvGrpSpPr/>
              <p:nvPr/>
            </p:nvGrpSpPr>
            <p:grpSpPr>
              <a:xfrm>
                <a:off x="4259" y="965"/>
                <a:ext cx="359" cy="180"/>
                <a:chOff x="533" y="321"/>
                <a:chExt cx="359" cy="180"/>
              </a:xfrm>
            </p:grpSpPr>
            <p:grpSp>
              <p:nvGrpSpPr>
                <p:cNvPr id="2472" name="Google Shape;2472;p72"/>
                <p:cNvGrpSpPr/>
                <p:nvPr/>
              </p:nvGrpSpPr>
              <p:grpSpPr>
                <a:xfrm>
                  <a:off x="533" y="321"/>
                  <a:ext cx="359" cy="180"/>
                  <a:chOff x="1009" y="655"/>
                  <a:chExt cx="359" cy="180"/>
                </a:xfrm>
              </p:grpSpPr>
              <p:sp>
                <p:nvSpPr>
                  <p:cNvPr id="2473" name="Google Shape;2473;p72"/>
                  <p:cNvSpPr/>
                  <p:nvPr/>
                </p:nvSpPr>
                <p:spPr>
                  <a:xfrm>
                    <a:off x="1012" y="735"/>
                    <a:ext cx="356" cy="100"/>
                  </a:xfrm>
                  <a:prstGeom prst="ellipse">
                    <a:avLst/>
                  </a:prstGeom>
                  <a:solidFill>
                    <a:schemeClr val="hlink"/>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cxnSp>
                <p:nvCxnSpPr>
                  <p:cNvPr id="2474" name="Google Shape;2474;p72"/>
                  <p:cNvCxnSpPr/>
                  <p:nvPr/>
                </p:nvCxnSpPr>
                <p:spPr>
                  <a:xfrm>
                    <a:off x="1012" y="727"/>
                    <a:ext cx="0" cy="62"/>
                  </a:xfrm>
                  <a:prstGeom prst="straightConnector1">
                    <a:avLst/>
                  </a:prstGeom>
                  <a:noFill/>
                  <a:ln w="12700" cap="flat" cmpd="sng">
                    <a:solidFill>
                      <a:schemeClr val="dk1"/>
                    </a:solidFill>
                    <a:prstDash val="solid"/>
                    <a:round/>
                    <a:headEnd type="none" w="med" len="med"/>
                    <a:tailEnd type="none" w="med" len="med"/>
                  </a:ln>
                </p:spPr>
              </p:cxnSp>
              <p:cxnSp>
                <p:nvCxnSpPr>
                  <p:cNvPr id="2475" name="Google Shape;2475;p72"/>
                  <p:cNvCxnSpPr/>
                  <p:nvPr/>
                </p:nvCxnSpPr>
                <p:spPr>
                  <a:xfrm>
                    <a:off x="1368" y="727"/>
                    <a:ext cx="0" cy="62"/>
                  </a:xfrm>
                  <a:prstGeom prst="straightConnector1">
                    <a:avLst/>
                  </a:prstGeom>
                  <a:noFill/>
                  <a:ln w="12700" cap="flat" cmpd="sng">
                    <a:solidFill>
                      <a:schemeClr val="dk1"/>
                    </a:solidFill>
                    <a:prstDash val="solid"/>
                    <a:round/>
                    <a:headEnd type="none" w="med" len="med"/>
                    <a:tailEnd type="none" w="med" len="med"/>
                  </a:ln>
                </p:spPr>
              </p:cxnSp>
              <p:sp>
                <p:nvSpPr>
                  <p:cNvPr id="2476" name="Google Shape;2476;p72"/>
                  <p:cNvSpPr/>
                  <p:nvPr/>
                </p:nvSpPr>
                <p:spPr>
                  <a:xfrm>
                    <a:off x="1012" y="727"/>
                    <a:ext cx="353" cy="61"/>
                  </a:xfrm>
                  <a:prstGeom prst="rect">
                    <a:avLst/>
                  </a:prstGeom>
                  <a:solidFill>
                    <a:schemeClr va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sp>
                <p:nvSpPr>
                  <p:cNvPr id="2477" name="Google Shape;2477;p72"/>
                  <p:cNvSpPr/>
                  <p:nvPr/>
                </p:nvSpPr>
                <p:spPr>
                  <a:xfrm>
                    <a:off x="1009" y="655"/>
                    <a:ext cx="356" cy="116"/>
                  </a:xfrm>
                  <a:prstGeom prst="ellipse">
                    <a:avLst/>
                  </a:prstGeom>
                  <a:solidFill>
                    <a:schemeClr val="hlink"/>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2478" name="Google Shape;2478;p72"/>
                  <p:cNvGrpSpPr/>
                  <p:nvPr/>
                </p:nvGrpSpPr>
                <p:grpSpPr>
                  <a:xfrm>
                    <a:off x="1095" y="681"/>
                    <a:ext cx="176" cy="68"/>
                    <a:chOff x="2848" y="848"/>
                    <a:chExt cx="140" cy="98"/>
                  </a:xfrm>
                </p:grpSpPr>
                <p:cxnSp>
                  <p:nvCxnSpPr>
                    <p:cNvPr id="2479" name="Google Shape;2479;p72"/>
                    <p:cNvCxnSpPr/>
                    <p:nvPr/>
                  </p:nvCxnSpPr>
                  <p:spPr>
                    <a:xfrm rot="10800000" flipH="1">
                      <a:off x="2848" y="848"/>
                      <a:ext cx="50" cy="1"/>
                    </a:xfrm>
                    <a:prstGeom prst="straightConnector1">
                      <a:avLst/>
                    </a:prstGeom>
                    <a:noFill/>
                    <a:ln w="28575" cap="flat" cmpd="sng">
                      <a:solidFill>
                        <a:schemeClr val="dk1"/>
                      </a:solidFill>
                      <a:prstDash val="solid"/>
                      <a:round/>
                      <a:headEnd type="none" w="med" len="med"/>
                      <a:tailEnd type="none" w="med" len="med"/>
                    </a:ln>
                  </p:spPr>
                </p:cxnSp>
                <p:cxnSp>
                  <p:nvCxnSpPr>
                    <p:cNvPr id="2480" name="Google Shape;2480;p72"/>
                    <p:cNvCxnSpPr/>
                    <p:nvPr/>
                  </p:nvCxnSpPr>
                  <p:spPr>
                    <a:xfrm>
                      <a:off x="2944" y="946"/>
                      <a:ext cx="44" cy="0"/>
                    </a:xfrm>
                    <a:prstGeom prst="straightConnector1">
                      <a:avLst/>
                    </a:prstGeom>
                    <a:noFill/>
                    <a:ln w="28575" cap="flat" cmpd="sng">
                      <a:solidFill>
                        <a:schemeClr val="dk1"/>
                      </a:solidFill>
                      <a:prstDash val="solid"/>
                      <a:round/>
                      <a:headEnd type="none" w="med" len="med"/>
                      <a:tailEnd type="none" w="med" len="med"/>
                    </a:ln>
                  </p:spPr>
                </p:cxnSp>
                <p:cxnSp>
                  <p:nvCxnSpPr>
                    <p:cNvPr id="2481" name="Google Shape;2481;p72"/>
                    <p:cNvCxnSpPr/>
                    <p:nvPr/>
                  </p:nvCxnSpPr>
                  <p:spPr>
                    <a:xfrm>
                      <a:off x="2894" y="849"/>
                      <a:ext cx="52" cy="97"/>
                    </a:xfrm>
                    <a:prstGeom prst="straightConnector1">
                      <a:avLst/>
                    </a:prstGeom>
                    <a:noFill/>
                    <a:ln w="28575" cap="flat" cmpd="sng">
                      <a:solidFill>
                        <a:schemeClr val="dk1"/>
                      </a:solidFill>
                      <a:prstDash val="solid"/>
                      <a:round/>
                      <a:headEnd type="none" w="med" len="med"/>
                      <a:tailEnd type="none" w="med" len="med"/>
                    </a:ln>
                  </p:spPr>
                </p:cxnSp>
              </p:grpSp>
              <p:grpSp>
                <p:nvGrpSpPr>
                  <p:cNvPr id="2482" name="Google Shape;2482;p72"/>
                  <p:cNvGrpSpPr/>
                  <p:nvPr/>
                </p:nvGrpSpPr>
                <p:grpSpPr>
                  <a:xfrm rot="10800000" flipH="1">
                    <a:off x="1095" y="680"/>
                    <a:ext cx="176" cy="68"/>
                    <a:chOff x="2848" y="848"/>
                    <a:chExt cx="140" cy="98"/>
                  </a:xfrm>
                </p:grpSpPr>
                <p:cxnSp>
                  <p:nvCxnSpPr>
                    <p:cNvPr id="2483" name="Google Shape;2483;p72"/>
                    <p:cNvCxnSpPr/>
                    <p:nvPr/>
                  </p:nvCxnSpPr>
                  <p:spPr>
                    <a:xfrm rot="10800000" flipH="1">
                      <a:off x="2848" y="848"/>
                      <a:ext cx="50" cy="1"/>
                    </a:xfrm>
                    <a:prstGeom prst="straightConnector1">
                      <a:avLst/>
                    </a:prstGeom>
                    <a:noFill/>
                    <a:ln w="28575" cap="flat" cmpd="sng">
                      <a:solidFill>
                        <a:schemeClr val="dk1"/>
                      </a:solidFill>
                      <a:prstDash val="solid"/>
                      <a:round/>
                      <a:headEnd type="none" w="med" len="med"/>
                      <a:tailEnd type="none" w="med" len="med"/>
                    </a:ln>
                  </p:spPr>
                </p:cxnSp>
                <p:cxnSp>
                  <p:nvCxnSpPr>
                    <p:cNvPr id="2484" name="Google Shape;2484;p72"/>
                    <p:cNvCxnSpPr/>
                    <p:nvPr/>
                  </p:nvCxnSpPr>
                  <p:spPr>
                    <a:xfrm>
                      <a:off x="2944" y="946"/>
                      <a:ext cx="44" cy="0"/>
                    </a:xfrm>
                    <a:prstGeom prst="straightConnector1">
                      <a:avLst/>
                    </a:prstGeom>
                    <a:noFill/>
                    <a:ln w="28575" cap="flat" cmpd="sng">
                      <a:solidFill>
                        <a:schemeClr val="dk1"/>
                      </a:solidFill>
                      <a:prstDash val="solid"/>
                      <a:round/>
                      <a:headEnd type="none" w="med" len="med"/>
                      <a:tailEnd type="none" w="med" len="med"/>
                    </a:ln>
                  </p:spPr>
                </p:cxnSp>
                <p:cxnSp>
                  <p:nvCxnSpPr>
                    <p:cNvPr id="2485" name="Google Shape;2485;p72"/>
                    <p:cNvCxnSpPr/>
                    <p:nvPr/>
                  </p:nvCxnSpPr>
                  <p:spPr>
                    <a:xfrm>
                      <a:off x="2894" y="849"/>
                      <a:ext cx="52" cy="97"/>
                    </a:xfrm>
                    <a:prstGeom prst="straightConnector1">
                      <a:avLst/>
                    </a:prstGeom>
                    <a:noFill/>
                    <a:ln w="28575" cap="flat" cmpd="sng">
                      <a:solidFill>
                        <a:schemeClr val="dk1"/>
                      </a:solidFill>
                      <a:prstDash val="solid"/>
                      <a:round/>
                      <a:headEnd type="none" w="med" len="med"/>
                      <a:tailEnd type="none" w="med" len="med"/>
                    </a:ln>
                  </p:spPr>
                </p:cxnSp>
              </p:grpSp>
            </p:grpSp>
            <p:cxnSp>
              <p:nvCxnSpPr>
                <p:cNvPr id="2486" name="Google Shape;2486;p72"/>
                <p:cNvCxnSpPr/>
                <p:nvPr/>
              </p:nvCxnSpPr>
              <p:spPr>
                <a:xfrm>
                  <a:off x="535" y="368"/>
                  <a:ext cx="0" cy="62"/>
                </a:xfrm>
                <a:prstGeom prst="straightConnector1">
                  <a:avLst/>
                </a:prstGeom>
                <a:noFill/>
                <a:ln w="12700" cap="flat" cmpd="sng">
                  <a:solidFill>
                    <a:schemeClr val="dk1"/>
                  </a:solidFill>
                  <a:prstDash val="solid"/>
                  <a:round/>
                  <a:headEnd type="none" w="med" len="med"/>
                  <a:tailEnd type="none" w="med" len="med"/>
                </a:ln>
              </p:spPr>
            </p:cxnSp>
          </p:grpSp>
          <p:sp>
            <p:nvSpPr>
              <p:cNvPr id="2487" name="Google Shape;2487;p72"/>
              <p:cNvSpPr/>
              <p:nvPr/>
            </p:nvSpPr>
            <p:spPr>
              <a:xfrm>
                <a:off x="4180" y="1845"/>
                <a:ext cx="27" cy="3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488" name="Google Shape;2488;p72"/>
              <p:cNvSpPr/>
              <p:nvPr/>
            </p:nvSpPr>
            <p:spPr>
              <a:xfrm>
                <a:off x="4567" y="1845"/>
                <a:ext cx="27" cy="3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cxnSp>
            <p:nvCxnSpPr>
              <p:cNvPr id="2489" name="Google Shape;2489;p72"/>
              <p:cNvCxnSpPr/>
              <p:nvPr/>
            </p:nvCxnSpPr>
            <p:spPr>
              <a:xfrm rot="10800000" flipH="1">
                <a:off x="4188" y="1143"/>
                <a:ext cx="159" cy="717"/>
              </a:xfrm>
              <a:prstGeom prst="straightConnector1">
                <a:avLst/>
              </a:prstGeom>
              <a:noFill/>
              <a:ln w="9525" cap="flat" cmpd="sng">
                <a:solidFill>
                  <a:schemeClr val="dk1"/>
                </a:solidFill>
                <a:prstDash val="solid"/>
                <a:round/>
                <a:headEnd type="none" w="med" len="med"/>
                <a:tailEnd type="none" w="med" len="med"/>
              </a:ln>
            </p:spPr>
          </p:cxnSp>
          <p:cxnSp>
            <p:nvCxnSpPr>
              <p:cNvPr id="2490" name="Google Shape;2490;p72"/>
              <p:cNvCxnSpPr/>
              <p:nvPr/>
            </p:nvCxnSpPr>
            <p:spPr>
              <a:xfrm rot="10800000">
                <a:off x="4469" y="1148"/>
                <a:ext cx="112" cy="718"/>
              </a:xfrm>
              <a:prstGeom prst="straightConnector1">
                <a:avLst/>
              </a:prstGeom>
              <a:noFill/>
              <a:ln w="9525" cap="flat" cmpd="sng">
                <a:solidFill>
                  <a:schemeClr val="dk1"/>
                </a:solidFill>
                <a:prstDash val="solid"/>
                <a:round/>
                <a:headEnd type="none" w="med" len="med"/>
                <a:tailEnd type="none" w="med" len="med"/>
              </a:ln>
            </p:spPr>
          </p:cxnSp>
          <p:cxnSp>
            <p:nvCxnSpPr>
              <p:cNvPr id="2491" name="Google Shape;2491;p72"/>
              <p:cNvCxnSpPr/>
              <p:nvPr/>
            </p:nvCxnSpPr>
            <p:spPr>
              <a:xfrm>
                <a:off x="4101" y="1062"/>
                <a:ext cx="159" cy="0"/>
              </a:xfrm>
              <a:prstGeom prst="straightConnector1">
                <a:avLst/>
              </a:prstGeom>
              <a:noFill/>
              <a:ln w="9525" cap="flat" cmpd="sng">
                <a:solidFill>
                  <a:schemeClr val="dk1"/>
                </a:solidFill>
                <a:prstDash val="solid"/>
                <a:round/>
                <a:headEnd type="none" w="med" len="med"/>
                <a:tailEnd type="none" w="med" len="med"/>
              </a:ln>
            </p:spPr>
          </p:cxnSp>
          <p:cxnSp>
            <p:nvCxnSpPr>
              <p:cNvPr id="2492" name="Google Shape;2492;p72"/>
              <p:cNvCxnSpPr/>
              <p:nvPr/>
            </p:nvCxnSpPr>
            <p:spPr>
              <a:xfrm>
                <a:off x="3939" y="1062"/>
                <a:ext cx="159" cy="0"/>
              </a:xfrm>
              <a:prstGeom prst="straightConnector1">
                <a:avLst/>
              </a:prstGeom>
              <a:noFill/>
              <a:ln w="9525" cap="flat" cmpd="sng">
                <a:solidFill>
                  <a:schemeClr val="dk1"/>
                </a:solidFill>
                <a:prstDash val="dash"/>
                <a:round/>
                <a:headEnd type="none" w="med" len="med"/>
                <a:tailEnd type="none" w="med" len="med"/>
              </a:ln>
            </p:spPr>
          </p:cxnSp>
        </p:grpSp>
      </p:grpSp>
      <p:grpSp>
        <p:nvGrpSpPr>
          <p:cNvPr id="2493" name="Google Shape;2493;p72"/>
          <p:cNvGrpSpPr/>
          <p:nvPr/>
        </p:nvGrpSpPr>
        <p:grpSpPr>
          <a:xfrm>
            <a:off x="4276725" y="3343275"/>
            <a:ext cx="722313" cy="598488"/>
            <a:chOff x="-44" y="1473"/>
            <a:chExt cx="981" cy="1105"/>
          </a:xfrm>
        </p:grpSpPr>
        <p:pic>
          <p:nvPicPr>
            <p:cNvPr id="2494" name="Google Shape;2494;p72"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495" name="Google Shape;2495;p7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496" name="Google Shape;2496;p72"/>
          <p:cNvGrpSpPr/>
          <p:nvPr/>
        </p:nvGrpSpPr>
        <p:grpSpPr>
          <a:xfrm>
            <a:off x="4724400" y="3495675"/>
            <a:ext cx="720725" cy="598488"/>
            <a:chOff x="-44" y="1473"/>
            <a:chExt cx="981" cy="1105"/>
          </a:xfrm>
        </p:grpSpPr>
        <p:pic>
          <p:nvPicPr>
            <p:cNvPr id="2497" name="Google Shape;2497;p72"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498" name="Google Shape;2498;p7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499" name="Google Shape;2499;p72"/>
          <p:cNvGrpSpPr/>
          <p:nvPr/>
        </p:nvGrpSpPr>
        <p:grpSpPr>
          <a:xfrm>
            <a:off x="5486400" y="3454400"/>
            <a:ext cx="720725" cy="600075"/>
            <a:chOff x="-44" y="1473"/>
            <a:chExt cx="981" cy="1105"/>
          </a:xfrm>
        </p:grpSpPr>
        <p:pic>
          <p:nvPicPr>
            <p:cNvPr id="2500" name="Google Shape;2500;p72"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501" name="Google Shape;2501;p7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502" name="Google Shape;2502;p72"/>
          <p:cNvGrpSpPr/>
          <p:nvPr/>
        </p:nvGrpSpPr>
        <p:grpSpPr>
          <a:xfrm>
            <a:off x="6492875" y="3444875"/>
            <a:ext cx="720725" cy="598488"/>
            <a:chOff x="-44" y="1473"/>
            <a:chExt cx="981" cy="1105"/>
          </a:xfrm>
        </p:grpSpPr>
        <p:pic>
          <p:nvPicPr>
            <p:cNvPr id="2503" name="Google Shape;2503;p72"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504" name="Google Shape;2504;p7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505" name="Google Shape;2505;p72"/>
          <p:cNvGrpSpPr/>
          <p:nvPr/>
        </p:nvGrpSpPr>
        <p:grpSpPr>
          <a:xfrm>
            <a:off x="7061200" y="3454400"/>
            <a:ext cx="720725" cy="600075"/>
            <a:chOff x="-44" y="1473"/>
            <a:chExt cx="981" cy="1105"/>
          </a:xfrm>
        </p:grpSpPr>
        <p:pic>
          <p:nvPicPr>
            <p:cNvPr id="2506" name="Google Shape;2506;p72"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507" name="Google Shape;2507;p7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508" name="Google Shape;2508;p72"/>
          <p:cNvGrpSpPr/>
          <p:nvPr/>
        </p:nvGrpSpPr>
        <p:grpSpPr>
          <a:xfrm>
            <a:off x="7915275" y="3302000"/>
            <a:ext cx="720725" cy="600075"/>
            <a:chOff x="-44" y="1473"/>
            <a:chExt cx="981" cy="1105"/>
          </a:xfrm>
        </p:grpSpPr>
        <p:pic>
          <p:nvPicPr>
            <p:cNvPr id="2509" name="Google Shape;2509;p72"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510" name="Google Shape;2510;p7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pic>
        <p:nvPicPr>
          <p:cNvPr id="2511" name="Google Shape;2511;p72"/>
          <p:cNvPicPr preferRelativeResize="0"/>
          <p:nvPr/>
        </p:nvPicPr>
        <p:blipFill rotWithShape="1">
          <a:blip r:embed="rId4">
            <a:alphaModFix/>
          </a:blip>
          <a:srcRect/>
          <a:stretch/>
        </p:blipFill>
        <p:spPr>
          <a:xfrm>
            <a:off x="6651625" y="1485900"/>
            <a:ext cx="817563" cy="371475"/>
          </a:xfrm>
          <a:prstGeom prst="rect">
            <a:avLst/>
          </a:prstGeom>
          <a:noFill/>
          <a:ln>
            <a:noFill/>
          </a:ln>
        </p:spPr>
      </p:pic>
      <p:grpSp>
        <p:nvGrpSpPr>
          <p:cNvPr id="2512" name="Google Shape;2512;p72"/>
          <p:cNvGrpSpPr/>
          <p:nvPr/>
        </p:nvGrpSpPr>
        <p:grpSpPr>
          <a:xfrm>
            <a:off x="4664075" y="2549525"/>
            <a:ext cx="1550988" cy="600075"/>
            <a:chOff x="4907280" y="294640"/>
            <a:chExt cx="1551062" cy="599440"/>
          </a:xfrm>
        </p:grpSpPr>
        <p:sp>
          <p:nvSpPr>
            <p:cNvPr id="2513" name="Google Shape;2513;p72"/>
            <p:cNvSpPr/>
            <p:nvPr/>
          </p:nvSpPr>
          <p:spPr>
            <a:xfrm>
              <a:off x="6178929" y="589603"/>
              <a:ext cx="279413" cy="206157"/>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cxnSp>
          <p:nvCxnSpPr>
            <p:cNvPr id="2514" name="Google Shape;2514;p72"/>
            <p:cNvCxnSpPr/>
            <p:nvPr/>
          </p:nvCxnSpPr>
          <p:spPr>
            <a:xfrm rot="10800000">
              <a:off x="5507384" y="507140"/>
              <a:ext cx="793788" cy="209328"/>
            </a:xfrm>
            <a:prstGeom prst="straightConnector1">
              <a:avLst/>
            </a:prstGeom>
            <a:noFill/>
            <a:ln w="9525" cap="flat" cmpd="sng">
              <a:solidFill>
                <a:schemeClr val="dk1"/>
              </a:solidFill>
              <a:prstDash val="solid"/>
              <a:round/>
              <a:headEnd type="none" w="med" len="med"/>
              <a:tailEnd type="none" w="med" len="med"/>
            </a:ln>
          </p:spPr>
        </p:cxnSp>
        <p:sp>
          <p:nvSpPr>
            <p:cNvPr id="2515" name="Google Shape;2515;p72"/>
            <p:cNvSpPr/>
            <p:nvPr/>
          </p:nvSpPr>
          <p:spPr>
            <a:xfrm>
              <a:off x="6282127" y="684530"/>
              <a:ext cx="42863" cy="47625"/>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grpSp>
          <p:nvGrpSpPr>
            <p:cNvPr id="2516" name="Google Shape;2516;p72"/>
            <p:cNvGrpSpPr/>
            <p:nvPr/>
          </p:nvGrpSpPr>
          <p:grpSpPr>
            <a:xfrm>
              <a:off x="4907280" y="294640"/>
              <a:ext cx="721360" cy="599440"/>
              <a:chOff x="-44" y="1473"/>
              <a:chExt cx="981" cy="1105"/>
            </a:xfrm>
          </p:grpSpPr>
          <p:pic>
            <p:nvPicPr>
              <p:cNvPr id="2517" name="Google Shape;2517;p72"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518" name="Google Shape;2518;p7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pic>
        <p:nvPicPr>
          <p:cNvPr id="2519" name="Google Shape;2519;p72" descr="underline_base"/>
          <p:cNvPicPr preferRelativeResize="0"/>
          <p:nvPr/>
        </p:nvPicPr>
        <p:blipFill rotWithShape="1">
          <a:blip r:embed="rId5">
            <a:alphaModFix/>
          </a:blip>
          <a:srcRect/>
          <a:stretch/>
        </p:blipFill>
        <p:spPr>
          <a:xfrm>
            <a:off x="620713" y="1036638"/>
            <a:ext cx="4113212" cy="1730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12"/>
                                        </p:tgtEl>
                                        <p:attrNameLst>
                                          <p:attrName>style.visibility</p:attrName>
                                        </p:attrNameLst>
                                      </p:cBhvr>
                                      <p:to>
                                        <p:strVal val="visible"/>
                                      </p:to>
                                    </p:set>
                                    <p:animEffect transition="in" filter="fade">
                                      <p:cBhvr>
                                        <p:cTn id="7" dur="500"/>
                                        <p:tgtEl>
                                          <p:spTgt spid="2512"/>
                                        </p:tgtEl>
                                      </p:cBhvr>
                                    </p:animEffect>
                                  </p:childTnLst>
                                </p:cTn>
                              </p:par>
                              <p:par>
                                <p:cTn id="8" presetID="1" presetClass="entr" presetSubtype="0" fill="hold" nodeType="withEffect">
                                  <p:stCondLst>
                                    <p:cond delay="0"/>
                                  </p:stCondLst>
                                  <p:childTnLst>
                                    <p:set>
                                      <p:cBhvr>
                                        <p:cTn id="9" dur="1" fill="hold">
                                          <p:stCondLst>
                                            <p:cond delay="0"/>
                                          </p:stCondLst>
                                        </p:cTn>
                                        <p:tgtEl>
                                          <p:spTgt spid="246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46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51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524"/>
        <p:cNvGrpSpPr/>
        <p:nvPr/>
      </p:nvGrpSpPr>
      <p:grpSpPr>
        <a:xfrm>
          <a:off x="0" y="0"/>
          <a:ext cx="0" cy="0"/>
          <a:chOff x="0" y="0"/>
          <a:chExt cx="0" cy="0"/>
        </a:xfrm>
      </p:grpSpPr>
      <p:sp>
        <p:nvSpPr>
          <p:cNvPr id="2525" name="Google Shape;2525;p73"/>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 Link Layer</a:t>
            </a:r>
            <a:endParaRPr/>
          </a:p>
        </p:txBody>
      </p:sp>
      <p:sp>
        <p:nvSpPr>
          <p:cNvPr id="2526" name="Google Shape;2526;p73"/>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5-</a:t>
            </a:r>
            <a:fld id="{00000000-1234-1234-1234-123412341234}" type="slidenum">
              <a:rPr lang="en-US" sz="1200" i="0">
                <a:solidFill>
                  <a:srgbClr val="000000"/>
                </a:solidFill>
                <a:latin typeface="Arial"/>
                <a:ea typeface="Arial"/>
                <a:cs typeface="Arial"/>
                <a:sym typeface="Arial"/>
              </a:rPr>
              <a:t>67</a:t>
            </a:fld>
            <a:endParaRPr sz="1200" i="0">
              <a:solidFill>
                <a:srgbClr val="000000"/>
              </a:solidFill>
              <a:latin typeface="Arial"/>
              <a:ea typeface="Arial"/>
              <a:cs typeface="Arial"/>
              <a:sym typeface="Arial"/>
            </a:endParaRPr>
          </a:p>
        </p:txBody>
      </p:sp>
      <p:sp>
        <p:nvSpPr>
          <p:cNvPr id="2527" name="Google Shape;2527;p73"/>
          <p:cNvSpPr/>
          <p:nvPr/>
        </p:nvSpPr>
        <p:spPr>
          <a:xfrm>
            <a:off x="3414713" y="2103438"/>
            <a:ext cx="279400" cy="228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528" name="Google Shape;2528;p73"/>
          <p:cNvSpPr/>
          <p:nvPr/>
        </p:nvSpPr>
        <p:spPr>
          <a:xfrm>
            <a:off x="6591300" y="2108200"/>
            <a:ext cx="276225" cy="233363"/>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529" name="Google Shape;2529;p73"/>
          <p:cNvSpPr/>
          <p:nvPr/>
        </p:nvSpPr>
        <p:spPr>
          <a:xfrm>
            <a:off x="6881813" y="2108200"/>
            <a:ext cx="276225" cy="233363"/>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530" name="Google Shape;2530;p73"/>
          <p:cNvSpPr/>
          <p:nvPr/>
        </p:nvSpPr>
        <p:spPr>
          <a:xfrm>
            <a:off x="6300788" y="2112963"/>
            <a:ext cx="276225" cy="233362"/>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531" name="Google Shape;2531;p73"/>
          <p:cNvSpPr/>
          <p:nvPr/>
        </p:nvSpPr>
        <p:spPr>
          <a:xfrm>
            <a:off x="6300788" y="1881188"/>
            <a:ext cx="280987" cy="214312"/>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532" name="Google Shape;2532;p73"/>
          <p:cNvSpPr/>
          <p:nvPr/>
        </p:nvSpPr>
        <p:spPr>
          <a:xfrm>
            <a:off x="5972175" y="2105025"/>
            <a:ext cx="309563" cy="233363"/>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533" name="Google Shape;2533;p73"/>
          <p:cNvSpPr txBox="1">
            <a:spLocks noGrp="1"/>
          </p:cNvSpPr>
          <p:nvPr>
            <p:ph type="title"/>
          </p:nvPr>
        </p:nvSpPr>
        <p:spPr>
          <a:xfrm>
            <a:off x="533400" y="228600"/>
            <a:ext cx="818769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0" i="0" u="none" strike="noStrike" cap="none">
                <a:solidFill>
                  <a:srgbClr val="000099"/>
                </a:solidFill>
                <a:latin typeface="Cabin"/>
                <a:ea typeface="Cabin"/>
                <a:cs typeface="Cabin"/>
                <a:sym typeface="Cabin"/>
              </a:rPr>
              <a:t>VLANS spanning multiple switches</a:t>
            </a:r>
            <a:endParaRPr/>
          </a:p>
        </p:txBody>
      </p:sp>
      <p:sp>
        <p:nvSpPr>
          <p:cNvPr id="2534" name="Google Shape;2534;p73"/>
          <p:cNvSpPr txBox="1">
            <a:spLocks noGrp="1"/>
          </p:cNvSpPr>
          <p:nvPr>
            <p:ph type="body" idx="1"/>
          </p:nvPr>
        </p:nvSpPr>
        <p:spPr>
          <a:xfrm>
            <a:off x="411163" y="3971925"/>
            <a:ext cx="8296275" cy="2687638"/>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85000"/>
              </a:lnSpc>
              <a:spcBef>
                <a:spcPts val="0"/>
              </a:spcBef>
              <a:spcAft>
                <a:spcPts val="0"/>
              </a:spcAft>
              <a:buClr>
                <a:srgbClr val="000099"/>
              </a:buClr>
              <a:buSzPts val="1560"/>
              <a:buFont typeface="Noto Sans Symbols"/>
              <a:buChar char="❖"/>
            </a:pPr>
            <a:r>
              <a:rPr lang="en-US" sz="2400" b="0" i="1" u="none" strike="noStrike" cap="none" dirty="0">
                <a:solidFill>
                  <a:srgbClr val="CC0000"/>
                </a:solidFill>
                <a:latin typeface="Cabin"/>
                <a:ea typeface="Cabin"/>
                <a:cs typeface="Cabin"/>
                <a:sym typeface="Cabin"/>
              </a:rPr>
              <a:t>trunk port:</a:t>
            </a:r>
            <a:r>
              <a:rPr lang="en-US" sz="2400" b="0" i="0" u="none" strike="noStrike" cap="none" dirty="0">
                <a:solidFill>
                  <a:srgbClr val="CC0000"/>
                </a:solidFill>
                <a:latin typeface="Cabin"/>
                <a:ea typeface="Cabin"/>
                <a:cs typeface="Cabin"/>
                <a:sym typeface="Cabin"/>
              </a:rPr>
              <a:t> </a:t>
            </a:r>
            <a:r>
              <a:rPr lang="en-US" sz="2400" b="0" i="0" u="none" strike="noStrike" cap="none" dirty="0">
                <a:solidFill>
                  <a:schemeClr val="dk1"/>
                </a:solidFill>
                <a:latin typeface="Cabin"/>
                <a:ea typeface="Cabin"/>
                <a:cs typeface="Cabin"/>
                <a:sym typeface="Cabin"/>
              </a:rPr>
              <a:t>carries frames between VLANS defined over multiple physical switches</a:t>
            </a:r>
            <a:endParaRPr dirty="0"/>
          </a:p>
          <a:p>
            <a:pPr marL="742950" marR="0" lvl="1" indent="-285750" algn="just" rtl="0">
              <a:lnSpc>
                <a:spcPct val="85000"/>
              </a:lnSpc>
              <a:spcBef>
                <a:spcPts val="400"/>
              </a:spcBef>
              <a:spcAft>
                <a:spcPts val="0"/>
              </a:spcAft>
              <a:buClr>
                <a:srgbClr val="000099"/>
              </a:buClr>
              <a:buSzPts val="2000"/>
              <a:buFont typeface="Noto Sans Symbols"/>
              <a:buChar char="▪"/>
            </a:pPr>
            <a:r>
              <a:rPr lang="en-US" sz="2000" b="0" i="0" u="none" strike="noStrike" cap="none" dirty="0">
                <a:solidFill>
                  <a:schemeClr val="dk1"/>
                </a:solidFill>
                <a:latin typeface="Cabin"/>
                <a:ea typeface="Cabin"/>
                <a:cs typeface="Cabin"/>
                <a:sym typeface="Cabin"/>
              </a:rPr>
              <a:t>frames forwarded within VLAN between switches can’t be vanilla 802.1 frames (must carry VLAN ID info)</a:t>
            </a:r>
            <a:endParaRPr dirty="0"/>
          </a:p>
          <a:p>
            <a:pPr marL="742950" marR="0" lvl="1" indent="-285750" algn="just" rtl="0">
              <a:lnSpc>
                <a:spcPct val="85000"/>
              </a:lnSpc>
              <a:spcBef>
                <a:spcPts val="400"/>
              </a:spcBef>
              <a:spcAft>
                <a:spcPts val="0"/>
              </a:spcAft>
              <a:buClr>
                <a:srgbClr val="000099"/>
              </a:buClr>
              <a:buSzPts val="2000"/>
              <a:buFont typeface="Noto Sans Symbols"/>
              <a:buChar char="▪"/>
            </a:pPr>
            <a:r>
              <a:rPr lang="en-US" sz="2000" b="0" i="0" u="none" strike="noStrike" cap="none" dirty="0">
                <a:solidFill>
                  <a:schemeClr val="dk1"/>
                </a:solidFill>
                <a:latin typeface="Cabin"/>
                <a:ea typeface="Cabin"/>
                <a:cs typeface="Cabin"/>
                <a:sym typeface="Cabin"/>
              </a:rPr>
              <a:t>802.1Q protocol adds/removes additional header fields for frames forwarded between trunk ports</a:t>
            </a:r>
            <a:endParaRPr dirty="0"/>
          </a:p>
        </p:txBody>
      </p:sp>
      <p:sp>
        <p:nvSpPr>
          <p:cNvPr id="2535" name="Google Shape;2535;p73"/>
          <p:cNvSpPr/>
          <p:nvPr/>
        </p:nvSpPr>
        <p:spPr>
          <a:xfrm>
            <a:off x="1341438" y="1887538"/>
            <a:ext cx="273050" cy="196850"/>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536" name="Google Shape;2536;p73"/>
          <p:cNvSpPr/>
          <p:nvPr/>
        </p:nvSpPr>
        <p:spPr>
          <a:xfrm>
            <a:off x="1333500" y="2097088"/>
            <a:ext cx="290513" cy="242887"/>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537" name="Google Shape;2537;p73"/>
          <p:cNvSpPr/>
          <p:nvPr/>
        </p:nvSpPr>
        <p:spPr>
          <a:xfrm>
            <a:off x="3405188" y="1878013"/>
            <a:ext cx="290512" cy="209550"/>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538" name="Google Shape;2538;p73"/>
          <p:cNvSpPr/>
          <p:nvPr/>
        </p:nvSpPr>
        <p:spPr>
          <a:xfrm>
            <a:off x="2514600" y="1882775"/>
            <a:ext cx="890588" cy="457200"/>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539" name="Google Shape;2539;p73"/>
          <p:cNvSpPr/>
          <p:nvPr/>
        </p:nvSpPr>
        <p:spPr>
          <a:xfrm>
            <a:off x="1619250" y="1882775"/>
            <a:ext cx="900113" cy="452438"/>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540" name="Google Shape;2540;p73"/>
          <p:cNvSpPr/>
          <p:nvPr/>
        </p:nvSpPr>
        <p:spPr>
          <a:xfrm>
            <a:off x="1333500" y="1874838"/>
            <a:ext cx="2370138" cy="468312"/>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cxnSp>
        <p:nvCxnSpPr>
          <p:cNvPr id="2541" name="Google Shape;2541;p73"/>
          <p:cNvCxnSpPr/>
          <p:nvPr/>
        </p:nvCxnSpPr>
        <p:spPr>
          <a:xfrm>
            <a:off x="1335088" y="2090738"/>
            <a:ext cx="2351087" cy="4762"/>
          </a:xfrm>
          <a:prstGeom prst="straightConnector1">
            <a:avLst/>
          </a:prstGeom>
          <a:noFill/>
          <a:ln w="9525" cap="flat" cmpd="sng">
            <a:solidFill>
              <a:schemeClr val="dk1"/>
            </a:solidFill>
            <a:prstDash val="solid"/>
            <a:round/>
            <a:headEnd type="none" w="med" len="med"/>
            <a:tailEnd type="none" w="med" len="med"/>
          </a:ln>
        </p:spPr>
      </p:cxnSp>
      <p:sp>
        <p:nvSpPr>
          <p:cNvPr id="2542" name="Google Shape;2542;p73"/>
          <p:cNvSpPr txBox="1"/>
          <p:nvPr/>
        </p:nvSpPr>
        <p:spPr>
          <a:xfrm>
            <a:off x="1250950" y="1833563"/>
            <a:ext cx="241300" cy="214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1</a:t>
            </a:r>
            <a:endParaRPr/>
          </a:p>
        </p:txBody>
      </p:sp>
      <p:cxnSp>
        <p:nvCxnSpPr>
          <p:cNvPr id="2543" name="Google Shape;2543;p73"/>
          <p:cNvCxnSpPr/>
          <p:nvPr/>
        </p:nvCxnSpPr>
        <p:spPr>
          <a:xfrm>
            <a:off x="2514600" y="1879600"/>
            <a:ext cx="0" cy="463550"/>
          </a:xfrm>
          <a:prstGeom prst="straightConnector1">
            <a:avLst/>
          </a:prstGeom>
          <a:noFill/>
          <a:ln w="9525" cap="flat" cmpd="sng">
            <a:solidFill>
              <a:schemeClr val="dk1"/>
            </a:solidFill>
            <a:prstDash val="solid"/>
            <a:round/>
            <a:headEnd type="none" w="med" len="med"/>
            <a:tailEnd type="none" w="med" len="med"/>
          </a:ln>
        </p:spPr>
      </p:cxnSp>
      <p:sp>
        <p:nvSpPr>
          <p:cNvPr id="2544" name="Google Shape;2544;p73"/>
          <p:cNvSpPr/>
          <p:nvPr/>
        </p:nvSpPr>
        <p:spPr>
          <a:xfrm>
            <a:off x="1304925" y="1616075"/>
            <a:ext cx="3176588" cy="261938"/>
          </a:xfrm>
          <a:prstGeom prst="parallelogram">
            <a:avLst>
              <a:gd name="adj" fmla="val 303181"/>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545" name="Google Shape;2545;p73"/>
          <p:cNvSpPr/>
          <p:nvPr/>
        </p:nvSpPr>
        <p:spPr>
          <a:xfrm>
            <a:off x="3708400" y="1619250"/>
            <a:ext cx="763588" cy="720725"/>
          </a:xfrm>
          <a:custGeom>
            <a:avLst/>
            <a:gdLst/>
            <a:ahLst/>
            <a:cxnLst/>
            <a:rect l="l" t="t" r="r" b="b"/>
            <a:pathLst>
              <a:path w="232" h="454" extrusionOk="0">
                <a:moveTo>
                  <a:pt x="0" y="454"/>
                </a:moveTo>
                <a:lnTo>
                  <a:pt x="232" y="274"/>
                </a:lnTo>
                <a:lnTo>
                  <a:pt x="229" y="0"/>
                </a:lnTo>
              </a:path>
            </a:pathLst>
          </a:custGeom>
          <a:noFill/>
          <a:ln w="952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546" name="Google Shape;2546;p73"/>
          <p:cNvSpPr/>
          <p:nvPr/>
        </p:nvSpPr>
        <p:spPr>
          <a:xfrm>
            <a:off x="1706563" y="1663700"/>
            <a:ext cx="2228850" cy="150813"/>
          </a:xfrm>
          <a:custGeom>
            <a:avLst/>
            <a:gdLst/>
            <a:ahLst/>
            <a:cxnLst/>
            <a:rect l="l" t="t" r="r" b="b"/>
            <a:pathLst>
              <a:path w="678" h="110" extrusionOk="0">
                <a:moveTo>
                  <a:pt x="0" y="110"/>
                </a:moveTo>
                <a:lnTo>
                  <a:pt x="148" y="108"/>
                </a:lnTo>
                <a:lnTo>
                  <a:pt x="567" y="0"/>
                </a:lnTo>
                <a:lnTo>
                  <a:pt x="678" y="0"/>
                </a:lnTo>
              </a:path>
            </a:pathLst>
          </a:custGeom>
          <a:noFill/>
          <a:ln w="952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547" name="Google Shape;2547;p73"/>
          <p:cNvSpPr/>
          <p:nvPr/>
        </p:nvSpPr>
        <p:spPr>
          <a:xfrm>
            <a:off x="2179638" y="1663700"/>
            <a:ext cx="1420812" cy="166688"/>
          </a:xfrm>
          <a:custGeom>
            <a:avLst/>
            <a:gdLst/>
            <a:ahLst/>
            <a:cxnLst/>
            <a:rect l="l" t="t" r="r" b="b"/>
            <a:pathLst>
              <a:path w="432" h="105" extrusionOk="0">
                <a:moveTo>
                  <a:pt x="0" y="0"/>
                </a:moveTo>
                <a:lnTo>
                  <a:pt x="85" y="0"/>
                </a:lnTo>
                <a:lnTo>
                  <a:pt x="307" y="105"/>
                </a:lnTo>
                <a:lnTo>
                  <a:pt x="432" y="105"/>
                </a:lnTo>
              </a:path>
            </a:pathLst>
          </a:custGeom>
          <a:noFill/>
          <a:ln w="952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2548" name="Google Shape;2548;p73"/>
          <p:cNvCxnSpPr/>
          <p:nvPr/>
        </p:nvCxnSpPr>
        <p:spPr>
          <a:xfrm>
            <a:off x="3114675" y="1884363"/>
            <a:ext cx="0" cy="463550"/>
          </a:xfrm>
          <a:prstGeom prst="straightConnector1">
            <a:avLst/>
          </a:prstGeom>
          <a:noFill/>
          <a:ln w="9525" cap="flat" cmpd="sng">
            <a:solidFill>
              <a:schemeClr val="dk1"/>
            </a:solidFill>
            <a:prstDash val="solid"/>
            <a:round/>
            <a:headEnd type="none" w="med" len="med"/>
            <a:tailEnd type="none" w="med" len="med"/>
          </a:ln>
        </p:spPr>
      </p:cxnSp>
      <p:cxnSp>
        <p:nvCxnSpPr>
          <p:cNvPr id="2549" name="Google Shape;2549;p73"/>
          <p:cNvCxnSpPr/>
          <p:nvPr/>
        </p:nvCxnSpPr>
        <p:spPr>
          <a:xfrm>
            <a:off x="1914525" y="1879600"/>
            <a:ext cx="0" cy="463550"/>
          </a:xfrm>
          <a:prstGeom prst="straightConnector1">
            <a:avLst/>
          </a:prstGeom>
          <a:noFill/>
          <a:ln w="9525" cap="flat" cmpd="sng">
            <a:solidFill>
              <a:schemeClr val="dk1"/>
            </a:solidFill>
            <a:prstDash val="solid"/>
            <a:round/>
            <a:headEnd type="none" w="med" len="med"/>
            <a:tailEnd type="none" w="med" len="med"/>
          </a:ln>
        </p:spPr>
      </p:cxnSp>
      <p:cxnSp>
        <p:nvCxnSpPr>
          <p:cNvPr id="2550" name="Google Shape;2550;p73"/>
          <p:cNvCxnSpPr/>
          <p:nvPr/>
        </p:nvCxnSpPr>
        <p:spPr>
          <a:xfrm>
            <a:off x="1624013" y="1876425"/>
            <a:ext cx="0" cy="463550"/>
          </a:xfrm>
          <a:prstGeom prst="straightConnector1">
            <a:avLst/>
          </a:prstGeom>
          <a:noFill/>
          <a:ln w="9525" cap="flat" cmpd="sng">
            <a:solidFill>
              <a:schemeClr val="dk1"/>
            </a:solidFill>
            <a:prstDash val="solid"/>
            <a:round/>
            <a:headEnd type="none" w="med" len="med"/>
            <a:tailEnd type="none" w="med" len="med"/>
          </a:ln>
        </p:spPr>
      </p:cxnSp>
      <p:cxnSp>
        <p:nvCxnSpPr>
          <p:cNvPr id="2551" name="Google Shape;2551;p73"/>
          <p:cNvCxnSpPr/>
          <p:nvPr/>
        </p:nvCxnSpPr>
        <p:spPr>
          <a:xfrm>
            <a:off x="1333500" y="1889125"/>
            <a:ext cx="0" cy="463550"/>
          </a:xfrm>
          <a:prstGeom prst="straightConnector1">
            <a:avLst/>
          </a:prstGeom>
          <a:noFill/>
          <a:ln w="9525" cap="flat" cmpd="sng">
            <a:solidFill>
              <a:schemeClr val="dk1"/>
            </a:solidFill>
            <a:prstDash val="solid"/>
            <a:round/>
            <a:headEnd type="none" w="med" len="med"/>
            <a:tailEnd type="none" w="med" len="med"/>
          </a:ln>
        </p:spPr>
      </p:cxnSp>
      <p:cxnSp>
        <p:nvCxnSpPr>
          <p:cNvPr id="2552" name="Google Shape;2552;p73"/>
          <p:cNvCxnSpPr/>
          <p:nvPr/>
        </p:nvCxnSpPr>
        <p:spPr>
          <a:xfrm>
            <a:off x="2195513" y="1884363"/>
            <a:ext cx="0" cy="463550"/>
          </a:xfrm>
          <a:prstGeom prst="straightConnector1">
            <a:avLst/>
          </a:prstGeom>
          <a:noFill/>
          <a:ln w="9525" cap="flat" cmpd="sng">
            <a:solidFill>
              <a:schemeClr val="dk1"/>
            </a:solidFill>
            <a:prstDash val="solid"/>
            <a:round/>
            <a:headEnd type="none" w="med" len="med"/>
            <a:tailEnd type="none" w="med" len="med"/>
          </a:ln>
        </p:spPr>
      </p:cxnSp>
      <p:cxnSp>
        <p:nvCxnSpPr>
          <p:cNvPr id="2553" name="Google Shape;2553;p73"/>
          <p:cNvCxnSpPr/>
          <p:nvPr/>
        </p:nvCxnSpPr>
        <p:spPr>
          <a:xfrm>
            <a:off x="2819400" y="1879600"/>
            <a:ext cx="0" cy="463550"/>
          </a:xfrm>
          <a:prstGeom prst="straightConnector1">
            <a:avLst/>
          </a:prstGeom>
          <a:noFill/>
          <a:ln w="9525" cap="flat" cmpd="sng">
            <a:solidFill>
              <a:schemeClr val="dk1"/>
            </a:solidFill>
            <a:prstDash val="solid"/>
            <a:round/>
            <a:headEnd type="none" w="med" len="med"/>
            <a:tailEnd type="none" w="med" len="med"/>
          </a:ln>
        </p:spPr>
      </p:cxnSp>
      <p:cxnSp>
        <p:nvCxnSpPr>
          <p:cNvPr id="2554" name="Google Shape;2554;p73"/>
          <p:cNvCxnSpPr/>
          <p:nvPr/>
        </p:nvCxnSpPr>
        <p:spPr>
          <a:xfrm>
            <a:off x="3409950" y="1874838"/>
            <a:ext cx="0" cy="463550"/>
          </a:xfrm>
          <a:prstGeom prst="straightConnector1">
            <a:avLst/>
          </a:prstGeom>
          <a:noFill/>
          <a:ln w="9525" cap="flat" cmpd="sng">
            <a:solidFill>
              <a:schemeClr val="dk1"/>
            </a:solidFill>
            <a:prstDash val="solid"/>
            <a:round/>
            <a:headEnd type="none" w="med" len="med"/>
            <a:tailEnd type="none" w="med" len="med"/>
          </a:ln>
        </p:spPr>
      </p:cxnSp>
      <p:sp>
        <p:nvSpPr>
          <p:cNvPr id="2555" name="Google Shape;2555;p73"/>
          <p:cNvSpPr txBox="1"/>
          <p:nvPr/>
        </p:nvSpPr>
        <p:spPr>
          <a:xfrm>
            <a:off x="2132013" y="2043113"/>
            <a:ext cx="241300" cy="214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8</a:t>
            </a:r>
            <a:endParaRPr/>
          </a:p>
        </p:txBody>
      </p:sp>
      <p:sp>
        <p:nvSpPr>
          <p:cNvPr id="2556" name="Google Shape;2556;p73"/>
          <p:cNvSpPr txBox="1"/>
          <p:nvPr/>
        </p:nvSpPr>
        <p:spPr>
          <a:xfrm>
            <a:off x="2451100" y="1828800"/>
            <a:ext cx="241300" cy="214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9</a:t>
            </a:r>
            <a:endParaRPr/>
          </a:p>
        </p:txBody>
      </p:sp>
      <p:sp>
        <p:nvSpPr>
          <p:cNvPr id="2557" name="Google Shape;2557;p73"/>
          <p:cNvSpPr txBox="1"/>
          <p:nvPr/>
        </p:nvSpPr>
        <p:spPr>
          <a:xfrm>
            <a:off x="2432050" y="2047875"/>
            <a:ext cx="298450" cy="214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10</a:t>
            </a:r>
            <a:endParaRPr/>
          </a:p>
        </p:txBody>
      </p:sp>
      <p:sp>
        <p:nvSpPr>
          <p:cNvPr id="2558" name="Google Shape;2558;p73"/>
          <p:cNvSpPr txBox="1"/>
          <p:nvPr/>
        </p:nvSpPr>
        <p:spPr>
          <a:xfrm>
            <a:off x="1260475" y="2033588"/>
            <a:ext cx="241300" cy="214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2</a:t>
            </a:r>
            <a:endParaRPr/>
          </a:p>
        </p:txBody>
      </p:sp>
      <p:sp>
        <p:nvSpPr>
          <p:cNvPr id="2559" name="Google Shape;2559;p73"/>
          <p:cNvSpPr txBox="1"/>
          <p:nvPr/>
        </p:nvSpPr>
        <p:spPr>
          <a:xfrm>
            <a:off x="2127250" y="1828800"/>
            <a:ext cx="241300" cy="214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7</a:t>
            </a:r>
            <a:endParaRPr/>
          </a:p>
        </p:txBody>
      </p:sp>
      <p:cxnSp>
        <p:nvCxnSpPr>
          <p:cNvPr id="2560" name="Google Shape;2560;p73"/>
          <p:cNvCxnSpPr/>
          <p:nvPr/>
        </p:nvCxnSpPr>
        <p:spPr>
          <a:xfrm flipH="1">
            <a:off x="573088" y="2209800"/>
            <a:ext cx="901700" cy="279400"/>
          </a:xfrm>
          <a:prstGeom prst="straightConnector1">
            <a:avLst/>
          </a:prstGeom>
          <a:noFill/>
          <a:ln w="9525" cap="flat" cmpd="sng">
            <a:solidFill>
              <a:schemeClr val="dk1"/>
            </a:solidFill>
            <a:prstDash val="solid"/>
            <a:round/>
            <a:headEnd type="none" w="med" len="med"/>
            <a:tailEnd type="none" w="med" len="med"/>
          </a:ln>
        </p:spPr>
      </p:cxnSp>
      <p:cxnSp>
        <p:nvCxnSpPr>
          <p:cNvPr id="2561" name="Google Shape;2561;p73"/>
          <p:cNvCxnSpPr/>
          <p:nvPr/>
        </p:nvCxnSpPr>
        <p:spPr>
          <a:xfrm flipH="1">
            <a:off x="958850" y="2209800"/>
            <a:ext cx="806450" cy="419100"/>
          </a:xfrm>
          <a:prstGeom prst="straightConnector1">
            <a:avLst/>
          </a:prstGeom>
          <a:noFill/>
          <a:ln w="9525" cap="flat" cmpd="sng">
            <a:solidFill>
              <a:schemeClr val="dk1"/>
            </a:solidFill>
            <a:prstDash val="solid"/>
            <a:round/>
            <a:headEnd type="none" w="med" len="med"/>
            <a:tailEnd type="none" w="med" len="med"/>
          </a:ln>
        </p:spPr>
      </p:cxnSp>
      <p:cxnSp>
        <p:nvCxnSpPr>
          <p:cNvPr id="2562" name="Google Shape;2562;p73"/>
          <p:cNvCxnSpPr/>
          <p:nvPr/>
        </p:nvCxnSpPr>
        <p:spPr>
          <a:xfrm flipH="1">
            <a:off x="1677988" y="2225675"/>
            <a:ext cx="709612" cy="360363"/>
          </a:xfrm>
          <a:prstGeom prst="straightConnector1">
            <a:avLst/>
          </a:prstGeom>
          <a:noFill/>
          <a:ln w="9525" cap="flat" cmpd="sng">
            <a:solidFill>
              <a:schemeClr val="dk1"/>
            </a:solidFill>
            <a:prstDash val="solid"/>
            <a:round/>
            <a:headEnd type="none" w="med" len="med"/>
            <a:tailEnd type="none" w="med" len="med"/>
          </a:ln>
        </p:spPr>
      </p:cxnSp>
      <p:sp>
        <p:nvSpPr>
          <p:cNvPr id="2563" name="Google Shape;2563;p73"/>
          <p:cNvSpPr txBox="1"/>
          <p:nvPr/>
        </p:nvSpPr>
        <p:spPr>
          <a:xfrm>
            <a:off x="3398838" y="2587625"/>
            <a:ext cx="41275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a:t>
            </a:r>
            <a:endParaRPr/>
          </a:p>
        </p:txBody>
      </p:sp>
      <p:cxnSp>
        <p:nvCxnSpPr>
          <p:cNvPr id="2564" name="Google Shape;2564;p73"/>
          <p:cNvCxnSpPr/>
          <p:nvPr/>
        </p:nvCxnSpPr>
        <p:spPr>
          <a:xfrm>
            <a:off x="2686050" y="2212975"/>
            <a:ext cx="101600" cy="377825"/>
          </a:xfrm>
          <a:prstGeom prst="straightConnector1">
            <a:avLst/>
          </a:prstGeom>
          <a:noFill/>
          <a:ln w="9525" cap="flat" cmpd="sng">
            <a:solidFill>
              <a:schemeClr val="dk1"/>
            </a:solidFill>
            <a:prstDash val="solid"/>
            <a:round/>
            <a:headEnd type="none" w="med" len="med"/>
            <a:tailEnd type="none" w="med" len="med"/>
          </a:ln>
        </p:spPr>
      </p:cxnSp>
      <p:cxnSp>
        <p:nvCxnSpPr>
          <p:cNvPr id="2565" name="Google Shape;2565;p73"/>
          <p:cNvCxnSpPr/>
          <p:nvPr/>
        </p:nvCxnSpPr>
        <p:spPr>
          <a:xfrm>
            <a:off x="2676525" y="2011363"/>
            <a:ext cx="479425" cy="603250"/>
          </a:xfrm>
          <a:prstGeom prst="straightConnector1">
            <a:avLst/>
          </a:prstGeom>
          <a:noFill/>
          <a:ln w="9525" cap="flat" cmpd="sng">
            <a:solidFill>
              <a:schemeClr val="dk1"/>
            </a:solidFill>
            <a:prstDash val="solid"/>
            <a:round/>
            <a:headEnd type="none" w="med" len="med"/>
            <a:tailEnd type="none" w="med" len="med"/>
          </a:ln>
        </p:spPr>
      </p:cxnSp>
      <p:cxnSp>
        <p:nvCxnSpPr>
          <p:cNvPr id="2566" name="Google Shape;2566;p73"/>
          <p:cNvCxnSpPr/>
          <p:nvPr/>
        </p:nvCxnSpPr>
        <p:spPr>
          <a:xfrm>
            <a:off x="3532188" y="1955800"/>
            <a:ext cx="514350" cy="484188"/>
          </a:xfrm>
          <a:prstGeom prst="straightConnector1">
            <a:avLst/>
          </a:prstGeom>
          <a:noFill/>
          <a:ln w="9525" cap="flat" cmpd="sng">
            <a:solidFill>
              <a:schemeClr val="dk1"/>
            </a:solidFill>
            <a:prstDash val="solid"/>
            <a:round/>
            <a:headEnd type="none" w="med" len="med"/>
            <a:tailEnd type="none" w="med" len="med"/>
          </a:ln>
        </p:spPr>
      </p:cxnSp>
      <p:sp>
        <p:nvSpPr>
          <p:cNvPr id="2567" name="Google Shape;2567;p73"/>
          <p:cNvSpPr txBox="1"/>
          <p:nvPr/>
        </p:nvSpPr>
        <p:spPr>
          <a:xfrm>
            <a:off x="563563" y="3130550"/>
            <a:ext cx="16510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i="0" dirty="0">
                <a:solidFill>
                  <a:srgbClr val="000000"/>
                </a:solidFill>
                <a:latin typeface="Arial"/>
                <a:ea typeface="Arial"/>
                <a:cs typeface="Arial"/>
                <a:sym typeface="Arial"/>
              </a:rPr>
              <a:t>Software Engineering</a:t>
            </a:r>
            <a:endParaRPr dirty="0"/>
          </a:p>
          <a:p>
            <a:pPr marL="0" marR="0" lvl="0" indent="0" algn="ctr" rtl="0">
              <a:spcBef>
                <a:spcPts val="0"/>
              </a:spcBef>
              <a:spcAft>
                <a:spcPts val="0"/>
              </a:spcAft>
              <a:buNone/>
            </a:pPr>
            <a:r>
              <a:rPr lang="en-US" sz="1200" i="0" dirty="0">
                <a:solidFill>
                  <a:srgbClr val="000000"/>
                </a:solidFill>
                <a:latin typeface="Arial"/>
                <a:ea typeface="Arial"/>
                <a:cs typeface="Arial"/>
                <a:sym typeface="Arial"/>
              </a:rPr>
              <a:t>(VLAN ports 1-8)</a:t>
            </a:r>
            <a:endParaRPr dirty="0"/>
          </a:p>
        </p:txBody>
      </p:sp>
      <p:sp>
        <p:nvSpPr>
          <p:cNvPr id="2568" name="Google Shape;2568;p73"/>
          <p:cNvSpPr txBox="1"/>
          <p:nvPr/>
        </p:nvSpPr>
        <p:spPr>
          <a:xfrm>
            <a:off x="2725738" y="3117850"/>
            <a:ext cx="1433512"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i="0">
                <a:solidFill>
                  <a:srgbClr val="000000"/>
                </a:solidFill>
                <a:latin typeface="Arial"/>
                <a:ea typeface="Arial"/>
                <a:cs typeface="Arial"/>
                <a:sym typeface="Arial"/>
              </a:rPr>
              <a:t>Computer Science</a:t>
            </a:r>
            <a:endParaRPr/>
          </a:p>
          <a:p>
            <a:pPr marL="0" marR="0" lvl="0" indent="0" algn="ctr" rtl="0">
              <a:spcBef>
                <a:spcPts val="0"/>
              </a:spcBef>
              <a:spcAft>
                <a:spcPts val="0"/>
              </a:spcAft>
              <a:buNone/>
            </a:pPr>
            <a:r>
              <a:rPr lang="en-US" sz="1200" i="0">
                <a:solidFill>
                  <a:srgbClr val="000000"/>
                </a:solidFill>
                <a:latin typeface="Arial"/>
                <a:ea typeface="Arial"/>
                <a:cs typeface="Arial"/>
                <a:sym typeface="Arial"/>
              </a:rPr>
              <a:t>(VLAN ports 9-15)</a:t>
            </a:r>
            <a:endParaRPr/>
          </a:p>
        </p:txBody>
      </p:sp>
      <p:sp>
        <p:nvSpPr>
          <p:cNvPr id="2569" name="Google Shape;2569;p73"/>
          <p:cNvSpPr txBox="1"/>
          <p:nvPr/>
        </p:nvSpPr>
        <p:spPr>
          <a:xfrm>
            <a:off x="3322638" y="1824038"/>
            <a:ext cx="298450" cy="214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15</a:t>
            </a:r>
            <a:endParaRPr/>
          </a:p>
        </p:txBody>
      </p:sp>
      <p:sp>
        <p:nvSpPr>
          <p:cNvPr id="2570" name="Google Shape;2570;p73"/>
          <p:cNvSpPr/>
          <p:nvPr/>
        </p:nvSpPr>
        <p:spPr>
          <a:xfrm>
            <a:off x="1449388" y="2189163"/>
            <a:ext cx="42862" cy="47625"/>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571" name="Google Shape;2571;p73"/>
          <p:cNvSpPr/>
          <p:nvPr/>
        </p:nvSpPr>
        <p:spPr>
          <a:xfrm>
            <a:off x="1741488" y="2185988"/>
            <a:ext cx="42862" cy="47625"/>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572" name="Google Shape;2572;p73"/>
          <p:cNvSpPr/>
          <p:nvPr/>
        </p:nvSpPr>
        <p:spPr>
          <a:xfrm>
            <a:off x="2328863" y="2190750"/>
            <a:ext cx="42862" cy="47625"/>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573" name="Google Shape;2573;p73"/>
          <p:cNvSpPr/>
          <p:nvPr/>
        </p:nvSpPr>
        <p:spPr>
          <a:xfrm>
            <a:off x="2660650" y="2187575"/>
            <a:ext cx="42863" cy="47625"/>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574" name="Google Shape;2574;p73"/>
          <p:cNvSpPr/>
          <p:nvPr/>
        </p:nvSpPr>
        <p:spPr>
          <a:xfrm>
            <a:off x="2647950" y="1973263"/>
            <a:ext cx="42863" cy="47625"/>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575" name="Google Shape;2575;p73"/>
          <p:cNvSpPr/>
          <p:nvPr/>
        </p:nvSpPr>
        <p:spPr>
          <a:xfrm>
            <a:off x="3522663" y="1970088"/>
            <a:ext cx="42862" cy="47625"/>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576" name="Google Shape;2576;p73"/>
          <p:cNvSpPr txBox="1"/>
          <p:nvPr/>
        </p:nvSpPr>
        <p:spPr>
          <a:xfrm>
            <a:off x="1112838" y="2554288"/>
            <a:ext cx="412750" cy="3667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0">
                <a:solidFill>
                  <a:srgbClr val="000000"/>
                </a:solidFill>
                <a:latin typeface="Arial"/>
                <a:ea typeface="Arial"/>
                <a:cs typeface="Arial"/>
                <a:sym typeface="Arial"/>
              </a:rPr>
              <a:t>…</a:t>
            </a:r>
            <a:endParaRPr/>
          </a:p>
        </p:txBody>
      </p:sp>
      <p:sp>
        <p:nvSpPr>
          <p:cNvPr id="2577" name="Google Shape;2577;p73"/>
          <p:cNvSpPr/>
          <p:nvPr/>
        </p:nvSpPr>
        <p:spPr>
          <a:xfrm>
            <a:off x="6888163" y="2105025"/>
            <a:ext cx="279400" cy="238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578" name="Google Shape;2578;p73"/>
          <p:cNvSpPr/>
          <p:nvPr/>
        </p:nvSpPr>
        <p:spPr>
          <a:xfrm>
            <a:off x="6877050" y="1884363"/>
            <a:ext cx="290513" cy="209550"/>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579" name="Google Shape;2579;p73"/>
          <p:cNvSpPr/>
          <p:nvPr/>
        </p:nvSpPr>
        <p:spPr>
          <a:xfrm>
            <a:off x="5986463" y="1889125"/>
            <a:ext cx="890587"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cxnSp>
        <p:nvCxnSpPr>
          <p:cNvPr id="2580" name="Google Shape;2580;p73"/>
          <p:cNvCxnSpPr/>
          <p:nvPr/>
        </p:nvCxnSpPr>
        <p:spPr>
          <a:xfrm>
            <a:off x="6586538" y="1890713"/>
            <a:ext cx="0" cy="463550"/>
          </a:xfrm>
          <a:prstGeom prst="straightConnector1">
            <a:avLst/>
          </a:prstGeom>
          <a:noFill/>
          <a:ln w="9525" cap="flat" cmpd="sng">
            <a:solidFill>
              <a:schemeClr val="dk1"/>
            </a:solidFill>
            <a:prstDash val="solid"/>
            <a:round/>
            <a:headEnd type="none" w="med" len="med"/>
            <a:tailEnd type="none" w="med" len="med"/>
          </a:ln>
        </p:spPr>
      </p:cxnSp>
      <p:cxnSp>
        <p:nvCxnSpPr>
          <p:cNvPr id="2581" name="Google Shape;2581;p73"/>
          <p:cNvCxnSpPr/>
          <p:nvPr/>
        </p:nvCxnSpPr>
        <p:spPr>
          <a:xfrm>
            <a:off x="6291263" y="1885950"/>
            <a:ext cx="0" cy="463550"/>
          </a:xfrm>
          <a:prstGeom prst="straightConnector1">
            <a:avLst/>
          </a:prstGeom>
          <a:noFill/>
          <a:ln w="9525" cap="flat" cmpd="sng">
            <a:solidFill>
              <a:schemeClr val="dk1"/>
            </a:solidFill>
            <a:prstDash val="solid"/>
            <a:round/>
            <a:headEnd type="none" w="med" len="med"/>
            <a:tailEnd type="none" w="med" len="med"/>
          </a:ln>
        </p:spPr>
      </p:cxnSp>
      <p:cxnSp>
        <p:nvCxnSpPr>
          <p:cNvPr id="2582" name="Google Shape;2582;p73"/>
          <p:cNvCxnSpPr/>
          <p:nvPr/>
        </p:nvCxnSpPr>
        <p:spPr>
          <a:xfrm>
            <a:off x="6881813" y="1881188"/>
            <a:ext cx="0" cy="463550"/>
          </a:xfrm>
          <a:prstGeom prst="straightConnector1">
            <a:avLst/>
          </a:prstGeom>
          <a:noFill/>
          <a:ln w="9525" cap="flat" cmpd="sng">
            <a:solidFill>
              <a:schemeClr val="dk1"/>
            </a:solidFill>
            <a:prstDash val="solid"/>
            <a:round/>
            <a:headEnd type="none" w="med" len="med"/>
            <a:tailEnd type="none" w="med" len="med"/>
          </a:ln>
        </p:spPr>
      </p:cxnSp>
      <p:sp>
        <p:nvSpPr>
          <p:cNvPr id="2583" name="Google Shape;2583;p73"/>
          <p:cNvSpPr txBox="1"/>
          <p:nvPr/>
        </p:nvSpPr>
        <p:spPr>
          <a:xfrm>
            <a:off x="5903913" y="2054225"/>
            <a:ext cx="241300" cy="214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2</a:t>
            </a:r>
            <a:endParaRPr/>
          </a:p>
        </p:txBody>
      </p:sp>
      <p:sp>
        <p:nvSpPr>
          <p:cNvPr id="2584" name="Google Shape;2584;p73"/>
          <p:cNvSpPr txBox="1"/>
          <p:nvPr/>
        </p:nvSpPr>
        <p:spPr>
          <a:xfrm>
            <a:off x="6794500" y="1830388"/>
            <a:ext cx="241300" cy="214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7</a:t>
            </a:r>
            <a:endParaRPr/>
          </a:p>
        </p:txBody>
      </p:sp>
      <p:sp>
        <p:nvSpPr>
          <p:cNvPr id="2585" name="Google Shape;2585;p73"/>
          <p:cNvSpPr/>
          <p:nvPr/>
        </p:nvSpPr>
        <p:spPr>
          <a:xfrm>
            <a:off x="6132513" y="2193925"/>
            <a:ext cx="42862" cy="47625"/>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586" name="Google Shape;2586;p73"/>
          <p:cNvSpPr/>
          <p:nvPr/>
        </p:nvSpPr>
        <p:spPr>
          <a:xfrm>
            <a:off x="6994525" y="1976438"/>
            <a:ext cx="42863" cy="47625"/>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587" name="Google Shape;2587;p73"/>
          <p:cNvSpPr/>
          <p:nvPr/>
        </p:nvSpPr>
        <p:spPr>
          <a:xfrm>
            <a:off x="5972175" y="1612900"/>
            <a:ext cx="1630363" cy="261938"/>
          </a:xfrm>
          <a:prstGeom prst="parallelogram">
            <a:avLst>
              <a:gd name="adj" fmla="val 155606"/>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588" name="Google Shape;2588;p73"/>
          <p:cNvSpPr/>
          <p:nvPr/>
        </p:nvSpPr>
        <p:spPr>
          <a:xfrm>
            <a:off x="6154738" y="1657350"/>
            <a:ext cx="1184275" cy="166688"/>
          </a:xfrm>
          <a:custGeom>
            <a:avLst/>
            <a:gdLst/>
            <a:ahLst/>
            <a:cxnLst/>
            <a:rect l="l" t="t" r="r" b="b"/>
            <a:pathLst>
              <a:path w="678" h="110" extrusionOk="0">
                <a:moveTo>
                  <a:pt x="0" y="110"/>
                </a:moveTo>
                <a:lnTo>
                  <a:pt x="148" y="108"/>
                </a:lnTo>
                <a:lnTo>
                  <a:pt x="567" y="0"/>
                </a:lnTo>
                <a:lnTo>
                  <a:pt x="678" y="0"/>
                </a:lnTo>
              </a:path>
            </a:pathLst>
          </a:custGeom>
          <a:noFill/>
          <a:ln w="952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589" name="Google Shape;2589;p73"/>
          <p:cNvSpPr/>
          <p:nvPr/>
        </p:nvSpPr>
        <p:spPr>
          <a:xfrm rot="10800000" flipH="1">
            <a:off x="6354763" y="1657350"/>
            <a:ext cx="873125" cy="166688"/>
          </a:xfrm>
          <a:custGeom>
            <a:avLst/>
            <a:gdLst/>
            <a:ahLst/>
            <a:cxnLst/>
            <a:rect l="l" t="t" r="r" b="b"/>
            <a:pathLst>
              <a:path w="678" h="110" extrusionOk="0">
                <a:moveTo>
                  <a:pt x="0" y="110"/>
                </a:moveTo>
                <a:lnTo>
                  <a:pt x="148" y="108"/>
                </a:lnTo>
                <a:lnTo>
                  <a:pt x="567" y="0"/>
                </a:lnTo>
                <a:lnTo>
                  <a:pt x="678" y="0"/>
                </a:lnTo>
              </a:path>
            </a:pathLst>
          </a:custGeom>
          <a:noFill/>
          <a:ln w="9525" cap="flat" cmpd="sng">
            <a:solidFill>
              <a:schemeClr val="dk1"/>
            </a:solidFill>
            <a:prstDash val="solid"/>
            <a:round/>
            <a:headEnd type="none" w="med" len="med"/>
            <a:tailEnd type="none"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73"/>
          <p:cNvSpPr txBox="1"/>
          <p:nvPr/>
        </p:nvSpPr>
        <p:spPr>
          <a:xfrm flipH="1">
            <a:off x="6354750" y="1657350"/>
            <a:ext cx="873125" cy="1666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591" name="Google Shape;2591;p73"/>
          <p:cNvSpPr/>
          <p:nvPr/>
        </p:nvSpPr>
        <p:spPr>
          <a:xfrm>
            <a:off x="7180263" y="1611313"/>
            <a:ext cx="419100" cy="723900"/>
          </a:xfrm>
          <a:custGeom>
            <a:avLst/>
            <a:gdLst/>
            <a:ahLst/>
            <a:cxnLst/>
            <a:rect l="l" t="t" r="r" b="b"/>
            <a:pathLst>
              <a:path w="264" h="456" extrusionOk="0">
                <a:moveTo>
                  <a:pt x="264" y="0"/>
                </a:moveTo>
                <a:lnTo>
                  <a:pt x="262" y="248"/>
                </a:lnTo>
                <a:lnTo>
                  <a:pt x="0" y="456"/>
                </a:lnTo>
              </a:path>
            </a:pathLst>
          </a:custGeom>
          <a:noFill/>
          <a:ln w="952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592" name="Google Shape;2592;p73"/>
          <p:cNvSpPr/>
          <p:nvPr/>
        </p:nvSpPr>
        <p:spPr>
          <a:xfrm>
            <a:off x="5969000" y="1868488"/>
            <a:ext cx="1209675" cy="481012"/>
          </a:xfrm>
          <a:custGeom>
            <a:avLst/>
            <a:gdLst/>
            <a:ahLst/>
            <a:cxnLst/>
            <a:rect l="l" t="t" r="r" b="b"/>
            <a:pathLst>
              <a:path w="762" h="303" extrusionOk="0">
                <a:moveTo>
                  <a:pt x="0" y="3"/>
                </a:moveTo>
                <a:lnTo>
                  <a:pt x="0" y="303"/>
                </a:lnTo>
                <a:lnTo>
                  <a:pt x="762" y="303"/>
                </a:lnTo>
                <a:lnTo>
                  <a:pt x="762" y="0"/>
                </a:lnTo>
              </a:path>
            </a:pathLst>
          </a:custGeom>
          <a:noFill/>
          <a:ln w="952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2593" name="Google Shape;2593;p73"/>
          <p:cNvCxnSpPr/>
          <p:nvPr/>
        </p:nvCxnSpPr>
        <p:spPr>
          <a:xfrm rot="10800000" flipH="1">
            <a:off x="5969000" y="2092325"/>
            <a:ext cx="1219200" cy="4763"/>
          </a:xfrm>
          <a:prstGeom prst="straightConnector1">
            <a:avLst/>
          </a:prstGeom>
          <a:noFill/>
          <a:ln w="9525" cap="flat" cmpd="sng">
            <a:solidFill>
              <a:schemeClr val="dk1"/>
            </a:solidFill>
            <a:prstDash val="solid"/>
            <a:round/>
            <a:headEnd type="none" w="med" len="med"/>
            <a:tailEnd type="none" w="med" len="med"/>
          </a:ln>
        </p:spPr>
      </p:cxnSp>
      <p:cxnSp>
        <p:nvCxnSpPr>
          <p:cNvPr id="2594" name="Google Shape;2594;p73"/>
          <p:cNvCxnSpPr/>
          <p:nvPr/>
        </p:nvCxnSpPr>
        <p:spPr>
          <a:xfrm flipH="1">
            <a:off x="5983288" y="2216150"/>
            <a:ext cx="165100" cy="301625"/>
          </a:xfrm>
          <a:prstGeom prst="straightConnector1">
            <a:avLst/>
          </a:prstGeom>
          <a:noFill/>
          <a:ln w="9525" cap="flat" cmpd="sng">
            <a:solidFill>
              <a:schemeClr val="dk1"/>
            </a:solidFill>
            <a:prstDash val="solid"/>
            <a:round/>
            <a:headEnd type="none" w="med" len="med"/>
            <a:tailEnd type="none" w="med" len="med"/>
          </a:ln>
        </p:spPr>
      </p:cxnSp>
      <p:cxnSp>
        <p:nvCxnSpPr>
          <p:cNvPr id="2595" name="Google Shape;2595;p73"/>
          <p:cNvCxnSpPr/>
          <p:nvPr/>
        </p:nvCxnSpPr>
        <p:spPr>
          <a:xfrm>
            <a:off x="6438900" y="1990725"/>
            <a:ext cx="179388" cy="627063"/>
          </a:xfrm>
          <a:prstGeom prst="straightConnector1">
            <a:avLst/>
          </a:prstGeom>
          <a:noFill/>
          <a:ln w="9525" cap="flat" cmpd="sng">
            <a:solidFill>
              <a:schemeClr val="dk1"/>
            </a:solidFill>
            <a:prstDash val="solid"/>
            <a:round/>
            <a:headEnd type="none" w="med" len="med"/>
            <a:tailEnd type="none" w="med" len="med"/>
          </a:ln>
        </p:spPr>
      </p:cxnSp>
      <p:cxnSp>
        <p:nvCxnSpPr>
          <p:cNvPr id="2596" name="Google Shape;2596;p73"/>
          <p:cNvCxnSpPr/>
          <p:nvPr/>
        </p:nvCxnSpPr>
        <p:spPr>
          <a:xfrm>
            <a:off x="6999288" y="1987550"/>
            <a:ext cx="509587" cy="455613"/>
          </a:xfrm>
          <a:prstGeom prst="straightConnector1">
            <a:avLst/>
          </a:prstGeom>
          <a:noFill/>
          <a:ln w="9525" cap="flat" cmpd="sng">
            <a:solidFill>
              <a:schemeClr val="dk1"/>
            </a:solidFill>
            <a:prstDash val="solid"/>
            <a:round/>
            <a:headEnd type="none" w="med" len="med"/>
            <a:tailEnd type="none" w="med" len="med"/>
          </a:ln>
        </p:spPr>
      </p:cxnSp>
      <p:sp>
        <p:nvSpPr>
          <p:cNvPr id="2597" name="Google Shape;2597;p73"/>
          <p:cNvSpPr/>
          <p:nvPr/>
        </p:nvSpPr>
        <p:spPr>
          <a:xfrm>
            <a:off x="6424613" y="1970088"/>
            <a:ext cx="42862" cy="47625"/>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598" name="Google Shape;2598;p73"/>
          <p:cNvSpPr txBox="1"/>
          <p:nvPr/>
        </p:nvSpPr>
        <p:spPr>
          <a:xfrm>
            <a:off x="6232525" y="1835150"/>
            <a:ext cx="241300" cy="214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3</a:t>
            </a:r>
            <a:endParaRPr/>
          </a:p>
        </p:txBody>
      </p:sp>
      <p:sp>
        <p:nvSpPr>
          <p:cNvPr id="2599" name="Google Shape;2599;p73"/>
          <p:cNvSpPr/>
          <p:nvPr/>
        </p:nvSpPr>
        <p:spPr>
          <a:xfrm>
            <a:off x="6591300" y="1885950"/>
            <a:ext cx="280988" cy="204788"/>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600" name="Google Shape;2600;p73"/>
          <p:cNvSpPr txBox="1"/>
          <p:nvPr/>
        </p:nvSpPr>
        <p:spPr>
          <a:xfrm>
            <a:off x="5648325" y="3124200"/>
            <a:ext cx="2408238"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i="0" dirty="0">
                <a:solidFill>
                  <a:srgbClr val="000000"/>
                </a:solidFill>
                <a:latin typeface="Arial"/>
                <a:ea typeface="Arial"/>
                <a:cs typeface="Arial"/>
                <a:sym typeface="Arial"/>
              </a:rPr>
              <a:t>Ports 2,3,5 belong to SE VLAN</a:t>
            </a:r>
            <a:endParaRPr dirty="0"/>
          </a:p>
          <a:p>
            <a:pPr marL="0" marR="0" lvl="0" indent="0" algn="ctr" rtl="0">
              <a:spcBef>
                <a:spcPts val="0"/>
              </a:spcBef>
              <a:spcAft>
                <a:spcPts val="0"/>
              </a:spcAft>
              <a:buNone/>
            </a:pPr>
            <a:r>
              <a:rPr lang="en-US" sz="1200" i="0" dirty="0">
                <a:solidFill>
                  <a:srgbClr val="000000"/>
                </a:solidFill>
                <a:latin typeface="Arial"/>
                <a:ea typeface="Arial"/>
                <a:cs typeface="Arial"/>
                <a:sym typeface="Arial"/>
              </a:rPr>
              <a:t>Ports 4,6,7,8 belong to CS VLAN</a:t>
            </a:r>
            <a:endParaRPr dirty="0"/>
          </a:p>
        </p:txBody>
      </p:sp>
      <p:sp>
        <p:nvSpPr>
          <p:cNvPr id="2601" name="Google Shape;2601;p73"/>
          <p:cNvSpPr txBox="1"/>
          <p:nvPr/>
        </p:nvSpPr>
        <p:spPr>
          <a:xfrm>
            <a:off x="6513513" y="1835150"/>
            <a:ext cx="241300" cy="214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5</a:t>
            </a:r>
            <a:endParaRPr/>
          </a:p>
        </p:txBody>
      </p:sp>
      <p:sp>
        <p:nvSpPr>
          <p:cNvPr id="2602" name="Google Shape;2602;p73"/>
          <p:cNvSpPr txBox="1"/>
          <p:nvPr/>
        </p:nvSpPr>
        <p:spPr>
          <a:xfrm>
            <a:off x="6237288" y="2049463"/>
            <a:ext cx="241300" cy="214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4</a:t>
            </a:r>
            <a:endParaRPr/>
          </a:p>
        </p:txBody>
      </p:sp>
      <p:sp>
        <p:nvSpPr>
          <p:cNvPr id="2603" name="Google Shape;2603;p73"/>
          <p:cNvSpPr txBox="1"/>
          <p:nvPr/>
        </p:nvSpPr>
        <p:spPr>
          <a:xfrm>
            <a:off x="6513513" y="2049463"/>
            <a:ext cx="241300" cy="214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6</a:t>
            </a:r>
            <a:endParaRPr/>
          </a:p>
        </p:txBody>
      </p:sp>
      <p:sp>
        <p:nvSpPr>
          <p:cNvPr id="2604" name="Google Shape;2604;p73"/>
          <p:cNvSpPr txBox="1"/>
          <p:nvPr/>
        </p:nvSpPr>
        <p:spPr>
          <a:xfrm>
            <a:off x="6813550" y="2054225"/>
            <a:ext cx="241300" cy="214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000000"/>
                </a:solidFill>
                <a:latin typeface="Arial"/>
                <a:ea typeface="Arial"/>
                <a:cs typeface="Arial"/>
                <a:sym typeface="Arial"/>
              </a:rPr>
              <a:t>8</a:t>
            </a:r>
            <a:endParaRPr/>
          </a:p>
        </p:txBody>
      </p:sp>
      <p:grpSp>
        <p:nvGrpSpPr>
          <p:cNvPr id="2605" name="Google Shape;2605;p73"/>
          <p:cNvGrpSpPr/>
          <p:nvPr/>
        </p:nvGrpSpPr>
        <p:grpSpPr>
          <a:xfrm>
            <a:off x="3327400" y="1835150"/>
            <a:ext cx="2836863" cy="427038"/>
            <a:chOff x="2096" y="1156"/>
            <a:chExt cx="1787" cy="269"/>
          </a:xfrm>
        </p:grpSpPr>
        <p:sp>
          <p:nvSpPr>
            <p:cNvPr id="2606" name="Google Shape;2606;p73"/>
            <p:cNvSpPr/>
            <p:nvPr/>
          </p:nvSpPr>
          <p:spPr>
            <a:xfrm>
              <a:off x="2215" y="1381"/>
              <a:ext cx="27" cy="3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grpSp>
          <p:nvGrpSpPr>
            <p:cNvPr id="2607" name="Google Shape;2607;p73"/>
            <p:cNvGrpSpPr/>
            <p:nvPr/>
          </p:nvGrpSpPr>
          <p:grpSpPr>
            <a:xfrm>
              <a:off x="2096" y="1156"/>
              <a:ext cx="1787" cy="269"/>
              <a:chOff x="2096" y="1156"/>
              <a:chExt cx="1787" cy="269"/>
            </a:xfrm>
          </p:grpSpPr>
          <p:sp>
            <p:nvSpPr>
              <p:cNvPr id="2608" name="Google Shape;2608;p73"/>
              <p:cNvSpPr txBox="1"/>
              <p:nvPr/>
            </p:nvSpPr>
            <p:spPr>
              <a:xfrm>
                <a:off x="2096" y="1290"/>
                <a:ext cx="188" cy="1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FF0000"/>
                    </a:solidFill>
                    <a:latin typeface="Arial"/>
                    <a:ea typeface="Arial"/>
                    <a:cs typeface="Arial"/>
                    <a:sym typeface="Arial"/>
                  </a:rPr>
                  <a:t>16</a:t>
                </a:r>
                <a:endParaRPr/>
              </a:p>
            </p:txBody>
          </p:sp>
          <p:sp>
            <p:nvSpPr>
              <p:cNvPr id="2609" name="Google Shape;2609;p73"/>
              <p:cNvSpPr txBox="1"/>
              <p:nvPr/>
            </p:nvSpPr>
            <p:spPr>
              <a:xfrm>
                <a:off x="3731" y="1156"/>
                <a:ext cx="152" cy="1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i="0">
                    <a:solidFill>
                      <a:srgbClr val="FF0000"/>
                    </a:solidFill>
                    <a:latin typeface="Arial"/>
                    <a:ea typeface="Arial"/>
                    <a:cs typeface="Arial"/>
                    <a:sym typeface="Arial"/>
                  </a:rPr>
                  <a:t>1</a:t>
                </a:r>
                <a:endParaRPr/>
              </a:p>
            </p:txBody>
          </p:sp>
          <p:sp>
            <p:nvSpPr>
              <p:cNvPr id="2610" name="Google Shape;2610;p73"/>
              <p:cNvSpPr/>
              <p:nvPr/>
            </p:nvSpPr>
            <p:spPr>
              <a:xfrm>
                <a:off x="3855" y="1247"/>
                <a:ext cx="27" cy="3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611" name="Google Shape;2611;p73"/>
              <p:cNvSpPr/>
              <p:nvPr/>
            </p:nvSpPr>
            <p:spPr>
              <a:xfrm>
                <a:off x="2226" y="1260"/>
                <a:ext cx="1644" cy="135"/>
              </a:xfrm>
              <a:custGeom>
                <a:avLst/>
                <a:gdLst/>
                <a:ahLst/>
                <a:cxnLst/>
                <a:rect l="l" t="t" r="r" b="b"/>
                <a:pathLst>
                  <a:path w="1644" h="135" extrusionOk="0">
                    <a:moveTo>
                      <a:pt x="0" y="135"/>
                    </a:moveTo>
                    <a:lnTo>
                      <a:pt x="852" y="132"/>
                    </a:lnTo>
                    <a:lnTo>
                      <a:pt x="1050" y="0"/>
                    </a:lnTo>
                    <a:lnTo>
                      <a:pt x="1644" y="0"/>
                    </a:lnTo>
                  </a:path>
                </a:pathLst>
              </a:custGeom>
              <a:noFill/>
              <a:ln w="28575" cap="flat" cmpd="sng">
                <a:solidFill>
                  <a:srgbClr val="FF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grpSp>
        <p:nvGrpSpPr>
          <p:cNvPr id="2612" name="Google Shape;2612;p73"/>
          <p:cNvGrpSpPr/>
          <p:nvPr/>
        </p:nvGrpSpPr>
        <p:grpSpPr>
          <a:xfrm>
            <a:off x="254000" y="2316163"/>
            <a:ext cx="538163" cy="558800"/>
            <a:chOff x="-44" y="1473"/>
            <a:chExt cx="981" cy="1105"/>
          </a:xfrm>
        </p:grpSpPr>
        <p:pic>
          <p:nvPicPr>
            <p:cNvPr id="2613" name="Google Shape;2613;p73"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614" name="Google Shape;2614;p7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615" name="Google Shape;2615;p73"/>
          <p:cNvGrpSpPr/>
          <p:nvPr/>
        </p:nvGrpSpPr>
        <p:grpSpPr>
          <a:xfrm>
            <a:off x="619125" y="2519363"/>
            <a:ext cx="539750" cy="558800"/>
            <a:chOff x="-44" y="1473"/>
            <a:chExt cx="981" cy="1105"/>
          </a:xfrm>
        </p:grpSpPr>
        <p:pic>
          <p:nvPicPr>
            <p:cNvPr id="2616" name="Google Shape;2616;p73"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617" name="Google Shape;2617;p7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618" name="Google Shape;2618;p73"/>
          <p:cNvGrpSpPr/>
          <p:nvPr/>
        </p:nvGrpSpPr>
        <p:grpSpPr>
          <a:xfrm>
            <a:off x="1290638" y="2479675"/>
            <a:ext cx="538162" cy="558800"/>
            <a:chOff x="-44" y="1473"/>
            <a:chExt cx="981" cy="1105"/>
          </a:xfrm>
        </p:grpSpPr>
        <p:pic>
          <p:nvPicPr>
            <p:cNvPr id="2619" name="Google Shape;2619;p73"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620" name="Google Shape;2620;p7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621" name="Google Shape;2621;p73"/>
          <p:cNvGrpSpPr/>
          <p:nvPr/>
        </p:nvGrpSpPr>
        <p:grpSpPr>
          <a:xfrm>
            <a:off x="2417763" y="2498725"/>
            <a:ext cx="538162" cy="558800"/>
            <a:chOff x="-44" y="1473"/>
            <a:chExt cx="981" cy="1105"/>
          </a:xfrm>
        </p:grpSpPr>
        <p:pic>
          <p:nvPicPr>
            <p:cNvPr id="2622" name="Google Shape;2622;p73"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623" name="Google Shape;2623;p7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624" name="Google Shape;2624;p73"/>
          <p:cNvGrpSpPr/>
          <p:nvPr/>
        </p:nvGrpSpPr>
        <p:grpSpPr>
          <a:xfrm>
            <a:off x="2854325" y="2479675"/>
            <a:ext cx="539750" cy="558800"/>
            <a:chOff x="-44" y="1473"/>
            <a:chExt cx="981" cy="1105"/>
          </a:xfrm>
        </p:grpSpPr>
        <p:pic>
          <p:nvPicPr>
            <p:cNvPr id="2625" name="Google Shape;2625;p73"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626" name="Google Shape;2626;p7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627" name="Google Shape;2627;p73"/>
          <p:cNvGrpSpPr/>
          <p:nvPr/>
        </p:nvGrpSpPr>
        <p:grpSpPr>
          <a:xfrm>
            <a:off x="3708400" y="2327275"/>
            <a:ext cx="538163" cy="558800"/>
            <a:chOff x="-44" y="1473"/>
            <a:chExt cx="981" cy="1105"/>
          </a:xfrm>
        </p:grpSpPr>
        <p:pic>
          <p:nvPicPr>
            <p:cNvPr id="2628" name="Google Shape;2628;p73"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629" name="Google Shape;2629;p7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630" name="Google Shape;2630;p73"/>
          <p:cNvGrpSpPr/>
          <p:nvPr/>
        </p:nvGrpSpPr>
        <p:grpSpPr>
          <a:xfrm>
            <a:off x="5557838" y="2428875"/>
            <a:ext cx="538162" cy="558800"/>
            <a:chOff x="-44" y="1473"/>
            <a:chExt cx="981" cy="1105"/>
          </a:xfrm>
        </p:grpSpPr>
        <p:pic>
          <p:nvPicPr>
            <p:cNvPr id="2631" name="Google Shape;2631;p73"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632" name="Google Shape;2632;p7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633" name="Google Shape;2633;p73"/>
          <p:cNvGrpSpPr/>
          <p:nvPr/>
        </p:nvGrpSpPr>
        <p:grpSpPr>
          <a:xfrm>
            <a:off x="7183438" y="2357438"/>
            <a:ext cx="538162" cy="558800"/>
            <a:chOff x="-44" y="1473"/>
            <a:chExt cx="981" cy="1105"/>
          </a:xfrm>
        </p:grpSpPr>
        <p:pic>
          <p:nvPicPr>
            <p:cNvPr id="2634" name="Google Shape;2634;p73"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635" name="Google Shape;2635;p7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2636" name="Google Shape;2636;p73"/>
          <p:cNvGrpSpPr/>
          <p:nvPr/>
        </p:nvGrpSpPr>
        <p:grpSpPr>
          <a:xfrm>
            <a:off x="6257925" y="2438400"/>
            <a:ext cx="539750" cy="558800"/>
            <a:chOff x="-44" y="1473"/>
            <a:chExt cx="981" cy="1105"/>
          </a:xfrm>
        </p:grpSpPr>
        <p:pic>
          <p:nvPicPr>
            <p:cNvPr id="2637" name="Google Shape;2637;p73"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638" name="Google Shape;2638;p7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pic>
        <p:nvPicPr>
          <p:cNvPr id="2639" name="Google Shape;2639;p73" descr="underline_base"/>
          <p:cNvPicPr preferRelativeResize="0"/>
          <p:nvPr/>
        </p:nvPicPr>
        <p:blipFill rotWithShape="1">
          <a:blip r:embed="rId4">
            <a:alphaModFix/>
          </a:blip>
          <a:srcRect/>
          <a:stretch/>
        </p:blipFill>
        <p:spPr>
          <a:xfrm>
            <a:off x="585788" y="1030288"/>
            <a:ext cx="7415212" cy="155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0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34">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3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482D5B-C2A5-473F-A639-4B874885C848}"/>
              </a:ext>
            </a:extLst>
          </p:cNvPr>
          <p:cNvSpPr>
            <a:spLocks noGrp="1"/>
          </p:cNvSpPr>
          <p:nvPr>
            <p:ph type="body" idx="1"/>
          </p:nvPr>
        </p:nvSpPr>
        <p:spPr>
          <a:xfrm>
            <a:off x="140677" y="576781"/>
            <a:ext cx="8717573" cy="5910775"/>
          </a:xfrm>
        </p:spPr>
        <p:txBody>
          <a:bodyPr/>
          <a:lstStyle/>
          <a:p>
            <a:pPr algn="just"/>
            <a:r>
              <a:rPr lang="en-US" dirty="0"/>
              <a:t>The 802.1Q frame consists of the standard Ethernet frame with a four-byte </a:t>
            </a:r>
            <a:r>
              <a:rPr lang="en-US" b="1" dirty="0"/>
              <a:t>VLAN tag </a:t>
            </a:r>
            <a:r>
              <a:rPr lang="en-US" dirty="0"/>
              <a:t>added into the header that carries identity of VLAN to which frame belongs.</a:t>
            </a:r>
          </a:p>
          <a:p>
            <a:pPr algn="just"/>
            <a:r>
              <a:rPr lang="en-US" dirty="0"/>
              <a:t>VLAN tag is added into a frame by the switch at sending side of a VLAN trunk, parsed, and removed by the switch at the receiving side of the trunk. </a:t>
            </a:r>
          </a:p>
          <a:p>
            <a:pPr algn="just"/>
            <a:r>
              <a:rPr lang="en-US" dirty="0"/>
              <a:t>VLAN tag itself consists of: </a:t>
            </a:r>
          </a:p>
          <a:p>
            <a:pPr lvl="1" algn="just"/>
            <a:r>
              <a:rPr lang="en-US" dirty="0"/>
              <a:t>A 2-byte Tag Protocol Identifier (TPID) field (with a fixed hexadecimal value of 81-00), </a:t>
            </a:r>
          </a:p>
          <a:p>
            <a:pPr lvl="1" algn="just"/>
            <a:r>
              <a:rPr lang="en-US" dirty="0"/>
              <a:t>A 2-byte Tag Control Information field that contains a 12-bit VLAN identifier field, and a 3-bit priority field that is similar in intent to the IP datagram TOS (Type of Service) field.</a:t>
            </a:r>
          </a:p>
        </p:txBody>
      </p:sp>
      <p:sp>
        <p:nvSpPr>
          <p:cNvPr id="4" name="Slide Number Placeholder 3">
            <a:extLst>
              <a:ext uri="{FF2B5EF4-FFF2-40B4-BE49-F238E27FC236}">
                <a16:creationId xmlns:a16="http://schemas.microsoft.com/office/drawing/2014/main" id="{C3607C6B-381B-468F-A15F-60B972CABC2D}"/>
              </a:ext>
            </a:extLst>
          </p:cNvPr>
          <p:cNvSpPr>
            <a:spLocks noGrp="1"/>
          </p:cNvSpPr>
          <p:nvPr>
            <p:ph type="sldNum" idx="12"/>
          </p:nvPr>
        </p:nvSpPr>
        <p:spPr/>
        <p:txBody>
          <a:bodyPr/>
          <a:lstStyle/>
          <a:p>
            <a:pPr marL="0" lvl="0" indent="0" algn="r" rtl="0">
              <a:spcBef>
                <a:spcPts val="0"/>
              </a:spcBef>
              <a:spcAft>
                <a:spcPts val="0"/>
              </a:spcAft>
              <a:buNone/>
            </a:pPr>
            <a:r>
              <a:rPr lang="en-US"/>
              <a:t>5-</a:t>
            </a:r>
            <a:fld id="{00000000-1234-1234-1234-123412341234}" type="slidenum">
              <a:rPr lang="en-US" smtClean="0"/>
              <a:t>68</a:t>
            </a:fld>
            <a:endParaRPr/>
          </a:p>
        </p:txBody>
      </p:sp>
    </p:spTree>
    <p:extLst>
      <p:ext uri="{BB962C8B-B14F-4D97-AF65-F5344CB8AC3E}">
        <p14:creationId xmlns:p14="http://schemas.microsoft.com/office/powerpoint/2010/main" val="28702096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643"/>
        <p:cNvGrpSpPr/>
        <p:nvPr/>
      </p:nvGrpSpPr>
      <p:grpSpPr>
        <a:xfrm>
          <a:off x="0" y="0"/>
          <a:ext cx="0" cy="0"/>
          <a:chOff x="0" y="0"/>
          <a:chExt cx="0" cy="0"/>
        </a:xfrm>
      </p:grpSpPr>
      <p:sp>
        <p:nvSpPr>
          <p:cNvPr id="2644" name="Google Shape;2644;p74"/>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Link Layer</a:t>
            </a:r>
            <a:endParaRPr/>
          </a:p>
        </p:txBody>
      </p:sp>
      <p:sp>
        <p:nvSpPr>
          <p:cNvPr id="2645" name="Google Shape;2645;p74"/>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5-</a:t>
            </a:r>
            <a:fld id="{00000000-1234-1234-1234-123412341234}" type="slidenum">
              <a:rPr lang="en-US" sz="1200" i="0">
                <a:solidFill>
                  <a:srgbClr val="000000"/>
                </a:solidFill>
                <a:latin typeface="Arial"/>
                <a:ea typeface="Arial"/>
                <a:cs typeface="Arial"/>
                <a:sym typeface="Arial"/>
              </a:rPr>
              <a:t>69</a:t>
            </a:fld>
            <a:endParaRPr sz="1200" i="0">
              <a:solidFill>
                <a:srgbClr val="000000"/>
              </a:solidFill>
              <a:latin typeface="Arial"/>
              <a:ea typeface="Arial"/>
              <a:cs typeface="Arial"/>
              <a:sym typeface="Arial"/>
            </a:endParaRPr>
          </a:p>
        </p:txBody>
      </p:sp>
      <p:sp>
        <p:nvSpPr>
          <p:cNvPr id="2646" name="Google Shape;2646;p74"/>
          <p:cNvSpPr txBox="1"/>
          <p:nvPr/>
        </p:nvSpPr>
        <p:spPr>
          <a:xfrm>
            <a:off x="3384550" y="1428750"/>
            <a:ext cx="474663" cy="2778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rgbClr val="000000"/>
                </a:solidFill>
                <a:latin typeface="Arial"/>
                <a:ea typeface="Arial"/>
                <a:cs typeface="Arial"/>
                <a:sym typeface="Arial"/>
              </a:rPr>
              <a:t>type</a:t>
            </a:r>
            <a:endParaRPr/>
          </a:p>
        </p:txBody>
      </p:sp>
      <p:cxnSp>
        <p:nvCxnSpPr>
          <p:cNvPr id="2647" name="Google Shape;2647;p74"/>
          <p:cNvCxnSpPr/>
          <p:nvPr/>
        </p:nvCxnSpPr>
        <p:spPr>
          <a:xfrm>
            <a:off x="3559175" y="1636713"/>
            <a:ext cx="0" cy="177800"/>
          </a:xfrm>
          <a:prstGeom prst="straightConnector1">
            <a:avLst/>
          </a:prstGeom>
          <a:noFill/>
          <a:ln w="9525" cap="flat" cmpd="sng">
            <a:solidFill>
              <a:schemeClr val="dk1"/>
            </a:solidFill>
            <a:prstDash val="solid"/>
            <a:round/>
            <a:headEnd type="none" w="med" len="med"/>
            <a:tailEnd type="none" w="med" len="med"/>
          </a:ln>
        </p:spPr>
      </p:cxnSp>
      <p:cxnSp>
        <p:nvCxnSpPr>
          <p:cNvPr id="2648" name="Google Shape;2648;p74"/>
          <p:cNvCxnSpPr/>
          <p:nvPr/>
        </p:nvCxnSpPr>
        <p:spPr>
          <a:xfrm>
            <a:off x="1000125" y="2200275"/>
            <a:ext cx="0" cy="771525"/>
          </a:xfrm>
          <a:prstGeom prst="straightConnector1">
            <a:avLst/>
          </a:prstGeom>
          <a:noFill/>
          <a:ln w="9525" cap="flat" cmpd="sng">
            <a:solidFill>
              <a:schemeClr val="dk1"/>
            </a:solidFill>
            <a:prstDash val="dash"/>
            <a:round/>
            <a:headEnd type="none" w="med" len="med"/>
            <a:tailEnd type="none" w="med" len="med"/>
          </a:ln>
        </p:spPr>
      </p:cxnSp>
      <p:cxnSp>
        <p:nvCxnSpPr>
          <p:cNvPr id="2649" name="Google Shape;2649;p74"/>
          <p:cNvCxnSpPr/>
          <p:nvPr/>
        </p:nvCxnSpPr>
        <p:spPr>
          <a:xfrm>
            <a:off x="3424238" y="2171700"/>
            <a:ext cx="0" cy="771525"/>
          </a:xfrm>
          <a:prstGeom prst="straightConnector1">
            <a:avLst/>
          </a:prstGeom>
          <a:noFill/>
          <a:ln w="9525" cap="flat" cmpd="sng">
            <a:solidFill>
              <a:schemeClr val="dk1"/>
            </a:solidFill>
            <a:prstDash val="dash"/>
            <a:round/>
            <a:headEnd type="none" w="med" len="med"/>
            <a:tailEnd type="none" w="med" len="med"/>
          </a:ln>
        </p:spPr>
      </p:cxnSp>
      <p:cxnSp>
        <p:nvCxnSpPr>
          <p:cNvPr id="2650" name="Google Shape;2650;p74"/>
          <p:cNvCxnSpPr/>
          <p:nvPr/>
        </p:nvCxnSpPr>
        <p:spPr>
          <a:xfrm>
            <a:off x="3457575" y="2176463"/>
            <a:ext cx="742950" cy="809625"/>
          </a:xfrm>
          <a:prstGeom prst="straightConnector1">
            <a:avLst/>
          </a:prstGeom>
          <a:noFill/>
          <a:ln w="9525" cap="flat" cmpd="sng">
            <a:solidFill>
              <a:schemeClr val="dk1"/>
            </a:solidFill>
            <a:prstDash val="dash"/>
            <a:round/>
            <a:headEnd type="none" w="med" len="med"/>
            <a:tailEnd type="none" w="med" len="med"/>
          </a:ln>
        </p:spPr>
      </p:cxnSp>
      <p:cxnSp>
        <p:nvCxnSpPr>
          <p:cNvPr id="2651" name="Google Shape;2651;p74"/>
          <p:cNvCxnSpPr/>
          <p:nvPr/>
        </p:nvCxnSpPr>
        <p:spPr>
          <a:xfrm>
            <a:off x="6167438" y="2185988"/>
            <a:ext cx="700087" cy="795337"/>
          </a:xfrm>
          <a:prstGeom prst="straightConnector1">
            <a:avLst/>
          </a:prstGeom>
          <a:noFill/>
          <a:ln w="9525" cap="flat" cmpd="sng">
            <a:solidFill>
              <a:schemeClr val="dk1"/>
            </a:solidFill>
            <a:prstDash val="dash"/>
            <a:round/>
            <a:headEnd type="none" w="med" len="med"/>
            <a:tailEnd type="none" w="med" len="med"/>
          </a:ln>
        </p:spPr>
      </p:cxnSp>
      <p:cxnSp>
        <p:nvCxnSpPr>
          <p:cNvPr id="2652" name="Google Shape;2652;p74"/>
          <p:cNvCxnSpPr/>
          <p:nvPr/>
        </p:nvCxnSpPr>
        <p:spPr>
          <a:xfrm>
            <a:off x="3600450" y="3328988"/>
            <a:ext cx="0" cy="857250"/>
          </a:xfrm>
          <a:prstGeom prst="straightConnector1">
            <a:avLst/>
          </a:prstGeom>
          <a:noFill/>
          <a:ln w="9525" cap="flat" cmpd="sng">
            <a:solidFill>
              <a:schemeClr val="dk1"/>
            </a:solidFill>
            <a:prstDash val="solid"/>
            <a:round/>
            <a:headEnd type="none" w="med" len="med"/>
            <a:tailEnd type="none" w="med" len="med"/>
          </a:ln>
        </p:spPr>
      </p:cxnSp>
      <p:sp>
        <p:nvSpPr>
          <p:cNvPr id="2653" name="Google Shape;2653;p74"/>
          <p:cNvSpPr/>
          <p:nvPr/>
        </p:nvSpPr>
        <p:spPr>
          <a:xfrm>
            <a:off x="3476625" y="4057650"/>
            <a:ext cx="2506663" cy="5175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i="0">
                <a:solidFill>
                  <a:srgbClr val="000000"/>
                </a:solidFill>
                <a:latin typeface="Arial"/>
                <a:ea typeface="Arial"/>
                <a:cs typeface="Arial"/>
                <a:sym typeface="Arial"/>
              </a:rPr>
              <a:t>2-byte Tag Protocol Identifier</a:t>
            </a:r>
            <a:endParaRPr/>
          </a:p>
          <a:p>
            <a:pPr marL="0" marR="0" lvl="0" indent="0" algn="l" rtl="0">
              <a:spcBef>
                <a:spcPts val="0"/>
              </a:spcBef>
              <a:spcAft>
                <a:spcPts val="0"/>
              </a:spcAft>
              <a:buNone/>
            </a:pPr>
            <a:r>
              <a:rPr lang="en-US" sz="1400" i="0">
                <a:solidFill>
                  <a:srgbClr val="000000"/>
                </a:solidFill>
                <a:latin typeface="Arial"/>
                <a:ea typeface="Arial"/>
                <a:cs typeface="Arial"/>
                <a:sym typeface="Arial"/>
              </a:rPr>
              <a:t>                        (value: 81-00) </a:t>
            </a:r>
            <a:endParaRPr/>
          </a:p>
        </p:txBody>
      </p:sp>
      <p:sp>
        <p:nvSpPr>
          <p:cNvPr id="2654" name="Google Shape;2654;p74"/>
          <p:cNvSpPr/>
          <p:nvPr/>
        </p:nvSpPr>
        <p:spPr>
          <a:xfrm>
            <a:off x="3814763" y="5203825"/>
            <a:ext cx="3824287" cy="57943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i="0" dirty="0">
                <a:solidFill>
                  <a:srgbClr val="000000"/>
                </a:solidFill>
                <a:latin typeface="Arial"/>
                <a:ea typeface="Arial"/>
                <a:cs typeface="Arial"/>
                <a:sym typeface="Arial"/>
              </a:rPr>
              <a:t>Tag Control Information (12 bit VLAN ID field, </a:t>
            </a:r>
            <a:endParaRPr dirty="0"/>
          </a:p>
          <a:p>
            <a:pPr marL="0" marR="0" lvl="0" indent="0" algn="l" rtl="0">
              <a:spcBef>
                <a:spcPts val="0"/>
              </a:spcBef>
              <a:spcAft>
                <a:spcPts val="0"/>
              </a:spcAft>
              <a:buNone/>
            </a:pPr>
            <a:r>
              <a:rPr lang="en-US" sz="1400" i="0" dirty="0">
                <a:solidFill>
                  <a:srgbClr val="000000"/>
                </a:solidFill>
                <a:latin typeface="Arial"/>
                <a:ea typeface="Arial"/>
                <a:cs typeface="Arial"/>
                <a:sym typeface="Arial"/>
              </a:rPr>
              <a:t>                          3 bit priority field like IP TOS)</a:t>
            </a:r>
            <a:r>
              <a:rPr lang="en-US" sz="1800" i="0" dirty="0">
                <a:solidFill>
                  <a:srgbClr val="000000"/>
                </a:solidFill>
                <a:latin typeface="Arial"/>
                <a:ea typeface="Arial"/>
                <a:cs typeface="Arial"/>
                <a:sym typeface="Arial"/>
              </a:rPr>
              <a:t> </a:t>
            </a:r>
            <a:endParaRPr dirty="0"/>
          </a:p>
        </p:txBody>
      </p:sp>
      <p:cxnSp>
        <p:nvCxnSpPr>
          <p:cNvPr id="2655" name="Google Shape;2655;p74"/>
          <p:cNvCxnSpPr/>
          <p:nvPr/>
        </p:nvCxnSpPr>
        <p:spPr>
          <a:xfrm>
            <a:off x="3963988" y="3419475"/>
            <a:ext cx="9525" cy="1741488"/>
          </a:xfrm>
          <a:prstGeom prst="straightConnector1">
            <a:avLst/>
          </a:prstGeom>
          <a:noFill/>
          <a:ln w="9525" cap="flat" cmpd="sng">
            <a:solidFill>
              <a:schemeClr val="dk1"/>
            </a:solidFill>
            <a:prstDash val="solid"/>
            <a:round/>
            <a:headEnd type="none" w="med" len="med"/>
            <a:tailEnd type="none" w="med" len="med"/>
          </a:ln>
        </p:spPr>
      </p:cxnSp>
      <p:cxnSp>
        <p:nvCxnSpPr>
          <p:cNvPr id="2656" name="Google Shape;2656;p74"/>
          <p:cNvCxnSpPr/>
          <p:nvPr/>
        </p:nvCxnSpPr>
        <p:spPr>
          <a:xfrm>
            <a:off x="6562725" y="3319463"/>
            <a:ext cx="0" cy="857250"/>
          </a:xfrm>
          <a:prstGeom prst="straightConnector1">
            <a:avLst/>
          </a:prstGeom>
          <a:noFill/>
          <a:ln w="9525" cap="flat" cmpd="sng">
            <a:solidFill>
              <a:schemeClr val="dk1"/>
            </a:solidFill>
            <a:prstDash val="solid"/>
            <a:round/>
            <a:headEnd type="none" w="med" len="med"/>
            <a:tailEnd type="none" w="med" len="med"/>
          </a:ln>
        </p:spPr>
      </p:cxnSp>
      <p:cxnSp>
        <p:nvCxnSpPr>
          <p:cNvPr id="2657" name="Google Shape;2657;p74"/>
          <p:cNvCxnSpPr/>
          <p:nvPr/>
        </p:nvCxnSpPr>
        <p:spPr>
          <a:xfrm flipH="1">
            <a:off x="6767513" y="3076575"/>
            <a:ext cx="14287" cy="52388"/>
          </a:xfrm>
          <a:prstGeom prst="straightConnector1">
            <a:avLst/>
          </a:prstGeom>
          <a:noFill/>
          <a:ln w="9525" cap="flat" cmpd="sng">
            <a:solidFill>
              <a:schemeClr val="dk1"/>
            </a:solidFill>
            <a:prstDash val="solid"/>
            <a:round/>
            <a:headEnd type="none" w="med" len="med"/>
            <a:tailEnd type="none" w="med" len="med"/>
          </a:ln>
        </p:spPr>
      </p:cxnSp>
      <p:sp>
        <p:nvSpPr>
          <p:cNvPr id="2658" name="Google Shape;2658;p74"/>
          <p:cNvSpPr/>
          <p:nvPr/>
        </p:nvSpPr>
        <p:spPr>
          <a:xfrm>
            <a:off x="6105525" y="4175125"/>
            <a:ext cx="1238250" cy="481013"/>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None/>
            </a:pPr>
            <a:r>
              <a:rPr lang="en-US" sz="1400" i="0">
                <a:solidFill>
                  <a:srgbClr val="000000"/>
                </a:solidFill>
                <a:latin typeface="Arial"/>
                <a:ea typeface="Arial"/>
                <a:cs typeface="Arial"/>
                <a:sym typeface="Arial"/>
              </a:rPr>
              <a:t>Recomputed </a:t>
            </a:r>
            <a:endParaRPr/>
          </a:p>
          <a:p>
            <a:pPr marL="0" marR="0" lvl="0" indent="0" algn="l" rtl="0">
              <a:lnSpc>
                <a:spcPct val="80000"/>
              </a:lnSpc>
              <a:spcBef>
                <a:spcPts val="0"/>
              </a:spcBef>
              <a:spcAft>
                <a:spcPts val="0"/>
              </a:spcAft>
              <a:buNone/>
            </a:pPr>
            <a:r>
              <a:rPr lang="en-US" sz="1400" i="0">
                <a:solidFill>
                  <a:srgbClr val="000000"/>
                </a:solidFill>
                <a:latin typeface="Arial"/>
                <a:ea typeface="Arial"/>
                <a:cs typeface="Arial"/>
                <a:sym typeface="Arial"/>
              </a:rPr>
              <a:t>CRC</a:t>
            </a:r>
            <a:r>
              <a:rPr lang="en-US" sz="1800" i="0">
                <a:solidFill>
                  <a:srgbClr val="000000"/>
                </a:solidFill>
                <a:latin typeface="Arial"/>
                <a:ea typeface="Arial"/>
                <a:cs typeface="Arial"/>
                <a:sym typeface="Arial"/>
              </a:rPr>
              <a:t> </a:t>
            </a:r>
            <a:endParaRPr/>
          </a:p>
        </p:txBody>
      </p:sp>
      <p:sp>
        <p:nvSpPr>
          <p:cNvPr id="2659" name="Google Shape;2659;p74"/>
          <p:cNvSpPr/>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i="0">
                <a:solidFill>
                  <a:srgbClr val="000099"/>
                </a:solidFill>
                <a:latin typeface="Cabin"/>
                <a:ea typeface="Cabin"/>
                <a:cs typeface="Cabin"/>
                <a:sym typeface="Cabin"/>
              </a:rPr>
              <a:t>802.1Q VLAN frame format</a:t>
            </a:r>
            <a:endParaRPr/>
          </a:p>
        </p:txBody>
      </p:sp>
      <p:sp>
        <p:nvSpPr>
          <p:cNvPr id="2660" name="Google Shape;2660;p74"/>
          <p:cNvSpPr txBox="1"/>
          <p:nvPr/>
        </p:nvSpPr>
        <p:spPr>
          <a:xfrm>
            <a:off x="7100888" y="1801813"/>
            <a:ext cx="1550987" cy="4000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i="1">
                <a:solidFill>
                  <a:srgbClr val="000000"/>
                </a:solidFill>
                <a:latin typeface="Arial"/>
                <a:ea typeface="Arial"/>
                <a:cs typeface="Arial"/>
                <a:sym typeface="Arial"/>
              </a:rPr>
              <a:t>802.1 frame</a:t>
            </a:r>
            <a:endParaRPr/>
          </a:p>
        </p:txBody>
      </p:sp>
      <p:sp>
        <p:nvSpPr>
          <p:cNvPr id="2661" name="Google Shape;2661;p74"/>
          <p:cNvSpPr txBox="1"/>
          <p:nvPr/>
        </p:nvSpPr>
        <p:spPr>
          <a:xfrm>
            <a:off x="7104063" y="2967038"/>
            <a:ext cx="1749425" cy="4000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i="1" dirty="0">
                <a:solidFill>
                  <a:srgbClr val="000000"/>
                </a:solidFill>
                <a:latin typeface="Arial"/>
                <a:ea typeface="Arial"/>
                <a:cs typeface="Arial"/>
                <a:sym typeface="Arial"/>
              </a:rPr>
              <a:t>802.1Q frame</a:t>
            </a:r>
            <a:endParaRPr dirty="0"/>
          </a:p>
        </p:txBody>
      </p:sp>
      <p:pic>
        <p:nvPicPr>
          <p:cNvPr id="2662" name="Google Shape;2662;p74" descr="underline_base"/>
          <p:cNvPicPr preferRelativeResize="0"/>
          <p:nvPr/>
        </p:nvPicPr>
        <p:blipFill rotWithShape="1">
          <a:blip r:embed="rId3">
            <a:alphaModFix/>
          </a:blip>
          <a:srcRect/>
          <a:stretch/>
        </p:blipFill>
        <p:spPr>
          <a:xfrm>
            <a:off x="681038" y="1027113"/>
            <a:ext cx="5741987" cy="158750"/>
          </a:xfrm>
          <a:prstGeom prst="rect">
            <a:avLst/>
          </a:prstGeom>
          <a:noFill/>
          <a:ln>
            <a:noFill/>
          </a:ln>
        </p:spPr>
      </p:pic>
      <p:sp>
        <p:nvSpPr>
          <p:cNvPr id="2663" name="Google Shape;2663;p74"/>
          <p:cNvSpPr/>
          <p:nvPr/>
        </p:nvSpPr>
        <p:spPr>
          <a:xfrm>
            <a:off x="965200" y="1709738"/>
            <a:ext cx="5140325" cy="406400"/>
          </a:xfrm>
          <a:prstGeom prst="rect">
            <a:avLst/>
          </a:prstGeom>
          <a:solidFill>
            <a:srgbClr val="006633"/>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2664" name="Google Shape;2664;p74"/>
          <p:cNvCxnSpPr/>
          <p:nvPr/>
        </p:nvCxnSpPr>
        <p:spPr>
          <a:xfrm>
            <a:off x="1958975" y="1700213"/>
            <a:ext cx="0" cy="428625"/>
          </a:xfrm>
          <a:prstGeom prst="straightConnector1">
            <a:avLst/>
          </a:prstGeom>
          <a:noFill/>
          <a:ln w="19050" cap="flat" cmpd="sng">
            <a:solidFill>
              <a:schemeClr val="lt1"/>
            </a:solidFill>
            <a:prstDash val="solid"/>
            <a:round/>
            <a:headEnd type="none" w="med" len="med"/>
            <a:tailEnd type="none" w="med" len="med"/>
          </a:ln>
        </p:spPr>
      </p:cxnSp>
      <p:cxnSp>
        <p:nvCxnSpPr>
          <p:cNvPr id="2665" name="Google Shape;2665;p74"/>
          <p:cNvCxnSpPr/>
          <p:nvPr/>
        </p:nvCxnSpPr>
        <p:spPr>
          <a:xfrm>
            <a:off x="2689225" y="1703388"/>
            <a:ext cx="0" cy="428625"/>
          </a:xfrm>
          <a:prstGeom prst="straightConnector1">
            <a:avLst/>
          </a:prstGeom>
          <a:noFill/>
          <a:ln w="19050" cap="flat" cmpd="sng">
            <a:solidFill>
              <a:schemeClr val="lt1"/>
            </a:solidFill>
            <a:prstDash val="solid"/>
            <a:round/>
            <a:headEnd type="none" w="med" len="med"/>
            <a:tailEnd type="none" w="med" len="med"/>
          </a:ln>
        </p:spPr>
      </p:cxnSp>
      <p:cxnSp>
        <p:nvCxnSpPr>
          <p:cNvPr id="2666" name="Google Shape;2666;p74"/>
          <p:cNvCxnSpPr/>
          <p:nvPr/>
        </p:nvCxnSpPr>
        <p:spPr>
          <a:xfrm>
            <a:off x="3417888" y="1708150"/>
            <a:ext cx="0" cy="427038"/>
          </a:xfrm>
          <a:prstGeom prst="straightConnector1">
            <a:avLst/>
          </a:prstGeom>
          <a:noFill/>
          <a:ln w="19050" cap="flat" cmpd="sng">
            <a:solidFill>
              <a:schemeClr val="lt1"/>
            </a:solidFill>
            <a:prstDash val="solid"/>
            <a:round/>
            <a:headEnd type="none" w="med" len="med"/>
            <a:tailEnd type="none" w="med" len="med"/>
          </a:ln>
        </p:spPr>
      </p:cxnSp>
      <p:cxnSp>
        <p:nvCxnSpPr>
          <p:cNvPr id="2667" name="Google Shape;2667;p74"/>
          <p:cNvCxnSpPr/>
          <p:nvPr/>
        </p:nvCxnSpPr>
        <p:spPr>
          <a:xfrm>
            <a:off x="3671888" y="1703388"/>
            <a:ext cx="0" cy="428625"/>
          </a:xfrm>
          <a:prstGeom prst="straightConnector1">
            <a:avLst/>
          </a:prstGeom>
          <a:noFill/>
          <a:ln w="19050" cap="flat" cmpd="sng">
            <a:solidFill>
              <a:schemeClr val="lt1"/>
            </a:solidFill>
            <a:prstDash val="solid"/>
            <a:round/>
            <a:headEnd type="none" w="med" len="med"/>
            <a:tailEnd type="none" w="med" len="med"/>
          </a:ln>
        </p:spPr>
      </p:cxnSp>
      <p:cxnSp>
        <p:nvCxnSpPr>
          <p:cNvPr id="2668" name="Google Shape;2668;p74"/>
          <p:cNvCxnSpPr/>
          <p:nvPr/>
        </p:nvCxnSpPr>
        <p:spPr>
          <a:xfrm>
            <a:off x="5638800" y="1689100"/>
            <a:ext cx="0" cy="428625"/>
          </a:xfrm>
          <a:prstGeom prst="straightConnector1">
            <a:avLst/>
          </a:prstGeom>
          <a:noFill/>
          <a:ln w="19050" cap="flat" cmpd="sng">
            <a:solidFill>
              <a:schemeClr val="lt1"/>
            </a:solidFill>
            <a:prstDash val="solid"/>
            <a:round/>
            <a:headEnd type="none" w="med" len="med"/>
            <a:tailEnd type="none" w="med" len="med"/>
          </a:ln>
        </p:spPr>
      </p:cxnSp>
      <p:sp>
        <p:nvSpPr>
          <p:cNvPr id="2669" name="Google Shape;2669;p74"/>
          <p:cNvSpPr txBox="1"/>
          <p:nvPr/>
        </p:nvSpPr>
        <p:spPr>
          <a:xfrm>
            <a:off x="1957388" y="1722438"/>
            <a:ext cx="730250" cy="4000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200" i="1">
                <a:solidFill>
                  <a:schemeClr val="lt1"/>
                </a:solidFill>
                <a:latin typeface="Arial"/>
                <a:ea typeface="Arial"/>
                <a:cs typeface="Arial"/>
                <a:sym typeface="Arial"/>
              </a:rPr>
              <a:t>dest.</a:t>
            </a:r>
            <a:endParaRPr/>
          </a:p>
          <a:p>
            <a:pPr marL="0" marR="0" lvl="0" indent="0" algn="ctr" rtl="0">
              <a:lnSpc>
                <a:spcPct val="100000"/>
              </a:lnSpc>
              <a:spcBef>
                <a:spcPts val="0"/>
              </a:spcBef>
              <a:spcAft>
                <a:spcPts val="0"/>
              </a:spcAft>
              <a:buNone/>
            </a:pPr>
            <a:r>
              <a:rPr lang="en-US" sz="1200" i="1">
                <a:solidFill>
                  <a:schemeClr val="lt1"/>
                </a:solidFill>
                <a:latin typeface="Arial"/>
                <a:ea typeface="Arial"/>
                <a:cs typeface="Arial"/>
                <a:sym typeface="Arial"/>
              </a:rPr>
              <a:t>address</a:t>
            </a:r>
            <a:endParaRPr/>
          </a:p>
        </p:txBody>
      </p:sp>
      <p:sp>
        <p:nvSpPr>
          <p:cNvPr id="2670" name="Google Shape;2670;p74"/>
          <p:cNvSpPr txBox="1"/>
          <p:nvPr/>
        </p:nvSpPr>
        <p:spPr>
          <a:xfrm>
            <a:off x="2697163" y="1719263"/>
            <a:ext cx="730250" cy="4000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200" i="1">
                <a:solidFill>
                  <a:schemeClr val="lt1"/>
                </a:solidFill>
                <a:latin typeface="Arial"/>
                <a:ea typeface="Arial"/>
                <a:cs typeface="Arial"/>
                <a:sym typeface="Arial"/>
              </a:rPr>
              <a:t>source</a:t>
            </a:r>
            <a:endParaRPr/>
          </a:p>
          <a:p>
            <a:pPr marL="0" marR="0" lvl="0" indent="0" algn="ctr" rtl="0">
              <a:lnSpc>
                <a:spcPct val="100000"/>
              </a:lnSpc>
              <a:spcBef>
                <a:spcPts val="0"/>
              </a:spcBef>
              <a:spcAft>
                <a:spcPts val="0"/>
              </a:spcAft>
              <a:buNone/>
            </a:pPr>
            <a:r>
              <a:rPr lang="en-US" sz="1200" i="1">
                <a:solidFill>
                  <a:schemeClr val="lt1"/>
                </a:solidFill>
                <a:latin typeface="Arial"/>
                <a:ea typeface="Arial"/>
                <a:cs typeface="Arial"/>
                <a:sym typeface="Arial"/>
              </a:rPr>
              <a:t>address</a:t>
            </a:r>
            <a:endParaRPr/>
          </a:p>
        </p:txBody>
      </p:sp>
      <p:sp>
        <p:nvSpPr>
          <p:cNvPr id="2671" name="Google Shape;2671;p74"/>
          <p:cNvSpPr txBox="1"/>
          <p:nvPr/>
        </p:nvSpPr>
        <p:spPr>
          <a:xfrm>
            <a:off x="4041775" y="1790700"/>
            <a:ext cx="1190625" cy="24606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200" i="1">
                <a:solidFill>
                  <a:schemeClr val="lt1"/>
                </a:solidFill>
                <a:latin typeface="Arial"/>
                <a:ea typeface="Arial"/>
                <a:cs typeface="Arial"/>
                <a:sym typeface="Arial"/>
              </a:rPr>
              <a:t>data (payload)</a:t>
            </a:r>
            <a:endParaRPr/>
          </a:p>
        </p:txBody>
      </p:sp>
      <p:sp>
        <p:nvSpPr>
          <p:cNvPr id="2672" name="Google Shape;2672;p74"/>
          <p:cNvSpPr txBox="1"/>
          <p:nvPr/>
        </p:nvSpPr>
        <p:spPr>
          <a:xfrm>
            <a:off x="5611813" y="1809750"/>
            <a:ext cx="515937" cy="24606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200" i="1">
                <a:solidFill>
                  <a:schemeClr val="lt1"/>
                </a:solidFill>
                <a:latin typeface="Arial"/>
                <a:ea typeface="Arial"/>
                <a:cs typeface="Arial"/>
                <a:sym typeface="Arial"/>
              </a:rPr>
              <a:t>CRC</a:t>
            </a:r>
            <a:endParaRPr/>
          </a:p>
        </p:txBody>
      </p:sp>
      <p:sp>
        <p:nvSpPr>
          <p:cNvPr id="2673" name="Google Shape;2673;p74"/>
          <p:cNvSpPr txBox="1"/>
          <p:nvPr/>
        </p:nvSpPr>
        <p:spPr>
          <a:xfrm>
            <a:off x="1047750" y="1787525"/>
            <a:ext cx="822325" cy="24606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200" i="1">
                <a:solidFill>
                  <a:schemeClr val="lt1"/>
                </a:solidFill>
                <a:latin typeface="Arial"/>
                <a:ea typeface="Arial"/>
                <a:cs typeface="Arial"/>
                <a:sym typeface="Arial"/>
              </a:rPr>
              <a:t>preamble</a:t>
            </a:r>
            <a:endParaRPr/>
          </a:p>
        </p:txBody>
      </p:sp>
      <p:grpSp>
        <p:nvGrpSpPr>
          <p:cNvPr id="2674" name="Google Shape;2674;p74"/>
          <p:cNvGrpSpPr/>
          <p:nvPr/>
        </p:nvGrpSpPr>
        <p:grpSpPr>
          <a:xfrm>
            <a:off x="992826" y="2949575"/>
            <a:ext cx="2448769" cy="436563"/>
            <a:chOff x="340454" y="5667110"/>
            <a:chExt cx="2448560" cy="435435"/>
          </a:xfrm>
        </p:grpSpPr>
        <p:sp>
          <p:nvSpPr>
            <p:cNvPr id="2675" name="Google Shape;2675;p74"/>
            <p:cNvSpPr/>
            <p:nvPr/>
          </p:nvSpPr>
          <p:spPr>
            <a:xfrm>
              <a:off x="340454" y="5676543"/>
              <a:ext cx="2448560" cy="406400"/>
            </a:xfrm>
            <a:prstGeom prst="rect">
              <a:avLst/>
            </a:prstGeom>
            <a:solidFill>
              <a:srgbClr val="006633"/>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2676" name="Google Shape;2676;p74"/>
            <p:cNvCxnSpPr/>
            <p:nvPr/>
          </p:nvCxnSpPr>
          <p:spPr>
            <a:xfrm>
              <a:off x="1314457" y="5667110"/>
              <a:ext cx="0" cy="427518"/>
            </a:xfrm>
            <a:prstGeom prst="straightConnector1">
              <a:avLst/>
            </a:prstGeom>
            <a:noFill/>
            <a:ln w="19050" cap="flat" cmpd="sng">
              <a:solidFill>
                <a:schemeClr val="lt1"/>
              </a:solidFill>
              <a:prstDash val="solid"/>
              <a:round/>
              <a:headEnd type="none" w="med" len="med"/>
              <a:tailEnd type="none" w="med" len="med"/>
            </a:ln>
          </p:spPr>
        </p:cxnSp>
        <p:cxnSp>
          <p:nvCxnSpPr>
            <p:cNvPr id="2677" name="Google Shape;2677;p74"/>
            <p:cNvCxnSpPr/>
            <p:nvPr/>
          </p:nvCxnSpPr>
          <p:spPr>
            <a:xfrm>
              <a:off x="2044645" y="5670277"/>
              <a:ext cx="0" cy="429101"/>
            </a:xfrm>
            <a:prstGeom prst="straightConnector1">
              <a:avLst/>
            </a:prstGeom>
            <a:noFill/>
            <a:ln w="19050" cap="flat" cmpd="sng">
              <a:solidFill>
                <a:schemeClr val="lt1"/>
              </a:solidFill>
              <a:prstDash val="solid"/>
              <a:round/>
              <a:headEnd type="none" w="med" len="med"/>
              <a:tailEnd type="none" w="med" len="med"/>
            </a:ln>
          </p:spPr>
        </p:cxnSp>
        <p:cxnSp>
          <p:nvCxnSpPr>
            <p:cNvPr id="2678" name="Google Shape;2678;p74"/>
            <p:cNvCxnSpPr/>
            <p:nvPr/>
          </p:nvCxnSpPr>
          <p:spPr>
            <a:xfrm>
              <a:off x="2773245" y="5675027"/>
              <a:ext cx="0" cy="427518"/>
            </a:xfrm>
            <a:prstGeom prst="straightConnector1">
              <a:avLst/>
            </a:prstGeom>
            <a:noFill/>
            <a:ln w="19050" cap="flat" cmpd="sng">
              <a:solidFill>
                <a:schemeClr val="lt1"/>
              </a:solidFill>
              <a:prstDash val="solid"/>
              <a:round/>
              <a:headEnd type="none" w="med" len="med"/>
              <a:tailEnd type="none" w="med" len="med"/>
            </a:ln>
          </p:spPr>
        </p:cxnSp>
        <p:sp>
          <p:nvSpPr>
            <p:cNvPr id="2679" name="Google Shape;2679;p74"/>
            <p:cNvSpPr txBox="1"/>
            <p:nvPr/>
          </p:nvSpPr>
          <p:spPr>
            <a:xfrm>
              <a:off x="1312853" y="5688880"/>
              <a:ext cx="729687" cy="400110"/>
            </a:xfrm>
            <a:prstGeom prst="rect">
              <a:avLst/>
            </a:prstGeom>
            <a:solidFill>
              <a:srgbClr val="006633"/>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200" i="1">
                  <a:solidFill>
                    <a:schemeClr val="lt1"/>
                  </a:solidFill>
                  <a:latin typeface="Arial"/>
                  <a:ea typeface="Arial"/>
                  <a:cs typeface="Arial"/>
                  <a:sym typeface="Arial"/>
                </a:rPr>
                <a:t>dest.</a:t>
              </a:r>
              <a:endParaRPr/>
            </a:p>
            <a:p>
              <a:pPr marL="0" marR="0" lvl="0" indent="0" algn="ctr" rtl="0">
                <a:lnSpc>
                  <a:spcPct val="100000"/>
                </a:lnSpc>
                <a:spcBef>
                  <a:spcPts val="0"/>
                </a:spcBef>
                <a:spcAft>
                  <a:spcPts val="0"/>
                </a:spcAft>
                <a:buNone/>
              </a:pPr>
              <a:r>
                <a:rPr lang="en-US" sz="1200" i="1">
                  <a:solidFill>
                    <a:schemeClr val="lt1"/>
                  </a:solidFill>
                  <a:latin typeface="Arial"/>
                  <a:ea typeface="Arial"/>
                  <a:cs typeface="Arial"/>
                  <a:sym typeface="Arial"/>
                </a:rPr>
                <a:t>address</a:t>
              </a:r>
              <a:endParaRPr/>
            </a:p>
          </p:txBody>
        </p:sp>
        <p:sp>
          <p:nvSpPr>
            <p:cNvPr id="2680" name="Google Shape;2680;p74"/>
            <p:cNvSpPr txBox="1"/>
            <p:nvPr/>
          </p:nvSpPr>
          <p:spPr>
            <a:xfrm>
              <a:off x="2053082" y="5685251"/>
              <a:ext cx="729687" cy="400110"/>
            </a:xfrm>
            <a:prstGeom prst="rect">
              <a:avLst/>
            </a:prstGeom>
            <a:solidFill>
              <a:srgbClr val="006633"/>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200" i="1">
                  <a:solidFill>
                    <a:schemeClr val="lt1"/>
                  </a:solidFill>
                  <a:latin typeface="Arial"/>
                  <a:ea typeface="Arial"/>
                  <a:cs typeface="Arial"/>
                  <a:sym typeface="Arial"/>
                </a:rPr>
                <a:t>source</a:t>
              </a:r>
              <a:endParaRPr/>
            </a:p>
            <a:p>
              <a:pPr marL="0" marR="0" lvl="0" indent="0" algn="ctr" rtl="0">
                <a:lnSpc>
                  <a:spcPct val="100000"/>
                </a:lnSpc>
                <a:spcBef>
                  <a:spcPts val="0"/>
                </a:spcBef>
                <a:spcAft>
                  <a:spcPts val="0"/>
                </a:spcAft>
                <a:buNone/>
              </a:pPr>
              <a:r>
                <a:rPr lang="en-US" sz="1200" i="1">
                  <a:solidFill>
                    <a:schemeClr val="lt1"/>
                  </a:solidFill>
                  <a:latin typeface="Arial"/>
                  <a:ea typeface="Arial"/>
                  <a:cs typeface="Arial"/>
                  <a:sym typeface="Arial"/>
                </a:rPr>
                <a:t>address</a:t>
              </a:r>
              <a:endParaRPr/>
            </a:p>
          </p:txBody>
        </p:sp>
        <p:sp>
          <p:nvSpPr>
            <p:cNvPr id="2681" name="Google Shape;2681;p74"/>
            <p:cNvSpPr txBox="1"/>
            <p:nvPr/>
          </p:nvSpPr>
          <p:spPr>
            <a:xfrm>
              <a:off x="402711" y="5754221"/>
              <a:ext cx="822661" cy="246221"/>
            </a:xfrm>
            <a:prstGeom prst="rect">
              <a:avLst/>
            </a:prstGeom>
            <a:solidFill>
              <a:srgbClr val="006633"/>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200" i="1">
                  <a:solidFill>
                    <a:schemeClr val="lt1"/>
                  </a:solidFill>
                  <a:latin typeface="Arial"/>
                  <a:ea typeface="Arial"/>
                  <a:cs typeface="Arial"/>
                  <a:sym typeface="Arial"/>
                </a:rPr>
                <a:t>preamble</a:t>
              </a:r>
              <a:endParaRPr/>
            </a:p>
          </p:txBody>
        </p:sp>
      </p:grpSp>
      <p:sp>
        <p:nvSpPr>
          <p:cNvPr id="2682" name="Google Shape;2682;p74"/>
          <p:cNvSpPr/>
          <p:nvPr/>
        </p:nvSpPr>
        <p:spPr>
          <a:xfrm>
            <a:off x="4187825" y="2959100"/>
            <a:ext cx="2659063" cy="406400"/>
          </a:xfrm>
          <a:prstGeom prst="rect">
            <a:avLst/>
          </a:prstGeom>
          <a:solidFill>
            <a:srgbClr val="006633"/>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2683" name="Google Shape;2683;p74"/>
          <p:cNvCxnSpPr/>
          <p:nvPr/>
        </p:nvCxnSpPr>
        <p:spPr>
          <a:xfrm>
            <a:off x="4411663" y="2954338"/>
            <a:ext cx="0" cy="427037"/>
          </a:xfrm>
          <a:prstGeom prst="straightConnector1">
            <a:avLst/>
          </a:prstGeom>
          <a:noFill/>
          <a:ln w="19050" cap="flat" cmpd="sng">
            <a:solidFill>
              <a:schemeClr val="lt1"/>
            </a:solidFill>
            <a:prstDash val="solid"/>
            <a:round/>
            <a:headEnd type="none" w="med" len="med"/>
            <a:tailEnd type="none" w="med" len="med"/>
          </a:ln>
        </p:spPr>
      </p:cxnSp>
      <p:cxnSp>
        <p:nvCxnSpPr>
          <p:cNvPr id="2684" name="Google Shape;2684;p74"/>
          <p:cNvCxnSpPr/>
          <p:nvPr/>
        </p:nvCxnSpPr>
        <p:spPr>
          <a:xfrm>
            <a:off x="6378575" y="2938463"/>
            <a:ext cx="0" cy="428625"/>
          </a:xfrm>
          <a:prstGeom prst="straightConnector1">
            <a:avLst/>
          </a:prstGeom>
          <a:noFill/>
          <a:ln w="19050" cap="flat" cmpd="sng">
            <a:solidFill>
              <a:schemeClr val="lt1"/>
            </a:solidFill>
            <a:prstDash val="solid"/>
            <a:round/>
            <a:headEnd type="none" w="med" len="med"/>
            <a:tailEnd type="none" w="med" len="med"/>
          </a:ln>
        </p:spPr>
      </p:cxnSp>
      <p:sp>
        <p:nvSpPr>
          <p:cNvPr id="2685" name="Google Shape;2685;p74"/>
          <p:cNvSpPr txBox="1"/>
          <p:nvPr/>
        </p:nvSpPr>
        <p:spPr>
          <a:xfrm>
            <a:off x="4783138" y="3040063"/>
            <a:ext cx="1189037" cy="2476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200" i="1">
                <a:solidFill>
                  <a:schemeClr val="lt1"/>
                </a:solidFill>
                <a:latin typeface="Arial"/>
                <a:ea typeface="Arial"/>
                <a:cs typeface="Arial"/>
                <a:sym typeface="Arial"/>
              </a:rPr>
              <a:t>data (payload)</a:t>
            </a:r>
            <a:endParaRPr/>
          </a:p>
        </p:txBody>
      </p:sp>
      <p:sp>
        <p:nvSpPr>
          <p:cNvPr id="2686" name="Google Shape;2686;p74"/>
          <p:cNvSpPr txBox="1"/>
          <p:nvPr/>
        </p:nvSpPr>
        <p:spPr>
          <a:xfrm>
            <a:off x="6351588" y="3059113"/>
            <a:ext cx="515937" cy="24606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200" i="1">
                <a:solidFill>
                  <a:schemeClr val="lt1"/>
                </a:solidFill>
                <a:latin typeface="Arial"/>
                <a:ea typeface="Arial"/>
                <a:cs typeface="Arial"/>
                <a:sym typeface="Arial"/>
              </a:rPr>
              <a:t>CRC</a:t>
            </a:r>
            <a:endParaRPr/>
          </a:p>
        </p:txBody>
      </p:sp>
      <p:sp>
        <p:nvSpPr>
          <p:cNvPr id="2687" name="Google Shape;2687;p74"/>
          <p:cNvSpPr txBox="1"/>
          <p:nvPr/>
        </p:nvSpPr>
        <p:spPr>
          <a:xfrm>
            <a:off x="4095750" y="2659063"/>
            <a:ext cx="474663" cy="2778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0">
                <a:solidFill>
                  <a:srgbClr val="000000"/>
                </a:solidFill>
                <a:latin typeface="Arial"/>
                <a:ea typeface="Arial"/>
                <a:cs typeface="Arial"/>
                <a:sym typeface="Arial"/>
              </a:rPr>
              <a:t>type</a:t>
            </a:r>
            <a:endParaRPr/>
          </a:p>
        </p:txBody>
      </p:sp>
      <p:cxnSp>
        <p:nvCxnSpPr>
          <p:cNvPr id="2688" name="Google Shape;2688;p74"/>
          <p:cNvCxnSpPr/>
          <p:nvPr/>
        </p:nvCxnSpPr>
        <p:spPr>
          <a:xfrm>
            <a:off x="4300538" y="2887663"/>
            <a:ext cx="0" cy="177800"/>
          </a:xfrm>
          <a:prstGeom prst="straightConnector1">
            <a:avLst/>
          </a:prstGeom>
          <a:noFill/>
          <a:ln w="9525" cap="flat" cmpd="sng">
            <a:solidFill>
              <a:schemeClr val="dk1"/>
            </a:solidFill>
            <a:prstDash val="solid"/>
            <a:round/>
            <a:headEnd type="none" w="med" len="med"/>
            <a:tailEnd type="none" w="med" len="med"/>
          </a:ln>
        </p:spPr>
      </p:cxnSp>
      <p:sp>
        <p:nvSpPr>
          <p:cNvPr id="2689" name="Google Shape;2689;p74"/>
          <p:cNvSpPr/>
          <p:nvPr/>
        </p:nvSpPr>
        <p:spPr>
          <a:xfrm>
            <a:off x="3429000" y="2963863"/>
            <a:ext cx="735013" cy="406400"/>
          </a:xfrm>
          <a:prstGeom prst="rect">
            <a:avLst/>
          </a:prstGeom>
          <a:solidFill>
            <a:srgbClr val="006633"/>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2690" name="Google Shape;2690;p74"/>
          <p:cNvCxnSpPr/>
          <p:nvPr/>
        </p:nvCxnSpPr>
        <p:spPr>
          <a:xfrm>
            <a:off x="3797300" y="2962275"/>
            <a:ext cx="0" cy="427038"/>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Link layer services</a:t>
            </a:r>
            <a:endParaRPr/>
          </a:p>
        </p:txBody>
      </p:sp>
      <p:pic>
        <p:nvPicPr>
          <p:cNvPr id="126" name="Google Shape;126;p17"/>
          <p:cNvPicPr preferRelativeResize="0"/>
          <p:nvPr/>
        </p:nvPicPr>
        <p:blipFill rotWithShape="1">
          <a:blip r:embed="rId3">
            <a:alphaModFix/>
          </a:blip>
          <a:srcRect/>
          <a:stretch/>
        </p:blipFill>
        <p:spPr>
          <a:xfrm>
            <a:off x="535675" y="1371600"/>
            <a:ext cx="6671009" cy="4842472"/>
          </a:xfrm>
          <a:prstGeom prst="rect">
            <a:avLst/>
          </a:prstGeom>
          <a:noFill/>
          <a:ln w="9525" cap="flat" cmpd="sng">
            <a:solidFill>
              <a:schemeClr val="dk1"/>
            </a:solidFill>
            <a:prstDash val="solid"/>
            <a:miter lim="800000"/>
            <a:headEnd type="none" w="sm" len="sm"/>
            <a:tailEnd type="none" w="sm" len="sm"/>
          </a:ln>
        </p:spPr>
      </p:pic>
    </p:spTree>
  </p:cSld>
  <p:clrMapOvr>
    <a:masterClrMapping/>
  </p:clrMapOvr>
  <p:transition spd="med">
    <p:fade thruBlk="1"/>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695"/>
        <p:cNvGrpSpPr/>
        <p:nvPr/>
      </p:nvGrpSpPr>
      <p:grpSpPr>
        <a:xfrm>
          <a:off x="0" y="0"/>
          <a:ext cx="0" cy="0"/>
          <a:chOff x="0" y="0"/>
          <a:chExt cx="0" cy="0"/>
        </a:xfrm>
      </p:grpSpPr>
      <p:sp>
        <p:nvSpPr>
          <p:cNvPr id="2696" name="Google Shape;2696;p75"/>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Link Layer</a:t>
            </a:r>
            <a:endParaRPr/>
          </a:p>
        </p:txBody>
      </p:sp>
      <p:sp>
        <p:nvSpPr>
          <p:cNvPr id="2697" name="Google Shape;2697;p75"/>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5-</a:t>
            </a:r>
            <a:fld id="{00000000-1234-1234-1234-123412341234}" type="slidenum">
              <a:rPr lang="en-US" sz="1200" i="0">
                <a:solidFill>
                  <a:schemeClr val="dk1"/>
                </a:solidFill>
                <a:latin typeface="Arial"/>
                <a:ea typeface="Arial"/>
                <a:cs typeface="Arial"/>
                <a:sym typeface="Arial"/>
              </a:rPr>
              <a:t>70</a:t>
            </a:fld>
            <a:endParaRPr sz="1200" i="0">
              <a:solidFill>
                <a:schemeClr val="dk1"/>
              </a:solidFill>
              <a:latin typeface="Arial"/>
              <a:ea typeface="Arial"/>
              <a:cs typeface="Arial"/>
              <a:sym typeface="Arial"/>
            </a:endParaRPr>
          </a:p>
        </p:txBody>
      </p:sp>
      <p:pic>
        <p:nvPicPr>
          <p:cNvPr id="2698" name="Google Shape;2698;p75" descr="underline_base"/>
          <p:cNvPicPr preferRelativeResize="0"/>
          <p:nvPr/>
        </p:nvPicPr>
        <p:blipFill rotWithShape="1">
          <a:blip r:embed="rId3">
            <a:alphaModFix/>
          </a:blip>
          <a:srcRect/>
          <a:stretch/>
        </p:blipFill>
        <p:spPr>
          <a:xfrm>
            <a:off x="581025" y="1028700"/>
            <a:ext cx="5942013" cy="173038"/>
          </a:xfrm>
          <a:prstGeom prst="rect">
            <a:avLst/>
          </a:prstGeom>
          <a:noFill/>
          <a:ln>
            <a:noFill/>
          </a:ln>
        </p:spPr>
      </p:pic>
      <p:sp>
        <p:nvSpPr>
          <p:cNvPr id="2699" name="Google Shape;2699;p75"/>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Link layer, </a:t>
            </a:r>
            <a:r>
              <a:rPr lang="en-US" sz="4000" b="0" i="0" u="none" strike="noStrike" cap="none">
                <a:solidFill>
                  <a:srgbClr val="000099"/>
                </a:solidFill>
                <a:latin typeface="Cabin"/>
                <a:ea typeface="Cabin"/>
                <a:cs typeface="Cabin"/>
                <a:sym typeface="Cabin"/>
              </a:rPr>
              <a:t>LAN</a:t>
            </a:r>
            <a:r>
              <a:rPr lang="en-US" sz="4400" b="0" i="0" u="none" strike="noStrike" cap="none">
                <a:solidFill>
                  <a:srgbClr val="000099"/>
                </a:solidFill>
                <a:latin typeface="Cabin"/>
                <a:ea typeface="Cabin"/>
                <a:cs typeface="Cabin"/>
                <a:sym typeface="Cabin"/>
              </a:rPr>
              <a:t>s: outline</a:t>
            </a:r>
            <a:endParaRPr/>
          </a:p>
        </p:txBody>
      </p:sp>
      <p:sp>
        <p:nvSpPr>
          <p:cNvPr id="2700" name="Google Shape;2700;p75"/>
          <p:cNvSpPr txBox="1">
            <a:spLocks noGrp="1"/>
          </p:cNvSpPr>
          <p:nvPr>
            <p:ph type="body" idx="1"/>
          </p:nvPr>
        </p:nvSpPr>
        <p:spPr>
          <a:xfrm>
            <a:off x="533400" y="1600200"/>
            <a:ext cx="3922713" cy="46482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85000"/>
              </a:lnSpc>
              <a:spcBef>
                <a:spcPts val="0"/>
              </a:spcBef>
              <a:spcAft>
                <a:spcPts val="0"/>
              </a:spcAft>
              <a:buClr>
                <a:srgbClr val="000099"/>
              </a:buClr>
              <a:buSzPts val="1820"/>
              <a:buFont typeface="Noto Sans Symbols"/>
              <a:buNone/>
            </a:pPr>
            <a:r>
              <a:rPr lang="en-US" sz="2800" b="0" i="0" u="none" strike="noStrike" cap="none">
                <a:solidFill>
                  <a:srgbClr val="000099"/>
                </a:solidFill>
                <a:latin typeface="Cabin"/>
                <a:ea typeface="Cabin"/>
                <a:cs typeface="Cabin"/>
                <a:sym typeface="Cabin"/>
              </a:rPr>
              <a:t>5.1</a:t>
            </a:r>
            <a:r>
              <a:rPr lang="en-US" sz="2800" b="0" i="0" u="none" strike="noStrike" cap="none">
                <a:solidFill>
                  <a:srgbClr val="CC0000"/>
                </a:solidFill>
                <a:latin typeface="Cabin"/>
                <a:ea typeface="Cabin"/>
                <a:cs typeface="Cabin"/>
                <a:sym typeface="Cabin"/>
              </a:rPr>
              <a:t> </a:t>
            </a:r>
            <a:r>
              <a:rPr lang="en-US" sz="2800" b="0" i="0" u="none" strike="noStrike" cap="none">
                <a:solidFill>
                  <a:schemeClr val="dk1"/>
                </a:solidFill>
                <a:latin typeface="Cabin"/>
                <a:ea typeface="Cabin"/>
                <a:cs typeface="Cabin"/>
                <a:sym typeface="Cabin"/>
              </a:rPr>
              <a:t>introduction, services</a:t>
            </a:r>
            <a:endParaRPr/>
          </a:p>
          <a:p>
            <a:pPr marL="457200" marR="0" lvl="0" indent="-457200" algn="l" rtl="0">
              <a:lnSpc>
                <a:spcPct val="85000"/>
              </a:lnSpc>
              <a:spcBef>
                <a:spcPts val="560"/>
              </a:spcBef>
              <a:spcAft>
                <a:spcPts val="0"/>
              </a:spcAft>
              <a:buClr>
                <a:srgbClr val="000099"/>
              </a:buClr>
              <a:buSzPts val="1820"/>
              <a:buFont typeface="Noto Sans Symbols"/>
              <a:buNone/>
            </a:pPr>
            <a:r>
              <a:rPr lang="en-US" sz="2800" b="0" i="0" u="none" strike="noStrike" cap="none">
                <a:solidFill>
                  <a:srgbClr val="000099"/>
                </a:solidFill>
                <a:latin typeface="Cabin"/>
                <a:ea typeface="Cabin"/>
                <a:cs typeface="Cabin"/>
                <a:sym typeface="Cabin"/>
              </a:rPr>
              <a:t>5.2</a:t>
            </a:r>
            <a:r>
              <a:rPr lang="en-US" sz="2800" b="0" i="0" u="none" strike="noStrike" cap="none">
                <a:solidFill>
                  <a:srgbClr val="CC0000"/>
                </a:solidFill>
                <a:latin typeface="Cabin"/>
                <a:ea typeface="Cabin"/>
                <a:cs typeface="Cabin"/>
                <a:sym typeface="Cabin"/>
              </a:rPr>
              <a:t> </a:t>
            </a:r>
            <a:r>
              <a:rPr lang="en-US" sz="2800" b="0" i="0" u="none" strike="noStrike" cap="none">
                <a:solidFill>
                  <a:schemeClr val="dk1"/>
                </a:solidFill>
                <a:latin typeface="Cabin"/>
                <a:ea typeface="Cabin"/>
                <a:cs typeface="Cabin"/>
                <a:sym typeface="Cabin"/>
              </a:rPr>
              <a:t>error detection, correction </a:t>
            </a:r>
            <a:endParaRPr/>
          </a:p>
          <a:p>
            <a:pPr marL="457200" marR="0" lvl="0" indent="-457200" algn="l" rtl="0">
              <a:lnSpc>
                <a:spcPct val="85000"/>
              </a:lnSpc>
              <a:spcBef>
                <a:spcPts val="560"/>
              </a:spcBef>
              <a:spcAft>
                <a:spcPts val="0"/>
              </a:spcAft>
              <a:buClr>
                <a:srgbClr val="000099"/>
              </a:buClr>
              <a:buSzPts val="1820"/>
              <a:buFont typeface="Noto Sans Symbols"/>
              <a:buNone/>
            </a:pPr>
            <a:r>
              <a:rPr lang="en-US" sz="2800" b="0" i="0" u="none" strike="noStrike" cap="none">
                <a:solidFill>
                  <a:srgbClr val="000099"/>
                </a:solidFill>
                <a:latin typeface="Cabin"/>
                <a:ea typeface="Cabin"/>
                <a:cs typeface="Cabin"/>
                <a:sym typeface="Cabin"/>
              </a:rPr>
              <a:t>5.3</a:t>
            </a:r>
            <a:r>
              <a:rPr lang="en-US" sz="2800" b="0" i="0" u="none" strike="noStrike" cap="none">
                <a:solidFill>
                  <a:srgbClr val="CC0000"/>
                </a:solidFill>
                <a:latin typeface="Cabin"/>
                <a:ea typeface="Cabin"/>
                <a:cs typeface="Cabin"/>
                <a:sym typeface="Cabin"/>
              </a:rPr>
              <a:t> </a:t>
            </a:r>
            <a:r>
              <a:rPr lang="en-US" sz="2800" b="0" i="0" u="none" strike="noStrike" cap="none">
                <a:solidFill>
                  <a:schemeClr val="dk1"/>
                </a:solidFill>
                <a:latin typeface="Cabin"/>
                <a:ea typeface="Cabin"/>
                <a:cs typeface="Cabin"/>
                <a:sym typeface="Cabin"/>
              </a:rPr>
              <a:t>multiple access protocols</a:t>
            </a:r>
            <a:endParaRPr/>
          </a:p>
          <a:p>
            <a:pPr marL="457200" marR="0" lvl="0" indent="-457200" algn="l" rtl="0">
              <a:lnSpc>
                <a:spcPct val="85000"/>
              </a:lnSpc>
              <a:spcBef>
                <a:spcPts val="560"/>
              </a:spcBef>
              <a:spcAft>
                <a:spcPts val="0"/>
              </a:spcAft>
              <a:buClr>
                <a:srgbClr val="000099"/>
              </a:buClr>
              <a:buSzPts val="1820"/>
              <a:buFont typeface="Noto Sans Symbols"/>
              <a:buNone/>
            </a:pPr>
            <a:r>
              <a:rPr lang="en-US" sz="2800" b="0" i="0" u="none" strike="noStrike" cap="none">
                <a:solidFill>
                  <a:srgbClr val="000099"/>
                </a:solidFill>
                <a:latin typeface="Cabin"/>
                <a:ea typeface="Cabin"/>
                <a:cs typeface="Cabin"/>
                <a:sym typeface="Cabin"/>
              </a:rPr>
              <a:t>5.4</a:t>
            </a:r>
            <a:r>
              <a:rPr lang="en-US" sz="2800" b="0" i="0" u="none" strike="noStrike" cap="none">
                <a:solidFill>
                  <a:srgbClr val="CC0000"/>
                </a:solidFill>
                <a:latin typeface="Cabin"/>
                <a:ea typeface="Cabin"/>
                <a:cs typeface="Cabin"/>
                <a:sym typeface="Cabin"/>
              </a:rPr>
              <a:t> </a:t>
            </a:r>
            <a:r>
              <a:rPr lang="en-US" sz="2800" b="0" i="0" u="none" strike="noStrike" cap="none">
                <a:solidFill>
                  <a:srgbClr val="000000"/>
                </a:solidFill>
                <a:latin typeface="Cabin"/>
                <a:ea typeface="Cabin"/>
                <a:cs typeface="Cabin"/>
                <a:sym typeface="Cabin"/>
              </a:rPr>
              <a:t>LANs</a:t>
            </a:r>
            <a:endParaRPr sz="2800" b="0" i="0" u="none" strike="noStrike" cap="none">
              <a:solidFill>
                <a:srgbClr val="000000"/>
              </a:solidFill>
              <a:latin typeface="Cabin"/>
              <a:ea typeface="Cabin"/>
              <a:cs typeface="Cabin"/>
              <a:sym typeface="Cabin"/>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addressing, ARP</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Ethernet</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switches</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VLANS</a:t>
            </a:r>
            <a:endParaRPr sz="2400" b="0" i="0" u="none" strike="noStrike" cap="none">
              <a:solidFill>
                <a:schemeClr val="dk1"/>
              </a:solidFill>
              <a:latin typeface="Cabin"/>
              <a:ea typeface="Cabin"/>
              <a:cs typeface="Cabin"/>
              <a:sym typeface="Cabin"/>
            </a:endParaRPr>
          </a:p>
        </p:txBody>
      </p:sp>
      <p:sp>
        <p:nvSpPr>
          <p:cNvPr id="2701" name="Google Shape;2701;p75"/>
          <p:cNvSpPr txBox="1">
            <a:spLocks noGrp="1"/>
          </p:cNvSpPr>
          <p:nvPr>
            <p:ph type="body" idx="2"/>
          </p:nvPr>
        </p:nvSpPr>
        <p:spPr>
          <a:xfrm>
            <a:off x="4495800" y="1600200"/>
            <a:ext cx="4054475" cy="46482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85000"/>
              </a:lnSpc>
              <a:spcBef>
                <a:spcPts val="0"/>
              </a:spcBef>
              <a:spcAft>
                <a:spcPts val="0"/>
              </a:spcAft>
              <a:buClr>
                <a:srgbClr val="000099"/>
              </a:buClr>
              <a:buSzPts val="1820"/>
              <a:buFont typeface="Noto Sans Symbols"/>
              <a:buNone/>
            </a:pPr>
            <a:r>
              <a:rPr lang="en-US" sz="2800" b="0" i="0" u="none" strike="noStrike" cap="none">
                <a:solidFill>
                  <a:srgbClr val="CC0000"/>
                </a:solidFill>
                <a:latin typeface="Cabin"/>
                <a:ea typeface="Cabin"/>
                <a:cs typeface="Cabin"/>
                <a:sym typeface="Cabin"/>
              </a:rPr>
              <a:t>5.7 a day in the life of a web request</a:t>
            </a:r>
            <a:endParaRPr/>
          </a:p>
          <a:p>
            <a:pPr marL="457200" marR="0" lvl="0" indent="-457200" algn="l" rtl="0">
              <a:lnSpc>
                <a:spcPct val="85000"/>
              </a:lnSpc>
              <a:spcBef>
                <a:spcPts val="520"/>
              </a:spcBef>
              <a:spcAft>
                <a:spcPts val="0"/>
              </a:spcAft>
              <a:buClr>
                <a:srgbClr val="000099"/>
              </a:buClr>
              <a:buSzPts val="1690"/>
              <a:buFont typeface="Noto Sans Symbols"/>
              <a:buNone/>
            </a:pPr>
            <a:endParaRPr sz="2600" b="0" i="0" u="none" strike="noStrike" cap="none">
              <a:solidFill>
                <a:schemeClr val="dk1"/>
              </a:solidFill>
              <a:latin typeface="Cabin"/>
              <a:ea typeface="Cabin"/>
              <a:cs typeface="Cabin"/>
              <a:sym typeface="Cabi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705"/>
        <p:cNvGrpSpPr/>
        <p:nvPr/>
      </p:nvGrpSpPr>
      <p:grpSpPr>
        <a:xfrm>
          <a:off x="0" y="0"/>
          <a:ext cx="0" cy="0"/>
          <a:chOff x="0" y="0"/>
          <a:chExt cx="0" cy="0"/>
        </a:xfrm>
      </p:grpSpPr>
      <p:sp>
        <p:nvSpPr>
          <p:cNvPr id="2706" name="Google Shape;2706;p76"/>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Link Layer</a:t>
            </a:r>
            <a:endParaRPr/>
          </a:p>
        </p:txBody>
      </p:sp>
      <p:sp>
        <p:nvSpPr>
          <p:cNvPr id="2707" name="Google Shape;2707;p76"/>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5-</a:t>
            </a:r>
            <a:fld id="{00000000-1234-1234-1234-123412341234}" type="slidenum">
              <a:rPr lang="en-US" sz="1200" i="0">
                <a:solidFill>
                  <a:srgbClr val="000000"/>
                </a:solidFill>
                <a:latin typeface="Arial"/>
                <a:ea typeface="Arial"/>
                <a:cs typeface="Arial"/>
                <a:sym typeface="Arial"/>
              </a:rPr>
              <a:t>71</a:t>
            </a:fld>
            <a:endParaRPr sz="1200" i="0">
              <a:solidFill>
                <a:srgbClr val="000000"/>
              </a:solidFill>
              <a:latin typeface="Arial"/>
              <a:ea typeface="Arial"/>
              <a:cs typeface="Arial"/>
              <a:sym typeface="Arial"/>
            </a:endParaRPr>
          </a:p>
        </p:txBody>
      </p:sp>
      <p:sp>
        <p:nvSpPr>
          <p:cNvPr id="2708" name="Google Shape;2708;p76"/>
          <p:cNvSpPr txBox="1">
            <a:spLocks noGrp="1"/>
          </p:cNvSpPr>
          <p:nvPr>
            <p:ph type="title"/>
          </p:nvPr>
        </p:nvSpPr>
        <p:spPr>
          <a:xfrm>
            <a:off x="533400" y="228600"/>
            <a:ext cx="8034338"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0" i="1" u="none" strike="noStrike" cap="none">
                <a:solidFill>
                  <a:srgbClr val="C00000"/>
                </a:solidFill>
                <a:latin typeface="Cabin"/>
                <a:ea typeface="Cabin"/>
                <a:cs typeface="Cabin"/>
                <a:sym typeface="Cabin"/>
              </a:rPr>
              <a:t>Synthesis: </a:t>
            </a:r>
            <a:r>
              <a:rPr lang="en-US" sz="3200" b="0" i="0" u="none" strike="noStrike" cap="none">
                <a:solidFill>
                  <a:srgbClr val="000099"/>
                </a:solidFill>
                <a:latin typeface="Cabin"/>
                <a:ea typeface="Cabin"/>
                <a:cs typeface="Cabin"/>
                <a:sym typeface="Cabin"/>
              </a:rPr>
              <a:t>a day in the life of a web request</a:t>
            </a:r>
            <a:endParaRPr/>
          </a:p>
        </p:txBody>
      </p:sp>
      <p:sp>
        <p:nvSpPr>
          <p:cNvPr id="2709" name="Google Shape;2709;p76"/>
          <p:cNvSpPr txBox="1">
            <a:spLocks noGrp="1"/>
          </p:cNvSpPr>
          <p:nvPr>
            <p:ph type="body" idx="1"/>
          </p:nvPr>
        </p:nvSpPr>
        <p:spPr>
          <a:xfrm>
            <a:off x="533400" y="1338263"/>
            <a:ext cx="7772400" cy="4648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1820"/>
              <a:buFont typeface="Noto Sans Symbols"/>
              <a:buChar char="❖"/>
            </a:pPr>
            <a:r>
              <a:rPr lang="en-US" sz="2800" b="0" i="0" u="none" strike="noStrike" cap="none">
                <a:solidFill>
                  <a:schemeClr val="dk1"/>
                </a:solidFill>
                <a:latin typeface="Cabin"/>
                <a:ea typeface="Cabin"/>
                <a:cs typeface="Cabin"/>
                <a:sym typeface="Cabin"/>
              </a:rPr>
              <a:t>journey down protocol stack complete!</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application, transport, network, link</a:t>
            </a:r>
            <a:endParaRPr/>
          </a:p>
          <a:p>
            <a:pPr marL="342900" marR="0" lvl="0" indent="-342900" algn="l" rtl="0">
              <a:lnSpc>
                <a:spcPct val="85000"/>
              </a:lnSpc>
              <a:spcBef>
                <a:spcPts val="560"/>
              </a:spcBef>
              <a:spcAft>
                <a:spcPts val="0"/>
              </a:spcAft>
              <a:buClr>
                <a:srgbClr val="000099"/>
              </a:buClr>
              <a:buSzPts val="1820"/>
              <a:buFont typeface="Noto Sans Symbols"/>
              <a:buChar char="❖"/>
            </a:pPr>
            <a:r>
              <a:rPr lang="en-US" sz="2800" b="0" i="0" u="none" strike="noStrike" cap="none">
                <a:solidFill>
                  <a:schemeClr val="dk1"/>
                </a:solidFill>
                <a:latin typeface="Cabin"/>
                <a:ea typeface="Cabin"/>
                <a:cs typeface="Cabin"/>
                <a:sym typeface="Cabin"/>
              </a:rPr>
              <a:t>putting-it-all-together: synthesis!</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1" u="none" strike="noStrike" cap="none">
                <a:solidFill>
                  <a:srgbClr val="C00000"/>
                </a:solidFill>
                <a:latin typeface="Cabin"/>
                <a:ea typeface="Cabin"/>
                <a:cs typeface="Cabin"/>
                <a:sym typeface="Cabin"/>
              </a:rPr>
              <a:t>goal:</a:t>
            </a:r>
            <a:r>
              <a:rPr lang="en-US" sz="2400" b="0" i="0" u="none" strike="noStrike" cap="none">
                <a:solidFill>
                  <a:srgbClr val="C00000"/>
                </a:solidFill>
                <a:latin typeface="Cabin"/>
                <a:ea typeface="Cabin"/>
                <a:cs typeface="Cabin"/>
                <a:sym typeface="Cabin"/>
              </a:rPr>
              <a:t> </a:t>
            </a:r>
            <a:r>
              <a:rPr lang="en-US" sz="2400" b="0" i="0" u="none" strike="noStrike" cap="none">
                <a:solidFill>
                  <a:schemeClr val="dk1"/>
                </a:solidFill>
                <a:latin typeface="Cabin"/>
                <a:ea typeface="Cabin"/>
                <a:cs typeface="Cabin"/>
                <a:sym typeface="Cabin"/>
              </a:rPr>
              <a:t>identify, review, understand protocols (at all layers) involved in seemingly simple scenario: requesting www page</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1" u="none" strike="noStrike" cap="none">
                <a:solidFill>
                  <a:srgbClr val="C00000"/>
                </a:solidFill>
                <a:latin typeface="Cabin"/>
                <a:ea typeface="Cabin"/>
                <a:cs typeface="Cabin"/>
                <a:sym typeface="Cabin"/>
              </a:rPr>
              <a:t>scenario:</a:t>
            </a:r>
            <a:r>
              <a:rPr lang="en-US" sz="2400" b="0" i="0" u="none" strike="noStrike" cap="none">
                <a:solidFill>
                  <a:srgbClr val="C00000"/>
                </a:solidFill>
                <a:latin typeface="Cabin"/>
                <a:ea typeface="Cabin"/>
                <a:cs typeface="Cabin"/>
                <a:sym typeface="Cabin"/>
              </a:rPr>
              <a:t> </a:t>
            </a:r>
            <a:r>
              <a:rPr lang="en-US" sz="2400" b="0" i="0" u="none" strike="noStrike" cap="none">
                <a:solidFill>
                  <a:schemeClr val="dk1"/>
                </a:solidFill>
                <a:latin typeface="Cabin"/>
                <a:ea typeface="Cabin"/>
                <a:cs typeface="Cabin"/>
                <a:sym typeface="Cabin"/>
              </a:rPr>
              <a:t>student attaches laptop to campus network, requests/receives www.google.com </a:t>
            </a:r>
            <a:endParaRPr/>
          </a:p>
          <a:p>
            <a:pPr marL="342900" marR="0" lvl="0" indent="-227330" algn="l" rtl="0">
              <a:lnSpc>
                <a:spcPct val="85000"/>
              </a:lnSpc>
              <a:spcBef>
                <a:spcPts val="560"/>
              </a:spcBef>
              <a:spcAft>
                <a:spcPts val="0"/>
              </a:spcAft>
              <a:buClr>
                <a:srgbClr val="000099"/>
              </a:buClr>
              <a:buSzPts val="1820"/>
              <a:buFont typeface="Noto Sans Symbols"/>
              <a:buNone/>
            </a:pPr>
            <a:endParaRPr sz="2800" b="0" i="0" u="none" strike="noStrike" cap="none">
              <a:solidFill>
                <a:schemeClr val="dk1"/>
              </a:solidFill>
              <a:latin typeface="Cabin"/>
              <a:ea typeface="Cabin"/>
              <a:cs typeface="Cabin"/>
              <a:sym typeface="Cabin"/>
            </a:endParaRPr>
          </a:p>
          <a:p>
            <a:pPr marL="342900" marR="0" lvl="0" indent="-227330" algn="l" rtl="0">
              <a:lnSpc>
                <a:spcPct val="85000"/>
              </a:lnSpc>
              <a:spcBef>
                <a:spcPts val="560"/>
              </a:spcBef>
              <a:spcAft>
                <a:spcPts val="0"/>
              </a:spcAft>
              <a:buClr>
                <a:srgbClr val="000099"/>
              </a:buClr>
              <a:buSzPts val="1820"/>
              <a:buFont typeface="Noto Sans Symbols"/>
              <a:buNone/>
            </a:pPr>
            <a:endParaRPr sz="2800" b="0" i="0" u="none" strike="noStrike" cap="none">
              <a:solidFill>
                <a:schemeClr val="dk1"/>
              </a:solidFill>
              <a:latin typeface="Cabin"/>
              <a:ea typeface="Cabin"/>
              <a:cs typeface="Cabin"/>
              <a:sym typeface="Cabin"/>
            </a:endParaRPr>
          </a:p>
        </p:txBody>
      </p:sp>
      <p:pic>
        <p:nvPicPr>
          <p:cNvPr id="2710" name="Google Shape;2710;p76" descr="underline_base"/>
          <p:cNvPicPr preferRelativeResize="0"/>
          <p:nvPr/>
        </p:nvPicPr>
        <p:blipFill rotWithShape="1">
          <a:blip r:embed="rId3">
            <a:alphaModFix/>
          </a:blip>
          <a:srcRect/>
          <a:stretch/>
        </p:blipFill>
        <p:spPr>
          <a:xfrm>
            <a:off x="587375" y="971550"/>
            <a:ext cx="7313613" cy="173038"/>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714"/>
        <p:cNvGrpSpPr/>
        <p:nvPr/>
      </p:nvGrpSpPr>
      <p:grpSpPr>
        <a:xfrm>
          <a:off x="0" y="0"/>
          <a:ext cx="0" cy="0"/>
          <a:chOff x="0" y="0"/>
          <a:chExt cx="0" cy="0"/>
        </a:xfrm>
      </p:grpSpPr>
      <p:sp>
        <p:nvSpPr>
          <p:cNvPr id="2715" name="Google Shape;2715;p77"/>
          <p:cNvSpPr txBox="1">
            <a:spLocks noGrp="1"/>
          </p:cNvSpPr>
          <p:nvPr>
            <p:ph type="ftr" idx="11"/>
          </p:nvPr>
        </p:nvSpPr>
        <p:spPr>
          <a:xfrm>
            <a:off x="5572125" y="6486525"/>
            <a:ext cx="2895600" cy="27146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Link Layer</a:t>
            </a:r>
            <a:endParaRPr/>
          </a:p>
        </p:txBody>
      </p:sp>
      <p:sp>
        <p:nvSpPr>
          <p:cNvPr id="2716" name="Google Shape;2716;p77"/>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5-</a:t>
            </a:r>
            <a:fld id="{00000000-1234-1234-1234-123412341234}" type="slidenum">
              <a:rPr lang="en-US" sz="1200" i="0">
                <a:solidFill>
                  <a:srgbClr val="000000"/>
                </a:solidFill>
                <a:latin typeface="Arial"/>
                <a:ea typeface="Arial"/>
                <a:cs typeface="Arial"/>
                <a:sym typeface="Arial"/>
              </a:rPr>
              <a:t>72</a:t>
            </a:fld>
            <a:endParaRPr sz="1200" i="0">
              <a:solidFill>
                <a:srgbClr val="000000"/>
              </a:solidFill>
              <a:latin typeface="Arial"/>
              <a:ea typeface="Arial"/>
              <a:cs typeface="Arial"/>
              <a:sym typeface="Arial"/>
            </a:endParaRPr>
          </a:p>
        </p:txBody>
      </p:sp>
      <p:sp>
        <p:nvSpPr>
          <p:cNvPr id="2717" name="Google Shape;2717;p77"/>
          <p:cNvSpPr/>
          <p:nvPr/>
        </p:nvSpPr>
        <p:spPr>
          <a:xfrm>
            <a:off x="4751388" y="706438"/>
            <a:ext cx="3894137" cy="3192462"/>
          </a:xfrm>
          <a:custGeom>
            <a:avLst/>
            <a:gdLst/>
            <a:ahLst/>
            <a:cxnLst/>
            <a:rect l="l" t="t" r="r" b="b"/>
            <a:pathLst>
              <a:path w="2453" h="2011" extrusionOk="0">
                <a:moveTo>
                  <a:pt x="84" y="632"/>
                </a:moveTo>
                <a:cubicBezTo>
                  <a:pt x="51" y="704"/>
                  <a:pt x="28" y="747"/>
                  <a:pt x="16" y="809"/>
                </a:cubicBezTo>
                <a:cubicBezTo>
                  <a:pt x="4" y="871"/>
                  <a:pt x="0" y="949"/>
                  <a:pt x="9" y="1005"/>
                </a:cubicBezTo>
                <a:cubicBezTo>
                  <a:pt x="18" y="1061"/>
                  <a:pt x="44" y="1087"/>
                  <a:pt x="70" y="1147"/>
                </a:cubicBezTo>
                <a:cubicBezTo>
                  <a:pt x="96" y="1207"/>
                  <a:pt x="130" y="1314"/>
                  <a:pt x="165" y="1364"/>
                </a:cubicBezTo>
                <a:cubicBezTo>
                  <a:pt x="200" y="1414"/>
                  <a:pt x="216" y="1402"/>
                  <a:pt x="280" y="1446"/>
                </a:cubicBezTo>
                <a:cubicBezTo>
                  <a:pt x="344" y="1490"/>
                  <a:pt x="404" y="1587"/>
                  <a:pt x="549" y="1627"/>
                </a:cubicBezTo>
                <a:cubicBezTo>
                  <a:pt x="694" y="1667"/>
                  <a:pt x="987" y="1631"/>
                  <a:pt x="1152" y="1687"/>
                </a:cubicBezTo>
                <a:cubicBezTo>
                  <a:pt x="1317" y="1743"/>
                  <a:pt x="1455" y="1919"/>
                  <a:pt x="1542" y="1965"/>
                </a:cubicBezTo>
                <a:cubicBezTo>
                  <a:pt x="1629" y="2011"/>
                  <a:pt x="1610" y="1968"/>
                  <a:pt x="1675" y="1965"/>
                </a:cubicBezTo>
                <a:cubicBezTo>
                  <a:pt x="1740" y="1962"/>
                  <a:pt x="1816" y="1974"/>
                  <a:pt x="1933" y="1945"/>
                </a:cubicBezTo>
                <a:cubicBezTo>
                  <a:pt x="2050" y="1916"/>
                  <a:pt x="2299" y="1866"/>
                  <a:pt x="2376" y="1793"/>
                </a:cubicBezTo>
                <a:cubicBezTo>
                  <a:pt x="2453" y="1720"/>
                  <a:pt x="2410" y="1591"/>
                  <a:pt x="2396" y="1508"/>
                </a:cubicBezTo>
                <a:cubicBezTo>
                  <a:pt x="2382" y="1425"/>
                  <a:pt x="2301" y="1408"/>
                  <a:pt x="2293" y="1297"/>
                </a:cubicBezTo>
                <a:cubicBezTo>
                  <a:pt x="2285" y="1186"/>
                  <a:pt x="2339" y="950"/>
                  <a:pt x="2347" y="843"/>
                </a:cubicBezTo>
                <a:cubicBezTo>
                  <a:pt x="2355" y="736"/>
                  <a:pt x="2368" y="717"/>
                  <a:pt x="2340" y="653"/>
                </a:cubicBezTo>
                <a:cubicBezTo>
                  <a:pt x="2312" y="589"/>
                  <a:pt x="2247" y="537"/>
                  <a:pt x="2177" y="456"/>
                </a:cubicBezTo>
                <a:cubicBezTo>
                  <a:pt x="2107" y="375"/>
                  <a:pt x="2016" y="235"/>
                  <a:pt x="1920" y="165"/>
                </a:cubicBezTo>
                <a:cubicBezTo>
                  <a:pt x="1824" y="95"/>
                  <a:pt x="1716" y="61"/>
                  <a:pt x="1601" y="36"/>
                </a:cubicBezTo>
                <a:cubicBezTo>
                  <a:pt x="1486" y="11"/>
                  <a:pt x="1343" y="0"/>
                  <a:pt x="1229" y="16"/>
                </a:cubicBezTo>
                <a:cubicBezTo>
                  <a:pt x="1115" y="32"/>
                  <a:pt x="1042" y="90"/>
                  <a:pt x="917" y="131"/>
                </a:cubicBezTo>
                <a:cubicBezTo>
                  <a:pt x="792" y="172"/>
                  <a:pt x="595" y="219"/>
                  <a:pt x="477" y="260"/>
                </a:cubicBezTo>
                <a:cubicBezTo>
                  <a:pt x="359" y="301"/>
                  <a:pt x="280" y="311"/>
                  <a:pt x="212" y="375"/>
                </a:cubicBezTo>
                <a:cubicBezTo>
                  <a:pt x="144" y="439"/>
                  <a:pt x="117" y="560"/>
                  <a:pt x="84" y="632"/>
                </a:cubicBezTo>
                <a:close/>
              </a:path>
            </a:pathLst>
          </a:custGeom>
          <a:solidFill>
            <a:srgbClr val="00CC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718" name="Google Shape;2718;p77"/>
          <p:cNvSpPr txBox="1">
            <a:spLocks noGrp="1"/>
          </p:cNvSpPr>
          <p:nvPr>
            <p:ph type="title"/>
          </p:nvPr>
        </p:nvSpPr>
        <p:spPr>
          <a:xfrm>
            <a:off x="533400" y="96838"/>
            <a:ext cx="8034338" cy="97313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0" i="0" u="none" strike="noStrike" cap="none">
                <a:solidFill>
                  <a:srgbClr val="000099"/>
                </a:solidFill>
                <a:latin typeface="Cabin"/>
                <a:ea typeface="Cabin"/>
                <a:cs typeface="Cabin"/>
                <a:sym typeface="Cabin"/>
              </a:rPr>
              <a:t>A day in the life: scenario</a:t>
            </a:r>
            <a:endParaRPr/>
          </a:p>
        </p:txBody>
      </p:sp>
      <p:sp>
        <p:nvSpPr>
          <p:cNvPr id="2719" name="Google Shape;2719;p77"/>
          <p:cNvSpPr/>
          <p:nvPr/>
        </p:nvSpPr>
        <p:spPr>
          <a:xfrm>
            <a:off x="611188" y="1273175"/>
            <a:ext cx="3554412" cy="2754313"/>
          </a:xfrm>
          <a:custGeom>
            <a:avLst/>
            <a:gdLst/>
            <a:ahLst/>
            <a:cxnLst/>
            <a:rect l="l" t="t" r="r" b="b"/>
            <a:pathLst>
              <a:path w="2406" h="958" extrusionOk="0">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2720" name="Google Shape;2720;p77"/>
          <p:cNvGrpSpPr/>
          <p:nvPr/>
        </p:nvGrpSpPr>
        <p:grpSpPr>
          <a:xfrm>
            <a:off x="5383213" y="2679700"/>
            <a:ext cx="757237" cy="379413"/>
            <a:chOff x="2466" y="2026"/>
            <a:chExt cx="477" cy="282"/>
          </a:xfrm>
        </p:grpSpPr>
        <p:sp>
          <p:nvSpPr>
            <p:cNvPr id="2721" name="Google Shape;2721;p77"/>
            <p:cNvSpPr/>
            <p:nvPr/>
          </p:nvSpPr>
          <p:spPr>
            <a:xfrm>
              <a:off x="2466" y="2168"/>
              <a:ext cx="476" cy="140"/>
            </a:xfrm>
            <a:prstGeom prst="ellipse">
              <a:avLst/>
            </a:prstGeom>
            <a:solidFill>
              <a:srgbClr val="DDDDDD"/>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cxnSp>
          <p:nvCxnSpPr>
            <p:cNvPr id="2722" name="Google Shape;2722;p77"/>
            <p:cNvCxnSpPr/>
            <p:nvPr/>
          </p:nvCxnSpPr>
          <p:spPr>
            <a:xfrm>
              <a:off x="2470" y="2125"/>
              <a:ext cx="1" cy="85"/>
            </a:xfrm>
            <a:prstGeom prst="straightConnector1">
              <a:avLst/>
            </a:prstGeom>
            <a:noFill/>
            <a:ln w="12700" cap="flat" cmpd="sng">
              <a:solidFill>
                <a:srgbClr val="000000"/>
              </a:solidFill>
              <a:prstDash val="solid"/>
              <a:round/>
              <a:headEnd type="none" w="med" len="med"/>
              <a:tailEnd type="none" w="med" len="med"/>
            </a:ln>
          </p:spPr>
        </p:cxnSp>
        <p:sp>
          <p:nvSpPr>
            <p:cNvPr id="2723" name="Google Shape;2723;p77"/>
            <p:cNvSpPr/>
            <p:nvPr/>
          </p:nvSpPr>
          <p:spPr>
            <a:xfrm>
              <a:off x="2470" y="2125"/>
              <a:ext cx="472" cy="111"/>
            </a:xfrm>
            <a:prstGeom prst="rect">
              <a:avLst/>
            </a:prstGeom>
            <a:solidFill>
              <a:srgbClr val="DDDDD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sp>
          <p:nvSpPr>
            <p:cNvPr id="2724" name="Google Shape;2724;p77"/>
            <p:cNvSpPr/>
            <p:nvPr/>
          </p:nvSpPr>
          <p:spPr>
            <a:xfrm>
              <a:off x="2466" y="2026"/>
              <a:ext cx="476" cy="160"/>
            </a:xfrm>
            <a:prstGeom prst="ellipse">
              <a:avLst/>
            </a:prstGeom>
            <a:solidFill>
              <a:srgbClr val="DDDDDD"/>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grpSp>
          <p:nvGrpSpPr>
            <p:cNvPr id="2725" name="Google Shape;2725;p77"/>
            <p:cNvGrpSpPr/>
            <p:nvPr/>
          </p:nvGrpSpPr>
          <p:grpSpPr>
            <a:xfrm>
              <a:off x="2581" y="2061"/>
              <a:ext cx="236" cy="94"/>
              <a:chOff x="2848" y="848"/>
              <a:chExt cx="140" cy="98"/>
            </a:xfrm>
          </p:grpSpPr>
          <p:cxnSp>
            <p:nvCxnSpPr>
              <p:cNvPr id="2726" name="Google Shape;2726;p77"/>
              <p:cNvCxnSpPr/>
              <p:nvPr/>
            </p:nvCxnSpPr>
            <p:spPr>
              <a:xfrm rot="10800000" flipH="1">
                <a:off x="2848" y="848"/>
                <a:ext cx="50" cy="2"/>
              </a:xfrm>
              <a:prstGeom prst="straightConnector1">
                <a:avLst/>
              </a:prstGeom>
              <a:noFill/>
              <a:ln w="28575" cap="flat" cmpd="sng">
                <a:solidFill>
                  <a:srgbClr val="000000"/>
                </a:solidFill>
                <a:prstDash val="solid"/>
                <a:round/>
                <a:headEnd type="none" w="med" len="med"/>
                <a:tailEnd type="none" w="med" len="med"/>
              </a:ln>
            </p:spPr>
          </p:cxnSp>
          <p:cxnSp>
            <p:nvCxnSpPr>
              <p:cNvPr id="2727" name="Google Shape;2727;p77"/>
              <p:cNvCxnSpPr/>
              <p:nvPr/>
            </p:nvCxnSpPr>
            <p:spPr>
              <a:xfrm>
                <a:off x="2944" y="946"/>
                <a:ext cx="44" cy="0"/>
              </a:xfrm>
              <a:prstGeom prst="straightConnector1">
                <a:avLst/>
              </a:prstGeom>
              <a:noFill/>
              <a:ln w="28575" cap="flat" cmpd="sng">
                <a:solidFill>
                  <a:srgbClr val="000000"/>
                </a:solidFill>
                <a:prstDash val="solid"/>
                <a:round/>
                <a:headEnd type="none" w="med" len="med"/>
                <a:tailEnd type="none" w="med" len="med"/>
              </a:ln>
            </p:spPr>
          </p:cxnSp>
          <p:cxnSp>
            <p:nvCxnSpPr>
              <p:cNvPr id="2728" name="Google Shape;2728;p77"/>
              <p:cNvCxnSpPr/>
              <p:nvPr/>
            </p:nvCxnSpPr>
            <p:spPr>
              <a:xfrm>
                <a:off x="2894" y="850"/>
                <a:ext cx="52" cy="96"/>
              </a:xfrm>
              <a:prstGeom prst="straightConnector1">
                <a:avLst/>
              </a:prstGeom>
              <a:noFill/>
              <a:ln w="28575" cap="flat" cmpd="sng">
                <a:solidFill>
                  <a:srgbClr val="000000"/>
                </a:solidFill>
                <a:prstDash val="solid"/>
                <a:round/>
                <a:headEnd type="none" w="med" len="med"/>
                <a:tailEnd type="none" w="med" len="med"/>
              </a:ln>
            </p:spPr>
          </p:cxnSp>
        </p:grpSp>
        <p:grpSp>
          <p:nvGrpSpPr>
            <p:cNvPr id="2729" name="Google Shape;2729;p77"/>
            <p:cNvGrpSpPr/>
            <p:nvPr/>
          </p:nvGrpSpPr>
          <p:grpSpPr>
            <a:xfrm rot="10800000" flipH="1">
              <a:off x="2581" y="2060"/>
              <a:ext cx="236" cy="94"/>
              <a:chOff x="2848" y="848"/>
              <a:chExt cx="140" cy="98"/>
            </a:xfrm>
          </p:grpSpPr>
          <p:cxnSp>
            <p:nvCxnSpPr>
              <p:cNvPr id="2730" name="Google Shape;2730;p77"/>
              <p:cNvCxnSpPr/>
              <p:nvPr/>
            </p:nvCxnSpPr>
            <p:spPr>
              <a:xfrm rot="10800000" flipH="1">
                <a:off x="2848" y="848"/>
                <a:ext cx="50" cy="2"/>
              </a:xfrm>
              <a:prstGeom prst="straightConnector1">
                <a:avLst/>
              </a:prstGeom>
              <a:noFill/>
              <a:ln w="28575" cap="flat" cmpd="sng">
                <a:solidFill>
                  <a:srgbClr val="000000"/>
                </a:solidFill>
                <a:prstDash val="solid"/>
                <a:round/>
                <a:headEnd type="none" w="med" len="med"/>
                <a:tailEnd type="none" w="med" len="med"/>
              </a:ln>
            </p:spPr>
          </p:cxnSp>
          <p:cxnSp>
            <p:nvCxnSpPr>
              <p:cNvPr id="2731" name="Google Shape;2731;p77"/>
              <p:cNvCxnSpPr/>
              <p:nvPr/>
            </p:nvCxnSpPr>
            <p:spPr>
              <a:xfrm>
                <a:off x="2944" y="946"/>
                <a:ext cx="44" cy="0"/>
              </a:xfrm>
              <a:prstGeom prst="straightConnector1">
                <a:avLst/>
              </a:prstGeom>
              <a:noFill/>
              <a:ln w="28575" cap="flat" cmpd="sng">
                <a:solidFill>
                  <a:srgbClr val="000000"/>
                </a:solidFill>
                <a:prstDash val="solid"/>
                <a:round/>
                <a:headEnd type="none" w="med" len="med"/>
                <a:tailEnd type="none" w="med" len="med"/>
              </a:ln>
            </p:spPr>
          </p:cxnSp>
          <p:cxnSp>
            <p:nvCxnSpPr>
              <p:cNvPr id="2732" name="Google Shape;2732;p77"/>
              <p:cNvCxnSpPr/>
              <p:nvPr/>
            </p:nvCxnSpPr>
            <p:spPr>
              <a:xfrm>
                <a:off x="2894" y="850"/>
                <a:ext cx="52" cy="96"/>
              </a:xfrm>
              <a:prstGeom prst="straightConnector1">
                <a:avLst/>
              </a:prstGeom>
              <a:noFill/>
              <a:ln w="28575" cap="flat" cmpd="sng">
                <a:solidFill>
                  <a:srgbClr val="000000"/>
                </a:solidFill>
                <a:prstDash val="solid"/>
                <a:round/>
                <a:headEnd type="none" w="med" len="med"/>
                <a:tailEnd type="none" w="med" len="med"/>
              </a:ln>
            </p:spPr>
          </p:cxnSp>
        </p:grpSp>
        <p:cxnSp>
          <p:nvCxnSpPr>
            <p:cNvPr id="2733" name="Google Shape;2733;p77"/>
            <p:cNvCxnSpPr/>
            <p:nvPr/>
          </p:nvCxnSpPr>
          <p:spPr>
            <a:xfrm flipH="1">
              <a:off x="2942" y="2109"/>
              <a:ext cx="1" cy="127"/>
            </a:xfrm>
            <a:prstGeom prst="straightConnector1">
              <a:avLst/>
            </a:prstGeom>
            <a:noFill/>
            <a:ln w="12700" cap="flat" cmpd="sng">
              <a:solidFill>
                <a:srgbClr val="000000"/>
              </a:solidFill>
              <a:prstDash val="solid"/>
              <a:round/>
              <a:headEnd type="none" w="med" len="med"/>
              <a:tailEnd type="none" w="med" len="med"/>
            </a:ln>
          </p:spPr>
        </p:cxnSp>
        <p:cxnSp>
          <p:nvCxnSpPr>
            <p:cNvPr id="2734" name="Google Shape;2734;p77"/>
            <p:cNvCxnSpPr/>
            <p:nvPr/>
          </p:nvCxnSpPr>
          <p:spPr>
            <a:xfrm flipH="1">
              <a:off x="2466" y="2117"/>
              <a:ext cx="1" cy="127"/>
            </a:xfrm>
            <a:prstGeom prst="straightConnector1">
              <a:avLst/>
            </a:prstGeom>
            <a:noFill/>
            <a:ln w="12700" cap="flat" cmpd="sng">
              <a:solidFill>
                <a:srgbClr val="000000"/>
              </a:solidFill>
              <a:prstDash val="solid"/>
              <a:round/>
              <a:headEnd type="none" w="med" len="med"/>
              <a:tailEnd type="none" w="med" len="med"/>
            </a:ln>
          </p:spPr>
        </p:cxnSp>
      </p:grpSp>
      <p:grpSp>
        <p:nvGrpSpPr>
          <p:cNvPr id="2735" name="Google Shape;2735;p77"/>
          <p:cNvGrpSpPr/>
          <p:nvPr/>
        </p:nvGrpSpPr>
        <p:grpSpPr>
          <a:xfrm>
            <a:off x="6748463" y="2425700"/>
            <a:ext cx="757237" cy="379413"/>
            <a:chOff x="2466" y="2026"/>
            <a:chExt cx="477" cy="282"/>
          </a:xfrm>
        </p:grpSpPr>
        <p:sp>
          <p:nvSpPr>
            <p:cNvPr id="2736" name="Google Shape;2736;p77"/>
            <p:cNvSpPr/>
            <p:nvPr/>
          </p:nvSpPr>
          <p:spPr>
            <a:xfrm>
              <a:off x="2466" y="2168"/>
              <a:ext cx="476" cy="140"/>
            </a:xfrm>
            <a:prstGeom prst="ellipse">
              <a:avLst/>
            </a:prstGeom>
            <a:solidFill>
              <a:srgbClr val="DDDDDD"/>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cxnSp>
          <p:nvCxnSpPr>
            <p:cNvPr id="2737" name="Google Shape;2737;p77"/>
            <p:cNvCxnSpPr/>
            <p:nvPr/>
          </p:nvCxnSpPr>
          <p:spPr>
            <a:xfrm>
              <a:off x="2470" y="2125"/>
              <a:ext cx="1" cy="85"/>
            </a:xfrm>
            <a:prstGeom prst="straightConnector1">
              <a:avLst/>
            </a:prstGeom>
            <a:noFill/>
            <a:ln w="12700" cap="flat" cmpd="sng">
              <a:solidFill>
                <a:srgbClr val="000000"/>
              </a:solidFill>
              <a:prstDash val="solid"/>
              <a:round/>
              <a:headEnd type="none" w="med" len="med"/>
              <a:tailEnd type="none" w="med" len="med"/>
            </a:ln>
          </p:spPr>
        </p:cxnSp>
        <p:sp>
          <p:nvSpPr>
            <p:cNvPr id="2738" name="Google Shape;2738;p77"/>
            <p:cNvSpPr/>
            <p:nvPr/>
          </p:nvSpPr>
          <p:spPr>
            <a:xfrm>
              <a:off x="2470" y="2125"/>
              <a:ext cx="472" cy="111"/>
            </a:xfrm>
            <a:prstGeom prst="rect">
              <a:avLst/>
            </a:prstGeom>
            <a:solidFill>
              <a:srgbClr val="DDDDD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sp>
          <p:nvSpPr>
            <p:cNvPr id="2739" name="Google Shape;2739;p77"/>
            <p:cNvSpPr/>
            <p:nvPr/>
          </p:nvSpPr>
          <p:spPr>
            <a:xfrm>
              <a:off x="2466" y="2026"/>
              <a:ext cx="476" cy="160"/>
            </a:xfrm>
            <a:prstGeom prst="ellipse">
              <a:avLst/>
            </a:prstGeom>
            <a:solidFill>
              <a:srgbClr val="DDDDDD"/>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grpSp>
          <p:nvGrpSpPr>
            <p:cNvPr id="2740" name="Google Shape;2740;p77"/>
            <p:cNvGrpSpPr/>
            <p:nvPr/>
          </p:nvGrpSpPr>
          <p:grpSpPr>
            <a:xfrm>
              <a:off x="2581" y="2061"/>
              <a:ext cx="236" cy="94"/>
              <a:chOff x="2848" y="848"/>
              <a:chExt cx="140" cy="98"/>
            </a:xfrm>
          </p:grpSpPr>
          <p:cxnSp>
            <p:nvCxnSpPr>
              <p:cNvPr id="2741" name="Google Shape;2741;p77"/>
              <p:cNvCxnSpPr/>
              <p:nvPr/>
            </p:nvCxnSpPr>
            <p:spPr>
              <a:xfrm rot="10800000" flipH="1">
                <a:off x="2848" y="848"/>
                <a:ext cx="50" cy="2"/>
              </a:xfrm>
              <a:prstGeom prst="straightConnector1">
                <a:avLst/>
              </a:prstGeom>
              <a:noFill/>
              <a:ln w="28575" cap="flat" cmpd="sng">
                <a:solidFill>
                  <a:srgbClr val="000000"/>
                </a:solidFill>
                <a:prstDash val="solid"/>
                <a:round/>
                <a:headEnd type="none" w="med" len="med"/>
                <a:tailEnd type="none" w="med" len="med"/>
              </a:ln>
            </p:spPr>
          </p:cxnSp>
          <p:cxnSp>
            <p:nvCxnSpPr>
              <p:cNvPr id="2742" name="Google Shape;2742;p77"/>
              <p:cNvCxnSpPr/>
              <p:nvPr/>
            </p:nvCxnSpPr>
            <p:spPr>
              <a:xfrm>
                <a:off x="2944" y="946"/>
                <a:ext cx="44" cy="0"/>
              </a:xfrm>
              <a:prstGeom prst="straightConnector1">
                <a:avLst/>
              </a:prstGeom>
              <a:noFill/>
              <a:ln w="28575" cap="flat" cmpd="sng">
                <a:solidFill>
                  <a:srgbClr val="000000"/>
                </a:solidFill>
                <a:prstDash val="solid"/>
                <a:round/>
                <a:headEnd type="none" w="med" len="med"/>
                <a:tailEnd type="none" w="med" len="med"/>
              </a:ln>
            </p:spPr>
          </p:cxnSp>
          <p:cxnSp>
            <p:nvCxnSpPr>
              <p:cNvPr id="2743" name="Google Shape;2743;p77"/>
              <p:cNvCxnSpPr/>
              <p:nvPr/>
            </p:nvCxnSpPr>
            <p:spPr>
              <a:xfrm>
                <a:off x="2894" y="850"/>
                <a:ext cx="52" cy="96"/>
              </a:xfrm>
              <a:prstGeom prst="straightConnector1">
                <a:avLst/>
              </a:prstGeom>
              <a:noFill/>
              <a:ln w="28575" cap="flat" cmpd="sng">
                <a:solidFill>
                  <a:srgbClr val="000000"/>
                </a:solidFill>
                <a:prstDash val="solid"/>
                <a:round/>
                <a:headEnd type="none" w="med" len="med"/>
                <a:tailEnd type="none" w="med" len="med"/>
              </a:ln>
            </p:spPr>
          </p:cxnSp>
        </p:grpSp>
        <p:grpSp>
          <p:nvGrpSpPr>
            <p:cNvPr id="2744" name="Google Shape;2744;p77"/>
            <p:cNvGrpSpPr/>
            <p:nvPr/>
          </p:nvGrpSpPr>
          <p:grpSpPr>
            <a:xfrm rot="10800000" flipH="1">
              <a:off x="2581" y="2060"/>
              <a:ext cx="236" cy="94"/>
              <a:chOff x="2848" y="848"/>
              <a:chExt cx="140" cy="98"/>
            </a:xfrm>
          </p:grpSpPr>
          <p:cxnSp>
            <p:nvCxnSpPr>
              <p:cNvPr id="2745" name="Google Shape;2745;p77"/>
              <p:cNvCxnSpPr/>
              <p:nvPr/>
            </p:nvCxnSpPr>
            <p:spPr>
              <a:xfrm rot="10800000" flipH="1">
                <a:off x="2848" y="848"/>
                <a:ext cx="50" cy="2"/>
              </a:xfrm>
              <a:prstGeom prst="straightConnector1">
                <a:avLst/>
              </a:prstGeom>
              <a:noFill/>
              <a:ln w="28575" cap="flat" cmpd="sng">
                <a:solidFill>
                  <a:srgbClr val="000000"/>
                </a:solidFill>
                <a:prstDash val="solid"/>
                <a:round/>
                <a:headEnd type="none" w="med" len="med"/>
                <a:tailEnd type="none" w="med" len="med"/>
              </a:ln>
            </p:spPr>
          </p:cxnSp>
          <p:cxnSp>
            <p:nvCxnSpPr>
              <p:cNvPr id="2746" name="Google Shape;2746;p77"/>
              <p:cNvCxnSpPr/>
              <p:nvPr/>
            </p:nvCxnSpPr>
            <p:spPr>
              <a:xfrm>
                <a:off x="2944" y="946"/>
                <a:ext cx="44" cy="0"/>
              </a:xfrm>
              <a:prstGeom prst="straightConnector1">
                <a:avLst/>
              </a:prstGeom>
              <a:noFill/>
              <a:ln w="28575" cap="flat" cmpd="sng">
                <a:solidFill>
                  <a:srgbClr val="000000"/>
                </a:solidFill>
                <a:prstDash val="solid"/>
                <a:round/>
                <a:headEnd type="none" w="med" len="med"/>
                <a:tailEnd type="none" w="med" len="med"/>
              </a:ln>
            </p:spPr>
          </p:cxnSp>
          <p:cxnSp>
            <p:nvCxnSpPr>
              <p:cNvPr id="2747" name="Google Shape;2747;p77"/>
              <p:cNvCxnSpPr/>
              <p:nvPr/>
            </p:nvCxnSpPr>
            <p:spPr>
              <a:xfrm>
                <a:off x="2894" y="850"/>
                <a:ext cx="52" cy="96"/>
              </a:xfrm>
              <a:prstGeom prst="straightConnector1">
                <a:avLst/>
              </a:prstGeom>
              <a:noFill/>
              <a:ln w="28575" cap="flat" cmpd="sng">
                <a:solidFill>
                  <a:srgbClr val="000000"/>
                </a:solidFill>
                <a:prstDash val="solid"/>
                <a:round/>
                <a:headEnd type="none" w="med" len="med"/>
                <a:tailEnd type="none" w="med" len="med"/>
              </a:ln>
            </p:spPr>
          </p:cxnSp>
        </p:grpSp>
        <p:cxnSp>
          <p:nvCxnSpPr>
            <p:cNvPr id="2748" name="Google Shape;2748;p77"/>
            <p:cNvCxnSpPr/>
            <p:nvPr/>
          </p:nvCxnSpPr>
          <p:spPr>
            <a:xfrm flipH="1">
              <a:off x="2942" y="2109"/>
              <a:ext cx="1" cy="127"/>
            </a:xfrm>
            <a:prstGeom prst="straightConnector1">
              <a:avLst/>
            </a:prstGeom>
            <a:noFill/>
            <a:ln w="12700" cap="flat" cmpd="sng">
              <a:solidFill>
                <a:srgbClr val="000000"/>
              </a:solidFill>
              <a:prstDash val="solid"/>
              <a:round/>
              <a:headEnd type="none" w="med" len="med"/>
              <a:tailEnd type="none" w="med" len="med"/>
            </a:ln>
          </p:spPr>
        </p:cxnSp>
        <p:cxnSp>
          <p:nvCxnSpPr>
            <p:cNvPr id="2749" name="Google Shape;2749;p77"/>
            <p:cNvCxnSpPr/>
            <p:nvPr/>
          </p:nvCxnSpPr>
          <p:spPr>
            <a:xfrm flipH="1">
              <a:off x="2466" y="2117"/>
              <a:ext cx="1" cy="127"/>
            </a:xfrm>
            <a:prstGeom prst="straightConnector1">
              <a:avLst/>
            </a:prstGeom>
            <a:noFill/>
            <a:ln w="12700" cap="flat" cmpd="sng">
              <a:solidFill>
                <a:srgbClr val="000000"/>
              </a:solidFill>
              <a:prstDash val="solid"/>
              <a:round/>
              <a:headEnd type="none" w="med" len="med"/>
              <a:tailEnd type="none" w="med" len="med"/>
            </a:ln>
          </p:spPr>
        </p:cxnSp>
      </p:grpSp>
      <p:sp>
        <p:nvSpPr>
          <p:cNvPr id="2750" name="Google Shape;2750;p77"/>
          <p:cNvSpPr txBox="1"/>
          <p:nvPr/>
        </p:nvSpPr>
        <p:spPr>
          <a:xfrm>
            <a:off x="5364163" y="1762125"/>
            <a:ext cx="1811337" cy="5810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i="0">
                <a:solidFill>
                  <a:srgbClr val="000000"/>
                </a:solidFill>
                <a:latin typeface="Arial"/>
                <a:ea typeface="Arial"/>
                <a:cs typeface="Arial"/>
                <a:sym typeface="Arial"/>
              </a:rPr>
              <a:t>Comcast network </a:t>
            </a:r>
            <a:endParaRPr/>
          </a:p>
          <a:p>
            <a:pPr marL="0" marR="0" lvl="0" indent="0" algn="l" rtl="0">
              <a:spcBef>
                <a:spcPts val="0"/>
              </a:spcBef>
              <a:spcAft>
                <a:spcPts val="0"/>
              </a:spcAft>
              <a:buNone/>
            </a:pPr>
            <a:r>
              <a:rPr lang="en-US" sz="1600" i="0">
                <a:solidFill>
                  <a:srgbClr val="000000"/>
                </a:solidFill>
                <a:latin typeface="Arial"/>
                <a:ea typeface="Arial"/>
                <a:cs typeface="Arial"/>
                <a:sym typeface="Arial"/>
              </a:rPr>
              <a:t>68.80.0.0/13</a:t>
            </a:r>
            <a:endParaRPr/>
          </a:p>
        </p:txBody>
      </p:sp>
      <p:cxnSp>
        <p:nvCxnSpPr>
          <p:cNvPr id="2751" name="Google Shape;2751;p77"/>
          <p:cNvCxnSpPr/>
          <p:nvPr/>
        </p:nvCxnSpPr>
        <p:spPr>
          <a:xfrm rot="10800000" flipH="1">
            <a:off x="3613150" y="2344738"/>
            <a:ext cx="155575" cy="142875"/>
          </a:xfrm>
          <a:prstGeom prst="straightConnector1">
            <a:avLst/>
          </a:prstGeom>
          <a:noFill/>
          <a:ln w="9525" cap="flat" cmpd="sng">
            <a:solidFill>
              <a:srgbClr val="000000"/>
            </a:solidFill>
            <a:prstDash val="solid"/>
            <a:round/>
            <a:headEnd type="none" w="med" len="med"/>
            <a:tailEnd type="none" w="med" len="med"/>
          </a:ln>
        </p:spPr>
      </p:cxnSp>
      <p:cxnSp>
        <p:nvCxnSpPr>
          <p:cNvPr id="2752" name="Google Shape;2752;p77"/>
          <p:cNvCxnSpPr/>
          <p:nvPr/>
        </p:nvCxnSpPr>
        <p:spPr>
          <a:xfrm>
            <a:off x="2503488" y="2517775"/>
            <a:ext cx="695325" cy="0"/>
          </a:xfrm>
          <a:prstGeom prst="straightConnector1">
            <a:avLst/>
          </a:prstGeom>
          <a:noFill/>
          <a:ln w="9525" cap="flat" cmpd="sng">
            <a:solidFill>
              <a:srgbClr val="000000"/>
            </a:solidFill>
            <a:prstDash val="solid"/>
            <a:round/>
            <a:headEnd type="none" w="med" len="med"/>
            <a:tailEnd type="none" w="med" len="med"/>
          </a:ln>
        </p:spPr>
      </p:cxnSp>
      <p:cxnSp>
        <p:nvCxnSpPr>
          <p:cNvPr id="2753" name="Google Shape;2753;p77"/>
          <p:cNvCxnSpPr/>
          <p:nvPr/>
        </p:nvCxnSpPr>
        <p:spPr>
          <a:xfrm rot="10800000" flipH="1">
            <a:off x="3762375" y="2201863"/>
            <a:ext cx="138113" cy="142875"/>
          </a:xfrm>
          <a:prstGeom prst="straightConnector1">
            <a:avLst/>
          </a:prstGeom>
          <a:noFill/>
          <a:ln w="9525" cap="flat" cmpd="sng">
            <a:solidFill>
              <a:srgbClr val="000000"/>
            </a:solidFill>
            <a:prstDash val="dash"/>
            <a:round/>
            <a:headEnd type="none" w="med" len="med"/>
            <a:tailEnd type="none" w="med" len="med"/>
          </a:ln>
        </p:spPr>
      </p:cxnSp>
      <p:cxnSp>
        <p:nvCxnSpPr>
          <p:cNvPr id="2754" name="Google Shape;2754;p77"/>
          <p:cNvCxnSpPr/>
          <p:nvPr/>
        </p:nvCxnSpPr>
        <p:spPr>
          <a:xfrm rot="10800000" flipH="1">
            <a:off x="3117850" y="2736850"/>
            <a:ext cx="512763" cy="612775"/>
          </a:xfrm>
          <a:prstGeom prst="straightConnector1">
            <a:avLst/>
          </a:prstGeom>
          <a:noFill/>
          <a:ln w="9525" cap="flat" cmpd="sng">
            <a:solidFill>
              <a:srgbClr val="000000"/>
            </a:solidFill>
            <a:prstDash val="solid"/>
            <a:round/>
            <a:headEnd type="none" w="med" len="med"/>
            <a:tailEnd type="none" w="med" len="med"/>
          </a:ln>
        </p:spPr>
      </p:cxnSp>
      <p:grpSp>
        <p:nvGrpSpPr>
          <p:cNvPr id="2755" name="Google Shape;2755;p77"/>
          <p:cNvGrpSpPr/>
          <p:nvPr/>
        </p:nvGrpSpPr>
        <p:grpSpPr>
          <a:xfrm>
            <a:off x="2598738" y="3284804"/>
            <a:ext cx="987425" cy="560121"/>
            <a:chOff x="1118" y="1570"/>
            <a:chExt cx="622" cy="353"/>
          </a:xfrm>
        </p:grpSpPr>
        <p:sp>
          <p:nvSpPr>
            <p:cNvPr id="2756" name="Google Shape;2756;p77"/>
            <p:cNvSpPr/>
            <p:nvPr/>
          </p:nvSpPr>
          <p:spPr>
            <a:xfrm>
              <a:off x="1578" y="1789"/>
              <a:ext cx="162" cy="44"/>
            </a:xfrm>
            <a:prstGeom prst="rect">
              <a:avLst/>
            </a:prstGeom>
            <a:solidFill>
              <a:srgbClr val="C0C0C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sp>
          <p:nvSpPr>
            <p:cNvPr id="2757" name="Google Shape;2757;p77"/>
            <p:cNvSpPr/>
            <p:nvPr/>
          </p:nvSpPr>
          <p:spPr>
            <a:xfrm rot="-2700000">
              <a:off x="1336" y="1621"/>
              <a:ext cx="162" cy="44"/>
            </a:xfrm>
            <a:prstGeom prst="rect">
              <a:avLst/>
            </a:prstGeom>
            <a:solidFill>
              <a:srgbClr val="C0C0C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grpSp>
          <p:nvGrpSpPr>
            <p:cNvPr id="2758" name="Google Shape;2758;p77"/>
            <p:cNvGrpSpPr/>
            <p:nvPr/>
          </p:nvGrpSpPr>
          <p:grpSpPr>
            <a:xfrm>
              <a:off x="1118" y="1684"/>
              <a:ext cx="477" cy="239"/>
              <a:chOff x="2466" y="2026"/>
              <a:chExt cx="477" cy="282"/>
            </a:xfrm>
          </p:grpSpPr>
          <p:sp>
            <p:nvSpPr>
              <p:cNvPr id="2759" name="Google Shape;2759;p77"/>
              <p:cNvSpPr/>
              <p:nvPr/>
            </p:nvSpPr>
            <p:spPr>
              <a:xfrm>
                <a:off x="2466" y="2168"/>
                <a:ext cx="476" cy="140"/>
              </a:xfrm>
              <a:prstGeom prst="ellipse">
                <a:avLst/>
              </a:prstGeom>
              <a:solidFill>
                <a:srgbClr val="DDDDDD"/>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cxnSp>
            <p:nvCxnSpPr>
              <p:cNvPr id="2760" name="Google Shape;2760;p77"/>
              <p:cNvCxnSpPr/>
              <p:nvPr/>
            </p:nvCxnSpPr>
            <p:spPr>
              <a:xfrm>
                <a:off x="2470" y="2125"/>
                <a:ext cx="1" cy="85"/>
              </a:xfrm>
              <a:prstGeom prst="straightConnector1">
                <a:avLst/>
              </a:prstGeom>
              <a:noFill/>
              <a:ln w="12700" cap="flat" cmpd="sng">
                <a:solidFill>
                  <a:srgbClr val="000000"/>
                </a:solidFill>
                <a:prstDash val="solid"/>
                <a:round/>
                <a:headEnd type="none" w="med" len="med"/>
                <a:tailEnd type="none" w="med" len="med"/>
              </a:ln>
            </p:spPr>
          </p:cxnSp>
          <p:sp>
            <p:nvSpPr>
              <p:cNvPr id="2761" name="Google Shape;2761;p77"/>
              <p:cNvSpPr/>
              <p:nvPr/>
            </p:nvSpPr>
            <p:spPr>
              <a:xfrm>
                <a:off x="2470" y="2125"/>
                <a:ext cx="472" cy="111"/>
              </a:xfrm>
              <a:prstGeom prst="rect">
                <a:avLst/>
              </a:prstGeom>
              <a:solidFill>
                <a:srgbClr val="DDDDD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sp>
            <p:nvSpPr>
              <p:cNvPr id="2762" name="Google Shape;2762;p77"/>
              <p:cNvSpPr/>
              <p:nvPr/>
            </p:nvSpPr>
            <p:spPr>
              <a:xfrm>
                <a:off x="2466" y="2026"/>
                <a:ext cx="476" cy="160"/>
              </a:xfrm>
              <a:prstGeom prst="ellipse">
                <a:avLst/>
              </a:prstGeom>
              <a:solidFill>
                <a:srgbClr val="DDDDDD"/>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grpSp>
            <p:nvGrpSpPr>
              <p:cNvPr id="2763" name="Google Shape;2763;p77"/>
              <p:cNvGrpSpPr/>
              <p:nvPr/>
            </p:nvGrpSpPr>
            <p:grpSpPr>
              <a:xfrm>
                <a:off x="2581" y="2061"/>
                <a:ext cx="236" cy="94"/>
                <a:chOff x="2848" y="848"/>
                <a:chExt cx="140" cy="98"/>
              </a:xfrm>
            </p:grpSpPr>
            <p:cxnSp>
              <p:nvCxnSpPr>
                <p:cNvPr id="2764" name="Google Shape;2764;p77"/>
                <p:cNvCxnSpPr/>
                <p:nvPr/>
              </p:nvCxnSpPr>
              <p:spPr>
                <a:xfrm rot="10800000" flipH="1">
                  <a:off x="2848" y="848"/>
                  <a:ext cx="50" cy="2"/>
                </a:xfrm>
                <a:prstGeom prst="straightConnector1">
                  <a:avLst/>
                </a:prstGeom>
                <a:noFill/>
                <a:ln w="28575" cap="flat" cmpd="sng">
                  <a:solidFill>
                    <a:srgbClr val="000000"/>
                  </a:solidFill>
                  <a:prstDash val="solid"/>
                  <a:round/>
                  <a:headEnd type="none" w="med" len="med"/>
                  <a:tailEnd type="none" w="med" len="med"/>
                </a:ln>
              </p:spPr>
            </p:cxnSp>
            <p:cxnSp>
              <p:nvCxnSpPr>
                <p:cNvPr id="2765" name="Google Shape;2765;p77"/>
                <p:cNvCxnSpPr/>
                <p:nvPr/>
              </p:nvCxnSpPr>
              <p:spPr>
                <a:xfrm>
                  <a:off x="2944" y="946"/>
                  <a:ext cx="44" cy="0"/>
                </a:xfrm>
                <a:prstGeom prst="straightConnector1">
                  <a:avLst/>
                </a:prstGeom>
                <a:noFill/>
                <a:ln w="28575" cap="flat" cmpd="sng">
                  <a:solidFill>
                    <a:srgbClr val="000000"/>
                  </a:solidFill>
                  <a:prstDash val="solid"/>
                  <a:round/>
                  <a:headEnd type="none" w="med" len="med"/>
                  <a:tailEnd type="none" w="med" len="med"/>
                </a:ln>
              </p:spPr>
            </p:cxnSp>
            <p:cxnSp>
              <p:nvCxnSpPr>
                <p:cNvPr id="2766" name="Google Shape;2766;p77"/>
                <p:cNvCxnSpPr/>
                <p:nvPr/>
              </p:nvCxnSpPr>
              <p:spPr>
                <a:xfrm>
                  <a:off x="2894" y="850"/>
                  <a:ext cx="52" cy="96"/>
                </a:xfrm>
                <a:prstGeom prst="straightConnector1">
                  <a:avLst/>
                </a:prstGeom>
                <a:noFill/>
                <a:ln w="28575" cap="flat" cmpd="sng">
                  <a:solidFill>
                    <a:srgbClr val="000000"/>
                  </a:solidFill>
                  <a:prstDash val="solid"/>
                  <a:round/>
                  <a:headEnd type="none" w="med" len="med"/>
                  <a:tailEnd type="none" w="med" len="med"/>
                </a:ln>
              </p:spPr>
            </p:cxnSp>
          </p:grpSp>
          <p:grpSp>
            <p:nvGrpSpPr>
              <p:cNvPr id="2767" name="Google Shape;2767;p77"/>
              <p:cNvGrpSpPr/>
              <p:nvPr/>
            </p:nvGrpSpPr>
            <p:grpSpPr>
              <a:xfrm rot="10800000" flipH="1">
                <a:off x="2581" y="2060"/>
                <a:ext cx="236" cy="94"/>
                <a:chOff x="2848" y="848"/>
                <a:chExt cx="140" cy="98"/>
              </a:xfrm>
            </p:grpSpPr>
            <p:cxnSp>
              <p:nvCxnSpPr>
                <p:cNvPr id="2768" name="Google Shape;2768;p77"/>
                <p:cNvCxnSpPr/>
                <p:nvPr/>
              </p:nvCxnSpPr>
              <p:spPr>
                <a:xfrm rot="10800000" flipH="1">
                  <a:off x="2848" y="848"/>
                  <a:ext cx="50" cy="2"/>
                </a:xfrm>
                <a:prstGeom prst="straightConnector1">
                  <a:avLst/>
                </a:prstGeom>
                <a:noFill/>
                <a:ln w="28575" cap="flat" cmpd="sng">
                  <a:solidFill>
                    <a:srgbClr val="000000"/>
                  </a:solidFill>
                  <a:prstDash val="solid"/>
                  <a:round/>
                  <a:headEnd type="none" w="med" len="med"/>
                  <a:tailEnd type="none" w="med" len="med"/>
                </a:ln>
              </p:spPr>
            </p:cxnSp>
            <p:cxnSp>
              <p:nvCxnSpPr>
                <p:cNvPr id="2769" name="Google Shape;2769;p77"/>
                <p:cNvCxnSpPr/>
                <p:nvPr/>
              </p:nvCxnSpPr>
              <p:spPr>
                <a:xfrm>
                  <a:off x="2944" y="946"/>
                  <a:ext cx="44" cy="0"/>
                </a:xfrm>
                <a:prstGeom prst="straightConnector1">
                  <a:avLst/>
                </a:prstGeom>
                <a:noFill/>
                <a:ln w="28575" cap="flat" cmpd="sng">
                  <a:solidFill>
                    <a:srgbClr val="000000"/>
                  </a:solidFill>
                  <a:prstDash val="solid"/>
                  <a:round/>
                  <a:headEnd type="none" w="med" len="med"/>
                  <a:tailEnd type="none" w="med" len="med"/>
                </a:ln>
              </p:spPr>
            </p:cxnSp>
            <p:cxnSp>
              <p:nvCxnSpPr>
                <p:cNvPr id="2770" name="Google Shape;2770;p77"/>
                <p:cNvCxnSpPr/>
                <p:nvPr/>
              </p:nvCxnSpPr>
              <p:spPr>
                <a:xfrm>
                  <a:off x="2894" y="850"/>
                  <a:ext cx="52" cy="96"/>
                </a:xfrm>
                <a:prstGeom prst="straightConnector1">
                  <a:avLst/>
                </a:prstGeom>
                <a:noFill/>
                <a:ln w="28575" cap="flat" cmpd="sng">
                  <a:solidFill>
                    <a:srgbClr val="000000"/>
                  </a:solidFill>
                  <a:prstDash val="solid"/>
                  <a:round/>
                  <a:headEnd type="none" w="med" len="med"/>
                  <a:tailEnd type="none" w="med" len="med"/>
                </a:ln>
              </p:spPr>
            </p:cxnSp>
          </p:grpSp>
          <p:cxnSp>
            <p:nvCxnSpPr>
              <p:cNvPr id="2771" name="Google Shape;2771;p77"/>
              <p:cNvCxnSpPr/>
              <p:nvPr/>
            </p:nvCxnSpPr>
            <p:spPr>
              <a:xfrm flipH="1">
                <a:off x="2942" y="2109"/>
                <a:ext cx="1" cy="127"/>
              </a:xfrm>
              <a:prstGeom prst="straightConnector1">
                <a:avLst/>
              </a:prstGeom>
              <a:noFill/>
              <a:ln w="12700" cap="flat" cmpd="sng">
                <a:solidFill>
                  <a:srgbClr val="000000"/>
                </a:solidFill>
                <a:prstDash val="solid"/>
                <a:round/>
                <a:headEnd type="none" w="med" len="med"/>
                <a:tailEnd type="none" w="med" len="med"/>
              </a:ln>
            </p:spPr>
          </p:cxnSp>
          <p:cxnSp>
            <p:nvCxnSpPr>
              <p:cNvPr id="2772" name="Google Shape;2772;p77"/>
              <p:cNvCxnSpPr/>
              <p:nvPr/>
            </p:nvCxnSpPr>
            <p:spPr>
              <a:xfrm flipH="1">
                <a:off x="2466" y="2117"/>
                <a:ext cx="1" cy="127"/>
              </a:xfrm>
              <a:prstGeom prst="straightConnector1">
                <a:avLst/>
              </a:prstGeom>
              <a:noFill/>
              <a:ln w="12700" cap="flat" cmpd="sng">
                <a:solidFill>
                  <a:srgbClr val="000000"/>
                </a:solidFill>
                <a:prstDash val="solid"/>
                <a:round/>
                <a:headEnd type="none" w="med" len="med"/>
                <a:tailEnd type="none" w="med" len="med"/>
              </a:ln>
            </p:spPr>
          </p:cxnSp>
        </p:grpSp>
      </p:grpSp>
      <p:cxnSp>
        <p:nvCxnSpPr>
          <p:cNvPr id="2773" name="Google Shape;2773;p77"/>
          <p:cNvCxnSpPr/>
          <p:nvPr/>
        </p:nvCxnSpPr>
        <p:spPr>
          <a:xfrm rot="10800000" flipH="1">
            <a:off x="3589338" y="2930525"/>
            <a:ext cx="1819275" cy="733425"/>
          </a:xfrm>
          <a:prstGeom prst="straightConnector1">
            <a:avLst/>
          </a:prstGeom>
          <a:noFill/>
          <a:ln w="9525" cap="flat" cmpd="sng">
            <a:solidFill>
              <a:srgbClr val="000000"/>
            </a:solidFill>
            <a:prstDash val="solid"/>
            <a:round/>
            <a:headEnd type="none" w="med" len="med"/>
            <a:tailEnd type="none" w="med" len="med"/>
          </a:ln>
        </p:spPr>
      </p:cxnSp>
      <p:grpSp>
        <p:nvGrpSpPr>
          <p:cNvPr id="2774" name="Google Shape;2774;p77"/>
          <p:cNvGrpSpPr/>
          <p:nvPr/>
        </p:nvGrpSpPr>
        <p:grpSpPr>
          <a:xfrm>
            <a:off x="7405688" y="3341688"/>
            <a:ext cx="757237" cy="379412"/>
            <a:chOff x="2466" y="2026"/>
            <a:chExt cx="477" cy="282"/>
          </a:xfrm>
        </p:grpSpPr>
        <p:sp>
          <p:nvSpPr>
            <p:cNvPr id="2775" name="Google Shape;2775;p77"/>
            <p:cNvSpPr/>
            <p:nvPr/>
          </p:nvSpPr>
          <p:spPr>
            <a:xfrm>
              <a:off x="2466" y="2168"/>
              <a:ext cx="476" cy="140"/>
            </a:xfrm>
            <a:prstGeom prst="ellipse">
              <a:avLst/>
            </a:prstGeom>
            <a:solidFill>
              <a:srgbClr val="DDDDDD"/>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cxnSp>
          <p:nvCxnSpPr>
            <p:cNvPr id="2776" name="Google Shape;2776;p77"/>
            <p:cNvCxnSpPr/>
            <p:nvPr/>
          </p:nvCxnSpPr>
          <p:spPr>
            <a:xfrm>
              <a:off x="2470" y="2125"/>
              <a:ext cx="1" cy="85"/>
            </a:xfrm>
            <a:prstGeom prst="straightConnector1">
              <a:avLst/>
            </a:prstGeom>
            <a:noFill/>
            <a:ln w="12700" cap="flat" cmpd="sng">
              <a:solidFill>
                <a:srgbClr val="000000"/>
              </a:solidFill>
              <a:prstDash val="solid"/>
              <a:round/>
              <a:headEnd type="none" w="med" len="med"/>
              <a:tailEnd type="none" w="med" len="med"/>
            </a:ln>
          </p:spPr>
        </p:cxnSp>
        <p:sp>
          <p:nvSpPr>
            <p:cNvPr id="2777" name="Google Shape;2777;p77"/>
            <p:cNvSpPr/>
            <p:nvPr/>
          </p:nvSpPr>
          <p:spPr>
            <a:xfrm>
              <a:off x="2470" y="2125"/>
              <a:ext cx="472" cy="111"/>
            </a:xfrm>
            <a:prstGeom prst="rect">
              <a:avLst/>
            </a:prstGeom>
            <a:solidFill>
              <a:srgbClr val="DDDDD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sp>
          <p:nvSpPr>
            <p:cNvPr id="2778" name="Google Shape;2778;p77"/>
            <p:cNvSpPr/>
            <p:nvPr/>
          </p:nvSpPr>
          <p:spPr>
            <a:xfrm>
              <a:off x="2466" y="2026"/>
              <a:ext cx="476" cy="160"/>
            </a:xfrm>
            <a:prstGeom prst="ellipse">
              <a:avLst/>
            </a:prstGeom>
            <a:solidFill>
              <a:srgbClr val="DDDDDD"/>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grpSp>
          <p:nvGrpSpPr>
            <p:cNvPr id="2779" name="Google Shape;2779;p77"/>
            <p:cNvGrpSpPr/>
            <p:nvPr/>
          </p:nvGrpSpPr>
          <p:grpSpPr>
            <a:xfrm>
              <a:off x="2581" y="2061"/>
              <a:ext cx="236" cy="94"/>
              <a:chOff x="2848" y="848"/>
              <a:chExt cx="140" cy="98"/>
            </a:xfrm>
          </p:grpSpPr>
          <p:cxnSp>
            <p:nvCxnSpPr>
              <p:cNvPr id="2780" name="Google Shape;2780;p77"/>
              <p:cNvCxnSpPr/>
              <p:nvPr/>
            </p:nvCxnSpPr>
            <p:spPr>
              <a:xfrm rot="10800000" flipH="1">
                <a:off x="2848" y="848"/>
                <a:ext cx="50" cy="2"/>
              </a:xfrm>
              <a:prstGeom prst="straightConnector1">
                <a:avLst/>
              </a:prstGeom>
              <a:noFill/>
              <a:ln w="28575" cap="flat" cmpd="sng">
                <a:solidFill>
                  <a:srgbClr val="000000"/>
                </a:solidFill>
                <a:prstDash val="solid"/>
                <a:round/>
                <a:headEnd type="none" w="med" len="med"/>
                <a:tailEnd type="none" w="med" len="med"/>
              </a:ln>
            </p:spPr>
          </p:cxnSp>
          <p:cxnSp>
            <p:nvCxnSpPr>
              <p:cNvPr id="2781" name="Google Shape;2781;p77"/>
              <p:cNvCxnSpPr/>
              <p:nvPr/>
            </p:nvCxnSpPr>
            <p:spPr>
              <a:xfrm>
                <a:off x="2944" y="946"/>
                <a:ext cx="44" cy="0"/>
              </a:xfrm>
              <a:prstGeom prst="straightConnector1">
                <a:avLst/>
              </a:prstGeom>
              <a:noFill/>
              <a:ln w="28575" cap="flat" cmpd="sng">
                <a:solidFill>
                  <a:srgbClr val="000000"/>
                </a:solidFill>
                <a:prstDash val="solid"/>
                <a:round/>
                <a:headEnd type="none" w="med" len="med"/>
                <a:tailEnd type="none" w="med" len="med"/>
              </a:ln>
            </p:spPr>
          </p:cxnSp>
          <p:cxnSp>
            <p:nvCxnSpPr>
              <p:cNvPr id="2782" name="Google Shape;2782;p77"/>
              <p:cNvCxnSpPr/>
              <p:nvPr/>
            </p:nvCxnSpPr>
            <p:spPr>
              <a:xfrm>
                <a:off x="2894" y="850"/>
                <a:ext cx="52" cy="96"/>
              </a:xfrm>
              <a:prstGeom prst="straightConnector1">
                <a:avLst/>
              </a:prstGeom>
              <a:noFill/>
              <a:ln w="28575" cap="flat" cmpd="sng">
                <a:solidFill>
                  <a:srgbClr val="000000"/>
                </a:solidFill>
                <a:prstDash val="solid"/>
                <a:round/>
                <a:headEnd type="none" w="med" len="med"/>
                <a:tailEnd type="none" w="med" len="med"/>
              </a:ln>
            </p:spPr>
          </p:cxnSp>
        </p:grpSp>
        <p:grpSp>
          <p:nvGrpSpPr>
            <p:cNvPr id="2783" name="Google Shape;2783;p77"/>
            <p:cNvGrpSpPr/>
            <p:nvPr/>
          </p:nvGrpSpPr>
          <p:grpSpPr>
            <a:xfrm rot="10800000" flipH="1">
              <a:off x="2581" y="2060"/>
              <a:ext cx="236" cy="94"/>
              <a:chOff x="2848" y="848"/>
              <a:chExt cx="140" cy="98"/>
            </a:xfrm>
          </p:grpSpPr>
          <p:cxnSp>
            <p:nvCxnSpPr>
              <p:cNvPr id="2784" name="Google Shape;2784;p77"/>
              <p:cNvCxnSpPr/>
              <p:nvPr/>
            </p:nvCxnSpPr>
            <p:spPr>
              <a:xfrm rot="10800000" flipH="1">
                <a:off x="2848" y="848"/>
                <a:ext cx="50" cy="2"/>
              </a:xfrm>
              <a:prstGeom prst="straightConnector1">
                <a:avLst/>
              </a:prstGeom>
              <a:noFill/>
              <a:ln w="28575" cap="flat" cmpd="sng">
                <a:solidFill>
                  <a:srgbClr val="000000"/>
                </a:solidFill>
                <a:prstDash val="solid"/>
                <a:round/>
                <a:headEnd type="none" w="med" len="med"/>
                <a:tailEnd type="none" w="med" len="med"/>
              </a:ln>
            </p:spPr>
          </p:cxnSp>
          <p:cxnSp>
            <p:nvCxnSpPr>
              <p:cNvPr id="2785" name="Google Shape;2785;p77"/>
              <p:cNvCxnSpPr/>
              <p:nvPr/>
            </p:nvCxnSpPr>
            <p:spPr>
              <a:xfrm>
                <a:off x="2944" y="946"/>
                <a:ext cx="44" cy="0"/>
              </a:xfrm>
              <a:prstGeom prst="straightConnector1">
                <a:avLst/>
              </a:prstGeom>
              <a:noFill/>
              <a:ln w="28575" cap="flat" cmpd="sng">
                <a:solidFill>
                  <a:srgbClr val="000000"/>
                </a:solidFill>
                <a:prstDash val="solid"/>
                <a:round/>
                <a:headEnd type="none" w="med" len="med"/>
                <a:tailEnd type="none" w="med" len="med"/>
              </a:ln>
            </p:spPr>
          </p:cxnSp>
          <p:cxnSp>
            <p:nvCxnSpPr>
              <p:cNvPr id="2786" name="Google Shape;2786;p77"/>
              <p:cNvCxnSpPr/>
              <p:nvPr/>
            </p:nvCxnSpPr>
            <p:spPr>
              <a:xfrm>
                <a:off x="2894" y="850"/>
                <a:ext cx="52" cy="96"/>
              </a:xfrm>
              <a:prstGeom prst="straightConnector1">
                <a:avLst/>
              </a:prstGeom>
              <a:noFill/>
              <a:ln w="28575" cap="flat" cmpd="sng">
                <a:solidFill>
                  <a:srgbClr val="000000"/>
                </a:solidFill>
                <a:prstDash val="solid"/>
                <a:round/>
                <a:headEnd type="none" w="med" len="med"/>
                <a:tailEnd type="none" w="med" len="med"/>
              </a:ln>
            </p:spPr>
          </p:cxnSp>
        </p:grpSp>
        <p:cxnSp>
          <p:nvCxnSpPr>
            <p:cNvPr id="2787" name="Google Shape;2787;p77"/>
            <p:cNvCxnSpPr/>
            <p:nvPr/>
          </p:nvCxnSpPr>
          <p:spPr>
            <a:xfrm flipH="1">
              <a:off x="2942" y="2109"/>
              <a:ext cx="1" cy="127"/>
            </a:xfrm>
            <a:prstGeom prst="straightConnector1">
              <a:avLst/>
            </a:prstGeom>
            <a:noFill/>
            <a:ln w="12700" cap="flat" cmpd="sng">
              <a:solidFill>
                <a:srgbClr val="000000"/>
              </a:solidFill>
              <a:prstDash val="solid"/>
              <a:round/>
              <a:headEnd type="none" w="med" len="med"/>
              <a:tailEnd type="none" w="med" len="med"/>
            </a:ln>
          </p:spPr>
        </p:cxnSp>
        <p:cxnSp>
          <p:nvCxnSpPr>
            <p:cNvPr id="2788" name="Google Shape;2788;p77"/>
            <p:cNvCxnSpPr/>
            <p:nvPr/>
          </p:nvCxnSpPr>
          <p:spPr>
            <a:xfrm flipH="1">
              <a:off x="2466" y="2117"/>
              <a:ext cx="1" cy="127"/>
            </a:xfrm>
            <a:prstGeom prst="straightConnector1">
              <a:avLst/>
            </a:prstGeom>
            <a:noFill/>
            <a:ln w="12700" cap="flat" cmpd="sng">
              <a:solidFill>
                <a:srgbClr val="000000"/>
              </a:solidFill>
              <a:prstDash val="solid"/>
              <a:round/>
              <a:headEnd type="none" w="med" len="med"/>
              <a:tailEnd type="none" w="med" len="med"/>
            </a:ln>
          </p:spPr>
        </p:cxnSp>
      </p:grpSp>
      <p:cxnSp>
        <p:nvCxnSpPr>
          <p:cNvPr id="2789" name="Google Shape;2789;p77"/>
          <p:cNvCxnSpPr/>
          <p:nvPr/>
        </p:nvCxnSpPr>
        <p:spPr>
          <a:xfrm flipH="1">
            <a:off x="7124700" y="2166938"/>
            <a:ext cx="260350" cy="258762"/>
          </a:xfrm>
          <a:prstGeom prst="straightConnector1">
            <a:avLst/>
          </a:prstGeom>
          <a:noFill/>
          <a:ln w="9525" cap="flat" cmpd="sng">
            <a:solidFill>
              <a:srgbClr val="000000"/>
            </a:solidFill>
            <a:prstDash val="solid"/>
            <a:round/>
            <a:headEnd type="none" w="med" len="med"/>
            <a:tailEnd type="none" w="med" len="med"/>
          </a:ln>
        </p:spPr>
      </p:cxnSp>
      <p:sp>
        <p:nvSpPr>
          <p:cNvPr id="2790" name="Google Shape;2790;p77"/>
          <p:cNvSpPr/>
          <p:nvPr/>
        </p:nvSpPr>
        <p:spPr>
          <a:xfrm>
            <a:off x="1089025" y="4146550"/>
            <a:ext cx="6419850" cy="1620838"/>
          </a:xfrm>
          <a:custGeom>
            <a:avLst/>
            <a:gdLst/>
            <a:ahLst/>
            <a:cxnLst/>
            <a:rect l="l" t="t" r="r" b="b"/>
            <a:pathLst>
              <a:path w="2406" h="958" extrusionOk="0">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2791" name="Google Shape;2791;p77"/>
          <p:cNvGrpSpPr/>
          <p:nvPr/>
        </p:nvGrpSpPr>
        <p:grpSpPr>
          <a:xfrm>
            <a:off x="4025900" y="4724400"/>
            <a:ext cx="757238" cy="379413"/>
            <a:chOff x="2466" y="2026"/>
            <a:chExt cx="477" cy="282"/>
          </a:xfrm>
        </p:grpSpPr>
        <p:sp>
          <p:nvSpPr>
            <p:cNvPr id="2792" name="Google Shape;2792;p77"/>
            <p:cNvSpPr/>
            <p:nvPr/>
          </p:nvSpPr>
          <p:spPr>
            <a:xfrm>
              <a:off x="2466" y="2168"/>
              <a:ext cx="476" cy="140"/>
            </a:xfrm>
            <a:prstGeom prst="ellipse">
              <a:avLst/>
            </a:prstGeom>
            <a:solidFill>
              <a:srgbClr val="DDDDDD"/>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cxnSp>
          <p:nvCxnSpPr>
            <p:cNvPr id="2793" name="Google Shape;2793;p77"/>
            <p:cNvCxnSpPr/>
            <p:nvPr/>
          </p:nvCxnSpPr>
          <p:spPr>
            <a:xfrm>
              <a:off x="2470" y="2125"/>
              <a:ext cx="1" cy="85"/>
            </a:xfrm>
            <a:prstGeom prst="straightConnector1">
              <a:avLst/>
            </a:prstGeom>
            <a:noFill/>
            <a:ln w="12700" cap="flat" cmpd="sng">
              <a:solidFill>
                <a:srgbClr val="000000"/>
              </a:solidFill>
              <a:prstDash val="solid"/>
              <a:round/>
              <a:headEnd type="none" w="med" len="med"/>
              <a:tailEnd type="none" w="med" len="med"/>
            </a:ln>
          </p:spPr>
        </p:cxnSp>
        <p:sp>
          <p:nvSpPr>
            <p:cNvPr id="2794" name="Google Shape;2794;p77"/>
            <p:cNvSpPr/>
            <p:nvPr/>
          </p:nvSpPr>
          <p:spPr>
            <a:xfrm>
              <a:off x="2470" y="2125"/>
              <a:ext cx="472" cy="111"/>
            </a:xfrm>
            <a:prstGeom prst="rect">
              <a:avLst/>
            </a:prstGeom>
            <a:solidFill>
              <a:srgbClr val="DDDDD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sp>
          <p:nvSpPr>
            <p:cNvPr id="2795" name="Google Shape;2795;p77"/>
            <p:cNvSpPr/>
            <p:nvPr/>
          </p:nvSpPr>
          <p:spPr>
            <a:xfrm>
              <a:off x="2466" y="2026"/>
              <a:ext cx="476" cy="160"/>
            </a:xfrm>
            <a:prstGeom prst="ellipse">
              <a:avLst/>
            </a:prstGeom>
            <a:solidFill>
              <a:srgbClr val="DDDDDD"/>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grpSp>
          <p:nvGrpSpPr>
            <p:cNvPr id="2796" name="Google Shape;2796;p77"/>
            <p:cNvGrpSpPr/>
            <p:nvPr/>
          </p:nvGrpSpPr>
          <p:grpSpPr>
            <a:xfrm>
              <a:off x="2581" y="2061"/>
              <a:ext cx="236" cy="94"/>
              <a:chOff x="2848" y="848"/>
              <a:chExt cx="140" cy="98"/>
            </a:xfrm>
          </p:grpSpPr>
          <p:cxnSp>
            <p:nvCxnSpPr>
              <p:cNvPr id="2797" name="Google Shape;2797;p77"/>
              <p:cNvCxnSpPr/>
              <p:nvPr/>
            </p:nvCxnSpPr>
            <p:spPr>
              <a:xfrm rot="10800000" flipH="1">
                <a:off x="2848" y="848"/>
                <a:ext cx="50" cy="2"/>
              </a:xfrm>
              <a:prstGeom prst="straightConnector1">
                <a:avLst/>
              </a:prstGeom>
              <a:noFill/>
              <a:ln w="28575" cap="flat" cmpd="sng">
                <a:solidFill>
                  <a:srgbClr val="000000"/>
                </a:solidFill>
                <a:prstDash val="solid"/>
                <a:round/>
                <a:headEnd type="none" w="med" len="med"/>
                <a:tailEnd type="none" w="med" len="med"/>
              </a:ln>
            </p:spPr>
          </p:cxnSp>
          <p:cxnSp>
            <p:nvCxnSpPr>
              <p:cNvPr id="2798" name="Google Shape;2798;p77"/>
              <p:cNvCxnSpPr/>
              <p:nvPr/>
            </p:nvCxnSpPr>
            <p:spPr>
              <a:xfrm>
                <a:off x="2944" y="946"/>
                <a:ext cx="44" cy="0"/>
              </a:xfrm>
              <a:prstGeom prst="straightConnector1">
                <a:avLst/>
              </a:prstGeom>
              <a:noFill/>
              <a:ln w="28575" cap="flat" cmpd="sng">
                <a:solidFill>
                  <a:srgbClr val="000000"/>
                </a:solidFill>
                <a:prstDash val="solid"/>
                <a:round/>
                <a:headEnd type="none" w="med" len="med"/>
                <a:tailEnd type="none" w="med" len="med"/>
              </a:ln>
            </p:spPr>
          </p:cxnSp>
          <p:cxnSp>
            <p:nvCxnSpPr>
              <p:cNvPr id="2799" name="Google Shape;2799;p77"/>
              <p:cNvCxnSpPr/>
              <p:nvPr/>
            </p:nvCxnSpPr>
            <p:spPr>
              <a:xfrm>
                <a:off x="2894" y="850"/>
                <a:ext cx="52" cy="96"/>
              </a:xfrm>
              <a:prstGeom prst="straightConnector1">
                <a:avLst/>
              </a:prstGeom>
              <a:noFill/>
              <a:ln w="28575" cap="flat" cmpd="sng">
                <a:solidFill>
                  <a:srgbClr val="000000"/>
                </a:solidFill>
                <a:prstDash val="solid"/>
                <a:round/>
                <a:headEnd type="none" w="med" len="med"/>
                <a:tailEnd type="none" w="med" len="med"/>
              </a:ln>
            </p:spPr>
          </p:cxnSp>
        </p:grpSp>
        <p:grpSp>
          <p:nvGrpSpPr>
            <p:cNvPr id="2800" name="Google Shape;2800;p77"/>
            <p:cNvGrpSpPr/>
            <p:nvPr/>
          </p:nvGrpSpPr>
          <p:grpSpPr>
            <a:xfrm rot="10800000" flipH="1">
              <a:off x="2581" y="2060"/>
              <a:ext cx="236" cy="94"/>
              <a:chOff x="2848" y="848"/>
              <a:chExt cx="140" cy="98"/>
            </a:xfrm>
          </p:grpSpPr>
          <p:cxnSp>
            <p:nvCxnSpPr>
              <p:cNvPr id="2801" name="Google Shape;2801;p77"/>
              <p:cNvCxnSpPr/>
              <p:nvPr/>
            </p:nvCxnSpPr>
            <p:spPr>
              <a:xfrm rot="10800000" flipH="1">
                <a:off x="2848" y="848"/>
                <a:ext cx="50" cy="2"/>
              </a:xfrm>
              <a:prstGeom prst="straightConnector1">
                <a:avLst/>
              </a:prstGeom>
              <a:noFill/>
              <a:ln w="28575" cap="flat" cmpd="sng">
                <a:solidFill>
                  <a:srgbClr val="000000"/>
                </a:solidFill>
                <a:prstDash val="solid"/>
                <a:round/>
                <a:headEnd type="none" w="med" len="med"/>
                <a:tailEnd type="none" w="med" len="med"/>
              </a:ln>
            </p:spPr>
          </p:cxnSp>
          <p:cxnSp>
            <p:nvCxnSpPr>
              <p:cNvPr id="2802" name="Google Shape;2802;p77"/>
              <p:cNvCxnSpPr/>
              <p:nvPr/>
            </p:nvCxnSpPr>
            <p:spPr>
              <a:xfrm>
                <a:off x="2944" y="946"/>
                <a:ext cx="44" cy="0"/>
              </a:xfrm>
              <a:prstGeom prst="straightConnector1">
                <a:avLst/>
              </a:prstGeom>
              <a:noFill/>
              <a:ln w="28575" cap="flat" cmpd="sng">
                <a:solidFill>
                  <a:srgbClr val="000000"/>
                </a:solidFill>
                <a:prstDash val="solid"/>
                <a:round/>
                <a:headEnd type="none" w="med" len="med"/>
                <a:tailEnd type="none" w="med" len="med"/>
              </a:ln>
            </p:spPr>
          </p:cxnSp>
          <p:cxnSp>
            <p:nvCxnSpPr>
              <p:cNvPr id="2803" name="Google Shape;2803;p77"/>
              <p:cNvCxnSpPr/>
              <p:nvPr/>
            </p:nvCxnSpPr>
            <p:spPr>
              <a:xfrm>
                <a:off x="2894" y="850"/>
                <a:ext cx="52" cy="96"/>
              </a:xfrm>
              <a:prstGeom prst="straightConnector1">
                <a:avLst/>
              </a:prstGeom>
              <a:noFill/>
              <a:ln w="28575" cap="flat" cmpd="sng">
                <a:solidFill>
                  <a:srgbClr val="000000"/>
                </a:solidFill>
                <a:prstDash val="solid"/>
                <a:round/>
                <a:headEnd type="none" w="med" len="med"/>
                <a:tailEnd type="none" w="med" len="med"/>
              </a:ln>
            </p:spPr>
          </p:cxnSp>
        </p:grpSp>
        <p:cxnSp>
          <p:nvCxnSpPr>
            <p:cNvPr id="2804" name="Google Shape;2804;p77"/>
            <p:cNvCxnSpPr/>
            <p:nvPr/>
          </p:nvCxnSpPr>
          <p:spPr>
            <a:xfrm flipH="1">
              <a:off x="2942" y="2109"/>
              <a:ext cx="1" cy="127"/>
            </a:xfrm>
            <a:prstGeom prst="straightConnector1">
              <a:avLst/>
            </a:prstGeom>
            <a:noFill/>
            <a:ln w="12700" cap="flat" cmpd="sng">
              <a:solidFill>
                <a:srgbClr val="000000"/>
              </a:solidFill>
              <a:prstDash val="solid"/>
              <a:round/>
              <a:headEnd type="none" w="med" len="med"/>
              <a:tailEnd type="none" w="med" len="med"/>
            </a:ln>
          </p:spPr>
        </p:cxnSp>
        <p:cxnSp>
          <p:nvCxnSpPr>
            <p:cNvPr id="2805" name="Google Shape;2805;p77"/>
            <p:cNvCxnSpPr/>
            <p:nvPr/>
          </p:nvCxnSpPr>
          <p:spPr>
            <a:xfrm flipH="1">
              <a:off x="2466" y="2117"/>
              <a:ext cx="1" cy="127"/>
            </a:xfrm>
            <a:prstGeom prst="straightConnector1">
              <a:avLst/>
            </a:prstGeom>
            <a:noFill/>
            <a:ln w="12700" cap="flat" cmpd="sng">
              <a:solidFill>
                <a:srgbClr val="000000"/>
              </a:solidFill>
              <a:prstDash val="solid"/>
              <a:round/>
              <a:headEnd type="none" w="med" len="med"/>
              <a:tailEnd type="none" w="med" len="med"/>
            </a:ln>
          </p:spPr>
        </p:cxnSp>
      </p:grpSp>
      <p:cxnSp>
        <p:nvCxnSpPr>
          <p:cNvPr id="2806" name="Google Shape;2806;p77"/>
          <p:cNvCxnSpPr/>
          <p:nvPr/>
        </p:nvCxnSpPr>
        <p:spPr>
          <a:xfrm rot="10800000" flipH="1">
            <a:off x="4479925" y="3074988"/>
            <a:ext cx="1174750" cy="1651000"/>
          </a:xfrm>
          <a:prstGeom prst="straightConnector1">
            <a:avLst/>
          </a:prstGeom>
          <a:noFill/>
          <a:ln w="9525" cap="flat" cmpd="sng">
            <a:solidFill>
              <a:srgbClr val="000000"/>
            </a:solidFill>
            <a:prstDash val="solid"/>
            <a:round/>
            <a:headEnd type="none" w="med" len="med"/>
            <a:tailEnd type="none" w="med" len="med"/>
          </a:ln>
        </p:spPr>
      </p:cxnSp>
      <p:sp>
        <p:nvSpPr>
          <p:cNvPr id="2807" name="Google Shape;2807;p77"/>
          <p:cNvSpPr txBox="1"/>
          <p:nvPr/>
        </p:nvSpPr>
        <p:spPr>
          <a:xfrm>
            <a:off x="5357813" y="5018088"/>
            <a:ext cx="1809750" cy="5810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i="0">
                <a:solidFill>
                  <a:srgbClr val="000000"/>
                </a:solidFill>
                <a:latin typeface="Arial"/>
                <a:ea typeface="Arial"/>
                <a:cs typeface="Arial"/>
                <a:sym typeface="Arial"/>
              </a:rPr>
              <a:t>Google’s network </a:t>
            </a:r>
            <a:endParaRPr/>
          </a:p>
          <a:p>
            <a:pPr marL="0" marR="0" lvl="0" indent="0" algn="l" rtl="0">
              <a:spcBef>
                <a:spcPts val="0"/>
              </a:spcBef>
              <a:spcAft>
                <a:spcPts val="0"/>
              </a:spcAft>
              <a:buNone/>
            </a:pPr>
            <a:r>
              <a:rPr lang="en-US" sz="1600" i="0">
                <a:solidFill>
                  <a:srgbClr val="000000"/>
                </a:solidFill>
                <a:latin typeface="Arial"/>
                <a:ea typeface="Arial"/>
                <a:cs typeface="Arial"/>
                <a:sym typeface="Arial"/>
              </a:rPr>
              <a:t>64.233.160.0/19 </a:t>
            </a:r>
            <a:endParaRPr/>
          </a:p>
        </p:txBody>
      </p:sp>
      <p:cxnSp>
        <p:nvCxnSpPr>
          <p:cNvPr id="2808" name="Google Shape;2808;p77"/>
          <p:cNvCxnSpPr/>
          <p:nvPr/>
        </p:nvCxnSpPr>
        <p:spPr>
          <a:xfrm rot="10800000" flipH="1">
            <a:off x="3059113" y="4894263"/>
            <a:ext cx="942975" cy="1587"/>
          </a:xfrm>
          <a:prstGeom prst="straightConnector1">
            <a:avLst/>
          </a:prstGeom>
          <a:noFill/>
          <a:ln w="9525" cap="flat" cmpd="sng">
            <a:solidFill>
              <a:srgbClr val="000000"/>
            </a:solidFill>
            <a:prstDash val="solid"/>
            <a:round/>
            <a:headEnd type="none" w="med" len="med"/>
            <a:tailEnd type="none" w="med" len="med"/>
          </a:ln>
        </p:spPr>
      </p:cxnSp>
      <p:sp>
        <p:nvSpPr>
          <p:cNvPr id="2809" name="Google Shape;2809;p77"/>
          <p:cNvSpPr txBox="1"/>
          <p:nvPr/>
        </p:nvSpPr>
        <p:spPr>
          <a:xfrm>
            <a:off x="1971675" y="5286375"/>
            <a:ext cx="1595438" cy="336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i="0">
                <a:solidFill>
                  <a:srgbClr val="000000"/>
                </a:solidFill>
                <a:latin typeface="Arial"/>
                <a:ea typeface="Arial"/>
                <a:cs typeface="Arial"/>
                <a:sym typeface="Arial"/>
              </a:rPr>
              <a:t>64.233.169.105</a:t>
            </a:r>
            <a:endParaRPr/>
          </a:p>
        </p:txBody>
      </p:sp>
      <p:sp>
        <p:nvSpPr>
          <p:cNvPr id="2810" name="Google Shape;2810;p77"/>
          <p:cNvSpPr txBox="1"/>
          <p:nvPr/>
        </p:nvSpPr>
        <p:spPr>
          <a:xfrm>
            <a:off x="1939925" y="4992688"/>
            <a:ext cx="1177925" cy="336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i="0">
                <a:solidFill>
                  <a:srgbClr val="000000"/>
                </a:solidFill>
                <a:latin typeface="Arial"/>
                <a:ea typeface="Arial"/>
                <a:cs typeface="Arial"/>
                <a:sym typeface="Arial"/>
              </a:rPr>
              <a:t>web server</a:t>
            </a:r>
            <a:endParaRPr/>
          </a:p>
        </p:txBody>
      </p:sp>
      <p:sp>
        <p:nvSpPr>
          <p:cNvPr id="2811" name="Google Shape;2811;p77"/>
          <p:cNvSpPr txBox="1"/>
          <p:nvPr/>
        </p:nvSpPr>
        <p:spPr>
          <a:xfrm>
            <a:off x="7577138" y="1384300"/>
            <a:ext cx="1233487" cy="5810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i="0">
                <a:solidFill>
                  <a:srgbClr val="000000"/>
                </a:solidFill>
                <a:latin typeface="Arial"/>
                <a:ea typeface="Arial"/>
                <a:cs typeface="Arial"/>
                <a:sym typeface="Arial"/>
              </a:rPr>
              <a:t>DNS server</a:t>
            </a:r>
            <a:endParaRPr/>
          </a:p>
          <a:p>
            <a:pPr marL="0" marR="0" lvl="0" indent="0" algn="l" rtl="0">
              <a:spcBef>
                <a:spcPts val="0"/>
              </a:spcBef>
              <a:spcAft>
                <a:spcPts val="0"/>
              </a:spcAft>
              <a:buNone/>
            </a:pPr>
            <a:endParaRPr sz="1600" i="0">
              <a:solidFill>
                <a:srgbClr val="000000"/>
              </a:solidFill>
              <a:latin typeface="Arial"/>
              <a:ea typeface="Arial"/>
              <a:cs typeface="Arial"/>
              <a:sym typeface="Arial"/>
            </a:endParaRPr>
          </a:p>
        </p:txBody>
      </p:sp>
      <p:grpSp>
        <p:nvGrpSpPr>
          <p:cNvPr id="2812" name="Google Shape;2812;p77"/>
          <p:cNvGrpSpPr/>
          <p:nvPr/>
        </p:nvGrpSpPr>
        <p:grpSpPr>
          <a:xfrm>
            <a:off x="5797550" y="4365625"/>
            <a:ext cx="757238" cy="379413"/>
            <a:chOff x="2466" y="2026"/>
            <a:chExt cx="477" cy="282"/>
          </a:xfrm>
        </p:grpSpPr>
        <p:sp>
          <p:nvSpPr>
            <p:cNvPr id="2813" name="Google Shape;2813;p77"/>
            <p:cNvSpPr/>
            <p:nvPr/>
          </p:nvSpPr>
          <p:spPr>
            <a:xfrm>
              <a:off x="2466" y="2168"/>
              <a:ext cx="476" cy="140"/>
            </a:xfrm>
            <a:prstGeom prst="ellipse">
              <a:avLst/>
            </a:prstGeom>
            <a:solidFill>
              <a:srgbClr val="DDDDDD"/>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cxnSp>
          <p:nvCxnSpPr>
            <p:cNvPr id="2814" name="Google Shape;2814;p77"/>
            <p:cNvCxnSpPr/>
            <p:nvPr/>
          </p:nvCxnSpPr>
          <p:spPr>
            <a:xfrm>
              <a:off x="2470" y="2125"/>
              <a:ext cx="1" cy="85"/>
            </a:xfrm>
            <a:prstGeom prst="straightConnector1">
              <a:avLst/>
            </a:prstGeom>
            <a:noFill/>
            <a:ln w="12700" cap="flat" cmpd="sng">
              <a:solidFill>
                <a:srgbClr val="000000"/>
              </a:solidFill>
              <a:prstDash val="solid"/>
              <a:round/>
              <a:headEnd type="none" w="med" len="med"/>
              <a:tailEnd type="none" w="med" len="med"/>
            </a:ln>
          </p:spPr>
        </p:cxnSp>
        <p:sp>
          <p:nvSpPr>
            <p:cNvPr id="2815" name="Google Shape;2815;p77"/>
            <p:cNvSpPr/>
            <p:nvPr/>
          </p:nvSpPr>
          <p:spPr>
            <a:xfrm>
              <a:off x="2470" y="2125"/>
              <a:ext cx="472" cy="111"/>
            </a:xfrm>
            <a:prstGeom prst="rect">
              <a:avLst/>
            </a:prstGeom>
            <a:solidFill>
              <a:srgbClr val="DDDDD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sp>
          <p:nvSpPr>
            <p:cNvPr id="2816" name="Google Shape;2816;p77"/>
            <p:cNvSpPr/>
            <p:nvPr/>
          </p:nvSpPr>
          <p:spPr>
            <a:xfrm>
              <a:off x="2466" y="2026"/>
              <a:ext cx="476" cy="160"/>
            </a:xfrm>
            <a:prstGeom prst="ellipse">
              <a:avLst/>
            </a:prstGeom>
            <a:solidFill>
              <a:srgbClr val="DDDDDD"/>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grpSp>
          <p:nvGrpSpPr>
            <p:cNvPr id="2817" name="Google Shape;2817;p77"/>
            <p:cNvGrpSpPr/>
            <p:nvPr/>
          </p:nvGrpSpPr>
          <p:grpSpPr>
            <a:xfrm>
              <a:off x="2581" y="2061"/>
              <a:ext cx="236" cy="94"/>
              <a:chOff x="2848" y="848"/>
              <a:chExt cx="140" cy="98"/>
            </a:xfrm>
          </p:grpSpPr>
          <p:cxnSp>
            <p:nvCxnSpPr>
              <p:cNvPr id="2818" name="Google Shape;2818;p77"/>
              <p:cNvCxnSpPr/>
              <p:nvPr/>
            </p:nvCxnSpPr>
            <p:spPr>
              <a:xfrm rot="10800000" flipH="1">
                <a:off x="2848" y="848"/>
                <a:ext cx="50" cy="2"/>
              </a:xfrm>
              <a:prstGeom prst="straightConnector1">
                <a:avLst/>
              </a:prstGeom>
              <a:noFill/>
              <a:ln w="28575" cap="flat" cmpd="sng">
                <a:solidFill>
                  <a:srgbClr val="000000"/>
                </a:solidFill>
                <a:prstDash val="solid"/>
                <a:round/>
                <a:headEnd type="none" w="med" len="med"/>
                <a:tailEnd type="none" w="med" len="med"/>
              </a:ln>
            </p:spPr>
          </p:cxnSp>
          <p:cxnSp>
            <p:nvCxnSpPr>
              <p:cNvPr id="2819" name="Google Shape;2819;p77"/>
              <p:cNvCxnSpPr/>
              <p:nvPr/>
            </p:nvCxnSpPr>
            <p:spPr>
              <a:xfrm>
                <a:off x="2944" y="946"/>
                <a:ext cx="44" cy="0"/>
              </a:xfrm>
              <a:prstGeom prst="straightConnector1">
                <a:avLst/>
              </a:prstGeom>
              <a:noFill/>
              <a:ln w="28575" cap="flat" cmpd="sng">
                <a:solidFill>
                  <a:srgbClr val="000000"/>
                </a:solidFill>
                <a:prstDash val="solid"/>
                <a:round/>
                <a:headEnd type="none" w="med" len="med"/>
                <a:tailEnd type="none" w="med" len="med"/>
              </a:ln>
            </p:spPr>
          </p:cxnSp>
          <p:cxnSp>
            <p:nvCxnSpPr>
              <p:cNvPr id="2820" name="Google Shape;2820;p77"/>
              <p:cNvCxnSpPr/>
              <p:nvPr/>
            </p:nvCxnSpPr>
            <p:spPr>
              <a:xfrm>
                <a:off x="2894" y="850"/>
                <a:ext cx="52" cy="96"/>
              </a:xfrm>
              <a:prstGeom prst="straightConnector1">
                <a:avLst/>
              </a:prstGeom>
              <a:noFill/>
              <a:ln w="28575" cap="flat" cmpd="sng">
                <a:solidFill>
                  <a:srgbClr val="000000"/>
                </a:solidFill>
                <a:prstDash val="solid"/>
                <a:round/>
                <a:headEnd type="none" w="med" len="med"/>
                <a:tailEnd type="none" w="med" len="med"/>
              </a:ln>
            </p:spPr>
          </p:cxnSp>
        </p:grpSp>
        <p:grpSp>
          <p:nvGrpSpPr>
            <p:cNvPr id="2821" name="Google Shape;2821;p77"/>
            <p:cNvGrpSpPr/>
            <p:nvPr/>
          </p:nvGrpSpPr>
          <p:grpSpPr>
            <a:xfrm rot="10800000" flipH="1">
              <a:off x="2581" y="2060"/>
              <a:ext cx="236" cy="94"/>
              <a:chOff x="2848" y="848"/>
              <a:chExt cx="140" cy="98"/>
            </a:xfrm>
          </p:grpSpPr>
          <p:cxnSp>
            <p:nvCxnSpPr>
              <p:cNvPr id="2822" name="Google Shape;2822;p77"/>
              <p:cNvCxnSpPr/>
              <p:nvPr/>
            </p:nvCxnSpPr>
            <p:spPr>
              <a:xfrm rot="10800000" flipH="1">
                <a:off x="2848" y="848"/>
                <a:ext cx="50" cy="2"/>
              </a:xfrm>
              <a:prstGeom prst="straightConnector1">
                <a:avLst/>
              </a:prstGeom>
              <a:noFill/>
              <a:ln w="28575" cap="flat" cmpd="sng">
                <a:solidFill>
                  <a:srgbClr val="000000"/>
                </a:solidFill>
                <a:prstDash val="solid"/>
                <a:round/>
                <a:headEnd type="none" w="med" len="med"/>
                <a:tailEnd type="none" w="med" len="med"/>
              </a:ln>
            </p:spPr>
          </p:cxnSp>
          <p:cxnSp>
            <p:nvCxnSpPr>
              <p:cNvPr id="2823" name="Google Shape;2823;p77"/>
              <p:cNvCxnSpPr/>
              <p:nvPr/>
            </p:nvCxnSpPr>
            <p:spPr>
              <a:xfrm>
                <a:off x="2944" y="946"/>
                <a:ext cx="44" cy="0"/>
              </a:xfrm>
              <a:prstGeom prst="straightConnector1">
                <a:avLst/>
              </a:prstGeom>
              <a:noFill/>
              <a:ln w="28575" cap="flat" cmpd="sng">
                <a:solidFill>
                  <a:srgbClr val="000000"/>
                </a:solidFill>
                <a:prstDash val="solid"/>
                <a:round/>
                <a:headEnd type="none" w="med" len="med"/>
                <a:tailEnd type="none" w="med" len="med"/>
              </a:ln>
            </p:spPr>
          </p:cxnSp>
          <p:cxnSp>
            <p:nvCxnSpPr>
              <p:cNvPr id="2824" name="Google Shape;2824;p77"/>
              <p:cNvCxnSpPr/>
              <p:nvPr/>
            </p:nvCxnSpPr>
            <p:spPr>
              <a:xfrm>
                <a:off x="2894" y="850"/>
                <a:ext cx="52" cy="96"/>
              </a:xfrm>
              <a:prstGeom prst="straightConnector1">
                <a:avLst/>
              </a:prstGeom>
              <a:noFill/>
              <a:ln w="28575" cap="flat" cmpd="sng">
                <a:solidFill>
                  <a:srgbClr val="000000"/>
                </a:solidFill>
                <a:prstDash val="solid"/>
                <a:round/>
                <a:headEnd type="none" w="med" len="med"/>
                <a:tailEnd type="none" w="med" len="med"/>
              </a:ln>
            </p:spPr>
          </p:cxnSp>
        </p:grpSp>
        <p:cxnSp>
          <p:nvCxnSpPr>
            <p:cNvPr id="2825" name="Google Shape;2825;p77"/>
            <p:cNvCxnSpPr/>
            <p:nvPr/>
          </p:nvCxnSpPr>
          <p:spPr>
            <a:xfrm flipH="1">
              <a:off x="2942" y="2109"/>
              <a:ext cx="1" cy="127"/>
            </a:xfrm>
            <a:prstGeom prst="straightConnector1">
              <a:avLst/>
            </a:prstGeom>
            <a:noFill/>
            <a:ln w="12700" cap="flat" cmpd="sng">
              <a:solidFill>
                <a:srgbClr val="000000"/>
              </a:solidFill>
              <a:prstDash val="solid"/>
              <a:round/>
              <a:headEnd type="none" w="med" len="med"/>
              <a:tailEnd type="none" w="med" len="med"/>
            </a:ln>
          </p:spPr>
        </p:cxnSp>
        <p:cxnSp>
          <p:nvCxnSpPr>
            <p:cNvPr id="2826" name="Google Shape;2826;p77"/>
            <p:cNvCxnSpPr/>
            <p:nvPr/>
          </p:nvCxnSpPr>
          <p:spPr>
            <a:xfrm flipH="1">
              <a:off x="2466" y="2117"/>
              <a:ext cx="1" cy="127"/>
            </a:xfrm>
            <a:prstGeom prst="straightConnector1">
              <a:avLst/>
            </a:prstGeom>
            <a:noFill/>
            <a:ln w="12700" cap="flat" cmpd="sng">
              <a:solidFill>
                <a:srgbClr val="000000"/>
              </a:solidFill>
              <a:prstDash val="solid"/>
              <a:round/>
              <a:headEnd type="none" w="med" len="med"/>
              <a:tailEnd type="none" w="med" len="med"/>
            </a:ln>
          </p:spPr>
        </p:cxnSp>
      </p:grpSp>
      <p:grpSp>
        <p:nvGrpSpPr>
          <p:cNvPr id="2827" name="Google Shape;2827;p77"/>
          <p:cNvGrpSpPr/>
          <p:nvPr/>
        </p:nvGrpSpPr>
        <p:grpSpPr>
          <a:xfrm>
            <a:off x="5181600" y="3048000"/>
            <a:ext cx="400050" cy="152400"/>
            <a:chOff x="3228" y="1776"/>
            <a:chExt cx="252" cy="96"/>
          </a:xfrm>
        </p:grpSpPr>
        <p:cxnSp>
          <p:nvCxnSpPr>
            <p:cNvPr id="2828" name="Google Shape;2828;p77"/>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2829" name="Google Shape;2829;p77"/>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grpSp>
        <p:nvGrpSpPr>
          <p:cNvPr id="2830" name="Google Shape;2830;p77"/>
          <p:cNvGrpSpPr/>
          <p:nvPr/>
        </p:nvGrpSpPr>
        <p:grpSpPr>
          <a:xfrm flipH="1">
            <a:off x="5810250" y="3062288"/>
            <a:ext cx="400050" cy="152400"/>
            <a:chOff x="3228" y="1776"/>
            <a:chExt cx="252" cy="96"/>
          </a:xfrm>
        </p:grpSpPr>
        <p:cxnSp>
          <p:nvCxnSpPr>
            <p:cNvPr id="2831" name="Google Shape;2831;p77"/>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2832" name="Google Shape;2832;p77"/>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grpSp>
        <p:nvGrpSpPr>
          <p:cNvPr id="2833" name="Google Shape;2833;p77"/>
          <p:cNvGrpSpPr/>
          <p:nvPr/>
        </p:nvGrpSpPr>
        <p:grpSpPr>
          <a:xfrm rot="10800000">
            <a:off x="5962650" y="2538413"/>
            <a:ext cx="400050" cy="152400"/>
            <a:chOff x="3228" y="1776"/>
            <a:chExt cx="252" cy="96"/>
          </a:xfrm>
        </p:grpSpPr>
        <p:cxnSp>
          <p:nvCxnSpPr>
            <p:cNvPr id="2834" name="Google Shape;2834;p77"/>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2835" name="Google Shape;2835;p77"/>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grpSp>
        <p:nvGrpSpPr>
          <p:cNvPr id="2836" name="Google Shape;2836;p77"/>
          <p:cNvGrpSpPr/>
          <p:nvPr/>
        </p:nvGrpSpPr>
        <p:grpSpPr>
          <a:xfrm rot="10800000">
            <a:off x="8062913" y="3228975"/>
            <a:ext cx="400050" cy="152400"/>
            <a:chOff x="3228" y="1776"/>
            <a:chExt cx="252" cy="96"/>
          </a:xfrm>
        </p:grpSpPr>
        <p:cxnSp>
          <p:nvCxnSpPr>
            <p:cNvPr id="2837" name="Google Shape;2837;p77"/>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2838" name="Google Shape;2838;p77"/>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grpSp>
        <p:nvGrpSpPr>
          <p:cNvPr id="2839" name="Google Shape;2839;p77"/>
          <p:cNvGrpSpPr/>
          <p:nvPr/>
        </p:nvGrpSpPr>
        <p:grpSpPr>
          <a:xfrm rot="10800000" flipH="1">
            <a:off x="7239000" y="3248025"/>
            <a:ext cx="295275" cy="114300"/>
            <a:chOff x="3228" y="1776"/>
            <a:chExt cx="252" cy="96"/>
          </a:xfrm>
        </p:grpSpPr>
        <p:cxnSp>
          <p:nvCxnSpPr>
            <p:cNvPr id="2840" name="Google Shape;2840;p77"/>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2841" name="Google Shape;2841;p77"/>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grpSp>
        <p:nvGrpSpPr>
          <p:cNvPr id="2842" name="Google Shape;2842;p77"/>
          <p:cNvGrpSpPr/>
          <p:nvPr/>
        </p:nvGrpSpPr>
        <p:grpSpPr>
          <a:xfrm rot="-10390311">
            <a:off x="7510464" y="2590800"/>
            <a:ext cx="452437" cy="57150"/>
            <a:chOff x="3228" y="1776"/>
            <a:chExt cx="252" cy="96"/>
          </a:xfrm>
        </p:grpSpPr>
        <p:cxnSp>
          <p:nvCxnSpPr>
            <p:cNvPr id="2843" name="Google Shape;2843;p77"/>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2844" name="Google Shape;2844;p77"/>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grpSp>
        <p:nvGrpSpPr>
          <p:cNvPr id="2845" name="Google Shape;2845;p77"/>
          <p:cNvGrpSpPr/>
          <p:nvPr/>
        </p:nvGrpSpPr>
        <p:grpSpPr>
          <a:xfrm>
            <a:off x="6653213" y="2795588"/>
            <a:ext cx="295275" cy="114300"/>
            <a:chOff x="3228" y="1776"/>
            <a:chExt cx="252" cy="96"/>
          </a:xfrm>
        </p:grpSpPr>
        <p:cxnSp>
          <p:nvCxnSpPr>
            <p:cNvPr id="2846" name="Google Shape;2846;p77"/>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2847" name="Google Shape;2847;p77"/>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grpSp>
        <p:nvGrpSpPr>
          <p:cNvPr id="2848" name="Google Shape;2848;p77"/>
          <p:cNvGrpSpPr/>
          <p:nvPr/>
        </p:nvGrpSpPr>
        <p:grpSpPr>
          <a:xfrm flipH="1">
            <a:off x="7291388" y="2795588"/>
            <a:ext cx="295275" cy="114300"/>
            <a:chOff x="3228" y="1776"/>
            <a:chExt cx="252" cy="96"/>
          </a:xfrm>
        </p:grpSpPr>
        <p:cxnSp>
          <p:nvCxnSpPr>
            <p:cNvPr id="2849" name="Google Shape;2849;p77"/>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2850" name="Google Shape;2850;p77"/>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grpSp>
        <p:nvGrpSpPr>
          <p:cNvPr id="2851" name="Google Shape;2851;p77"/>
          <p:cNvGrpSpPr/>
          <p:nvPr/>
        </p:nvGrpSpPr>
        <p:grpSpPr>
          <a:xfrm>
            <a:off x="5705475" y="4743450"/>
            <a:ext cx="295275" cy="114300"/>
            <a:chOff x="3228" y="1776"/>
            <a:chExt cx="252" cy="96"/>
          </a:xfrm>
        </p:grpSpPr>
        <p:cxnSp>
          <p:nvCxnSpPr>
            <p:cNvPr id="2852" name="Google Shape;2852;p77"/>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2853" name="Google Shape;2853;p77"/>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grpSp>
        <p:nvGrpSpPr>
          <p:cNvPr id="2854" name="Google Shape;2854;p77"/>
          <p:cNvGrpSpPr/>
          <p:nvPr/>
        </p:nvGrpSpPr>
        <p:grpSpPr>
          <a:xfrm flipH="1">
            <a:off x="6343650" y="4743450"/>
            <a:ext cx="295275" cy="114300"/>
            <a:chOff x="3228" y="1776"/>
            <a:chExt cx="252" cy="96"/>
          </a:xfrm>
        </p:grpSpPr>
        <p:cxnSp>
          <p:nvCxnSpPr>
            <p:cNvPr id="2855" name="Google Shape;2855;p77"/>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2856" name="Google Shape;2856;p77"/>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grpSp>
        <p:nvGrpSpPr>
          <p:cNvPr id="2857" name="Google Shape;2857;p77"/>
          <p:cNvGrpSpPr/>
          <p:nvPr/>
        </p:nvGrpSpPr>
        <p:grpSpPr>
          <a:xfrm>
            <a:off x="3938588" y="5100638"/>
            <a:ext cx="295275" cy="114300"/>
            <a:chOff x="3228" y="1776"/>
            <a:chExt cx="252" cy="96"/>
          </a:xfrm>
        </p:grpSpPr>
        <p:cxnSp>
          <p:nvCxnSpPr>
            <p:cNvPr id="2858" name="Google Shape;2858;p77"/>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2859" name="Google Shape;2859;p77"/>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grpSp>
        <p:nvGrpSpPr>
          <p:cNvPr id="2860" name="Google Shape;2860;p77"/>
          <p:cNvGrpSpPr/>
          <p:nvPr/>
        </p:nvGrpSpPr>
        <p:grpSpPr>
          <a:xfrm flipH="1">
            <a:off x="4576763" y="5100638"/>
            <a:ext cx="295275" cy="114300"/>
            <a:chOff x="3228" y="1776"/>
            <a:chExt cx="252" cy="96"/>
          </a:xfrm>
        </p:grpSpPr>
        <p:cxnSp>
          <p:nvCxnSpPr>
            <p:cNvPr id="2861" name="Google Shape;2861;p77"/>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2862" name="Google Shape;2862;p77"/>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grpSp>
        <p:nvGrpSpPr>
          <p:cNvPr id="2863" name="Google Shape;2863;p77"/>
          <p:cNvGrpSpPr/>
          <p:nvPr/>
        </p:nvGrpSpPr>
        <p:grpSpPr>
          <a:xfrm rot="10800000">
            <a:off x="4781550" y="4805363"/>
            <a:ext cx="295275" cy="114300"/>
            <a:chOff x="3228" y="1776"/>
            <a:chExt cx="252" cy="96"/>
          </a:xfrm>
        </p:grpSpPr>
        <p:cxnSp>
          <p:nvCxnSpPr>
            <p:cNvPr id="2864" name="Google Shape;2864;p77"/>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2865" name="Google Shape;2865;p77"/>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sp>
        <p:nvSpPr>
          <p:cNvPr id="2866" name="Google Shape;2866;p77"/>
          <p:cNvSpPr txBox="1"/>
          <p:nvPr/>
        </p:nvSpPr>
        <p:spPr>
          <a:xfrm>
            <a:off x="962025" y="3128963"/>
            <a:ext cx="1595438" cy="5810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i="0">
                <a:solidFill>
                  <a:srgbClr val="000000"/>
                </a:solidFill>
                <a:latin typeface="Arial"/>
                <a:ea typeface="Arial"/>
                <a:cs typeface="Arial"/>
                <a:sym typeface="Arial"/>
              </a:rPr>
              <a:t>school network </a:t>
            </a:r>
            <a:endParaRPr/>
          </a:p>
          <a:p>
            <a:pPr marL="0" marR="0" lvl="0" indent="0" algn="l" rtl="0">
              <a:spcBef>
                <a:spcPts val="0"/>
              </a:spcBef>
              <a:spcAft>
                <a:spcPts val="0"/>
              </a:spcAft>
              <a:buNone/>
            </a:pPr>
            <a:r>
              <a:rPr lang="en-US" sz="1600" i="0">
                <a:solidFill>
                  <a:srgbClr val="000000"/>
                </a:solidFill>
                <a:latin typeface="Arial"/>
                <a:ea typeface="Arial"/>
                <a:cs typeface="Arial"/>
                <a:sym typeface="Arial"/>
              </a:rPr>
              <a:t>68.80.2.0/24</a:t>
            </a:r>
            <a:endParaRPr/>
          </a:p>
        </p:txBody>
      </p:sp>
      <p:pic>
        <p:nvPicPr>
          <p:cNvPr id="2867" name="Google Shape;2867;p77"/>
          <p:cNvPicPr preferRelativeResize="0"/>
          <p:nvPr/>
        </p:nvPicPr>
        <p:blipFill rotWithShape="1">
          <a:blip r:embed="rId3">
            <a:alphaModFix/>
          </a:blip>
          <a:srcRect/>
          <a:stretch/>
        </p:blipFill>
        <p:spPr>
          <a:xfrm>
            <a:off x="1382713" y="4208463"/>
            <a:ext cx="1243012" cy="768350"/>
          </a:xfrm>
          <a:prstGeom prst="rect">
            <a:avLst/>
          </a:prstGeom>
          <a:noFill/>
          <a:ln w="28575" cap="flat" cmpd="sng">
            <a:solidFill>
              <a:srgbClr val="FF0000"/>
            </a:solidFill>
            <a:prstDash val="solid"/>
            <a:miter lim="800000"/>
            <a:headEnd type="none" w="sm" len="sm"/>
            <a:tailEnd type="none" w="sm" len="sm"/>
          </a:ln>
        </p:spPr>
      </p:pic>
      <p:sp>
        <p:nvSpPr>
          <p:cNvPr id="2868" name="Google Shape;2868;p77"/>
          <p:cNvSpPr txBox="1"/>
          <p:nvPr/>
        </p:nvSpPr>
        <p:spPr>
          <a:xfrm>
            <a:off x="1563688" y="3940175"/>
            <a:ext cx="9525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0">
                <a:solidFill>
                  <a:srgbClr val="FF0000"/>
                </a:solidFill>
                <a:latin typeface="Arial"/>
                <a:ea typeface="Arial"/>
                <a:cs typeface="Arial"/>
                <a:sym typeface="Arial"/>
              </a:rPr>
              <a:t>web page</a:t>
            </a:r>
            <a:endParaRPr/>
          </a:p>
        </p:txBody>
      </p:sp>
      <p:grpSp>
        <p:nvGrpSpPr>
          <p:cNvPr id="2869" name="Google Shape;2869;p77"/>
          <p:cNvGrpSpPr/>
          <p:nvPr/>
        </p:nvGrpSpPr>
        <p:grpSpPr>
          <a:xfrm>
            <a:off x="288925" y="1162050"/>
            <a:ext cx="1416050" cy="1265238"/>
            <a:chOff x="146" y="690"/>
            <a:chExt cx="892" cy="797"/>
          </a:xfrm>
        </p:grpSpPr>
        <p:grpSp>
          <p:nvGrpSpPr>
            <p:cNvPr id="2870" name="Google Shape;2870;p77"/>
            <p:cNvGrpSpPr/>
            <p:nvPr/>
          </p:nvGrpSpPr>
          <p:grpSpPr>
            <a:xfrm>
              <a:off x="146" y="690"/>
              <a:ext cx="892" cy="797"/>
              <a:chOff x="146" y="690"/>
              <a:chExt cx="892" cy="797"/>
            </a:xfrm>
          </p:grpSpPr>
          <p:sp>
            <p:nvSpPr>
              <p:cNvPr id="2871" name="Google Shape;2871;p77"/>
              <p:cNvSpPr/>
              <p:nvPr/>
            </p:nvSpPr>
            <p:spPr>
              <a:xfrm>
                <a:off x="177" y="715"/>
                <a:ext cx="861" cy="772"/>
              </a:xfrm>
              <a:custGeom>
                <a:avLst/>
                <a:gdLst/>
                <a:ahLst/>
                <a:cxnLst/>
                <a:rect l="l" t="t" r="r" b="b"/>
                <a:pathLst>
                  <a:path w="861" h="772" extrusionOk="0">
                    <a:moveTo>
                      <a:pt x="861" y="772"/>
                    </a:moveTo>
                    <a:lnTo>
                      <a:pt x="0" y="557"/>
                    </a:lnTo>
                    <a:lnTo>
                      <a:pt x="532" y="405"/>
                    </a:lnTo>
                    <a:lnTo>
                      <a:pt x="652" y="0"/>
                    </a:lnTo>
                    <a:lnTo>
                      <a:pt x="861" y="772"/>
                    </a:lnTo>
                    <a:close/>
                  </a:path>
                </a:pathLst>
              </a:custGeom>
              <a:gradFill>
                <a:gsLst>
                  <a:gs pos="0">
                    <a:schemeClr val="lt1"/>
                  </a:gs>
                  <a:gs pos="100000">
                    <a:srgbClr val="FF0000"/>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2872" name="Google Shape;2872;p77"/>
              <p:cNvGrpSpPr/>
              <p:nvPr/>
            </p:nvGrpSpPr>
            <p:grpSpPr>
              <a:xfrm>
                <a:off x="148" y="697"/>
                <a:ext cx="694" cy="574"/>
                <a:chOff x="2579" y="1366"/>
                <a:chExt cx="1078" cy="674"/>
              </a:xfrm>
            </p:grpSpPr>
            <p:pic>
              <p:nvPicPr>
                <p:cNvPr id="2873" name="Google Shape;2873;p77"/>
                <p:cNvPicPr preferRelativeResize="0"/>
                <p:nvPr/>
              </p:nvPicPr>
              <p:blipFill rotWithShape="1">
                <a:blip r:embed="rId4">
                  <a:alphaModFix/>
                </a:blip>
                <a:srcRect/>
                <a:stretch/>
              </p:blipFill>
              <p:spPr>
                <a:xfrm>
                  <a:off x="2579" y="1366"/>
                  <a:ext cx="1078" cy="674"/>
                </a:xfrm>
                <a:prstGeom prst="rect">
                  <a:avLst/>
                </a:prstGeom>
                <a:noFill/>
                <a:ln>
                  <a:noFill/>
                </a:ln>
              </p:spPr>
            </p:pic>
            <p:sp>
              <p:nvSpPr>
                <p:cNvPr id="2874" name="Google Shape;2874;p77"/>
                <p:cNvSpPr/>
                <p:nvPr/>
              </p:nvSpPr>
              <p:spPr>
                <a:xfrm>
                  <a:off x="2633" y="1428"/>
                  <a:ext cx="957" cy="56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2875" name="Google Shape;2875;p77"/>
              <p:cNvSpPr/>
              <p:nvPr/>
            </p:nvSpPr>
            <p:spPr>
              <a:xfrm>
                <a:off x="146" y="690"/>
                <a:ext cx="696" cy="582"/>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2876" name="Google Shape;2876;p77"/>
            <p:cNvSpPr txBox="1"/>
            <p:nvPr/>
          </p:nvSpPr>
          <p:spPr>
            <a:xfrm>
              <a:off x="227" y="850"/>
              <a:ext cx="513" cy="1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0">
                  <a:solidFill>
                    <a:srgbClr val="FF0000"/>
                  </a:solidFill>
                  <a:latin typeface="Arial"/>
                  <a:ea typeface="Arial"/>
                  <a:cs typeface="Arial"/>
                  <a:sym typeface="Arial"/>
                </a:rPr>
                <a:t>browser</a:t>
              </a:r>
              <a:endParaRPr/>
            </a:p>
          </p:txBody>
        </p:sp>
      </p:grpSp>
      <p:grpSp>
        <p:nvGrpSpPr>
          <p:cNvPr id="2877" name="Google Shape;2877;p77"/>
          <p:cNvGrpSpPr/>
          <p:nvPr/>
        </p:nvGrpSpPr>
        <p:grpSpPr>
          <a:xfrm>
            <a:off x="1511300" y="1898650"/>
            <a:ext cx="842963" cy="814388"/>
            <a:chOff x="313" y="1497"/>
            <a:chExt cx="1152" cy="1014"/>
          </a:xfrm>
        </p:grpSpPr>
        <p:pic>
          <p:nvPicPr>
            <p:cNvPr id="2878" name="Google Shape;2878;p77" descr="laptop_stylized_small"/>
            <p:cNvPicPr preferRelativeResize="0"/>
            <p:nvPr/>
          </p:nvPicPr>
          <p:blipFill rotWithShape="1">
            <a:blip r:embed="rId5">
              <a:alphaModFix/>
            </a:blip>
            <a:srcRect/>
            <a:stretch/>
          </p:blipFill>
          <p:spPr>
            <a:xfrm>
              <a:off x="313" y="1727"/>
              <a:ext cx="1152" cy="784"/>
            </a:xfrm>
            <a:prstGeom prst="rect">
              <a:avLst/>
            </a:prstGeom>
            <a:noFill/>
            <a:ln>
              <a:noFill/>
            </a:ln>
          </p:spPr>
        </p:pic>
        <p:pic>
          <p:nvPicPr>
            <p:cNvPr id="2879" name="Google Shape;2879;p77" descr="antenna_stylized"/>
            <p:cNvPicPr preferRelativeResize="0"/>
            <p:nvPr/>
          </p:nvPicPr>
          <p:blipFill rotWithShape="1">
            <a:blip r:embed="rId6">
              <a:alphaModFix/>
            </a:blip>
            <a:srcRect/>
            <a:stretch/>
          </p:blipFill>
          <p:spPr>
            <a:xfrm>
              <a:off x="334" y="1497"/>
              <a:ext cx="1113" cy="650"/>
            </a:xfrm>
            <a:prstGeom prst="rect">
              <a:avLst/>
            </a:prstGeom>
            <a:noFill/>
            <a:ln>
              <a:noFill/>
            </a:ln>
          </p:spPr>
        </p:pic>
      </p:grpSp>
      <p:sp>
        <p:nvSpPr>
          <p:cNvPr id="2880" name="Google Shape;2880;p77"/>
          <p:cNvSpPr/>
          <p:nvPr/>
        </p:nvSpPr>
        <p:spPr>
          <a:xfrm>
            <a:off x="668338" y="2266950"/>
            <a:ext cx="976312" cy="485775"/>
          </a:xfrm>
          <a:custGeom>
            <a:avLst/>
            <a:gdLst/>
            <a:ahLst/>
            <a:cxnLst/>
            <a:rect l="l" t="t" r="r" b="b"/>
            <a:pathLst>
              <a:path w="21600" h="21600" extrusionOk="0">
                <a:moveTo>
                  <a:pt x="16200" y="0"/>
                </a:moveTo>
                <a:lnTo>
                  <a:pt x="16200" y="5400"/>
                </a:lnTo>
                <a:lnTo>
                  <a:pt x="3375" y="5400"/>
                </a:lnTo>
                <a:lnTo>
                  <a:pt x="3375" y="16200"/>
                </a:lnTo>
                <a:lnTo>
                  <a:pt x="16200" y="16200"/>
                </a:lnTo>
                <a:lnTo>
                  <a:pt x="16200" y="21600"/>
                </a:lnTo>
                <a:lnTo>
                  <a:pt x="21600" y="10800"/>
                </a:lnTo>
                <a:lnTo>
                  <a:pt x="16200" y="0"/>
                </a:lnTo>
                <a:close/>
              </a:path>
              <a:path w="21600" h="21600" extrusionOk="0">
                <a:moveTo>
                  <a:pt x="1350" y="5400"/>
                </a:moveTo>
                <a:lnTo>
                  <a:pt x="1350" y="16200"/>
                </a:lnTo>
                <a:lnTo>
                  <a:pt x="2700" y="16200"/>
                </a:lnTo>
                <a:lnTo>
                  <a:pt x="2700" y="5400"/>
                </a:lnTo>
                <a:lnTo>
                  <a:pt x="1350" y="5400"/>
                </a:lnTo>
                <a:close/>
              </a:path>
              <a:path w="21600" h="21600" extrusionOk="0">
                <a:moveTo>
                  <a:pt x="0" y="5400"/>
                </a:moveTo>
                <a:lnTo>
                  <a:pt x="0" y="16200"/>
                </a:lnTo>
                <a:lnTo>
                  <a:pt x="675" y="16200"/>
                </a:lnTo>
                <a:lnTo>
                  <a:pt x="675" y="5400"/>
                </a:lnTo>
                <a:lnTo>
                  <a:pt x="0" y="5400"/>
                </a:ln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pic>
        <p:nvPicPr>
          <p:cNvPr id="2881" name="Google Shape;2881;p77"/>
          <p:cNvPicPr preferRelativeResize="0"/>
          <p:nvPr/>
        </p:nvPicPr>
        <p:blipFill rotWithShape="1">
          <a:blip r:embed="rId7">
            <a:alphaModFix/>
          </a:blip>
          <a:srcRect/>
          <a:stretch/>
        </p:blipFill>
        <p:spPr>
          <a:xfrm>
            <a:off x="3090863" y="2444750"/>
            <a:ext cx="914400" cy="387350"/>
          </a:xfrm>
          <a:prstGeom prst="rect">
            <a:avLst/>
          </a:prstGeom>
          <a:noFill/>
          <a:ln>
            <a:noFill/>
          </a:ln>
        </p:spPr>
      </p:pic>
      <p:sp>
        <p:nvSpPr>
          <p:cNvPr id="2882" name="Google Shape;2882;p77"/>
          <p:cNvSpPr/>
          <p:nvPr/>
        </p:nvSpPr>
        <p:spPr>
          <a:xfrm rot="-5400000">
            <a:off x="3416300" y="3551238"/>
            <a:ext cx="147638" cy="188912"/>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883" name="Google Shape;2883;p77"/>
          <p:cNvSpPr/>
          <p:nvPr/>
        </p:nvSpPr>
        <p:spPr>
          <a:xfrm rot="2460490">
            <a:off x="3074988" y="3208338"/>
            <a:ext cx="136525" cy="306387"/>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884" name="Google Shape;2884;p77"/>
          <p:cNvSpPr/>
          <p:nvPr/>
        </p:nvSpPr>
        <p:spPr>
          <a:xfrm>
            <a:off x="2552700" y="3619500"/>
            <a:ext cx="850900" cy="250825"/>
          </a:xfrm>
          <a:prstGeom prst="ellipse">
            <a:avLst/>
          </a:prstGeom>
          <a:gradFill>
            <a:gsLst>
              <a:gs pos="0">
                <a:schemeClr val="hlink"/>
              </a:gs>
              <a:gs pos="100000">
                <a:srgbClr val="FFFFFF"/>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sp>
        <p:nvSpPr>
          <p:cNvPr id="2885" name="Google Shape;2885;p77"/>
          <p:cNvSpPr/>
          <p:nvPr/>
        </p:nvSpPr>
        <p:spPr>
          <a:xfrm>
            <a:off x="2552700" y="3590925"/>
            <a:ext cx="854075" cy="157163"/>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sp>
        <p:nvSpPr>
          <p:cNvPr id="2886" name="Google Shape;2886;p77"/>
          <p:cNvSpPr/>
          <p:nvPr/>
        </p:nvSpPr>
        <p:spPr>
          <a:xfrm>
            <a:off x="2549525" y="3421063"/>
            <a:ext cx="850900" cy="293687"/>
          </a:xfrm>
          <a:prstGeom prst="ellipse">
            <a:avLst/>
          </a:prstGeom>
          <a:gradFill>
            <a:gsLst>
              <a:gs pos="0">
                <a:schemeClr val="hlink"/>
              </a:gs>
              <a:gs pos="100000">
                <a:srgbClr val="FFFFFF"/>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grpSp>
        <p:nvGrpSpPr>
          <p:cNvPr id="2887" name="Google Shape;2887;p77"/>
          <p:cNvGrpSpPr/>
          <p:nvPr/>
        </p:nvGrpSpPr>
        <p:grpSpPr>
          <a:xfrm>
            <a:off x="2720975" y="3497263"/>
            <a:ext cx="481013" cy="136525"/>
            <a:chOff x="2468" y="1332"/>
            <a:chExt cx="310" cy="60"/>
          </a:xfrm>
        </p:grpSpPr>
        <p:sp>
          <p:nvSpPr>
            <p:cNvPr id="2888" name="Google Shape;2888;p77"/>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889" name="Google Shape;2889;p77"/>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cxnSp>
        <p:nvCxnSpPr>
          <p:cNvPr id="2890" name="Google Shape;2890;p77"/>
          <p:cNvCxnSpPr/>
          <p:nvPr/>
        </p:nvCxnSpPr>
        <p:spPr>
          <a:xfrm>
            <a:off x="2552700" y="3557588"/>
            <a:ext cx="0" cy="200025"/>
          </a:xfrm>
          <a:prstGeom prst="straightConnector1">
            <a:avLst/>
          </a:prstGeom>
          <a:noFill/>
          <a:ln w="9525" cap="flat" cmpd="sng">
            <a:solidFill>
              <a:schemeClr val="dk1"/>
            </a:solidFill>
            <a:prstDash val="solid"/>
            <a:round/>
            <a:headEnd type="none" w="med" len="med"/>
            <a:tailEnd type="none" w="med" len="med"/>
          </a:ln>
        </p:spPr>
      </p:cxnSp>
      <p:cxnSp>
        <p:nvCxnSpPr>
          <p:cNvPr id="2891" name="Google Shape;2891;p77"/>
          <p:cNvCxnSpPr/>
          <p:nvPr/>
        </p:nvCxnSpPr>
        <p:spPr>
          <a:xfrm>
            <a:off x="3400425" y="3567113"/>
            <a:ext cx="0" cy="195262"/>
          </a:xfrm>
          <a:prstGeom prst="straightConnector1">
            <a:avLst/>
          </a:prstGeom>
          <a:noFill/>
          <a:ln w="9525" cap="flat" cmpd="sng">
            <a:solidFill>
              <a:schemeClr val="dk1"/>
            </a:solidFill>
            <a:prstDash val="solid"/>
            <a:round/>
            <a:headEnd type="none" w="med" len="med"/>
            <a:tailEnd type="none" w="med" len="med"/>
          </a:ln>
        </p:spPr>
      </p:cxnSp>
      <p:sp>
        <p:nvSpPr>
          <p:cNvPr id="2892" name="Google Shape;2892;p77"/>
          <p:cNvSpPr/>
          <p:nvPr/>
        </p:nvSpPr>
        <p:spPr>
          <a:xfrm rot="-5400000">
            <a:off x="2338388" y="2365375"/>
            <a:ext cx="146050" cy="314325"/>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2893" name="Google Shape;2893;p77"/>
          <p:cNvGrpSpPr/>
          <p:nvPr/>
        </p:nvGrpSpPr>
        <p:grpSpPr>
          <a:xfrm>
            <a:off x="5338763" y="2667000"/>
            <a:ext cx="830261" cy="455613"/>
            <a:chOff x="4650" y="1129"/>
            <a:chExt cx="246" cy="95"/>
          </a:xfrm>
        </p:grpSpPr>
        <p:sp>
          <p:nvSpPr>
            <p:cNvPr id="2894" name="Google Shape;2894;p77"/>
            <p:cNvSpPr/>
            <p:nvPr/>
          </p:nvSpPr>
          <p:spPr>
            <a:xfrm>
              <a:off x="4651" y="1171"/>
              <a:ext cx="244" cy="53"/>
            </a:xfrm>
            <a:prstGeom prst="ellipse">
              <a:avLst/>
            </a:prstGeom>
            <a:gradFill>
              <a:gsLst>
                <a:gs pos="0">
                  <a:schemeClr val="hlink"/>
                </a:gs>
                <a:gs pos="100000">
                  <a:srgbClr val="FFFFFF"/>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sp>
          <p:nvSpPr>
            <p:cNvPr id="2895" name="Google Shape;2895;p77"/>
            <p:cNvSpPr/>
            <p:nvPr/>
          </p:nvSpPr>
          <p:spPr>
            <a:xfrm>
              <a:off x="4651" y="1165"/>
              <a:ext cx="245" cy="33"/>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sp>
          <p:nvSpPr>
            <p:cNvPr id="2896" name="Google Shape;2896;p77"/>
            <p:cNvSpPr/>
            <p:nvPr/>
          </p:nvSpPr>
          <p:spPr>
            <a:xfrm>
              <a:off x="4650" y="1129"/>
              <a:ext cx="244" cy="62"/>
            </a:xfrm>
            <a:prstGeom prst="ellipse">
              <a:avLst/>
            </a:prstGeom>
            <a:gradFill>
              <a:gsLst>
                <a:gs pos="0">
                  <a:schemeClr val="hlink"/>
                </a:gs>
                <a:gs pos="100000">
                  <a:srgbClr val="FFFFFF"/>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grpSp>
          <p:nvGrpSpPr>
            <p:cNvPr id="2897" name="Google Shape;2897;p77"/>
            <p:cNvGrpSpPr/>
            <p:nvPr/>
          </p:nvGrpSpPr>
          <p:grpSpPr>
            <a:xfrm>
              <a:off x="4699" y="1145"/>
              <a:ext cx="138" cy="29"/>
              <a:chOff x="2468" y="1332"/>
              <a:chExt cx="310" cy="60"/>
            </a:xfrm>
          </p:grpSpPr>
          <p:sp>
            <p:nvSpPr>
              <p:cNvPr id="2898" name="Google Shape;2898;p77"/>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899" name="Google Shape;2899;p77"/>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cxnSp>
          <p:nvCxnSpPr>
            <p:cNvPr id="2900" name="Google Shape;2900;p77"/>
            <p:cNvCxnSpPr/>
            <p:nvPr/>
          </p:nvCxnSpPr>
          <p:spPr>
            <a:xfrm>
              <a:off x="4651" y="1158"/>
              <a:ext cx="0" cy="42"/>
            </a:xfrm>
            <a:prstGeom prst="straightConnector1">
              <a:avLst/>
            </a:prstGeom>
            <a:noFill/>
            <a:ln w="9525" cap="flat" cmpd="sng">
              <a:solidFill>
                <a:schemeClr val="dk1"/>
              </a:solidFill>
              <a:prstDash val="solid"/>
              <a:round/>
              <a:headEnd type="none" w="med" len="med"/>
              <a:tailEnd type="none" w="med" len="med"/>
            </a:ln>
          </p:spPr>
        </p:cxnSp>
        <p:cxnSp>
          <p:nvCxnSpPr>
            <p:cNvPr id="2901" name="Google Shape;2901;p77"/>
            <p:cNvCxnSpPr/>
            <p:nvPr/>
          </p:nvCxnSpPr>
          <p:spPr>
            <a:xfrm>
              <a:off x="4894" y="1160"/>
              <a:ext cx="0" cy="41"/>
            </a:xfrm>
            <a:prstGeom prst="straightConnector1">
              <a:avLst/>
            </a:prstGeom>
            <a:noFill/>
            <a:ln w="9525" cap="flat" cmpd="sng">
              <a:solidFill>
                <a:schemeClr val="dk1"/>
              </a:solidFill>
              <a:prstDash val="solid"/>
              <a:round/>
              <a:headEnd type="none" w="med" len="med"/>
              <a:tailEnd type="none" w="med" len="med"/>
            </a:ln>
          </p:spPr>
        </p:cxnSp>
      </p:grpSp>
      <p:grpSp>
        <p:nvGrpSpPr>
          <p:cNvPr id="2902" name="Google Shape;2902;p77"/>
          <p:cNvGrpSpPr/>
          <p:nvPr/>
        </p:nvGrpSpPr>
        <p:grpSpPr>
          <a:xfrm>
            <a:off x="6729414" y="2401888"/>
            <a:ext cx="808036" cy="425450"/>
            <a:chOff x="4650" y="1129"/>
            <a:chExt cx="246" cy="95"/>
          </a:xfrm>
        </p:grpSpPr>
        <p:sp>
          <p:nvSpPr>
            <p:cNvPr id="2903" name="Google Shape;2903;p77"/>
            <p:cNvSpPr/>
            <p:nvPr/>
          </p:nvSpPr>
          <p:spPr>
            <a:xfrm>
              <a:off x="4651" y="1171"/>
              <a:ext cx="244" cy="53"/>
            </a:xfrm>
            <a:prstGeom prst="ellipse">
              <a:avLst/>
            </a:prstGeom>
            <a:gradFill>
              <a:gsLst>
                <a:gs pos="0">
                  <a:schemeClr val="hlink"/>
                </a:gs>
                <a:gs pos="100000">
                  <a:srgbClr val="FFFFFF"/>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sp>
          <p:nvSpPr>
            <p:cNvPr id="2904" name="Google Shape;2904;p77"/>
            <p:cNvSpPr/>
            <p:nvPr/>
          </p:nvSpPr>
          <p:spPr>
            <a:xfrm>
              <a:off x="4651" y="1165"/>
              <a:ext cx="245" cy="33"/>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sp>
          <p:nvSpPr>
            <p:cNvPr id="2905" name="Google Shape;2905;p77"/>
            <p:cNvSpPr/>
            <p:nvPr/>
          </p:nvSpPr>
          <p:spPr>
            <a:xfrm>
              <a:off x="4650" y="1129"/>
              <a:ext cx="244" cy="62"/>
            </a:xfrm>
            <a:prstGeom prst="ellipse">
              <a:avLst/>
            </a:prstGeom>
            <a:gradFill>
              <a:gsLst>
                <a:gs pos="0">
                  <a:schemeClr val="hlink"/>
                </a:gs>
                <a:gs pos="100000">
                  <a:srgbClr val="FFFFFF"/>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grpSp>
          <p:nvGrpSpPr>
            <p:cNvPr id="2906" name="Google Shape;2906;p77"/>
            <p:cNvGrpSpPr/>
            <p:nvPr/>
          </p:nvGrpSpPr>
          <p:grpSpPr>
            <a:xfrm>
              <a:off x="4699" y="1145"/>
              <a:ext cx="138" cy="29"/>
              <a:chOff x="2468" y="1332"/>
              <a:chExt cx="310" cy="60"/>
            </a:xfrm>
          </p:grpSpPr>
          <p:sp>
            <p:nvSpPr>
              <p:cNvPr id="2907" name="Google Shape;2907;p77"/>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908" name="Google Shape;2908;p77"/>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cxnSp>
          <p:nvCxnSpPr>
            <p:cNvPr id="2909" name="Google Shape;2909;p77"/>
            <p:cNvCxnSpPr/>
            <p:nvPr/>
          </p:nvCxnSpPr>
          <p:spPr>
            <a:xfrm>
              <a:off x="4651" y="1158"/>
              <a:ext cx="0" cy="42"/>
            </a:xfrm>
            <a:prstGeom prst="straightConnector1">
              <a:avLst/>
            </a:prstGeom>
            <a:noFill/>
            <a:ln w="9525" cap="flat" cmpd="sng">
              <a:solidFill>
                <a:schemeClr val="dk1"/>
              </a:solidFill>
              <a:prstDash val="solid"/>
              <a:round/>
              <a:headEnd type="none" w="med" len="med"/>
              <a:tailEnd type="none" w="med" len="med"/>
            </a:ln>
          </p:spPr>
        </p:cxnSp>
        <p:cxnSp>
          <p:nvCxnSpPr>
            <p:cNvPr id="2910" name="Google Shape;2910;p77"/>
            <p:cNvCxnSpPr/>
            <p:nvPr/>
          </p:nvCxnSpPr>
          <p:spPr>
            <a:xfrm>
              <a:off x="4894" y="1160"/>
              <a:ext cx="0" cy="41"/>
            </a:xfrm>
            <a:prstGeom prst="straightConnector1">
              <a:avLst/>
            </a:prstGeom>
            <a:noFill/>
            <a:ln w="9525" cap="flat" cmpd="sng">
              <a:solidFill>
                <a:schemeClr val="dk1"/>
              </a:solidFill>
              <a:prstDash val="solid"/>
              <a:round/>
              <a:headEnd type="none" w="med" len="med"/>
              <a:tailEnd type="none" w="med" len="med"/>
            </a:ln>
          </p:spPr>
        </p:cxnSp>
      </p:grpSp>
      <p:grpSp>
        <p:nvGrpSpPr>
          <p:cNvPr id="2911" name="Google Shape;2911;p77"/>
          <p:cNvGrpSpPr/>
          <p:nvPr/>
        </p:nvGrpSpPr>
        <p:grpSpPr>
          <a:xfrm>
            <a:off x="7343774" y="3338513"/>
            <a:ext cx="892174" cy="390525"/>
            <a:chOff x="4650" y="1129"/>
            <a:chExt cx="246" cy="95"/>
          </a:xfrm>
        </p:grpSpPr>
        <p:sp>
          <p:nvSpPr>
            <p:cNvPr id="2912" name="Google Shape;2912;p77"/>
            <p:cNvSpPr/>
            <p:nvPr/>
          </p:nvSpPr>
          <p:spPr>
            <a:xfrm>
              <a:off x="4651" y="1171"/>
              <a:ext cx="244" cy="53"/>
            </a:xfrm>
            <a:prstGeom prst="ellipse">
              <a:avLst/>
            </a:prstGeom>
            <a:gradFill>
              <a:gsLst>
                <a:gs pos="0">
                  <a:schemeClr val="hlink"/>
                </a:gs>
                <a:gs pos="100000">
                  <a:srgbClr val="FFFFFF"/>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sp>
          <p:nvSpPr>
            <p:cNvPr id="2913" name="Google Shape;2913;p77"/>
            <p:cNvSpPr/>
            <p:nvPr/>
          </p:nvSpPr>
          <p:spPr>
            <a:xfrm>
              <a:off x="4651" y="1165"/>
              <a:ext cx="245" cy="33"/>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sp>
          <p:nvSpPr>
            <p:cNvPr id="2914" name="Google Shape;2914;p77"/>
            <p:cNvSpPr/>
            <p:nvPr/>
          </p:nvSpPr>
          <p:spPr>
            <a:xfrm>
              <a:off x="4650" y="1129"/>
              <a:ext cx="244" cy="62"/>
            </a:xfrm>
            <a:prstGeom prst="ellipse">
              <a:avLst/>
            </a:prstGeom>
            <a:gradFill>
              <a:gsLst>
                <a:gs pos="0">
                  <a:schemeClr val="hlink"/>
                </a:gs>
                <a:gs pos="100000">
                  <a:srgbClr val="FFFFFF"/>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grpSp>
          <p:nvGrpSpPr>
            <p:cNvPr id="2915" name="Google Shape;2915;p77"/>
            <p:cNvGrpSpPr/>
            <p:nvPr/>
          </p:nvGrpSpPr>
          <p:grpSpPr>
            <a:xfrm>
              <a:off x="4699" y="1145"/>
              <a:ext cx="138" cy="29"/>
              <a:chOff x="2468" y="1332"/>
              <a:chExt cx="310" cy="60"/>
            </a:xfrm>
          </p:grpSpPr>
          <p:sp>
            <p:nvSpPr>
              <p:cNvPr id="2916" name="Google Shape;2916;p77"/>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917" name="Google Shape;2917;p77"/>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cxnSp>
          <p:nvCxnSpPr>
            <p:cNvPr id="2918" name="Google Shape;2918;p77"/>
            <p:cNvCxnSpPr/>
            <p:nvPr/>
          </p:nvCxnSpPr>
          <p:spPr>
            <a:xfrm>
              <a:off x="4651" y="1158"/>
              <a:ext cx="0" cy="42"/>
            </a:xfrm>
            <a:prstGeom prst="straightConnector1">
              <a:avLst/>
            </a:prstGeom>
            <a:noFill/>
            <a:ln w="9525" cap="flat" cmpd="sng">
              <a:solidFill>
                <a:schemeClr val="dk1"/>
              </a:solidFill>
              <a:prstDash val="solid"/>
              <a:round/>
              <a:headEnd type="none" w="med" len="med"/>
              <a:tailEnd type="none" w="med" len="med"/>
            </a:ln>
          </p:spPr>
        </p:cxnSp>
        <p:cxnSp>
          <p:nvCxnSpPr>
            <p:cNvPr id="2919" name="Google Shape;2919;p77"/>
            <p:cNvCxnSpPr/>
            <p:nvPr/>
          </p:nvCxnSpPr>
          <p:spPr>
            <a:xfrm>
              <a:off x="4894" y="1160"/>
              <a:ext cx="0" cy="41"/>
            </a:xfrm>
            <a:prstGeom prst="straightConnector1">
              <a:avLst/>
            </a:prstGeom>
            <a:noFill/>
            <a:ln w="9525" cap="flat" cmpd="sng">
              <a:solidFill>
                <a:schemeClr val="dk1"/>
              </a:solidFill>
              <a:prstDash val="solid"/>
              <a:round/>
              <a:headEnd type="none" w="med" len="med"/>
              <a:tailEnd type="none" w="med" len="med"/>
            </a:ln>
          </p:spPr>
        </p:cxnSp>
      </p:grpSp>
      <p:grpSp>
        <p:nvGrpSpPr>
          <p:cNvPr id="2920" name="Google Shape;2920;p77"/>
          <p:cNvGrpSpPr/>
          <p:nvPr/>
        </p:nvGrpSpPr>
        <p:grpSpPr>
          <a:xfrm>
            <a:off x="5754689" y="4344988"/>
            <a:ext cx="808036" cy="425450"/>
            <a:chOff x="4650" y="1129"/>
            <a:chExt cx="246" cy="95"/>
          </a:xfrm>
        </p:grpSpPr>
        <p:sp>
          <p:nvSpPr>
            <p:cNvPr id="2921" name="Google Shape;2921;p77"/>
            <p:cNvSpPr/>
            <p:nvPr/>
          </p:nvSpPr>
          <p:spPr>
            <a:xfrm>
              <a:off x="4651" y="1171"/>
              <a:ext cx="244" cy="53"/>
            </a:xfrm>
            <a:prstGeom prst="ellipse">
              <a:avLst/>
            </a:prstGeom>
            <a:gradFill>
              <a:gsLst>
                <a:gs pos="0">
                  <a:schemeClr val="hlink"/>
                </a:gs>
                <a:gs pos="100000">
                  <a:srgbClr val="FFFFFF"/>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sp>
          <p:nvSpPr>
            <p:cNvPr id="2922" name="Google Shape;2922;p77"/>
            <p:cNvSpPr/>
            <p:nvPr/>
          </p:nvSpPr>
          <p:spPr>
            <a:xfrm>
              <a:off x="4651" y="1165"/>
              <a:ext cx="245" cy="33"/>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sp>
          <p:nvSpPr>
            <p:cNvPr id="2923" name="Google Shape;2923;p77"/>
            <p:cNvSpPr/>
            <p:nvPr/>
          </p:nvSpPr>
          <p:spPr>
            <a:xfrm>
              <a:off x="4650" y="1129"/>
              <a:ext cx="244" cy="62"/>
            </a:xfrm>
            <a:prstGeom prst="ellipse">
              <a:avLst/>
            </a:prstGeom>
            <a:gradFill>
              <a:gsLst>
                <a:gs pos="0">
                  <a:schemeClr val="hlink"/>
                </a:gs>
                <a:gs pos="100000">
                  <a:srgbClr val="FFFFFF"/>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grpSp>
          <p:nvGrpSpPr>
            <p:cNvPr id="2924" name="Google Shape;2924;p77"/>
            <p:cNvGrpSpPr/>
            <p:nvPr/>
          </p:nvGrpSpPr>
          <p:grpSpPr>
            <a:xfrm>
              <a:off x="4699" y="1145"/>
              <a:ext cx="138" cy="29"/>
              <a:chOff x="2468" y="1332"/>
              <a:chExt cx="310" cy="60"/>
            </a:xfrm>
          </p:grpSpPr>
          <p:sp>
            <p:nvSpPr>
              <p:cNvPr id="2925" name="Google Shape;2925;p77"/>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926" name="Google Shape;2926;p77"/>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cxnSp>
          <p:nvCxnSpPr>
            <p:cNvPr id="2927" name="Google Shape;2927;p77"/>
            <p:cNvCxnSpPr/>
            <p:nvPr/>
          </p:nvCxnSpPr>
          <p:spPr>
            <a:xfrm>
              <a:off x="4651" y="1158"/>
              <a:ext cx="0" cy="42"/>
            </a:xfrm>
            <a:prstGeom prst="straightConnector1">
              <a:avLst/>
            </a:prstGeom>
            <a:noFill/>
            <a:ln w="9525" cap="flat" cmpd="sng">
              <a:solidFill>
                <a:schemeClr val="dk1"/>
              </a:solidFill>
              <a:prstDash val="solid"/>
              <a:round/>
              <a:headEnd type="none" w="med" len="med"/>
              <a:tailEnd type="none" w="med" len="med"/>
            </a:ln>
          </p:spPr>
        </p:cxnSp>
        <p:cxnSp>
          <p:nvCxnSpPr>
            <p:cNvPr id="2928" name="Google Shape;2928;p77"/>
            <p:cNvCxnSpPr/>
            <p:nvPr/>
          </p:nvCxnSpPr>
          <p:spPr>
            <a:xfrm>
              <a:off x="4894" y="1160"/>
              <a:ext cx="0" cy="41"/>
            </a:xfrm>
            <a:prstGeom prst="straightConnector1">
              <a:avLst/>
            </a:prstGeom>
            <a:noFill/>
            <a:ln w="9525" cap="flat" cmpd="sng">
              <a:solidFill>
                <a:schemeClr val="dk1"/>
              </a:solidFill>
              <a:prstDash val="solid"/>
              <a:round/>
              <a:headEnd type="none" w="med" len="med"/>
              <a:tailEnd type="none" w="med" len="med"/>
            </a:ln>
          </p:spPr>
        </p:cxnSp>
      </p:grpSp>
      <p:grpSp>
        <p:nvGrpSpPr>
          <p:cNvPr id="2929" name="Google Shape;2929;p77"/>
          <p:cNvGrpSpPr/>
          <p:nvPr/>
        </p:nvGrpSpPr>
        <p:grpSpPr>
          <a:xfrm>
            <a:off x="4013200" y="4710113"/>
            <a:ext cx="808037" cy="425450"/>
            <a:chOff x="4650" y="1129"/>
            <a:chExt cx="246" cy="95"/>
          </a:xfrm>
        </p:grpSpPr>
        <p:sp>
          <p:nvSpPr>
            <p:cNvPr id="2930" name="Google Shape;2930;p77"/>
            <p:cNvSpPr/>
            <p:nvPr/>
          </p:nvSpPr>
          <p:spPr>
            <a:xfrm>
              <a:off x="4651" y="1171"/>
              <a:ext cx="244" cy="53"/>
            </a:xfrm>
            <a:prstGeom prst="ellipse">
              <a:avLst/>
            </a:prstGeom>
            <a:gradFill>
              <a:gsLst>
                <a:gs pos="0">
                  <a:schemeClr val="hlink"/>
                </a:gs>
                <a:gs pos="100000">
                  <a:srgbClr val="FFFFFF"/>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sp>
          <p:nvSpPr>
            <p:cNvPr id="2931" name="Google Shape;2931;p77"/>
            <p:cNvSpPr/>
            <p:nvPr/>
          </p:nvSpPr>
          <p:spPr>
            <a:xfrm>
              <a:off x="4651" y="1165"/>
              <a:ext cx="245" cy="33"/>
            </a:xfrm>
            <a:prstGeom prst="rect">
              <a:avLst/>
            </a:prstGeom>
            <a:gradFill>
              <a:gsLst>
                <a:gs pos="0">
                  <a:schemeClr val="hlink"/>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sp>
          <p:nvSpPr>
            <p:cNvPr id="2932" name="Google Shape;2932;p77"/>
            <p:cNvSpPr/>
            <p:nvPr/>
          </p:nvSpPr>
          <p:spPr>
            <a:xfrm>
              <a:off x="4650" y="1129"/>
              <a:ext cx="244" cy="62"/>
            </a:xfrm>
            <a:prstGeom prst="ellipse">
              <a:avLst/>
            </a:prstGeom>
            <a:gradFill>
              <a:gsLst>
                <a:gs pos="0">
                  <a:schemeClr val="hlink"/>
                </a:gs>
                <a:gs pos="100000">
                  <a:srgbClr val="FFFFFF"/>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grpSp>
          <p:nvGrpSpPr>
            <p:cNvPr id="2933" name="Google Shape;2933;p77"/>
            <p:cNvGrpSpPr/>
            <p:nvPr/>
          </p:nvGrpSpPr>
          <p:grpSpPr>
            <a:xfrm>
              <a:off x="4699" y="1145"/>
              <a:ext cx="138" cy="29"/>
              <a:chOff x="2468" y="1332"/>
              <a:chExt cx="310" cy="60"/>
            </a:xfrm>
          </p:grpSpPr>
          <p:sp>
            <p:nvSpPr>
              <p:cNvPr id="2934" name="Google Shape;2934;p77"/>
              <p:cNvSpPr/>
              <p:nvPr/>
            </p:nvSpPr>
            <p:spPr>
              <a:xfrm>
                <a:off x="2468" y="1332"/>
                <a:ext cx="310" cy="60"/>
              </a:xfrm>
              <a:custGeom>
                <a:avLst/>
                <a:gdLst/>
                <a:ahLst/>
                <a:cxnLst/>
                <a:rect l="l" t="t" r="r" b="b"/>
                <a:pathLst>
                  <a:path w="310" h="60" extrusionOk="0">
                    <a:moveTo>
                      <a:pt x="0" y="60"/>
                    </a:moveTo>
                    <a:lnTo>
                      <a:pt x="96" y="60"/>
                    </a:lnTo>
                    <a:lnTo>
                      <a:pt x="192" y="0"/>
                    </a:lnTo>
                    <a:lnTo>
                      <a:pt x="310" y="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935" name="Google Shape;2935;p77"/>
              <p:cNvSpPr/>
              <p:nvPr/>
            </p:nvSpPr>
            <p:spPr>
              <a:xfrm>
                <a:off x="2482" y="1332"/>
                <a:ext cx="282" cy="60"/>
              </a:xfrm>
              <a:custGeom>
                <a:avLst/>
                <a:gdLst/>
                <a:ahLst/>
                <a:cxnLst/>
                <a:rect l="l" t="t" r="r" b="b"/>
                <a:pathLst>
                  <a:path w="282" h="60" extrusionOk="0">
                    <a:moveTo>
                      <a:pt x="0" y="0"/>
                    </a:moveTo>
                    <a:lnTo>
                      <a:pt x="96" y="0"/>
                    </a:lnTo>
                    <a:lnTo>
                      <a:pt x="192" y="60"/>
                    </a:lnTo>
                    <a:lnTo>
                      <a:pt x="282" y="60"/>
                    </a:lnTo>
                  </a:path>
                </a:pathLst>
              </a:custGeom>
              <a:noFill/>
              <a:ln w="127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cxnSp>
          <p:nvCxnSpPr>
            <p:cNvPr id="2936" name="Google Shape;2936;p77"/>
            <p:cNvCxnSpPr/>
            <p:nvPr/>
          </p:nvCxnSpPr>
          <p:spPr>
            <a:xfrm>
              <a:off x="4651" y="1158"/>
              <a:ext cx="0" cy="42"/>
            </a:xfrm>
            <a:prstGeom prst="straightConnector1">
              <a:avLst/>
            </a:prstGeom>
            <a:noFill/>
            <a:ln w="9525" cap="flat" cmpd="sng">
              <a:solidFill>
                <a:schemeClr val="dk1"/>
              </a:solidFill>
              <a:prstDash val="solid"/>
              <a:round/>
              <a:headEnd type="none" w="med" len="med"/>
              <a:tailEnd type="none" w="med" len="med"/>
            </a:ln>
          </p:spPr>
        </p:cxnSp>
        <p:cxnSp>
          <p:nvCxnSpPr>
            <p:cNvPr id="2937" name="Google Shape;2937;p77"/>
            <p:cNvCxnSpPr/>
            <p:nvPr/>
          </p:nvCxnSpPr>
          <p:spPr>
            <a:xfrm>
              <a:off x="4894" y="1160"/>
              <a:ext cx="0" cy="41"/>
            </a:xfrm>
            <a:prstGeom prst="straightConnector1">
              <a:avLst/>
            </a:prstGeom>
            <a:noFill/>
            <a:ln w="9525" cap="flat" cmpd="sng">
              <a:solidFill>
                <a:schemeClr val="dk1"/>
              </a:solidFill>
              <a:prstDash val="solid"/>
              <a:round/>
              <a:headEnd type="none" w="med" len="med"/>
              <a:tailEnd type="none" w="med" len="med"/>
            </a:ln>
          </p:spPr>
        </p:cxnSp>
      </p:grpSp>
      <p:grpSp>
        <p:nvGrpSpPr>
          <p:cNvPr id="2938" name="Google Shape;2938;p77"/>
          <p:cNvGrpSpPr/>
          <p:nvPr/>
        </p:nvGrpSpPr>
        <p:grpSpPr>
          <a:xfrm>
            <a:off x="7218363" y="1558925"/>
            <a:ext cx="358775" cy="623888"/>
            <a:chOff x="4140" y="429"/>
            <a:chExt cx="1425" cy="2396"/>
          </a:xfrm>
        </p:grpSpPr>
        <p:sp>
          <p:nvSpPr>
            <p:cNvPr id="2939" name="Google Shape;2939;p77"/>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940" name="Google Shape;2940;p77"/>
            <p:cNvSpPr/>
            <p:nvPr/>
          </p:nvSpPr>
          <p:spPr>
            <a:xfrm>
              <a:off x="4203" y="429"/>
              <a:ext cx="1053" cy="2286"/>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941" name="Google Shape;2941;p77"/>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942" name="Google Shape;2942;p77"/>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943" name="Google Shape;2943;p77"/>
            <p:cNvSpPr/>
            <p:nvPr/>
          </p:nvSpPr>
          <p:spPr>
            <a:xfrm>
              <a:off x="4209" y="691"/>
              <a:ext cx="599" cy="49"/>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2944" name="Google Shape;2944;p77"/>
            <p:cNvGrpSpPr/>
            <p:nvPr/>
          </p:nvGrpSpPr>
          <p:grpSpPr>
            <a:xfrm>
              <a:off x="4751" y="667"/>
              <a:ext cx="580" cy="146"/>
              <a:chOff x="617" y="2567"/>
              <a:chExt cx="724" cy="140"/>
            </a:xfrm>
          </p:grpSpPr>
          <p:sp>
            <p:nvSpPr>
              <p:cNvPr id="2945" name="Google Shape;2945;p77"/>
              <p:cNvSpPr/>
              <p:nvPr/>
            </p:nvSpPr>
            <p:spPr>
              <a:xfrm>
                <a:off x="617" y="2567"/>
                <a:ext cx="724" cy="140"/>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946" name="Google Shape;2946;p77"/>
              <p:cNvSpPr/>
              <p:nvPr/>
            </p:nvSpPr>
            <p:spPr>
              <a:xfrm>
                <a:off x="633" y="2584"/>
                <a:ext cx="692" cy="105"/>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2947" name="Google Shape;2947;p77"/>
            <p:cNvSpPr/>
            <p:nvPr/>
          </p:nvSpPr>
          <p:spPr>
            <a:xfrm>
              <a:off x="4222" y="1020"/>
              <a:ext cx="599" cy="43"/>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2948" name="Google Shape;2948;p77"/>
            <p:cNvGrpSpPr/>
            <p:nvPr/>
          </p:nvGrpSpPr>
          <p:grpSpPr>
            <a:xfrm>
              <a:off x="4745" y="996"/>
              <a:ext cx="580" cy="134"/>
              <a:chOff x="612" y="2570"/>
              <a:chExt cx="724" cy="139"/>
            </a:xfrm>
          </p:grpSpPr>
          <p:sp>
            <p:nvSpPr>
              <p:cNvPr id="2949" name="Google Shape;2949;p77"/>
              <p:cNvSpPr/>
              <p:nvPr/>
            </p:nvSpPr>
            <p:spPr>
              <a:xfrm>
                <a:off x="612" y="2570"/>
                <a:ext cx="724" cy="139"/>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950" name="Google Shape;2950;p77"/>
              <p:cNvSpPr/>
              <p:nvPr/>
            </p:nvSpPr>
            <p:spPr>
              <a:xfrm>
                <a:off x="628" y="2589"/>
                <a:ext cx="692" cy="101"/>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2951" name="Google Shape;2951;p77"/>
            <p:cNvSpPr/>
            <p:nvPr/>
          </p:nvSpPr>
          <p:spPr>
            <a:xfrm>
              <a:off x="4216" y="1356"/>
              <a:ext cx="599" cy="49"/>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952" name="Google Shape;2952;p77"/>
            <p:cNvSpPr/>
            <p:nvPr/>
          </p:nvSpPr>
          <p:spPr>
            <a:xfrm>
              <a:off x="4228" y="1654"/>
              <a:ext cx="593" cy="49"/>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2953" name="Google Shape;2953;p77"/>
            <p:cNvGrpSpPr/>
            <p:nvPr/>
          </p:nvGrpSpPr>
          <p:grpSpPr>
            <a:xfrm>
              <a:off x="4733" y="1636"/>
              <a:ext cx="586" cy="140"/>
              <a:chOff x="611" y="2576"/>
              <a:chExt cx="730" cy="129"/>
            </a:xfrm>
          </p:grpSpPr>
          <p:sp>
            <p:nvSpPr>
              <p:cNvPr id="2954" name="Google Shape;2954;p77"/>
              <p:cNvSpPr/>
              <p:nvPr/>
            </p:nvSpPr>
            <p:spPr>
              <a:xfrm>
                <a:off x="611" y="2576"/>
                <a:ext cx="730" cy="129"/>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955" name="Google Shape;2955;p77"/>
              <p:cNvSpPr/>
              <p:nvPr/>
            </p:nvSpPr>
            <p:spPr>
              <a:xfrm>
                <a:off x="627" y="2588"/>
                <a:ext cx="699" cy="101"/>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2956" name="Google Shape;2956;p77"/>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2957" name="Google Shape;2957;p77"/>
            <p:cNvGrpSpPr/>
            <p:nvPr/>
          </p:nvGrpSpPr>
          <p:grpSpPr>
            <a:xfrm>
              <a:off x="4739" y="1325"/>
              <a:ext cx="580" cy="140"/>
              <a:chOff x="614" y="2566"/>
              <a:chExt cx="723" cy="140"/>
            </a:xfrm>
          </p:grpSpPr>
          <p:sp>
            <p:nvSpPr>
              <p:cNvPr id="2958" name="Google Shape;2958;p77"/>
              <p:cNvSpPr/>
              <p:nvPr/>
            </p:nvSpPr>
            <p:spPr>
              <a:xfrm>
                <a:off x="614" y="2566"/>
                <a:ext cx="723" cy="140"/>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959" name="Google Shape;2959;p77"/>
              <p:cNvSpPr/>
              <p:nvPr/>
            </p:nvSpPr>
            <p:spPr>
              <a:xfrm>
                <a:off x="630" y="2585"/>
                <a:ext cx="691" cy="104"/>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2960" name="Google Shape;2960;p77"/>
            <p:cNvSpPr/>
            <p:nvPr/>
          </p:nvSpPr>
          <p:spPr>
            <a:xfrm>
              <a:off x="5250" y="429"/>
              <a:ext cx="69" cy="2286"/>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961" name="Google Shape;2961;p77"/>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962" name="Google Shape;2962;p77"/>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963" name="Google Shape;2963;p77"/>
            <p:cNvSpPr/>
            <p:nvPr/>
          </p:nvSpPr>
          <p:spPr>
            <a:xfrm>
              <a:off x="5515" y="2612"/>
              <a:ext cx="50" cy="9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964" name="Google Shape;2964;p77"/>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965" name="Google Shape;2965;p77"/>
            <p:cNvSpPr/>
            <p:nvPr/>
          </p:nvSpPr>
          <p:spPr>
            <a:xfrm>
              <a:off x="4140" y="2679"/>
              <a:ext cx="1198" cy="146"/>
            </a:xfrm>
            <a:prstGeom prst="roundRect">
              <a:avLst>
                <a:gd name="adj" fmla="val 50000"/>
              </a:avLst>
            </a:prstGeom>
            <a:solidFill>
              <a:srgbClr val="DDDDDD"/>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966" name="Google Shape;2966;p77"/>
            <p:cNvSpPr/>
            <p:nvPr/>
          </p:nvSpPr>
          <p:spPr>
            <a:xfrm>
              <a:off x="4203" y="2709"/>
              <a:ext cx="1072" cy="85"/>
            </a:xfrm>
            <a:prstGeom prst="roundRect">
              <a:avLst>
                <a:gd name="adj" fmla="val 50000"/>
              </a:avLst>
            </a:prstGeom>
            <a:gradFill>
              <a:gsLst>
                <a:gs pos="0">
                  <a:schemeClr val="dk2"/>
                </a:gs>
                <a:gs pos="100000">
                  <a:schemeClr val="lt2"/>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967" name="Google Shape;2967;p77"/>
            <p:cNvSpPr/>
            <p:nvPr/>
          </p:nvSpPr>
          <p:spPr>
            <a:xfrm>
              <a:off x="4310" y="2386"/>
              <a:ext cx="158" cy="140"/>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968" name="Google Shape;2968;p77"/>
            <p:cNvSpPr/>
            <p:nvPr/>
          </p:nvSpPr>
          <p:spPr>
            <a:xfrm>
              <a:off x="4487" y="2386"/>
              <a:ext cx="158" cy="14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i="1">
                <a:solidFill>
                  <a:srgbClr val="FF0000"/>
                </a:solidFill>
                <a:latin typeface="Comic Sans MS"/>
                <a:ea typeface="Comic Sans MS"/>
                <a:cs typeface="Comic Sans MS"/>
                <a:sym typeface="Comic Sans MS"/>
              </a:endParaRPr>
            </a:p>
          </p:txBody>
        </p:sp>
        <p:sp>
          <p:nvSpPr>
            <p:cNvPr id="2969" name="Google Shape;2969;p77"/>
            <p:cNvSpPr/>
            <p:nvPr/>
          </p:nvSpPr>
          <p:spPr>
            <a:xfrm>
              <a:off x="4663" y="2380"/>
              <a:ext cx="158" cy="140"/>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970" name="Google Shape;2970;p77"/>
            <p:cNvSpPr/>
            <p:nvPr/>
          </p:nvSpPr>
          <p:spPr>
            <a:xfrm>
              <a:off x="5061" y="1837"/>
              <a:ext cx="88" cy="756"/>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2971" name="Google Shape;2971;p77"/>
          <p:cNvGrpSpPr/>
          <p:nvPr/>
        </p:nvGrpSpPr>
        <p:grpSpPr>
          <a:xfrm>
            <a:off x="2876550" y="4454525"/>
            <a:ext cx="358775" cy="623888"/>
            <a:chOff x="4140" y="429"/>
            <a:chExt cx="1425" cy="2396"/>
          </a:xfrm>
        </p:grpSpPr>
        <p:sp>
          <p:nvSpPr>
            <p:cNvPr id="2972" name="Google Shape;2972;p77"/>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973" name="Google Shape;2973;p77"/>
            <p:cNvSpPr/>
            <p:nvPr/>
          </p:nvSpPr>
          <p:spPr>
            <a:xfrm>
              <a:off x="4203" y="429"/>
              <a:ext cx="1053" cy="2286"/>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974" name="Google Shape;2974;p77"/>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975" name="Google Shape;2975;p77"/>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976" name="Google Shape;2976;p77"/>
            <p:cNvSpPr/>
            <p:nvPr/>
          </p:nvSpPr>
          <p:spPr>
            <a:xfrm>
              <a:off x="4209" y="691"/>
              <a:ext cx="599" cy="49"/>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2977" name="Google Shape;2977;p77"/>
            <p:cNvGrpSpPr/>
            <p:nvPr/>
          </p:nvGrpSpPr>
          <p:grpSpPr>
            <a:xfrm>
              <a:off x="4751" y="667"/>
              <a:ext cx="580" cy="146"/>
              <a:chOff x="617" y="2567"/>
              <a:chExt cx="724" cy="140"/>
            </a:xfrm>
          </p:grpSpPr>
          <p:sp>
            <p:nvSpPr>
              <p:cNvPr id="2978" name="Google Shape;2978;p77"/>
              <p:cNvSpPr/>
              <p:nvPr/>
            </p:nvSpPr>
            <p:spPr>
              <a:xfrm>
                <a:off x="617" y="2567"/>
                <a:ext cx="724" cy="140"/>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979" name="Google Shape;2979;p77"/>
              <p:cNvSpPr/>
              <p:nvPr/>
            </p:nvSpPr>
            <p:spPr>
              <a:xfrm>
                <a:off x="633" y="2584"/>
                <a:ext cx="692" cy="105"/>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2980" name="Google Shape;2980;p77"/>
            <p:cNvSpPr/>
            <p:nvPr/>
          </p:nvSpPr>
          <p:spPr>
            <a:xfrm>
              <a:off x="4222" y="1020"/>
              <a:ext cx="599" cy="43"/>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2981" name="Google Shape;2981;p77"/>
            <p:cNvGrpSpPr/>
            <p:nvPr/>
          </p:nvGrpSpPr>
          <p:grpSpPr>
            <a:xfrm>
              <a:off x="4745" y="996"/>
              <a:ext cx="580" cy="134"/>
              <a:chOff x="612" y="2570"/>
              <a:chExt cx="724" cy="139"/>
            </a:xfrm>
          </p:grpSpPr>
          <p:sp>
            <p:nvSpPr>
              <p:cNvPr id="2982" name="Google Shape;2982;p77"/>
              <p:cNvSpPr/>
              <p:nvPr/>
            </p:nvSpPr>
            <p:spPr>
              <a:xfrm>
                <a:off x="612" y="2570"/>
                <a:ext cx="724" cy="139"/>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983" name="Google Shape;2983;p77"/>
              <p:cNvSpPr/>
              <p:nvPr/>
            </p:nvSpPr>
            <p:spPr>
              <a:xfrm>
                <a:off x="628" y="2589"/>
                <a:ext cx="692" cy="101"/>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2984" name="Google Shape;2984;p77"/>
            <p:cNvSpPr/>
            <p:nvPr/>
          </p:nvSpPr>
          <p:spPr>
            <a:xfrm>
              <a:off x="4216" y="1356"/>
              <a:ext cx="599" cy="49"/>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985" name="Google Shape;2985;p77"/>
            <p:cNvSpPr/>
            <p:nvPr/>
          </p:nvSpPr>
          <p:spPr>
            <a:xfrm>
              <a:off x="4228" y="1654"/>
              <a:ext cx="593" cy="49"/>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2986" name="Google Shape;2986;p77"/>
            <p:cNvGrpSpPr/>
            <p:nvPr/>
          </p:nvGrpSpPr>
          <p:grpSpPr>
            <a:xfrm>
              <a:off x="4733" y="1636"/>
              <a:ext cx="586" cy="140"/>
              <a:chOff x="611" y="2576"/>
              <a:chExt cx="730" cy="129"/>
            </a:xfrm>
          </p:grpSpPr>
          <p:sp>
            <p:nvSpPr>
              <p:cNvPr id="2987" name="Google Shape;2987;p77"/>
              <p:cNvSpPr/>
              <p:nvPr/>
            </p:nvSpPr>
            <p:spPr>
              <a:xfrm>
                <a:off x="611" y="2576"/>
                <a:ext cx="730" cy="129"/>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988" name="Google Shape;2988;p77"/>
              <p:cNvSpPr/>
              <p:nvPr/>
            </p:nvSpPr>
            <p:spPr>
              <a:xfrm>
                <a:off x="627" y="2588"/>
                <a:ext cx="699" cy="101"/>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2989" name="Google Shape;2989;p77"/>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2990" name="Google Shape;2990;p77"/>
            <p:cNvGrpSpPr/>
            <p:nvPr/>
          </p:nvGrpSpPr>
          <p:grpSpPr>
            <a:xfrm>
              <a:off x="4739" y="1325"/>
              <a:ext cx="580" cy="140"/>
              <a:chOff x="614" y="2566"/>
              <a:chExt cx="723" cy="140"/>
            </a:xfrm>
          </p:grpSpPr>
          <p:sp>
            <p:nvSpPr>
              <p:cNvPr id="2991" name="Google Shape;2991;p77"/>
              <p:cNvSpPr/>
              <p:nvPr/>
            </p:nvSpPr>
            <p:spPr>
              <a:xfrm>
                <a:off x="614" y="2566"/>
                <a:ext cx="723" cy="140"/>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992" name="Google Shape;2992;p77"/>
              <p:cNvSpPr/>
              <p:nvPr/>
            </p:nvSpPr>
            <p:spPr>
              <a:xfrm>
                <a:off x="630" y="2585"/>
                <a:ext cx="691" cy="104"/>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2993" name="Google Shape;2993;p77"/>
            <p:cNvSpPr/>
            <p:nvPr/>
          </p:nvSpPr>
          <p:spPr>
            <a:xfrm>
              <a:off x="5250" y="429"/>
              <a:ext cx="69" cy="2286"/>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994" name="Google Shape;2994;p77"/>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995" name="Google Shape;2995;p77"/>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996" name="Google Shape;2996;p77"/>
            <p:cNvSpPr/>
            <p:nvPr/>
          </p:nvSpPr>
          <p:spPr>
            <a:xfrm>
              <a:off x="5515" y="2612"/>
              <a:ext cx="50" cy="9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997" name="Google Shape;2997;p77"/>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2998" name="Google Shape;2998;p77"/>
            <p:cNvSpPr/>
            <p:nvPr/>
          </p:nvSpPr>
          <p:spPr>
            <a:xfrm>
              <a:off x="4140" y="2679"/>
              <a:ext cx="1198" cy="146"/>
            </a:xfrm>
            <a:prstGeom prst="roundRect">
              <a:avLst>
                <a:gd name="adj" fmla="val 50000"/>
              </a:avLst>
            </a:prstGeom>
            <a:solidFill>
              <a:srgbClr val="DDDDDD"/>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2999" name="Google Shape;2999;p77"/>
            <p:cNvSpPr/>
            <p:nvPr/>
          </p:nvSpPr>
          <p:spPr>
            <a:xfrm>
              <a:off x="4203" y="2709"/>
              <a:ext cx="1072" cy="85"/>
            </a:xfrm>
            <a:prstGeom prst="roundRect">
              <a:avLst>
                <a:gd name="adj" fmla="val 50000"/>
              </a:avLst>
            </a:prstGeom>
            <a:gradFill>
              <a:gsLst>
                <a:gs pos="0">
                  <a:schemeClr val="dk2"/>
                </a:gs>
                <a:gs pos="100000">
                  <a:schemeClr val="lt2"/>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000" name="Google Shape;3000;p77"/>
            <p:cNvSpPr/>
            <p:nvPr/>
          </p:nvSpPr>
          <p:spPr>
            <a:xfrm>
              <a:off x="4310" y="2386"/>
              <a:ext cx="158" cy="140"/>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001" name="Google Shape;3001;p77"/>
            <p:cNvSpPr/>
            <p:nvPr/>
          </p:nvSpPr>
          <p:spPr>
            <a:xfrm>
              <a:off x="4487" y="2386"/>
              <a:ext cx="158" cy="14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i="1">
                <a:solidFill>
                  <a:srgbClr val="FF0000"/>
                </a:solidFill>
                <a:latin typeface="Comic Sans MS"/>
                <a:ea typeface="Comic Sans MS"/>
                <a:cs typeface="Comic Sans MS"/>
                <a:sym typeface="Comic Sans MS"/>
              </a:endParaRPr>
            </a:p>
          </p:txBody>
        </p:sp>
        <p:sp>
          <p:nvSpPr>
            <p:cNvPr id="3002" name="Google Shape;3002;p77"/>
            <p:cNvSpPr/>
            <p:nvPr/>
          </p:nvSpPr>
          <p:spPr>
            <a:xfrm>
              <a:off x="4663" y="2380"/>
              <a:ext cx="158" cy="140"/>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003" name="Google Shape;3003;p77"/>
            <p:cNvSpPr/>
            <p:nvPr/>
          </p:nvSpPr>
          <p:spPr>
            <a:xfrm>
              <a:off x="5061" y="1837"/>
              <a:ext cx="88" cy="756"/>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pic>
        <p:nvPicPr>
          <p:cNvPr id="3004" name="Google Shape;3004;p77" descr="underline_base"/>
          <p:cNvPicPr preferRelativeResize="0"/>
          <p:nvPr/>
        </p:nvPicPr>
        <p:blipFill rotWithShape="1">
          <a:blip r:embed="rId8">
            <a:alphaModFix/>
          </a:blip>
          <a:srcRect/>
          <a:stretch/>
        </p:blipFill>
        <p:spPr>
          <a:xfrm>
            <a:off x="571500" y="746125"/>
            <a:ext cx="4570413" cy="17303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80"/>
                                        </p:tgtEl>
                                        <p:attrNameLst>
                                          <p:attrName>style.visibility</p:attrName>
                                        </p:attrNameLst>
                                      </p:cBhvr>
                                      <p:to>
                                        <p:strVal val="visible"/>
                                      </p:to>
                                    </p:set>
                                    <p:animEffect transition="in" filter="fade">
                                      <p:cBhvr>
                                        <p:cTn id="7" dur="500"/>
                                        <p:tgtEl>
                                          <p:spTgt spid="28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69"/>
                                        </p:tgtEl>
                                        <p:attrNameLst>
                                          <p:attrName>style.visibility</p:attrName>
                                        </p:attrNameLst>
                                      </p:cBhvr>
                                      <p:to>
                                        <p:strVal val="visible"/>
                                      </p:to>
                                    </p:set>
                                    <p:animEffect transition="in" filter="fade">
                                      <p:cBhvr>
                                        <p:cTn id="12" dur="500"/>
                                        <p:tgtEl>
                                          <p:spTgt spid="286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grpSp>
        <p:nvGrpSpPr>
          <p:cNvPr id="3009" name="Google Shape;3009;p78"/>
          <p:cNvGrpSpPr/>
          <p:nvPr/>
        </p:nvGrpSpPr>
        <p:grpSpPr>
          <a:xfrm>
            <a:off x="773113" y="1273175"/>
            <a:ext cx="3554412" cy="3067050"/>
            <a:chOff x="773113" y="1273175"/>
            <a:chExt cx="3554412" cy="3066395"/>
          </a:xfrm>
        </p:grpSpPr>
        <p:sp>
          <p:nvSpPr>
            <p:cNvPr id="3010" name="Google Shape;3010;p78"/>
            <p:cNvSpPr/>
            <p:nvPr/>
          </p:nvSpPr>
          <p:spPr>
            <a:xfrm>
              <a:off x="773113" y="1273175"/>
              <a:ext cx="3554412" cy="2754313"/>
            </a:xfrm>
            <a:custGeom>
              <a:avLst/>
              <a:gdLst/>
              <a:ahLst/>
              <a:cxnLst/>
              <a:rect l="l" t="t" r="r" b="b"/>
              <a:pathLst>
                <a:path w="2406" h="958" extrusionOk="0">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3011" name="Google Shape;3011;p78"/>
            <p:cNvCxnSpPr/>
            <p:nvPr/>
          </p:nvCxnSpPr>
          <p:spPr>
            <a:xfrm rot="10800000" flipH="1">
              <a:off x="3775075" y="2344738"/>
              <a:ext cx="155575" cy="142875"/>
            </a:xfrm>
            <a:prstGeom prst="straightConnector1">
              <a:avLst/>
            </a:prstGeom>
            <a:noFill/>
            <a:ln w="9525" cap="flat" cmpd="sng">
              <a:solidFill>
                <a:srgbClr val="000000"/>
              </a:solidFill>
              <a:prstDash val="solid"/>
              <a:round/>
              <a:headEnd type="none" w="med" len="med"/>
              <a:tailEnd type="none" w="med" len="med"/>
            </a:ln>
          </p:spPr>
        </p:cxnSp>
        <p:cxnSp>
          <p:nvCxnSpPr>
            <p:cNvPr id="3012" name="Google Shape;3012;p78"/>
            <p:cNvCxnSpPr/>
            <p:nvPr/>
          </p:nvCxnSpPr>
          <p:spPr>
            <a:xfrm>
              <a:off x="2665413" y="2517775"/>
              <a:ext cx="695325" cy="0"/>
            </a:xfrm>
            <a:prstGeom prst="straightConnector1">
              <a:avLst/>
            </a:prstGeom>
            <a:noFill/>
            <a:ln w="9525" cap="flat" cmpd="sng">
              <a:solidFill>
                <a:srgbClr val="000000"/>
              </a:solidFill>
              <a:prstDash val="solid"/>
              <a:round/>
              <a:headEnd type="none" w="med" len="med"/>
              <a:tailEnd type="none" w="med" len="med"/>
            </a:ln>
          </p:spPr>
        </p:cxnSp>
        <p:cxnSp>
          <p:nvCxnSpPr>
            <p:cNvPr id="3013" name="Google Shape;3013;p78"/>
            <p:cNvCxnSpPr/>
            <p:nvPr/>
          </p:nvCxnSpPr>
          <p:spPr>
            <a:xfrm rot="10800000" flipH="1">
              <a:off x="3924300" y="2201863"/>
              <a:ext cx="138113" cy="142875"/>
            </a:xfrm>
            <a:prstGeom prst="straightConnector1">
              <a:avLst/>
            </a:prstGeom>
            <a:noFill/>
            <a:ln w="9525" cap="flat" cmpd="sng">
              <a:solidFill>
                <a:srgbClr val="000000"/>
              </a:solidFill>
              <a:prstDash val="dash"/>
              <a:round/>
              <a:headEnd type="none" w="med" len="med"/>
              <a:tailEnd type="none" w="med" len="med"/>
            </a:ln>
          </p:spPr>
        </p:cxnSp>
        <p:cxnSp>
          <p:nvCxnSpPr>
            <p:cNvPr id="3014" name="Google Shape;3014;p78"/>
            <p:cNvCxnSpPr/>
            <p:nvPr/>
          </p:nvCxnSpPr>
          <p:spPr>
            <a:xfrm rot="10800000" flipH="1">
              <a:off x="3279775" y="2736850"/>
              <a:ext cx="512763" cy="612775"/>
            </a:xfrm>
            <a:prstGeom prst="straightConnector1">
              <a:avLst/>
            </a:prstGeom>
            <a:noFill/>
            <a:ln w="9525" cap="flat" cmpd="sng">
              <a:solidFill>
                <a:srgbClr val="000000"/>
              </a:solidFill>
              <a:prstDash val="solid"/>
              <a:round/>
              <a:headEnd type="none" w="med" len="med"/>
              <a:tailEnd type="none" w="med" len="med"/>
            </a:ln>
          </p:spPr>
        </p:cxnSp>
        <p:sp>
          <p:nvSpPr>
            <p:cNvPr id="3015" name="Google Shape;3015;p78"/>
            <p:cNvSpPr txBox="1"/>
            <p:nvPr/>
          </p:nvSpPr>
          <p:spPr>
            <a:xfrm>
              <a:off x="2562225" y="3815807"/>
              <a:ext cx="1211263" cy="5237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1">
                  <a:solidFill>
                    <a:srgbClr val="000000"/>
                  </a:solidFill>
                  <a:latin typeface="Arial"/>
                  <a:ea typeface="Arial"/>
                  <a:cs typeface="Arial"/>
                  <a:sym typeface="Arial"/>
                </a:rPr>
                <a:t>router</a:t>
              </a:r>
              <a:endParaRPr/>
            </a:p>
            <a:p>
              <a:pPr marL="0" marR="0" lvl="0" indent="0" algn="l" rtl="0">
                <a:spcBef>
                  <a:spcPts val="0"/>
                </a:spcBef>
                <a:spcAft>
                  <a:spcPts val="0"/>
                </a:spcAft>
                <a:buNone/>
              </a:pPr>
              <a:r>
                <a:rPr lang="en-US" sz="1400" i="1">
                  <a:solidFill>
                    <a:srgbClr val="000000"/>
                  </a:solidFill>
                  <a:latin typeface="Arial"/>
                  <a:ea typeface="Arial"/>
                  <a:cs typeface="Arial"/>
                  <a:sym typeface="Arial"/>
                </a:rPr>
                <a:t>(runs DHCP)</a:t>
              </a:r>
              <a:endParaRPr/>
            </a:p>
          </p:txBody>
        </p:sp>
        <p:grpSp>
          <p:nvGrpSpPr>
            <p:cNvPr id="3016" name="Google Shape;3016;p78"/>
            <p:cNvGrpSpPr/>
            <p:nvPr/>
          </p:nvGrpSpPr>
          <p:grpSpPr>
            <a:xfrm>
              <a:off x="1653422" y="1982680"/>
              <a:ext cx="843032" cy="814871"/>
              <a:chOff x="313" y="1497"/>
              <a:chExt cx="1152" cy="1014"/>
            </a:xfrm>
          </p:grpSpPr>
          <p:pic>
            <p:nvPicPr>
              <p:cNvPr id="3017" name="Google Shape;3017;p78" descr="laptop_stylized_small"/>
              <p:cNvPicPr preferRelativeResize="0"/>
              <p:nvPr/>
            </p:nvPicPr>
            <p:blipFill rotWithShape="1">
              <a:blip r:embed="rId3">
                <a:alphaModFix/>
              </a:blip>
              <a:srcRect/>
              <a:stretch/>
            </p:blipFill>
            <p:spPr>
              <a:xfrm>
                <a:off x="313" y="1727"/>
                <a:ext cx="1152" cy="784"/>
              </a:xfrm>
              <a:prstGeom prst="rect">
                <a:avLst/>
              </a:prstGeom>
              <a:noFill/>
              <a:ln>
                <a:noFill/>
              </a:ln>
            </p:spPr>
          </p:pic>
          <p:pic>
            <p:nvPicPr>
              <p:cNvPr id="3018" name="Google Shape;3018;p78" descr="antenna_stylized"/>
              <p:cNvPicPr preferRelativeResize="0"/>
              <p:nvPr/>
            </p:nvPicPr>
            <p:blipFill rotWithShape="1">
              <a:blip r:embed="rId4">
                <a:alphaModFix/>
              </a:blip>
              <a:srcRect/>
              <a:stretch/>
            </p:blipFill>
            <p:spPr>
              <a:xfrm>
                <a:off x="334" y="1497"/>
                <a:ext cx="1113" cy="650"/>
              </a:xfrm>
              <a:prstGeom prst="rect">
                <a:avLst/>
              </a:prstGeom>
              <a:noFill/>
              <a:ln>
                <a:noFill/>
              </a:ln>
            </p:spPr>
          </p:pic>
        </p:grpSp>
        <p:pic>
          <p:nvPicPr>
            <p:cNvPr id="3019" name="Google Shape;3019;p78"/>
            <p:cNvPicPr preferRelativeResize="0"/>
            <p:nvPr/>
          </p:nvPicPr>
          <p:blipFill rotWithShape="1">
            <a:blip r:embed="rId5">
              <a:alphaModFix/>
            </a:blip>
            <a:srcRect/>
            <a:stretch/>
          </p:blipFill>
          <p:spPr>
            <a:xfrm>
              <a:off x="3336925" y="2423867"/>
              <a:ext cx="879475" cy="349175"/>
            </a:xfrm>
            <a:prstGeom prst="rect">
              <a:avLst/>
            </a:prstGeom>
            <a:noFill/>
            <a:ln>
              <a:noFill/>
            </a:ln>
          </p:spPr>
        </p:pic>
        <p:sp>
          <p:nvSpPr>
            <p:cNvPr id="3020" name="Google Shape;3020;p78"/>
            <p:cNvSpPr/>
            <p:nvPr/>
          </p:nvSpPr>
          <p:spPr>
            <a:xfrm rot="-5400000" flipH="1">
              <a:off x="3589349" y="3549138"/>
              <a:ext cx="104753" cy="244475"/>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021" name="Google Shape;3021;p78"/>
            <p:cNvSpPr/>
            <p:nvPr/>
          </p:nvSpPr>
          <p:spPr>
            <a:xfrm rot="2460490">
              <a:off x="3206750" y="3274585"/>
              <a:ext cx="82550" cy="247597"/>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022" name="Google Shape;3022;p78"/>
            <p:cNvSpPr/>
            <p:nvPr/>
          </p:nvSpPr>
          <p:spPr>
            <a:xfrm rot="-5400000">
              <a:off x="2499531" y="2388124"/>
              <a:ext cx="111101" cy="296863"/>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023" name="Google Shape;3023;p78"/>
            <p:cNvGrpSpPr/>
            <p:nvPr/>
          </p:nvGrpSpPr>
          <p:grpSpPr>
            <a:xfrm>
              <a:off x="2597052" y="3209400"/>
              <a:ext cx="333503" cy="587384"/>
              <a:chOff x="4139" y="426"/>
              <a:chExt cx="1429" cy="2422"/>
            </a:xfrm>
          </p:grpSpPr>
          <p:sp>
            <p:nvSpPr>
              <p:cNvPr id="3024" name="Google Shape;3024;p78"/>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025" name="Google Shape;3025;p78"/>
              <p:cNvSpPr/>
              <p:nvPr/>
            </p:nvSpPr>
            <p:spPr>
              <a:xfrm>
                <a:off x="4207" y="426"/>
                <a:ext cx="1048" cy="2291"/>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026" name="Google Shape;3026;p78"/>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027" name="Google Shape;3027;p78"/>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028" name="Google Shape;3028;p78"/>
              <p:cNvSpPr/>
              <p:nvPr/>
            </p:nvSpPr>
            <p:spPr>
              <a:xfrm>
                <a:off x="4214" y="688"/>
                <a:ext cx="592" cy="52"/>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029" name="Google Shape;3029;p78"/>
              <p:cNvGrpSpPr/>
              <p:nvPr/>
            </p:nvGrpSpPr>
            <p:grpSpPr>
              <a:xfrm>
                <a:off x="4751" y="669"/>
                <a:ext cx="578" cy="144"/>
                <a:chOff x="617" y="2569"/>
                <a:chExt cx="721" cy="138"/>
              </a:xfrm>
            </p:grpSpPr>
            <p:sp>
              <p:nvSpPr>
                <p:cNvPr id="3030" name="Google Shape;3030;p78"/>
                <p:cNvSpPr/>
                <p:nvPr/>
              </p:nvSpPr>
              <p:spPr>
                <a:xfrm>
                  <a:off x="617" y="2569"/>
                  <a:ext cx="721" cy="138"/>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031" name="Google Shape;3031;p78"/>
                <p:cNvSpPr/>
                <p:nvPr/>
              </p:nvSpPr>
              <p:spPr>
                <a:xfrm>
                  <a:off x="634" y="2587"/>
                  <a:ext cx="688" cy="100"/>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3032" name="Google Shape;3032;p78"/>
              <p:cNvSpPr/>
              <p:nvPr/>
            </p:nvSpPr>
            <p:spPr>
              <a:xfrm>
                <a:off x="4221" y="1015"/>
                <a:ext cx="599" cy="52"/>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033" name="Google Shape;3033;p78"/>
              <p:cNvGrpSpPr/>
              <p:nvPr/>
            </p:nvGrpSpPr>
            <p:grpSpPr>
              <a:xfrm>
                <a:off x="4745" y="996"/>
                <a:ext cx="585" cy="131"/>
                <a:chOff x="611" y="2570"/>
                <a:chExt cx="730" cy="136"/>
              </a:xfrm>
            </p:grpSpPr>
            <p:sp>
              <p:nvSpPr>
                <p:cNvPr id="3034" name="Google Shape;3034;p78"/>
                <p:cNvSpPr/>
                <p:nvPr/>
              </p:nvSpPr>
              <p:spPr>
                <a:xfrm>
                  <a:off x="611" y="2570"/>
                  <a:ext cx="730" cy="136"/>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035" name="Google Shape;3035;p78"/>
                <p:cNvSpPr/>
                <p:nvPr/>
              </p:nvSpPr>
              <p:spPr>
                <a:xfrm>
                  <a:off x="628" y="2583"/>
                  <a:ext cx="696" cy="109"/>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3036" name="Google Shape;3036;p78"/>
              <p:cNvSpPr/>
              <p:nvPr/>
            </p:nvSpPr>
            <p:spPr>
              <a:xfrm>
                <a:off x="4214" y="1356"/>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037" name="Google Shape;3037;p78"/>
              <p:cNvSpPr/>
              <p:nvPr/>
            </p:nvSpPr>
            <p:spPr>
              <a:xfrm>
                <a:off x="4228" y="1657"/>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038" name="Google Shape;3038;p78"/>
              <p:cNvGrpSpPr/>
              <p:nvPr/>
            </p:nvGrpSpPr>
            <p:grpSpPr>
              <a:xfrm>
                <a:off x="4738" y="1630"/>
                <a:ext cx="578" cy="151"/>
                <a:chOff x="618" y="2571"/>
                <a:chExt cx="720" cy="139"/>
              </a:xfrm>
            </p:grpSpPr>
            <p:sp>
              <p:nvSpPr>
                <p:cNvPr id="3039" name="Google Shape;3039;p78"/>
                <p:cNvSpPr/>
                <p:nvPr/>
              </p:nvSpPr>
              <p:spPr>
                <a:xfrm>
                  <a:off x="618" y="2571"/>
                  <a:ext cx="720" cy="139"/>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040" name="Google Shape;3040;p78"/>
                <p:cNvSpPr/>
                <p:nvPr/>
              </p:nvSpPr>
              <p:spPr>
                <a:xfrm>
                  <a:off x="635" y="2589"/>
                  <a:ext cx="686" cy="102"/>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3041" name="Google Shape;3041;p78"/>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3042" name="Google Shape;3042;p78"/>
              <p:cNvGrpSpPr/>
              <p:nvPr/>
            </p:nvGrpSpPr>
            <p:grpSpPr>
              <a:xfrm>
                <a:off x="4738" y="1330"/>
                <a:ext cx="585" cy="137"/>
                <a:chOff x="613" y="2571"/>
                <a:chExt cx="729" cy="137"/>
              </a:xfrm>
            </p:grpSpPr>
            <p:sp>
              <p:nvSpPr>
                <p:cNvPr id="3043" name="Google Shape;3043;p78"/>
                <p:cNvSpPr/>
                <p:nvPr/>
              </p:nvSpPr>
              <p:spPr>
                <a:xfrm>
                  <a:off x="613" y="2571"/>
                  <a:ext cx="729" cy="137"/>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044" name="Google Shape;3044;p78"/>
                <p:cNvSpPr/>
                <p:nvPr/>
              </p:nvSpPr>
              <p:spPr>
                <a:xfrm>
                  <a:off x="630" y="2584"/>
                  <a:ext cx="695" cy="105"/>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3045" name="Google Shape;3045;p78"/>
              <p:cNvSpPr/>
              <p:nvPr/>
            </p:nvSpPr>
            <p:spPr>
              <a:xfrm>
                <a:off x="5255" y="426"/>
                <a:ext cx="68" cy="2297"/>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046" name="Google Shape;3046;p78"/>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047" name="Google Shape;3047;p78"/>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048" name="Google Shape;3048;p78"/>
              <p:cNvSpPr/>
              <p:nvPr/>
            </p:nvSpPr>
            <p:spPr>
              <a:xfrm>
                <a:off x="5520" y="2612"/>
                <a:ext cx="48" cy="9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049" name="Google Shape;3049;p78"/>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050" name="Google Shape;3050;p78"/>
              <p:cNvSpPr/>
              <p:nvPr/>
            </p:nvSpPr>
            <p:spPr>
              <a:xfrm>
                <a:off x="4139" y="2678"/>
                <a:ext cx="1204" cy="170"/>
              </a:xfrm>
              <a:prstGeom prst="roundRect">
                <a:avLst>
                  <a:gd name="adj" fmla="val 50000"/>
                </a:avLst>
              </a:prstGeom>
              <a:solidFill>
                <a:srgbClr val="DDDDDD"/>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051" name="Google Shape;3051;p78"/>
              <p:cNvSpPr/>
              <p:nvPr/>
            </p:nvSpPr>
            <p:spPr>
              <a:xfrm>
                <a:off x="4207" y="2717"/>
                <a:ext cx="1068" cy="85"/>
              </a:xfrm>
              <a:prstGeom prst="roundRect">
                <a:avLst>
                  <a:gd name="adj" fmla="val 50000"/>
                </a:avLst>
              </a:prstGeom>
              <a:gradFill>
                <a:gsLst>
                  <a:gs pos="0">
                    <a:schemeClr val="dk2"/>
                  </a:gs>
                  <a:gs pos="100000">
                    <a:schemeClr val="lt2"/>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052" name="Google Shape;3052;p78"/>
              <p:cNvSpPr/>
              <p:nvPr/>
            </p:nvSpPr>
            <p:spPr>
              <a:xfrm>
                <a:off x="4309" y="2383"/>
                <a:ext cx="156" cy="144"/>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053" name="Google Shape;3053;p78"/>
              <p:cNvSpPr/>
              <p:nvPr/>
            </p:nvSpPr>
            <p:spPr>
              <a:xfrm>
                <a:off x="4486" y="2383"/>
                <a:ext cx="163" cy="144"/>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i="1">
                  <a:solidFill>
                    <a:srgbClr val="FF0000"/>
                  </a:solidFill>
                  <a:latin typeface="Comic Sans MS"/>
                  <a:ea typeface="Comic Sans MS"/>
                  <a:cs typeface="Comic Sans MS"/>
                  <a:sym typeface="Comic Sans MS"/>
                </a:endParaRPr>
              </a:p>
            </p:txBody>
          </p:sp>
          <p:sp>
            <p:nvSpPr>
              <p:cNvPr id="3054" name="Google Shape;3054;p78"/>
              <p:cNvSpPr/>
              <p:nvPr/>
            </p:nvSpPr>
            <p:spPr>
              <a:xfrm>
                <a:off x="4663" y="2383"/>
                <a:ext cx="156" cy="144"/>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055" name="Google Shape;3055;p78"/>
              <p:cNvSpPr/>
              <p:nvPr/>
            </p:nvSpPr>
            <p:spPr>
              <a:xfrm>
                <a:off x="5065" y="1834"/>
                <a:ext cx="82" cy="772"/>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3056" name="Google Shape;3056;p78"/>
            <p:cNvGrpSpPr/>
            <p:nvPr/>
          </p:nvGrpSpPr>
          <p:grpSpPr>
            <a:xfrm>
              <a:off x="2795471" y="3465563"/>
              <a:ext cx="735669" cy="376863"/>
              <a:chOff x="3600" y="219"/>
              <a:chExt cx="360" cy="175"/>
            </a:xfrm>
          </p:grpSpPr>
          <p:sp>
            <p:nvSpPr>
              <p:cNvPr id="3057" name="Google Shape;3057;p78"/>
              <p:cNvSpPr/>
              <p:nvPr/>
            </p:nvSpPr>
            <p:spPr>
              <a:xfrm>
                <a:off x="3603" y="297"/>
                <a:ext cx="357" cy="97"/>
              </a:xfrm>
              <a:prstGeom prst="ellipse">
                <a:avLst/>
              </a:prstGeom>
              <a:solidFill>
                <a:schemeClr val="hlink"/>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cxnSp>
            <p:nvCxnSpPr>
              <p:cNvPr id="3058" name="Google Shape;3058;p78"/>
              <p:cNvCxnSpPr/>
              <p:nvPr/>
            </p:nvCxnSpPr>
            <p:spPr>
              <a:xfrm>
                <a:off x="3603" y="289"/>
                <a:ext cx="0" cy="60"/>
              </a:xfrm>
              <a:prstGeom prst="straightConnector1">
                <a:avLst/>
              </a:prstGeom>
              <a:noFill/>
              <a:ln w="12700" cap="flat" cmpd="sng">
                <a:solidFill>
                  <a:schemeClr val="dk1"/>
                </a:solidFill>
                <a:prstDash val="solid"/>
                <a:round/>
                <a:headEnd type="none" w="med" len="med"/>
                <a:tailEnd type="none" w="med" len="med"/>
              </a:ln>
            </p:spPr>
          </p:cxnSp>
          <p:cxnSp>
            <p:nvCxnSpPr>
              <p:cNvPr id="3059" name="Google Shape;3059;p78"/>
              <p:cNvCxnSpPr/>
              <p:nvPr/>
            </p:nvCxnSpPr>
            <p:spPr>
              <a:xfrm>
                <a:off x="3960" y="289"/>
                <a:ext cx="0" cy="60"/>
              </a:xfrm>
              <a:prstGeom prst="straightConnector1">
                <a:avLst/>
              </a:prstGeom>
              <a:noFill/>
              <a:ln w="12700" cap="flat" cmpd="sng">
                <a:solidFill>
                  <a:schemeClr val="dk1"/>
                </a:solidFill>
                <a:prstDash val="solid"/>
                <a:round/>
                <a:headEnd type="none" w="med" len="med"/>
                <a:tailEnd type="none" w="med" len="med"/>
              </a:ln>
            </p:spPr>
          </p:cxnSp>
          <p:sp>
            <p:nvSpPr>
              <p:cNvPr id="3060" name="Google Shape;3060;p78"/>
              <p:cNvSpPr/>
              <p:nvPr/>
            </p:nvSpPr>
            <p:spPr>
              <a:xfrm>
                <a:off x="3603" y="289"/>
                <a:ext cx="353" cy="59"/>
              </a:xfrm>
              <a:prstGeom prst="rect">
                <a:avLst/>
              </a:prstGeom>
              <a:solidFill>
                <a:schemeClr va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sp>
            <p:nvSpPr>
              <p:cNvPr id="3061" name="Google Shape;3061;p78"/>
              <p:cNvSpPr/>
              <p:nvPr/>
            </p:nvSpPr>
            <p:spPr>
              <a:xfrm>
                <a:off x="3600" y="219"/>
                <a:ext cx="357" cy="113"/>
              </a:xfrm>
              <a:prstGeom prst="ellipse">
                <a:avLst/>
              </a:prstGeom>
              <a:solidFill>
                <a:schemeClr val="hlink"/>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062" name="Google Shape;3062;p78"/>
              <p:cNvGrpSpPr/>
              <p:nvPr/>
            </p:nvGrpSpPr>
            <p:grpSpPr>
              <a:xfrm>
                <a:off x="3686" y="244"/>
                <a:ext cx="177" cy="66"/>
                <a:chOff x="2848" y="848"/>
                <a:chExt cx="140" cy="98"/>
              </a:xfrm>
            </p:grpSpPr>
            <p:cxnSp>
              <p:nvCxnSpPr>
                <p:cNvPr id="3063" name="Google Shape;3063;p78"/>
                <p:cNvCxnSpPr/>
                <p:nvPr/>
              </p:nvCxnSpPr>
              <p:spPr>
                <a:xfrm rot="10800000" flipH="1">
                  <a:off x="2848" y="848"/>
                  <a:ext cx="50" cy="2"/>
                </a:xfrm>
                <a:prstGeom prst="straightConnector1">
                  <a:avLst/>
                </a:prstGeom>
                <a:noFill/>
                <a:ln w="28575" cap="flat" cmpd="sng">
                  <a:solidFill>
                    <a:schemeClr val="dk1"/>
                  </a:solidFill>
                  <a:prstDash val="solid"/>
                  <a:round/>
                  <a:headEnd type="none" w="med" len="med"/>
                  <a:tailEnd type="none" w="med" len="med"/>
                </a:ln>
              </p:spPr>
            </p:cxnSp>
            <p:cxnSp>
              <p:nvCxnSpPr>
                <p:cNvPr id="3064" name="Google Shape;3064;p78"/>
                <p:cNvCxnSpPr/>
                <p:nvPr/>
              </p:nvCxnSpPr>
              <p:spPr>
                <a:xfrm>
                  <a:off x="2944" y="946"/>
                  <a:ext cx="44" cy="0"/>
                </a:xfrm>
                <a:prstGeom prst="straightConnector1">
                  <a:avLst/>
                </a:prstGeom>
                <a:noFill/>
                <a:ln w="28575" cap="flat" cmpd="sng">
                  <a:solidFill>
                    <a:schemeClr val="dk1"/>
                  </a:solidFill>
                  <a:prstDash val="solid"/>
                  <a:round/>
                  <a:headEnd type="none" w="med" len="med"/>
                  <a:tailEnd type="none" w="med" len="med"/>
                </a:ln>
              </p:spPr>
            </p:cxnSp>
            <p:cxnSp>
              <p:nvCxnSpPr>
                <p:cNvPr id="3065" name="Google Shape;3065;p78"/>
                <p:cNvCxnSpPr/>
                <p:nvPr/>
              </p:nvCxnSpPr>
              <p:spPr>
                <a:xfrm>
                  <a:off x="2894" y="850"/>
                  <a:ext cx="52" cy="96"/>
                </a:xfrm>
                <a:prstGeom prst="straightConnector1">
                  <a:avLst/>
                </a:prstGeom>
                <a:noFill/>
                <a:ln w="28575" cap="flat" cmpd="sng">
                  <a:solidFill>
                    <a:schemeClr val="dk1"/>
                  </a:solidFill>
                  <a:prstDash val="solid"/>
                  <a:round/>
                  <a:headEnd type="none" w="med" len="med"/>
                  <a:tailEnd type="none" w="med" len="med"/>
                </a:ln>
              </p:spPr>
            </p:cxnSp>
          </p:grpSp>
          <p:grpSp>
            <p:nvGrpSpPr>
              <p:cNvPr id="3066" name="Google Shape;3066;p78"/>
              <p:cNvGrpSpPr/>
              <p:nvPr/>
            </p:nvGrpSpPr>
            <p:grpSpPr>
              <a:xfrm rot="10800000" flipH="1">
                <a:off x="3686" y="243"/>
                <a:ext cx="177" cy="66"/>
                <a:chOff x="2848" y="848"/>
                <a:chExt cx="140" cy="98"/>
              </a:xfrm>
            </p:grpSpPr>
            <p:cxnSp>
              <p:nvCxnSpPr>
                <p:cNvPr id="3067" name="Google Shape;3067;p78"/>
                <p:cNvCxnSpPr/>
                <p:nvPr/>
              </p:nvCxnSpPr>
              <p:spPr>
                <a:xfrm rot="10800000" flipH="1">
                  <a:off x="2848" y="848"/>
                  <a:ext cx="50" cy="2"/>
                </a:xfrm>
                <a:prstGeom prst="straightConnector1">
                  <a:avLst/>
                </a:prstGeom>
                <a:noFill/>
                <a:ln w="28575" cap="flat" cmpd="sng">
                  <a:solidFill>
                    <a:schemeClr val="dk1"/>
                  </a:solidFill>
                  <a:prstDash val="solid"/>
                  <a:round/>
                  <a:headEnd type="none" w="med" len="med"/>
                  <a:tailEnd type="none" w="med" len="med"/>
                </a:ln>
              </p:spPr>
            </p:cxnSp>
            <p:cxnSp>
              <p:nvCxnSpPr>
                <p:cNvPr id="3068" name="Google Shape;3068;p78"/>
                <p:cNvCxnSpPr/>
                <p:nvPr/>
              </p:nvCxnSpPr>
              <p:spPr>
                <a:xfrm>
                  <a:off x="2944" y="946"/>
                  <a:ext cx="44" cy="0"/>
                </a:xfrm>
                <a:prstGeom prst="straightConnector1">
                  <a:avLst/>
                </a:prstGeom>
                <a:noFill/>
                <a:ln w="28575" cap="flat" cmpd="sng">
                  <a:solidFill>
                    <a:schemeClr val="dk1"/>
                  </a:solidFill>
                  <a:prstDash val="solid"/>
                  <a:round/>
                  <a:headEnd type="none" w="med" len="med"/>
                  <a:tailEnd type="none" w="med" len="med"/>
                </a:ln>
              </p:spPr>
            </p:cxnSp>
            <p:cxnSp>
              <p:nvCxnSpPr>
                <p:cNvPr id="3069" name="Google Shape;3069;p78"/>
                <p:cNvCxnSpPr/>
                <p:nvPr/>
              </p:nvCxnSpPr>
              <p:spPr>
                <a:xfrm>
                  <a:off x="2894" y="854"/>
                  <a:ext cx="52" cy="92"/>
                </a:xfrm>
                <a:prstGeom prst="straightConnector1">
                  <a:avLst/>
                </a:prstGeom>
                <a:noFill/>
                <a:ln w="28575" cap="flat" cmpd="sng">
                  <a:solidFill>
                    <a:schemeClr val="dk1"/>
                  </a:solidFill>
                  <a:prstDash val="solid"/>
                  <a:round/>
                  <a:headEnd type="none" w="med" len="med"/>
                  <a:tailEnd type="none" w="med" len="med"/>
                </a:ln>
              </p:spPr>
            </p:cxnSp>
          </p:grpSp>
        </p:grpSp>
      </p:grpSp>
      <p:sp>
        <p:nvSpPr>
          <p:cNvPr id="3070" name="Google Shape;3070;p78"/>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Link Layer</a:t>
            </a:r>
            <a:endParaRPr/>
          </a:p>
        </p:txBody>
      </p:sp>
      <p:sp>
        <p:nvSpPr>
          <p:cNvPr id="3071" name="Google Shape;3071;p78"/>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5-</a:t>
            </a:r>
            <a:fld id="{00000000-1234-1234-1234-123412341234}" type="slidenum">
              <a:rPr lang="en-US" sz="1200" i="0">
                <a:solidFill>
                  <a:srgbClr val="000000"/>
                </a:solidFill>
                <a:latin typeface="Arial"/>
                <a:ea typeface="Arial"/>
                <a:cs typeface="Arial"/>
                <a:sym typeface="Arial"/>
              </a:rPr>
              <a:t>73</a:t>
            </a:fld>
            <a:endParaRPr sz="1200" i="0">
              <a:solidFill>
                <a:srgbClr val="000000"/>
              </a:solidFill>
              <a:latin typeface="Arial"/>
              <a:ea typeface="Arial"/>
              <a:cs typeface="Arial"/>
              <a:sym typeface="Arial"/>
            </a:endParaRPr>
          </a:p>
        </p:txBody>
      </p:sp>
      <p:sp>
        <p:nvSpPr>
          <p:cNvPr id="3072" name="Google Shape;3072;p78"/>
          <p:cNvSpPr txBox="1">
            <a:spLocks noGrp="1"/>
          </p:cNvSpPr>
          <p:nvPr>
            <p:ph type="title"/>
          </p:nvPr>
        </p:nvSpPr>
        <p:spPr>
          <a:xfrm>
            <a:off x="323850" y="9525"/>
            <a:ext cx="8034338" cy="9969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0" i="0" u="none" strike="noStrike" cap="none">
                <a:solidFill>
                  <a:srgbClr val="000099"/>
                </a:solidFill>
                <a:latin typeface="Cabin"/>
                <a:ea typeface="Cabin"/>
                <a:cs typeface="Cabin"/>
                <a:sym typeface="Cabin"/>
              </a:rPr>
              <a:t>A day in the life… connecting to the Internet</a:t>
            </a:r>
            <a:endParaRPr/>
          </a:p>
        </p:txBody>
      </p:sp>
      <p:sp>
        <p:nvSpPr>
          <p:cNvPr id="3073" name="Google Shape;3073;p78"/>
          <p:cNvSpPr txBox="1">
            <a:spLocks noGrp="1"/>
          </p:cNvSpPr>
          <p:nvPr>
            <p:ph type="body" idx="1"/>
          </p:nvPr>
        </p:nvSpPr>
        <p:spPr>
          <a:xfrm>
            <a:off x="5037138" y="1128713"/>
            <a:ext cx="3732212" cy="12620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1430"/>
              <a:buFont typeface="Noto Sans Symbols"/>
              <a:buChar char="❖"/>
            </a:pPr>
            <a:r>
              <a:rPr lang="en-US" sz="2200" b="0" i="0" u="none" strike="noStrike" cap="none">
                <a:solidFill>
                  <a:schemeClr val="dk1"/>
                </a:solidFill>
                <a:latin typeface="Cabin"/>
                <a:ea typeface="Cabin"/>
                <a:cs typeface="Cabin"/>
                <a:sym typeface="Cabin"/>
              </a:rPr>
              <a:t>connecting laptop needs to get its own IP address, addr of first-hop router, addr of DNS server: use </a:t>
            </a:r>
            <a:r>
              <a:rPr lang="en-US" sz="2200" b="0" i="1" u="none" strike="noStrike" cap="none">
                <a:solidFill>
                  <a:srgbClr val="C00000"/>
                </a:solidFill>
                <a:latin typeface="Cabin"/>
                <a:ea typeface="Cabin"/>
                <a:cs typeface="Cabin"/>
                <a:sym typeface="Cabin"/>
              </a:rPr>
              <a:t>DHCP</a:t>
            </a:r>
            <a:endParaRPr/>
          </a:p>
        </p:txBody>
      </p:sp>
      <p:sp>
        <p:nvSpPr>
          <p:cNvPr id="3074" name="Google Shape;3074;p78"/>
          <p:cNvSpPr/>
          <p:nvPr/>
        </p:nvSpPr>
        <p:spPr>
          <a:xfrm>
            <a:off x="830263" y="2266950"/>
            <a:ext cx="976312" cy="485775"/>
          </a:xfrm>
          <a:custGeom>
            <a:avLst/>
            <a:gdLst/>
            <a:ahLst/>
            <a:cxnLst/>
            <a:rect l="l" t="t" r="r" b="b"/>
            <a:pathLst>
              <a:path w="21600" h="21600" extrusionOk="0">
                <a:moveTo>
                  <a:pt x="16200" y="0"/>
                </a:moveTo>
                <a:lnTo>
                  <a:pt x="16200" y="5400"/>
                </a:lnTo>
                <a:lnTo>
                  <a:pt x="3375" y="5400"/>
                </a:lnTo>
                <a:lnTo>
                  <a:pt x="3375" y="16200"/>
                </a:lnTo>
                <a:lnTo>
                  <a:pt x="16200" y="16200"/>
                </a:lnTo>
                <a:lnTo>
                  <a:pt x="16200" y="21600"/>
                </a:lnTo>
                <a:lnTo>
                  <a:pt x="21600" y="10800"/>
                </a:lnTo>
                <a:lnTo>
                  <a:pt x="16200" y="0"/>
                </a:lnTo>
                <a:close/>
              </a:path>
              <a:path w="21600" h="21600" extrusionOk="0">
                <a:moveTo>
                  <a:pt x="1350" y="5400"/>
                </a:moveTo>
                <a:lnTo>
                  <a:pt x="1350" y="16200"/>
                </a:lnTo>
                <a:lnTo>
                  <a:pt x="2700" y="16200"/>
                </a:lnTo>
                <a:lnTo>
                  <a:pt x="2700" y="5400"/>
                </a:lnTo>
                <a:lnTo>
                  <a:pt x="1350" y="5400"/>
                </a:lnTo>
                <a:close/>
              </a:path>
              <a:path w="21600" h="21600" extrusionOk="0">
                <a:moveTo>
                  <a:pt x="0" y="5400"/>
                </a:moveTo>
                <a:lnTo>
                  <a:pt x="0" y="16200"/>
                </a:lnTo>
                <a:lnTo>
                  <a:pt x="675" y="16200"/>
                </a:lnTo>
                <a:lnTo>
                  <a:pt x="675" y="5400"/>
                </a:lnTo>
                <a:lnTo>
                  <a:pt x="0" y="5400"/>
                </a:ln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3075" name="Google Shape;3075;p78"/>
          <p:cNvGrpSpPr/>
          <p:nvPr/>
        </p:nvGrpSpPr>
        <p:grpSpPr>
          <a:xfrm>
            <a:off x="1195388" y="1081088"/>
            <a:ext cx="976312" cy="1460500"/>
            <a:chOff x="651" y="681"/>
            <a:chExt cx="615" cy="920"/>
          </a:xfrm>
        </p:grpSpPr>
        <p:sp>
          <p:nvSpPr>
            <p:cNvPr id="3076" name="Google Shape;3076;p78"/>
            <p:cNvSpPr/>
            <p:nvPr/>
          </p:nvSpPr>
          <p:spPr>
            <a:xfrm>
              <a:off x="662" y="698"/>
              <a:ext cx="604" cy="903"/>
            </a:xfrm>
            <a:custGeom>
              <a:avLst/>
              <a:gdLst/>
              <a:ahLst/>
              <a:cxnLst/>
              <a:rect l="l" t="t" r="r" b="b"/>
              <a:pathLst>
                <a:path w="604" h="903" extrusionOk="0">
                  <a:moveTo>
                    <a:pt x="496" y="0"/>
                  </a:moveTo>
                  <a:lnTo>
                    <a:pt x="604" y="903"/>
                  </a:lnTo>
                  <a:lnTo>
                    <a:pt x="0" y="788"/>
                  </a:lnTo>
                  <a:lnTo>
                    <a:pt x="456" y="750"/>
                  </a:lnTo>
                  <a:lnTo>
                    <a:pt x="496" y="0"/>
                  </a:lnTo>
                  <a:close/>
                </a:path>
              </a:pathLst>
            </a:custGeom>
            <a:gradFill>
              <a:gsLst>
                <a:gs pos="0">
                  <a:schemeClr val="lt1"/>
                </a:gs>
                <a:gs pos="100000">
                  <a:srgbClr val="FF0000"/>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3077" name="Google Shape;3077;p78"/>
            <p:cNvGrpSpPr/>
            <p:nvPr/>
          </p:nvGrpSpPr>
          <p:grpSpPr>
            <a:xfrm>
              <a:off x="651" y="681"/>
              <a:ext cx="501" cy="828"/>
              <a:chOff x="569" y="2954"/>
              <a:chExt cx="501" cy="828"/>
            </a:xfrm>
          </p:grpSpPr>
          <p:sp>
            <p:nvSpPr>
              <p:cNvPr id="3078" name="Google Shape;3078;p78"/>
              <p:cNvSpPr/>
              <p:nvPr/>
            </p:nvSpPr>
            <p:spPr>
              <a:xfrm>
                <a:off x="576" y="2973"/>
                <a:ext cx="493" cy="79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079" name="Google Shape;3079;p78"/>
              <p:cNvSpPr txBox="1"/>
              <p:nvPr/>
            </p:nvSpPr>
            <p:spPr>
              <a:xfrm>
                <a:off x="593" y="2954"/>
                <a:ext cx="477" cy="82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i="0">
                    <a:solidFill>
                      <a:srgbClr val="000000"/>
                    </a:solidFill>
                    <a:latin typeface="Arial"/>
                    <a:ea typeface="Arial"/>
                    <a:cs typeface="Arial"/>
                    <a:sym typeface="Arial"/>
                  </a:rPr>
                  <a:t>DHCP</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UDP</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IP</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Eth</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Phy</a:t>
                </a:r>
                <a:endParaRPr/>
              </a:p>
            </p:txBody>
          </p:sp>
          <p:cxnSp>
            <p:nvCxnSpPr>
              <p:cNvPr id="3080" name="Google Shape;3080;p78"/>
              <p:cNvCxnSpPr/>
              <p:nvPr/>
            </p:nvCxnSpPr>
            <p:spPr>
              <a:xfrm>
                <a:off x="578" y="3130"/>
                <a:ext cx="489" cy="0"/>
              </a:xfrm>
              <a:prstGeom prst="straightConnector1">
                <a:avLst/>
              </a:prstGeom>
              <a:noFill/>
              <a:ln w="9525" cap="flat" cmpd="sng">
                <a:solidFill>
                  <a:schemeClr val="dk1"/>
                </a:solidFill>
                <a:prstDash val="solid"/>
                <a:round/>
                <a:headEnd type="none" w="med" len="med"/>
                <a:tailEnd type="none" w="med" len="med"/>
              </a:ln>
            </p:spPr>
          </p:cxnSp>
          <p:cxnSp>
            <p:nvCxnSpPr>
              <p:cNvPr id="3081" name="Google Shape;3081;p78"/>
              <p:cNvCxnSpPr/>
              <p:nvPr/>
            </p:nvCxnSpPr>
            <p:spPr>
              <a:xfrm>
                <a:off x="575" y="3289"/>
                <a:ext cx="489" cy="0"/>
              </a:xfrm>
              <a:prstGeom prst="straightConnector1">
                <a:avLst/>
              </a:prstGeom>
              <a:noFill/>
              <a:ln w="9525" cap="flat" cmpd="sng">
                <a:solidFill>
                  <a:schemeClr val="dk1"/>
                </a:solidFill>
                <a:prstDash val="solid"/>
                <a:round/>
                <a:headEnd type="none" w="med" len="med"/>
                <a:tailEnd type="none" w="med" len="med"/>
              </a:ln>
            </p:spPr>
          </p:cxnSp>
          <p:cxnSp>
            <p:nvCxnSpPr>
              <p:cNvPr id="3082" name="Google Shape;3082;p78"/>
              <p:cNvCxnSpPr/>
              <p:nvPr/>
            </p:nvCxnSpPr>
            <p:spPr>
              <a:xfrm>
                <a:off x="572" y="3448"/>
                <a:ext cx="489" cy="0"/>
              </a:xfrm>
              <a:prstGeom prst="straightConnector1">
                <a:avLst/>
              </a:prstGeom>
              <a:noFill/>
              <a:ln w="9525" cap="flat" cmpd="sng">
                <a:solidFill>
                  <a:schemeClr val="dk1"/>
                </a:solidFill>
                <a:prstDash val="solid"/>
                <a:round/>
                <a:headEnd type="none" w="med" len="med"/>
                <a:tailEnd type="none" w="med" len="med"/>
              </a:ln>
            </p:spPr>
          </p:cxnSp>
          <p:cxnSp>
            <p:nvCxnSpPr>
              <p:cNvPr id="3083" name="Google Shape;3083;p78"/>
              <p:cNvCxnSpPr/>
              <p:nvPr/>
            </p:nvCxnSpPr>
            <p:spPr>
              <a:xfrm>
                <a:off x="569" y="3607"/>
                <a:ext cx="489" cy="0"/>
              </a:xfrm>
              <a:prstGeom prst="straightConnector1">
                <a:avLst/>
              </a:prstGeom>
              <a:noFill/>
              <a:ln w="9525" cap="flat" cmpd="sng">
                <a:solidFill>
                  <a:schemeClr val="dk1"/>
                </a:solidFill>
                <a:prstDash val="solid"/>
                <a:round/>
                <a:headEnd type="none" w="med" len="med"/>
                <a:tailEnd type="none" w="med" len="med"/>
              </a:ln>
            </p:spPr>
          </p:cxnSp>
        </p:grpSp>
      </p:grpSp>
      <p:grpSp>
        <p:nvGrpSpPr>
          <p:cNvPr id="3084" name="Google Shape;3084;p78"/>
          <p:cNvGrpSpPr/>
          <p:nvPr/>
        </p:nvGrpSpPr>
        <p:grpSpPr>
          <a:xfrm>
            <a:off x="520700" y="1162050"/>
            <a:ext cx="544513" cy="244475"/>
            <a:chOff x="844" y="3337"/>
            <a:chExt cx="343" cy="154"/>
          </a:xfrm>
        </p:grpSpPr>
        <p:sp>
          <p:nvSpPr>
            <p:cNvPr id="3085" name="Google Shape;3085;p78"/>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086" name="Google Shape;3086;p78"/>
            <p:cNvSpPr txBox="1"/>
            <p:nvPr/>
          </p:nvSpPr>
          <p:spPr>
            <a:xfrm>
              <a:off x="844" y="3337"/>
              <a:ext cx="343"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DHCP</a:t>
              </a:r>
              <a:endParaRPr/>
            </a:p>
          </p:txBody>
        </p:sp>
      </p:grpSp>
      <p:grpSp>
        <p:nvGrpSpPr>
          <p:cNvPr id="3087" name="Google Shape;3087;p78"/>
          <p:cNvGrpSpPr/>
          <p:nvPr/>
        </p:nvGrpSpPr>
        <p:grpSpPr>
          <a:xfrm>
            <a:off x="66675" y="1181100"/>
            <a:ext cx="1081088" cy="1166813"/>
            <a:chOff x="42" y="744"/>
            <a:chExt cx="681" cy="735"/>
          </a:xfrm>
        </p:grpSpPr>
        <p:grpSp>
          <p:nvGrpSpPr>
            <p:cNvPr id="3088" name="Google Shape;3088;p78"/>
            <p:cNvGrpSpPr/>
            <p:nvPr/>
          </p:nvGrpSpPr>
          <p:grpSpPr>
            <a:xfrm>
              <a:off x="42" y="886"/>
              <a:ext cx="681" cy="468"/>
              <a:chOff x="42" y="886"/>
              <a:chExt cx="681" cy="468"/>
            </a:xfrm>
          </p:grpSpPr>
          <p:grpSp>
            <p:nvGrpSpPr>
              <p:cNvPr id="3089" name="Google Shape;3089;p78"/>
              <p:cNvGrpSpPr/>
              <p:nvPr/>
            </p:nvGrpSpPr>
            <p:grpSpPr>
              <a:xfrm>
                <a:off x="278" y="886"/>
                <a:ext cx="397" cy="154"/>
                <a:chOff x="740" y="3209"/>
                <a:chExt cx="397" cy="154"/>
              </a:xfrm>
            </p:grpSpPr>
            <p:grpSp>
              <p:nvGrpSpPr>
                <p:cNvPr id="3090" name="Google Shape;3090;p78"/>
                <p:cNvGrpSpPr/>
                <p:nvPr/>
              </p:nvGrpSpPr>
              <p:grpSpPr>
                <a:xfrm>
                  <a:off x="794" y="3209"/>
                  <a:ext cx="343" cy="154"/>
                  <a:chOff x="844" y="3337"/>
                  <a:chExt cx="343" cy="154"/>
                </a:xfrm>
              </p:grpSpPr>
              <p:sp>
                <p:nvSpPr>
                  <p:cNvPr id="3091" name="Google Shape;3091;p78"/>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092" name="Google Shape;3092;p78"/>
                  <p:cNvSpPr txBox="1"/>
                  <p:nvPr/>
                </p:nvSpPr>
                <p:spPr>
                  <a:xfrm>
                    <a:off x="844" y="3337"/>
                    <a:ext cx="343"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DHCP</a:t>
                    </a:r>
                    <a:endParaRPr/>
                  </a:p>
                </p:txBody>
              </p:sp>
            </p:grpSp>
            <p:sp>
              <p:nvSpPr>
                <p:cNvPr id="3093" name="Google Shape;3093;p78"/>
                <p:cNvSpPr/>
                <p:nvPr/>
              </p:nvSpPr>
              <p:spPr>
                <a:xfrm>
                  <a:off x="750" y="3244"/>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094" name="Google Shape;3094;p78"/>
                <p:cNvSpPr/>
                <p:nvPr/>
              </p:nvSpPr>
              <p:spPr>
                <a:xfrm>
                  <a:off x="740" y="3238"/>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3095" name="Google Shape;3095;p78"/>
              <p:cNvGrpSpPr/>
              <p:nvPr/>
            </p:nvGrpSpPr>
            <p:grpSpPr>
              <a:xfrm>
                <a:off x="278" y="1034"/>
                <a:ext cx="397" cy="154"/>
                <a:chOff x="836" y="3305"/>
                <a:chExt cx="397" cy="154"/>
              </a:xfrm>
            </p:grpSpPr>
            <p:grpSp>
              <p:nvGrpSpPr>
                <p:cNvPr id="3096" name="Google Shape;3096;p78"/>
                <p:cNvGrpSpPr/>
                <p:nvPr/>
              </p:nvGrpSpPr>
              <p:grpSpPr>
                <a:xfrm>
                  <a:off x="890" y="3305"/>
                  <a:ext cx="343" cy="154"/>
                  <a:chOff x="844" y="3337"/>
                  <a:chExt cx="343" cy="154"/>
                </a:xfrm>
              </p:grpSpPr>
              <p:sp>
                <p:nvSpPr>
                  <p:cNvPr id="3097" name="Google Shape;3097;p78"/>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098" name="Google Shape;3098;p78"/>
                  <p:cNvSpPr txBox="1"/>
                  <p:nvPr/>
                </p:nvSpPr>
                <p:spPr>
                  <a:xfrm>
                    <a:off x="844" y="3337"/>
                    <a:ext cx="343"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DHCP</a:t>
                    </a:r>
                    <a:endParaRPr/>
                  </a:p>
                </p:txBody>
              </p:sp>
            </p:grpSp>
            <p:grpSp>
              <p:nvGrpSpPr>
                <p:cNvPr id="3099" name="Google Shape;3099;p78"/>
                <p:cNvGrpSpPr/>
                <p:nvPr/>
              </p:nvGrpSpPr>
              <p:grpSpPr>
                <a:xfrm>
                  <a:off x="836" y="3334"/>
                  <a:ext cx="354" cy="94"/>
                  <a:chOff x="836" y="3334"/>
                  <a:chExt cx="354" cy="94"/>
                </a:xfrm>
              </p:grpSpPr>
              <p:sp>
                <p:nvSpPr>
                  <p:cNvPr id="3100" name="Google Shape;3100;p78"/>
                  <p:cNvSpPr/>
                  <p:nvPr/>
                </p:nvSpPr>
                <p:spPr>
                  <a:xfrm>
                    <a:off x="846" y="3340"/>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101" name="Google Shape;3101;p78"/>
                  <p:cNvSpPr/>
                  <p:nvPr/>
                </p:nvSpPr>
                <p:spPr>
                  <a:xfrm>
                    <a:off x="836" y="3334"/>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grpSp>
            <p:nvGrpSpPr>
              <p:cNvPr id="3102" name="Google Shape;3102;p78"/>
              <p:cNvGrpSpPr/>
              <p:nvPr/>
            </p:nvGrpSpPr>
            <p:grpSpPr>
              <a:xfrm>
                <a:off x="165" y="1054"/>
                <a:ext cx="480" cy="112"/>
                <a:chOff x="627" y="3377"/>
                <a:chExt cx="480" cy="112"/>
              </a:xfrm>
            </p:grpSpPr>
            <p:sp>
              <p:nvSpPr>
                <p:cNvPr id="3103" name="Google Shape;3103;p78"/>
                <p:cNvSpPr/>
                <p:nvPr/>
              </p:nvSpPr>
              <p:spPr>
                <a:xfrm>
                  <a:off x="636" y="3388"/>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104" name="Google Shape;3104;p78"/>
                <p:cNvSpPr/>
                <p:nvPr/>
              </p:nvSpPr>
              <p:spPr>
                <a:xfrm>
                  <a:off x="627" y="3377"/>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3105" name="Google Shape;3105;p78"/>
              <p:cNvGrpSpPr/>
              <p:nvPr/>
            </p:nvGrpSpPr>
            <p:grpSpPr>
              <a:xfrm>
                <a:off x="42" y="1200"/>
                <a:ext cx="681" cy="154"/>
                <a:chOff x="504" y="3523"/>
                <a:chExt cx="681" cy="154"/>
              </a:xfrm>
            </p:grpSpPr>
            <p:grpSp>
              <p:nvGrpSpPr>
                <p:cNvPr id="3106" name="Google Shape;3106;p78"/>
                <p:cNvGrpSpPr/>
                <p:nvPr/>
              </p:nvGrpSpPr>
              <p:grpSpPr>
                <a:xfrm>
                  <a:off x="623" y="3523"/>
                  <a:ext cx="510" cy="154"/>
                  <a:chOff x="723" y="3453"/>
                  <a:chExt cx="510" cy="154"/>
                </a:xfrm>
              </p:grpSpPr>
              <p:grpSp>
                <p:nvGrpSpPr>
                  <p:cNvPr id="3107" name="Google Shape;3107;p78"/>
                  <p:cNvGrpSpPr/>
                  <p:nvPr/>
                </p:nvGrpSpPr>
                <p:grpSpPr>
                  <a:xfrm>
                    <a:off x="836" y="3453"/>
                    <a:ext cx="397" cy="154"/>
                    <a:chOff x="836" y="3305"/>
                    <a:chExt cx="397" cy="154"/>
                  </a:xfrm>
                </p:grpSpPr>
                <p:grpSp>
                  <p:nvGrpSpPr>
                    <p:cNvPr id="3108" name="Google Shape;3108;p78"/>
                    <p:cNvGrpSpPr/>
                    <p:nvPr/>
                  </p:nvGrpSpPr>
                  <p:grpSpPr>
                    <a:xfrm>
                      <a:off x="890" y="3305"/>
                      <a:ext cx="343" cy="154"/>
                      <a:chOff x="844" y="3337"/>
                      <a:chExt cx="343" cy="154"/>
                    </a:xfrm>
                  </p:grpSpPr>
                  <p:sp>
                    <p:nvSpPr>
                      <p:cNvPr id="3109" name="Google Shape;3109;p78"/>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110" name="Google Shape;3110;p78"/>
                      <p:cNvSpPr txBox="1"/>
                      <p:nvPr/>
                    </p:nvSpPr>
                    <p:spPr>
                      <a:xfrm>
                        <a:off x="844" y="3337"/>
                        <a:ext cx="343"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DHCP</a:t>
                        </a:r>
                        <a:endParaRPr/>
                      </a:p>
                    </p:txBody>
                  </p:sp>
                </p:grpSp>
                <p:grpSp>
                  <p:nvGrpSpPr>
                    <p:cNvPr id="3111" name="Google Shape;3111;p78"/>
                    <p:cNvGrpSpPr/>
                    <p:nvPr/>
                  </p:nvGrpSpPr>
                  <p:grpSpPr>
                    <a:xfrm>
                      <a:off x="836" y="3334"/>
                      <a:ext cx="354" cy="94"/>
                      <a:chOff x="836" y="3334"/>
                      <a:chExt cx="354" cy="94"/>
                    </a:xfrm>
                  </p:grpSpPr>
                  <p:sp>
                    <p:nvSpPr>
                      <p:cNvPr id="3112" name="Google Shape;3112;p78"/>
                      <p:cNvSpPr/>
                      <p:nvPr/>
                    </p:nvSpPr>
                    <p:spPr>
                      <a:xfrm>
                        <a:off x="846" y="3340"/>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113" name="Google Shape;3113;p78"/>
                      <p:cNvSpPr/>
                      <p:nvPr/>
                    </p:nvSpPr>
                    <p:spPr>
                      <a:xfrm>
                        <a:off x="836" y="3334"/>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sp>
                <p:nvSpPr>
                  <p:cNvPr id="3114" name="Google Shape;3114;p78"/>
                  <p:cNvSpPr/>
                  <p:nvPr/>
                </p:nvSpPr>
                <p:spPr>
                  <a:xfrm>
                    <a:off x="732" y="3484"/>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115" name="Google Shape;3115;p78"/>
                  <p:cNvSpPr/>
                  <p:nvPr/>
                </p:nvSpPr>
                <p:spPr>
                  <a:xfrm>
                    <a:off x="723" y="3473"/>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3116" name="Google Shape;3116;p78"/>
                <p:cNvSpPr/>
                <p:nvPr/>
              </p:nvSpPr>
              <p:spPr>
                <a:xfrm>
                  <a:off x="517" y="3545"/>
                  <a:ext cx="94"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117" name="Google Shape;3117;p78"/>
                <p:cNvSpPr/>
                <p:nvPr/>
              </p:nvSpPr>
              <p:spPr>
                <a:xfrm>
                  <a:off x="1115" y="3544"/>
                  <a:ext cx="60"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118" name="Google Shape;3118;p78"/>
                <p:cNvSpPr/>
                <p:nvPr/>
              </p:nvSpPr>
              <p:spPr>
                <a:xfrm>
                  <a:off x="504" y="3529"/>
                  <a:ext cx="681" cy="13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sp>
          <p:nvSpPr>
            <p:cNvPr id="3119" name="Google Shape;3119;p78"/>
            <p:cNvSpPr/>
            <p:nvPr/>
          </p:nvSpPr>
          <p:spPr>
            <a:xfrm>
              <a:off x="384" y="744"/>
              <a:ext cx="240" cy="735"/>
            </a:xfrm>
            <a:prstGeom prst="downArrow">
              <a:avLst>
                <a:gd name="adj1" fmla="val 54167"/>
                <a:gd name="adj2" fmla="val 49170"/>
              </a:avLst>
            </a:prstGeom>
            <a:gradFill>
              <a:gsLst>
                <a:gs pos="0">
                  <a:srgbClr val="FF0000">
                    <a:alpha val="24705"/>
                  </a:srgbClr>
                </a:gs>
                <a:gs pos="100000">
                  <a:srgbClr val="FF0000">
                    <a:alpha val="24705"/>
                  </a:srgbClr>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3120" name="Google Shape;3120;p78"/>
          <p:cNvGrpSpPr/>
          <p:nvPr/>
        </p:nvGrpSpPr>
        <p:grpSpPr>
          <a:xfrm>
            <a:off x="650875" y="2389188"/>
            <a:ext cx="1081088" cy="244475"/>
            <a:chOff x="504" y="3523"/>
            <a:chExt cx="681" cy="154"/>
          </a:xfrm>
        </p:grpSpPr>
        <p:grpSp>
          <p:nvGrpSpPr>
            <p:cNvPr id="3121" name="Google Shape;3121;p78"/>
            <p:cNvGrpSpPr/>
            <p:nvPr/>
          </p:nvGrpSpPr>
          <p:grpSpPr>
            <a:xfrm>
              <a:off x="623" y="3523"/>
              <a:ext cx="510" cy="154"/>
              <a:chOff x="723" y="3453"/>
              <a:chExt cx="510" cy="154"/>
            </a:xfrm>
          </p:grpSpPr>
          <p:grpSp>
            <p:nvGrpSpPr>
              <p:cNvPr id="3122" name="Google Shape;3122;p78"/>
              <p:cNvGrpSpPr/>
              <p:nvPr/>
            </p:nvGrpSpPr>
            <p:grpSpPr>
              <a:xfrm>
                <a:off x="836" y="3453"/>
                <a:ext cx="397" cy="154"/>
                <a:chOff x="836" y="3305"/>
                <a:chExt cx="397" cy="154"/>
              </a:xfrm>
            </p:grpSpPr>
            <p:grpSp>
              <p:nvGrpSpPr>
                <p:cNvPr id="3123" name="Google Shape;3123;p78"/>
                <p:cNvGrpSpPr/>
                <p:nvPr/>
              </p:nvGrpSpPr>
              <p:grpSpPr>
                <a:xfrm>
                  <a:off x="890" y="3305"/>
                  <a:ext cx="343" cy="154"/>
                  <a:chOff x="844" y="3337"/>
                  <a:chExt cx="343" cy="154"/>
                </a:xfrm>
              </p:grpSpPr>
              <p:sp>
                <p:nvSpPr>
                  <p:cNvPr id="3124" name="Google Shape;3124;p78"/>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125" name="Google Shape;3125;p78"/>
                  <p:cNvSpPr txBox="1"/>
                  <p:nvPr/>
                </p:nvSpPr>
                <p:spPr>
                  <a:xfrm>
                    <a:off x="844" y="3337"/>
                    <a:ext cx="343"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DHCP</a:t>
                    </a:r>
                    <a:endParaRPr/>
                  </a:p>
                </p:txBody>
              </p:sp>
            </p:grpSp>
            <p:grpSp>
              <p:nvGrpSpPr>
                <p:cNvPr id="3126" name="Google Shape;3126;p78"/>
                <p:cNvGrpSpPr/>
                <p:nvPr/>
              </p:nvGrpSpPr>
              <p:grpSpPr>
                <a:xfrm>
                  <a:off x="836" y="3334"/>
                  <a:ext cx="354" cy="94"/>
                  <a:chOff x="836" y="3334"/>
                  <a:chExt cx="354" cy="94"/>
                </a:xfrm>
              </p:grpSpPr>
              <p:sp>
                <p:nvSpPr>
                  <p:cNvPr id="3127" name="Google Shape;3127;p78"/>
                  <p:cNvSpPr/>
                  <p:nvPr/>
                </p:nvSpPr>
                <p:spPr>
                  <a:xfrm>
                    <a:off x="846" y="3340"/>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128" name="Google Shape;3128;p78"/>
                  <p:cNvSpPr/>
                  <p:nvPr/>
                </p:nvSpPr>
                <p:spPr>
                  <a:xfrm>
                    <a:off x="836" y="3334"/>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sp>
            <p:nvSpPr>
              <p:cNvPr id="3129" name="Google Shape;3129;p78"/>
              <p:cNvSpPr/>
              <p:nvPr/>
            </p:nvSpPr>
            <p:spPr>
              <a:xfrm>
                <a:off x="732" y="3484"/>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130" name="Google Shape;3130;p78"/>
              <p:cNvSpPr/>
              <p:nvPr/>
            </p:nvSpPr>
            <p:spPr>
              <a:xfrm>
                <a:off x="723" y="3473"/>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3131" name="Google Shape;3131;p78"/>
            <p:cNvSpPr/>
            <p:nvPr/>
          </p:nvSpPr>
          <p:spPr>
            <a:xfrm>
              <a:off x="517" y="3545"/>
              <a:ext cx="94"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132" name="Google Shape;3132;p78"/>
            <p:cNvSpPr/>
            <p:nvPr/>
          </p:nvSpPr>
          <p:spPr>
            <a:xfrm>
              <a:off x="1115" y="3544"/>
              <a:ext cx="60"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133" name="Google Shape;3133;p78"/>
            <p:cNvSpPr/>
            <p:nvPr/>
          </p:nvSpPr>
          <p:spPr>
            <a:xfrm>
              <a:off x="504" y="3529"/>
              <a:ext cx="681" cy="13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3134" name="Google Shape;3134;p78"/>
          <p:cNvGrpSpPr/>
          <p:nvPr/>
        </p:nvGrpSpPr>
        <p:grpSpPr>
          <a:xfrm>
            <a:off x="1477963" y="3081338"/>
            <a:ext cx="1316037" cy="1314450"/>
            <a:chOff x="931" y="1941"/>
            <a:chExt cx="829" cy="828"/>
          </a:xfrm>
        </p:grpSpPr>
        <p:sp>
          <p:nvSpPr>
            <p:cNvPr id="3135" name="Google Shape;3135;p78"/>
            <p:cNvSpPr/>
            <p:nvPr/>
          </p:nvSpPr>
          <p:spPr>
            <a:xfrm>
              <a:off x="1424" y="1965"/>
              <a:ext cx="336" cy="801"/>
            </a:xfrm>
            <a:custGeom>
              <a:avLst/>
              <a:gdLst/>
              <a:ahLst/>
              <a:cxnLst/>
              <a:rect l="l" t="t" r="r" b="b"/>
              <a:pathLst>
                <a:path w="551" h="801" extrusionOk="0">
                  <a:moveTo>
                    <a:pt x="14" y="0"/>
                  </a:moveTo>
                  <a:lnTo>
                    <a:pt x="551" y="402"/>
                  </a:lnTo>
                  <a:lnTo>
                    <a:pt x="6" y="801"/>
                  </a:lnTo>
                  <a:lnTo>
                    <a:pt x="13" y="535"/>
                  </a:lnTo>
                  <a:lnTo>
                    <a:pt x="0" y="371"/>
                  </a:lnTo>
                  <a:lnTo>
                    <a:pt x="14" y="0"/>
                  </a:lnTo>
                  <a:close/>
                </a:path>
              </a:pathLst>
            </a:custGeom>
            <a:gradFill>
              <a:gsLst>
                <a:gs pos="0">
                  <a:schemeClr val="lt1"/>
                </a:gs>
                <a:gs pos="100000">
                  <a:srgbClr val="FF0000"/>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3136" name="Google Shape;3136;p78"/>
            <p:cNvGrpSpPr/>
            <p:nvPr/>
          </p:nvGrpSpPr>
          <p:grpSpPr>
            <a:xfrm>
              <a:off x="931" y="1941"/>
              <a:ext cx="501" cy="828"/>
              <a:chOff x="569" y="2954"/>
              <a:chExt cx="501" cy="828"/>
            </a:xfrm>
          </p:grpSpPr>
          <p:sp>
            <p:nvSpPr>
              <p:cNvPr id="3137" name="Google Shape;3137;p78"/>
              <p:cNvSpPr/>
              <p:nvPr/>
            </p:nvSpPr>
            <p:spPr>
              <a:xfrm>
                <a:off x="576" y="2973"/>
                <a:ext cx="493" cy="79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138" name="Google Shape;3138;p78"/>
              <p:cNvSpPr txBox="1"/>
              <p:nvPr/>
            </p:nvSpPr>
            <p:spPr>
              <a:xfrm>
                <a:off x="593" y="2954"/>
                <a:ext cx="477" cy="82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i="0">
                    <a:solidFill>
                      <a:srgbClr val="000000"/>
                    </a:solidFill>
                    <a:latin typeface="Arial"/>
                    <a:ea typeface="Arial"/>
                    <a:cs typeface="Arial"/>
                    <a:sym typeface="Arial"/>
                  </a:rPr>
                  <a:t>DHCP</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UDP</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IP</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Eth</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Phy</a:t>
                </a:r>
                <a:endParaRPr/>
              </a:p>
            </p:txBody>
          </p:sp>
          <p:cxnSp>
            <p:nvCxnSpPr>
              <p:cNvPr id="3139" name="Google Shape;3139;p78"/>
              <p:cNvCxnSpPr/>
              <p:nvPr/>
            </p:nvCxnSpPr>
            <p:spPr>
              <a:xfrm>
                <a:off x="578" y="3130"/>
                <a:ext cx="489" cy="0"/>
              </a:xfrm>
              <a:prstGeom prst="straightConnector1">
                <a:avLst/>
              </a:prstGeom>
              <a:noFill/>
              <a:ln w="9525" cap="flat" cmpd="sng">
                <a:solidFill>
                  <a:schemeClr val="dk1"/>
                </a:solidFill>
                <a:prstDash val="solid"/>
                <a:round/>
                <a:headEnd type="none" w="med" len="med"/>
                <a:tailEnd type="none" w="med" len="med"/>
              </a:ln>
            </p:spPr>
          </p:cxnSp>
          <p:cxnSp>
            <p:nvCxnSpPr>
              <p:cNvPr id="3140" name="Google Shape;3140;p78"/>
              <p:cNvCxnSpPr/>
              <p:nvPr/>
            </p:nvCxnSpPr>
            <p:spPr>
              <a:xfrm>
                <a:off x="575" y="3289"/>
                <a:ext cx="489" cy="0"/>
              </a:xfrm>
              <a:prstGeom prst="straightConnector1">
                <a:avLst/>
              </a:prstGeom>
              <a:noFill/>
              <a:ln w="9525" cap="flat" cmpd="sng">
                <a:solidFill>
                  <a:schemeClr val="dk1"/>
                </a:solidFill>
                <a:prstDash val="solid"/>
                <a:round/>
                <a:headEnd type="none" w="med" len="med"/>
                <a:tailEnd type="none" w="med" len="med"/>
              </a:ln>
            </p:spPr>
          </p:cxnSp>
          <p:cxnSp>
            <p:nvCxnSpPr>
              <p:cNvPr id="3141" name="Google Shape;3141;p78"/>
              <p:cNvCxnSpPr/>
              <p:nvPr/>
            </p:nvCxnSpPr>
            <p:spPr>
              <a:xfrm>
                <a:off x="572" y="3448"/>
                <a:ext cx="489" cy="0"/>
              </a:xfrm>
              <a:prstGeom prst="straightConnector1">
                <a:avLst/>
              </a:prstGeom>
              <a:noFill/>
              <a:ln w="9525" cap="flat" cmpd="sng">
                <a:solidFill>
                  <a:schemeClr val="dk1"/>
                </a:solidFill>
                <a:prstDash val="solid"/>
                <a:round/>
                <a:headEnd type="none" w="med" len="med"/>
                <a:tailEnd type="none" w="med" len="med"/>
              </a:ln>
            </p:spPr>
          </p:cxnSp>
          <p:cxnSp>
            <p:nvCxnSpPr>
              <p:cNvPr id="3142" name="Google Shape;3142;p78"/>
              <p:cNvCxnSpPr/>
              <p:nvPr/>
            </p:nvCxnSpPr>
            <p:spPr>
              <a:xfrm>
                <a:off x="569" y="3607"/>
                <a:ext cx="489" cy="0"/>
              </a:xfrm>
              <a:prstGeom prst="straightConnector1">
                <a:avLst/>
              </a:prstGeom>
              <a:noFill/>
              <a:ln w="9525" cap="flat" cmpd="sng">
                <a:solidFill>
                  <a:schemeClr val="dk1"/>
                </a:solidFill>
                <a:prstDash val="solid"/>
                <a:round/>
                <a:headEnd type="none" w="med" len="med"/>
                <a:tailEnd type="none" w="med" len="med"/>
              </a:ln>
            </p:spPr>
          </p:cxnSp>
        </p:grpSp>
      </p:grpSp>
      <p:grpSp>
        <p:nvGrpSpPr>
          <p:cNvPr id="3143" name="Google Shape;3143;p78"/>
          <p:cNvGrpSpPr/>
          <p:nvPr/>
        </p:nvGrpSpPr>
        <p:grpSpPr>
          <a:xfrm>
            <a:off x="339725" y="2981325"/>
            <a:ext cx="1081088" cy="1217613"/>
            <a:chOff x="1404" y="3105"/>
            <a:chExt cx="681" cy="767"/>
          </a:xfrm>
        </p:grpSpPr>
        <p:grpSp>
          <p:nvGrpSpPr>
            <p:cNvPr id="3144" name="Google Shape;3144;p78"/>
            <p:cNvGrpSpPr/>
            <p:nvPr/>
          </p:nvGrpSpPr>
          <p:grpSpPr>
            <a:xfrm>
              <a:off x="1404" y="3355"/>
              <a:ext cx="681" cy="468"/>
              <a:chOff x="42" y="886"/>
              <a:chExt cx="681" cy="468"/>
            </a:xfrm>
          </p:grpSpPr>
          <p:grpSp>
            <p:nvGrpSpPr>
              <p:cNvPr id="3145" name="Google Shape;3145;p78"/>
              <p:cNvGrpSpPr/>
              <p:nvPr/>
            </p:nvGrpSpPr>
            <p:grpSpPr>
              <a:xfrm>
                <a:off x="278" y="886"/>
                <a:ext cx="397" cy="154"/>
                <a:chOff x="740" y="3209"/>
                <a:chExt cx="397" cy="154"/>
              </a:xfrm>
            </p:grpSpPr>
            <p:grpSp>
              <p:nvGrpSpPr>
                <p:cNvPr id="3146" name="Google Shape;3146;p78"/>
                <p:cNvGrpSpPr/>
                <p:nvPr/>
              </p:nvGrpSpPr>
              <p:grpSpPr>
                <a:xfrm>
                  <a:off x="794" y="3209"/>
                  <a:ext cx="343" cy="154"/>
                  <a:chOff x="844" y="3337"/>
                  <a:chExt cx="343" cy="154"/>
                </a:xfrm>
              </p:grpSpPr>
              <p:sp>
                <p:nvSpPr>
                  <p:cNvPr id="3147" name="Google Shape;3147;p78"/>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148" name="Google Shape;3148;p78"/>
                  <p:cNvSpPr txBox="1"/>
                  <p:nvPr/>
                </p:nvSpPr>
                <p:spPr>
                  <a:xfrm>
                    <a:off x="844" y="3337"/>
                    <a:ext cx="343"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DHCP</a:t>
                    </a:r>
                    <a:endParaRPr/>
                  </a:p>
                </p:txBody>
              </p:sp>
            </p:grpSp>
            <p:sp>
              <p:nvSpPr>
                <p:cNvPr id="3149" name="Google Shape;3149;p78"/>
                <p:cNvSpPr/>
                <p:nvPr/>
              </p:nvSpPr>
              <p:spPr>
                <a:xfrm>
                  <a:off x="750" y="3244"/>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150" name="Google Shape;3150;p78"/>
                <p:cNvSpPr/>
                <p:nvPr/>
              </p:nvSpPr>
              <p:spPr>
                <a:xfrm>
                  <a:off x="740" y="3238"/>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3151" name="Google Shape;3151;p78"/>
              <p:cNvGrpSpPr/>
              <p:nvPr/>
            </p:nvGrpSpPr>
            <p:grpSpPr>
              <a:xfrm>
                <a:off x="278" y="1034"/>
                <a:ext cx="397" cy="154"/>
                <a:chOff x="836" y="3305"/>
                <a:chExt cx="397" cy="154"/>
              </a:xfrm>
            </p:grpSpPr>
            <p:grpSp>
              <p:nvGrpSpPr>
                <p:cNvPr id="3152" name="Google Shape;3152;p78"/>
                <p:cNvGrpSpPr/>
                <p:nvPr/>
              </p:nvGrpSpPr>
              <p:grpSpPr>
                <a:xfrm>
                  <a:off x="890" y="3305"/>
                  <a:ext cx="343" cy="154"/>
                  <a:chOff x="844" y="3337"/>
                  <a:chExt cx="343" cy="154"/>
                </a:xfrm>
              </p:grpSpPr>
              <p:sp>
                <p:nvSpPr>
                  <p:cNvPr id="3153" name="Google Shape;3153;p78"/>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154" name="Google Shape;3154;p78"/>
                  <p:cNvSpPr txBox="1"/>
                  <p:nvPr/>
                </p:nvSpPr>
                <p:spPr>
                  <a:xfrm>
                    <a:off x="844" y="3337"/>
                    <a:ext cx="343"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DHCP</a:t>
                    </a:r>
                    <a:endParaRPr/>
                  </a:p>
                </p:txBody>
              </p:sp>
            </p:grpSp>
            <p:grpSp>
              <p:nvGrpSpPr>
                <p:cNvPr id="3155" name="Google Shape;3155;p78"/>
                <p:cNvGrpSpPr/>
                <p:nvPr/>
              </p:nvGrpSpPr>
              <p:grpSpPr>
                <a:xfrm>
                  <a:off x="836" y="3334"/>
                  <a:ext cx="354" cy="94"/>
                  <a:chOff x="836" y="3334"/>
                  <a:chExt cx="354" cy="94"/>
                </a:xfrm>
              </p:grpSpPr>
              <p:sp>
                <p:nvSpPr>
                  <p:cNvPr id="3156" name="Google Shape;3156;p78"/>
                  <p:cNvSpPr/>
                  <p:nvPr/>
                </p:nvSpPr>
                <p:spPr>
                  <a:xfrm>
                    <a:off x="846" y="3340"/>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157" name="Google Shape;3157;p78"/>
                  <p:cNvSpPr/>
                  <p:nvPr/>
                </p:nvSpPr>
                <p:spPr>
                  <a:xfrm>
                    <a:off x="836" y="3334"/>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grpSp>
            <p:nvGrpSpPr>
              <p:cNvPr id="3158" name="Google Shape;3158;p78"/>
              <p:cNvGrpSpPr/>
              <p:nvPr/>
            </p:nvGrpSpPr>
            <p:grpSpPr>
              <a:xfrm>
                <a:off x="165" y="1054"/>
                <a:ext cx="480" cy="112"/>
                <a:chOff x="627" y="3377"/>
                <a:chExt cx="480" cy="112"/>
              </a:xfrm>
            </p:grpSpPr>
            <p:sp>
              <p:nvSpPr>
                <p:cNvPr id="3159" name="Google Shape;3159;p78"/>
                <p:cNvSpPr/>
                <p:nvPr/>
              </p:nvSpPr>
              <p:spPr>
                <a:xfrm>
                  <a:off x="636" y="3388"/>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160" name="Google Shape;3160;p78"/>
                <p:cNvSpPr/>
                <p:nvPr/>
              </p:nvSpPr>
              <p:spPr>
                <a:xfrm>
                  <a:off x="627" y="3377"/>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3161" name="Google Shape;3161;p78"/>
              <p:cNvGrpSpPr/>
              <p:nvPr/>
            </p:nvGrpSpPr>
            <p:grpSpPr>
              <a:xfrm>
                <a:off x="42" y="1200"/>
                <a:ext cx="681" cy="154"/>
                <a:chOff x="504" y="3523"/>
                <a:chExt cx="681" cy="154"/>
              </a:xfrm>
            </p:grpSpPr>
            <p:grpSp>
              <p:nvGrpSpPr>
                <p:cNvPr id="3162" name="Google Shape;3162;p78"/>
                <p:cNvGrpSpPr/>
                <p:nvPr/>
              </p:nvGrpSpPr>
              <p:grpSpPr>
                <a:xfrm>
                  <a:off x="623" y="3523"/>
                  <a:ext cx="510" cy="154"/>
                  <a:chOff x="723" y="3453"/>
                  <a:chExt cx="510" cy="154"/>
                </a:xfrm>
              </p:grpSpPr>
              <p:grpSp>
                <p:nvGrpSpPr>
                  <p:cNvPr id="3163" name="Google Shape;3163;p78"/>
                  <p:cNvGrpSpPr/>
                  <p:nvPr/>
                </p:nvGrpSpPr>
                <p:grpSpPr>
                  <a:xfrm>
                    <a:off x="836" y="3453"/>
                    <a:ext cx="397" cy="154"/>
                    <a:chOff x="836" y="3305"/>
                    <a:chExt cx="397" cy="154"/>
                  </a:xfrm>
                </p:grpSpPr>
                <p:grpSp>
                  <p:nvGrpSpPr>
                    <p:cNvPr id="3164" name="Google Shape;3164;p78"/>
                    <p:cNvGrpSpPr/>
                    <p:nvPr/>
                  </p:nvGrpSpPr>
                  <p:grpSpPr>
                    <a:xfrm>
                      <a:off x="890" y="3305"/>
                      <a:ext cx="343" cy="154"/>
                      <a:chOff x="844" y="3337"/>
                      <a:chExt cx="343" cy="154"/>
                    </a:xfrm>
                  </p:grpSpPr>
                  <p:sp>
                    <p:nvSpPr>
                      <p:cNvPr id="3165" name="Google Shape;3165;p78"/>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166" name="Google Shape;3166;p78"/>
                      <p:cNvSpPr txBox="1"/>
                      <p:nvPr/>
                    </p:nvSpPr>
                    <p:spPr>
                      <a:xfrm>
                        <a:off x="844" y="3337"/>
                        <a:ext cx="343"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DHCP</a:t>
                        </a:r>
                        <a:endParaRPr/>
                      </a:p>
                    </p:txBody>
                  </p:sp>
                </p:grpSp>
                <p:grpSp>
                  <p:nvGrpSpPr>
                    <p:cNvPr id="3167" name="Google Shape;3167;p78"/>
                    <p:cNvGrpSpPr/>
                    <p:nvPr/>
                  </p:nvGrpSpPr>
                  <p:grpSpPr>
                    <a:xfrm>
                      <a:off x="836" y="3334"/>
                      <a:ext cx="354" cy="94"/>
                      <a:chOff x="836" y="3334"/>
                      <a:chExt cx="354" cy="94"/>
                    </a:xfrm>
                  </p:grpSpPr>
                  <p:sp>
                    <p:nvSpPr>
                      <p:cNvPr id="3168" name="Google Shape;3168;p78"/>
                      <p:cNvSpPr/>
                      <p:nvPr/>
                    </p:nvSpPr>
                    <p:spPr>
                      <a:xfrm>
                        <a:off x="846" y="3340"/>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169" name="Google Shape;3169;p78"/>
                      <p:cNvSpPr/>
                      <p:nvPr/>
                    </p:nvSpPr>
                    <p:spPr>
                      <a:xfrm>
                        <a:off x="836" y="3334"/>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sp>
                <p:nvSpPr>
                  <p:cNvPr id="3170" name="Google Shape;3170;p78"/>
                  <p:cNvSpPr/>
                  <p:nvPr/>
                </p:nvSpPr>
                <p:spPr>
                  <a:xfrm>
                    <a:off x="732" y="3484"/>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171" name="Google Shape;3171;p78"/>
                  <p:cNvSpPr/>
                  <p:nvPr/>
                </p:nvSpPr>
                <p:spPr>
                  <a:xfrm>
                    <a:off x="723" y="3473"/>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3172" name="Google Shape;3172;p78"/>
                <p:cNvSpPr/>
                <p:nvPr/>
              </p:nvSpPr>
              <p:spPr>
                <a:xfrm>
                  <a:off x="517" y="3545"/>
                  <a:ext cx="94"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173" name="Google Shape;3173;p78"/>
                <p:cNvSpPr/>
                <p:nvPr/>
              </p:nvSpPr>
              <p:spPr>
                <a:xfrm>
                  <a:off x="1115" y="3544"/>
                  <a:ext cx="60"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174" name="Google Shape;3174;p78"/>
                <p:cNvSpPr/>
                <p:nvPr/>
              </p:nvSpPr>
              <p:spPr>
                <a:xfrm>
                  <a:off x="504" y="3529"/>
                  <a:ext cx="681" cy="13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sp>
          <p:nvSpPr>
            <p:cNvPr id="3175" name="Google Shape;3175;p78"/>
            <p:cNvSpPr/>
            <p:nvPr/>
          </p:nvSpPr>
          <p:spPr>
            <a:xfrm rot="10800000">
              <a:off x="1727" y="3105"/>
              <a:ext cx="240" cy="767"/>
            </a:xfrm>
            <a:prstGeom prst="downArrow">
              <a:avLst>
                <a:gd name="adj1" fmla="val 54167"/>
                <a:gd name="adj2" fmla="val 51311"/>
              </a:avLst>
            </a:prstGeom>
            <a:gradFill>
              <a:gsLst>
                <a:gs pos="0">
                  <a:srgbClr val="FF0000">
                    <a:alpha val="24705"/>
                  </a:srgbClr>
                </a:gs>
                <a:gs pos="100000">
                  <a:srgbClr val="FF0000">
                    <a:alpha val="24705"/>
                  </a:srgbClr>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176" name="Google Shape;3176;p78"/>
            <p:cNvGrpSpPr/>
            <p:nvPr/>
          </p:nvGrpSpPr>
          <p:grpSpPr>
            <a:xfrm>
              <a:off x="1695" y="3227"/>
              <a:ext cx="343" cy="154"/>
              <a:chOff x="844" y="3337"/>
              <a:chExt cx="343" cy="154"/>
            </a:xfrm>
          </p:grpSpPr>
          <p:sp>
            <p:nvSpPr>
              <p:cNvPr id="3177" name="Google Shape;3177;p78"/>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178" name="Google Shape;3178;p78"/>
              <p:cNvSpPr txBox="1"/>
              <p:nvPr/>
            </p:nvSpPr>
            <p:spPr>
              <a:xfrm>
                <a:off x="844" y="3337"/>
                <a:ext cx="343"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DHCP</a:t>
                </a:r>
                <a:endParaRPr/>
              </a:p>
            </p:txBody>
          </p:sp>
        </p:grpSp>
      </p:grpSp>
      <p:grpSp>
        <p:nvGrpSpPr>
          <p:cNvPr id="3179" name="Google Shape;3179;p78"/>
          <p:cNvGrpSpPr/>
          <p:nvPr/>
        </p:nvGrpSpPr>
        <p:grpSpPr>
          <a:xfrm>
            <a:off x="803275" y="3178175"/>
            <a:ext cx="544513" cy="244475"/>
            <a:chOff x="844" y="3337"/>
            <a:chExt cx="343" cy="154"/>
          </a:xfrm>
        </p:grpSpPr>
        <p:sp>
          <p:nvSpPr>
            <p:cNvPr id="3180" name="Google Shape;3180;p78"/>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181" name="Google Shape;3181;p78"/>
            <p:cNvSpPr txBox="1"/>
            <p:nvPr/>
          </p:nvSpPr>
          <p:spPr>
            <a:xfrm>
              <a:off x="844" y="3337"/>
              <a:ext cx="343"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DHCP</a:t>
              </a:r>
              <a:endParaRPr/>
            </a:p>
          </p:txBody>
        </p:sp>
      </p:grpSp>
      <p:sp>
        <p:nvSpPr>
          <p:cNvPr id="3182" name="Google Shape;3182;p78"/>
          <p:cNvSpPr/>
          <p:nvPr/>
        </p:nvSpPr>
        <p:spPr>
          <a:xfrm>
            <a:off x="5037138" y="2568575"/>
            <a:ext cx="3892550" cy="1306513"/>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99"/>
              </a:buClr>
              <a:buSzPts val="1430"/>
              <a:buFont typeface="Noto Sans Symbols"/>
              <a:buChar char="❖"/>
            </a:pPr>
            <a:r>
              <a:rPr lang="en-US" sz="2200" i="0">
                <a:solidFill>
                  <a:srgbClr val="000000"/>
                </a:solidFill>
                <a:latin typeface="Cabin"/>
                <a:ea typeface="Cabin"/>
                <a:cs typeface="Cabin"/>
                <a:sym typeface="Cabin"/>
              </a:rPr>
              <a:t>DHCP request </a:t>
            </a:r>
            <a:r>
              <a:rPr lang="en-US" sz="2200" i="1">
                <a:solidFill>
                  <a:srgbClr val="3333CC"/>
                </a:solidFill>
                <a:latin typeface="Cabin"/>
                <a:ea typeface="Cabin"/>
                <a:cs typeface="Cabin"/>
                <a:sym typeface="Cabin"/>
              </a:rPr>
              <a:t>encapsulated</a:t>
            </a:r>
            <a:r>
              <a:rPr lang="en-US" sz="2200" i="0">
                <a:solidFill>
                  <a:srgbClr val="3333CC"/>
                </a:solidFill>
                <a:latin typeface="Cabin"/>
                <a:ea typeface="Cabin"/>
                <a:cs typeface="Cabin"/>
                <a:sym typeface="Cabin"/>
              </a:rPr>
              <a:t> </a:t>
            </a:r>
            <a:r>
              <a:rPr lang="en-US" sz="2200" i="0">
                <a:solidFill>
                  <a:srgbClr val="000000"/>
                </a:solidFill>
                <a:latin typeface="Cabin"/>
                <a:ea typeface="Cabin"/>
                <a:cs typeface="Cabin"/>
                <a:sym typeface="Cabin"/>
              </a:rPr>
              <a:t>in </a:t>
            </a:r>
            <a:r>
              <a:rPr lang="en-US" sz="2200" i="1">
                <a:solidFill>
                  <a:srgbClr val="C00000"/>
                </a:solidFill>
                <a:latin typeface="Cabin"/>
                <a:ea typeface="Cabin"/>
                <a:cs typeface="Cabin"/>
                <a:sym typeface="Cabin"/>
              </a:rPr>
              <a:t>UDP</a:t>
            </a:r>
            <a:r>
              <a:rPr lang="en-US" sz="2200" i="0">
                <a:solidFill>
                  <a:srgbClr val="000000"/>
                </a:solidFill>
                <a:latin typeface="Cabin"/>
                <a:ea typeface="Cabin"/>
                <a:cs typeface="Cabin"/>
                <a:sym typeface="Cabin"/>
              </a:rPr>
              <a:t>, encapsulated in </a:t>
            </a:r>
            <a:r>
              <a:rPr lang="en-US" sz="2200" i="1">
                <a:solidFill>
                  <a:srgbClr val="C00000"/>
                </a:solidFill>
                <a:latin typeface="Cabin"/>
                <a:ea typeface="Cabin"/>
                <a:cs typeface="Cabin"/>
                <a:sym typeface="Cabin"/>
              </a:rPr>
              <a:t>IP</a:t>
            </a:r>
            <a:r>
              <a:rPr lang="en-US" sz="2200" i="0">
                <a:solidFill>
                  <a:srgbClr val="000000"/>
                </a:solidFill>
                <a:latin typeface="Cabin"/>
                <a:ea typeface="Cabin"/>
                <a:cs typeface="Cabin"/>
                <a:sym typeface="Cabin"/>
              </a:rPr>
              <a:t>, encapsulated in </a:t>
            </a:r>
            <a:r>
              <a:rPr lang="en-US" sz="2200" i="1">
                <a:solidFill>
                  <a:srgbClr val="C00000"/>
                </a:solidFill>
                <a:latin typeface="Cabin"/>
                <a:ea typeface="Cabin"/>
                <a:cs typeface="Cabin"/>
                <a:sym typeface="Cabin"/>
              </a:rPr>
              <a:t>802.3</a:t>
            </a:r>
            <a:r>
              <a:rPr lang="en-US" sz="2200" i="0">
                <a:solidFill>
                  <a:srgbClr val="C00000"/>
                </a:solidFill>
                <a:latin typeface="Cabin"/>
                <a:ea typeface="Cabin"/>
                <a:cs typeface="Cabin"/>
                <a:sym typeface="Cabin"/>
              </a:rPr>
              <a:t> </a:t>
            </a:r>
            <a:r>
              <a:rPr lang="en-US" sz="2200" i="0">
                <a:solidFill>
                  <a:srgbClr val="000000"/>
                </a:solidFill>
                <a:latin typeface="Cabin"/>
                <a:ea typeface="Cabin"/>
                <a:cs typeface="Cabin"/>
                <a:sym typeface="Cabin"/>
              </a:rPr>
              <a:t>Ethernet</a:t>
            </a:r>
            <a:endParaRPr/>
          </a:p>
          <a:p>
            <a:pPr marL="342900" marR="0" lvl="0" indent="-342900" algn="l" rtl="0">
              <a:lnSpc>
                <a:spcPct val="90000"/>
              </a:lnSpc>
              <a:spcBef>
                <a:spcPts val="440"/>
              </a:spcBef>
              <a:spcAft>
                <a:spcPts val="0"/>
              </a:spcAft>
              <a:buClr>
                <a:srgbClr val="000099"/>
              </a:buClr>
              <a:buSzPts val="1430"/>
              <a:buFont typeface="Noto Sans Symbols"/>
              <a:buNone/>
            </a:pPr>
            <a:endParaRPr sz="2200" i="0">
              <a:solidFill>
                <a:srgbClr val="000000"/>
              </a:solidFill>
              <a:latin typeface="Cabin"/>
              <a:ea typeface="Cabin"/>
              <a:cs typeface="Cabin"/>
              <a:sym typeface="Cabin"/>
            </a:endParaRPr>
          </a:p>
        </p:txBody>
      </p:sp>
      <p:sp>
        <p:nvSpPr>
          <p:cNvPr id="3183" name="Google Shape;3183;p78"/>
          <p:cNvSpPr/>
          <p:nvPr/>
        </p:nvSpPr>
        <p:spPr>
          <a:xfrm>
            <a:off x="5035550" y="3979863"/>
            <a:ext cx="3924300" cy="15636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99"/>
              </a:buClr>
              <a:buSzPts val="1430"/>
              <a:buFont typeface="Noto Sans Symbols"/>
              <a:buChar char="❖"/>
            </a:pPr>
            <a:r>
              <a:rPr lang="en-US" sz="2200" i="0">
                <a:solidFill>
                  <a:srgbClr val="000000"/>
                </a:solidFill>
                <a:latin typeface="Cabin"/>
                <a:ea typeface="Cabin"/>
                <a:cs typeface="Cabin"/>
                <a:sym typeface="Cabin"/>
              </a:rPr>
              <a:t>Ethernet frame </a:t>
            </a:r>
            <a:r>
              <a:rPr lang="en-US" sz="2200" i="1">
                <a:solidFill>
                  <a:srgbClr val="000099"/>
                </a:solidFill>
                <a:latin typeface="Cabin"/>
                <a:ea typeface="Cabin"/>
                <a:cs typeface="Cabin"/>
                <a:sym typeface="Cabin"/>
              </a:rPr>
              <a:t>broadcast</a:t>
            </a:r>
            <a:r>
              <a:rPr lang="en-US" sz="2200" i="0">
                <a:solidFill>
                  <a:srgbClr val="000000"/>
                </a:solidFill>
                <a:latin typeface="Cabin"/>
                <a:ea typeface="Cabin"/>
                <a:cs typeface="Cabin"/>
                <a:sym typeface="Cabin"/>
              </a:rPr>
              <a:t> (dest: FFFFFFFFFFFF) on LAN, received at router running </a:t>
            </a:r>
            <a:r>
              <a:rPr lang="en-US" sz="2200" i="1">
                <a:solidFill>
                  <a:srgbClr val="C00000"/>
                </a:solidFill>
                <a:latin typeface="Cabin"/>
                <a:ea typeface="Cabin"/>
                <a:cs typeface="Cabin"/>
                <a:sym typeface="Cabin"/>
              </a:rPr>
              <a:t>DHCP</a:t>
            </a:r>
            <a:r>
              <a:rPr lang="en-US" sz="2200" i="0">
                <a:solidFill>
                  <a:srgbClr val="C00000"/>
                </a:solidFill>
                <a:latin typeface="Cabin"/>
                <a:ea typeface="Cabin"/>
                <a:cs typeface="Cabin"/>
                <a:sym typeface="Cabin"/>
              </a:rPr>
              <a:t> </a:t>
            </a:r>
            <a:r>
              <a:rPr lang="en-US" sz="2200" i="0">
                <a:solidFill>
                  <a:srgbClr val="000000"/>
                </a:solidFill>
                <a:latin typeface="Cabin"/>
                <a:ea typeface="Cabin"/>
                <a:cs typeface="Cabin"/>
                <a:sym typeface="Cabin"/>
              </a:rPr>
              <a:t>server</a:t>
            </a:r>
            <a:endParaRPr/>
          </a:p>
        </p:txBody>
      </p:sp>
      <p:sp>
        <p:nvSpPr>
          <p:cNvPr id="3184" name="Google Shape;3184;p78"/>
          <p:cNvSpPr/>
          <p:nvPr/>
        </p:nvSpPr>
        <p:spPr>
          <a:xfrm>
            <a:off x="5033963" y="5316538"/>
            <a:ext cx="3802062" cy="12922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99"/>
              </a:buClr>
              <a:buSzPts val="1430"/>
              <a:buFont typeface="Noto Sans Symbols"/>
              <a:buChar char="❖"/>
            </a:pPr>
            <a:r>
              <a:rPr lang="en-US" sz="2200" i="0">
                <a:solidFill>
                  <a:srgbClr val="000000"/>
                </a:solidFill>
                <a:latin typeface="Cabin"/>
                <a:ea typeface="Cabin"/>
                <a:cs typeface="Cabin"/>
                <a:sym typeface="Cabin"/>
              </a:rPr>
              <a:t>Ethernet </a:t>
            </a:r>
            <a:r>
              <a:rPr lang="en-US" sz="2200" i="1">
                <a:solidFill>
                  <a:srgbClr val="000099"/>
                </a:solidFill>
                <a:latin typeface="Cabin"/>
                <a:ea typeface="Cabin"/>
                <a:cs typeface="Cabin"/>
                <a:sym typeface="Cabin"/>
              </a:rPr>
              <a:t>demuxed</a:t>
            </a:r>
            <a:r>
              <a:rPr lang="en-US" sz="2200" i="0">
                <a:solidFill>
                  <a:srgbClr val="000000"/>
                </a:solidFill>
                <a:latin typeface="Cabin"/>
                <a:ea typeface="Cabin"/>
                <a:cs typeface="Cabin"/>
                <a:sym typeface="Cabin"/>
              </a:rPr>
              <a:t> to IP demuxed, UDP demuxed to DHCP </a:t>
            </a:r>
            <a:endParaRPr/>
          </a:p>
        </p:txBody>
      </p:sp>
      <p:pic>
        <p:nvPicPr>
          <p:cNvPr id="3185" name="Google Shape;3185;p78" descr="underline_base"/>
          <p:cNvPicPr preferRelativeResize="0"/>
          <p:nvPr/>
        </p:nvPicPr>
        <p:blipFill rotWithShape="1">
          <a:blip r:embed="rId6">
            <a:alphaModFix/>
          </a:blip>
          <a:srcRect/>
          <a:stretch/>
        </p:blipFill>
        <p:spPr>
          <a:xfrm>
            <a:off x="361950" y="671513"/>
            <a:ext cx="7769225" cy="1730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3074"/>
                                        </p:tgtEl>
                                      </p:cBhvr>
                                    </p:animEffect>
                                    <p:set>
                                      <p:cBhvr>
                                        <p:cTn id="11" dur="1" fill="hold">
                                          <p:stCondLst>
                                            <p:cond delay="500"/>
                                          </p:stCondLst>
                                        </p:cTn>
                                        <p:tgtEl>
                                          <p:spTgt spid="307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075"/>
                                        </p:tgtEl>
                                        <p:attrNameLst>
                                          <p:attrName>style.visibility</p:attrName>
                                        </p:attrNameLst>
                                      </p:cBhvr>
                                      <p:to>
                                        <p:strVal val="visible"/>
                                      </p:to>
                                    </p:set>
                                    <p:animEffect transition="in" filter="fade">
                                      <p:cBhvr>
                                        <p:cTn id="16" dur="500"/>
                                        <p:tgtEl>
                                          <p:spTgt spid="3075"/>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084"/>
                                        </p:tgtEl>
                                        <p:attrNameLst>
                                          <p:attrName>style.visibility</p:attrName>
                                        </p:attrNameLst>
                                      </p:cBhvr>
                                      <p:to>
                                        <p:strVal val="visible"/>
                                      </p:to>
                                    </p:set>
                                    <p:animEffect transition="in" filter="fade">
                                      <p:cBhvr>
                                        <p:cTn id="20" dur="500"/>
                                        <p:tgtEl>
                                          <p:spTgt spid="3084"/>
                                        </p:tgtEl>
                                      </p:cBhvr>
                                    </p:animEffect>
                                  </p:childTnLst>
                                </p:cTn>
                              </p:par>
                              <p:par>
                                <p:cTn id="21" presetID="1" presetClass="entr" presetSubtype="0" fill="hold" nodeType="withEffect">
                                  <p:stCondLst>
                                    <p:cond delay="0"/>
                                  </p:stCondLst>
                                  <p:childTnLst>
                                    <p:set>
                                      <p:cBhvr>
                                        <p:cTn id="22" dur="1" fill="hold">
                                          <p:stCondLst>
                                            <p:cond delay="0"/>
                                          </p:stCondLst>
                                        </p:cTn>
                                        <p:tgtEl>
                                          <p:spTgt spid="307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87"/>
                                        </p:tgtEl>
                                        <p:attrNameLst>
                                          <p:attrName>style.visibility</p:attrName>
                                        </p:attrNameLst>
                                      </p:cBhvr>
                                      <p:to>
                                        <p:strVal val="visible"/>
                                      </p:to>
                                    </p:set>
                                    <p:animEffect transition="in" filter="fade">
                                      <p:cBhvr>
                                        <p:cTn id="27" dur="500"/>
                                        <p:tgtEl>
                                          <p:spTgt spid="3087"/>
                                        </p:tgtEl>
                                      </p:cBhvr>
                                    </p:animEffect>
                                  </p:childTnLst>
                                </p:cTn>
                              </p:par>
                              <p:par>
                                <p:cTn id="28" presetID="1" presetClass="entr" presetSubtype="0" fill="hold" nodeType="withEffect">
                                  <p:stCondLst>
                                    <p:cond delay="0"/>
                                  </p:stCondLst>
                                  <p:childTnLst>
                                    <p:set>
                                      <p:cBhvr>
                                        <p:cTn id="29" dur="1" fill="hold">
                                          <p:stCondLst>
                                            <p:cond delay="0"/>
                                          </p:stCondLst>
                                        </p:cTn>
                                        <p:tgtEl>
                                          <p:spTgt spid="318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1"/>
                                          </p:stCondLst>
                                        </p:cTn>
                                        <p:tgtEl>
                                          <p:spTgt spid="3084"/>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1"/>
                                          </p:stCondLst>
                                        </p:cTn>
                                        <p:tgtEl>
                                          <p:spTgt spid="3087"/>
                                        </p:tgtEl>
                                        <p:attrNameLst>
                                          <p:attrName>style.visibility</p:attrName>
                                        </p:attrNameLst>
                                      </p:cBhvr>
                                      <p:to>
                                        <p:strVal val="hidden"/>
                                      </p:to>
                                    </p:set>
                                  </p:childTnLst>
                                </p:cTn>
                              </p:par>
                              <p:par>
                                <p:cTn id="36" presetID="1" presetClass="entr" presetSubtype="0" fill="hold" nodeType="withEffect">
                                  <p:stCondLst>
                                    <p:cond delay="0"/>
                                  </p:stCondLst>
                                  <p:childTnLst>
                                    <p:set>
                                      <p:cBhvr>
                                        <p:cTn id="37" dur="1" fill="hold">
                                          <p:stCondLst>
                                            <p:cond delay="0"/>
                                          </p:stCondLst>
                                        </p:cTn>
                                        <p:tgtEl>
                                          <p:spTgt spid="3120"/>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183"/>
                                        </p:tgtEl>
                                        <p:attrNameLst>
                                          <p:attrName>style.visibility</p:attrName>
                                        </p:attrNameLst>
                                      </p:cBhvr>
                                      <p:to>
                                        <p:strVal val="visible"/>
                                      </p:to>
                                    </p:set>
                                  </p:childTnLst>
                                </p:cTn>
                              </p:par>
                            </p:childTnLst>
                          </p:cTn>
                        </p:par>
                        <p:par>
                          <p:cTn id="40" fill="hold">
                            <p:stCondLst>
                              <p:cond delay="1"/>
                            </p:stCondLst>
                            <p:childTnLst>
                              <p:par>
                                <p:cTn id="41" presetID="10" presetClass="entr" presetSubtype="0" fill="hold" nodeType="afterEffect">
                                  <p:stCondLst>
                                    <p:cond delay="0"/>
                                  </p:stCondLst>
                                  <p:childTnLst>
                                    <p:set>
                                      <p:cBhvr>
                                        <p:cTn id="42" dur="1" fill="hold">
                                          <p:stCondLst>
                                            <p:cond delay="0"/>
                                          </p:stCondLst>
                                        </p:cTn>
                                        <p:tgtEl>
                                          <p:spTgt spid="3134"/>
                                        </p:tgtEl>
                                        <p:attrNameLst>
                                          <p:attrName>style.visibility</p:attrName>
                                        </p:attrNameLst>
                                      </p:cBhvr>
                                      <p:to>
                                        <p:strVal val="visible"/>
                                      </p:to>
                                    </p:set>
                                    <p:animEffect transition="in" filter="fade">
                                      <p:cBhvr>
                                        <p:cTn id="43" dur="500"/>
                                        <p:tgtEl>
                                          <p:spTgt spid="3134"/>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1"/>
                                          </p:stCondLst>
                                        </p:cTn>
                                        <p:tgtEl>
                                          <p:spTgt spid="3120"/>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3143"/>
                                        </p:tgtEl>
                                        <p:attrNameLst>
                                          <p:attrName>style.visibility</p:attrName>
                                        </p:attrNameLst>
                                      </p:cBhvr>
                                      <p:to>
                                        <p:strVal val="visible"/>
                                      </p:to>
                                    </p:set>
                                    <p:animEffect transition="in" filter="fade">
                                      <p:cBhvr>
                                        <p:cTn id="50" dur="1000"/>
                                        <p:tgtEl>
                                          <p:spTgt spid="3143"/>
                                        </p:tgtEl>
                                      </p:cBhvr>
                                    </p:animEffect>
                                  </p:childTnLst>
                                </p:cTn>
                              </p:par>
                            </p:childTnLst>
                          </p:cTn>
                        </p:par>
                        <p:par>
                          <p:cTn id="51" fill="hold">
                            <p:stCondLst>
                              <p:cond delay="1000"/>
                            </p:stCondLst>
                            <p:childTnLst>
                              <p:par>
                                <p:cTn id="52" presetID="1" presetClass="exit" presetSubtype="0" fill="hold" nodeType="afterEffect">
                                  <p:stCondLst>
                                    <p:cond delay="1000"/>
                                  </p:stCondLst>
                                  <p:childTnLst>
                                    <p:set>
                                      <p:cBhvr>
                                        <p:cTn id="53" dur="1" fill="hold">
                                          <p:stCondLst>
                                            <p:cond delay="1"/>
                                          </p:stCondLst>
                                        </p:cTn>
                                        <p:tgtEl>
                                          <p:spTgt spid="3143"/>
                                        </p:tgtEl>
                                        <p:attrNameLst>
                                          <p:attrName>style.visibility</p:attrName>
                                        </p:attrNameLst>
                                      </p:cBhvr>
                                      <p:to>
                                        <p:strVal val="hidden"/>
                                      </p:to>
                                    </p:set>
                                  </p:childTnLst>
                                </p:cTn>
                              </p:par>
                              <p:par>
                                <p:cTn id="54" presetID="1" presetClass="entr" presetSubtype="0" fill="hold" nodeType="withEffect">
                                  <p:stCondLst>
                                    <p:cond delay="0"/>
                                  </p:stCondLst>
                                  <p:childTnLst>
                                    <p:set>
                                      <p:cBhvr>
                                        <p:cTn id="55" dur="1" fill="hold">
                                          <p:stCondLst>
                                            <p:cond delay="0"/>
                                          </p:stCondLst>
                                        </p:cTn>
                                        <p:tgtEl>
                                          <p:spTgt spid="3184"/>
                                        </p:tgtEl>
                                        <p:attrNameLst>
                                          <p:attrName>style.visibility</p:attrName>
                                        </p:attrNameLst>
                                      </p:cBhvr>
                                      <p:to>
                                        <p:strVal val="visible"/>
                                      </p:to>
                                    </p:set>
                                  </p:childTnLst>
                                </p:cTn>
                              </p:par>
                              <p:par>
                                <p:cTn id="56" presetID="1" presetClass="entr" presetSubtype="0" fill="hold" nodeType="withEffect">
                                  <p:stCondLst>
                                    <p:cond delay="1000"/>
                                  </p:stCondLst>
                                  <p:childTnLst>
                                    <p:set>
                                      <p:cBhvr>
                                        <p:cTn id="57" dur="1" fill="hold">
                                          <p:stCondLst>
                                            <p:cond delay="0"/>
                                          </p:stCondLst>
                                        </p:cTn>
                                        <p:tgtEl>
                                          <p:spTgt spid="3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189"/>
        <p:cNvGrpSpPr/>
        <p:nvPr/>
      </p:nvGrpSpPr>
      <p:grpSpPr>
        <a:xfrm>
          <a:off x="0" y="0"/>
          <a:ext cx="0" cy="0"/>
          <a:chOff x="0" y="0"/>
          <a:chExt cx="0" cy="0"/>
        </a:xfrm>
      </p:grpSpPr>
      <p:grpSp>
        <p:nvGrpSpPr>
          <p:cNvPr id="3190" name="Google Shape;3190;p79"/>
          <p:cNvGrpSpPr/>
          <p:nvPr/>
        </p:nvGrpSpPr>
        <p:grpSpPr>
          <a:xfrm>
            <a:off x="773113" y="1273175"/>
            <a:ext cx="3554412" cy="3067050"/>
            <a:chOff x="773113" y="1273175"/>
            <a:chExt cx="3554412" cy="3066395"/>
          </a:xfrm>
        </p:grpSpPr>
        <p:sp>
          <p:nvSpPr>
            <p:cNvPr id="3191" name="Google Shape;3191;p79"/>
            <p:cNvSpPr/>
            <p:nvPr/>
          </p:nvSpPr>
          <p:spPr>
            <a:xfrm>
              <a:off x="773113" y="1273175"/>
              <a:ext cx="3554412" cy="2754313"/>
            </a:xfrm>
            <a:custGeom>
              <a:avLst/>
              <a:gdLst/>
              <a:ahLst/>
              <a:cxnLst/>
              <a:rect l="l" t="t" r="r" b="b"/>
              <a:pathLst>
                <a:path w="2406" h="958" extrusionOk="0">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3192" name="Google Shape;3192;p79"/>
            <p:cNvCxnSpPr/>
            <p:nvPr/>
          </p:nvCxnSpPr>
          <p:spPr>
            <a:xfrm rot="10800000" flipH="1">
              <a:off x="3775075" y="2344738"/>
              <a:ext cx="155575" cy="142875"/>
            </a:xfrm>
            <a:prstGeom prst="straightConnector1">
              <a:avLst/>
            </a:prstGeom>
            <a:noFill/>
            <a:ln w="9525" cap="flat" cmpd="sng">
              <a:solidFill>
                <a:srgbClr val="000000"/>
              </a:solidFill>
              <a:prstDash val="solid"/>
              <a:round/>
              <a:headEnd type="none" w="med" len="med"/>
              <a:tailEnd type="none" w="med" len="med"/>
            </a:ln>
          </p:spPr>
        </p:cxnSp>
        <p:cxnSp>
          <p:nvCxnSpPr>
            <p:cNvPr id="3193" name="Google Shape;3193;p79"/>
            <p:cNvCxnSpPr/>
            <p:nvPr/>
          </p:nvCxnSpPr>
          <p:spPr>
            <a:xfrm>
              <a:off x="2665413" y="2517775"/>
              <a:ext cx="695325" cy="0"/>
            </a:xfrm>
            <a:prstGeom prst="straightConnector1">
              <a:avLst/>
            </a:prstGeom>
            <a:noFill/>
            <a:ln w="9525" cap="flat" cmpd="sng">
              <a:solidFill>
                <a:srgbClr val="000000"/>
              </a:solidFill>
              <a:prstDash val="solid"/>
              <a:round/>
              <a:headEnd type="none" w="med" len="med"/>
              <a:tailEnd type="none" w="med" len="med"/>
            </a:ln>
          </p:spPr>
        </p:cxnSp>
        <p:cxnSp>
          <p:nvCxnSpPr>
            <p:cNvPr id="3194" name="Google Shape;3194;p79"/>
            <p:cNvCxnSpPr/>
            <p:nvPr/>
          </p:nvCxnSpPr>
          <p:spPr>
            <a:xfrm rot="10800000" flipH="1">
              <a:off x="3924300" y="2201863"/>
              <a:ext cx="138113" cy="142875"/>
            </a:xfrm>
            <a:prstGeom prst="straightConnector1">
              <a:avLst/>
            </a:prstGeom>
            <a:noFill/>
            <a:ln w="9525" cap="flat" cmpd="sng">
              <a:solidFill>
                <a:srgbClr val="000000"/>
              </a:solidFill>
              <a:prstDash val="dash"/>
              <a:round/>
              <a:headEnd type="none" w="med" len="med"/>
              <a:tailEnd type="none" w="med" len="med"/>
            </a:ln>
          </p:spPr>
        </p:cxnSp>
        <p:cxnSp>
          <p:nvCxnSpPr>
            <p:cNvPr id="3195" name="Google Shape;3195;p79"/>
            <p:cNvCxnSpPr/>
            <p:nvPr/>
          </p:nvCxnSpPr>
          <p:spPr>
            <a:xfrm rot="10800000" flipH="1">
              <a:off x="3279775" y="2736850"/>
              <a:ext cx="512763" cy="612775"/>
            </a:xfrm>
            <a:prstGeom prst="straightConnector1">
              <a:avLst/>
            </a:prstGeom>
            <a:noFill/>
            <a:ln w="9525" cap="flat" cmpd="sng">
              <a:solidFill>
                <a:srgbClr val="000000"/>
              </a:solidFill>
              <a:prstDash val="solid"/>
              <a:round/>
              <a:headEnd type="none" w="med" len="med"/>
              <a:tailEnd type="none" w="med" len="med"/>
            </a:ln>
          </p:spPr>
        </p:cxnSp>
        <p:sp>
          <p:nvSpPr>
            <p:cNvPr id="3196" name="Google Shape;3196;p79"/>
            <p:cNvSpPr txBox="1"/>
            <p:nvPr/>
          </p:nvSpPr>
          <p:spPr>
            <a:xfrm>
              <a:off x="2562225" y="3815807"/>
              <a:ext cx="1211263" cy="5237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1">
                  <a:solidFill>
                    <a:srgbClr val="000000"/>
                  </a:solidFill>
                  <a:latin typeface="Arial"/>
                  <a:ea typeface="Arial"/>
                  <a:cs typeface="Arial"/>
                  <a:sym typeface="Arial"/>
                </a:rPr>
                <a:t>router</a:t>
              </a:r>
              <a:endParaRPr/>
            </a:p>
            <a:p>
              <a:pPr marL="0" marR="0" lvl="0" indent="0" algn="l" rtl="0">
                <a:spcBef>
                  <a:spcPts val="0"/>
                </a:spcBef>
                <a:spcAft>
                  <a:spcPts val="0"/>
                </a:spcAft>
                <a:buNone/>
              </a:pPr>
              <a:r>
                <a:rPr lang="en-US" sz="1400" i="1">
                  <a:solidFill>
                    <a:srgbClr val="000000"/>
                  </a:solidFill>
                  <a:latin typeface="Arial"/>
                  <a:ea typeface="Arial"/>
                  <a:cs typeface="Arial"/>
                  <a:sym typeface="Arial"/>
                </a:rPr>
                <a:t>(runs DHCP)</a:t>
              </a:r>
              <a:endParaRPr/>
            </a:p>
          </p:txBody>
        </p:sp>
        <p:grpSp>
          <p:nvGrpSpPr>
            <p:cNvPr id="3197" name="Google Shape;3197;p79"/>
            <p:cNvGrpSpPr/>
            <p:nvPr/>
          </p:nvGrpSpPr>
          <p:grpSpPr>
            <a:xfrm>
              <a:off x="1653422" y="1982680"/>
              <a:ext cx="843032" cy="814871"/>
              <a:chOff x="313" y="1497"/>
              <a:chExt cx="1152" cy="1014"/>
            </a:xfrm>
          </p:grpSpPr>
          <p:pic>
            <p:nvPicPr>
              <p:cNvPr id="3198" name="Google Shape;3198;p79" descr="laptop_stylized_small"/>
              <p:cNvPicPr preferRelativeResize="0"/>
              <p:nvPr/>
            </p:nvPicPr>
            <p:blipFill rotWithShape="1">
              <a:blip r:embed="rId3">
                <a:alphaModFix/>
              </a:blip>
              <a:srcRect/>
              <a:stretch/>
            </p:blipFill>
            <p:spPr>
              <a:xfrm>
                <a:off x="313" y="1727"/>
                <a:ext cx="1152" cy="784"/>
              </a:xfrm>
              <a:prstGeom prst="rect">
                <a:avLst/>
              </a:prstGeom>
              <a:noFill/>
              <a:ln>
                <a:noFill/>
              </a:ln>
            </p:spPr>
          </p:pic>
          <p:pic>
            <p:nvPicPr>
              <p:cNvPr id="3199" name="Google Shape;3199;p79" descr="antenna_stylized"/>
              <p:cNvPicPr preferRelativeResize="0"/>
              <p:nvPr/>
            </p:nvPicPr>
            <p:blipFill rotWithShape="1">
              <a:blip r:embed="rId4">
                <a:alphaModFix/>
              </a:blip>
              <a:srcRect/>
              <a:stretch/>
            </p:blipFill>
            <p:spPr>
              <a:xfrm>
                <a:off x="334" y="1497"/>
                <a:ext cx="1113" cy="650"/>
              </a:xfrm>
              <a:prstGeom prst="rect">
                <a:avLst/>
              </a:prstGeom>
              <a:noFill/>
              <a:ln>
                <a:noFill/>
              </a:ln>
            </p:spPr>
          </p:pic>
        </p:grpSp>
        <p:pic>
          <p:nvPicPr>
            <p:cNvPr id="3200" name="Google Shape;3200;p79"/>
            <p:cNvPicPr preferRelativeResize="0"/>
            <p:nvPr/>
          </p:nvPicPr>
          <p:blipFill rotWithShape="1">
            <a:blip r:embed="rId5">
              <a:alphaModFix/>
            </a:blip>
            <a:srcRect/>
            <a:stretch/>
          </p:blipFill>
          <p:spPr>
            <a:xfrm>
              <a:off x="3336925" y="2423867"/>
              <a:ext cx="879475" cy="349175"/>
            </a:xfrm>
            <a:prstGeom prst="rect">
              <a:avLst/>
            </a:prstGeom>
            <a:noFill/>
            <a:ln>
              <a:noFill/>
            </a:ln>
          </p:spPr>
        </p:pic>
        <p:sp>
          <p:nvSpPr>
            <p:cNvPr id="3201" name="Google Shape;3201;p79"/>
            <p:cNvSpPr/>
            <p:nvPr/>
          </p:nvSpPr>
          <p:spPr>
            <a:xfrm rot="-5400000" flipH="1">
              <a:off x="3589349" y="3549138"/>
              <a:ext cx="104753" cy="244475"/>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202" name="Google Shape;3202;p79"/>
            <p:cNvSpPr/>
            <p:nvPr/>
          </p:nvSpPr>
          <p:spPr>
            <a:xfrm rot="2460490">
              <a:off x="3206750" y="3274585"/>
              <a:ext cx="82550" cy="247597"/>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203" name="Google Shape;3203;p79"/>
            <p:cNvSpPr/>
            <p:nvPr/>
          </p:nvSpPr>
          <p:spPr>
            <a:xfrm rot="-5400000">
              <a:off x="2499531" y="2388124"/>
              <a:ext cx="111101" cy="296863"/>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204" name="Google Shape;3204;p79"/>
            <p:cNvGrpSpPr/>
            <p:nvPr/>
          </p:nvGrpSpPr>
          <p:grpSpPr>
            <a:xfrm>
              <a:off x="2597052" y="3209400"/>
              <a:ext cx="333503" cy="587384"/>
              <a:chOff x="4139" y="426"/>
              <a:chExt cx="1429" cy="2422"/>
            </a:xfrm>
          </p:grpSpPr>
          <p:sp>
            <p:nvSpPr>
              <p:cNvPr id="3205" name="Google Shape;3205;p79"/>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206" name="Google Shape;3206;p79"/>
              <p:cNvSpPr/>
              <p:nvPr/>
            </p:nvSpPr>
            <p:spPr>
              <a:xfrm>
                <a:off x="4207" y="426"/>
                <a:ext cx="1048" cy="2291"/>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207" name="Google Shape;3207;p79"/>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208" name="Google Shape;3208;p79"/>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209" name="Google Shape;3209;p79"/>
              <p:cNvSpPr/>
              <p:nvPr/>
            </p:nvSpPr>
            <p:spPr>
              <a:xfrm>
                <a:off x="4214" y="688"/>
                <a:ext cx="592" cy="52"/>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210" name="Google Shape;3210;p79"/>
              <p:cNvGrpSpPr/>
              <p:nvPr/>
            </p:nvGrpSpPr>
            <p:grpSpPr>
              <a:xfrm>
                <a:off x="4751" y="669"/>
                <a:ext cx="578" cy="144"/>
                <a:chOff x="617" y="2569"/>
                <a:chExt cx="721" cy="138"/>
              </a:xfrm>
            </p:grpSpPr>
            <p:sp>
              <p:nvSpPr>
                <p:cNvPr id="3211" name="Google Shape;3211;p79"/>
                <p:cNvSpPr/>
                <p:nvPr/>
              </p:nvSpPr>
              <p:spPr>
                <a:xfrm>
                  <a:off x="617" y="2569"/>
                  <a:ext cx="721" cy="138"/>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212" name="Google Shape;3212;p79"/>
                <p:cNvSpPr/>
                <p:nvPr/>
              </p:nvSpPr>
              <p:spPr>
                <a:xfrm>
                  <a:off x="634" y="2587"/>
                  <a:ext cx="688" cy="100"/>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3213" name="Google Shape;3213;p79"/>
              <p:cNvSpPr/>
              <p:nvPr/>
            </p:nvSpPr>
            <p:spPr>
              <a:xfrm>
                <a:off x="4221" y="1015"/>
                <a:ext cx="599" cy="52"/>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214" name="Google Shape;3214;p79"/>
              <p:cNvGrpSpPr/>
              <p:nvPr/>
            </p:nvGrpSpPr>
            <p:grpSpPr>
              <a:xfrm>
                <a:off x="4745" y="996"/>
                <a:ext cx="585" cy="131"/>
                <a:chOff x="611" y="2570"/>
                <a:chExt cx="730" cy="136"/>
              </a:xfrm>
            </p:grpSpPr>
            <p:sp>
              <p:nvSpPr>
                <p:cNvPr id="3215" name="Google Shape;3215;p79"/>
                <p:cNvSpPr/>
                <p:nvPr/>
              </p:nvSpPr>
              <p:spPr>
                <a:xfrm>
                  <a:off x="611" y="2570"/>
                  <a:ext cx="730" cy="136"/>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216" name="Google Shape;3216;p79"/>
                <p:cNvSpPr/>
                <p:nvPr/>
              </p:nvSpPr>
              <p:spPr>
                <a:xfrm>
                  <a:off x="628" y="2583"/>
                  <a:ext cx="696" cy="109"/>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3217" name="Google Shape;3217;p79"/>
              <p:cNvSpPr/>
              <p:nvPr/>
            </p:nvSpPr>
            <p:spPr>
              <a:xfrm>
                <a:off x="4214" y="1356"/>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218" name="Google Shape;3218;p79"/>
              <p:cNvSpPr/>
              <p:nvPr/>
            </p:nvSpPr>
            <p:spPr>
              <a:xfrm>
                <a:off x="4228" y="1657"/>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219" name="Google Shape;3219;p79"/>
              <p:cNvGrpSpPr/>
              <p:nvPr/>
            </p:nvGrpSpPr>
            <p:grpSpPr>
              <a:xfrm>
                <a:off x="4738" y="1630"/>
                <a:ext cx="578" cy="151"/>
                <a:chOff x="618" y="2571"/>
                <a:chExt cx="720" cy="139"/>
              </a:xfrm>
            </p:grpSpPr>
            <p:sp>
              <p:nvSpPr>
                <p:cNvPr id="3220" name="Google Shape;3220;p79"/>
                <p:cNvSpPr/>
                <p:nvPr/>
              </p:nvSpPr>
              <p:spPr>
                <a:xfrm>
                  <a:off x="618" y="2571"/>
                  <a:ext cx="720" cy="139"/>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221" name="Google Shape;3221;p79"/>
                <p:cNvSpPr/>
                <p:nvPr/>
              </p:nvSpPr>
              <p:spPr>
                <a:xfrm>
                  <a:off x="635" y="2589"/>
                  <a:ext cx="686" cy="102"/>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3222" name="Google Shape;3222;p79"/>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3223" name="Google Shape;3223;p79"/>
              <p:cNvGrpSpPr/>
              <p:nvPr/>
            </p:nvGrpSpPr>
            <p:grpSpPr>
              <a:xfrm>
                <a:off x="4738" y="1330"/>
                <a:ext cx="585" cy="137"/>
                <a:chOff x="613" y="2571"/>
                <a:chExt cx="729" cy="137"/>
              </a:xfrm>
            </p:grpSpPr>
            <p:sp>
              <p:nvSpPr>
                <p:cNvPr id="3224" name="Google Shape;3224;p79"/>
                <p:cNvSpPr/>
                <p:nvPr/>
              </p:nvSpPr>
              <p:spPr>
                <a:xfrm>
                  <a:off x="613" y="2571"/>
                  <a:ext cx="729" cy="137"/>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225" name="Google Shape;3225;p79"/>
                <p:cNvSpPr/>
                <p:nvPr/>
              </p:nvSpPr>
              <p:spPr>
                <a:xfrm>
                  <a:off x="630" y="2584"/>
                  <a:ext cx="695" cy="105"/>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3226" name="Google Shape;3226;p79"/>
              <p:cNvSpPr/>
              <p:nvPr/>
            </p:nvSpPr>
            <p:spPr>
              <a:xfrm>
                <a:off x="5255" y="426"/>
                <a:ext cx="68" cy="2297"/>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227" name="Google Shape;3227;p79"/>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228" name="Google Shape;3228;p79"/>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229" name="Google Shape;3229;p79"/>
              <p:cNvSpPr/>
              <p:nvPr/>
            </p:nvSpPr>
            <p:spPr>
              <a:xfrm>
                <a:off x="5520" y="2612"/>
                <a:ext cx="48" cy="9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230" name="Google Shape;3230;p79"/>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231" name="Google Shape;3231;p79"/>
              <p:cNvSpPr/>
              <p:nvPr/>
            </p:nvSpPr>
            <p:spPr>
              <a:xfrm>
                <a:off x="4139" y="2678"/>
                <a:ext cx="1204" cy="170"/>
              </a:xfrm>
              <a:prstGeom prst="roundRect">
                <a:avLst>
                  <a:gd name="adj" fmla="val 50000"/>
                </a:avLst>
              </a:prstGeom>
              <a:solidFill>
                <a:srgbClr val="DDDDDD"/>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232" name="Google Shape;3232;p79"/>
              <p:cNvSpPr/>
              <p:nvPr/>
            </p:nvSpPr>
            <p:spPr>
              <a:xfrm>
                <a:off x="4207" y="2717"/>
                <a:ext cx="1068" cy="85"/>
              </a:xfrm>
              <a:prstGeom prst="roundRect">
                <a:avLst>
                  <a:gd name="adj" fmla="val 50000"/>
                </a:avLst>
              </a:prstGeom>
              <a:gradFill>
                <a:gsLst>
                  <a:gs pos="0">
                    <a:schemeClr val="dk2"/>
                  </a:gs>
                  <a:gs pos="100000">
                    <a:schemeClr val="lt2"/>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233" name="Google Shape;3233;p79"/>
              <p:cNvSpPr/>
              <p:nvPr/>
            </p:nvSpPr>
            <p:spPr>
              <a:xfrm>
                <a:off x="4309" y="2383"/>
                <a:ext cx="156" cy="144"/>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234" name="Google Shape;3234;p79"/>
              <p:cNvSpPr/>
              <p:nvPr/>
            </p:nvSpPr>
            <p:spPr>
              <a:xfrm>
                <a:off x="4486" y="2383"/>
                <a:ext cx="163" cy="144"/>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i="1">
                  <a:solidFill>
                    <a:srgbClr val="FF0000"/>
                  </a:solidFill>
                  <a:latin typeface="Comic Sans MS"/>
                  <a:ea typeface="Comic Sans MS"/>
                  <a:cs typeface="Comic Sans MS"/>
                  <a:sym typeface="Comic Sans MS"/>
                </a:endParaRPr>
              </a:p>
            </p:txBody>
          </p:sp>
          <p:sp>
            <p:nvSpPr>
              <p:cNvPr id="3235" name="Google Shape;3235;p79"/>
              <p:cNvSpPr/>
              <p:nvPr/>
            </p:nvSpPr>
            <p:spPr>
              <a:xfrm>
                <a:off x="4663" y="2383"/>
                <a:ext cx="156" cy="144"/>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236" name="Google Shape;3236;p79"/>
              <p:cNvSpPr/>
              <p:nvPr/>
            </p:nvSpPr>
            <p:spPr>
              <a:xfrm>
                <a:off x="5065" y="1834"/>
                <a:ext cx="82" cy="772"/>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3237" name="Google Shape;3237;p79"/>
            <p:cNvGrpSpPr/>
            <p:nvPr/>
          </p:nvGrpSpPr>
          <p:grpSpPr>
            <a:xfrm>
              <a:off x="2795471" y="3465563"/>
              <a:ext cx="735669" cy="376863"/>
              <a:chOff x="3600" y="219"/>
              <a:chExt cx="360" cy="175"/>
            </a:xfrm>
          </p:grpSpPr>
          <p:sp>
            <p:nvSpPr>
              <p:cNvPr id="3238" name="Google Shape;3238;p79"/>
              <p:cNvSpPr/>
              <p:nvPr/>
            </p:nvSpPr>
            <p:spPr>
              <a:xfrm>
                <a:off x="3603" y="297"/>
                <a:ext cx="357" cy="97"/>
              </a:xfrm>
              <a:prstGeom prst="ellipse">
                <a:avLst/>
              </a:prstGeom>
              <a:solidFill>
                <a:schemeClr val="hlink"/>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cxnSp>
            <p:nvCxnSpPr>
              <p:cNvPr id="3239" name="Google Shape;3239;p79"/>
              <p:cNvCxnSpPr/>
              <p:nvPr/>
            </p:nvCxnSpPr>
            <p:spPr>
              <a:xfrm>
                <a:off x="3603" y="289"/>
                <a:ext cx="0" cy="60"/>
              </a:xfrm>
              <a:prstGeom prst="straightConnector1">
                <a:avLst/>
              </a:prstGeom>
              <a:noFill/>
              <a:ln w="12700" cap="flat" cmpd="sng">
                <a:solidFill>
                  <a:schemeClr val="dk1"/>
                </a:solidFill>
                <a:prstDash val="solid"/>
                <a:round/>
                <a:headEnd type="none" w="med" len="med"/>
                <a:tailEnd type="none" w="med" len="med"/>
              </a:ln>
            </p:spPr>
          </p:cxnSp>
          <p:cxnSp>
            <p:nvCxnSpPr>
              <p:cNvPr id="3240" name="Google Shape;3240;p79"/>
              <p:cNvCxnSpPr/>
              <p:nvPr/>
            </p:nvCxnSpPr>
            <p:spPr>
              <a:xfrm>
                <a:off x="3960" y="289"/>
                <a:ext cx="0" cy="60"/>
              </a:xfrm>
              <a:prstGeom prst="straightConnector1">
                <a:avLst/>
              </a:prstGeom>
              <a:noFill/>
              <a:ln w="12700" cap="flat" cmpd="sng">
                <a:solidFill>
                  <a:schemeClr val="dk1"/>
                </a:solidFill>
                <a:prstDash val="solid"/>
                <a:round/>
                <a:headEnd type="none" w="med" len="med"/>
                <a:tailEnd type="none" w="med" len="med"/>
              </a:ln>
            </p:spPr>
          </p:cxnSp>
          <p:sp>
            <p:nvSpPr>
              <p:cNvPr id="3241" name="Google Shape;3241;p79"/>
              <p:cNvSpPr/>
              <p:nvPr/>
            </p:nvSpPr>
            <p:spPr>
              <a:xfrm>
                <a:off x="3603" y="289"/>
                <a:ext cx="353" cy="59"/>
              </a:xfrm>
              <a:prstGeom prst="rect">
                <a:avLst/>
              </a:prstGeom>
              <a:solidFill>
                <a:schemeClr va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sp>
            <p:nvSpPr>
              <p:cNvPr id="3242" name="Google Shape;3242;p79"/>
              <p:cNvSpPr/>
              <p:nvPr/>
            </p:nvSpPr>
            <p:spPr>
              <a:xfrm>
                <a:off x="3600" y="219"/>
                <a:ext cx="357" cy="113"/>
              </a:xfrm>
              <a:prstGeom prst="ellipse">
                <a:avLst/>
              </a:prstGeom>
              <a:solidFill>
                <a:schemeClr val="hlink"/>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243" name="Google Shape;3243;p79"/>
              <p:cNvGrpSpPr/>
              <p:nvPr/>
            </p:nvGrpSpPr>
            <p:grpSpPr>
              <a:xfrm>
                <a:off x="3686" y="244"/>
                <a:ext cx="177" cy="66"/>
                <a:chOff x="2848" y="848"/>
                <a:chExt cx="140" cy="98"/>
              </a:xfrm>
            </p:grpSpPr>
            <p:cxnSp>
              <p:nvCxnSpPr>
                <p:cNvPr id="3244" name="Google Shape;3244;p79"/>
                <p:cNvCxnSpPr/>
                <p:nvPr/>
              </p:nvCxnSpPr>
              <p:spPr>
                <a:xfrm rot="10800000" flipH="1">
                  <a:off x="2848" y="848"/>
                  <a:ext cx="50" cy="2"/>
                </a:xfrm>
                <a:prstGeom prst="straightConnector1">
                  <a:avLst/>
                </a:prstGeom>
                <a:noFill/>
                <a:ln w="28575" cap="flat" cmpd="sng">
                  <a:solidFill>
                    <a:schemeClr val="dk1"/>
                  </a:solidFill>
                  <a:prstDash val="solid"/>
                  <a:round/>
                  <a:headEnd type="none" w="med" len="med"/>
                  <a:tailEnd type="none" w="med" len="med"/>
                </a:ln>
              </p:spPr>
            </p:cxnSp>
            <p:cxnSp>
              <p:nvCxnSpPr>
                <p:cNvPr id="3245" name="Google Shape;3245;p79"/>
                <p:cNvCxnSpPr/>
                <p:nvPr/>
              </p:nvCxnSpPr>
              <p:spPr>
                <a:xfrm>
                  <a:off x="2944" y="946"/>
                  <a:ext cx="44" cy="0"/>
                </a:xfrm>
                <a:prstGeom prst="straightConnector1">
                  <a:avLst/>
                </a:prstGeom>
                <a:noFill/>
                <a:ln w="28575" cap="flat" cmpd="sng">
                  <a:solidFill>
                    <a:schemeClr val="dk1"/>
                  </a:solidFill>
                  <a:prstDash val="solid"/>
                  <a:round/>
                  <a:headEnd type="none" w="med" len="med"/>
                  <a:tailEnd type="none" w="med" len="med"/>
                </a:ln>
              </p:spPr>
            </p:cxnSp>
            <p:cxnSp>
              <p:nvCxnSpPr>
                <p:cNvPr id="3246" name="Google Shape;3246;p79"/>
                <p:cNvCxnSpPr/>
                <p:nvPr/>
              </p:nvCxnSpPr>
              <p:spPr>
                <a:xfrm>
                  <a:off x="2894" y="850"/>
                  <a:ext cx="52" cy="96"/>
                </a:xfrm>
                <a:prstGeom prst="straightConnector1">
                  <a:avLst/>
                </a:prstGeom>
                <a:noFill/>
                <a:ln w="28575" cap="flat" cmpd="sng">
                  <a:solidFill>
                    <a:schemeClr val="dk1"/>
                  </a:solidFill>
                  <a:prstDash val="solid"/>
                  <a:round/>
                  <a:headEnd type="none" w="med" len="med"/>
                  <a:tailEnd type="none" w="med" len="med"/>
                </a:ln>
              </p:spPr>
            </p:cxnSp>
          </p:grpSp>
          <p:grpSp>
            <p:nvGrpSpPr>
              <p:cNvPr id="3247" name="Google Shape;3247;p79"/>
              <p:cNvGrpSpPr/>
              <p:nvPr/>
            </p:nvGrpSpPr>
            <p:grpSpPr>
              <a:xfrm rot="10800000" flipH="1">
                <a:off x="3686" y="243"/>
                <a:ext cx="177" cy="66"/>
                <a:chOff x="2848" y="848"/>
                <a:chExt cx="140" cy="98"/>
              </a:xfrm>
            </p:grpSpPr>
            <p:cxnSp>
              <p:nvCxnSpPr>
                <p:cNvPr id="3248" name="Google Shape;3248;p79"/>
                <p:cNvCxnSpPr/>
                <p:nvPr/>
              </p:nvCxnSpPr>
              <p:spPr>
                <a:xfrm rot="10800000" flipH="1">
                  <a:off x="2848" y="848"/>
                  <a:ext cx="50" cy="2"/>
                </a:xfrm>
                <a:prstGeom prst="straightConnector1">
                  <a:avLst/>
                </a:prstGeom>
                <a:noFill/>
                <a:ln w="28575" cap="flat" cmpd="sng">
                  <a:solidFill>
                    <a:schemeClr val="dk1"/>
                  </a:solidFill>
                  <a:prstDash val="solid"/>
                  <a:round/>
                  <a:headEnd type="none" w="med" len="med"/>
                  <a:tailEnd type="none" w="med" len="med"/>
                </a:ln>
              </p:spPr>
            </p:cxnSp>
            <p:cxnSp>
              <p:nvCxnSpPr>
                <p:cNvPr id="3249" name="Google Shape;3249;p79"/>
                <p:cNvCxnSpPr/>
                <p:nvPr/>
              </p:nvCxnSpPr>
              <p:spPr>
                <a:xfrm>
                  <a:off x="2944" y="946"/>
                  <a:ext cx="44" cy="0"/>
                </a:xfrm>
                <a:prstGeom prst="straightConnector1">
                  <a:avLst/>
                </a:prstGeom>
                <a:noFill/>
                <a:ln w="28575" cap="flat" cmpd="sng">
                  <a:solidFill>
                    <a:schemeClr val="dk1"/>
                  </a:solidFill>
                  <a:prstDash val="solid"/>
                  <a:round/>
                  <a:headEnd type="none" w="med" len="med"/>
                  <a:tailEnd type="none" w="med" len="med"/>
                </a:ln>
              </p:spPr>
            </p:cxnSp>
            <p:cxnSp>
              <p:nvCxnSpPr>
                <p:cNvPr id="3250" name="Google Shape;3250;p79"/>
                <p:cNvCxnSpPr/>
                <p:nvPr/>
              </p:nvCxnSpPr>
              <p:spPr>
                <a:xfrm>
                  <a:off x="2894" y="854"/>
                  <a:ext cx="52" cy="92"/>
                </a:xfrm>
                <a:prstGeom prst="straightConnector1">
                  <a:avLst/>
                </a:prstGeom>
                <a:noFill/>
                <a:ln w="28575" cap="flat" cmpd="sng">
                  <a:solidFill>
                    <a:schemeClr val="dk1"/>
                  </a:solidFill>
                  <a:prstDash val="solid"/>
                  <a:round/>
                  <a:headEnd type="none" w="med" len="med"/>
                  <a:tailEnd type="none" w="med" len="med"/>
                </a:ln>
              </p:spPr>
            </p:cxnSp>
          </p:grpSp>
        </p:grpSp>
      </p:grpSp>
      <p:sp>
        <p:nvSpPr>
          <p:cNvPr id="3251" name="Google Shape;3251;p79"/>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Link Layer</a:t>
            </a:r>
            <a:endParaRPr/>
          </a:p>
        </p:txBody>
      </p:sp>
      <p:sp>
        <p:nvSpPr>
          <p:cNvPr id="3252" name="Google Shape;3252;p79"/>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5-</a:t>
            </a:r>
            <a:fld id="{00000000-1234-1234-1234-123412341234}" type="slidenum">
              <a:rPr lang="en-US" sz="1200" i="0">
                <a:solidFill>
                  <a:srgbClr val="000000"/>
                </a:solidFill>
                <a:latin typeface="Arial"/>
                <a:ea typeface="Arial"/>
                <a:cs typeface="Arial"/>
                <a:sym typeface="Arial"/>
              </a:rPr>
              <a:t>74</a:t>
            </a:fld>
            <a:endParaRPr sz="1200" i="0">
              <a:solidFill>
                <a:srgbClr val="000000"/>
              </a:solidFill>
              <a:latin typeface="Arial"/>
              <a:ea typeface="Arial"/>
              <a:cs typeface="Arial"/>
              <a:sym typeface="Arial"/>
            </a:endParaRPr>
          </a:p>
        </p:txBody>
      </p:sp>
      <p:sp>
        <p:nvSpPr>
          <p:cNvPr id="3253" name="Google Shape;3253;p79"/>
          <p:cNvSpPr txBox="1">
            <a:spLocks noGrp="1"/>
          </p:cNvSpPr>
          <p:nvPr>
            <p:ph type="body" idx="1"/>
          </p:nvPr>
        </p:nvSpPr>
        <p:spPr>
          <a:xfrm>
            <a:off x="5037138" y="1158875"/>
            <a:ext cx="3430587" cy="1573213"/>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rgbClr val="000099"/>
              </a:buClr>
              <a:buSzPts val="1300"/>
              <a:buFont typeface="Noto Sans Symbols"/>
              <a:buChar char="❖"/>
            </a:pPr>
            <a:r>
              <a:rPr lang="en-US" sz="2000" b="0" i="0" u="none" strike="noStrike" cap="none">
                <a:solidFill>
                  <a:schemeClr val="dk1"/>
                </a:solidFill>
                <a:latin typeface="Cabin"/>
                <a:ea typeface="Cabin"/>
                <a:cs typeface="Cabin"/>
                <a:sym typeface="Cabin"/>
              </a:rPr>
              <a:t>DHCP server formulates </a:t>
            </a:r>
            <a:r>
              <a:rPr lang="en-US" sz="2000" b="0" i="1" u="none" strike="noStrike" cap="none">
                <a:solidFill>
                  <a:srgbClr val="C00000"/>
                </a:solidFill>
                <a:latin typeface="Cabin"/>
                <a:ea typeface="Cabin"/>
                <a:cs typeface="Cabin"/>
                <a:sym typeface="Cabin"/>
              </a:rPr>
              <a:t>DHCP ACK</a:t>
            </a:r>
            <a:r>
              <a:rPr lang="en-US" sz="2000" b="0" i="0" u="none" strike="noStrike" cap="none">
                <a:solidFill>
                  <a:srgbClr val="C00000"/>
                </a:solidFill>
                <a:latin typeface="Cabin"/>
                <a:ea typeface="Cabin"/>
                <a:cs typeface="Cabin"/>
                <a:sym typeface="Cabin"/>
              </a:rPr>
              <a:t> </a:t>
            </a:r>
            <a:r>
              <a:rPr lang="en-US" sz="2000" b="0" i="0" u="none" strike="noStrike" cap="none">
                <a:solidFill>
                  <a:schemeClr val="dk1"/>
                </a:solidFill>
                <a:latin typeface="Cabin"/>
                <a:ea typeface="Cabin"/>
                <a:cs typeface="Cabin"/>
                <a:sym typeface="Cabin"/>
              </a:rPr>
              <a:t>containing client’s IP address, IP address of first-hop router for client, name &amp; IP address of DNS server</a:t>
            </a:r>
            <a:endParaRPr/>
          </a:p>
          <a:p>
            <a:pPr marL="342900" marR="0" lvl="0" indent="-260350" algn="l" rtl="0">
              <a:lnSpc>
                <a:spcPct val="80000"/>
              </a:lnSpc>
              <a:spcBef>
                <a:spcPts val="400"/>
              </a:spcBef>
              <a:spcAft>
                <a:spcPts val="0"/>
              </a:spcAft>
              <a:buClr>
                <a:srgbClr val="000099"/>
              </a:buClr>
              <a:buSzPts val="1300"/>
              <a:buFont typeface="Noto Sans Symbols"/>
              <a:buNone/>
            </a:pPr>
            <a:endParaRPr sz="2000" b="0" i="0" u="none" strike="noStrike" cap="none">
              <a:solidFill>
                <a:schemeClr val="dk1"/>
              </a:solidFill>
              <a:latin typeface="Cabin"/>
              <a:ea typeface="Cabin"/>
              <a:cs typeface="Cabin"/>
              <a:sym typeface="Cabin"/>
            </a:endParaRPr>
          </a:p>
        </p:txBody>
      </p:sp>
      <p:grpSp>
        <p:nvGrpSpPr>
          <p:cNvPr id="3254" name="Google Shape;3254;p79"/>
          <p:cNvGrpSpPr/>
          <p:nvPr/>
        </p:nvGrpSpPr>
        <p:grpSpPr>
          <a:xfrm>
            <a:off x="1195388" y="1081088"/>
            <a:ext cx="976312" cy="1460500"/>
            <a:chOff x="651" y="681"/>
            <a:chExt cx="615" cy="920"/>
          </a:xfrm>
        </p:grpSpPr>
        <p:sp>
          <p:nvSpPr>
            <p:cNvPr id="3255" name="Google Shape;3255;p79"/>
            <p:cNvSpPr/>
            <p:nvPr/>
          </p:nvSpPr>
          <p:spPr>
            <a:xfrm>
              <a:off x="662" y="698"/>
              <a:ext cx="604" cy="903"/>
            </a:xfrm>
            <a:custGeom>
              <a:avLst/>
              <a:gdLst/>
              <a:ahLst/>
              <a:cxnLst/>
              <a:rect l="l" t="t" r="r" b="b"/>
              <a:pathLst>
                <a:path w="604" h="903" extrusionOk="0">
                  <a:moveTo>
                    <a:pt x="496" y="0"/>
                  </a:moveTo>
                  <a:lnTo>
                    <a:pt x="604" y="903"/>
                  </a:lnTo>
                  <a:lnTo>
                    <a:pt x="0" y="788"/>
                  </a:lnTo>
                  <a:lnTo>
                    <a:pt x="456" y="750"/>
                  </a:lnTo>
                  <a:lnTo>
                    <a:pt x="496" y="0"/>
                  </a:lnTo>
                  <a:close/>
                </a:path>
              </a:pathLst>
            </a:custGeom>
            <a:gradFill>
              <a:gsLst>
                <a:gs pos="0">
                  <a:schemeClr val="lt1"/>
                </a:gs>
                <a:gs pos="100000">
                  <a:srgbClr val="FF0000"/>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3256" name="Google Shape;3256;p79"/>
            <p:cNvGrpSpPr/>
            <p:nvPr/>
          </p:nvGrpSpPr>
          <p:grpSpPr>
            <a:xfrm>
              <a:off x="651" y="681"/>
              <a:ext cx="501" cy="828"/>
              <a:chOff x="569" y="2954"/>
              <a:chExt cx="501" cy="828"/>
            </a:xfrm>
          </p:grpSpPr>
          <p:sp>
            <p:nvSpPr>
              <p:cNvPr id="3257" name="Google Shape;3257;p79"/>
              <p:cNvSpPr/>
              <p:nvPr/>
            </p:nvSpPr>
            <p:spPr>
              <a:xfrm>
                <a:off x="576" y="2973"/>
                <a:ext cx="493" cy="79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258" name="Google Shape;3258;p79"/>
              <p:cNvSpPr txBox="1"/>
              <p:nvPr/>
            </p:nvSpPr>
            <p:spPr>
              <a:xfrm>
                <a:off x="593" y="2954"/>
                <a:ext cx="477" cy="82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i="0">
                    <a:solidFill>
                      <a:srgbClr val="000000"/>
                    </a:solidFill>
                    <a:latin typeface="Arial"/>
                    <a:ea typeface="Arial"/>
                    <a:cs typeface="Arial"/>
                    <a:sym typeface="Arial"/>
                  </a:rPr>
                  <a:t>DHCP</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UDP</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IP</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Eth</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Phy</a:t>
                </a:r>
                <a:endParaRPr/>
              </a:p>
            </p:txBody>
          </p:sp>
          <p:cxnSp>
            <p:nvCxnSpPr>
              <p:cNvPr id="3259" name="Google Shape;3259;p79"/>
              <p:cNvCxnSpPr/>
              <p:nvPr/>
            </p:nvCxnSpPr>
            <p:spPr>
              <a:xfrm>
                <a:off x="578" y="3130"/>
                <a:ext cx="489" cy="0"/>
              </a:xfrm>
              <a:prstGeom prst="straightConnector1">
                <a:avLst/>
              </a:prstGeom>
              <a:noFill/>
              <a:ln w="9525" cap="flat" cmpd="sng">
                <a:solidFill>
                  <a:schemeClr val="dk1"/>
                </a:solidFill>
                <a:prstDash val="solid"/>
                <a:round/>
                <a:headEnd type="none" w="med" len="med"/>
                <a:tailEnd type="none" w="med" len="med"/>
              </a:ln>
            </p:spPr>
          </p:cxnSp>
          <p:cxnSp>
            <p:nvCxnSpPr>
              <p:cNvPr id="3260" name="Google Shape;3260;p79"/>
              <p:cNvCxnSpPr/>
              <p:nvPr/>
            </p:nvCxnSpPr>
            <p:spPr>
              <a:xfrm>
                <a:off x="575" y="3289"/>
                <a:ext cx="489" cy="0"/>
              </a:xfrm>
              <a:prstGeom prst="straightConnector1">
                <a:avLst/>
              </a:prstGeom>
              <a:noFill/>
              <a:ln w="9525" cap="flat" cmpd="sng">
                <a:solidFill>
                  <a:schemeClr val="dk1"/>
                </a:solidFill>
                <a:prstDash val="solid"/>
                <a:round/>
                <a:headEnd type="none" w="med" len="med"/>
                <a:tailEnd type="none" w="med" len="med"/>
              </a:ln>
            </p:spPr>
          </p:cxnSp>
          <p:cxnSp>
            <p:nvCxnSpPr>
              <p:cNvPr id="3261" name="Google Shape;3261;p79"/>
              <p:cNvCxnSpPr/>
              <p:nvPr/>
            </p:nvCxnSpPr>
            <p:spPr>
              <a:xfrm>
                <a:off x="572" y="3448"/>
                <a:ext cx="489" cy="0"/>
              </a:xfrm>
              <a:prstGeom prst="straightConnector1">
                <a:avLst/>
              </a:prstGeom>
              <a:noFill/>
              <a:ln w="9525" cap="flat" cmpd="sng">
                <a:solidFill>
                  <a:schemeClr val="dk1"/>
                </a:solidFill>
                <a:prstDash val="solid"/>
                <a:round/>
                <a:headEnd type="none" w="med" len="med"/>
                <a:tailEnd type="none" w="med" len="med"/>
              </a:ln>
            </p:spPr>
          </p:cxnSp>
          <p:cxnSp>
            <p:nvCxnSpPr>
              <p:cNvPr id="3262" name="Google Shape;3262;p79"/>
              <p:cNvCxnSpPr/>
              <p:nvPr/>
            </p:nvCxnSpPr>
            <p:spPr>
              <a:xfrm>
                <a:off x="569" y="3607"/>
                <a:ext cx="489" cy="0"/>
              </a:xfrm>
              <a:prstGeom prst="straightConnector1">
                <a:avLst/>
              </a:prstGeom>
              <a:noFill/>
              <a:ln w="9525" cap="flat" cmpd="sng">
                <a:solidFill>
                  <a:schemeClr val="dk1"/>
                </a:solidFill>
                <a:prstDash val="solid"/>
                <a:round/>
                <a:headEnd type="none" w="med" len="med"/>
                <a:tailEnd type="none" w="med" len="med"/>
              </a:ln>
            </p:spPr>
          </p:cxnSp>
        </p:grpSp>
      </p:grpSp>
      <p:grpSp>
        <p:nvGrpSpPr>
          <p:cNvPr id="3263" name="Google Shape;3263;p79"/>
          <p:cNvGrpSpPr/>
          <p:nvPr/>
        </p:nvGrpSpPr>
        <p:grpSpPr>
          <a:xfrm>
            <a:off x="352425" y="3152775"/>
            <a:ext cx="1081088" cy="1166813"/>
            <a:chOff x="42" y="744"/>
            <a:chExt cx="681" cy="735"/>
          </a:xfrm>
        </p:grpSpPr>
        <p:grpSp>
          <p:nvGrpSpPr>
            <p:cNvPr id="3264" name="Google Shape;3264;p79"/>
            <p:cNvGrpSpPr/>
            <p:nvPr/>
          </p:nvGrpSpPr>
          <p:grpSpPr>
            <a:xfrm>
              <a:off x="42" y="886"/>
              <a:ext cx="681" cy="468"/>
              <a:chOff x="42" y="886"/>
              <a:chExt cx="681" cy="468"/>
            </a:xfrm>
          </p:grpSpPr>
          <p:grpSp>
            <p:nvGrpSpPr>
              <p:cNvPr id="3265" name="Google Shape;3265;p79"/>
              <p:cNvGrpSpPr/>
              <p:nvPr/>
            </p:nvGrpSpPr>
            <p:grpSpPr>
              <a:xfrm>
                <a:off x="278" y="886"/>
                <a:ext cx="397" cy="154"/>
                <a:chOff x="740" y="3209"/>
                <a:chExt cx="397" cy="154"/>
              </a:xfrm>
            </p:grpSpPr>
            <p:grpSp>
              <p:nvGrpSpPr>
                <p:cNvPr id="3266" name="Google Shape;3266;p79"/>
                <p:cNvGrpSpPr/>
                <p:nvPr/>
              </p:nvGrpSpPr>
              <p:grpSpPr>
                <a:xfrm>
                  <a:off x="794" y="3209"/>
                  <a:ext cx="343" cy="154"/>
                  <a:chOff x="844" y="3337"/>
                  <a:chExt cx="343" cy="154"/>
                </a:xfrm>
              </p:grpSpPr>
              <p:sp>
                <p:nvSpPr>
                  <p:cNvPr id="3267" name="Google Shape;3267;p79"/>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268" name="Google Shape;3268;p79"/>
                  <p:cNvSpPr txBox="1"/>
                  <p:nvPr/>
                </p:nvSpPr>
                <p:spPr>
                  <a:xfrm>
                    <a:off x="844" y="3337"/>
                    <a:ext cx="343"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DHCP</a:t>
                    </a:r>
                    <a:endParaRPr/>
                  </a:p>
                </p:txBody>
              </p:sp>
            </p:grpSp>
            <p:sp>
              <p:nvSpPr>
                <p:cNvPr id="3269" name="Google Shape;3269;p79"/>
                <p:cNvSpPr/>
                <p:nvPr/>
              </p:nvSpPr>
              <p:spPr>
                <a:xfrm>
                  <a:off x="750" y="3244"/>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270" name="Google Shape;3270;p79"/>
                <p:cNvSpPr/>
                <p:nvPr/>
              </p:nvSpPr>
              <p:spPr>
                <a:xfrm>
                  <a:off x="740" y="3238"/>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3271" name="Google Shape;3271;p79"/>
              <p:cNvGrpSpPr/>
              <p:nvPr/>
            </p:nvGrpSpPr>
            <p:grpSpPr>
              <a:xfrm>
                <a:off x="278" y="1034"/>
                <a:ext cx="397" cy="154"/>
                <a:chOff x="836" y="3305"/>
                <a:chExt cx="397" cy="154"/>
              </a:xfrm>
            </p:grpSpPr>
            <p:grpSp>
              <p:nvGrpSpPr>
                <p:cNvPr id="3272" name="Google Shape;3272;p79"/>
                <p:cNvGrpSpPr/>
                <p:nvPr/>
              </p:nvGrpSpPr>
              <p:grpSpPr>
                <a:xfrm>
                  <a:off x="890" y="3305"/>
                  <a:ext cx="343" cy="154"/>
                  <a:chOff x="844" y="3337"/>
                  <a:chExt cx="343" cy="154"/>
                </a:xfrm>
              </p:grpSpPr>
              <p:sp>
                <p:nvSpPr>
                  <p:cNvPr id="3273" name="Google Shape;3273;p79"/>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274" name="Google Shape;3274;p79"/>
                  <p:cNvSpPr txBox="1"/>
                  <p:nvPr/>
                </p:nvSpPr>
                <p:spPr>
                  <a:xfrm>
                    <a:off x="844" y="3337"/>
                    <a:ext cx="343"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DHCP</a:t>
                    </a:r>
                    <a:endParaRPr/>
                  </a:p>
                </p:txBody>
              </p:sp>
            </p:grpSp>
            <p:grpSp>
              <p:nvGrpSpPr>
                <p:cNvPr id="3275" name="Google Shape;3275;p79"/>
                <p:cNvGrpSpPr/>
                <p:nvPr/>
              </p:nvGrpSpPr>
              <p:grpSpPr>
                <a:xfrm>
                  <a:off x="836" y="3334"/>
                  <a:ext cx="354" cy="94"/>
                  <a:chOff x="836" y="3334"/>
                  <a:chExt cx="354" cy="94"/>
                </a:xfrm>
              </p:grpSpPr>
              <p:sp>
                <p:nvSpPr>
                  <p:cNvPr id="3276" name="Google Shape;3276;p79"/>
                  <p:cNvSpPr/>
                  <p:nvPr/>
                </p:nvSpPr>
                <p:spPr>
                  <a:xfrm>
                    <a:off x="846" y="3340"/>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277" name="Google Shape;3277;p79"/>
                  <p:cNvSpPr/>
                  <p:nvPr/>
                </p:nvSpPr>
                <p:spPr>
                  <a:xfrm>
                    <a:off x="836" y="3334"/>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grpSp>
            <p:nvGrpSpPr>
              <p:cNvPr id="3278" name="Google Shape;3278;p79"/>
              <p:cNvGrpSpPr/>
              <p:nvPr/>
            </p:nvGrpSpPr>
            <p:grpSpPr>
              <a:xfrm>
                <a:off x="165" y="1054"/>
                <a:ext cx="480" cy="112"/>
                <a:chOff x="627" y="3377"/>
                <a:chExt cx="480" cy="112"/>
              </a:xfrm>
            </p:grpSpPr>
            <p:sp>
              <p:nvSpPr>
                <p:cNvPr id="3279" name="Google Shape;3279;p79"/>
                <p:cNvSpPr/>
                <p:nvPr/>
              </p:nvSpPr>
              <p:spPr>
                <a:xfrm>
                  <a:off x="636" y="3388"/>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280" name="Google Shape;3280;p79"/>
                <p:cNvSpPr/>
                <p:nvPr/>
              </p:nvSpPr>
              <p:spPr>
                <a:xfrm>
                  <a:off x="627" y="3377"/>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3281" name="Google Shape;3281;p79"/>
              <p:cNvGrpSpPr/>
              <p:nvPr/>
            </p:nvGrpSpPr>
            <p:grpSpPr>
              <a:xfrm>
                <a:off x="42" y="1200"/>
                <a:ext cx="681" cy="154"/>
                <a:chOff x="504" y="3523"/>
                <a:chExt cx="681" cy="154"/>
              </a:xfrm>
            </p:grpSpPr>
            <p:grpSp>
              <p:nvGrpSpPr>
                <p:cNvPr id="3282" name="Google Shape;3282;p79"/>
                <p:cNvGrpSpPr/>
                <p:nvPr/>
              </p:nvGrpSpPr>
              <p:grpSpPr>
                <a:xfrm>
                  <a:off x="623" y="3523"/>
                  <a:ext cx="510" cy="154"/>
                  <a:chOff x="723" y="3453"/>
                  <a:chExt cx="510" cy="154"/>
                </a:xfrm>
              </p:grpSpPr>
              <p:grpSp>
                <p:nvGrpSpPr>
                  <p:cNvPr id="3283" name="Google Shape;3283;p79"/>
                  <p:cNvGrpSpPr/>
                  <p:nvPr/>
                </p:nvGrpSpPr>
                <p:grpSpPr>
                  <a:xfrm>
                    <a:off x="836" y="3453"/>
                    <a:ext cx="397" cy="154"/>
                    <a:chOff x="836" y="3305"/>
                    <a:chExt cx="397" cy="154"/>
                  </a:xfrm>
                </p:grpSpPr>
                <p:grpSp>
                  <p:nvGrpSpPr>
                    <p:cNvPr id="3284" name="Google Shape;3284;p79"/>
                    <p:cNvGrpSpPr/>
                    <p:nvPr/>
                  </p:nvGrpSpPr>
                  <p:grpSpPr>
                    <a:xfrm>
                      <a:off x="890" y="3305"/>
                      <a:ext cx="343" cy="154"/>
                      <a:chOff x="844" y="3337"/>
                      <a:chExt cx="343" cy="154"/>
                    </a:xfrm>
                  </p:grpSpPr>
                  <p:sp>
                    <p:nvSpPr>
                      <p:cNvPr id="3285" name="Google Shape;3285;p79"/>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286" name="Google Shape;3286;p79"/>
                      <p:cNvSpPr txBox="1"/>
                      <p:nvPr/>
                    </p:nvSpPr>
                    <p:spPr>
                      <a:xfrm>
                        <a:off x="844" y="3337"/>
                        <a:ext cx="343"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DHCP</a:t>
                        </a:r>
                        <a:endParaRPr/>
                      </a:p>
                    </p:txBody>
                  </p:sp>
                </p:grpSp>
                <p:grpSp>
                  <p:nvGrpSpPr>
                    <p:cNvPr id="3287" name="Google Shape;3287;p79"/>
                    <p:cNvGrpSpPr/>
                    <p:nvPr/>
                  </p:nvGrpSpPr>
                  <p:grpSpPr>
                    <a:xfrm>
                      <a:off x="836" y="3334"/>
                      <a:ext cx="354" cy="94"/>
                      <a:chOff x="836" y="3334"/>
                      <a:chExt cx="354" cy="94"/>
                    </a:xfrm>
                  </p:grpSpPr>
                  <p:sp>
                    <p:nvSpPr>
                      <p:cNvPr id="3288" name="Google Shape;3288;p79"/>
                      <p:cNvSpPr/>
                      <p:nvPr/>
                    </p:nvSpPr>
                    <p:spPr>
                      <a:xfrm>
                        <a:off x="846" y="3340"/>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289" name="Google Shape;3289;p79"/>
                      <p:cNvSpPr/>
                      <p:nvPr/>
                    </p:nvSpPr>
                    <p:spPr>
                      <a:xfrm>
                        <a:off x="836" y="3334"/>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sp>
                <p:nvSpPr>
                  <p:cNvPr id="3290" name="Google Shape;3290;p79"/>
                  <p:cNvSpPr/>
                  <p:nvPr/>
                </p:nvSpPr>
                <p:spPr>
                  <a:xfrm>
                    <a:off x="732" y="3484"/>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291" name="Google Shape;3291;p79"/>
                  <p:cNvSpPr/>
                  <p:nvPr/>
                </p:nvSpPr>
                <p:spPr>
                  <a:xfrm>
                    <a:off x="723" y="3473"/>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3292" name="Google Shape;3292;p79"/>
                <p:cNvSpPr/>
                <p:nvPr/>
              </p:nvSpPr>
              <p:spPr>
                <a:xfrm>
                  <a:off x="517" y="3545"/>
                  <a:ext cx="94"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293" name="Google Shape;3293;p79"/>
                <p:cNvSpPr/>
                <p:nvPr/>
              </p:nvSpPr>
              <p:spPr>
                <a:xfrm>
                  <a:off x="1115" y="3544"/>
                  <a:ext cx="60"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294" name="Google Shape;3294;p79"/>
                <p:cNvSpPr/>
                <p:nvPr/>
              </p:nvSpPr>
              <p:spPr>
                <a:xfrm>
                  <a:off x="504" y="3529"/>
                  <a:ext cx="681" cy="13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sp>
          <p:nvSpPr>
            <p:cNvPr id="3295" name="Google Shape;3295;p79"/>
            <p:cNvSpPr/>
            <p:nvPr/>
          </p:nvSpPr>
          <p:spPr>
            <a:xfrm>
              <a:off x="384" y="744"/>
              <a:ext cx="240" cy="735"/>
            </a:xfrm>
            <a:prstGeom prst="downArrow">
              <a:avLst>
                <a:gd name="adj1" fmla="val 54167"/>
                <a:gd name="adj2" fmla="val 49170"/>
              </a:avLst>
            </a:prstGeom>
            <a:gradFill>
              <a:gsLst>
                <a:gs pos="0">
                  <a:srgbClr val="FF0000">
                    <a:alpha val="24705"/>
                  </a:srgbClr>
                </a:gs>
                <a:gs pos="100000">
                  <a:srgbClr val="FF0000">
                    <a:alpha val="24705"/>
                  </a:srgbClr>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3296" name="Google Shape;3296;p79"/>
          <p:cNvGrpSpPr/>
          <p:nvPr/>
        </p:nvGrpSpPr>
        <p:grpSpPr>
          <a:xfrm>
            <a:off x="449263" y="4238625"/>
            <a:ext cx="1081087" cy="244475"/>
            <a:chOff x="504" y="3523"/>
            <a:chExt cx="681" cy="154"/>
          </a:xfrm>
        </p:grpSpPr>
        <p:grpSp>
          <p:nvGrpSpPr>
            <p:cNvPr id="3297" name="Google Shape;3297;p79"/>
            <p:cNvGrpSpPr/>
            <p:nvPr/>
          </p:nvGrpSpPr>
          <p:grpSpPr>
            <a:xfrm>
              <a:off x="623" y="3523"/>
              <a:ext cx="510" cy="154"/>
              <a:chOff x="723" y="3453"/>
              <a:chExt cx="510" cy="154"/>
            </a:xfrm>
          </p:grpSpPr>
          <p:grpSp>
            <p:nvGrpSpPr>
              <p:cNvPr id="3298" name="Google Shape;3298;p79"/>
              <p:cNvGrpSpPr/>
              <p:nvPr/>
            </p:nvGrpSpPr>
            <p:grpSpPr>
              <a:xfrm>
                <a:off x="836" y="3453"/>
                <a:ext cx="397" cy="154"/>
                <a:chOff x="836" y="3305"/>
                <a:chExt cx="397" cy="154"/>
              </a:xfrm>
            </p:grpSpPr>
            <p:grpSp>
              <p:nvGrpSpPr>
                <p:cNvPr id="3299" name="Google Shape;3299;p79"/>
                <p:cNvGrpSpPr/>
                <p:nvPr/>
              </p:nvGrpSpPr>
              <p:grpSpPr>
                <a:xfrm>
                  <a:off x="890" y="3305"/>
                  <a:ext cx="343" cy="154"/>
                  <a:chOff x="844" y="3337"/>
                  <a:chExt cx="343" cy="154"/>
                </a:xfrm>
              </p:grpSpPr>
              <p:sp>
                <p:nvSpPr>
                  <p:cNvPr id="3300" name="Google Shape;3300;p79"/>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301" name="Google Shape;3301;p79"/>
                  <p:cNvSpPr txBox="1"/>
                  <p:nvPr/>
                </p:nvSpPr>
                <p:spPr>
                  <a:xfrm>
                    <a:off x="844" y="3337"/>
                    <a:ext cx="343"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DHCP</a:t>
                    </a:r>
                    <a:endParaRPr/>
                  </a:p>
                </p:txBody>
              </p:sp>
            </p:grpSp>
            <p:grpSp>
              <p:nvGrpSpPr>
                <p:cNvPr id="3302" name="Google Shape;3302;p79"/>
                <p:cNvGrpSpPr/>
                <p:nvPr/>
              </p:nvGrpSpPr>
              <p:grpSpPr>
                <a:xfrm>
                  <a:off x="836" y="3334"/>
                  <a:ext cx="354" cy="94"/>
                  <a:chOff x="836" y="3334"/>
                  <a:chExt cx="354" cy="94"/>
                </a:xfrm>
              </p:grpSpPr>
              <p:sp>
                <p:nvSpPr>
                  <p:cNvPr id="3303" name="Google Shape;3303;p79"/>
                  <p:cNvSpPr/>
                  <p:nvPr/>
                </p:nvSpPr>
                <p:spPr>
                  <a:xfrm>
                    <a:off x="846" y="3340"/>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304" name="Google Shape;3304;p79"/>
                  <p:cNvSpPr/>
                  <p:nvPr/>
                </p:nvSpPr>
                <p:spPr>
                  <a:xfrm>
                    <a:off x="836" y="3334"/>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sp>
            <p:nvSpPr>
              <p:cNvPr id="3305" name="Google Shape;3305;p79"/>
              <p:cNvSpPr/>
              <p:nvPr/>
            </p:nvSpPr>
            <p:spPr>
              <a:xfrm>
                <a:off x="732" y="3484"/>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306" name="Google Shape;3306;p79"/>
              <p:cNvSpPr/>
              <p:nvPr/>
            </p:nvSpPr>
            <p:spPr>
              <a:xfrm>
                <a:off x="723" y="3473"/>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3307" name="Google Shape;3307;p79"/>
            <p:cNvSpPr/>
            <p:nvPr/>
          </p:nvSpPr>
          <p:spPr>
            <a:xfrm>
              <a:off x="517" y="3545"/>
              <a:ext cx="94"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308" name="Google Shape;3308;p79"/>
            <p:cNvSpPr/>
            <p:nvPr/>
          </p:nvSpPr>
          <p:spPr>
            <a:xfrm>
              <a:off x="1115" y="3544"/>
              <a:ext cx="60"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309" name="Google Shape;3309;p79"/>
            <p:cNvSpPr/>
            <p:nvPr/>
          </p:nvSpPr>
          <p:spPr>
            <a:xfrm>
              <a:off x="504" y="3529"/>
              <a:ext cx="681" cy="13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3310" name="Google Shape;3310;p79"/>
          <p:cNvGrpSpPr/>
          <p:nvPr/>
        </p:nvGrpSpPr>
        <p:grpSpPr>
          <a:xfrm>
            <a:off x="1477963" y="3081338"/>
            <a:ext cx="1316037" cy="1314450"/>
            <a:chOff x="931" y="1941"/>
            <a:chExt cx="829" cy="828"/>
          </a:xfrm>
        </p:grpSpPr>
        <p:sp>
          <p:nvSpPr>
            <p:cNvPr id="3311" name="Google Shape;3311;p79"/>
            <p:cNvSpPr/>
            <p:nvPr/>
          </p:nvSpPr>
          <p:spPr>
            <a:xfrm>
              <a:off x="1424" y="1965"/>
              <a:ext cx="336" cy="801"/>
            </a:xfrm>
            <a:custGeom>
              <a:avLst/>
              <a:gdLst/>
              <a:ahLst/>
              <a:cxnLst/>
              <a:rect l="l" t="t" r="r" b="b"/>
              <a:pathLst>
                <a:path w="551" h="801" extrusionOk="0">
                  <a:moveTo>
                    <a:pt x="14" y="0"/>
                  </a:moveTo>
                  <a:lnTo>
                    <a:pt x="551" y="402"/>
                  </a:lnTo>
                  <a:lnTo>
                    <a:pt x="6" y="801"/>
                  </a:lnTo>
                  <a:lnTo>
                    <a:pt x="13" y="535"/>
                  </a:lnTo>
                  <a:lnTo>
                    <a:pt x="0" y="371"/>
                  </a:lnTo>
                  <a:lnTo>
                    <a:pt x="14" y="0"/>
                  </a:lnTo>
                  <a:close/>
                </a:path>
              </a:pathLst>
            </a:custGeom>
            <a:gradFill>
              <a:gsLst>
                <a:gs pos="0">
                  <a:schemeClr val="lt1"/>
                </a:gs>
                <a:gs pos="100000">
                  <a:srgbClr val="FF0000"/>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3312" name="Google Shape;3312;p79"/>
            <p:cNvGrpSpPr/>
            <p:nvPr/>
          </p:nvGrpSpPr>
          <p:grpSpPr>
            <a:xfrm>
              <a:off x="931" y="1941"/>
              <a:ext cx="501" cy="828"/>
              <a:chOff x="569" y="2954"/>
              <a:chExt cx="501" cy="828"/>
            </a:xfrm>
          </p:grpSpPr>
          <p:sp>
            <p:nvSpPr>
              <p:cNvPr id="3313" name="Google Shape;3313;p79"/>
              <p:cNvSpPr/>
              <p:nvPr/>
            </p:nvSpPr>
            <p:spPr>
              <a:xfrm>
                <a:off x="576" y="2973"/>
                <a:ext cx="493" cy="79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314" name="Google Shape;3314;p79"/>
              <p:cNvSpPr txBox="1"/>
              <p:nvPr/>
            </p:nvSpPr>
            <p:spPr>
              <a:xfrm>
                <a:off x="593" y="2954"/>
                <a:ext cx="477" cy="82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i="0">
                    <a:solidFill>
                      <a:srgbClr val="000000"/>
                    </a:solidFill>
                    <a:latin typeface="Arial"/>
                    <a:ea typeface="Arial"/>
                    <a:cs typeface="Arial"/>
                    <a:sym typeface="Arial"/>
                  </a:rPr>
                  <a:t>DHCP</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UDP</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IP</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Eth</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Phy</a:t>
                </a:r>
                <a:endParaRPr/>
              </a:p>
            </p:txBody>
          </p:sp>
          <p:cxnSp>
            <p:nvCxnSpPr>
              <p:cNvPr id="3315" name="Google Shape;3315;p79"/>
              <p:cNvCxnSpPr/>
              <p:nvPr/>
            </p:nvCxnSpPr>
            <p:spPr>
              <a:xfrm>
                <a:off x="578" y="3130"/>
                <a:ext cx="489" cy="0"/>
              </a:xfrm>
              <a:prstGeom prst="straightConnector1">
                <a:avLst/>
              </a:prstGeom>
              <a:noFill/>
              <a:ln w="9525" cap="flat" cmpd="sng">
                <a:solidFill>
                  <a:schemeClr val="dk1"/>
                </a:solidFill>
                <a:prstDash val="solid"/>
                <a:round/>
                <a:headEnd type="none" w="med" len="med"/>
                <a:tailEnd type="none" w="med" len="med"/>
              </a:ln>
            </p:spPr>
          </p:cxnSp>
          <p:cxnSp>
            <p:nvCxnSpPr>
              <p:cNvPr id="3316" name="Google Shape;3316;p79"/>
              <p:cNvCxnSpPr/>
              <p:nvPr/>
            </p:nvCxnSpPr>
            <p:spPr>
              <a:xfrm>
                <a:off x="575" y="3289"/>
                <a:ext cx="489" cy="0"/>
              </a:xfrm>
              <a:prstGeom prst="straightConnector1">
                <a:avLst/>
              </a:prstGeom>
              <a:noFill/>
              <a:ln w="9525" cap="flat" cmpd="sng">
                <a:solidFill>
                  <a:schemeClr val="dk1"/>
                </a:solidFill>
                <a:prstDash val="solid"/>
                <a:round/>
                <a:headEnd type="none" w="med" len="med"/>
                <a:tailEnd type="none" w="med" len="med"/>
              </a:ln>
            </p:spPr>
          </p:cxnSp>
          <p:cxnSp>
            <p:nvCxnSpPr>
              <p:cNvPr id="3317" name="Google Shape;3317;p79"/>
              <p:cNvCxnSpPr/>
              <p:nvPr/>
            </p:nvCxnSpPr>
            <p:spPr>
              <a:xfrm>
                <a:off x="572" y="3448"/>
                <a:ext cx="489" cy="0"/>
              </a:xfrm>
              <a:prstGeom prst="straightConnector1">
                <a:avLst/>
              </a:prstGeom>
              <a:noFill/>
              <a:ln w="9525" cap="flat" cmpd="sng">
                <a:solidFill>
                  <a:schemeClr val="dk1"/>
                </a:solidFill>
                <a:prstDash val="solid"/>
                <a:round/>
                <a:headEnd type="none" w="med" len="med"/>
                <a:tailEnd type="none" w="med" len="med"/>
              </a:ln>
            </p:spPr>
          </p:cxnSp>
          <p:cxnSp>
            <p:nvCxnSpPr>
              <p:cNvPr id="3318" name="Google Shape;3318;p79"/>
              <p:cNvCxnSpPr/>
              <p:nvPr/>
            </p:nvCxnSpPr>
            <p:spPr>
              <a:xfrm>
                <a:off x="569" y="3607"/>
                <a:ext cx="489" cy="0"/>
              </a:xfrm>
              <a:prstGeom prst="straightConnector1">
                <a:avLst/>
              </a:prstGeom>
              <a:noFill/>
              <a:ln w="9525" cap="flat" cmpd="sng">
                <a:solidFill>
                  <a:schemeClr val="dk1"/>
                </a:solidFill>
                <a:prstDash val="solid"/>
                <a:round/>
                <a:headEnd type="none" w="med" len="med"/>
                <a:tailEnd type="none" w="med" len="med"/>
              </a:ln>
            </p:spPr>
          </p:cxnSp>
        </p:grpSp>
      </p:grpSp>
      <p:grpSp>
        <p:nvGrpSpPr>
          <p:cNvPr id="3319" name="Google Shape;3319;p79"/>
          <p:cNvGrpSpPr/>
          <p:nvPr/>
        </p:nvGrpSpPr>
        <p:grpSpPr>
          <a:xfrm>
            <a:off x="71438" y="969963"/>
            <a:ext cx="1081087" cy="1217612"/>
            <a:chOff x="1404" y="3105"/>
            <a:chExt cx="681" cy="767"/>
          </a:xfrm>
        </p:grpSpPr>
        <p:grpSp>
          <p:nvGrpSpPr>
            <p:cNvPr id="3320" name="Google Shape;3320;p79"/>
            <p:cNvGrpSpPr/>
            <p:nvPr/>
          </p:nvGrpSpPr>
          <p:grpSpPr>
            <a:xfrm>
              <a:off x="1404" y="3355"/>
              <a:ext cx="681" cy="468"/>
              <a:chOff x="42" y="886"/>
              <a:chExt cx="681" cy="468"/>
            </a:xfrm>
          </p:grpSpPr>
          <p:grpSp>
            <p:nvGrpSpPr>
              <p:cNvPr id="3321" name="Google Shape;3321;p79"/>
              <p:cNvGrpSpPr/>
              <p:nvPr/>
            </p:nvGrpSpPr>
            <p:grpSpPr>
              <a:xfrm>
                <a:off x="278" y="886"/>
                <a:ext cx="397" cy="154"/>
                <a:chOff x="740" y="3209"/>
                <a:chExt cx="397" cy="154"/>
              </a:xfrm>
            </p:grpSpPr>
            <p:grpSp>
              <p:nvGrpSpPr>
                <p:cNvPr id="3322" name="Google Shape;3322;p79"/>
                <p:cNvGrpSpPr/>
                <p:nvPr/>
              </p:nvGrpSpPr>
              <p:grpSpPr>
                <a:xfrm>
                  <a:off x="794" y="3209"/>
                  <a:ext cx="343" cy="154"/>
                  <a:chOff x="844" y="3337"/>
                  <a:chExt cx="343" cy="154"/>
                </a:xfrm>
              </p:grpSpPr>
              <p:sp>
                <p:nvSpPr>
                  <p:cNvPr id="3323" name="Google Shape;3323;p79"/>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324" name="Google Shape;3324;p79"/>
                  <p:cNvSpPr txBox="1"/>
                  <p:nvPr/>
                </p:nvSpPr>
                <p:spPr>
                  <a:xfrm>
                    <a:off x="844" y="3337"/>
                    <a:ext cx="343"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DHCP</a:t>
                    </a:r>
                    <a:endParaRPr/>
                  </a:p>
                </p:txBody>
              </p:sp>
            </p:grpSp>
            <p:sp>
              <p:nvSpPr>
                <p:cNvPr id="3325" name="Google Shape;3325;p79"/>
                <p:cNvSpPr/>
                <p:nvPr/>
              </p:nvSpPr>
              <p:spPr>
                <a:xfrm>
                  <a:off x="750" y="3244"/>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326" name="Google Shape;3326;p79"/>
                <p:cNvSpPr/>
                <p:nvPr/>
              </p:nvSpPr>
              <p:spPr>
                <a:xfrm>
                  <a:off x="740" y="3238"/>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3327" name="Google Shape;3327;p79"/>
              <p:cNvGrpSpPr/>
              <p:nvPr/>
            </p:nvGrpSpPr>
            <p:grpSpPr>
              <a:xfrm>
                <a:off x="278" y="1034"/>
                <a:ext cx="397" cy="154"/>
                <a:chOff x="836" y="3305"/>
                <a:chExt cx="397" cy="154"/>
              </a:xfrm>
            </p:grpSpPr>
            <p:grpSp>
              <p:nvGrpSpPr>
                <p:cNvPr id="3328" name="Google Shape;3328;p79"/>
                <p:cNvGrpSpPr/>
                <p:nvPr/>
              </p:nvGrpSpPr>
              <p:grpSpPr>
                <a:xfrm>
                  <a:off x="890" y="3305"/>
                  <a:ext cx="343" cy="154"/>
                  <a:chOff x="844" y="3337"/>
                  <a:chExt cx="343" cy="154"/>
                </a:xfrm>
              </p:grpSpPr>
              <p:sp>
                <p:nvSpPr>
                  <p:cNvPr id="3329" name="Google Shape;3329;p79"/>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330" name="Google Shape;3330;p79"/>
                  <p:cNvSpPr txBox="1"/>
                  <p:nvPr/>
                </p:nvSpPr>
                <p:spPr>
                  <a:xfrm>
                    <a:off x="844" y="3337"/>
                    <a:ext cx="343"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DHCP</a:t>
                    </a:r>
                    <a:endParaRPr/>
                  </a:p>
                </p:txBody>
              </p:sp>
            </p:grpSp>
            <p:grpSp>
              <p:nvGrpSpPr>
                <p:cNvPr id="3331" name="Google Shape;3331;p79"/>
                <p:cNvGrpSpPr/>
                <p:nvPr/>
              </p:nvGrpSpPr>
              <p:grpSpPr>
                <a:xfrm>
                  <a:off x="836" y="3334"/>
                  <a:ext cx="354" cy="94"/>
                  <a:chOff x="836" y="3334"/>
                  <a:chExt cx="354" cy="94"/>
                </a:xfrm>
              </p:grpSpPr>
              <p:sp>
                <p:nvSpPr>
                  <p:cNvPr id="3332" name="Google Shape;3332;p79"/>
                  <p:cNvSpPr/>
                  <p:nvPr/>
                </p:nvSpPr>
                <p:spPr>
                  <a:xfrm>
                    <a:off x="846" y="3340"/>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333" name="Google Shape;3333;p79"/>
                  <p:cNvSpPr/>
                  <p:nvPr/>
                </p:nvSpPr>
                <p:spPr>
                  <a:xfrm>
                    <a:off x="836" y="3334"/>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grpSp>
            <p:nvGrpSpPr>
              <p:cNvPr id="3334" name="Google Shape;3334;p79"/>
              <p:cNvGrpSpPr/>
              <p:nvPr/>
            </p:nvGrpSpPr>
            <p:grpSpPr>
              <a:xfrm>
                <a:off x="165" y="1054"/>
                <a:ext cx="480" cy="112"/>
                <a:chOff x="627" y="3377"/>
                <a:chExt cx="480" cy="112"/>
              </a:xfrm>
            </p:grpSpPr>
            <p:sp>
              <p:nvSpPr>
                <p:cNvPr id="3335" name="Google Shape;3335;p79"/>
                <p:cNvSpPr/>
                <p:nvPr/>
              </p:nvSpPr>
              <p:spPr>
                <a:xfrm>
                  <a:off x="636" y="3388"/>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336" name="Google Shape;3336;p79"/>
                <p:cNvSpPr/>
                <p:nvPr/>
              </p:nvSpPr>
              <p:spPr>
                <a:xfrm>
                  <a:off x="627" y="3377"/>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3337" name="Google Shape;3337;p79"/>
              <p:cNvGrpSpPr/>
              <p:nvPr/>
            </p:nvGrpSpPr>
            <p:grpSpPr>
              <a:xfrm>
                <a:off x="42" y="1200"/>
                <a:ext cx="681" cy="154"/>
                <a:chOff x="504" y="3523"/>
                <a:chExt cx="681" cy="154"/>
              </a:xfrm>
            </p:grpSpPr>
            <p:grpSp>
              <p:nvGrpSpPr>
                <p:cNvPr id="3338" name="Google Shape;3338;p79"/>
                <p:cNvGrpSpPr/>
                <p:nvPr/>
              </p:nvGrpSpPr>
              <p:grpSpPr>
                <a:xfrm>
                  <a:off x="623" y="3523"/>
                  <a:ext cx="510" cy="154"/>
                  <a:chOff x="723" y="3453"/>
                  <a:chExt cx="510" cy="154"/>
                </a:xfrm>
              </p:grpSpPr>
              <p:grpSp>
                <p:nvGrpSpPr>
                  <p:cNvPr id="3339" name="Google Shape;3339;p79"/>
                  <p:cNvGrpSpPr/>
                  <p:nvPr/>
                </p:nvGrpSpPr>
                <p:grpSpPr>
                  <a:xfrm>
                    <a:off x="836" y="3453"/>
                    <a:ext cx="397" cy="154"/>
                    <a:chOff x="836" y="3305"/>
                    <a:chExt cx="397" cy="154"/>
                  </a:xfrm>
                </p:grpSpPr>
                <p:grpSp>
                  <p:nvGrpSpPr>
                    <p:cNvPr id="3340" name="Google Shape;3340;p79"/>
                    <p:cNvGrpSpPr/>
                    <p:nvPr/>
                  </p:nvGrpSpPr>
                  <p:grpSpPr>
                    <a:xfrm>
                      <a:off x="890" y="3305"/>
                      <a:ext cx="343" cy="154"/>
                      <a:chOff x="844" y="3337"/>
                      <a:chExt cx="343" cy="154"/>
                    </a:xfrm>
                  </p:grpSpPr>
                  <p:sp>
                    <p:nvSpPr>
                      <p:cNvPr id="3341" name="Google Shape;3341;p79"/>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342" name="Google Shape;3342;p79"/>
                      <p:cNvSpPr txBox="1"/>
                      <p:nvPr/>
                    </p:nvSpPr>
                    <p:spPr>
                      <a:xfrm>
                        <a:off x="844" y="3337"/>
                        <a:ext cx="343"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DHCP</a:t>
                        </a:r>
                        <a:endParaRPr/>
                      </a:p>
                    </p:txBody>
                  </p:sp>
                </p:grpSp>
                <p:grpSp>
                  <p:nvGrpSpPr>
                    <p:cNvPr id="3343" name="Google Shape;3343;p79"/>
                    <p:cNvGrpSpPr/>
                    <p:nvPr/>
                  </p:nvGrpSpPr>
                  <p:grpSpPr>
                    <a:xfrm>
                      <a:off x="836" y="3334"/>
                      <a:ext cx="354" cy="94"/>
                      <a:chOff x="836" y="3334"/>
                      <a:chExt cx="354" cy="94"/>
                    </a:xfrm>
                  </p:grpSpPr>
                  <p:sp>
                    <p:nvSpPr>
                      <p:cNvPr id="3344" name="Google Shape;3344;p79"/>
                      <p:cNvSpPr/>
                      <p:nvPr/>
                    </p:nvSpPr>
                    <p:spPr>
                      <a:xfrm>
                        <a:off x="846" y="3340"/>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345" name="Google Shape;3345;p79"/>
                      <p:cNvSpPr/>
                      <p:nvPr/>
                    </p:nvSpPr>
                    <p:spPr>
                      <a:xfrm>
                        <a:off x="836" y="3334"/>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sp>
                <p:nvSpPr>
                  <p:cNvPr id="3346" name="Google Shape;3346;p79"/>
                  <p:cNvSpPr/>
                  <p:nvPr/>
                </p:nvSpPr>
                <p:spPr>
                  <a:xfrm>
                    <a:off x="732" y="3484"/>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347" name="Google Shape;3347;p79"/>
                  <p:cNvSpPr/>
                  <p:nvPr/>
                </p:nvSpPr>
                <p:spPr>
                  <a:xfrm>
                    <a:off x="723" y="3473"/>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3348" name="Google Shape;3348;p79"/>
                <p:cNvSpPr/>
                <p:nvPr/>
              </p:nvSpPr>
              <p:spPr>
                <a:xfrm>
                  <a:off x="517" y="3545"/>
                  <a:ext cx="94"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349" name="Google Shape;3349;p79"/>
                <p:cNvSpPr/>
                <p:nvPr/>
              </p:nvSpPr>
              <p:spPr>
                <a:xfrm>
                  <a:off x="1115" y="3544"/>
                  <a:ext cx="60"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350" name="Google Shape;3350;p79"/>
                <p:cNvSpPr/>
                <p:nvPr/>
              </p:nvSpPr>
              <p:spPr>
                <a:xfrm>
                  <a:off x="504" y="3529"/>
                  <a:ext cx="681" cy="13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sp>
          <p:nvSpPr>
            <p:cNvPr id="3351" name="Google Shape;3351;p79"/>
            <p:cNvSpPr/>
            <p:nvPr/>
          </p:nvSpPr>
          <p:spPr>
            <a:xfrm rot="10800000">
              <a:off x="1727" y="3105"/>
              <a:ext cx="240" cy="767"/>
            </a:xfrm>
            <a:prstGeom prst="downArrow">
              <a:avLst>
                <a:gd name="adj1" fmla="val 54167"/>
                <a:gd name="adj2" fmla="val 51311"/>
              </a:avLst>
            </a:prstGeom>
            <a:gradFill>
              <a:gsLst>
                <a:gs pos="0">
                  <a:srgbClr val="FF0000">
                    <a:alpha val="24705"/>
                  </a:srgbClr>
                </a:gs>
                <a:gs pos="100000">
                  <a:srgbClr val="FF0000">
                    <a:alpha val="24705"/>
                  </a:srgbClr>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352" name="Google Shape;3352;p79"/>
            <p:cNvGrpSpPr/>
            <p:nvPr/>
          </p:nvGrpSpPr>
          <p:grpSpPr>
            <a:xfrm>
              <a:off x="1695" y="3227"/>
              <a:ext cx="343" cy="154"/>
              <a:chOff x="844" y="3337"/>
              <a:chExt cx="343" cy="154"/>
            </a:xfrm>
          </p:grpSpPr>
          <p:sp>
            <p:nvSpPr>
              <p:cNvPr id="3353" name="Google Shape;3353;p79"/>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354" name="Google Shape;3354;p79"/>
              <p:cNvSpPr txBox="1"/>
              <p:nvPr/>
            </p:nvSpPr>
            <p:spPr>
              <a:xfrm>
                <a:off x="844" y="3337"/>
                <a:ext cx="343"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DHCP</a:t>
                </a:r>
                <a:endParaRPr/>
              </a:p>
            </p:txBody>
          </p:sp>
        </p:grpSp>
      </p:grpSp>
      <p:grpSp>
        <p:nvGrpSpPr>
          <p:cNvPr id="3355" name="Google Shape;3355;p79"/>
          <p:cNvGrpSpPr/>
          <p:nvPr/>
        </p:nvGrpSpPr>
        <p:grpSpPr>
          <a:xfrm>
            <a:off x="803275" y="3178175"/>
            <a:ext cx="544513" cy="244475"/>
            <a:chOff x="844" y="3337"/>
            <a:chExt cx="343" cy="154"/>
          </a:xfrm>
        </p:grpSpPr>
        <p:sp>
          <p:nvSpPr>
            <p:cNvPr id="3356" name="Google Shape;3356;p79"/>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357" name="Google Shape;3357;p79"/>
            <p:cNvSpPr txBox="1"/>
            <p:nvPr/>
          </p:nvSpPr>
          <p:spPr>
            <a:xfrm>
              <a:off x="844" y="3337"/>
              <a:ext cx="343"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DHCP</a:t>
              </a:r>
              <a:endParaRPr/>
            </a:p>
          </p:txBody>
        </p:sp>
      </p:grpSp>
      <p:sp>
        <p:nvSpPr>
          <p:cNvPr id="3358" name="Google Shape;3358;p79"/>
          <p:cNvSpPr/>
          <p:nvPr/>
        </p:nvSpPr>
        <p:spPr>
          <a:xfrm>
            <a:off x="4997450" y="2709863"/>
            <a:ext cx="3421063" cy="13620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99"/>
              </a:buClr>
              <a:buSzPts val="1300"/>
              <a:buFont typeface="Noto Sans Symbols"/>
              <a:buChar char="❖"/>
            </a:pPr>
            <a:r>
              <a:rPr lang="en-US" sz="2000" i="0">
                <a:solidFill>
                  <a:srgbClr val="000000"/>
                </a:solidFill>
                <a:latin typeface="Cabin"/>
                <a:ea typeface="Cabin"/>
                <a:cs typeface="Cabin"/>
                <a:sym typeface="Cabin"/>
              </a:rPr>
              <a:t>encapsulation at DHCP server, frame forwarded (</a:t>
            </a:r>
            <a:r>
              <a:rPr lang="en-US" sz="2000" i="1">
                <a:solidFill>
                  <a:srgbClr val="C00000"/>
                </a:solidFill>
                <a:latin typeface="Cabin"/>
                <a:ea typeface="Cabin"/>
                <a:cs typeface="Cabin"/>
                <a:sym typeface="Cabin"/>
              </a:rPr>
              <a:t>switch learning</a:t>
            </a:r>
            <a:r>
              <a:rPr lang="en-US" sz="2000" i="0">
                <a:solidFill>
                  <a:srgbClr val="000000"/>
                </a:solidFill>
                <a:latin typeface="Cabin"/>
                <a:ea typeface="Cabin"/>
                <a:cs typeface="Cabin"/>
                <a:sym typeface="Cabin"/>
              </a:rPr>
              <a:t>) through LAN, demultiplexing at client</a:t>
            </a:r>
            <a:endParaRPr/>
          </a:p>
          <a:p>
            <a:pPr marL="342900" marR="0" lvl="0" indent="-268605" algn="l" rtl="0">
              <a:lnSpc>
                <a:spcPct val="90000"/>
              </a:lnSpc>
              <a:spcBef>
                <a:spcPts val="360"/>
              </a:spcBef>
              <a:spcAft>
                <a:spcPts val="0"/>
              </a:spcAft>
              <a:buClr>
                <a:srgbClr val="000099"/>
              </a:buClr>
              <a:buSzPts val="1170"/>
              <a:buFont typeface="Noto Sans Symbols"/>
              <a:buNone/>
            </a:pPr>
            <a:endParaRPr sz="1800" i="0">
              <a:solidFill>
                <a:srgbClr val="000000"/>
              </a:solidFill>
              <a:latin typeface="Cabin"/>
              <a:ea typeface="Cabin"/>
              <a:cs typeface="Cabin"/>
              <a:sym typeface="Cabin"/>
            </a:endParaRPr>
          </a:p>
        </p:txBody>
      </p:sp>
      <p:sp>
        <p:nvSpPr>
          <p:cNvPr id="3359" name="Google Shape;3359;p79"/>
          <p:cNvSpPr txBox="1"/>
          <p:nvPr/>
        </p:nvSpPr>
        <p:spPr>
          <a:xfrm>
            <a:off x="1379538" y="5260975"/>
            <a:ext cx="6643687" cy="8302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i="1">
                <a:solidFill>
                  <a:srgbClr val="000000"/>
                </a:solidFill>
                <a:latin typeface="Cabin"/>
                <a:ea typeface="Cabin"/>
                <a:cs typeface="Cabin"/>
                <a:sym typeface="Cabin"/>
              </a:rPr>
              <a:t>Client now has IP address, knows name &amp; addr of DNS </a:t>
            </a:r>
            <a:endParaRPr/>
          </a:p>
          <a:p>
            <a:pPr marL="0" marR="0" lvl="0" indent="0" algn="ctr" rtl="0">
              <a:spcBef>
                <a:spcPts val="0"/>
              </a:spcBef>
              <a:spcAft>
                <a:spcPts val="0"/>
              </a:spcAft>
              <a:buNone/>
            </a:pPr>
            <a:r>
              <a:rPr lang="en-US" sz="2400" i="1">
                <a:solidFill>
                  <a:srgbClr val="000000"/>
                </a:solidFill>
                <a:latin typeface="Cabin"/>
                <a:ea typeface="Cabin"/>
                <a:cs typeface="Cabin"/>
                <a:sym typeface="Cabin"/>
              </a:rPr>
              <a:t>server, IP address of its first-hop router</a:t>
            </a:r>
            <a:endParaRPr/>
          </a:p>
        </p:txBody>
      </p:sp>
      <p:sp>
        <p:nvSpPr>
          <p:cNvPr id="3360" name="Google Shape;3360;p79"/>
          <p:cNvSpPr/>
          <p:nvPr/>
        </p:nvSpPr>
        <p:spPr>
          <a:xfrm>
            <a:off x="4989513" y="4111625"/>
            <a:ext cx="3421062" cy="7334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99"/>
              </a:buClr>
              <a:buSzPts val="1300"/>
              <a:buFont typeface="Noto Sans Symbols"/>
              <a:buChar char="❖"/>
            </a:pPr>
            <a:r>
              <a:rPr lang="en-US" sz="2000" i="0">
                <a:solidFill>
                  <a:srgbClr val="000000"/>
                </a:solidFill>
                <a:latin typeface="Cabin"/>
                <a:ea typeface="Cabin"/>
                <a:cs typeface="Cabin"/>
                <a:sym typeface="Cabin"/>
              </a:rPr>
              <a:t>DHCP client receives DHCP ACK reply</a:t>
            </a:r>
            <a:endParaRPr/>
          </a:p>
        </p:txBody>
      </p:sp>
      <p:sp>
        <p:nvSpPr>
          <p:cNvPr id="3361" name="Google Shape;3361;p79"/>
          <p:cNvSpPr txBox="1">
            <a:spLocks noGrp="1"/>
          </p:cNvSpPr>
          <p:nvPr>
            <p:ph type="title"/>
          </p:nvPr>
        </p:nvSpPr>
        <p:spPr>
          <a:xfrm>
            <a:off x="323850" y="9525"/>
            <a:ext cx="8034338" cy="9969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0" i="0" u="none" strike="noStrike" cap="none">
                <a:solidFill>
                  <a:srgbClr val="000099"/>
                </a:solidFill>
                <a:latin typeface="Cabin"/>
                <a:ea typeface="Cabin"/>
                <a:cs typeface="Cabin"/>
                <a:sym typeface="Cabin"/>
              </a:rPr>
              <a:t>A day in the life… connecting to the Internet</a:t>
            </a:r>
            <a:endParaRPr/>
          </a:p>
        </p:txBody>
      </p:sp>
      <p:pic>
        <p:nvPicPr>
          <p:cNvPr id="3362" name="Google Shape;3362;p79" descr="underline_base"/>
          <p:cNvPicPr preferRelativeResize="0"/>
          <p:nvPr/>
        </p:nvPicPr>
        <p:blipFill rotWithShape="1">
          <a:blip r:embed="rId6">
            <a:alphaModFix/>
          </a:blip>
          <a:srcRect/>
          <a:stretch/>
        </p:blipFill>
        <p:spPr>
          <a:xfrm>
            <a:off x="361950" y="671513"/>
            <a:ext cx="7769225" cy="1730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5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63"/>
                                        </p:tgtEl>
                                        <p:attrNameLst>
                                          <p:attrName>style.visibility</p:attrName>
                                        </p:attrNameLst>
                                      </p:cBhvr>
                                      <p:to>
                                        <p:strVal val="visible"/>
                                      </p:to>
                                    </p:set>
                                    <p:animEffect transition="in" filter="fade">
                                      <p:cBhvr>
                                        <p:cTn id="15" dur="500"/>
                                        <p:tgtEl>
                                          <p:spTgt spid="3263"/>
                                        </p:tgtEl>
                                      </p:cBhvr>
                                    </p:animEffect>
                                  </p:childTnLst>
                                </p:cTn>
                              </p:par>
                              <p:par>
                                <p:cTn id="16" presetID="1" presetClass="entr" presetSubtype="0" fill="hold" nodeType="withEffect">
                                  <p:stCondLst>
                                    <p:cond delay="0"/>
                                  </p:stCondLst>
                                  <p:childTnLst>
                                    <p:set>
                                      <p:cBhvr>
                                        <p:cTn id="17" dur="1" fill="hold">
                                          <p:stCondLst>
                                            <p:cond delay="0"/>
                                          </p:stCondLst>
                                        </p:cTn>
                                        <p:tgtEl>
                                          <p:spTgt spid="3358">
                                            <p:txEl>
                                              <p:pRg st="0" end="0"/>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358">
                                            <p:txEl>
                                              <p:pRg st="1" end="1"/>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296"/>
                                        </p:tgtEl>
                                        <p:attrNameLst>
                                          <p:attrName>style.visibility</p:attrName>
                                        </p:attrNameLst>
                                      </p:cBhvr>
                                      <p:to>
                                        <p:strVal val="visible"/>
                                      </p:to>
                                    </p:set>
                                  </p:childTnLst>
                                </p:cTn>
                              </p:par>
                            </p:childTnLst>
                          </p:cTn>
                        </p:par>
                        <p:par>
                          <p:cTn id="23" fill="hold">
                            <p:stCondLst>
                              <p:cond delay="501"/>
                            </p:stCondLst>
                            <p:childTnLst>
                              <p:par>
                                <p:cTn id="24" presetID="1" presetClass="exit" presetSubtype="0" fill="hold" nodeType="afterEffect">
                                  <p:stCondLst>
                                    <p:cond delay="0"/>
                                  </p:stCondLst>
                                  <p:childTnLst>
                                    <p:set>
                                      <p:cBhvr>
                                        <p:cTn id="25" dur="1" fill="hold">
                                          <p:stCondLst>
                                            <p:cond delay="1"/>
                                          </p:stCondLst>
                                        </p:cTn>
                                        <p:tgtEl>
                                          <p:spTgt spid="3310"/>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1"/>
                                          </p:stCondLst>
                                        </p:cTn>
                                        <p:tgtEl>
                                          <p:spTgt spid="3355"/>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1"/>
                                          </p:stCondLst>
                                        </p:cTn>
                                        <p:tgtEl>
                                          <p:spTgt spid="326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254"/>
                                        </p:tgtEl>
                                        <p:attrNameLst>
                                          <p:attrName>style.visibility</p:attrName>
                                        </p:attrNameLst>
                                      </p:cBhvr>
                                      <p:to>
                                        <p:strVal val="visible"/>
                                      </p:to>
                                    </p:set>
                                    <p:animEffect transition="in" filter="fade">
                                      <p:cBhvr>
                                        <p:cTn id="34" dur="500"/>
                                        <p:tgtEl>
                                          <p:spTgt spid="3254"/>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3319"/>
                                        </p:tgtEl>
                                        <p:attrNameLst>
                                          <p:attrName>style.visibility</p:attrName>
                                        </p:attrNameLst>
                                      </p:cBhvr>
                                      <p:to>
                                        <p:strVal val="visible"/>
                                      </p:to>
                                    </p:set>
                                    <p:animEffect transition="in" filter="fade">
                                      <p:cBhvr>
                                        <p:cTn id="38" dur="1000"/>
                                        <p:tgtEl>
                                          <p:spTgt spid="3319"/>
                                        </p:tgtEl>
                                      </p:cBhvr>
                                    </p:animEffect>
                                  </p:childTnLst>
                                </p:cTn>
                              </p:par>
                              <p:par>
                                <p:cTn id="39" presetID="1" presetClass="exit" presetSubtype="0" fill="hold" nodeType="withEffect">
                                  <p:stCondLst>
                                    <p:cond delay="0"/>
                                  </p:stCondLst>
                                  <p:childTnLst>
                                    <p:set>
                                      <p:cBhvr>
                                        <p:cTn id="40" dur="1" fill="hold">
                                          <p:stCondLst>
                                            <p:cond delay="1"/>
                                          </p:stCondLst>
                                        </p:cTn>
                                        <p:tgtEl>
                                          <p:spTgt spid="3296"/>
                                        </p:tgtEl>
                                        <p:attrNameLst>
                                          <p:attrName>style.visibility</p:attrName>
                                        </p:attrNameLst>
                                      </p:cBhvr>
                                      <p:to>
                                        <p:strVal val="hidden"/>
                                      </p:to>
                                    </p:set>
                                  </p:childTnLst>
                                </p:cTn>
                              </p:par>
                            </p:childTnLst>
                          </p:cTn>
                        </p:par>
                        <p:par>
                          <p:cTn id="41" fill="hold">
                            <p:stCondLst>
                              <p:cond delay="1500"/>
                            </p:stCondLst>
                            <p:childTnLst>
                              <p:par>
                                <p:cTn id="42" presetID="1" presetClass="entr" presetSubtype="0" fill="hold" nodeType="afterEffect">
                                  <p:stCondLst>
                                    <p:cond delay="0"/>
                                  </p:stCondLst>
                                  <p:childTnLst>
                                    <p:set>
                                      <p:cBhvr>
                                        <p:cTn id="43" dur="1" fill="hold">
                                          <p:stCondLst>
                                            <p:cond delay="0"/>
                                          </p:stCondLst>
                                        </p:cTn>
                                        <p:tgtEl>
                                          <p:spTgt spid="3359"/>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36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366"/>
        <p:cNvGrpSpPr/>
        <p:nvPr/>
      </p:nvGrpSpPr>
      <p:grpSpPr>
        <a:xfrm>
          <a:off x="0" y="0"/>
          <a:ext cx="0" cy="0"/>
          <a:chOff x="0" y="0"/>
          <a:chExt cx="0" cy="0"/>
        </a:xfrm>
      </p:grpSpPr>
      <p:grpSp>
        <p:nvGrpSpPr>
          <p:cNvPr id="3367" name="Google Shape;3367;p80"/>
          <p:cNvGrpSpPr/>
          <p:nvPr/>
        </p:nvGrpSpPr>
        <p:grpSpPr>
          <a:xfrm>
            <a:off x="773113" y="1273175"/>
            <a:ext cx="3554412" cy="3067050"/>
            <a:chOff x="773113" y="1273175"/>
            <a:chExt cx="3554412" cy="3066395"/>
          </a:xfrm>
        </p:grpSpPr>
        <p:sp>
          <p:nvSpPr>
            <p:cNvPr id="3368" name="Google Shape;3368;p80"/>
            <p:cNvSpPr/>
            <p:nvPr/>
          </p:nvSpPr>
          <p:spPr>
            <a:xfrm>
              <a:off x="773113" y="1273175"/>
              <a:ext cx="3554412" cy="2754313"/>
            </a:xfrm>
            <a:custGeom>
              <a:avLst/>
              <a:gdLst/>
              <a:ahLst/>
              <a:cxnLst/>
              <a:rect l="l" t="t" r="r" b="b"/>
              <a:pathLst>
                <a:path w="2406" h="958" extrusionOk="0">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3369" name="Google Shape;3369;p80"/>
            <p:cNvCxnSpPr/>
            <p:nvPr/>
          </p:nvCxnSpPr>
          <p:spPr>
            <a:xfrm rot="10800000" flipH="1">
              <a:off x="3775075" y="2344738"/>
              <a:ext cx="155575" cy="142875"/>
            </a:xfrm>
            <a:prstGeom prst="straightConnector1">
              <a:avLst/>
            </a:prstGeom>
            <a:noFill/>
            <a:ln w="9525" cap="flat" cmpd="sng">
              <a:solidFill>
                <a:srgbClr val="000000"/>
              </a:solidFill>
              <a:prstDash val="solid"/>
              <a:round/>
              <a:headEnd type="none" w="med" len="med"/>
              <a:tailEnd type="none" w="med" len="med"/>
            </a:ln>
          </p:spPr>
        </p:cxnSp>
        <p:cxnSp>
          <p:nvCxnSpPr>
            <p:cNvPr id="3370" name="Google Shape;3370;p80"/>
            <p:cNvCxnSpPr/>
            <p:nvPr/>
          </p:nvCxnSpPr>
          <p:spPr>
            <a:xfrm>
              <a:off x="2665413" y="2517775"/>
              <a:ext cx="695325" cy="0"/>
            </a:xfrm>
            <a:prstGeom prst="straightConnector1">
              <a:avLst/>
            </a:prstGeom>
            <a:noFill/>
            <a:ln w="9525" cap="flat" cmpd="sng">
              <a:solidFill>
                <a:srgbClr val="000000"/>
              </a:solidFill>
              <a:prstDash val="solid"/>
              <a:round/>
              <a:headEnd type="none" w="med" len="med"/>
              <a:tailEnd type="none" w="med" len="med"/>
            </a:ln>
          </p:spPr>
        </p:cxnSp>
        <p:cxnSp>
          <p:nvCxnSpPr>
            <p:cNvPr id="3371" name="Google Shape;3371;p80"/>
            <p:cNvCxnSpPr/>
            <p:nvPr/>
          </p:nvCxnSpPr>
          <p:spPr>
            <a:xfrm rot="10800000" flipH="1">
              <a:off x="3924300" y="2201863"/>
              <a:ext cx="138113" cy="142875"/>
            </a:xfrm>
            <a:prstGeom prst="straightConnector1">
              <a:avLst/>
            </a:prstGeom>
            <a:noFill/>
            <a:ln w="9525" cap="flat" cmpd="sng">
              <a:solidFill>
                <a:srgbClr val="000000"/>
              </a:solidFill>
              <a:prstDash val="dash"/>
              <a:round/>
              <a:headEnd type="none" w="med" len="med"/>
              <a:tailEnd type="none" w="med" len="med"/>
            </a:ln>
          </p:spPr>
        </p:cxnSp>
        <p:cxnSp>
          <p:nvCxnSpPr>
            <p:cNvPr id="3372" name="Google Shape;3372;p80"/>
            <p:cNvCxnSpPr/>
            <p:nvPr/>
          </p:nvCxnSpPr>
          <p:spPr>
            <a:xfrm rot="10800000" flipH="1">
              <a:off x="3279775" y="2736850"/>
              <a:ext cx="512763" cy="612775"/>
            </a:xfrm>
            <a:prstGeom prst="straightConnector1">
              <a:avLst/>
            </a:prstGeom>
            <a:noFill/>
            <a:ln w="9525" cap="flat" cmpd="sng">
              <a:solidFill>
                <a:srgbClr val="000000"/>
              </a:solidFill>
              <a:prstDash val="solid"/>
              <a:round/>
              <a:headEnd type="none" w="med" len="med"/>
              <a:tailEnd type="none" w="med" len="med"/>
            </a:ln>
          </p:spPr>
        </p:cxnSp>
        <p:sp>
          <p:nvSpPr>
            <p:cNvPr id="3373" name="Google Shape;3373;p80"/>
            <p:cNvSpPr txBox="1"/>
            <p:nvPr/>
          </p:nvSpPr>
          <p:spPr>
            <a:xfrm>
              <a:off x="2562225" y="3815807"/>
              <a:ext cx="1211263" cy="5237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1">
                  <a:solidFill>
                    <a:srgbClr val="000000"/>
                  </a:solidFill>
                  <a:latin typeface="Arial"/>
                  <a:ea typeface="Arial"/>
                  <a:cs typeface="Arial"/>
                  <a:sym typeface="Arial"/>
                </a:rPr>
                <a:t>router</a:t>
              </a:r>
              <a:endParaRPr/>
            </a:p>
            <a:p>
              <a:pPr marL="0" marR="0" lvl="0" indent="0" algn="l" rtl="0">
                <a:spcBef>
                  <a:spcPts val="0"/>
                </a:spcBef>
                <a:spcAft>
                  <a:spcPts val="0"/>
                </a:spcAft>
                <a:buNone/>
              </a:pPr>
              <a:r>
                <a:rPr lang="en-US" sz="1400" i="1">
                  <a:solidFill>
                    <a:srgbClr val="000000"/>
                  </a:solidFill>
                  <a:latin typeface="Arial"/>
                  <a:ea typeface="Arial"/>
                  <a:cs typeface="Arial"/>
                  <a:sym typeface="Arial"/>
                </a:rPr>
                <a:t>(runs DHCP)</a:t>
              </a:r>
              <a:endParaRPr/>
            </a:p>
          </p:txBody>
        </p:sp>
        <p:grpSp>
          <p:nvGrpSpPr>
            <p:cNvPr id="3374" name="Google Shape;3374;p80"/>
            <p:cNvGrpSpPr/>
            <p:nvPr/>
          </p:nvGrpSpPr>
          <p:grpSpPr>
            <a:xfrm>
              <a:off x="1653422" y="1982680"/>
              <a:ext cx="843032" cy="814871"/>
              <a:chOff x="313" y="1497"/>
              <a:chExt cx="1152" cy="1014"/>
            </a:xfrm>
          </p:grpSpPr>
          <p:pic>
            <p:nvPicPr>
              <p:cNvPr id="3375" name="Google Shape;3375;p80" descr="laptop_stylized_small"/>
              <p:cNvPicPr preferRelativeResize="0"/>
              <p:nvPr/>
            </p:nvPicPr>
            <p:blipFill rotWithShape="1">
              <a:blip r:embed="rId3">
                <a:alphaModFix/>
              </a:blip>
              <a:srcRect/>
              <a:stretch/>
            </p:blipFill>
            <p:spPr>
              <a:xfrm>
                <a:off x="313" y="1727"/>
                <a:ext cx="1152" cy="784"/>
              </a:xfrm>
              <a:prstGeom prst="rect">
                <a:avLst/>
              </a:prstGeom>
              <a:noFill/>
              <a:ln>
                <a:noFill/>
              </a:ln>
            </p:spPr>
          </p:pic>
          <p:pic>
            <p:nvPicPr>
              <p:cNvPr id="3376" name="Google Shape;3376;p80" descr="antenna_stylized"/>
              <p:cNvPicPr preferRelativeResize="0"/>
              <p:nvPr/>
            </p:nvPicPr>
            <p:blipFill rotWithShape="1">
              <a:blip r:embed="rId4">
                <a:alphaModFix/>
              </a:blip>
              <a:srcRect/>
              <a:stretch/>
            </p:blipFill>
            <p:spPr>
              <a:xfrm>
                <a:off x="334" y="1497"/>
                <a:ext cx="1113" cy="650"/>
              </a:xfrm>
              <a:prstGeom prst="rect">
                <a:avLst/>
              </a:prstGeom>
              <a:noFill/>
              <a:ln>
                <a:noFill/>
              </a:ln>
            </p:spPr>
          </p:pic>
        </p:grpSp>
        <p:pic>
          <p:nvPicPr>
            <p:cNvPr id="3377" name="Google Shape;3377;p80"/>
            <p:cNvPicPr preferRelativeResize="0"/>
            <p:nvPr/>
          </p:nvPicPr>
          <p:blipFill rotWithShape="1">
            <a:blip r:embed="rId5">
              <a:alphaModFix/>
            </a:blip>
            <a:srcRect/>
            <a:stretch/>
          </p:blipFill>
          <p:spPr>
            <a:xfrm>
              <a:off x="3336925" y="2423867"/>
              <a:ext cx="879475" cy="349175"/>
            </a:xfrm>
            <a:prstGeom prst="rect">
              <a:avLst/>
            </a:prstGeom>
            <a:noFill/>
            <a:ln>
              <a:noFill/>
            </a:ln>
          </p:spPr>
        </p:pic>
        <p:sp>
          <p:nvSpPr>
            <p:cNvPr id="3378" name="Google Shape;3378;p80"/>
            <p:cNvSpPr/>
            <p:nvPr/>
          </p:nvSpPr>
          <p:spPr>
            <a:xfrm rot="-5400000" flipH="1">
              <a:off x="3589349" y="3549138"/>
              <a:ext cx="104753" cy="244475"/>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379" name="Google Shape;3379;p80"/>
            <p:cNvSpPr/>
            <p:nvPr/>
          </p:nvSpPr>
          <p:spPr>
            <a:xfrm rot="2460490">
              <a:off x="3206750" y="3274585"/>
              <a:ext cx="82550" cy="247597"/>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380" name="Google Shape;3380;p80"/>
            <p:cNvSpPr/>
            <p:nvPr/>
          </p:nvSpPr>
          <p:spPr>
            <a:xfrm rot="-5400000">
              <a:off x="2499531" y="2388124"/>
              <a:ext cx="111101" cy="296863"/>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381" name="Google Shape;3381;p80"/>
            <p:cNvGrpSpPr/>
            <p:nvPr/>
          </p:nvGrpSpPr>
          <p:grpSpPr>
            <a:xfrm>
              <a:off x="2597052" y="3209400"/>
              <a:ext cx="333503" cy="587384"/>
              <a:chOff x="4139" y="426"/>
              <a:chExt cx="1429" cy="2422"/>
            </a:xfrm>
          </p:grpSpPr>
          <p:sp>
            <p:nvSpPr>
              <p:cNvPr id="3382" name="Google Shape;3382;p80"/>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383" name="Google Shape;3383;p80"/>
              <p:cNvSpPr/>
              <p:nvPr/>
            </p:nvSpPr>
            <p:spPr>
              <a:xfrm>
                <a:off x="4207" y="426"/>
                <a:ext cx="1048" cy="2291"/>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384" name="Google Shape;3384;p80"/>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385" name="Google Shape;3385;p80"/>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386" name="Google Shape;3386;p80"/>
              <p:cNvSpPr/>
              <p:nvPr/>
            </p:nvSpPr>
            <p:spPr>
              <a:xfrm>
                <a:off x="4214" y="688"/>
                <a:ext cx="592" cy="52"/>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387" name="Google Shape;3387;p80"/>
              <p:cNvGrpSpPr/>
              <p:nvPr/>
            </p:nvGrpSpPr>
            <p:grpSpPr>
              <a:xfrm>
                <a:off x="4751" y="669"/>
                <a:ext cx="578" cy="144"/>
                <a:chOff x="617" y="2569"/>
                <a:chExt cx="721" cy="138"/>
              </a:xfrm>
            </p:grpSpPr>
            <p:sp>
              <p:nvSpPr>
                <p:cNvPr id="3388" name="Google Shape;3388;p80"/>
                <p:cNvSpPr/>
                <p:nvPr/>
              </p:nvSpPr>
              <p:spPr>
                <a:xfrm>
                  <a:off x="617" y="2569"/>
                  <a:ext cx="721" cy="138"/>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389" name="Google Shape;3389;p80"/>
                <p:cNvSpPr/>
                <p:nvPr/>
              </p:nvSpPr>
              <p:spPr>
                <a:xfrm>
                  <a:off x="634" y="2587"/>
                  <a:ext cx="688" cy="100"/>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3390" name="Google Shape;3390;p80"/>
              <p:cNvSpPr/>
              <p:nvPr/>
            </p:nvSpPr>
            <p:spPr>
              <a:xfrm>
                <a:off x="4221" y="1015"/>
                <a:ext cx="599" cy="52"/>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391" name="Google Shape;3391;p80"/>
              <p:cNvGrpSpPr/>
              <p:nvPr/>
            </p:nvGrpSpPr>
            <p:grpSpPr>
              <a:xfrm>
                <a:off x="4745" y="996"/>
                <a:ext cx="585" cy="131"/>
                <a:chOff x="611" y="2570"/>
                <a:chExt cx="730" cy="136"/>
              </a:xfrm>
            </p:grpSpPr>
            <p:sp>
              <p:nvSpPr>
                <p:cNvPr id="3392" name="Google Shape;3392;p80"/>
                <p:cNvSpPr/>
                <p:nvPr/>
              </p:nvSpPr>
              <p:spPr>
                <a:xfrm>
                  <a:off x="611" y="2570"/>
                  <a:ext cx="730" cy="136"/>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393" name="Google Shape;3393;p80"/>
                <p:cNvSpPr/>
                <p:nvPr/>
              </p:nvSpPr>
              <p:spPr>
                <a:xfrm>
                  <a:off x="628" y="2583"/>
                  <a:ext cx="696" cy="109"/>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3394" name="Google Shape;3394;p80"/>
              <p:cNvSpPr/>
              <p:nvPr/>
            </p:nvSpPr>
            <p:spPr>
              <a:xfrm>
                <a:off x="4214" y="1356"/>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395" name="Google Shape;3395;p80"/>
              <p:cNvSpPr/>
              <p:nvPr/>
            </p:nvSpPr>
            <p:spPr>
              <a:xfrm>
                <a:off x="4228" y="1657"/>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396" name="Google Shape;3396;p80"/>
              <p:cNvGrpSpPr/>
              <p:nvPr/>
            </p:nvGrpSpPr>
            <p:grpSpPr>
              <a:xfrm>
                <a:off x="4738" y="1630"/>
                <a:ext cx="578" cy="151"/>
                <a:chOff x="618" y="2571"/>
                <a:chExt cx="720" cy="139"/>
              </a:xfrm>
            </p:grpSpPr>
            <p:sp>
              <p:nvSpPr>
                <p:cNvPr id="3397" name="Google Shape;3397;p80"/>
                <p:cNvSpPr/>
                <p:nvPr/>
              </p:nvSpPr>
              <p:spPr>
                <a:xfrm>
                  <a:off x="618" y="2571"/>
                  <a:ext cx="720" cy="139"/>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398" name="Google Shape;3398;p80"/>
                <p:cNvSpPr/>
                <p:nvPr/>
              </p:nvSpPr>
              <p:spPr>
                <a:xfrm>
                  <a:off x="635" y="2589"/>
                  <a:ext cx="686" cy="102"/>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3399" name="Google Shape;3399;p80"/>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3400" name="Google Shape;3400;p80"/>
              <p:cNvGrpSpPr/>
              <p:nvPr/>
            </p:nvGrpSpPr>
            <p:grpSpPr>
              <a:xfrm>
                <a:off x="4738" y="1330"/>
                <a:ext cx="585" cy="137"/>
                <a:chOff x="613" y="2571"/>
                <a:chExt cx="729" cy="137"/>
              </a:xfrm>
            </p:grpSpPr>
            <p:sp>
              <p:nvSpPr>
                <p:cNvPr id="3401" name="Google Shape;3401;p80"/>
                <p:cNvSpPr/>
                <p:nvPr/>
              </p:nvSpPr>
              <p:spPr>
                <a:xfrm>
                  <a:off x="613" y="2571"/>
                  <a:ext cx="729" cy="137"/>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402" name="Google Shape;3402;p80"/>
                <p:cNvSpPr/>
                <p:nvPr/>
              </p:nvSpPr>
              <p:spPr>
                <a:xfrm>
                  <a:off x="630" y="2584"/>
                  <a:ext cx="695" cy="105"/>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3403" name="Google Shape;3403;p80"/>
              <p:cNvSpPr/>
              <p:nvPr/>
            </p:nvSpPr>
            <p:spPr>
              <a:xfrm>
                <a:off x="5255" y="426"/>
                <a:ext cx="68" cy="2297"/>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404" name="Google Shape;3404;p80"/>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405" name="Google Shape;3405;p80"/>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406" name="Google Shape;3406;p80"/>
              <p:cNvSpPr/>
              <p:nvPr/>
            </p:nvSpPr>
            <p:spPr>
              <a:xfrm>
                <a:off x="5520" y="2612"/>
                <a:ext cx="48" cy="9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407" name="Google Shape;3407;p80"/>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408" name="Google Shape;3408;p80"/>
              <p:cNvSpPr/>
              <p:nvPr/>
            </p:nvSpPr>
            <p:spPr>
              <a:xfrm>
                <a:off x="4139" y="2678"/>
                <a:ext cx="1204" cy="170"/>
              </a:xfrm>
              <a:prstGeom prst="roundRect">
                <a:avLst>
                  <a:gd name="adj" fmla="val 50000"/>
                </a:avLst>
              </a:prstGeom>
              <a:solidFill>
                <a:srgbClr val="DDDDDD"/>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409" name="Google Shape;3409;p80"/>
              <p:cNvSpPr/>
              <p:nvPr/>
            </p:nvSpPr>
            <p:spPr>
              <a:xfrm>
                <a:off x="4207" y="2717"/>
                <a:ext cx="1068" cy="85"/>
              </a:xfrm>
              <a:prstGeom prst="roundRect">
                <a:avLst>
                  <a:gd name="adj" fmla="val 50000"/>
                </a:avLst>
              </a:prstGeom>
              <a:gradFill>
                <a:gsLst>
                  <a:gs pos="0">
                    <a:schemeClr val="dk2"/>
                  </a:gs>
                  <a:gs pos="100000">
                    <a:schemeClr val="lt2"/>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410" name="Google Shape;3410;p80"/>
              <p:cNvSpPr/>
              <p:nvPr/>
            </p:nvSpPr>
            <p:spPr>
              <a:xfrm>
                <a:off x="4309" y="2383"/>
                <a:ext cx="156" cy="144"/>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411" name="Google Shape;3411;p80"/>
              <p:cNvSpPr/>
              <p:nvPr/>
            </p:nvSpPr>
            <p:spPr>
              <a:xfrm>
                <a:off x="4486" y="2383"/>
                <a:ext cx="163" cy="144"/>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i="1">
                  <a:solidFill>
                    <a:srgbClr val="FF0000"/>
                  </a:solidFill>
                  <a:latin typeface="Comic Sans MS"/>
                  <a:ea typeface="Comic Sans MS"/>
                  <a:cs typeface="Comic Sans MS"/>
                  <a:sym typeface="Comic Sans MS"/>
                </a:endParaRPr>
              </a:p>
            </p:txBody>
          </p:sp>
          <p:sp>
            <p:nvSpPr>
              <p:cNvPr id="3412" name="Google Shape;3412;p80"/>
              <p:cNvSpPr/>
              <p:nvPr/>
            </p:nvSpPr>
            <p:spPr>
              <a:xfrm>
                <a:off x="4663" y="2383"/>
                <a:ext cx="156" cy="144"/>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413" name="Google Shape;3413;p80"/>
              <p:cNvSpPr/>
              <p:nvPr/>
            </p:nvSpPr>
            <p:spPr>
              <a:xfrm>
                <a:off x="5065" y="1834"/>
                <a:ext cx="82" cy="772"/>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3414" name="Google Shape;3414;p80"/>
            <p:cNvGrpSpPr/>
            <p:nvPr/>
          </p:nvGrpSpPr>
          <p:grpSpPr>
            <a:xfrm>
              <a:off x="2795471" y="3465563"/>
              <a:ext cx="735669" cy="376863"/>
              <a:chOff x="3600" y="219"/>
              <a:chExt cx="360" cy="175"/>
            </a:xfrm>
          </p:grpSpPr>
          <p:sp>
            <p:nvSpPr>
              <p:cNvPr id="3415" name="Google Shape;3415;p80"/>
              <p:cNvSpPr/>
              <p:nvPr/>
            </p:nvSpPr>
            <p:spPr>
              <a:xfrm>
                <a:off x="3603" y="297"/>
                <a:ext cx="357" cy="97"/>
              </a:xfrm>
              <a:prstGeom prst="ellipse">
                <a:avLst/>
              </a:prstGeom>
              <a:solidFill>
                <a:schemeClr val="hlink"/>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cxnSp>
            <p:nvCxnSpPr>
              <p:cNvPr id="3416" name="Google Shape;3416;p80"/>
              <p:cNvCxnSpPr/>
              <p:nvPr/>
            </p:nvCxnSpPr>
            <p:spPr>
              <a:xfrm>
                <a:off x="3603" y="289"/>
                <a:ext cx="0" cy="60"/>
              </a:xfrm>
              <a:prstGeom prst="straightConnector1">
                <a:avLst/>
              </a:prstGeom>
              <a:noFill/>
              <a:ln w="12700" cap="flat" cmpd="sng">
                <a:solidFill>
                  <a:schemeClr val="dk1"/>
                </a:solidFill>
                <a:prstDash val="solid"/>
                <a:round/>
                <a:headEnd type="none" w="med" len="med"/>
                <a:tailEnd type="none" w="med" len="med"/>
              </a:ln>
            </p:spPr>
          </p:cxnSp>
          <p:cxnSp>
            <p:nvCxnSpPr>
              <p:cNvPr id="3417" name="Google Shape;3417;p80"/>
              <p:cNvCxnSpPr/>
              <p:nvPr/>
            </p:nvCxnSpPr>
            <p:spPr>
              <a:xfrm>
                <a:off x="3960" y="289"/>
                <a:ext cx="0" cy="60"/>
              </a:xfrm>
              <a:prstGeom prst="straightConnector1">
                <a:avLst/>
              </a:prstGeom>
              <a:noFill/>
              <a:ln w="12700" cap="flat" cmpd="sng">
                <a:solidFill>
                  <a:schemeClr val="dk1"/>
                </a:solidFill>
                <a:prstDash val="solid"/>
                <a:round/>
                <a:headEnd type="none" w="med" len="med"/>
                <a:tailEnd type="none" w="med" len="med"/>
              </a:ln>
            </p:spPr>
          </p:cxnSp>
          <p:sp>
            <p:nvSpPr>
              <p:cNvPr id="3418" name="Google Shape;3418;p80"/>
              <p:cNvSpPr/>
              <p:nvPr/>
            </p:nvSpPr>
            <p:spPr>
              <a:xfrm>
                <a:off x="3603" y="289"/>
                <a:ext cx="353" cy="59"/>
              </a:xfrm>
              <a:prstGeom prst="rect">
                <a:avLst/>
              </a:prstGeom>
              <a:solidFill>
                <a:schemeClr va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sp>
            <p:nvSpPr>
              <p:cNvPr id="3419" name="Google Shape;3419;p80"/>
              <p:cNvSpPr/>
              <p:nvPr/>
            </p:nvSpPr>
            <p:spPr>
              <a:xfrm>
                <a:off x="3600" y="219"/>
                <a:ext cx="357" cy="113"/>
              </a:xfrm>
              <a:prstGeom prst="ellipse">
                <a:avLst/>
              </a:prstGeom>
              <a:solidFill>
                <a:schemeClr val="hlink"/>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420" name="Google Shape;3420;p80"/>
              <p:cNvGrpSpPr/>
              <p:nvPr/>
            </p:nvGrpSpPr>
            <p:grpSpPr>
              <a:xfrm>
                <a:off x="3686" y="244"/>
                <a:ext cx="177" cy="66"/>
                <a:chOff x="2848" y="848"/>
                <a:chExt cx="140" cy="98"/>
              </a:xfrm>
            </p:grpSpPr>
            <p:cxnSp>
              <p:nvCxnSpPr>
                <p:cNvPr id="3421" name="Google Shape;3421;p80"/>
                <p:cNvCxnSpPr/>
                <p:nvPr/>
              </p:nvCxnSpPr>
              <p:spPr>
                <a:xfrm rot="10800000" flipH="1">
                  <a:off x="2848" y="848"/>
                  <a:ext cx="50" cy="2"/>
                </a:xfrm>
                <a:prstGeom prst="straightConnector1">
                  <a:avLst/>
                </a:prstGeom>
                <a:noFill/>
                <a:ln w="28575" cap="flat" cmpd="sng">
                  <a:solidFill>
                    <a:schemeClr val="dk1"/>
                  </a:solidFill>
                  <a:prstDash val="solid"/>
                  <a:round/>
                  <a:headEnd type="none" w="med" len="med"/>
                  <a:tailEnd type="none" w="med" len="med"/>
                </a:ln>
              </p:spPr>
            </p:cxnSp>
            <p:cxnSp>
              <p:nvCxnSpPr>
                <p:cNvPr id="3422" name="Google Shape;3422;p80"/>
                <p:cNvCxnSpPr/>
                <p:nvPr/>
              </p:nvCxnSpPr>
              <p:spPr>
                <a:xfrm>
                  <a:off x="2944" y="946"/>
                  <a:ext cx="44" cy="0"/>
                </a:xfrm>
                <a:prstGeom prst="straightConnector1">
                  <a:avLst/>
                </a:prstGeom>
                <a:noFill/>
                <a:ln w="28575" cap="flat" cmpd="sng">
                  <a:solidFill>
                    <a:schemeClr val="dk1"/>
                  </a:solidFill>
                  <a:prstDash val="solid"/>
                  <a:round/>
                  <a:headEnd type="none" w="med" len="med"/>
                  <a:tailEnd type="none" w="med" len="med"/>
                </a:ln>
              </p:spPr>
            </p:cxnSp>
            <p:cxnSp>
              <p:nvCxnSpPr>
                <p:cNvPr id="3423" name="Google Shape;3423;p80"/>
                <p:cNvCxnSpPr/>
                <p:nvPr/>
              </p:nvCxnSpPr>
              <p:spPr>
                <a:xfrm>
                  <a:off x="2894" y="850"/>
                  <a:ext cx="52" cy="96"/>
                </a:xfrm>
                <a:prstGeom prst="straightConnector1">
                  <a:avLst/>
                </a:prstGeom>
                <a:noFill/>
                <a:ln w="28575" cap="flat" cmpd="sng">
                  <a:solidFill>
                    <a:schemeClr val="dk1"/>
                  </a:solidFill>
                  <a:prstDash val="solid"/>
                  <a:round/>
                  <a:headEnd type="none" w="med" len="med"/>
                  <a:tailEnd type="none" w="med" len="med"/>
                </a:ln>
              </p:spPr>
            </p:cxnSp>
          </p:grpSp>
          <p:grpSp>
            <p:nvGrpSpPr>
              <p:cNvPr id="3424" name="Google Shape;3424;p80"/>
              <p:cNvGrpSpPr/>
              <p:nvPr/>
            </p:nvGrpSpPr>
            <p:grpSpPr>
              <a:xfrm rot="10800000" flipH="1">
                <a:off x="3686" y="243"/>
                <a:ext cx="177" cy="66"/>
                <a:chOff x="2848" y="848"/>
                <a:chExt cx="140" cy="98"/>
              </a:xfrm>
            </p:grpSpPr>
            <p:cxnSp>
              <p:nvCxnSpPr>
                <p:cNvPr id="3425" name="Google Shape;3425;p80"/>
                <p:cNvCxnSpPr/>
                <p:nvPr/>
              </p:nvCxnSpPr>
              <p:spPr>
                <a:xfrm rot="10800000" flipH="1">
                  <a:off x="2848" y="848"/>
                  <a:ext cx="50" cy="2"/>
                </a:xfrm>
                <a:prstGeom prst="straightConnector1">
                  <a:avLst/>
                </a:prstGeom>
                <a:noFill/>
                <a:ln w="28575" cap="flat" cmpd="sng">
                  <a:solidFill>
                    <a:schemeClr val="dk1"/>
                  </a:solidFill>
                  <a:prstDash val="solid"/>
                  <a:round/>
                  <a:headEnd type="none" w="med" len="med"/>
                  <a:tailEnd type="none" w="med" len="med"/>
                </a:ln>
              </p:spPr>
            </p:cxnSp>
            <p:cxnSp>
              <p:nvCxnSpPr>
                <p:cNvPr id="3426" name="Google Shape;3426;p80"/>
                <p:cNvCxnSpPr/>
                <p:nvPr/>
              </p:nvCxnSpPr>
              <p:spPr>
                <a:xfrm>
                  <a:off x="2944" y="946"/>
                  <a:ext cx="44" cy="0"/>
                </a:xfrm>
                <a:prstGeom prst="straightConnector1">
                  <a:avLst/>
                </a:prstGeom>
                <a:noFill/>
                <a:ln w="28575" cap="flat" cmpd="sng">
                  <a:solidFill>
                    <a:schemeClr val="dk1"/>
                  </a:solidFill>
                  <a:prstDash val="solid"/>
                  <a:round/>
                  <a:headEnd type="none" w="med" len="med"/>
                  <a:tailEnd type="none" w="med" len="med"/>
                </a:ln>
              </p:spPr>
            </p:cxnSp>
            <p:cxnSp>
              <p:nvCxnSpPr>
                <p:cNvPr id="3427" name="Google Shape;3427;p80"/>
                <p:cNvCxnSpPr/>
                <p:nvPr/>
              </p:nvCxnSpPr>
              <p:spPr>
                <a:xfrm>
                  <a:off x="2894" y="854"/>
                  <a:ext cx="52" cy="92"/>
                </a:xfrm>
                <a:prstGeom prst="straightConnector1">
                  <a:avLst/>
                </a:prstGeom>
                <a:noFill/>
                <a:ln w="28575" cap="flat" cmpd="sng">
                  <a:solidFill>
                    <a:schemeClr val="dk1"/>
                  </a:solidFill>
                  <a:prstDash val="solid"/>
                  <a:round/>
                  <a:headEnd type="none" w="med" len="med"/>
                  <a:tailEnd type="none" w="med" len="med"/>
                </a:ln>
              </p:spPr>
            </p:cxnSp>
          </p:grpSp>
        </p:grpSp>
      </p:grpSp>
      <p:sp>
        <p:nvSpPr>
          <p:cNvPr id="3428" name="Google Shape;3428;p80"/>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Link Layer</a:t>
            </a:r>
            <a:endParaRPr/>
          </a:p>
        </p:txBody>
      </p:sp>
      <p:sp>
        <p:nvSpPr>
          <p:cNvPr id="3429" name="Google Shape;3429;p80"/>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5-</a:t>
            </a:r>
            <a:fld id="{00000000-1234-1234-1234-123412341234}" type="slidenum">
              <a:rPr lang="en-US" sz="1200" i="0">
                <a:solidFill>
                  <a:srgbClr val="000000"/>
                </a:solidFill>
                <a:latin typeface="Arial"/>
                <a:ea typeface="Arial"/>
                <a:cs typeface="Arial"/>
                <a:sym typeface="Arial"/>
              </a:rPr>
              <a:t>75</a:t>
            </a:fld>
            <a:endParaRPr sz="1200" i="0">
              <a:solidFill>
                <a:srgbClr val="000000"/>
              </a:solidFill>
              <a:latin typeface="Arial"/>
              <a:ea typeface="Arial"/>
              <a:cs typeface="Arial"/>
              <a:sym typeface="Arial"/>
            </a:endParaRPr>
          </a:p>
        </p:txBody>
      </p:sp>
      <p:sp>
        <p:nvSpPr>
          <p:cNvPr id="3430" name="Google Shape;3430;p80"/>
          <p:cNvSpPr txBox="1">
            <a:spLocks noGrp="1"/>
          </p:cNvSpPr>
          <p:nvPr>
            <p:ph type="title"/>
          </p:nvPr>
        </p:nvSpPr>
        <p:spPr>
          <a:xfrm>
            <a:off x="152400" y="0"/>
            <a:ext cx="8853488" cy="10017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0" i="0" u="none" strike="noStrike" cap="none">
                <a:solidFill>
                  <a:srgbClr val="000099"/>
                </a:solidFill>
                <a:latin typeface="Cabin"/>
                <a:ea typeface="Cabin"/>
                <a:cs typeface="Cabin"/>
                <a:sym typeface="Cabin"/>
              </a:rPr>
              <a:t>A day in the life… ARP (before DNS, before HTTP)</a:t>
            </a:r>
            <a:endParaRPr/>
          </a:p>
        </p:txBody>
      </p:sp>
      <p:sp>
        <p:nvSpPr>
          <p:cNvPr id="3431" name="Google Shape;3431;p80"/>
          <p:cNvSpPr txBox="1">
            <a:spLocks noGrp="1"/>
          </p:cNvSpPr>
          <p:nvPr>
            <p:ph type="body" idx="1"/>
          </p:nvPr>
        </p:nvSpPr>
        <p:spPr>
          <a:xfrm>
            <a:off x="4391025" y="1014413"/>
            <a:ext cx="4667250" cy="12620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1430"/>
              <a:buFont typeface="Noto Sans Symbols"/>
              <a:buChar char="❖"/>
            </a:pPr>
            <a:r>
              <a:rPr lang="en-US" sz="2200" b="0" i="0" u="none" strike="noStrike" cap="none">
                <a:solidFill>
                  <a:schemeClr val="dk1"/>
                </a:solidFill>
                <a:latin typeface="Cabin"/>
                <a:ea typeface="Cabin"/>
                <a:cs typeface="Cabin"/>
                <a:sym typeface="Cabin"/>
              </a:rPr>
              <a:t>before sending </a:t>
            </a:r>
            <a:r>
              <a:rPr lang="en-US" sz="2200" b="0" i="1" u="none" strike="noStrike" cap="none">
                <a:solidFill>
                  <a:srgbClr val="C00000"/>
                </a:solidFill>
                <a:latin typeface="Cabin"/>
                <a:ea typeface="Cabin"/>
                <a:cs typeface="Cabin"/>
                <a:sym typeface="Cabin"/>
              </a:rPr>
              <a:t>HTTP</a:t>
            </a:r>
            <a:r>
              <a:rPr lang="en-US" sz="2200" b="1" i="1" u="none" strike="noStrike" cap="none">
                <a:solidFill>
                  <a:srgbClr val="C00000"/>
                </a:solidFill>
                <a:latin typeface="Cabin"/>
                <a:ea typeface="Cabin"/>
                <a:cs typeface="Cabin"/>
                <a:sym typeface="Cabin"/>
              </a:rPr>
              <a:t> </a:t>
            </a:r>
            <a:r>
              <a:rPr lang="en-US" sz="2200" b="0" i="0" u="none" strike="noStrike" cap="none">
                <a:solidFill>
                  <a:schemeClr val="dk1"/>
                </a:solidFill>
                <a:latin typeface="Cabin"/>
                <a:ea typeface="Cabin"/>
                <a:cs typeface="Cabin"/>
                <a:sym typeface="Cabin"/>
              </a:rPr>
              <a:t>request, need IP address of www.google.com:  </a:t>
            </a:r>
            <a:r>
              <a:rPr lang="en-US" sz="2200" b="0" i="1" u="none" strike="noStrike" cap="none">
                <a:solidFill>
                  <a:srgbClr val="C00000"/>
                </a:solidFill>
                <a:latin typeface="Cabin"/>
                <a:ea typeface="Cabin"/>
                <a:cs typeface="Cabin"/>
                <a:sym typeface="Cabin"/>
              </a:rPr>
              <a:t>DNS</a:t>
            </a:r>
            <a:endParaRPr/>
          </a:p>
        </p:txBody>
      </p:sp>
      <p:cxnSp>
        <p:nvCxnSpPr>
          <p:cNvPr id="3432" name="Google Shape;3432;p80"/>
          <p:cNvCxnSpPr/>
          <p:nvPr/>
        </p:nvCxnSpPr>
        <p:spPr>
          <a:xfrm>
            <a:off x="2665413" y="2517775"/>
            <a:ext cx="695325" cy="0"/>
          </a:xfrm>
          <a:prstGeom prst="straightConnector1">
            <a:avLst/>
          </a:prstGeom>
          <a:noFill/>
          <a:ln w="9525" cap="flat" cmpd="sng">
            <a:solidFill>
              <a:srgbClr val="000000"/>
            </a:solidFill>
            <a:prstDash val="solid"/>
            <a:round/>
            <a:headEnd type="none" w="med" len="med"/>
            <a:tailEnd type="none" w="med" len="med"/>
          </a:ln>
        </p:spPr>
      </p:cxnSp>
      <p:grpSp>
        <p:nvGrpSpPr>
          <p:cNvPr id="3433" name="Google Shape;3433;p80"/>
          <p:cNvGrpSpPr/>
          <p:nvPr/>
        </p:nvGrpSpPr>
        <p:grpSpPr>
          <a:xfrm>
            <a:off x="1195388" y="1081088"/>
            <a:ext cx="976312" cy="1460500"/>
            <a:chOff x="651" y="681"/>
            <a:chExt cx="615" cy="920"/>
          </a:xfrm>
        </p:grpSpPr>
        <p:sp>
          <p:nvSpPr>
            <p:cNvPr id="3434" name="Google Shape;3434;p80"/>
            <p:cNvSpPr/>
            <p:nvPr/>
          </p:nvSpPr>
          <p:spPr>
            <a:xfrm>
              <a:off x="662" y="698"/>
              <a:ext cx="604" cy="903"/>
            </a:xfrm>
            <a:custGeom>
              <a:avLst/>
              <a:gdLst/>
              <a:ahLst/>
              <a:cxnLst/>
              <a:rect l="l" t="t" r="r" b="b"/>
              <a:pathLst>
                <a:path w="604" h="903" extrusionOk="0">
                  <a:moveTo>
                    <a:pt x="496" y="0"/>
                  </a:moveTo>
                  <a:lnTo>
                    <a:pt x="604" y="903"/>
                  </a:lnTo>
                  <a:lnTo>
                    <a:pt x="0" y="788"/>
                  </a:lnTo>
                  <a:lnTo>
                    <a:pt x="456" y="750"/>
                  </a:lnTo>
                  <a:lnTo>
                    <a:pt x="496" y="0"/>
                  </a:lnTo>
                  <a:close/>
                </a:path>
              </a:pathLst>
            </a:custGeom>
            <a:gradFill>
              <a:gsLst>
                <a:gs pos="0">
                  <a:schemeClr val="lt1"/>
                </a:gs>
                <a:gs pos="100000">
                  <a:srgbClr val="FF0000"/>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3435" name="Google Shape;3435;p80"/>
            <p:cNvGrpSpPr/>
            <p:nvPr/>
          </p:nvGrpSpPr>
          <p:grpSpPr>
            <a:xfrm>
              <a:off x="651" y="681"/>
              <a:ext cx="500" cy="828"/>
              <a:chOff x="569" y="2954"/>
              <a:chExt cx="500" cy="828"/>
            </a:xfrm>
          </p:grpSpPr>
          <p:sp>
            <p:nvSpPr>
              <p:cNvPr id="3436" name="Google Shape;3436;p80"/>
              <p:cNvSpPr/>
              <p:nvPr/>
            </p:nvSpPr>
            <p:spPr>
              <a:xfrm>
                <a:off x="576" y="2973"/>
                <a:ext cx="493" cy="79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437" name="Google Shape;3437;p80"/>
              <p:cNvSpPr txBox="1"/>
              <p:nvPr/>
            </p:nvSpPr>
            <p:spPr>
              <a:xfrm>
                <a:off x="639" y="2954"/>
                <a:ext cx="385" cy="82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i="0">
                    <a:solidFill>
                      <a:srgbClr val="000000"/>
                    </a:solidFill>
                    <a:latin typeface="Arial"/>
                    <a:ea typeface="Arial"/>
                    <a:cs typeface="Arial"/>
                    <a:sym typeface="Arial"/>
                  </a:rPr>
                  <a:t>DNS</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UDP</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IP</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Eth</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Phy</a:t>
                </a:r>
                <a:endParaRPr/>
              </a:p>
            </p:txBody>
          </p:sp>
          <p:cxnSp>
            <p:nvCxnSpPr>
              <p:cNvPr id="3438" name="Google Shape;3438;p80"/>
              <p:cNvCxnSpPr/>
              <p:nvPr/>
            </p:nvCxnSpPr>
            <p:spPr>
              <a:xfrm>
                <a:off x="578" y="3130"/>
                <a:ext cx="489" cy="0"/>
              </a:xfrm>
              <a:prstGeom prst="straightConnector1">
                <a:avLst/>
              </a:prstGeom>
              <a:noFill/>
              <a:ln w="9525" cap="flat" cmpd="sng">
                <a:solidFill>
                  <a:schemeClr val="dk1"/>
                </a:solidFill>
                <a:prstDash val="solid"/>
                <a:round/>
                <a:headEnd type="none" w="med" len="med"/>
                <a:tailEnd type="none" w="med" len="med"/>
              </a:ln>
            </p:spPr>
          </p:cxnSp>
          <p:cxnSp>
            <p:nvCxnSpPr>
              <p:cNvPr id="3439" name="Google Shape;3439;p80"/>
              <p:cNvCxnSpPr/>
              <p:nvPr/>
            </p:nvCxnSpPr>
            <p:spPr>
              <a:xfrm>
                <a:off x="575" y="3289"/>
                <a:ext cx="489" cy="0"/>
              </a:xfrm>
              <a:prstGeom prst="straightConnector1">
                <a:avLst/>
              </a:prstGeom>
              <a:noFill/>
              <a:ln w="9525" cap="flat" cmpd="sng">
                <a:solidFill>
                  <a:schemeClr val="dk1"/>
                </a:solidFill>
                <a:prstDash val="solid"/>
                <a:round/>
                <a:headEnd type="none" w="med" len="med"/>
                <a:tailEnd type="none" w="med" len="med"/>
              </a:ln>
            </p:spPr>
          </p:cxnSp>
          <p:cxnSp>
            <p:nvCxnSpPr>
              <p:cNvPr id="3440" name="Google Shape;3440;p80"/>
              <p:cNvCxnSpPr/>
              <p:nvPr/>
            </p:nvCxnSpPr>
            <p:spPr>
              <a:xfrm>
                <a:off x="572" y="3448"/>
                <a:ext cx="489" cy="0"/>
              </a:xfrm>
              <a:prstGeom prst="straightConnector1">
                <a:avLst/>
              </a:prstGeom>
              <a:noFill/>
              <a:ln w="9525" cap="flat" cmpd="sng">
                <a:solidFill>
                  <a:schemeClr val="dk1"/>
                </a:solidFill>
                <a:prstDash val="solid"/>
                <a:round/>
                <a:headEnd type="none" w="med" len="med"/>
                <a:tailEnd type="none" w="med" len="med"/>
              </a:ln>
            </p:spPr>
          </p:cxnSp>
          <p:cxnSp>
            <p:nvCxnSpPr>
              <p:cNvPr id="3441" name="Google Shape;3441;p80"/>
              <p:cNvCxnSpPr/>
              <p:nvPr/>
            </p:nvCxnSpPr>
            <p:spPr>
              <a:xfrm>
                <a:off x="569" y="3607"/>
                <a:ext cx="489" cy="0"/>
              </a:xfrm>
              <a:prstGeom prst="straightConnector1">
                <a:avLst/>
              </a:prstGeom>
              <a:noFill/>
              <a:ln w="9525" cap="flat" cmpd="sng">
                <a:solidFill>
                  <a:schemeClr val="dk1"/>
                </a:solidFill>
                <a:prstDash val="solid"/>
                <a:round/>
                <a:headEnd type="none" w="med" len="med"/>
                <a:tailEnd type="none" w="med" len="med"/>
              </a:ln>
            </p:spPr>
          </p:cxnSp>
        </p:grpSp>
      </p:grpSp>
      <p:grpSp>
        <p:nvGrpSpPr>
          <p:cNvPr id="3442" name="Google Shape;3442;p80"/>
          <p:cNvGrpSpPr/>
          <p:nvPr/>
        </p:nvGrpSpPr>
        <p:grpSpPr>
          <a:xfrm>
            <a:off x="280988" y="1157288"/>
            <a:ext cx="762000" cy="876300"/>
            <a:chOff x="177" y="729"/>
            <a:chExt cx="480" cy="552"/>
          </a:xfrm>
        </p:grpSpPr>
        <p:grpSp>
          <p:nvGrpSpPr>
            <p:cNvPr id="3443" name="Google Shape;3443;p80"/>
            <p:cNvGrpSpPr/>
            <p:nvPr/>
          </p:nvGrpSpPr>
          <p:grpSpPr>
            <a:xfrm>
              <a:off x="343" y="732"/>
              <a:ext cx="290" cy="154"/>
              <a:chOff x="844" y="3337"/>
              <a:chExt cx="290" cy="154"/>
            </a:xfrm>
          </p:grpSpPr>
          <p:sp>
            <p:nvSpPr>
              <p:cNvPr id="3444" name="Google Shape;3444;p80"/>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445" name="Google Shape;3445;p80"/>
              <p:cNvSpPr txBox="1"/>
              <p:nvPr/>
            </p:nvSpPr>
            <p:spPr>
              <a:xfrm>
                <a:off x="844" y="3337"/>
                <a:ext cx="285"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DNS</a:t>
                </a:r>
                <a:endParaRPr/>
              </a:p>
            </p:txBody>
          </p:sp>
        </p:grpSp>
        <p:grpSp>
          <p:nvGrpSpPr>
            <p:cNvPr id="3446" name="Google Shape;3446;p80"/>
            <p:cNvGrpSpPr/>
            <p:nvPr/>
          </p:nvGrpSpPr>
          <p:grpSpPr>
            <a:xfrm>
              <a:off x="290" y="874"/>
              <a:ext cx="354" cy="154"/>
              <a:chOff x="740" y="3209"/>
              <a:chExt cx="354" cy="154"/>
            </a:xfrm>
          </p:grpSpPr>
          <p:grpSp>
            <p:nvGrpSpPr>
              <p:cNvPr id="3447" name="Google Shape;3447;p80"/>
              <p:cNvGrpSpPr/>
              <p:nvPr/>
            </p:nvGrpSpPr>
            <p:grpSpPr>
              <a:xfrm>
                <a:off x="794" y="3209"/>
                <a:ext cx="290" cy="154"/>
                <a:chOff x="844" y="3337"/>
                <a:chExt cx="290" cy="154"/>
              </a:xfrm>
            </p:grpSpPr>
            <p:sp>
              <p:nvSpPr>
                <p:cNvPr id="3448" name="Google Shape;3448;p80"/>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449" name="Google Shape;3449;p80"/>
                <p:cNvSpPr txBox="1"/>
                <p:nvPr/>
              </p:nvSpPr>
              <p:spPr>
                <a:xfrm>
                  <a:off x="844" y="3337"/>
                  <a:ext cx="285"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DNS</a:t>
                  </a:r>
                  <a:endParaRPr/>
                </a:p>
              </p:txBody>
            </p:sp>
          </p:grpSp>
          <p:sp>
            <p:nvSpPr>
              <p:cNvPr id="3450" name="Google Shape;3450;p80"/>
              <p:cNvSpPr/>
              <p:nvPr/>
            </p:nvSpPr>
            <p:spPr>
              <a:xfrm>
                <a:off x="750" y="3244"/>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451" name="Google Shape;3451;p80"/>
              <p:cNvSpPr/>
              <p:nvPr/>
            </p:nvSpPr>
            <p:spPr>
              <a:xfrm>
                <a:off x="740" y="3238"/>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3452" name="Google Shape;3452;p80"/>
            <p:cNvGrpSpPr/>
            <p:nvPr/>
          </p:nvGrpSpPr>
          <p:grpSpPr>
            <a:xfrm>
              <a:off x="290" y="1022"/>
              <a:ext cx="354" cy="154"/>
              <a:chOff x="836" y="3305"/>
              <a:chExt cx="354" cy="154"/>
            </a:xfrm>
          </p:grpSpPr>
          <p:grpSp>
            <p:nvGrpSpPr>
              <p:cNvPr id="3453" name="Google Shape;3453;p80"/>
              <p:cNvGrpSpPr/>
              <p:nvPr/>
            </p:nvGrpSpPr>
            <p:grpSpPr>
              <a:xfrm>
                <a:off x="890" y="3305"/>
                <a:ext cx="290" cy="154"/>
                <a:chOff x="844" y="3337"/>
                <a:chExt cx="290" cy="154"/>
              </a:xfrm>
            </p:grpSpPr>
            <p:sp>
              <p:nvSpPr>
                <p:cNvPr id="3454" name="Google Shape;3454;p80"/>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455" name="Google Shape;3455;p80"/>
                <p:cNvSpPr txBox="1"/>
                <p:nvPr/>
              </p:nvSpPr>
              <p:spPr>
                <a:xfrm>
                  <a:off x="844" y="3337"/>
                  <a:ext cx="285"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DNS</a:t>
                  </a:r>
                  <a:endParaRPr/>
                </a:p>
              </p:txBody>
            </p:sp>
          </p:grpSp>
          <p:grpSp>
            <p:nvGrpSpPr>
              <p:cNvPr id="3456" name="Google Shape;3456;p80"/>
              <p:cNvGrpSpPr/>
              <p:nvPr/>
            </p:nvGrpSpPr>
            <p:grpSpPr>
              <a:xfrm>
                <a:off x="836" y="3334"/>
                <a:ext cx="354" cy="94"/>
                <a:chOff x="836" y="3334"/>
                <a:chExt cx="354" cy="94"/>
              </a:xfrm>
            </p:grpSpPr>
            <p:sp>
              <p:nvSpPr>
                <p:cNvPr id="3457" name="Google Shape;3457;p80"/>
                <p:cNvSpPr/>
                <p:nvPr/>
              </p:nvSpPr>
              <p:spPr>
                <a:xfrm>
                  <a:off x="846" y="3340"/>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458" name="Google Shape;3458;p80"/>
                <p:cNvSpPr/>
                <p:nvPr/>
              </p:nvSpPr>
              <p:spPr>
                <a:xfrm>
                  <a:off x="836" y="3334"/>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grpSp>
          <p:nvGrpSpPr>
            <p:cNvPr id="3459" name="Google Shape;3459;p80"/>
            <p:cNvGrpSpPr/>
            <p:nvPr/>
          </p:nvGrpSpPr>
          <p:grpSpPr>
            <a:xfrm>
              <a:off x="177" y="1042"/>
              <a:ext cx="480" cy="112"/>
              <a:chOff x="627" y="3377"/>
              <a:chExt cx="480" cy="112"/>
            </a:xfrm>
          </p:grpSpPr>
          <p:sp>
            <p:nvSpPr>
              <p:cNvPr id="3460" name="Google Shape;3460;p80"/>
              <p:cNvSpPr/>
              <p:nvPr/>
            </p:nvSpPr>
            <p:spPr>
              <a:xfrm>
                <a:off x="636" y="3388"/>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461" name="Google Shape;3461;p80"/>
              <p:cNvSpPr/>
              <p:nvPr/>
            </p:nvSpPr>
            <p:spPr>
              <a:xfrm>
                <a:off x="627" y="3377"/>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3462" name="Google Shape;3462;p80"/>
            <p:cNvSpPr/>
            <p:nvPr/>
          </p:nvSpPr>
          <p:spPr>
            <a:xfrm>
              <a:off x="393" y="729"/>
              <a:ext cx="240" cy="552"/>
            </a:xfrm>
            <a:prstGeom prst="downArrow">
              <a:avLst>
                <a:gd name="adj1" fmla="val 54167"/>
                <a:gd name="adj2" fmla="val 36928"/>
              </a:avLst>
            </a:prstGeom>
            <a:gradFill>
              <a:gsLst>
                <a:gs pos="0">
                  <a:srgbClr val="FF0000">
                    <a:alpha val="24705"/>
                  </a:srgbClr>
                </a:gs>
                <a:gs pos="100000">
                  <a:srgbClr val="FF0000">
                    <a:alpha val="24705"/>
                  </a:srgbClr>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3463" name="Google Shape;3463;p80"/>
          <p:cNvSpPr/>
          <p:nvPr/>
        </p:nvSpPr>
        <p:spPr>
          <a:xfrm>
            <a:off x="4387850" y="2051050"/>
            <a:ext cx="4586288" cy="1306513"/>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99"/>
              </a:buClr>
              <a:buSzPts val="1430"/>
              <a:buFont typeface="Noto Sans Symbols"/>
              <a:buChar char="❖"/>
            </a:pPr>
            <a:r>
              <a:rPr lang="en-US" sz="2200" i="0">
                <a:solidFill>
                  <a:srgbClr val="000000"/>
                </a:solidFill>
                <a:latin typeface="Cabin"/>
                <a:ea typeface="Cabin"/>
                <a:cs typeface="Cabin"/>
                <a:sym typeface="Cabin"/>
              </a:rPr>
              <a:t>DNS query created, encapsulated in UDP, encapsulated in IP, encapsulated in Eth.  To send frame to router, need MAC address of router interface: </a:t>
            </a:r>
            <a:r>
              <a:rPr lang="en-US" sz="2200" i="1">
                <a:solidFill>
                  <a:srgbClr val="C00000"/>
                </a:solidFill>
                <a:latin typeface="Cabin"/>
                <a:ea typeface="Cabin"/>
                <a:cs typeface="Cabin"/>
                <a:sym typeface="Cabin"/>
              </a:rPr>
              <a:t>ARP</a:t>
            </a:r>
            <a:endParaRPr/>
          </a:p>
          <a:p>
            <a:pPr marL="342900" marR="0" lvl="0" indent="-342900" algn="l" rtl="0">
              <a:lnSpc>
                <a:spcPct val="90000"/>
              </a:lnSpc>
              <a:spcBef>
                <a:spcPts val="440"/>
              </a:spcBef>
              <a:spcAft>
                <a:spcPts val="0"/>
              </a:spcAft>
              <a:buClr>
                <a:srgbClr val="000099"/>
              </a:buClr>
              <a:buSzPts val="1430"/>
              <a:buFont typeface="Noto Sans Symbols"/>
              <a:buNone/>
            </a:pPr>
            <a:endParaRPr sz="2200" b="1" i="1">
              <a:solidFill>
                <a:srgbClr val="000000"/>
              </a:solidFill>
              <a:latin typeface="Cabin"/>
              <a:ea typeface="Cabin"/>
              <a:cs typeface="Cabin"/>
              <a:sym typeface="Cabin"/>
            </a:endParaRPr>
          </a:p>
        </p:txBody>
      </p:sp>
      <p:sp>
        <p:nvSpPr>
          <p:cNvPr id="3464" name="Google Shape;3464;p80"/>
          <p:cNvSpPr/>
          <p:nvPr/>
        </p:nvSpPr>
        <p:spPr>
          <a:xfrm>
            <a:off x="4470400" y="3684588"/>
            <a:ext cx="4386263" cy="15636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99"/>
              </a:buClr>
              <a:buSzPts val="1430"/>
              <a:buFont typeface="Noto Sans Symbols"/>
              <a:buChar char="❖"/>
            </a:pPr>
            <a:r>
              <a:rPr lang="en-US" sz="2200" i="1">
                <a:solidFill>
                  <a:srgbClr val="C00000"/>
                </a:solidFill>
                <a:latin typeface="Cabin"/>
                <a:ea typeface="Cabin"/>
                <a:cs typeface="Cabin"/>
                <a:sym typeface="Cabin"/>
              </a:rPr>
              <a:t>ARP query</a:t>
            </a:r>
            <a:r>
              <a:rPr lang="en-US" sz="2200" i="0">
                <a:solidFill>
                  <a:srgbClr val="C00000"/>
                </a:solidFill>
                <a:latin typeface="Cabin"/>
                <a:ea typeface="Cabin"/>
                <a:cs typeface="Cabin"/>
                <a:sym typeface="Cabin"/>
              </a:rPr>
              <a:t> </a:t>
            </a:r>
            <a:r>
              <a:rPr lang="en-US" sz="2200" i="0">
                <a:solidFill>
                  <a:srgbClr val="000000"/>
                </a:solidFill>
                <a:latin typeface="Cabin"/>
                <a:ea typeface="Cabin"/>
                <a:cs typeface="Cabin"/>
                <a:sym typeface="Cabin"/>
              </a:rPr>
              <a:t>broadcast, received by router, which replies with </a:t>
            </a:r>
            <a:r>
              <a:rPr lang="en-US" sz="2200" i="1">
                <a:solidFill>
                  <a:srgbClr val="C00000"/>
                </a:solidFill>
                <a:latin typeface="Cabin"/>
                <a:ea typeface="Cabin"/>
                <a:cs typeface="Cabin"/>
                <a:sym typeface="Cabin"/>
              </a:rPr>
              <a:t>ARP reply</a:t>
            </a:r>
            <a:r>
              <a:rPr lang="en-US" sz="2200" i="0">
                <a:solidFill>
                  <a:srgbClr val="C00000"/>
                </a:solidFill>
                <a:latin typeface="Cabin"/>
                <a:ea typeface="Cabin"/>
                <a:cs typeface="Cabin"/>
                <a:sym typeface="Cabin"/>
              </a:rPr>
              <a:t> </a:t>
            </a:r>
            <a:r>
              <a:rPr lang="en-US" sz="2200" i="0">
                <a:solidFill>
                  <a:srgbClr val="000000"/>
                </a:solidFill>
                <a:latin typeface="Cabin"/>
                <a:ea typeface="Cabin"/>
                <a:cs typeface="Cabin"/>
                <a:sym typeface="Cabin"/>
              </a:rPr>
              <a:t>giving MAC address of router interface</a:t>
            </a:r>
            <a:endParaRPr/>
          </a:p>
        </p:txBody>
      </p:sp>
      <p:sp>
        <p:nvSpPr>
          <p:cNvPr id="3465" name="Google Shape;3465;p80"/>
          <p:cNvSpPr/>
          <p:nvPr/>
        </p:nvSpPr>
        <p:spPr>
          <a:xfrm>
            <a:off x="4471988" y="5000625"/>
            <a:ext cx="4286250" cy="12922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99"/>
              </a:buClr>
              <a:buSzPts val="1430"/>
              <a:buFont typeface="Noto Sans Symbols"/>
              <a:buChar char="❖"/>
            </a:pPr>
            <a:r>
              <a:rPr lang="en-US" sz="2200" i="0">
                <a:solidFill>
                  <a:srgbClr val="000000"/>
                </a:solidFill>
                <a:latin typeface="Cabin"/>
                <a:ea typeface="Cabin"/>
                <a:cs typeface="Cabin"/>
                <a:sym typeface="Cabin"/>
              </a:rPr>
              <a:t>client now knows MAC address of first hop router, so can now send frame containing DNS query </a:t>
            </a:r>
            <a:endParaRPr/>
          </a:p>
        </p:txBody>
      </p:sp>
      <p:grpSp>
        <p:nvGrpSpPr>
          <p:cNvPr id="3466" name="Google Shape;3466;p80"/>
          <p:cNvGrpSpPr/>
          <p:nvPr/>
        </p:nvGrpSpPr>
        <p:grpSpPr>
          <a:xfrm>
            <a:off x="92075" y="1868488"/>
            <a:ext cx="1081088" cy="244475"/>
            <a:chOff x="76" y="2296"/>
            <a:chExt cx="681" cy="154"/>
          </a:xfrm>
        </p:grpSpPr>
        <p:sp>
          <p:nvSpPr>
            <p:cNvPr id="3467" name="Google Shape;3467;p80"/>
            <p:cNvSpPr/>
            <p:nvPr/>
          </p:nvSpPr>
          <p:spPr>
            <a:xfrm>
              <a:off x="76" y="2305"/>
              <a:ext cx="681" cy="13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468" name="Google Shape;3468;p80"/>
            <p:cNvSpPr/>
            <p:nvPr/>
          </p:nvSpPr>
          <p:spPr>
            <a:xfrm>
              <a:off x="89" y="2321"/>
              <a:ext cx="94"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469" name="Google Shape;3469;p80"/>
            <p:cNvSpPr/>
            <p:nvPr/>
          </p:nvSpPr>
          <p:spPr>
            <a:xfrm>
              <a:off x="687" y="2320"/>
              <a:ext cx="60"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470" name="Google Shape;3470;p80"/>
            <p:cNvSpPr/>
            <p:nvPr/>
          </p:nvSpPr>
          <p:spPr>
            <a:xfrm>
              <a:off x="195" y="2319"/>
              <a:ext cx="480" cy="112"/>
            </a:xfrm>
            <a:prstGeom prst="rect">
              <a:avLst/>
            </a:prstGeom>
            <a:solidFill>
              <a:srgbClr val="FFFF00"/>
            </a:solidFill>
            <a:ln w="9525" cap="flat" cmpd="sng">
              <a:solidFill>
                <a:srgbClr val="FFFF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471" name="Google Shape;3471;p80"/>
            <p:cNvSpPr txBox="1"/>
            <p:nvPr/>
          </p:nvSpPr>
          <p:spPr>
            <a:xfrm>
              <a:off x="182" y="2296"/>
              <a:ext cx="501"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000000"/>
                  </a:solidFill>
                  <a:latin typeface="Arial"/>
                  <a:ea typeface="Arial"/>
                  <a:cs typeface="Arial"/>
                  <a:sym typeface="Arial"/>
                </a:rPr>
                <a:t>ARP query</a:t>
              </a:r>
              <a:endParaRPr/>
            </a:p>
          </p:txBody>
        </p:sp>
      </p:grpSp>
      <p:grpSp>
        <p:nvGrpSpPr>
          <p:cNvPr id="3472" name="Google Shape;3472;p80"/>
          <p:cNvGrpSpPr/>
          <p:nvPr/>
        </p:nvGrpSpPr>
        <p:grpSpPr>
          <a:xfrm>
            <a:off x="2241550" y="2982913"/>
            <a:ext cx="1016000" cy="877887"/>
            <a:chOff x="719" y="2137"/>
            <a:chExt cx="640" cy="553"/>
          </a:xfrm>
        </p:grpSpPr>
        <p:sp>
          <p:nvSpPr>
            <p:cNvPr id="3473" name="Google Shape;3473;p80"/>
            <p:cNvSpPr/>
            <p:nvPr/>
          </p:nvSpPr>
          <p:spPr>
            <a:xfrm>
              <a:off x="755" y="2268"/>
              <a:ext cx="604" cy="422"/>
            </a:xfrm>
            <a:custGeom>
              <a:avLst/>
              <a:gdLst/>
              <a:ahLst/>
              <a:cxnLst/>
              <a:rect l="l" t="t" r="r" b="b"/>
              <a:pathLst>
                <a:path w="604" h="422" extrusionOk="0">
                  <a:moveTo>
                    <a:pt x="493" y="0"/>
                  </a:moveTo>
                  <a:lnTo>
                    <a:pt x="604" y="422"/>
                  </a:lnTo>
                  <a:lnTo>
                    <a:pt x="0" y="307"/>
                  </a:lnTo>
                  <a:lnTo>
                    <a:pt x="220" y="3"/>
                  </a:lnTo>
                  <a:lnTo>
                    <a:pt x="493" y="0"/>
                  </a:lnTo>
                  <a:close/>
                </a:path>
              </a:pathLst>
            </a:custGeom>
            <a:gradFill>
              <a:gsLst>
                <a:gs pos="0">
                  <a:schemeClr val="lt1"/>
                </a:gs>
                <a:gs pos="100000">
                  <a:srgbClr val="FF0000"/>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474" name="Google Shape;3474;p80"/>
            <p:cNvSpPr/>
            <p:nvPr/>
          </p:nvSpPr>
          <p:spPr>
            <a:xfrm>
              <a:off x="751" y="2266"/>
              <a:ext cx="493" cy="313"/>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475" name="Google Shape;3475;p80"/>
            <p:cNvSpPr txBox="1"/>
            <p:nvPr/>
          </p:nvSpPr>
          <p:spPr>
            <a:xfrm>
              <a:off x="835" y="2235"/>
              <a:ext cx="336" cy="36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i="0">
                  <a:solidFill>
                    <a:srgbClr val="000000"/>
                  </a:solidFill>
                  <a:latin typeface="Arial"/>
                  <a:ea typeface="Arial"/>
                  <a:cs typeface="Arial"/>
                  <a:sym typeface="Arial"/>
                </a:rPr>
                <a:t>Eth</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Phy</a:t>
              </a:r>
              <a:endParaRPr/>
            </a:p>
          </p:txBody>
        </p:sp>
        <p:cxnSp>
          <p:nvCxnSpPr>
            <p:cNvPr id="3476" name="Google Shape;3476;p80"/>
            <p:cNvCxnSpPr/>
            <p:nvPr/>
          </p:nvCxnSpPr>
          <p:spPr>
            <a:xfrm>
              <a:off x="747" y="2264"/>
              <a:ext cx="489" cy="0"/>
            </a:xfrm>
            <a:prstGeom prst="straightConnector1">
              <a:avLst/>
            </a:prstGeom>
            <a:noFill/>
            <a:ln w="9525" cap="flat" cmpd="sng">
              <a:solidFill>
                <a:schemeClr val="dk1"/>
              </a:solidFill>
              <a:prstDash val="solid"/>
              <a:round/>
              <a:headEnd type="none" w="med" len="med"/>
              <a:tailEnd type="none" w="med" len="med"/>
            </a:ln>
          </p:spPr>
        </p:cxnSp>
        <p:cxnSp>
          <p:nvCxnSpPr>
            <p:cNvPr id="3477" name="Google Shape;3477;p80"/>
            <p:cNvCxnSpPr/>
            <p:nvPr/>
          </p:nvCxnSpPr>
          <p:spPr>
            <a:xfrm>
              <a:off x="744" y="2423"/>
              <a:ext cx="489" cy="0"/>
            </a:xfrm>
            <a:prstGeom prst="straightConnector1">
              <a:avLst/>
            </a:prstGeom>
            <a:noFill/>
            <a:ln w="9525" cap="flat" cmpd="sng">
              <a:solidFill>
                <a:schemeClr val="dk1"/>
              </a:solidFill>
              <a:prstDash val="solid"/>
              <a:round/>
              <a:headEnd type="none" w="med" len="med"/>
              <a:tailEnd type="none" w="med" len="med"/>
            </a:ln>
          </p:spPr>
        </p:cxnSp>
        <p:grpSp>
          <p:nvGrpSpPr>
            <p:cNvPr id="3478" name="Google Shape;3478;p80"/>
            <p:cNvGrpSpPr/>
            <p:nvPr/>
          </p:nvGrpSpPr>
          <p:grpSpPr>
            <a:xfrm>
              <a:off x="719" y="2137"/>
              <a:ext cx="280" cy="154"/>
              <a:chOff x="161" y="1354"/>
              <a:chExt cx="280" cy="154"/>
            </a:xfrm>
          </p:grpSpPr>
          <p:sp>
            <p:nvSpPr>
              <p:cNvPr id="3479" name="Google Shape;3479;p80"/>
              <p:cNvSpPr/>
              <p:nvPr/>
            </p:nvSpPr>
            <p:spPr>
              <a:xfrm>
                <a:off x="192" y="1365"/>
                <a:ext cx="228" cy="141"/>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480" name="Google Shape;3480;p80"/>
              <p:cNvSpPr txBox="1"/>
              <p:nvPr/>
            </p:nvSpPr>
            <p:spPr>
              <a:xfrm>
                <a:off x="161" y="1354"/>
                <a:ext cx="280"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000000"/>
                    </a:solidFill>
                    <a:latin typeface="Arial"/>
                    <a:ea typeface="Arial"/>
                    <a:cs typeface="Arial"/>
                    <a:sym typeface="Arial"/>
                  </a:rPr>
                  <a:t>ARP</a:t>
                </a:r>
                <a:endParaRPr/>
              </a:p>
            </p:txBody>
          </p:sp>
        </p:grpSp>
      </p:grpSp>
      <p:grpSp>
        <p:nvGrpSpPr>
          <p:cNvPr id="3481" name="Google Shape;3481;p80"/>
          <p:cNvGrpSpPr/>
          <p:nvPr/>
        </p:nvGrpSpPr>
        <p:grpSpPr>
          <a:xfrm>
            <a:off x="1150938" y="1720850"/>
            <a:ext cx="444500" cy="244475"/>
            <a:chOff x="161" y="1354"/>
            <a:chExt cx="280" cy="154"/>
          </a:xfrm>
        </p:grpSpPr>
        <p:sp>
          <p:nvSpPr>
            <p:cNvPr id="3482" name="Google Shape;3482;p80"/>
            <p:cNvSpPr/>
            <p:nvPr/>
          </p:nvSpPr>
          <p:spPr>
            <a:xfrm>
              <a:off x="192" y="1365"/>
              <a:ext cx="228" cy="141"/>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483" name="Google Shape;3483;p80"/>
            <p:cNvSpPr txBox="1"/>
            <p:nvPr/>
          </p:nvSpPr>
          <p:spPr>
            <a:xfrm>
              <a:off x="161" y="1354"/>
              <a:ext cx="280"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000000"/>
                  </a:solidFill>
                  <a:latin typeface="Arial"/>
                  <a:ea typeface="Arial"/>
                  <a:cs typeface="Arial"/>
                  <a:sym typeface="Arial"/>
                </a:rPr>
                <a:t>ARP</a:t>
              </a:r>
              <a:endParaRPr/>
            </a:p>
          </p:txBody>
        </p:sp>
      </p:grpSp>
      <p:grpSp>
        <p:nvGrpSpPr>
          <p:cNvPr id="3484" name="Google Shape;3484;p80"/>
          <p:cNvGrpSpPr/>
          <p:nvPr/>
        </p:nvGrpSpPr>
        <p:grpSpPr>
          <a:xfrm>
            <a:off x="1177925" y="3187700"/>
            <a:ext cx="1081088" cy="244475"/>
            <a:chOff x="76" y="2296"/>
            <a:chExt cx="681" cy="154"/>
          </a:xfrm>
        </p:grpSpPr>
        <p:sp>
          <p:nvSpPr>
            <p:cNvPr id="3485" name="Google Shape;3485;p80"/>
            <p:cNvSpPr/>
            <p:nvPr/>
          </p:nvSpPr>
          <p:spPr>
            <a:xfrm>
              <a:off x="76" y="2305"/>
              <a:ext cx="681" cy="13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486" name="Google Shape;3486;p80"/>
            <p:cNvSpPr/>
            <p:nvPr/>
          </p:nvSpPr>
          <p:spPr>
            <a:xfrm>
              <a:off x="89" y="2321"/>
              <a:ext cx="94"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487" name="Google Shape;3487;p80"/>
            <p:cNvSpPr/>
            <p:nvPr/>
          </p:nvSpPr>
          <p:spPr>
            <a:xfrm>
              <a:off x="687" y="2320"/>
              <a:ext cx="60"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488" name="Google Shape;3488;p80"/>
            <p:cNvSpPr/>
            <p:nvPr/>
          </p:nvSpPr>
          <p:spPr>
            <a:xfrm>
              <a:off x="195" y="2319"/>
              <a:ext cx="480" cy="112"/>
            </a:xfrm>
            <a:prstGeom prst="rect">
              <a:avLst/>
            </a:prstGeom>
            <a:solidFill>
              <a:srgbClr val="FFFF00"/>
            </a:solidFill>
            <a:ln w="9525" cap="flat" cmpd="sng">
              <a:solidFill>
                <a:srgbClr val="FFFF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489" name="Google Shape;3489;p80"/>
            <p:cNvSpPr txBox="1"/>
            <p:nvPr/>
          </p:nvSpPr>
          <p:spPr>
            <a:xfrm>
              <a:off x="182" y="2296"/>
              <a:ext cx="475"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000000"/>
                  </a:solidFill>
                  <a:latin typeface="Arial"/>
                  <a:ea typeface="Arial"/>
                  <a:cs typeface="Arial"/>
                  <a:sym typeface="Arial"/>
                </a:rPr>
                <a:t>ARP reply</a:t>
              </a:r>
              <a:endParaRPr/>
            </a:p>
          </p:txBody>
        </p:sp>
      </p:grpSp>
      <p:pic>
        <p:nvPicPr>
          <p:cNvPr id="3490" name="Google Shape;3490;p80" descr="underline_base"/>
          <p:cNvPicPr preferRelativeResize="0"/>
          <p:nvPr/>
        </p:nvPicPr>
        <p:blipFill rotWithShape="1">
          <a:blip r:embed="rId6">
            <a:alphaModFix/>
          </a:blip>
          <a:srcRect/>
          <a:stretch/>
        </p:blipFill>
        <p:spPr>
          <a:xfrm>
            <a:off x="195263" y="641350"/>
            <a:ext cx="8228012" cy="17303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33"/>
                                        </p:tgtEl>
                                        <p:attrNameLst>
                                          <p:attrName>style.visibility</p:attrName>
                                        </p:attrNameLst>
                                      </p:cBhvr>
                                      <p:to>
                                        <p:strVal val="visible"/>
                                      </p:to>
                                    </p:set>
                                    <p:animEffect transition="in" filter="fade">
                                      <p:cBhvr>
                                        <p:cTn id="7" dur="500"/>
                                        <p:tgtEl>
                                          <p:spTgt spid="34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42"/>
                                        </p:tgtEl>
                                        <p:attrNameLst>
                                          <p:attrName>style.visibility</p:attrName>
                                        </p:attrNameLst>
                                      </p:cBhvr>
                                      <p:to>
                                        <p:strVal val="visible"/>
                                      </p:to>
                                    </p:set>
                                    <p:animEffect transition="in" filter="fade">
                                      <p:cBhvr>
                                        <p:cTn id="12" dur="500"/>
                                        <p:tgtEl>
                                          <p:spTgt spid="3442"/>
                                        </p:tgtEl>
                                      </p:cBhvr>
                                    </p:animEffect>
                                  </p:childTnLst>
                                </p:cTn>
                              </p:par>
                              <p:par>
                                <p:cTn id="13" presetID="10" presetClass="entr" presetSubtype="0" fill="hold" nodeType="withEffect">
                                  <p:stCondLst>
                                    <p:cond delay="0"/>
                                  </p:stCondLst>
                                  <p:childTnLst>
                                    <p:set>
                                      <p:cBhvr>
                                        <p:cTn id="14" dur="1" fill="hold">
                                          <p:stCondLst>
                                            <p:cond delay="0"/>
                                          </p:stCondLst>
                                        </p:cTn>
                                        <p:tgtEl>
                                          <p:spTgt spid="3481"/>
                                        </p:tgtEl>
                                        <p:attrNameLst>
                                          <p:attrName>style.visibility</p:attrName>
                                        </p:attrNameLst>
                                      </p:cBhvr>
                                      <p:to>
                                        <p:strVal val="visible"/>
                                      </p:to>
                                    </p:set>
                                    <p:animEffect transition="in" filter="fade">
                                      <p:cBhvr>
                                        <p:cTn id="15" dur="500"/>
                                        <p:tgtEl>
                                          <p:spTgt spid="3481"/>
                                        </p:tgtEl>
                                      </p:cBhvr>
                                    </p:animEffect>
                                  </p:childTnLst>
                                </p:cTn>
                              </p:par>
                              <p:par>
                                <p:cTn id="16" presetID="1" presetClass="entr" presetSubtype="0" fill="hold" nodeType="withEffect">
                                  <p:stCondLst>
                                    <p:cond delay="0"/>
                                  </p:stCondLst>
                                  <p:childTnLst>
                                    <p:set>
                                      <p:cBhvr>
                                        <p:cTn id="17" dur="1" fill="hold">
                                          <p:stCondLst>
                                            <p:cond delay="0"/>
                                          </p:stCondLst>
                                        </p:cTn>
                                        <p:tgtEl>
                                          <p:spTgt spid="346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66"/>
                                        </p:tgtEl>
                                        <p:attrNameLst>
                                          <p:attrName>style.visibility</p:attrName>
                                        </p:attrNameLst>
                                      </p:cBhvr>
                                      <p:to>
                                        <p:strVal val="visible"/>
                                      </p:to>
                                    </p:set>
                                    <p:animEffect transition="in" filter="fade">
                                      <p:cBhvr>
                                        <p:cTn id="22" dur="500"/>
                                        <p:tgtEl>
                                          <p:spTgt spid="3466"/>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3472"/>
                                        </p:tgtEl>
                                        <p:attrNameLst>
                                          <p:attrName>style.visibility</p:attrName>
                                        </p:attrNameLst>
                                      </p:cBhvr>
                                      <p:to>
                                        <p:strVal val="visible"/>
                                      </p:to>
                                    </p:set>
                                    <p:animEffect transition="in" filter="fade">
                                      <p:cBhvr>
                                        <p:cTn id="26" dur="500"/>
                                        <p:tgtEl>
                                          <p:spTgt spid="3472"/>
                                        </p:tgtEl>
                                      </p:cBhvr>
                                    </p:animEffect>
                                  </p:childTnLst>
                                </p:cTn>
                              </p:par>
                            </p:childTnLst>
                          </p:cTn>
                        </p:par>
                        <p:par>
                          <p:cTn id="27" fill="hold">
                            <p:stCondLst>
                              <p:cond delay="1000"/>
                            </p:stCondLst>
                            <p:childTnLst>
                              <p:par>
                                <p:cTn id="28" presetID="1" presetClass="entr" presetSubtype="0" fill="hold" nodeType="afterEffect">
                                  <p:stCondLst>
                                    <p:cond delay="0"/>
                                  </p:stCondLst>
                                  <p:childTnLst>
                                    <p:set>
                                      <p:cBhvr>
                                        <p:cTn id="29" dur="1" fill="hold">
                                          <p:stCondLst>
                                            <p:cond delay="0"/>
                                          </p:stCondLst>
                                        </p:cTn>
                                        <p:tgtEl>
                                          <p:spTgt spid="346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3466"/>
                                        </p:tgtEl>
                                      </p:cBhvr>
                                    </p:animEffect>
                                    <p:set>
                                      <p:cBhvr>
                                        <p:cTn id="34" dur="1" fill="hold">
                                          <p:stCondLst>
                                            <p:cond delay="500"/>
                                          </p:stCondLst>
                                        </p:cTn>
                                        <p:tgtEl>
                                          <p:spTgt spid="3466"/>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3484"/>
                                        </p:tgtEl>
                                        <p:attrNameLst>
                                          <p:attrName>style.visibility</p:attrName>
                                        </p:attrNameLst>
                                      </p:cBhvr>
                                      <p:to>
                                        <p:strVal val="visible"/>
                                      </p:to>
                                    </p:set>
                                    <p:animEffect transition="in" filter="fade">
                                      <p:cBhvr>
                                        <p:cTn id="37" dur="500"/>
                                        <p:tgtEl>
                                          <p:spTgt spid="348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3484"/>
                                        </p:tgtEl>
                                      </p:cBhvr>
                                    </p:animEffect>
                                    <p:set>
                                      <p:cBhvr>
                                        <p:cTn id="42" dur="1" fill="hold">
                                          <p:stCondLst>
                                            <p:cond delay="500"/>
                                          </p:stCondLst>
                                        </p:cTn>
                                        <p:tgtEl>
                                          <p:spTgt spid="3484"/>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3472"/>
                                        </p:tgtEl>
                                      </p:cBhvr>
                                    </p:animEffect>
                                    <p:set>
                                      <p:cBhvr>
                                        <p:cTn id="45" dur="1" fill="hold">
                                          <p:stCondLst>
                                            <p:cond delay="500"/>
                                          </p:stCondLst>
                                        </p:cTn>
                                        <p:tgtEl>
                                          <p:spTgt spid="3472"/>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3481"/>
                                        </p:tgtEl>
                                      </p:cBhvr>
                                    </p:animEffect>
                                    <p:set>
                                      <p:cBhvr>
                                        <p:cTn id="48" dur="1" fill="hold">
                                          <p:stCondLst>
                                            <p:cond delay="500"/>
                                          </p:stCondLst>
                                        </p:cTn>
                                        <p:tgtEl>
                                          <p:spTgt spid="3481"/>
                                        </p:tgtEl>
                                        <p:attrNameLst>
                                          <p:attrName>style.visibility</p:attrName>
                                        </p:attrNameLst>
                                      </p:cBhvr>
                                      <p:to>
                                        <p:strVal val="hidden"/>
                                      </p:to>
                                    </p:se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34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494"/>
        <p:cNvGrpSpPr/>
        <p:nvPr/>
      </p:nvGrpSpPr>
      <p:grpSpPr>
        <a:xfrm>
          <a:off x="0" y="0"/>
          <a:ext cx="0" cy="0"/>
          <a:chOff x="0" y="0"/>
          <a:chExt cx="0" cy="0"/>
        </a:xfrm>
      </p:grpSpPr>
      <p:grpSp>
        <p:nvGrpSpPr>
          <p:cNvPr id="3495" name="Google Shape;3495;p81"/>
          <p:cNvGrpSpPr/>
          <p:nvPr/>
        </p:nvGrpSpPr>
        <p:grpSpPr>
          <a:xfrm>
            <a:off x="773113" y="1273175"/>
            <a:ext cx="3554412" cy="3067050"/>
            <a:chOff x="773113" y="1273175"/>
            <a:chExt cx="3554412" cy="3066395"/>
          </a:xfrm>
        </p:grpSpPr>
        <p:sp>
          <p:nvSpPr>
            <p:cNvPr id="3496" name="Google Shape;3496;p81"/>
            <p:cNvSpPr/>
            <p:nvPr/>
          </p:nvSpPr>
          <p:spPr>
            <a:xfrm>
              <a:off x="773113" y="1273175"/>
              <a:ext cx="3554412" cy="2754313"/>
            </a:xfrm>
            <a:custGeom>
              <a:avLst/>
              <a:gdLst/>
              <a:ahLst/>
              <a:cxnLst/>
              <a:rect l="l" t="t" r="r" b="b"/>
              <a:pathLst>
                <a:path w="2406" h="958" extrusionOk="0">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3497" name="Google Shape;3497;p81"/>
            <p:cNvCxnSpPr/>
            <p:nvPr/>
          </p:nvCxnSpPr>
          <p:spPr>
            <a:xfrm rot="10800000" flipH="1">
              <a:off x="3775075" y="2344738"/>
              <a:ext cx="155575" cy="142875"/>
            </a:xfrm>
            <a:prstGeom prst="straightConnector1">
              <a:avLst/>
            </a:prstGeom>
            <a:noFill/>
            <a:ln w="9525" cap="flat" cmpd="sng">
              <a:solidFill>
                <a:srgbClr val="000000"/>
              </a:solidFill>
              <a:prstDash val="solid"/>
              <a:round/>
              <a:headEnd type="none" w="med" len="med"/>
              <a:tailEnd type="none" w="med" len="med"/>
            </a:ln>
          </p:spPr>
        </p:cxnSp>
        <p:cxnSp>
          <p:nvCxnSpPr>
            <p:cNvPr id="3498" name="Google Shape;3498;p81"/>
            <p:cNvCxnSpPr/>
            <p:nvPr/>
          </p:nvCxnSpPr>
          <p:spPr>
            <a:xfrm>
              <a:off x="2665413" y="2517775"/>
              <a:ext cx="695325" cy="0"/>
            </a:xfrm>
            <a:prstGeom prst="straightConnector1">
              <a:avLst/>
            </a:prstGeom>
            <a:noFill/>
            <a:ln w="9525" cap="flat" cmpd="sng">
              <a:solidFill>
                <a:srgbClr val="000000"/>
              </a:solidFill>
              <a:prstDash val="solid"/>
              <a:round/>
              <a:headEnd type="none" w="med" len="med"/>
              <a:tailEnd type="none" w="med" len="med"/>
            </a:ln>
          </p:spPr>
        </p:cxnSp>
        <p:cxnSp>
          <p:nvCxnSpPr>
            <p:cNvPr id="3499" name="Google Shape;3499;p81"/>
            <p:cNvCxnSpPr/>
            <p:nvPr/>
          </p:nvCxnSpPr>
          <p:spPr>
            <a:xfrm rot="10800000" flipH="1">
              <a:off x="3924300" y="2201863"/>
              <a:ext cx="138113" cy="142875"/>
            </a:xfrm>
            <a:prstGeom prst="straightConnector1">
              <a:avLst/>
            </a:prstGeom>
            <a:noFill/>
            <a:ln w="9525" cap="flat" cmpd="sng">
              <a:solidFill>
                <a:srgbClr val="000000"/>
              </a:solidFill>
              <a:prstDash val="dash"/>
              <a:round/>
              <a:headEnd type="none" w="med" len="med"/>
              <a:tailEnd type="none" w="med" len="med"/>
            </a:ln>
          </p:spPr>
        </p:cxnSp>
        <p:cxnSp>
          <p:nvCxnSpPr>
            <p:cNvPr id="3500" name="Google Shape;3500;p81"/>
            <p:cNvCxnSpPr/>
            <p:nvPr/>
          </p:nvCxnSpPr>
          <p:spPr>
            <a:xfrm rot="10800000" flipH="1">
              <a:off x="3279775" y="2736850"/>
              <a:ext cx="512763" cy="612775"/>
            </a:xfrm>
            <a:prstGeom prst="straightConnector1">
              <a:avLst/>
            </a:prstGeom>
            <a:noFill/>
            <a:ln w="9525" cap="flat" cmpd="sng">
              <a:solidFill>
                <a:srgbClr val="000000"/>
              </a:solidFill>
              <a:prstDash val="solid"/>
              <a:round/>
              <a:headEnd type="none" w="med" len="med"/>
              <a:tailEnd type="none" w="med" len="med"/>
            </a:ln>
          </p:spPr>
        </p:cxnSp>
        <p:sp>
          <p:nvSpPr>
            <p:cNvPr id="3501" name="Google Shape;3501;p81"/>
            <p:cNvSpPr txBox="1"/>
            <p:nvPr/>
          </p:nvSpPr>
          <p:spPr>
            <a:xfrm>
              <a:off x="2562225" y="3815807"/>
              <a:ext cx="1211263" cy="5237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1">
                  <a:solidFill>
                    <a:srgbClr val="000000"/>
                  </a:solidFill>
                  <a:latin typeface="Arial"/>
                  <a:ea typeface="Arial"/>
                  <a:cs typeface="Arial"/>
                  <a:sym typeface="Arial"/>
                </a:rPr>
                <a:t>router</a:t>
              </a:r>
              <a:endParaRPr/>
            </a:p>
            <a:p>
              <a:pPr marL="0" marR="0" lvl="0" indent="0" algn="l" rtl="0">
                <a:spcBef>
                  <a:spcPts val="0"/>
                </a:spcBef>
                <a:spcAft>
                  <a:spcPts val="0"/>
                </a:spcAft>
                <a:buNone/>
              </a:pPr>
              <a:r>
                <a:rPr lang="en-US" sz="1400" i="1">
                  <a:solidFill>
                    <a:srgbClr val="000000"/>
                  </a:solidFill>
                  <a:latin typeface="Arial"/>
                  <a:ea typeface="Arial"/>
                  <a:cs typeface="Arial"/>
                  <a:sym typeface="Arial"/>
                </a:rPr>
                <a:t>(runs DHCP)</a:t>
              </a:r>
              <a:endParaRPr/>
            </a:p>
          </p:txBody>
        </p:sp>
        <p:grpSp>
          <p:nvGrpSpPr>
            <p:cNvPr id="3502" name="Google Shape;3502;p81"/>
            <p:cNvGrpSpPr/>
            <p:nvPr/>
          </p:nvGrpSpPr>
          <p:grpSpPr>
            <a:xfrm>
              <a:off x="1653422" y="1982680"/>
              <a:ext cx="843032" cy="814871"/>
              <a:chOff x="313" y="1497"/>
              <a:chExt cx="1152" cy="1014"/>
            </a:xfrm>
          </p:grpSpPr>
          <p:pic>
            <p:nvPicPr>
              <p:cNvPr id="3503" name="Google Shape;3503;p81" descr="laptop_stylized_small"/>
              <p:cNvPicPr preferRelativeResize="0"/>
              <p:nvPr/>
            </p:nvPicPr>
            <p:blipFill rotWithShape="1">
              <a:blip r:embed="rId3">
                <a:alphaModFix/>
              </a:blip>
              <a:srcRect/>
              <a:stretch/>
            </p:blipFill>
            <p:spPr>
              <a:xfrm>
                <a:off x="313" y="1727"/>
                <a:ext cx="1152" cy="784"/>
              </a:xfrm>
              <a:prstGeom prst="rect">
                <a:avLst/>
              </a:prstGeom>
              <a:noFill/>
              <a:ln>
                <a:noFill/>
              </a:ln>
            </p:spPr>
          </p:pic>
          <p:pic>
            <p:nvPicPr>
              <p:cNvPr id="3504" name="Google Shape;3504;p81" descr="antenna_stylized"/>
              <p:cNvPicPr preferRelativeResize="0"/>
              <p:nvPr/>
            </p:nvPicPr>
            <p:blipFill rotWithShape="1">
              <a:blip r:embed="rId4">
                <a:alphaModFix/>
              </a:blip>
              <a:srcRect/>
              <a:stretch/>
            </p:blipFill>
            <p:spPr>
              <a:xfrm>
                <a:off x="334" y="1497"/>
                <a:ext cx="1113" cy="650"/>
              </a:xfrm>
              <a:prstGeom prst="rect">
                <a:avLst/>
              </a:prstGeom>
              <a:noFill/>
              <a:ln>
                <a:noFill/>
              </a:ln>
            </p:spPr>
          </p:pic>
        </p:grpSp>
        <p:pic>
          <p:nvPicPr>
            <p:cNvPr id="3505" name="Google Shape;3505;p81"/>
            <p:cNvPicPr preferRelativeResize="0"/>
            <p:nvPr/>
          </p:nvPicPr>
          <p:blipFill rotWithShape="1">
            <a:blip r:embed="rId5">
              <a:alphaModFix/>
            </a:blip>
            <a:srcRect/>
            <a:stretch/>
          </p:blipFill>
          <p:spPr>
            <a:xfrm>
              <a:off x="3336925" y="2423867"/>
              <a:ext cx="879475" cy="349175"/>
            </a:xfrm>
            <a:prstGeom prst="rect">
              <a:avLst/>
            </a:prstGeom>
            <a:noFill/>
            <a:ln>
              <a:noFill/>
            </a:ln>
          </p:spPr>
        </p:pic>
        <p:sp>
          <p:nvSpPr>
            <p:cNvPr id="3506" name="Google Shape;3506;p81"/>
            <p:cNvSpPr/>
            <p:nvPr/>
          </p:nvSpPr>
          <p:spPr>
            <a:xfrm rot="-5400000" flipH="1">
              <a:off x="3589349" y="3549138"/>
              <a:ext cx="104753" cy="244475"/>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507" name="Google Shape;3507;p81"/>
            <p:cNvSpPr/>
            <p:nvPr/>
          </p:nvSpPr>
          <p:spPr>
            <a:xfrm rot="2460490">
              <a:off x="3206750" y="3274585"/>
              <a:ext cx="82550" cy="247597"/>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508" name="Google Shape;3508;p81"/>
            <p:cNvSpPr/>
            <p:nvPr/>
          </p:nvSpPr>
          <p:spPr>
            <a:xfrm rot="-5400000">
              <a:off x="2499531" y="2388124"/>
              <a:ext cx="111101" cy="296863"/>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509" name="Google Shape;3509;p81"/>
            <p:cNvGrpSpPr/>
            <p:nvPr/>
          </p:nvGrpSpPr>
          <p:grpSpPr>
            <a:xfrm>
              <a:off x="2597052" y="3209400"/>
              <a:ext cx="333503" cy="587384"/>
              <a:chOff x="4139" y="426"/>
              <a:chExt cx="1429" cy="2422"/>
            </a:xfrm>
          </p:grpSpPr>
          <p:sp>
            <p:nvSpPr>
              <p:cNvPr id="3510" name="Google Shape;3510;p81"/>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511" name="Google Shape;3511;p81"/>
              <p:cNvSpPr/>
              <p:nvPr/>
            </p:nvSpPr>
            <p:spPr>
              <a:xfrm>
                <a:off x="4207" y="426"/>
                <a:ext cx="1048" cy="2291"/>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512" name="Google Shape;3512;p81"/>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513" name="Google Shape;3513;p81"/>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514" name="Google Shape;3514;p81"/>
              <p:cNvSpPr/>
              <p:nvPr/>
            </p:nvSpPr>
            <p:spPr>
              <a:xfrm>
                <a:off x="4214" y="688"/>
                <a:ext cx="592" cy="52"/>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515" name="Google Shape;3515;p81"/>
              <p:cNvGrpSpPr/>
              <p:nvPr/>
            </p:nvGrpSpPr>
            <p:grpSpPr>
              <a:xfrm>
                <a:off x="4751" y="669"/>
                <a:ext cx="578" cy="144"/>
                <a:chOff x="617" y="2569"/>
                <a:chExt cx="721" cy="138"/>
              </a:xfrm>
            </p:grpSpPr>
            <p:sp>
              <p:nvSpPr>
                <p:cNvPr id="3516" name="Google Shape;3516;p81"/>
                <p:cNvSpPr/>
                <p:nvPr/>
              </p:nvSpPr>
              <p:spPr>
                <a:xfrm>
                  <a:off x="617" y="2569"/>
                  <a:ext cx="721" cy="138"/>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517" name="Google Shape;3517;p81"/>
                <p:cNvSpPr/>
                <p:nvPr/>
              </p:nvSpPr>
              <p:spPr>
                <a:xfrm>
                  <a:off x="634" y="2587"/>
                  <a:ext cx="688" cy="100"/>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3518" name="Google Shape;3518;p81"/>
              <p:cNvSpPr/>
              <p:nvPr/>
            </p:nvSpPr>
            <p:spPr>
              <a:xfrm>
                <a:off x="4221" y="1015"/>
                <a:ext cx="599" cy="52"/>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519" name="Google Shape;3519;p81"/>
              <p:cNvGrpSpPr/>
              <p:nvPr/>
            </p:nvGrpSpPr>
            <p:grpSpPr>
              <a:xfrm>
                <a:off x="4745" y="996"/>
                <a:ext cx="585" cy="131"/>
                <a:chOff x="611" y="2570"/>
                <a:chExt cx="730" cy="136"/>
              </a:xfrm>
            </p:grpSpPr>
            <p:sp>
              <p:nvSpPr>
                <p:cNvPr id="3520" name="Google Shape;3520;p81"/>
                <p:cNvSpPr/>
                <p:nvPr/>
              </p:nvSpPr>
              <p:spPr>
                <a:xfrm>
                  <a:off x="611" y="2570"/>
                  <a:ext cx="730" cy="136"/>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521" name="Google Shape;3521;p81"/>
                <p:cNvSpPr/>
                <p:nvPr/>
              </p:nvSpPr>
              <p:spPr>
                <a:xfrm>
                  <a:off x="628" y="2583"/>
                  <a:ext cx="696" cy="109"/>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3522" name="Google Shape;3522;p81"/>
              <p:cNvSpPr/>
              <p:nvPr/>
            </p:nvSpPr>
            <p:spPr>
              <a:xfrm>
                <a:off x="4214" y="1356"/>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523" name="Google Shape;3523;p81"/>
              <p:cNvSpPr/>
              <p:nvPr/>
            </p:nvSpPr>
            <p:spPr>
              <a:xfrm>
                <a:off x="4228" y="1657"/>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524" name="Google Shape;3524;p81"/>
              <p:cNvGrpSpPr/>
              <p:nvPr/>
            </p:nvGrpSpPr>
            <p:grpSpPr>
              <a:xfrm>
                <a:off x="4738" y="1630"/>
                <a:ext cx="578" cy="151"/>
                <a:chOff x="618" y="2571"/>
                <a:chExt cx="720" cy="139"/>
              </a:xfrm>
            </p:grpSpPr>
            <p:sp>
              <p:nvSpPr>
                <p:cNvPr id="3525" name="Google Shape;3525;p81"/>
                <p:cNvSpPr/>
                <p:nvPr/>
              </p:nvSpPr>
              <p:spPr>
                <a:xfrm>
                  <a:off x="618" y="2571"/>
                  <a:ext cx="720" cy="139"/>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526" name="Google Shape;3526;p81"/>
                <p:cNvSpPr/>
                <p:nvPr/>
              </p:nvSpPr>
              <p:spPr>
                <a:xfrm>
                  <a:off x="635" y="2589"/>
                  <a:ext cx="686" cy="102"/>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3527" name="Google Shape;3527;p81"/>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3528" name="Google Shape;3528;p81"/>
              <p:cNvGrpSpPr/>
              <p:nvPr/>
            </p:nvGrpSpPr>
            <p:grpSpPr>
              <a:xfrm>
                <a:off x="4738" y="1330"/>
                <a:ext cx="585" cy="137"/>
                <a:chOff x="613" y="2571"/>
                <a:chExt cx="729" cy="137"/>
              </a:xfrm>
            </p:grpSpPr>
            <p:sp>
              <p:nvSpPr>
                <p:cNvPr id="3529" name="Google Shape;3529;p81"/>
                <p:cNvSpPr/>
                <p:nvPr/>
              </p:nvSpPr>
              <p:spPr>
                <a:xfrm>
                  <a:off x="613" y="2571"/>
                  <a:ext cx="729" cy="137"/>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530" name="Google Shape;3530;p81"/>
                <p:cNvSpPr/>
                <p:nvPr/>
              </p:nvSpPr>
              <p:spPr>
                <a:xfrm>
                  <a:off x="630" y="2584"/>
                  <a:ext cx="695" cy="105"/>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3531" name="Google Shape;3531;p81"/>
              <p:cNvSpPr/>
              <p:nvPr/>
            </p:nvSpPr>
            <p:spPr>
              <a:xfrm>
                <a:off x="5255" y="426"/>
                <a:ext cx="68" cy="2297"/>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532" name="Google Shape;3532;p81"/>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533" name="Google Shape;3533;p81"/>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534" name="Google Shape;3534;p81"/>
              <p:cNvSpPr/>
              <p:nvPr/>
            </p:nvSpPr>
            <p:spPr>
              <a:xfrm>
                <a:off x="5520" y="2612"/>
                <a:ext cx="48" cy="9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535" name="Google Shape;3535;p81"/>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536" name="Google Shape;3536;p81"/>
              <p:cNvSpPr/>
              <p:nvPr/>
            </p:nvSpPr>
            <p:spPr>
              <a:xfrm>
                <a:off x="4139" y="2678"/>
                <a:ext cx="1204" cy="170"/>
              </a:xfrm>
              <a:prstGeom prst="roundRect">
                <a:avLst>
                  <a:gd name="adj" fmla="val 50000"/>
                </a:avLst>
              </a:prstGeom>
              <a:solidFill>
                <a:srgbClr val="DDDDDD"/>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537" name="Google Shape;3537;p81"/>
              <p:cNvSpPr/>
              <p:nvPr/>
            </p:nvSpPr>
            <p:spPr>
              <a:xfrm>
                <a:off x="4207" y="2717"/>
                <a:ext cx="1068" cy="85"/>
              </a:xfrm>
              <a:prstGeom prst="roundRect">
                <a:avLst>
                  <a:gd name="adj" fmla="val 50000"/>
                </a:avLst>
              </a:prstGeom>
              <a:gradFill>
                <a:gsLst>
                  <a:gs pos="0">
                    <a:schemeClr val="dk2"/>
                  </a:gs>
                  <a:gs pos="100000">
                    <a:schemeClr val="lt2"/>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538" name="Google Shape;3538;p81"/>
              <p:cNvSpPr/>
              <p:nvPr/>
            </p:nvSpPr>
            <p:spPr>
              <a:xfrm>
                <a:off x="4309" y="2383"/>
                <a:ext cx="156" cy="144"/>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539" name="Google Shape;3539;p81"/>
              <p:cNvSpPr/>
              <p:nvPr/>
            </p:nvSpPr>
            <p:spPr>
              <a:xfrm>
                <a:off x="4486" y="2383"/>
                <a:ext cx="163" cy="144"/>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i="1">
                  <a:solidFill>
                    <a:srgbClr val="FF0000"/>
                  </a:solidFill>
                  <a:latin typeface="Comic Sans MS"/>
                  <a:ea typeface="Comic Sans MS"/>
                  <a:cs typeface="Comic Sans MS"/>
                  <a:sym typeface="Comic Sans MS"/>
                </a:endParaRPr>
              </a:p>
            </p:txBody>
          </p:sp>
          <p:sp>
            <p:nvSpPr>
              <p:cNvPr id="3540" name="Google Shape;3540;p81"/>
              <p:cNvSpPr/>
              <p:nvPr/>
            </p:nvSpPr>
            <p:spPr>
              <a:xfrm>
                <a:off x="4663" y="2383"/>
                <a:ext cx="156" cy="144"/>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541" name="Google Shape;3541;p81"/>
              <p:cNvSpPr/>
              <p:nvPr/>
            </p:nvSpPr>
            <p:spPr>
              <a:xfrm>
                <a:off x="5065" y="1834"/>
                <a:ext cx="82" cy="772"/>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3542" name="Google Shape;3542;p81"/>
            <p:cNvGrpSpPr/>
            <p:nvPr/>
          </p:nvGrpSpPr>
          <p:grpSpPr>
            <a:xfrm>
              <a:off x="2795471" y="3465563"/>
              <a:ext cx="735669" cy="376863"/>
              <a:chOff x="3600" y="219"/>
              <a:chExt cx="360" cy="175"/>
            </a:xfrm>
          </p:grpSpPr>
          <p:sp>
            <p:nvSpPr>
              <p:cNvPr id="3543" name="Google Shape;3543;p81"/>
              <p:cNvSpPr/>
              <p:nvPr/>
            </p:nvSpPr>
            <p:spPr>
              <a:xfrm>
                <a:off x="3603" y="297"/>
                <a:ext cx="357" cy="97"/>
              </a:xfrm>
              <a:prstGeom prst="ellipse">
                <a:avLst/>
              </a:prstGeom>
              <a:solidFill>
                <a:schemeClr val="hlink"/>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cxnSp>
            <p:nvCxnSpPr>
              <p:cNvPr id="3544" name="Google Shape;3544;p81"/>
              <p:cNvCxnSpPr/>
              <p:nvPr/>
            </p:nvCxnSpPr>
            <p:spPr>
              <a:xfrm>
                <a:off x="3603" y="289"/>
                <a:ext cx="0" cy="60"/>
              </a:xfrm>
              <a:prstGeom prst="straightConnector1">
                <a:avLst/>
              </a:prstGeom>
              <a:noFill/>
              <a:ln w="12700" cap="flat" cmpd="sng">
                <a:solidFill>
                  <a:schemeClr val="dk1"/>
                </a:solidFill>
                <a:prstDash val="solid"/>
                <a:round/>
                <a:headEnd type="none" w="med" len="med"/>
                <a:tailEnd type="none" w="med" len="med"/>
              </a:ln>
            </p:spPr>
          </p:cxnSp>
          <p:cxnSp>
            <p:nvCxnSpPr>
              <p:cNvPr id="3545" name="Google Shape;3545;p81"/>
              <p:cNvCxnSpPr/>
              <p:nvPr/>
            </p:nvCxnSpPr>
            <p:spPr>
              <a:xfrm>
                <a:off x="3960" y="289"/>
                <a:ext cx="0" cy="60"/>
              </a:xfrm>
              <a:prstGeom prst="straightConnector1">
                <a:avLst/>
              </a:prstGeom>
              <a:noFill/>
              <a:ln w="12700" cap="flat" cmpd="sng">
                <a:solidFill>
                  <a:schemeClr val="dk1"/>
                </a:solidFill>
                <a:prstDash val="solid"/>
                <a:round/>
                <a:headEnd type="none" w="med" len="med"/>
                <a:tailEnd type="none" w="med" len="med"/>
              </a:ln>
            </p:spPr>
          </p:cxnSp>
          <p:sp>
            <p:nvSpPr>
              <p:cNvPr id="3546" name="Google Shape;3546;p81"/>
              <p:cNvSpPr/>
              <p:nvPr/>
            </p:nvSpPr>
            <p:spPr>
              <a:xfrm>
                <a:off x="3603" y="289"/>
                <a:ext cx="353" cy="59"/>
              </a:xfrm>
              <a:prstGeom prst="rect">
                <a:avLst/>
              </a:prstGeom>
              <a:solidFill>
                <a:schemeClr va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sp>
            <p:nvSpPr>
              <p:cNvPr id="3547" name="Google Shape;3547;p81"/>
              <p:cNvSpPr/>
              <p:nvPr/>
            </p:nvSpPr>
            <p:spPr>
              <a:xfrm>
                <a:off x="3600" y="219"/>
                <a:ext cx="357" cy="113"/>
              </a:xfrm>
              <a:prstGeom prst="ellipse">
                <a:avLst/>
              </a:prstGeom>
              <a:solidFill>
                <a:schemeClr val="hlink"/>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548" name="Google Shape;3548;p81"/>
              <p:cNvGrpSpPr/>
              <p:nvPr/>
            </p:nvGrpSpPr>
            <p:grpSpPr>
              <a:xfrm>
                <a:off x="3686" y="244"/>
                <a:ext cx="177" cy="66"/>
                <a:chOff x="2848" y="848"/>
                <a:chExt cx="140" cy="98"/>
              </a:xfrm>
            </p:grpSpPr>
            <p:cxnSp>
              <p:nvCxnSpPr>
                <p:cNvPr id="3549" name="Google Shape;3549;p81"/>
                <p:cNvCxnSpPr/>
                <p:nvPr/>
              </p:nvCxnSpPr>
              <p:spPr>
                <a:xfrm rot="10800000" flipH="1">
                  <a:off x="2848" y="848"/>
                  <a:ext cx="50" cy="2"/>
                </a:xfrm>
                <a:prstGeom prst="straightConnector1">
                  <a:avLst/>
                </a:prstGeom>
                <a:noFill/>
                <a:ln w="28575" cap="flat" cmpd="sng">
                  <a:solidFill>
                    <a:schemeClr val="dk1"/>
                  </a:solidFill>
                  <a:prstDash val="solid"/>
                  <a:round/>
                  <a:headEnd type="none" w="med" len="med"/>
                  <a:tailEnd type="none" w="med" len="med"/>
                </a:ln>
              </p:spPr>
            </p:cxnSp>
            <p:cxnSp>
              <p:nvCxnSpPr>
                <p:cNvPr id="3550" name="Google Shape;3550;p81"/>
                <p:cNvCxnSpPr/>
                <p:nvPr/>
              </p:nvCxnSpPr>
              <p:spPr>
                <a:xfrm>
                  <a:off x="2944" y="946"/>
                  <a:ext cx="44" cy="0"/>
                </a:xfrm>
                <a:prstGeom prst="straightConnector1">
                  <a:avLst/>
                </a:prstGeom>
                <a:noFill/>
                <a:ln w="28575" cap="flat" cmpd="sng">
                  <a:solidFill>
                    <a:schemeClr val="dk1"/>
                  </a:solidFill>
                  <a:prstDash val="solid"/>
                  <a:round/>
                  <a:headEnd type="none" w="med" len="med"/>
                  <a:tailEnd type="none" w="med" len="med"/>
                </a:ln>
              </p:spPr>
            </p:cxnSp>
            <p:cxnSp>
              <p:nvCxnSpPr>
                <p:cNvPr id="3551" name="Google Shape;3551;p81"/>
                <p:cNvCxnSpPr/>
                <p:nvPr/>
              </p:nvCxnSpPr>
              <p:spPr>
                <a:xfrm>
                  <a:off x="2894" y="850"/>
                  <a:ext cx="52" cy="96"/>
                </a:xfrm>
                <a:prstGeom prst="straightConnector1">
                  <a:avLst/>
                </a:prstGeom>
                <a:noFill/>
                <a:ln w="28575" cap="flat" cmpd="sng">
                  <a:solidFill>
                    <a:schemeClr val="dk1"/>
                  </a:solidFill>
                  <a:prstDash val="solid"/>
                  <a:round/>
                  <a:headEnd type="none" w="med" len="med"/>
                  <a:tailEnd type="none" w="med" len="med"/>
                </a:ln>
              </p:spPr>
            </p:cxnSp>
          </p:grpSp>
          <p:grpSp>
            <p:nvGrpSpPr>
              <p:cNvPr id="3552" name="Google Shape;3552;p81"/>
              <p:cNvGrpSpPr/>
              <p:nvPr/>
            </p:nvGrpSpPr>
            <p:grpSpPr>
              <a:xfrm rot="10800000" flipH="1">
                <a:off x="3686" y="243"/>
                <a:ext cx="177" cy="66"/>
                <a:chOff x="2848" y="848"/>
                <a:chExt cx="140" cy="98"/>
              </a:xfrm>
            </p:grpSpPr>
            <p:cxnSp>
              <p:nvCxnSpPr>
                <p:cNvPr id="3553" name="Google Shape;3553;p81"/>
                <p:cNvCxnSpPr/>
                <p:nvPr/>
              </p:nvCxnSpPr>
              <p:spPr>
                <a:xfrm rot="10800000" flipH="1">
                  <a:off x="2848" y="848"/>
                  <a:ext cx="50" cy="2"/>
                </a:xfrm>
                <a:prstGeom prst="straightConnector1">
                  <a:avLst/>
                </a:prstGeom>
                <a:noFill/>
                <a:ln w="28575" cap="flat" cmpd="sng">
                  <a:solidFill>
                    <a:schemeClr val="dk1"/>
                  </a:solidFill>
                  <a:prstDash val="solid"/>
                  <a:round/>
                  <a:headEnd type="none" w="med" len="med"/>
                  <a:tailEnd type="none" w="med" len="med"/>
                </a:ln>
              </p:spPr>
            </p:cxnSp>
            <p:cxnSp>
              <p:nvCxnSpPr>
                <p:cNvPr id="3554" name="Google Shape;3554;p81"/>
                <p:cNvCxnSpPr/>
                <p:nvPr/>
              </p:nvCxnSpPr>
              <p:spPr>
                <a:xfrm>
                  <a:off x="2944" y="946"/>
                  <a:ext cx="44" cy="0"/>
                </a:xfrm>
                <a:prstGeom prst="straightConnector1">
                  <a:avLst/>
                </a:prstGeom>
                <a:noFill/>
                <a:ln w="28575" cap="flat" cmpd="sng">
                  <a:solidFill>
                    <a:schemeClr val="dk1"/>
                  </a:solidFill>
                  <a:prstDash val="solid"/>
                  <a:round/>
                  <a:headEnd type="none" w="med" len="med"/>
                  <a:tailEnd type="none" w="med" len="med"/>
                </a:ln>
              </p:spPr>
            </p:cxnSp>
            <p:cxnSp>
              <p:nvCxnSpPr>
                <p:cNvPr id="3555" name="Google Shape;3555;p81"/>
                <p:cNvCxnSpPr/>
                <p:nvPr/>
              </p:nvCxnSpPr>
              <p:spPr>
                <a:xfrm>
                  <a:off x="2894" y="854"/>
                  <a:ext cx="52" cy="92"/>
                </a:xfrm>
                <a:prstGeom prst="straightConnector1">
                  <a:avLst/>
                </a:prstGeom>
                <a:noFill/>
                <a:ln w="28575" cap="flat" cmpd="sng">
                  <a:solidFill>
                    <a:schemeClr val="dk1"/>
                  </a:solidFill>
                  <a:prstDash val="solid"/>
                  <a:round/>
                  <a:headEnd type="none" w="med" len="med"/>
                  <a:tailEnd type="none" w="med" len="med"/>
                </a:ln>
              </p:spPr>
            </p:cxnSp>
          </p:grpSp>
        </p:grpSp>
      </p:grpSp>
      <p:sp>
        <p:nvSpPr>
          <p:cNvPr id="3556" name="Google Shape;3556;p81"/>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Link Layer</a:t>
            </a:r>
            <a:endParaRPr/>
          </a:p>
        </p:txBody>
      </p:sp>
      <p:sp>
        <p:nvSpPr>
          <p:cNvPr id="3557" name="Google Shape;3557;p81"/>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chemeClr val="dk1"/>
                </a:solidFill>
                <a:latin typeface="Arial"/>
                <a:ea typeface="Arial"/>
                <a:cs typeface="Arial"/>
                <a:sym typeface="Arial"/>
              </a:rPr>
              <a:t>5-</a:t>
            </a:r>
            <a:fld id="{00000000-1234-1234-1234-123412341234}" type="slidenum">
              <a:rPr lang="en-US" sz="1200" i="0">
                <a:solidFill>
                  <a:schemeClr val="dk1"/>
                </a:solidFill>
                <a:latin typeface="Arial"/>
                <a:ea typeface="Arial"/>
                <a:cs typeface="Arial"/>
                <a:sym typeface="Arial"/>
              </a:rPr>
              <a:t>76</a:t>
            </a:fld>
            <a:endParaRPr sz="1200" i="0">
              <a:solidFill>
                <a:schemeClr val="dk1"/>
              </a:solidFill>
              <a:latin typeface="Arial"/>
              <a:ea typeface="Arial"/>
              <a:cs typeface="Arial"/>
              <a:sym typeface="Arial"/>
            </a:endParaRPr>
          </a:p>
        </p:txBody>
      </p:sp>
      <p:sp>
        <p:nvSpPr>
          <p:cNvPr id="3558" name="Google Shape;3558;p81"/>
          <p:cNvSpPr/>
          <p:nvPr/>
        </p:nvSpPr>
        <p:spPr>
          <a:xfrm>
            <a:off x="4751388" y="706438"/>
            <a:ext cx="3759200" cy="2473325"/>
          </a:xfrm>
          <a:custGeom>
            <a:avLst/>
            <a:gdLst/>
            <a:ahLst/>
            <a:cxnLst/>
            <a:rect l="l" t="t" r="r" b="b"/>
            <a:pathLst>
              <a:path w="2368" h="1558" extrusionOk="0">
                <a:moveTo>
                  <a:pt x="84" y="632"/>
                </a:moveTo>
                <a:cubicBezTo>
                  <a:pt x="51" y="704"/>
                  <a:pt x="28" y="747"/>
                  <a:pt x="16" y="809"/>
                </a:cubicBezTo>
                <a:cubicBezTo>
                  <a:pt x="4" y="871"/>
                  <a:pt x="0" y="949"/>
                  <a:pt x="9" y="1005"/>
                </a:cubicBezTo>
                <a:cubicBezTo>
                  <a:pt x="18" y="1061"/>
                  <a:pt x="44" y="1087"/>
                  <a:pt x="70" y="1147"/>
                </a:cubicBezTo>
                <a:cubicBezTo>
                  <a:pt x="96" y="1207"/>
                  <a:pt x="130" y="1314"/>
                  <a:pt x="165" y="1364"/>
                </a:cubicBezTo>
                <a:cubicBezTo>
                  <a:pt x="200" y="1414"/>
                  <a:pt x="223" y="1428"/>
                  <a:pt x="280" y="1446"/>
                </a:cubicBezTo>
                <a:cubicBezTo>
                  <a:pt x="337" y="1464"/>
                  <a:pt x="397" y="1472"/>
                  <a:pt x="510" y="1473"/>
                </a:cubicBezTo>
                <a:cubicBezTo>
                  <a:pt x="623" y="1474"/>
                  <a:pt x="854" y="1457"/>
                  <a:pt x="958" y="1452"/>
                </a:cubicBezTo>
                <a:cubicBezTo>
                  <a:pt x="1062" y="1447"/>
                  <a:pt x="1065" y="1440"/>
                  <a:pt x="1134" y="1446"/>
                </a:cubicBezTo>
                <a:cubicBezTo>
                  <a:pt x="1203" y="1452"/>
                  <a:pt x="1293" y="1468"/>
                  <a:pt x="1371" y="1486"/>
                </a:cubicBezTo>
                <a:cubicBezTo>
                  <a:pt x="1449" y="1504"/>
                  <a:pt x="1495" y="1550"/>
                  <a:pt x="1601" y="1554"/>
                </a:cubicBezTo>
                <a:cubicBezTo>
                  <a:pt x="1707" y="1558"/>
                  <a:pt x="1893" y="1556"/>
                  <a:pt x="2008" y="1513"/>
                </a:cubicBezTo>
                <a:cubicBezTo>
                  <a:pt x="2123" y="1470"/>
                  <a:pt x="2236" y="1409"/>
                  <a:pt x="2293" y="1297"/>
                </a:cubicBezTo>
                <a:cubicBezTo>
                  <a:pt x="2350" y="1185"/>
                  <a:pt x="2339" y="950"/>
                  <a:pt x="2347" y="843"/>
                </a:cubicBezTo>
                <a:cubicBezTo>
                  <a:pt x="2355" y="736"/>
                  <a:pt x="2368" y="717"/>
                  <a:pt x="2340" y="653"/>
                </a:cubicBezTo>
                <a:cubicBezTo>
                  <a:pt x="2312" y="589"/>
                  <a:pt x="2247" y="537"/>
                  <a:pt x="2177" y="456"/>
                </a:cubicBezTo>
                <a:cubicBezTo>
                  <a:pt x="2107" y="375"/>
                  <a:pt x="2016" y="235"/>
                  <a:pt x="1920" y="165"/>
                </a:cubicBezTo>
                <a:cubicBezTo>
                  <a:pt x="1824" y="95"/>
                  <a:pt x="1716" y="61"/>
                  <a:pt x="1601" y="36"/>
                </a:cubicBezTo>
                <a:cubicBezTo>
                  <a:pt x="1486" y="11"/>
                  <a:pt x="1343" y="0"/>
                  <a:pt x="1229" y="16"/>
                </a:cubicBezTo>
                <a:cubicBezTo>
                  <a:pt x="1115" y="32"/>
                  <a:pt x="1042" y="90"/>
                  <a:pt x="917" y="131"/>
                </a:cubicBezTo>
                <a:cubicBezTo>
                  <a:pt x="792" y="172"/>
                  <a:pt x="595" y="219"/>
                  <a:pt x="477" y="260"/>
                </a:cubicBezTo>
                <a:cubicBezTo>
                  <a:pt x="359" y="301"/>
                  <a:pt x="280" y="311"/>
                  <a:pt x="212" y="375"/>
                </a:cubicBezTo>
                <a:cubicBezTo>
                  <a:pt x="144" y="439"/>
                  <a:pt x="117" y="560"/>
                  <a:pt x="84" y="632"/>
                </a:cubicBezTo>
                <a:close/>
              </a:path>
            </a:pathLst>
          </a:custGeom>
          <a:solidFill>
            <a:srgbClr val="00CC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3559" name="Google Shape;3559;p81"/>
          <p:cNvGrpSpPr/>
          <p:nvPr/>
        </p:nvGrpSpPr>
        <p:grpSpPr>
          <a:xfrm>
            <a:off x="1195388" y="1081088"/>
            <a:ext cx="976312" cy="1460500"/>
            <a:chOff x="651" y="681"/>
            <a:chExt cx="615" cy="920"/>
          </a:xfrm>
        </p:grpSpPr>
        <p:sp>
          <p:nvSpPr>
            <p:cNvPr id="3560" name="Google Shape;3560;p81"/>
            <p:cNvSpPr/>
            <p:nvPr/>
          </p:nvSpPr>
          <p:spPr>
            <a:xfrm>
              <a:off x="662" y="698"/>
              <a:ext cx="604" cy="903"/>
            </a:xfrm>
            <a:custGeom>
              <a:avLst/>
              <a:gdLst/>
              <a:ahLst/>
              <a:cxnLst/>
              <a:rect l="l" t="t" r="r" b="b"/>
              <a:pathLst>
                <a:path w="604" h="903" extrusionOk="0">
                  <a:moveTo>
                    <a:pt x="496" y="0"/>
                  </a:moveTo>
                  <a:lnTo>
                    <a:pt x="604" y="903"/>
                  </a:lnTo>
                  <a:lnTo>
                    <a:pt x="0" y="788"/>
                  </a:lnTo>
                  <a:lnTo>
                    <a:pt x="456" y="750"/>
                  </a:lnTo>
                  <a:lnTo>
                    <a:pt x="496" y="0"/>
                  </a:lnTo>
                  <a:close/>
                </a:path>
              </a:pathLst>
            </a:custGeom>
            <a:gradFill>
              <a:gsLst>
                <a:gs pos="0">
                  <a:schemeClr val="lt1"/>
                </a:gs>
                <a:gs pos="100000">
                  <a:srgbClr val="FF0000"/>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3561" name="Google Shape;3561;p81"/>
            <p:cNvGrpSpPr/>
            <p:nvPr/>
          </p:nvGrpSpPr>
          <p:grpSpPr>
            <a:xfrm>
              <a:off x="651" y="681"/>
              <a:ext cx="500" cy="828"/>
              <a:chOff x="569" y="2954"/>
              <a:chExt cx="500" cy="828"/>
            </a:xfrm>
          </p:grpSpPr>
          <p:sp>
            <p:nvSpPr>
              <p:cNvPr id="3562" name="Google Shape;3562;p81"/>
              <p:cNvSpPr/>
              <p:nvPr/>
            </p:nvSpPr>
            <p:spPr>
              <a:xfrm>
                <a:off x="576" y="2973"/>
                <a:ext cx="493" cy="79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563" name="Google Shape;3563;p81"/>
              <p:cNvSpPr txBox="1"/>
              <p:nvPr/>
            </p:nvSpPr>
            <p:spPr>
              <a:xfrm>
                <a:off x="639" y="2954"/>
                <a:ext cx="385" cy="82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i="0">
                    <a:solidFill>
                      <a:schemeClr val="dk1"/>
                    </a:solidFill>
                    <a:latin typeface="Arial"/>
                    <a:ea typeface="Arial"/>
                    <a:cs typeface="Arial"/>
                    <a:sym typeface="Arial"/>
                  </a:rPr>
                  <a:t>DNS</a:t>
                </a:r>
                <a:endParaRPr/>
              </a:p>
              <a:p>
                <a:pPr marL="0" marR="0" lvl="0" indent="0" algn="ctr" rtl="0">
                  <a:spcBef>
                    <a:spcPts val="0"/>
                  </a:spcBef>
                  <a:spcAft>
                    <a:spcPts val="0"/>
                  </a:spcAft>
                  <a:buNone/>
                </a:pPr>
                <a:r>
                  <a:rPr lang="en-US" sz="1600" i="0">
                    <a:solidFill>
                      <a:schemeClr val="dk1"/>
                    </a:solidFill>
                    <a:latin typeface="Arial"/>
                    <a:ea typeface="Arial"/>
                    <a:cs typeface="Arial"/>
                    <a:sym typeface="Arial"/>
                  </a:rPr>
                  <a:t>UDP</a:t>
                </a:r>
                <a:endParaRPr/>
              </a:p>
              <a:p>
                <a:pPr marL="0" marR="0" lvl="0" indent="0" algn="ctr" rtl="0">
                  <a:spcBef>
                    <a:spcPts val="0"/>
                  </a:spcBef>
                  <a:spcAft>
                    <a:spcPts val="0"/>
                  </a:spcAft>
                  <a:buNone/>
                </a:pPr>
                <a:r>
                  <a:rPr lang="en-US" sz="1600" i="0">
                    <a:solidFill>
                      <a:schemeClr val="dk1"/>
                    </a:solidFill>
                    <a:latin typeface="Arial"/>
                    <a:ea typeface="Arial"/>
                    <a:cs typeface="Arial"/>
                    <a:sym typeface="Arial"/>
                  </a:rPr>
                  <a:t>IP</a:t>
                </a:r>
                <a:endParaRPr/>
              </a:p>
              <a:p>
                <a:pPr marL="0" marR="0" lvl="0" indent="0" algn="ctr" rtl="0">
                  <a:spcBef>
                    <a:spcPts val="0"/>
                  </a:spcBef>
                  <a:spcAft>
                    <a:spcPts val="0"/>
                  </a:spcAft>
                  <a:buNone/>
                </a:pPr>
                <a:r>
                  <a:rPr lang="en-US" sz="1600" i="0">
                    <a:solidFill>
                      <a:schemeClr val="dk1"/>
                    </a:solidFill>
                    <a:latin typeface="Arial"/>
                    <a:ea typeface="Arial"/>
                    <a:cs typeface="Arial"/>
                    <a:sym typeface="Arial"/>
                  </a:rPr>
                  <a:t>Eth</a:t>
                </a:r>
                <a:endParaRPr/>
              </a:p>
              <a:p>
                <a:pPr marL="0" marR="0" lvl="0" indent="0" algn="ctr" rtl="0">
                  <a:spcBef>
                    <a:spcPts val="0"/>
                  </a:spcBef>
                  <a:spcAft>
                    <a:spcPts val="0"/>
                  </a:spcAft>
                  <a:buNone/>
                </a:pPr>
                <a:r>
                  <a:rPr lang="en-US" sz="1600" i="0">
                    <a:solidFill>
                      <a:schemeClr val="dk1"/>
                    </a:solidFill>
                    <a:latin typeface="Arial"/>
                    <a:ea typeface="Arial"/>
                    <a:cs typeface="Arial"/>
                    <a:sym typeface="Arial"/>
                  </a:rPr>
                  <a:t>Phy</a:t>
                </a:r>
                <a:endParaRPr/>
              </a:p>
            </p:txBody>
          </p:sp>
          <p:cxnSp>
            <p:nvCxnSpPr>
              <p:cNvPr id="3564" name="Google Shape;3564;p81"/>
              <p:cNvCxnSpPr/>
              <p:nvPr/>
            </p:nvCxnSpPr>
            <p:spPr>
              <a:xfrm>
                <a:off x="578" y="3130"/>
                <a:ext cx="489" cy="0"/>
              </a:xfrm>
              <a:prstGeom prst="straightConnector1">
                <a:avLst/>
              </a:prstGeom>
              <a:noFill/>
              <a:ln w="9525" cap="flat" cmpd="sng">
                <a:solidFill>
                  <a:schemeClr val="dk1"/>
                </a:solidFill>
                <a:prstDash val="solid"/>
                <a:round/>
                <a:headEnd type="none" w="med" len="med"/>
                <a:tailEnd type="none" w="med" len="med"/>
              </a:ln>
            </p:spPr>
          </p:cxnSp>
          <p:cxnSp>
            <p:nvCxnSpPr>
              <p:cNvPr id="3565" name="Google Shape;3565;p81"/>
              <p:cNvCxnSpPr/>
              <p:nvPr/>
            </p:nvCxnSpPr>
            <p:spPr>
              <a:xfrm>
                <a:off x="575" y="3289"/>
                <a:ext cx="489" cy="0"/>
              </a:xfrm>
              <a:prstGeom prst="straightConnector1">
                <a:avLst/>
              </a:prstGeom>
              <a:noFill/>
              <a:ln w="9525" cap="flat" cmpd="sng">
                <a:solidFill>
                  <a:schemeClr val="dk1"/>
                </a:solidFill>
                <a:prstDash val="solid"/>
                <a:round/>
                <a:headEnd type="none" w="med" len="med"/>
                <a:tailEnd type="none" w="med" len="med"/>
              </a:ln>
            </p:spPr>
          </p:cxnSp>
          <p:cxnSp>
            <p:nvCxnSpPr>
              <p:cNvPr id="3566" name="Google Shape;3566;p81"/>
              <p:cNvCxnSpPr/>
              <p:nvPr/>
            </p:nvCxnSpPr>
            <p:spPr>
              <a:xfrm>
                <a:off x="572" y="3448"/>
                <a:ext cx="489" cy="0"/>
              </a:xfrm>
              <a:prstGeom prst="straightConnector1">
                <a:avLst/>
              </a:prstGeom>
              <a:noFill/>
              <a:ln w="9525" cap="flat" cmpd="sng">
                <a:solidFill>
                  <a:schemeClr val="dk1"/>
                </a:solidFill>
                <a:prstDash val="solid"/>
                <a:round/>
                <a:headEnd type="none" w="med" len="med"/>
                <a:tailEnd type="none" w="med" len="med"/>
              </a:ln>
            </p:spPr>
          </p:cxnSp>
          <p:cxnSp>
            <p:nvCxnSpPr>
              <p:cNvPr id="3567" name="Google Shape;3567;p81"/>
              <p:cNvCxnSpPr/>
              <p:nvPr/>
            </p:nvCxnSpPr>
            <p:spPr>
              <a:xfrm>
                <a:off x="569" y="3607"/>
                <a:ext cx="489" cy="0"/>
              </a:xfrm>
              <a:prstGeom prst="straightConnector1">
                <a:avLst/>
              </a:prstGeom>
              <a:noFill/>
              <a:ln w="9525" cap="flat" cmpd="sng">
                <a:solidFill>
                  <a:schemeClr val="dk1"/>
                </a:solidFill>
                <a:prstDash val="solid"/>
                <a:round/>
                <a:headEnd type="none" w="med" len="med"/>
                <a:tailEnd type="none" w="med" len="med"/>
              </a:ln>
            </p:spPr>
          </p:cxnSp>
        </p:grpSp>
      </p:grpSp>
      <p:grpSp>
        <p:nvGrpSpPr>
          <p:cNvPr id="3568" name="Google Shape;3568;p81"/>
          <p:cNvGrpSpPr/>
          <p:nvPr/>
        </p:nvGrpSpPr>
        <p:grpSpPr>
          <a:xfrm>
            <a:off x="520700" y="1162050"/>
            <a:ext cx="460375" cy="244475"/>
            <a:chOff x="844" y="3337"/>
            <a:chExt cx="290" cy="154"/>
          </a:xfrm>
        </p:grpSpPr>
        <p:sp>
          <p:nvSpPr>
            <p:cNvPr id="3569" name="Google Shape;3569;p81"/>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570" name="Google Shape;3570;p81"/>
            <p:cNvSpPr txBox="1"/>
            <p:nvPr/>
          </p:nvSpPr>
          <p:spPr>
            <a:xfrm>
              <a:off x="844" y="3337"/>
              <a:ext cx="285"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chemeClr val="lt1"/>
                  </a:solidFill>
                  <a:latin typeface="Arial"/>
                  <a:ea typeface="Arial"/>
                  <a:cs typeface="Arial"/>
                  <a:sym typeface="Arial"/>
                </a:rPr>
                <a:t>DNS</a:t>
              </a:r>
              <a:endParaRPr/>
            </a:p>
          </p:txBody>
        </p:sp>
      </p:grpSp>
      <p:grpSp>
        <p:nvGrpSpPr>
          <p:cNvPr id="3571" name="Google Shape;3571;p81"/>
          <p:cNvGrpSpPr/>
          <p:nvPr/>
        </p:nvGrpSpPr>
        <p:grpSpPr>
          <a:xfrm>
            <a:off x="460375" y="1387475"/>
            <a:ext cx="561975" cy="244475"/>
            <a:chOff x="740" y="3209"/>
            <a:chExt cx="354" cy="154"/>
          </a:xfrm>
        </p:grpSpPr>
        <p:grpSp>
          <p:nvGrpSpPr>
            <p:cNvPr id="3572" name="Google Shape;3572;p81"/>
            <p:cNvGrpSpPr/>
            <p:nvPr/>
          </p:nvGrpSpPr>
          <p:grpSpPr>
            <a:xfrm>
              <a:off x="794" y="3209"/>
              <a:ext cx="290" cy="154"/>
              <a:chOff x="844" y="3337"/>
              <a:chExt cx="290" cy="154"/>
            </a:xfrm>
          </p:grpSpPr>
          <p:sp>
            <p:nvSpPr>
              <p:cNvPr id="3573" name="Google Shape;3573;p81"/>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574" name="Google Shape;3574;p81"/>
              <p:cNvSpPr txBox="1"/>
              <p:nvPr/>
            </p:nvSpPr>
            <p:spPr>
              <a:xfrm>
                <a:off x="844" y="3337"/>
                <a:ext cx="285"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chemeClr val="lt1"/>
                    </a:solidFill>
                    <a:latin typeface="Arial"/>
                    <a:ea typeface="Arial"/>
                    <a:cs typeface="Arial"/>
                    <a:sym typeface="Arial"/>
                  </a:rPr>
                  <a:t>DNS</a:t>
                </a:r>
                <a:endParaRPr/>
              </a:p>
            </p:txBody>
          </p:sp>
        </p:grpSp>
        <p:sp>
          <p:nvSpPr>
            <p:cNvPr id="3575" name="Google Shape;3575;p81"/>
            <p:cNvSpPr/>
            <p:nvPr/>
          </p:nvSpPr>
          <p:spPr>
            <a:xfrm>
              <a:off x="750" y="3244"/>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576" name="Google Shape;3576;p81"/>
            <p:cNvSpPr/>
            <p:nvPr/>
          </p:nvSpPr>
          <p:spPr>
            <a:xfrm>
              <a:off x="740" y="3238"/>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3577" name="Google Shape;3577;p81"/>
          <p:cNvGrpSpPr/>
          <p:nvPr/>
        </p:nvGrpSpPr>
        <p:grpSpPr>
          <a:xfrm>
            <a:off x="460375" y="1622425"/>
            <a:ext cx="561975" cy="244475"/>
            <a:chOff x="836" y="3305"/>
            <a:chExt cx="354" cy="154"/>
          </a:xfrm>
        </p:grpSpPr>
        <p:grpSp>
          <p:nvGrpSpPr>
            <p:cNvPr id="3578" name="Google Shape;3578;p81"/>
            <p:cNvGrpSpPr/>
            <p:nvPr/>
          </p:nvGrpSpPr>
          <p:grpSpPr>
            <a:xfrm>
              <a:off x="890" y="3305"/>
              <a:ext cx="290" cy="154"/>
              <a:chOff x="844" y="3337"/>
              <a:chExt cx="290" cy="154"/>
            </a:xfrm>
          </p:grpSpPr>
          <p:sp>
            <p:nvSpPr>
              <p:cNvPr id="3579" name="Google Shape;3579;p81"/>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580" name="Google Shape;3580;p81"/>
              <p:cNvSpPr txBox="1"/>
              <p:nvPr/>
            </p:nvSpPr>
            <p:spPr>
              <a:xfrm>
                <a:off x="844" y="3337"/>
                <a:ext cx="285"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chemeClr val="lt1"/>
                    </a:solidFill>
                    <a:latin typeface="Arial"/>
                    <a:ea typeface="Arial"/>
                    <a:cs typeface="Arial"/>
                    <a:sym typeface="Arial"/>
                  </a:rPr>
                  <a:t>DNS</a:t>
                </a:r>
                <a:endParaRPr/>
              </a:p>
            </p:txBody>
          </p:sp>
        </p:grpSp>
        <p:grpSp>
          <p:nvGrpSpPr>
            <p:cNvPr id="3581" name="Google Shape;3581;p81"/>
            <p:cNvGrpSpPr/>
            <p:nvPr/>
          </p:nvGrpSpPr>
          <p:grpSpPr>
            <a:xfrm>
              <a:off x="836" y="3334"/>
              <a:ext cx="354" cy="94"/>
              <a:chOff x="836" y="3334"/>
              <a:chExt cx="354" cy="94"/>
            </a:xfrm>
          </p:grpSpPr>
          <p:sp>
            <p:nvSpPr>
              <p:cNvPr id="3582" name="Google Shape;3582;p81"/>
              <p:cNvSpPr/>
              <p:nvPr/>
            </p:nvSpPr>
            <p:spPr>
              <a:xfrm>
                <a:off x="846" y="3340"/>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583" name="Google Shape;3583;p81"/>
              <p:cNvSpPr/>
              <p:nvPr/>
            </p:nvSpPr>
            <p:spPr>
              <a:xfrm>
                <a:off x="836" y="3334"/>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grpSp>
        <p:nvGrpSpPr>
          <p:cNvPr id="3584" name="Google Shape;3584;p81"/>
          <p:cNvGrpSpPr/>
          <p:nvPr/>
        </p:nvGrpSpPr>
        <p:grpSpPr>
          <a:xfrm>
            <a:off x="280988" y="1654175"/>
            <a:ext cx="762000" cy="177800"/>
            <a:chOff x="627" y="3377"/>
            <a:chExt cx="480" cy="112"/>
          </a:xfrm>
        </p:grpSpPr>
        <p:sp>
          <p:nvSpPr>
            <p:cNvPr id="3585" name="Google Shape;3585;p81"/>
            <p:cNvSpPr/>
            <p:nvPr/>
          </p:nvSpPr>
          <p:spPr>
            <a:xfrm>
              <a:off x="636" y="3388"/>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586" name="Google Shape;3586;p81"/>
            <p:cNvSpPr/>
            <p:nvPr/>
          </p:nvSpPr>
          <p:spPr>
            <a:xfrm>
              <a:off x="627" y="3377"/>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3587" name="Google Shape;3587;p81"/>
          <p:cNvGrpSpPr/>
          <p:nvPr/>
        </p:nvGrpSpPr>
        <p:grpSpPr>
          <a:xfrm>
            <a:off x="85725" y="1885950"/>
            <a:ext cx="1081088" cy="244475"/>
            <a:chOff x="504" y="3523"/>
            <a:chExt cx="681" cy="154"/>
          </a:xfrm>
        </p:grpSpPr>
        <p:grpSp>
          <p:nvGrpSpPr>
            <p:cNvPr id="3588" name="Google Shape;3588;p81"/>
            <p:cNvGrpSpPr/>
            <p:nvPr/>
          </p:nvGrpSpPr>
          <p:grpSpPr>
            <a:xfrm>
              <a:off x="623" y="3523"/>
              <a:ext cx="480" cy="154"/>
              <a:chOff x="723" y="3453"/>
              <a:chExt cx="480" cy="154"/>
            </a:xfrm>
          </p:grpSpPr>
          <p:grpSp>
            <p:nvGrpSpPr>
              <p:cNvPr id="3589" name="Google Shape;3589;p81"/>
              <p:cNvGrpSpPr/>
              <p:nvPr/>
            </p:nvGrpSpPr>
            <p:grpSpPr>
              <a:xfrm>
                <a:off x="836" y="3453"/>
                <a:ext cx="354" cy="154"/>
                <a:chOff x="836" y="3305"/>
                <a:chExt cx="354" cy="154"/>
              </a:xfrm>
            </p:grpSpPr>
            <p:grpSp>
              <p:nvGrpSpPr>
                <p:cNvPr id="3590" name="Google Shape;3590;p81"/>
                <p:cNvGrpSpPr/>
                <p:nvPr/>
              </p:nvGrpSpPr>
              <p:grpSpPr>
                <a:xfrm>
                  <a:off x="890" y="3305"/>
                  <a:ext cx="290" cy="154"/>
                  <a:chOff x="844" y="3337"/>
                  <a:chExt cx="290" cy="154"/>
                </a:xfrm>
              </p:grpSpPr>
              <p:sp>
                <p:nvSpPr>
                  <p:cNvPr id="3591" name="Google Shape;3591;p81"/>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592" name="Google Shape;3592;p81"/>
                  <p:cNvSpPr txBox="1"/>
                  <p:nvPr/>
                </p:nvSpPr>
                <p:spPr>
                  <a:xfrm>
                    <a:off x="844" y="3337"/>
                    <a:ext cx="285"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chemeClr val="lt1"/>
                        </a:solidFill>
                        <a:latin typeface="Arial"/>
                        <a:ea typeface="Arial"/>
                        <a:cs typeface="Arial"/>
                        <a:sym typeface="Arial"/>
                      </a:rPr>
                      <a:t>DNS</a:t>
                    </a:r>
                    <a:endParaRPr/>
                  </a:p>
                </p:txBody>
              </p:sp>
            </p:grpSp>
            <p:grpSp>
              <p:nvGrpSpPr>
                <p:cNvPr id="3593" name="Google Shape;3593;p81"/>
                <p:cNvGrpSpPr/>
                <p:nvPr/>
              </p:nvGrpSpPr>
              <p:grpSpPr>
                <a:xfrm>
                  <a:off x="836" y="3334"/>
                  <a:ext cx="354" cy="94"/>
                  <a:chOff x="836" y="3334"/>
                  <a:chExt cx="354" cy="94"/>
                </a:xfrm>
              </p:grpSpPr>
              <p:sp>
                <p:nvSpPr>
                  <p:cNvPr id="3594" name="Google Shape;3594;p81"/>
                  <p:cNvSpPr/>
                  <p:nvPr/>
                </p:nvSpPr>
                <p:spPr>
                  <a:xfrm>
                    <a:off x="846" y="3340"/>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595" name="Google Shape;3595;p81"/>
                  <p:cNvSpPr/>
                  <p:nvPr/>
                </p:nvSpPr>
                <p:spPr>
                  <a:xfrm>
                    <a:off x="836" y="3334"/>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sp>
            <p:nvSpPr>
              <p:cNvPr id="3596" name="Google Shape;3596;p81"/>
              <p:cNvSpPr/>
              <p:nvPr/>
            </p:nvSpPr>
            <p:spPr>
              <a:xfrm>
                <a:off x="732" y="3484"/>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597" name="Google Shape;3597;p81"/>
              <p:cNvSpPr/>
              <p:nvPr/>
            </p:nvSpPr>
            <p:spPr>
              <a:xfrm>
                <a:off x="723" y="3473"/>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3598" name="Google Shape;3598;p81"/>
            <p:cNvSpPr/>
            <p:nvPr/>
          </p:nvSpPr>
          <p:spPr>
            <a:xfrm>
              <a:off x="517" y="3545"/>
              <a:ext cx="94"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599" name="Google Shape;3599;p81"/>
            <p:cNvSpPr/>
            <p:nvPr/>
          </p:nvSpPr>
          <p:spPr>
            <a:xfrm>
              <a:off x="1115" y="3544"/>
              <a:ext cx="60"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600" name="Google Shape;3600;p81"/>
            <p:cNvSpPr/>
            <p:nvPr/>
          </p:nvSpPr>
          <p:spPr>
            <a:xfrm>
              <a:off x="504" y="3529"/>
              <a:ext cx="681" cy="13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3601" name="Google Shape;3601;p81"/>
          <p:cNvSpPr/>
          <p:nvPr/>
        </p:nvSpPr>
        <p:spPr>
          <a:xfrm>
            <a:off x="628650" y="1162050"/>
            <a:ext cx="381000" cy="1166813"/>
          </a:xfrm>
          <a:prstGeom prst="downArrow">
            <a:avLst>
              <a:gd name="adj1" fmla="val 54167"/>
              <a:gd name="adj2" fmla="val 49170"/>
            </a:avLst>
          </a:prstGeom>
          <a:gradFill>
            <a:gsLst>
              <a:gs pos="0">
                <a:srgbClr val="FF0000">
                  <a:alpha val="24705"/>
                </a:srgbClr>
              </a:gs>
              <a:gs pos="100000">
                <a:srgbClr val="FF0000">
                  <a:alpha val="24705"/>
                </a:srgbClr>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3602" name="Google Shape;3602;p81"/>
          <p:cNvGrpSpPr/>
          <p:nvPr/>
        </p:nvGrpSpPr>
        <p:grpSpPr>
          <a:xfrm>
            <a:off x="650875" y="2389188"/>
            <a:ext cx="1081088" cy="244475"/>
            <a:chOff x="504" y="3523"/>
            <a:chExt cx="681" cy="154"/>
          </a:xfrm>
        </p:grpSpPr>
        <p:grpSp>
          <p:nvGrpSpPr>
            <p:cNvPr id="3603" name="Google Shape;3603;p81"/>
            <p:cNvGrpSpPr/>
            <p:nvPr/>
          </p:nvGrpSpPr>
          <p:grpSpPr>
            <a:xfrm>
              <a:off x="623" y="3523"/>
              <a:ext cx="480" cy="154"/>
              <a:chOff x="723" y="3453"/>
              <a:chExt cx="480" cy="154"/>
            </a:xfrm>
          </p:grpSpPr>
          <p:grpSp>
            <p:nvGrpSpPr>
              <p:cNvPr id="3604" name="Google Shape;3604;p81"/>
              <p:cNvGrpSpPr/>
              <p:nvPr/>
            </p:nvGrpSpPr>
            <p:grpSpPr>
              <a:xfrm>
                <a:off x="836" y="3453"/>
                <a:ext cx="354" cy="154"/>
                <a:chOff x="836" y="3305"/>
                <a:chExt cx="354" cy="154"/>
              </a:xfrm>
            </p:grpSpPr>
            <p:grpSp>
              <p:nvGrpSpPr>
                <p:cNvPr id="3605" name="Google Shape;3605;p81"/>
                <p:cNvGrpSpPr/>
                <p:nvPr/>
              </p:nvGrpSpPr>
              <p:grpSpPr>
                <a:xfrm>
                  <a:off x="890" y="3305"/>
                  <a:ext cx="290" cy="154"/>
                  <a:chOff x="844" y="3337"/>
                  <a:chExt cx="290" cy="154"/>
                </a:xfrm>
              </p:grpSpPr>
              <p:sp>
                <p:nvSpPr>
                  <p:cNvPr id="3606" name="Google Shape;3606;p81"/>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607" name="Google Shape;3607;p81"/>
                  <p:cNvSpPr txBox="1"/>
                  <p:nvPr/>
                </p:nvSpPr>
                <p:spPr>
                  <a:xfrm>
                    <a:off x="844" y="3337"/>
                    <a:ext cx="285"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chemeClr val="lt1"/>
                        </a:solidFill>
                        <a:latin typeface="Arial"/>
                        <a:ea typeface="Arial"/>
                        <a:cs typeface="Arial"/>
                        <a:sym typeface="Arial"/>
                      </a:rPr>
                      <a:t>DNS</a:t>
                    </a:r>
                    <a:endParaRPr/>
                  </a:p>
                </p:txBody>
              </p:sp>
            </p:grpSp>
            <p:grpSp>
              <p:nvGrpSpPr>
                <p:cNvPr id="3608" name="Google Shape;3608;p81"/>
                <p:cNvGrpSpPr/>
                <p:nvPr/>
              </p:nvGrpSpPr>
              <p:grpSpPr>
                <a:xfrm>
                  <a:off x="836" y="3334"/>
                  <a:ext cx="354" cy="94"/>
                  <a:chOff x="836" y="3334"/>
                  <a:chExt cx="354" cy="94"/>
                </a:xfrm>
              </p:grpSpPr>
              <p:sp>
                <p:nvSpPr>
                  <p:cNvPr id="3609" name="Google Shape;3609;p81"/>
                  <p:cNvSpPr/>
                  <p:nvPr/>
                </p:nvSpPr>
                <p:spPr>
                  <a:xfrm>
                    <a:off x="846" y="3340"/>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610" name="Google Shape;3610;p81"/>
                  <p:cNvSpPr/>
                  <p:nvPr/>
                </p:nvSpPr>
                <p:spPr>
                  <a:xfrm>
                    <a:off x="836" y="3334"/>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sp>
            <p:nvSpPr>
              <p:cNvPr id="3611" name="Google Shape;3611;p81"/>
              <p:cNvSpPr/>
              <p:nvPr/>
            </p:nvSpPr>
            <p:spPr>
              <a:xfrm>
                <a:off x="732" y="3484"/>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612" name="Google Shape;3612;p81"/>
              <p:cNvSpPr/>
              <p:nvPr/>
            </p:nvSpPr>
            <p:spPr>
              <a:xfrm>
                <a:off x="723" y="3473"/>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3613" name="Google Shape;3613;p81"/>
            <p:cNvSpPr/>
            <p:nvPr/>
          </p:nvSpPr>
          <p:spPr>
            <a:xfrm>
              <a:off x="517" y="3545"/>
              <a:ext cx="94"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614" name="Google Shape;3614;p81"/>
            <p:cNvSpPr/>
            <p:nvPr/>
          </p:nvSpPr>
          <p:spPr>
            <a:xfrm>
              <a:off x="1115" y="3544"/>
              <a:ext cx="60"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615" name="Google Shape;3615;p81"/>
            <p:cNvSpPr/>
            <p:nvPr/>
          </p:nvSpPr>
          <p:spPr>
            <a:xfrm>
              <a:off x="504" y="3529"/>
              <a:ext cx="681" cy="13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3616" name="Google Shape;3616;p81"/>
          <p:cNvSpPr/>
          <p:nvPr/>
        </p:nvSpPr>
        <p:spPr>
          <a:xfrm>
            <a:off x="549275" y="4376738"/>
            <a:ext cx="3892550" cy="13065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99"/>
              </a:buClr>
              <a:buSzPts val="1650"/>
              <a:buFont typeface="Noto Sans Symbols"/>
              <a:buChar char="❖"/>
            </a:pPr>
            <a:r>
              <a:rPr lang="en-US" sz="2200" i="0">
                <a:solidFill>
                  <a:schemeClr val="dk1"/>
                </a:solidFill>
                <a:latin typeface="Cabin"/>
                <a:ea typeface="Cabin"/>
                <a:cs typeface="Cabin"/>
                <a:sym typeface="Cabin"/>
              </a:rPr>
              <a:t>IP datagram containing DNS query forwarded via LAN switch from client to 1</a:t>
            </a:r>
            <a:r>
              <a:rPr lang="en-US" sz="2200" i="0" baseline="30000">
                <a:solidFill>
                  <a:schemeClr val="dk1"/>
                </a:solidFill>
                <a:latin typeface="Cabin"/>
                <a:ea typeface="Cabin"/>
                <a:cs typeface="Cabin"/>
                <a:sym typeface="Cabin"/>
              </a:rPr>
              <a:t>st</a:t>
            </a:r>
            <a:r>
              <a:rPr lang="en-US" sz="2200" i="0">
                <a:solidFill>
                  <a:schemeClr val="dk1"/>
                </a:solidFill>
                <a:latin typeface="Cabin"/>
                <a:ea typeface="Cabin"/>
                <a:cs typeface="Cabin"/>
                <a:sym typeface="Cabin"/>
              </a:rPr>
              <a:t> hop router</a:t>
            </a:r>
            <a:endParaRPr/>
          </a:p>
          <a:p>
            <a:pPr marL="342900" marR="0" lvl="0" indent="-342900" algn="l" rtl="0">
              <a:lnSpc>
                <a:spcPct val="90000"/>
              </a:lnSpc>
              <a:spcBef>
                <a:spcPts val="400"/>
              </a:spcBef>
              <a:spcAft>
                <a:spcPts val="0"/>
              </a:spcAft>
              <a:buClr>
                <a:srgbClr val="000099"/>
              </a:buClr>
              <a:buSzPts val="1500"/>
              <a:buFont typeface="Noto Sans Symbols"/>
              <a:buNone/>
            </a:pPr>
            <a:endParaRPr sz="2000" i="0">
              <a:solidFill>
                <a:schemeClr val="dk1"/>
              </a:solidFill>
              <a:latin typeface="Comic Sans MS"/>
              <a:ea typeface="Comic Sans MS"/>
              <a:cs typeface="Comic Sans MS"/>
              <a:sym typeface="Comic Sans MS"/>
            </a:endParaRPr>
          </a:p>
        </p:txBody>
      </p:sp>
      <p:sp>
        <p:nvSpPr>
          <p:cNvPr id="3617" name="Google Shape;3617;p81"/>
          <p:cNvSpPr/>
          <p:nvPr/>
        </p:nvSpPr>
        <p:spPr>
          <a:xfrm>
            <a:off x="4659313" y="3663950"/>
            <a:ext cx="4386262" cy="1563688"/>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99"/>
              </a:buClr>
              <a:buSzPts val="1650"/>
              <a:buFont typeface="Noto Sans Symbols"/>
              <a:buChar char="❖"/>
            </a:pPr>
            <a:r>
              <a:rPr lang="en-US" sz="2200" i="0">
                <a:solidFill>
                  <a:schemeClr val="dk1"/>
                </a:solidFill>
                <a:latin typeface="Cabin"/>
                <a:ea typeface="Cabin"/>
                <a:cs typeface="Cabin"/>
                <a:sym typeface="Cabin"/>
              </a:rPr>
              <a:t>IP datagram forwarded from campus network into comcast network, routed (tables created by </a:t>
            </a:r>
            <a:r>
              <a:rPr lang="en-US" sz="2200" i="1">
                <a:solidFill>
                  <a:srgbClr val="C00000"/>
                </a:solidFill>
                <a:latin typeface="Cabin"/>
                <a:ea typeface="Cabin"/>
                <a:cs typeface="Cabin"/>
                <a:sym typeface="Cabin"/>
              </a:rPr>
              <a:t>RIP, OSPF, IS-IS</a:t>
            </a:r>
            <a:r>
              <a:rPr lang="en-US" sz="2200" i="0">
                <a:solidFill>
                  <a:srgbClr val="C00000"/>
                </a:solidFill>
                <a:latin typeface="Cabin"/>
                <a:ea typeface="Cabin"/>
                <a:cs typeface="Cabin"/>
                <a:sym typeface="Cabin"/>
              </a:rPr>
              <a:t> </a:t>
            </a:r>
            <a:r>
              <a:rPr lang="en-US" sz="2200" i="0">
                <a:solidFill>
                  <a:schemeClr val="dk1"/>
                </a:solidFill>
                <a:latin typeface="Cabin"/>
                <a:ea typeface="Cabin"/>
                <a:cs typeface="Cabin"/>
                <a:sym typeface="Cabin"/>
              </a:rPr>
              <a:t>and/or </a:t>
            </a:r>
            <a:r>
              <a:rPr lang="en-US" sz="2200" i="1">
                <a:solidFill>
                  <a:srgbClr val="C00000"/>
                </a:solidFill>
                <a:latin typeface="Cabin"/>
                <a:ea typeface="Cabin"/>
                <a:cs typeface="Cabin"/>
                <a:sym typeface="Cabin"/>
              </a:rPr>
              <a:t>BGP</a:t>
            </a:r>
            <a:r>
              <a:rPr lang="en-US" sz="2200" i="0">
                <a:solidFill>
                  <a:schemeClr val="dk1"/>
                </a:solidFill>
                <a:latin typeface="Cabin"/>
                <a:ea typeface="Cabin"/>
                <a:cs typeface="Cabin"/>
                <a:sym typeface="Cabin"/>
              </a:rPr>
              <a:t> routing protocols) to DNS server</a:t>
            </a:r>
            <a:endParaRPr/>
          </a:p>
        </p:txBody>
      </p:sp>
      <p:sp>
        <p:nvSpPr>
          <p:cNvPr id="3618" name="Google Shape;3618;p81"/>
          <p:cNvSpPr/>
          <p:nvPr/>
        </p:nvSpPr>
        <p:spPr>
          <a:xfrm>
            <a:off x="4657725" y="5297488"/>
            <a:ext cx="3802063" cy="12922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99"/>
              </a:buClr>
              <a:buSzPts val="1650"/>
              <a:buFont typeface="Noto Sans Symbols"/>
              <a:buChar char="❖"/>
            </a:pPr>
            <a:r>
              <a:rPr lang="en-US" sz="2200" i="0">
                <a:solidFill>
                  <a:schemeClr val="dk1"/>
                </a:solidFill>
                <a:latin typeface="Cabin"/>
                <a:ea typeface="Cabin"/>
                <a:cs typeface="Cabin"/>
                <a:sym typeface="Cabin"/>
              </a:rPr>
              <a:t>demux’ed to DNS server</a:t>
            </a:r>
            <a:endParaRPr/>
          </a:p>
          <a:p>
            <a:pPr marL="342900" marR="0" lvl="0" indent="-342900" algn="l" rtl="0">
              <a:lnSpc>
                <a:spcPct val="90000"/>
              </a:lnSpc>
              <a:spcBef>
                <a:spcPts val="440"/>
              </a:spcBef>
              <a:spcAft>
                <a:spcPts val="0"/>
              </a:spcAft>
              <a:buClr>
                <a:srgbClr val="000099"/>
              </a:buClr>
              <a:buSzPts val="1650"/>
              <a:buFont typeface="Noto Sans Symbols"/>
              <a:buChar char="❖"/>
            </a:pPr>
            <a:r>
              <a:rPr lang="en-US" sz="2200" i="0">
                <a:solidFill>
                  <a:schemeClr val="dk1"/>
                </a:solidFill>
                <a:latin typeface="Cabin"/>
                <a:ea typeface="Cabin"/>
                <a:cs typeface="Cabin"/>
                <a:sym typeface="Cabin"/>
              </a:rPr>
              <a:t>DNS server replies to client with IP address of www.google.com </a:t>
            </a:r>
            <a:endParaRPr/>
          </a:p>
        </p:txBody>
      </p:sp>
      <p:grpSp>
        <p:nvGrpSpPr>
          <p:cNvPr id="3619" name="Google Shape;3619;p81"/>
          <p:cNvGrpSpPr/>
          <p:nvPr/>
        </p:nvGrpSpPr>
        <p:grpSpPr>
          <a:xfrm>
            <a:off x="5173663" y="2041525"/>
            <a:ext cx="757237" cy="379413"/>
            <a:chOff x="2466" y="2026"/>
            <a:chExt cx="477" cy="282"/>
          </a:xfrm>
        </p:grpSpPr>
        <p:sp>
          <p:nvSpPr>
            <p:cNvPr id="3620" name="Google Shape;3620;p81"/>
            <p:cNvSpPr/>
            <p:nvPr/>
          </p:nvSpPr>
          <p:spPr>
            <a:xfrm>
              <a:off x="2466" y="2168"/>
              <a:ext cx="476" cy="140"/>
            </a:xfrm>
            <a:prstGeom prst="ellipse">
              <a:avLst/>
            </a:prstGeom>
            <a:solidFill>
              <a:srgbClr val="DDDDDD"/>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chemeClr val="dk1"/>
                </a:solidFill>
                <a:latin typeface="Arial"/>
                <a:ea typeface="Arial"/>
                <a:cs typeface="Arial"/>
                <a:sym typeface="Arial"/>
              </a:endParaRPr>
            </a:p>
          </p:txBody>
        </p:sp>
        <p:cxnSp>
          <p:nvCxnSpPr>
            <p:cNvPr id="3621" name="Google Shape;3621;p81"/>
            <p:cNvCxnSpPr/>
            <p:nvPr/>
          </p:nvCxnSpPr>
          <p:spPr>
            <a:xfrm>
              <a:off x="2470" y="2125"/>
              <a:ext cx="1" cy="85"/>
            </a:xfrm>
            <a:prstGeom prst="straightConnector1">
              <a:avLst/>
            </a:prstGeom>
            <a:noFill/>
            <a:ln w="12700" cap="flat" cmpd="sng">
              <a:solidFill>
                <a:srgbClr val="000000"/>
              </a:solidFill>
              <a:prstDash val="solid"/>
              <a:round/>
              <a:headEnd type="none" w="med" len="med"/>
              <a:tailEnd type="none" w="med" len="med"/>
            </a:ln>
          </p:spPr>
        </p:cxnSp>
        <p:sp>
          <p:nvSpPr>
            <p:cNvPr id="3622" name="Google Shape;3622;p81"/>
            <p:cNvSpPr/>
            <p:nvPr/>
          </p:nvSpPr>
          <p:spPr>
            <a:xfrm>
              <a:off x="2470" y="2125"/>
              <a:ext cx="472" cy="111"/>
            </a:xfrm>
            <a:prstGeom prst="rect">
              <a:avLst/>
            </a:prstGeom>
            <a:solidFill>
              <a:srgbClr val="DDDDD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chemeClr val="dk1"/>
                </a:solidFill>
                <a:latin typeface="Times New Roman"/>
                <a:ea typeface="Times New Roman"/>
                <a:cs typeface="Times New Roman"/>
                <a:sym typeface="Times New Roman"/>
              </a:endParaRPr>
            </a:p>
          </p:txBody>
        </p:sp>
        <p:sp>
          <p:nvSpPr>
            <p:cNvPr id="3623" name="Google Shape;3623;p81"/>
            <p:cNvSpPr/>
            <p:nvPr/>
          </p:nvSpPr>
          <p:spPr>
            <a:xfrm>
              <a:off x="2466" y="2026"/>
              <a:ext cx="476" cy="160"/>
            </a:xfrm>
            <a:prstGeom prst="ellipse">
              <a:avLst/>
            </a:prstGeom>
            <a:solidFill>
              <a:srgbClr val="DDDDDD"/>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chemeClr val="dk1"/>
                </a:solidFill>
                <a:latin typeface="Arial"/>
                <a:ea typeface="Arial"/>
                <a:cs typeface="Arial"/>
                <a:sym typeface="Arial"/>
              </a:endParaRPr>
            </a:p>
          </p:txBody>
        </p:sp>
        <p:grpSp>
          <p:nvGrpSpPr>
            <p:cNvPr id="3624" name="Google Shape;3624;p81"/>
            <p:cNvGrpSpPr/>
            <p:nvPr/>
          </p:nvGrpSpPr>
          <p:grpSpPr>
            <a:xfrm>
              <a:off x="2581" y="2061"/>
              <a:ext cx="236" cy="94"/>
              <a:chOff x="2848" y="848"/>
              <a:chExt cx="140" cy="98"/>
            </a:xfrm>
          </p:grpSpPr>
          <p:cxnSp>
            <p:nvCxnSpPr>
              <p:cNvPr id="3625" name="Google Shape;3625;p81"/>
              <p:cNvCxnSpPr/>
              <p:nvPr/>
            </p:nvCxnSpPr>
            <p:spPr>
              <a:xfrm rot="10800000" flipH="1">
                <a:off x="2848" y="848"/>
                <a:ext cx="50" cy="2"/>
              </a:xfrm>
              <a:prstGeom prst="straightConnector1">
                <a:avLst/>
              </a:prstGeom>
              <a:noFill/>
              <a:ln w="28575" cap="flat" cmpd="sng">
                <a:solidFill>
                  <a:srgbClr val="000000"/>
                </a:solidFill>
                <a:prstDash val="solid"/>
                <a:round/>
                <a:headEnd type="none" w="med" len="med"/>
                <a:tailEnd type="none" w="med" len="med"/>
              </a:ln>
            </p:spPr>
          </p:cxnSp>
          <p:cxnSp>
            <p:nvCxnSpPr>
              <p:cNvPr id="3626" name="Google Shape;3626;p81"/>
              <p:cNvCxnSpPr/>
              <p:nvPr/>
            </p:nvCxnSpPr>
            <p:spPr>
              <a:xfrm>
                <a:off x="2944" y="946"/>
                <a:ext cx="44" cy="0"/>
              </a:xfrm>
              <a:prstGeom prst="straightConnector1">
                <a:avLst/>
              </a:prstGeom>
              <a:noFill/>
              <a:ln w="28575" cap="flat" cmpd="sng">
                <a:solidFill>
                  <a:srgbClr val="000000"/>
                </a:solidFill>
                <a:prstDash val="solid"/>
                <a:round/>
                <a:headEnd type="none" w="med" len="med"/>
                <a:tailEnd type="none" w="med" len="med"/>
              </a:ln>
            </p:spPr>
          </p:cxnSp>
          <p:cxnSp>
            <p:nvCxnSpPr>
              <p:cNvPr id="3627" name="Google Shape;3627;p81"/>
              <p:cNvCxnSpPr/>
              <p:nvPr/>
            </p:nvCxnSpPr>
            <p:spPr>
              <a:xfrm>
                <a:off x="2894" y="850"/>
                <a:ext cx="52" cy="96"/>
              </a:xfrm>
              <a:prstGeom prst="straightConnector1">
                <a:avLst/>
              </a:prstGeom>
              <a:noFill/>
              <a:ln w="28575" cap="flat" cmpd="sng">
                <a:solidFill>
                  <a:srgbClr val="000000"/>
                </a:solidFill>
                <a:prstDash val="solid"/>
                <a:round/>
                <a:headEnd type="none" w="med" len="med"/>
                <a:tailEnd type="none" w="med" len="med"/>
              </a:ln>
            </p:spPr>
          </p:cxnSp>
        </p:grpSp>
        <p:grpSp>
          <p:nvGrpSpPr>
            <p:cNvPr id="3628" name="Google Shape;3628;p81"/>
            <p:cNvGrpSpPr/>
            <p:nvPr/>
          </p:nvGrpSpPr>
          <p:grpSpPr>
            <a:xfrm rot="10800000" flipH="1">
              <a:off x="2581" y="2060"/>
              <a:ext cx="236" cy="94"/>
              <a:chOff x="2848" y="848"/>
              <a:chExt cx="140" cy="98"/>
            </a:xfrm>
          </p:grpSpPr>
          <p:cxnSp>
            <p:nvCxnSpPr>
              <p:cNvPr id="3629" name="Google Shape;3629;p81"/>
              <p:cNvCxnSpPr/>
              <p:nvPr/>
            </p:nvCxnSpPr>
            <p:spPr>
              <a:xfrm rot="10800000" flipH="1">
                <a:off x="2848" y="848"/>
                <a:ext cx="50" cy="2"/>
              </a:xfrm>
              <a:prstGeom prst="straightConnector1">
                <a:avLst/>
              </a:prstGeom>
              <a:noFill/>
              <a:ln w="28575" cap="flat" cmpd="sng">
                <a:solidFill>
                  <a:srgbClr val="000000"/>
                </a:solidFill>
                <a:prstDash val="solid"/>
                <a:round/>
                <a:headEnd type="none" w="med" len="med"/>
                <a:tailEnd type="none" w="med" len="med"/>
              </a:ln>
            </p:spPr>
          </p:cxnSp>
          <p:cxnSp>
            <p:nvCxnSpPr>
              <p:cNvPr id="3630" name="Google Shape;3630;p81"/>
              <p:cNvCxnSpPr/>
              <p:nvPr/>
            </p:nvCxnSpPr>
            <p:spPr>
              <a:xfrm>
                <a:off x="2944" y="946"/>
                <a:ext cx="44" cy="0"/>
              </a:xfrm>
              <a:prstGeom prst="straightConnector1">
                <a:avLst/>
              </a:prstGeom>
              <a:noFill/>
              <a:ln w="28575" cap="flat" cmpd="sng">
                <a:solidFill>
                  <a:srgbClr val="000000"/>
                </a:solidFill>
                <a:prstDash val="solid"/>
                <a:round/>
                <a:headEnd type="none" w="med" len="med"/>
                <a:tailEnd type="none" w="med" len="med"/>
              </a:ln>
            </p:spPr>
          </p:cxnSp>
          <p:cxnSp>
            <p:nvCxnSpPr>
              <p:cNvPr id="3631" name="Google Shape;3631;p81"/>
              <p:cNvCxnSpPr/>
              <p:nvPr/>
            </p:nvCxnSpPr>
            <p:spPr>
              <a:xfrm>
                <a:off x="2894" y="850"/>
                <a:ext cx="52" cy="96"/>
              </a:xfrm>
              <a:prstGeom prst="straightConnector1">
                <a:avLst/>
              </a:prstGeom>
              <a:noFill/>
              <a:ln w="28575" cap="flat" cmpd="sng">
                <a:solidFill>
                  <a:srgbClr val="000000"/>
                </a:solidFill>
                <a:prstDash val="solid"/>
                <a:round/>
                <a:headEnd type="none" w="med" len="med"/>
                <a:tailEnd type="none" w="med" len="med"/>
              </a:ln>
            </p:spPr>
          </p:cxnSp>
        </p:grpSp>
        <p:cxnSp>
          <p:nvCxnSpPr>
            <p:cNvPr id="3632" name="Google Shape;3632;p81"/>
            <p:cNvCxnSpPr/>
            <p:nvPr/>
          </p:nvCxnSpPr>
          <p:spPr>
            <a:xfrm flipH="1">
              <a:off x="2942" y="2109"/>
              <a:ext cx="1" cy="127"/>
            </a:xfrm>
            <a:prstGeom prst="straightConnector1">
              <a:avLst/>
            </a:prstGeom>
            <a:noFill/>
            <a:ln w="12700" cap="flat" cmpd="sng">
              <a:solidFill>
                <a:srgbClr val="000000"/>
              </a:solidFill>
              <a:prstDash val="solid"/>
              <a:round/>
              <a:headEnd type="none" w="med" len="med"/>
              <a:tailEnd type="none" w="med" len="med"/>
            </a:ln>
          </p:spPr>
        </p:cxnSp>
        <p:cxnSp>
          <p:nvCxnSpPr>
            <p:cNvPr id="3633" name="Google Shape;3633;p81"/>
            <p:cNvCxnSpPr/>
            <p:nvPr/>
          </p:nvCxnSpPr>
          <p:spPr>
            <a:xfrm flipH="1">
              <a:off x="2466" y="2117"/>
              <a:ext cx="1" cy="127"/>
            </a:xfrm>
            <a:prstGeom prst="straightConnector1">
              <a:avLst/>
            </a:prstGeom>
            <a:noFill/>
            <a:ln w="12700" cap="flat" cmpd="sng">
              <a:solidFill>
                <a:srgbClr val="000000"/>
              </a:solidFill>
              <a:prstDash val="solid"/>
              <a:round/>
              <a:headEnd type="none" w="med" len="med"/>
              <a:tailEnd type="none" w="med" len="med"/>
            </a:ln>
          </p:spPr>
        </p:cxnSp>
      </p:grpSp>
      <p:grpSp>
        <p:nvGrpSpPr>
          <p:cNvPr id="3634" name="Google Shape;3634;p81"/>
          <p:cNvGrpSpPr/>
          <p:nvPr/>
        </p:nvGrpSpPr>
        <p:grpSpPr>
          <a:xfrm>
            <a:off x="6538913" y="1787525"/>
            <a:ext cx="757237" cy="379413"/>
            <a:chOff x="2466" y="2026"/>
            <a:chExt cx="477" cy="282"/>
          </a:xfrm>
        </p:grpSpPr>
        <p:sp>
          <p:nvSpPr>
            <p:cNvPr id="3635" name="Google Shape;3635;p81"/>
            <p:cNvSpPr/>
            <p:nvPr/>
          </p:nvSpPr>
          <p:spPr>
            <a:xfrm>
              <a:off x="2466" y="2168"/>
              <a:ext cx="476" cy="140"/>
            </a:xfrm>
            <a:prstGeom prst="ellipse">
              <a:avLst/>
            </a:prstGeom>
            <a:solidFill>
              <a:srgbClr val="DDDDDD"/>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chemeClr val="dk1"/>
                </a:solidFill>
                <a:latin typeface="Arial"/>
                <a:ea typeface="Arial"/>
                <a:cs typeface="Arial"/>
                <a:sym typeface="Arial"/>
              </a:endParaRPr>
            </a:p>
          </p:txBody>
        </p:sp>
        <p:cxnSp>
          <p:nvCxnSpPr>
            <p:cNvPr id="3636" name="Google Shape;3636;p81"/>
            <p:cNvCxnSpPr/>
            <p:nvPr/>
          </p:nvCxnSpPr>
          <p:spPr>
            <a:xfrm>
              <a:off x="2470" y="2125"/>
              <a:ext cx="1" cy="85"/>
            </a:xfrm>
            <a:prstGeom prst="straightConnector1">
              <a:avLst/>
            </a:prstGeom>
            <a:noFill/>
            <a:ln w="12700" cap="flat" cmpd="sng">
              <a:solidFill>
                <a:srgbClr val="000000"/>
              </a:solidFill>
              <a:prstDash val="solid"/>
              <a:round/>
              <a:headEnd type="none" w="med" len="med"/>
              <a:tailEnd type="none" w="med" len="med"/>
            </a:ln>
          </p:spPr>
        </p:cxnSp>
        <p:sp>
          <p:nvSpPr>
            <p:cNvPr id="3637" name="Google Shape;3637;p81"/>
            <p:cNvSpPr/>
            <p:nvPr/>
          </p:nvSpPr>
          <p:spPr>
            <a:xfrm>
              <a:off x="2470" y="2125"/>
              <a:ext cx="472" cy="111"/>
            </a:xfrm>
            <a:prstGeom prst="rect">
              <a:avLst/>
            </a:prstGeom>
            <a:solidFill>
              <a:srgbClr val="DDDDD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chemeClr val="dk1"/>
                </a:solidFill>
                <a:latin typeface="Times New Roman"/>
                <a:ea typeface="Times New Roman"/>
                <a:cs typeface="Times New Roman"/>
                <a:sym typeface="Times New Roman"/>
              </a:endParaRPr>
            </a:p>
          </p:txBody>
        </p:sp>
        <p:sp>
          <p:nvSpPr>
            <p:cNvPr id="3638" name="Google Shape;3638;p81"/>
            <p:cNvSpPr/>
            <p:nvPr/>
          </p:nvSpPr>
          <p:spPr>
            <a:xfrm>
              <a:off x="2466" y="2026"/>
              <a:ext cx="476" cy="160"/>
            </a:xfrm>
            <a:prstGeom prst="ellipse">
              <a:avLst/>
            </a:prstGeom>
            <a:solidFill>
              <a:srgbClr val="DDDDDD"/>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chemeClr val="dk1"/>
                </a:solidFill>
                <a:latin typeface="Arial"/>
                <a:ea typeface="Arial"/>
                <a:cs typeface="Arial"/>
                <a:sym typeface="Arial"/>
              </a:endParaRPr>
            </a:p>
          </p:txBody>
        </p:sp>
        <p:grpSp>
          <p:nvGrpSpPr>
            <p:cNvPr id="3639" name="Google Shape;3639;p81"/>
            <p:cNvGrpSpPr/>
            <p:nvPr/>
          </p:nvGrpSpPr>
          <p:grpSpPr>
            <a:xfrm>
              <a:off x="2581" y="2061"/>
              <a:ext cx="236" cy="94"/>
              <a:chOff x="2848" y="848"/>
              <a:chExt cx="140" cy="98"/>
            </a:xfrm>
          </p:grpSpPr>
          <p:cxnSp>
            <p:nvCxnSpPr>
              <p:cNvPr id="3640" name="Google Shape;3640;p81"/>
              <p:cNvCxnSpPr/>
              <p:nvPr/>
            </p:nvCxnSpPr>
            <p:spPr>
              <a:xfrm rot="10800000" flipH="1">
                <a:off x="2848" y="848"/>
                <a:ext cx="50" cy="2"/>
              </a:xfrm>
              <a:prstGeom prst="straightConnector1">
                <a:avLst/>
              </a:prstGeom>
              <a:noFill/>
              <a:ln w="28575" cap="flat" cmpd="sng">
                <a:solidFill>
                  <a:srgbClr val="000000"/>
                </a:solidFill>
                <a:prstDash val="solid"/>
                <a:round/>
                <a:headEnd type="none" w="med" len="med"/>
                <a:tailEnd type="none" w="med" len="med"/>
              </a:ln>
            </p:spPr>
          </p:cxnSp>
          <p:cxnSp>
            <p:nvCxnSpPr>
              <p:cNvPr id="3641" name="Google Shape;3641;p81"/>
              <p:cNvCxnSpPr/>
              <p:nvPr/>
            </p:nvCxnSpPr>
            <p:spPr>
              <a:xfrm>
                <a:off x="2944" y="946"/>
                <a:ext cx="44" cy="0"/>
              </a:xfrm>
              <a:prstGeom prst="straightConnector1">
                <a:avLst/>
              </a:prstGeom>
              <a:noFill/>
              <a:ln w="28575" cap="flat" cmpd="sng">
                <a:solidFill>
                  <a:srgbClr val="000000"/>
                </a:solidFill>
                <a:prstDash val="solid"/>
                <a:round/>
                <a:headEnd type="none" w="med" len="med"/>
                <a:tailEnd type="none" w="med" len="med"/>
              </a:ln>
            </p:spPr>
          </p:cxnSp>
          <p:cxnSp>
            <p:nvCxnSpPr>
              <p:cNvPr id="3642" name="Google Shape;3642;p81"/>
              <p:cNvCxnSpPr/>
              <p:nvPr/>
            </p:nvCxnSpPr>
            <p:spPr>
              <a:xfrm>
                <a:off x="2894" y="850"/>
                <a:ext cx="52" cy="96"/>
              </a:xfrm>
              <a:prstGeom prst="straightConnector1">
                <a:avLst/>
              </a:prstGeom>
              <a:noFill/>
              <a:ln w="28575" cap="flat" cmpd="sng">
                <a:solidFill>
                  <a:srgbClr val="000000"/>
                </a:solidFill>
                <a:prstDash val="solid"/>
                <a:round/>
                <a:headEnd type="none" w="med" len="med"/>
                <a:tailEnd type="none" w="med" len="med"/>
              </a:ln>
            </p:spPr>
          </p:cxnSp>
        </p:grpSp>
        <p:grpSp>
          <p:nvGrpSpPr>
            <p:cNvPr id="3643" name="Google Shape;3643;p81"/>
            <p:cNvGrpSpPr/>
            <p:nvPr/>
          </p:nvGrpSpPr>
          <p:grpSpPr>
            <a:xfrm rot="10800000" flipH="1">
              <a:off x="2581" y="2060"/>
              <a:ext cx="236" cy="94"/>
              <a:chOff x="2848" y="848"/>
              <a:chExt cx="140" cy="98"/>
            </a:xfrm>
          </p:grpSpPr>
          <p:cxnSp>
            <p:nvCxnSpPr>
              <p:cNvPr id="3644" name="Google Shape;3644;p81"/>
              <p:cNvCxnSpPr/>
              <p:nvPr/>
            </p:nvCxnSpPr>
            <p:spPr>
              <a:xfrm rot="10800000" flipH="1">
                <a:off x="2848" y="848"/>
                <a:ext cx="50" cy="2"/>
              </a:xfrm>
              <a:prstGeom prst="straightConnector1">
                <a:avLst/>
              </a:prstGeom>
              <a:noFill/>
              <a:ln w="28575" cap="flat" cmpd="sng">
                <a:solidFill>
                  <a:srgbClr val="000000"/>
                </a:solidFill>
                <a:prstDash val="solid"/>
                <a:round/>
                <a:headEnd type="none" w="med" len="med"/>
                <a:tailEnd type="none" w="med" len="med"/>
              </a:ln>
            </p:spPr>
          </p:cxnSp>
          <p:cxnSp>
            <p:nvCxnSpPr>
              <p:cNvPr id="3645" name="Google Shape;3645;p81"/>
              <p:cNvCxnSpPr/>
              <p:nvPr/>
            </p:nvCxnSpPr>
            <p:spPr>
              <a:xfrm>
                <a:off x="2944" y="946"/>
                <a:ext cx="44" cy="0"/>
              </a:xfrm>
              <a:prstGeom prst="straightConnector1">
                <a:avLst/>
              </a:prstGeom>
              <a:noFill/>
              <a:ln w="28575" cap="flat" cmpd="sng">
                <a:solidFill>
                  <a:srgbClr val="000000"/>
                </a:solidFill>
                <a:prstDash val="solid"/>
                <a:round/>
                <a:headEnd type="none" w="med" len="med"/>
                <a:tailEnd type="none" w="med" len="med"/>
              </a:ln>
            </p:spPr>
          </p:cxnSp>
          <p:cxnSp>
            <p:nvCxnSpPr>
              <p:cNvPr id="3646" name="Google Shape;3646;p81"/>
              <p:cNvCxnSpPr/>
              <p:nvPr/>
            </p:nvCxnSpPr>
            <p:spPr>
              <a:xfrm>
                <a:off x="2894" y="850"/>
                <a:ext cx="52" cy="96"/>
              </a:xfrm>
              <a:prstGeom prst="straightConnector1">
                <a:avLst/>
              </a:prstGeom>
              <a:noFill/>
              <a:ln w="28575" cap="flat" cmpd="sng">
                <a:solidFill>
                  <a:srgbClr val="000000"/>
                </a:solidFill>
                <a:prstDash val="solid"/>
                <a:round/>
                <a:headEnd type="none" w="med" len="med"/>
                <a:tailEnd type="none" w="med" len="med"/>
              </a:ln>
            </p:spPr>
          </p:cxnSp>
        </p:grpSp>
        <p:cxnSp>
          <p:nvCxnSpPr>
            <p:cNvPr id="3647" name="Google Shape;3647;p81"/>
            <p:cNvCxnSpPr/>
            <p:nvPr/>
          </p:nvCxnSpPr>
          <p:spPr>
            <a:xfrm flipH="1">
              <a:off x="2942" y="2109"/>
              <a:ext cx="1" cy="127"/>
            </a:xfrm>
            <a:prstGeom prst="straightConnector1">
              <a:avLst/>
            </a:prstGeom>
            <a:noFill/>
            <a:ln w="12700" cap="flat" cmpd="sng">
              <a:solidFill>
                <a:srgbClr val="000000"/>
              </a:solidFill>
              <a:prstDash val="solid"/>
              <a:round/>
              <a:headEnd type="none" w="med" len="med"/>
              <a:tailEnd type="none" w="med" len="med"/>
            </a:ln>
          </p:spPr>
        </p:cxnSp>
        <p:cxnSp>
          <p:nvCxnSpPr>
            <p:cNvPr id="3648" name="Google Shape;3648;p81"/>
            <p:cNvCxnSpPr/>
            <p:nvPr/>
          </p:nvCxnSpPr>
          <p:spPr>
            <a:xfrm flipH="1">
              <a:off x="2466" y="2117"/>
              <a:ext cx="1" cy="127"/>
            </a:xfrm>
            <a:prstGeom prst="straightConnector1">
              <a:avLst/>
            </a:prstGeom>
            <a:noFill/>
            <a:ln w="12700" cap="flat" cmpd="sng">
              <a:solidFill>
                <a:srgbClr val="000000"/>
              </a:solidFill>
              <a:prstDash val="solid"/>
              <a:round/>
              <a:headEnd type="none" w="med" len="med"/>
              <a:tailEnd type="none" w="med" len="med"/>
            </a:ln>
          </p:spPr>
        </p:cxnSp>
      </p:grpSp>
      <p:sp>
        <p:nvSpPr>
          <p:cNvPr id="3649" name="Google Shape;3649;p81"/>
          <p:cNvSpPr txBox="1"/>
          <p:nvPr/>
        </p:nvSpPr>
        <p:spPr>
          <a:xfrm>
            <a:off x="5335588" y="2511425"/>
            <a:ext cx="1811337" cy="5810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i="0">
                <a:solidFill>
                  <a:srgbClr val="000000"/>
                </a:solidFill>
                <a:latin typeface="Arial"/>
                <a:ea typeface="Arial"/>
                <a:cs typeface="Arial"/>
                <a:sym typeface="Arial"/>
              </a:rPr>
              <a:t>Comcast network </a:t>
            </a:r>
            <a:endParaRPr/>
          </a:p>
          <a:p>
            <a:pPr marL="0" marR="0" lvl="0" indent="0" algn="l" rtl="0">
              <a:spcBef>
                <a:spcPts val="0"/>
              </a:spcBef>
              <a:spcAft>
                <a:spcPts val="0"/>
              </a:spcAft>
              <a:buNone/>
            </a:pPr>
            <a:r>
              <a:rPr lang="en-US" sz="1600" i="0">
                <a:solidFill>
                  <a:srgbClr val="000000"/>
                </a:solidFill>
                <a:latin typeface="Arial"/>
                <a:ea typeface="Arial"/>
                <a:cs typeface="Arial"/>
                <a:sym typeface="Arial"/>
              </a:rPr>
              <a:t>68.80.0.0/13</a:t>
            </a:r>
            <a:endParaRPr/>
          </a:p>
        </p:txBody>
      </p:sp>
      <p:grpSp>
        <p:nvGrpSpPr>
          <p:cNvPr id="3650" name="Google Shape;3650;p81"/>
          <p:cNvGrpSpPr/>
          <p:nvPr/>
        </p:nvGrpSpPr>
        <p:grpSpPr>
          <a:xfrm>
            <a:off x="7196138" y="2703513"/>
            <a:ext cx="757237" cy="379412"/>
            <a:chOff x="2466" y="2026"/>
            <a:chExt cx="477" cy="282"/>
          </a:xfrm>
        </p:grpSpPr>
        <p:sp>
          <p:nvSpPr>
            <p:cNvPr id="3651" name="Google Shape;3651;p81"/>
            <p:cNvSpPr/>
            <p:nvPr/>
          </p:nvSpPr>
          <p:spPr>
            <a:xfrm>
              <a:off x="2466" y="2168"/>
              <a:ext cx="476" cy="140"/>
            </a:xfrm>
            <a:prstGeom prst="ellipse">
              <a:avLst/>
            </a:prstGeom>
            <a:solidFill>
              <a:srgbClr val="DDDDDD"/>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chemeClr val="dk1"/>
                </a:solidFill>
                <a:latin typeface="Arial"/>
                <a:ea typeface="Arial"/>
                <a:cs typeface="Arial"/>
                <a:sym typeface="Arial"/>
              </a:endParaRPr>
            </a:p>
          </p:txBody>
        </p:sp>
        <p:cxnSp>
          <p:nvCxnSpPr>
            <p:cNvPr id="3652" name="Google Shape;3652;p81"/>
            <p:cNvCxnSpPr/>
            <p:nvPr/>
          </p:nvCxnSpPr>
          <p:spPr>
            <a:xfrm>
              <a:off x="2470" y="2125"/>
              <a:ext cx="1" cy="85"/>
            </a:xfrm>
            <a:prstGeom prst="straightConnector1">
              <a:avLst/>
            </a:prstGeom>
            <a:noFill/>
            <a:ln w="12700" cap="flat" cmpd="sng">
              <a:solidFill>
                <a:srgbClr val="000000"/>
              </a:solidFill>
              <a:prstDash val="solid"/>
              <a:round/>
              <a:headEnd type="none" w="med" len="med"/>
              <a:tailEnd type="none" w="med" len="med"/>
            </a:ln>
          </p:spPr>
        </p:cxnSp>
        <p:sp>
          <p:nvSpPr>
            <p:cNvPr id="3653" name="Google Shape;3653;p81"/>
            <p:cNvSpPr/>
            <p:nvPr/>
          </p:nvSpPr>
          <p:spPr>
            <a:xfrm>
              <a:off x="2470" y="2125"/>
              <a:ext cx="472" cy="111"/>
            </a:xfrm>
            <a:prstGeom prst="rect">
              <a:avLst/>
            </a:prstGeom>
            <a:solidFill>
              <a:srgbClr val="DDDDD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chemeClr val="dk1"/>
                </a:solidFill>
                <a:latin typeface="Times New Roman"/>
                <a:ea typeface="Times New Roman"/>
                <a:cs typeface="Times New Roman"/>
                <a:sym typeface="Times New Roman"/>
              </a:endParaRPr>
            </a:p>
          </p:txBody>
        </p:sp>
        <p:sp>
          <p:nvSpPr>
            <p:cNvPr id="3654" name="Google Shape;3654;p81"/>
            <p:cNvSpPr/>
            <p:nvPr/>
          </p:nvSpPr>
          <p:spPr>
            <a:xfrm>
              <a:off x="2466" y="2026"/>
              <a:ext cx="476" cy="160"/>
            </a:xfrm>
            <a:prstGeom prst="ellipse">
              <a:avLst/>
            </a:prstGeom>
            <a:solidFill>
              <a:srgbClr val="DDDDDD"/>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chemeClr val="dk1"/>
                </a:solidFill>
                <a:latin typeface="Arial"/>
                <a:ea typeface="Arial"/>
                <a:cs typeface="Arial"/>
                <a:sym typeface="Arial"/>
              </a:endParaRPr>
            </a:p>
          </p:txBody>
        </p:sp>
        <p:grpSp>
          <p:nvGrpSpPr>
            <p:cNvPr id="3655" name="Google Shape;3655;p81"/>
            <p:cNvGrpSpPr/>
            <p:nvPr/>
          </p:nvGrpSpPr>
          <p:grpSpPr>
            <a:xfrm>
              <a:off x="2581" y="2061"/>
              <a:ext cx="236" cy="94"/>
              <a:chOff x="2848" y="848"/>
              <a:chExt cx="140" cy="98"/>
            </a:xfrm>
          </p:grpSpPr>
          <p:cxnSp>
            <p:nvCxnSpPr>
              <p:cNvPr id="3656" name="Google Shape;3656;p81"/>
              <p:cNvCxnSpPr/>
              <p:nvPr/>
            </p:nvCxnSpPr>
            <p:spPr>
              <a:xfrm rot="10800000" flipH="1">
                <a:off x="2848" y="848"/>
                <a:ext cx="50" cy="2"/>
              </a:xfrm>
              <a:prstGeom prst="straightConnector1">
                <a:avLst/>
              </a:prstGeom>
              <a:noFill/>
              <a:ln w="28575" cap="flat" cmpd="sng">
                <a:solidFill>
                  <a:srgbClr val="000000"/>
                </a:solidFill>
                <a:prstDash val="solid"/>
                <a:round/>
                <a:headEnd type="none" w="med" len="med"/>
                <a:tailEnd type="none" w="med" len="med"/>
              </a:ln>
            </p:spPr>
          </p:cxnSp>
          <p:cxnSp>
            <p:nvCxnSpPr>
              <p:cNvPr id="3657" name="Google Shape;3657;p81"/>
              <p:cNvCxnSpPr/>
              <p:nvPr/>
            </p:nvCxnSpPr>
            <p:spPr>
              <a:xfrm>
                <a:off x="2944" y="946"/>
                <a:ext cx="44" cy="0"/>
              </a:xfrm>
              <a:prstGeom prst="straightConnector1">
                <a:avLst/>
              </a:prstGeom>
              <a:noFill/>
              <a:ln w="28575" cap="flat" cmpd="sng">
                <a:solidFill>
                  <a:srgbClr val="000000"/>
                </a:solidFill>
                <a:prstDash val="solid"/>
                <a:round/>
                <a:headEnd type="none" w="med" len="med"/>
                <a:tailEnd type="none" w="med" len="med"/>
              </a:ln>
            </p:spPr>
          </p:cxnSp>
          <p:cxnSp>
            <p:nvCxnSpPr>
              <p:cNvPr id="3658" name="Google Shape;3658;p81"/>
              <p:cNvCxnSpPr/>
              <p:nvPr/>
            </p:nvCxnSpPr>
            <p:spPr>
              <a:xfrm>
                <a:off x="2894" y="850"/>
                <a:ext cx="52" cy="96"/>
              </a:xfrm>
              <a:prstGeom prst="straightConnector1">
                <a:avLst/>
              </a:prstGeom>
              <a:noFill/>
              <a:ln w="28575" cap="flat" cmpd="sng">
                <a:solidFill>
                  <a:srgbClr val="000000"/>
                </a:solidFill>
                <a:prstDash val="solid"/>
                <a:round/>
                <a:headEnd type="none" w="med" len="med"/>
                <a:tailEnd type="none" w="med" len="med"/>
              </a:ln>
            </p:spPr>
          </p:cxnSp>
        </p:grpSp>
        <p:grpSp>
          <p:nvGrpSpPr>
            <p:cNvPr id="3659" name="Google Shape;3659;p81"/>
            <p:cNvGrpSpPr/>
            <p:nvPr/>
          </p:nvGrpSpPr>
          <p:grpSpPr>
            <a:xfrm rot="10800000" flipH="1">
              <a:off x="2581" y="2060"/>
              <a:ext cx="236" cy="94"/>
              <a:chOff x="2848" y="848"/>
              <a:chExt cx="140" cy="98"/>
            </a:xfrm>
          </p:grpSpPr>
          <p:cxnSp>
            <p:nvCxnSpPr>
              <p:cNvPr id="3660" name="Google Shape;3660;p81"/>
              <p:cNvCxnSpPr/>
              <p:nvPr/>
            </p:nvCxnSpPr>
            <p:spPr>
              <a:xfrm rot="10800000" flipH="1">
                <a:off x="2848" y="848"/>
                <a:ext cx="50" cy="2"/>
              </a:xfrm>
              <a:prstGeom prst="straightConnector1">
                <a:avLst/>
              </a:prstGeom>
              <a:noFill/>
              <a:ln w="28575" cap="flat" cmpd="sng">
                <a:solidFill>
                  <a:srgbClr val="000000"/>
                </a:solidFill>
                <a:prstDash val="solid"/>
                <a:round/>
                <a:headEnd type="none" w="med" len="med"/>
                <a:tailEnd type="none" w="med" len="med"/>
              </a:ln>
            </p:spPr>
          </p:cxnSp>
          <p:cxnSp>
            <p:nvCxnSpPr>
              <p:cNvPr id="3661" name="Google Shape;3661;p81"/>
              <p:cNvCxnSpPr/>
              <p:nvPr/>
            </p:nvCxnSpPr>
            <p:spPr>
              <a:xfrm>
                <a:off x="2944" y="946"/>
                <a:ext cx="44" cy="0"/>
              </a:xfrm>
              <a:prstGeom prst="straightConnector1">
                <a:avLst/>
              </a:prstGeom>
              <a:noFill/>
              <a:ln w="28575" cap="flat" cmpd="sng">
                <a:solidFill>
                  <a:srgbClr val="000000"/>
                </a:solidFill>
                <a:prstDash val="solid"/>
                <a:round/>
                <a:headEnd type="none" w="med" len="med"/>
                <a:tailEnd type="none" w="med" len="med"/>
              </a:ln>
            </p:spPr>
          </p:cxnSp>
          <p:cxnSp>
            <p:nvCxnSpPr>
              <p:cNvPr id="3662" name="Google Shape;3662;p81"/>
              <p:cNvCxnSpPr/>
              <p:nvPr/>
            </p:nvCxnSpPr>
            <p:spPr>
              <a:xfrm>
                <a:off x="2894" y="850"/>
                <a:ext cx="52" cy="96"/>
              </a:xfrm>
              <a:prstGeom prst="straightConnector1">
                <a:avLst/>
              </a:prstGeom>
              <a:noFill/>
              <a:ln w="28575" cap="flat" cmpd="sng">
                <a:solidFill>
                  <a:srgbClr val="000000"/>
                </a:solidFill>
                <a:prstDash val="solid"/>
                <a:round/>
                <a:headEnd type="none" w="med" len="med"/>
                <a:tailEnd type="none" w="med" len="med"/>
              </a:ln>
            </p:spPr>
          </p:cxnSp>
        </p:grpSp>
        <p:cxnSp>
          <p:nvCxnSpPr>
            <p:cNvPr id="3663" name="Google Shape;3663;p81"/>
            <p:cNvCxnSpPr/>
            <p:nvPr/>
          </p:nvCxnSpPr>
          <p:spPr>
            <a:xfrm flipH="1">
              <a:off x="2942" y="2109"/>
              <a:ext cx="1" cy="127"/>
            </a:xfrm>
            <a:prstGeom prst="straightConnector1">
              <a:avLst/>
            </a:prstGeom>
            <a:noFill/>
            <a:ln w="12700" cap="flat" cmpd="sng">
              <a:solidFill>
                <a:srgbClr val="000000"/>
              </a:solidFill>
              <a:prstDash val="solid"/>
              <a:round/>
              <a:headEnd type="none" w="med" len="med"/>
              <a:tailEnd type="none" w="med" len="med"/>
            </a:ln>
          </p:spPr>
        </p:cxnSp>
        <p:cxnSp>
          <p:nvCxnSpPr>
            <p:cNvPr id="3664" name="Google Shape;3664;p81"/>
            <p:cNvCxnSpPr/>
            <p:nvPr/>
          </p:nvCxnSpPr>
          <p:spPr>
            <a:xfrm flipH="1">
              <a:off x="2466" y="2117"/>
              <a:ext cx="1" cy="127"/>
            </a:xfrm>
            <a:prstGeom prst="straightConnector1">
              <a:avLst/>
            </a:prstGeom>
            <a:noFill/>
            <a:ln w="12700" cap="flat" cmpd="sng">
              <a:solidFill>
                <a:srgbClr val="000000"/>
              </a:solidFill>
              <a:prstDash val="solid"/>
              <a:round/>
              <a:headEnd type="none" w="med" len="med"/>
              <a:tailEnd type="none" w="med" len="med"/>
            </a:ln>
          </p:spPr>
        </p:cxnSp>
      </p:grpSp>
      <p:cxnSp>
        <p:nvCxnSpPr>
          <p:cNvPr id="3665" name="Google Shape;3665;p81"/>
          <p:cNvCxnSpPr/>
          <p:nvPr/>
        </p:nvCxnSpPr>
        <p:spPr>
          <a:xfrm flipH="1">
            <a:off x="6915150" y="1528763"/>
            <a:ext cx="260350" cy="258762"/>
          </a:xfrm>
          <a:prstGeom prst="straightConnector1">
            <a:avLst/>
          </a:prstGeom>
          <a:noFill/>
          <a:ln w="9525" cap="flat" cmpd="sng">
            <a:solidFill>
              <a:srgbClr val="000000"/>
            </a:solidFill>
            <a:prstDash val="solid"/>
            <a:round/>
            <a:headEnd type="none" w="med" len="med"/>
            <a:tailEnd type="none" w="med" len="med"/>
          </a:ln>
        </p:spPr>
      </p:cxnSp>
      <p:sp>
        <p:nvSpPr>
          <p:cNvPr id="3666" name="Google Shape;3666;p81"/>
          <p:cNvSpPr txBox="1"/>
          <p:nvPr/>
        </p:nvSpPr>
        <p:spPr>
          <a:xfrm>
            <a:off x="7367588" y="746125"/>
            <a:ext cx="1233487" cy="5810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i="0">
                <a:solidFill>
                  <a:srgbClr val="000000"/>
                </a:solidFill>
                <a:latin typeface="Arial"/>
                <a:ea typeface="Arial"/>
                <a:cs typeface="Arial"/>
                <a:sym typeface="Arial"/>
              </a:rPr>
              <a:t>DNS server</a:t>
            </a:r>
            <a:endParaRPr/>
          </a:p>
          <a:p>
            <a:pPr marL="0" marR="0" lvl="0" indent="0" algn="l" rtl="0">
              <a:spcBef>
                <a:spcPts val="0"/>
              </a:spcBef>
              <a:spcAft>
                <a:spcPts val="0"/>
              </a:spcAft>
              <a:buNone/>
            </a:pPr>
            <a:endParaRPr sz="1600" i="0">
              <a:solidFill>
                <a:srgbClr val="000000"/>
              </a:solidFill>
              <a:latin typeface="Arial"/>
              <a:ea typeface="Arial"/>
              <a:cs typeface="Arial"/>
              <a:sym typeface="Arial"/>
            </a:endParaRPr>
          </a:p>
        </p:txBody>
      </p:sp>
      <p:grpSp>
        <p:nvGrpSpPr>
          <p:cNvPr id="3667" name="Google Shape;3667;p81"/>
          <p:cNvGrpSpPr/>
          <p:nvPr/>
        </p:nvGrpSpPr>
        <p:grpSpPr>
          <a:xfrm>
            <a:off x="3795713" y="2409826"/>
            <a:ext cx="1576387" cy="1287462"/>
            <a:chOff x="3228" y="1776"/>
            <a:chExt cx="252" cy="96"/>
          </a:xfrm>
        </p:grpSpPr>
        <p:cxnSp>
          <p:nvCxnSpPr>
            <p:cNvPr id="3668" name="Google Shape;3668;p81"/>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3669" name="Google Shape;3669;p81"/>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grpSp>
        <p:nvGrpSpPr>
          <p:cNvPr id="3670" name="Google Shape;3670;p81"/>
          <p:cNvGrpSpPr/>
          <p:nvPr/>
        </p:nvGrpSpPr>
        <p:grpSpPr>
          <a:xfrm flipH="1">
            <a:off x="5600700" y="2424113"/>
            <a:ext cx="400050" cy="152400"/>
            <a:chOff x="3228" y="1776"/>
            <a:chExt cx="252" cy="96"/>
          </a:xfrm>
        </p:grpSpPr>
        <p:cxnSp>
          <p:nvCxnSpPr>
            <p:cNvPr id="3671" name="Google Shape;3671;p81"/>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3672" name="Google Shape;3672;p81"/>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grpSp>
        <p:nvGrpSpPr>
          <p:cNvPr id="3673" name="Google Shape;3673;p81"/>
          <p:cNvGrpSpPr/>
          <p:nvPr/>
        </p:nvGrpSpPr>
        <p:grpSpPr>
          <a:xfrm rot="10800000">
            <a:off x="5753100" y="1900238"/>
            <a:ext cx="400050" cy="152400"/>
            <a:chOff x="3228" y="1776"/>
            <a:chExt cx="252" cy="96"/>
          </a:xfrm>
        </p:grpSpPr>
        <p:cxnSp>
          <p:nvCxnSpPr>
            <p:cNvPr id="3674" name="Google Shape;3674;p81"/>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3675" name="Google Shape;3675;p81"/>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grpSp>
        <p:nvGrpSpPr>
          <p:cNvPr id="3676" name="Google Shape;3676;p81"/>
          <p:cNvGrpSpPr/>
          <p:nvPr/>
        </p:nvGrpSpPr>
        <p:grpSpPr>
          <a:xfrm rot="10800000">
            <a:off x="7853363" y="2590800"/>
            <a:ext cx="400050" cy="152400"/>
            <a:chOff x="3228" y="1776"/>
            <a:chExt cx="252" cy="96"/>
          </a:xfrm>
        </p:grpSpPr>
        <p:cxnSp>
          <p:nvCxnSpPr>
            <p:cNvPr id="3677" name="Google Shape;3677;p81"/>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3678" name="Google Shape;3678;p81"/>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grpSp>
        <p:nvGrpSpPr>
          <p:cNvPr id="3679" name="Google Shape;3679;p81"/>
          <p:cNvGrpSpPr/>
          <p:nvPr/>
        </p:nvGrpSpPr>
        <p:grpSpPr>
          <a:xfrm rot="10800000" flipH="1">
            <a:off x="7029450" y="2609850"/>
            <a:ext cx="295275" cy="114300"/>
            <a:chOff x="3228" y="1776"/>
            <a:chExt cx="252" cy="96"/>
          </a:xfrm>
        </p:grpSpPr>
        <p:cxnSp>
          <p:nvCxnSpPr>
            <p:cNvPr id="3680" name="Google Shape;3680;p81"/>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3681" name="Google Shape;3681;p81"/>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grpSp>
        <p:nvGrpSpPr>
          <p:cNvPr id="3682" name="Google Shape;3682;p81"/>
          <p:cNvGrpSpPr/>
          <p:nvPr/>
        </p:nvGrpSpPr>
        <p:grpSpPr>
          <a:xfrm rot="-10390311">
            <a:off x="7300914" y="1952625"/>
            <a:ext cx="452437" cy="57150"/>
            <a:chOff x="3228" y="1776"/>
            <a:chExt cx="252" cy="96"/>
          </a:xfrm>
        </p:grpSpPr>
        <p:cxnSp>
          <p:nvCxnSpPr>
            <p:cNvPr id="3683" name="Google Shape;3683;p81"/>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3684" name="Google Shape;3684;p81"/>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grpSp>
        <p:nvGrpSpPr>
          <p:cNvPr id="3685" name="Google Shape;3685;p81"/>
          <p:cNvGrpSpPr/>
          <p:nvPr/>
        </p:nvGrpSpPr>
        <p:grpSpPr>
          <a:xfrm>
            <a:off x="6443663" y="2157413"/>
            <a:ext cx="295275" cy="114300"/>
            <a:chOff x="3228" y="1776"/>
            <a:chExt cx="252" cy="96"/>
          </a:xfrm>
        </p:grpSpPr>
        <p:cxnSp>
          <p:nvCxnSpPr>
            <p:cNvPr id="3686" name="Google Shape;3686;p81"/>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3687" name="Google Shape;3687;p81"/>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grpSp>
        <p:nvGrpSpPr>
          <p:cNvPr id="3688" name="Google Shape;3688;p81"/>
          <p:cNvGrpSpPr/>
          <p:nvPr/>
        </p:nvGrpSpPr>
        <p:grpSpPr>
          <a:xfrm flipH="1">
            <a:off x="7081838" y="2157413"/>
            <a:ext cx="295275" cy="114300"/>
            <a:chOff x="3228" y="1776"/>
            <a:chExt cx="252" cy="96"/>
          </a:xfrm>
        </p:grpSpPr>
        <p:cxnSp>
          <p:nvCxnSpPr>
            <p:cNvPr id="3689" name="Google Shape;3689;p81"/>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3690" name="Google Shape;3690;p81"/>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grpSp>
        <p:nvGrpSpPr>
          <p:cNvPr id="3691" name="Google Shape;3691;p81"/>
          <p:cNvGrpSpPr/>
          <p:nvPr/>
        </p:nvGrpSpPr>
        <p:grpSpPr>
          <a:xfrm>
            <a:off x="5980113" y="438150"/>
            <a:ext cx="1316037" cy="1314450"/>
            <a:chOff x="931" y="1941"/>
            <a:chExt cx="829" cy="828"/>
          </a:xfrm>
        </p:grpSpPr>
        <p:sp>
          <p:nvSpPr>
            <p:cNvPr id="3692" name="Google Shape;3692;p81"/>
            <p:cNvSpPr/>
            <p:nvPr/>
          </p:nvSpPr>
          <p:spPr>
            <a:xfrm>
              <a:off x="1424" y="1965"/>
              <a:ext cx="336" cy="801"/>
            </a:xfrm>
            <a:custGeom>
              <a:avLst/>
              <a:gdLst/>
              <a:ahLst/>
              <a:cxnLst/>
              <a:rect l="l" t="t" r="r" b="b"/>
              <a:pathLst>
                <a:path w="551" h="801" extrusionOk="0">
                  <a:moveTo>
                    <a:pt x="14" y="0"/>
                  </a:moveTo>
                  <a:lnTo>
                    <a:pt x="551" y="402"/>
                  </a:lnTo>
                  <a:lnTo>
                    <a:pt x="6" y="801"/>
                  </a:lnTo>
                  <a:lnTo>
                    <a:pt x="13" y="535"/>
                  </a:lnTo>
                  <a:lnTo>
                    <a:pt x="0" y="371"/>
                  </a:lnTo>
                  <a:lnTo>
                    <a:pt x="14" y="0"/>
                  </a:lnTo>
                  <a:close/>
                </a:path>
              </a:pathLst>
            </a:custGeom>
            <a:gradFill>
              <a:gsLst>
                <a:gs pos="0">
                  <a:schemeClr val="lt1"/>
                </a:gs>
                <a:gs pos="100000">
                  <a:srgbClr val="FF0000"/>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3693" name="Google Shape;3693;p81"/>
            <p:cNvGrpSpPr/>
            <p:nvPr/>
          </p:nvGrpSpPr>
          <p:grpSpPr>
            <a:xfrm>
              <a:off x="931" y="1941"/>
              <a:ext cx="500" cy="828"/>
              <a:chOff x="569" y="2954"/>
              <a:chExt cx="500" cy="828"/>
            </a:xfrm>
          </p:grpSpPr>
          <p:sp>
            <p:nvSpPr>
              <p:cNvPr id="3694" name="Google Shape;3694;p81"/>
              <p:cNvSpPr/>
              <p:nvPr/>
            </p:nvSpPr>
            <p:spPr>
              <a:xfrm>
                <a:off x="576" y="2973"/>
                <a:ext cx="493" cy="79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695" name="Google Shape;3695;p81"/>
              <p:cNvSpPr txBox="1"/>
              <p:nvPr/>
            </p:nvSpPr>
            <p:spPr>
              <a:xfrm>
                <a:off x="639" y="2954"/>
                <a:ext cx="385" cy="82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i="0">
                    <a:solidFill>
                      <a:schemeClr val="dk1"/>
                    </a:solidFill>
                    <a:latin typeface="Arial"/>
                    <a:ea typeface="Arial"/>
                    <a:cs typeface="Arial"/>
                    <a:sym typeface="Arial"/>
                  </a:rPr>
                  <a:t>DNS</a:t>
                </a:r>
                <a:endParaRPr/>
              </a:p>
              <a:p>
                <a:pPr marL="0" marR="0" lvl="0" indent="0" algn="ctr" rtl="0">
                  <a:spcBef>
                    <a:spcPts val="0"/>
                  </a:spcBef>
                  <a:spcAft>
                    <a:spcPts val="0"/>
                  </a:spcAft>
                  <a:buNone/>
                </a:pPr>
                <a:r>
                  <a:rPr lang="en-US" sz="1600" i="0">
                    <a:solidFill>
                      <a:schemeClr val="dk1"/>
                    </a:solidFill>
                    <a:latin typeface="Arial"/>
                    <a:ea typeface="Arial"/>
                    <a:cs typeface="Arial"/>
                    <a:sym typeface="Arial"/>
                  </a:rPr>
                  <a:t>UDP</a:t>
                </a:r>
                <a:endParaRPr/>
              </a:p>
              <a:p>
                <a:pPr marL="0" marR="0" lvl="0" indent="0" algn="ctr" rtl="0">
                  <a:spcBef>
                    <a:spcPts val="0"/>
                  </a:spcBef>
                  <a:spcAft>
                    <a:spcPts val="0"/>
                  </a:spcAft>
                  <a:buNone/>
                </a:pPr>
                <a:r>
                  <a:rPr lang="en-US" sz="1600" i="0">
                    <a:solidFill>
                      <a:schemeClr val="dk1"/>
                    </a:solidFill>
                    <a:latin typeface="Arial"/>
                    <a:ea typeface="Arial"/>
                    <a:cs typeface="Arial"/>
                    <a:sym typeface="Arial"/>
                  </a:rPr>
                  <a:t>IP</a:t>
                </a:r>
                <a:endParaRPr/>
              </a:p>
              <a:p>
                <a:pPr marL="0" marR="0" lvl="0" indent="0" algn="ctr" rtl="0">
                  <a:spcBef>
                    <a:spcPts val="0"/>
                  </a:spcBef>
                  <a:spcAft>
                    <a:spcPts val="0"/>
                  </a:spcAft>
                  <a:buNone/>
                </a:pPr>
                <a:r>
                  <a:rPr lang="en-US" sz="1600" i="0">
                    <a:solidFill>
                      <a:schemeClr val="dk1"/>
                    </a:solidFill>
                    <a:latin typeface="Arial"/>
                    <a:ea typeface="Arial"/>
                    <a:cs typeface="Arial"/>
                    <a:sym typeface="Arial"/>
                  </a:rPr>
                  <a:t>Eth</a:t>
                </a:r>
                <a:endParaRPr/>
              </a:p>
              <a:p>
                <a:pPr marL="0" marR="0" lvl="0" indent="0" algn="ctr" rtl="0">
                  <a:spcBef>
                    <a:spcPts val="0"/>
                  </a:spcBef>
                  <a:spcAft>
                    <a:spcPts val="0"/>
                  </a:spcAft>
                  <a:buNone/>
                </a:pPr>
                <a:r>
                  <a:rPr lang="en-US" sz="1600" i="0">
                    <a:solidFill>
                      <a:schemeClr val="dk1"/>
                    </a:solidFill>
                    <a:latin typeface="Arial"/>
                    <a:ea typeface="Arial"/>
                    <a:cs typeface="Arial"/>
                    <a:sym typeface="Arial"/>
                  </a:rPr>
                  <a:t>Phy</a:t>
                </a:r>
                <a:endParaRPr/>
              </a:p>
            </p:txBody>
          </p:sp>
          <p:cxnSp>
            <p:nvCxnSpPr>
              <p:cNvPr id="3696" name="Google Shape;3696;p81"/>
              <p:cNvCxnSpPr/>
              <p:nvPr/>
            </p:nvCxnSpPr>
            <p:spPr>
              <a:xfrm>
                <a:off x="578" y="3130"/>
                <a:ext cx="489" cy="0"/>
              </a:xfrm>
              <a:prstGeom prst="straightConnector1">
                <a:avLst/>
              </a:prstGeom>
              <a:noFill/>
              <a:ln w="9525" cap="flat" cmpd="sng">
                <a:solidFill>
                  <a:schemeClr val="dk1"/>
                </a:solidFill>
                <a:prstDash val="solid"/>
                <a:round/>
                <a:headEnd type="none" w="med" len="med"/>
                <a:tailEnd type="none" w="med" len="med"/>
              </a:ln>
            </p:spPr>
          </p:cxnSp>
          <p:cxnSp>
            <p:nvCxnSpPr>
              <p:cNvPr id="3697" name="Google Shape;3697;p81"/>
              <p:cNvCxnSpPr/>
              <p:nvPr/>
            </p:nvCxnSpPr>
            <p:spPr>
              <a:xfrm>
                <a:off x="575" y="3289"/>
                <a:ext cx="489" cy="0"/>
              </a:xfrm>
              <a:prstGeom prst="straightConnector1">
                <a:avLst/>
              </a:prstGeom>
              <a:noFill/>
              <a:ln w="9525" cap="flat" cmpd="sng">
                <a:solidFill>
                  <a:schemeClr val="dk1"/>
                </a:solidFill>
                <a:prstDash val="solid"/>
                <a:round/>
                <a:headEnd type="none" w="med" len="med"/>
                <a:tailEnd type="none" w="med" len="med"/>
              </a:ln>
            </p:spPr>
          </p:cxnSp>
          <p:cxnSp>
            <p:nvCxnSpPr>
              <p:cNvPr id="3698" name="Google Shape;3698;p81"/>
              <p:cNvCxnSpPr/>
              <p:nvPr/>
            </p:nvCxnSpPr>
            <p:spPr>
              <a:xfrm>
                <a:off x="572" y="3448"/>
                <a:ext cx="489" cy="0"/>
              </a:xfrm>
              <a:prstGeom prst="straightConnector1">
                <a:avLst/>
              </a:prstGeom>
              <a:noFill/>
              <a:ln w="9525" cap="flat" cmpd="sng">
                <a:solidFill>
                  <a:schemeClr val="dk1"/>
                </a:solidFill>
                <a:prstDash val="solid"/>
                <a:round/>
                <a:headEnd type="none" w="med" len="med"/>
                <a:tailEnd type="none" w="med" len="med"/>
              </a:ln>
            </p:spPr>
          </p:cxnSp>
          <p:cxnSp>
            <p:nvCxnSpPr>
              <p:cNvPr id="3699" name="Google Shape;3699;p81"/>
              <p:cNvCxnSpPr/>
              <p:nvPr/>
            </p:nvCxnSpPr>
            <p:spPr>
              <a:xfrm>
                <a:off x="569" y="3607"/>
                <a:ext cx="489" cy="0"/>
              </a:xfrm>
              <a:prstGeom prst="straightConnector1">
                <a:avLst/>
              </a:prstGeom>
              <a:noFill/>
              <a:ln w="9525" cap="flat" cmpd="sng">
                <a:solidFill>
                  <a:schemeClr val="dk1"/>
                </a:solidFill>
                <a:prstDash val="solid"/>
                <a:round/>
                <a:headEnd type="none" w="med" len="med"/>
                <a:tailEnd type="none" w="med" len="med"/>
              </a:ln>
            </p:spPr>
          </p:cxnSp>
        </p:grpSp>
      </p:grpSp>
      <p:grpSp>
        <p:nvGrpSpPr>
          <p:cNvPr id="3700" name="Google Shape;3700;p81"/>
          <p:cNvGrpSpPr/>
          <p:nvPr/>
        </p:nvGrpSpPr>
        <p:grpSpPr>
          <a:xfrm>
            <a:off x="4881563" y="558800"/>
            <a:ext cx="1081087" cy="1217613"/>
            <a:chOff x="1404" y="3105"/>
            <a:chExt cx="681" cy="767"/>
          </a:xfrm>
        </p:grpSpPr>
        <p:grpSp>
          <p:nvGrpSpPr>
            <p:cNvPr id="3701" name="Google Shape;3701;p81"/>
            <p:cNvGrpSpPr/>
            <p:nvPr/>
          </p:nvGrpSpPr>
          <p:grpSpPr>
            <a:xfrm>
              <a:off x="1404" y="3355"/>
              <a:ext cx="681" cy="468"/>
              <a:chOff x="42" y="886"/>
              <a:chExt cx="681" cy="468"/>
            </a:xfrm>
          </p:grpSpPr>
          <p:grpSp>
            <p:nvGrpSpPr>
              <p:cNvPr id="3702" name="Google Shape;3702;p81"/>
              <p:cNvGrpSpPr/>
              <p:nvPr/>
            </p:nvGrpSpPr>
            <p:grpSpPr>
              <a:xfrm>
                <a:off x="278" y="886"/>
                <a:ext cx="354" cy="154"/>
                <a:chOff x="740" y="3209"/>
                <a:chExt cx="354" cy="154"/>
              </a:xfrm>
            </p:grpSpPr>
            <p:grpSp>
              <p:nvGrpSpPr>
                <p:cNvPr id="3703" name="Google Shape;3703;p81"/>
                <p:cNvGrpSpPr/>
                <p:nvPr/>
              </p:nvGrpSpPr>
              <p:grpSpPr>
                <a:xfrm>
                  <a:off x="794" y="3209"/>
                  <a:ext cx="290" cy="154"/>
                  <a:chOff x="844" y="3337"/>
                  <a:chExt cx="290" cy="154"/>
                </a:xfrm>
              </p:grpSpPr>
              <p:sp>
                <p:nvSpPr>
                  <p:cNvPr id="3704" name="Google Shape;3704;p81"/>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05" name="Google Shape;3705;p81"/>
                  <p:cNvSpPr txBox="1"/>
                  <p:nvPr/>
                </p:nvSpPr>
                <p:spPr>
                  <a:xfrm>
                    <a:off x="844" y="3337"/>
                    <a:ext cx="285"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chemeClr val="lt1"/>
                        </a:solidFill>
                        <a:latin typeface="Arial"/>
                        <a:ea typeface="Arial"/>
                        <a:cs typeface="Arial"/>
                        <a:sym typeface="Arial"/>
                      </a:rPr>
                      <a:t>DNS</a:t>
                    </a:r>
                    <a:endParaRPr/>
                  </a:p>
                </p:txBody>
              </p:sp>
            </p:grpSp>
            <p:sp>
              <p:nvSpPr>
                <p:cNvPr id="3706" name="Google Shape;3706;p81"/>
                <p:cNvSpPr/>
                <p:nvPr/>
              </p:nvSpPr>
              <p:spPr>
                <a:xfrm>
                  <a:off x="750" y="3244"/>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07" name="Google Shape;3707;p81"/>
                <p:cNvSpPr/>
                <p:nvPr/>
              </p:nvSpPr>
              <p:spPr>
                <a:xfrm>
                  <a:off x="740" y="3238"/>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3708" name="Google Shape;3708;p81"/>
              <p:cNvGrpSpPr/>
              <p:nvPr/>
            </p:nvGrpSpPr>
            <p:grpSpPr>
              <a:xfrm>
                <a:off x="278" y="1034"/>
                <a:ext cx="354" cy="154"/>
                <a:chOff x="836" y="3305"/>
                <a:chExt cx="354" cy="154"/>
              </a:xfrm>
            </p:grpSpPr>
            <p:grpSp>
              <p:nvGrpSpPr>
                <p:cNvPr id="3709" name="Google Shape;3709;p81"/>
                <p:cNvGrpSpPr/>
                <p:nvPr/>
              </p:nvGrpSpPr>
              <p:grpSpPr>
                <a:xfrm>
                  <a:off x="890" y="3305"/>
                  <a:ext cx="290" cy="154"/>
                  <a:chOff x="844" y="3337"/>
                  <a:chExt cx="290" cy="154"/>
                </a:xfrm>
              </p:grpSpPr>
              <p:sp>
                <p:nvSpPr>
                  <p:cNvPr id="3710" name="Google Shape;3710;p81"/>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11" name="Google Shape;3711;p81"/>
                  <p:cNvSpPr txBox="1"/>
                  <p:nvPr/>
                </p:nvSpPr>
                <p:spPr>
                  <a:xfrm>
                    <a:off x="844" y="3337"/>
                    <a:ext cx="285"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chemeClr val="lt1"/>
                        </a:solidFill>
                        <a:latin typeface="Arial"/>
                        <a:ea typeface="Arial"/>
                        <a:cs typeface="Arial"/>
                        <a:sym typeface="Arial"/>
                      </a:rPr>
                      <a:t>DNS</a:t>
                    </a:r>
                    <a:endParaRPr/>
                  </a:p>
                </p:txBody>
              </p:sp>
            </p:grpSp>
            <p:grpSp>
              <p:nvGrpSpPr>
                <p:cNvPr id="3712" name="Google Shape;3712;p81"/>
                <p:cNvGrpSpPr/>
                <p:nvPr/>
              </p:nvGrpSpPr>
              <p:grpSpPr>
                <a:xfrm>
                  <a:off x="836" y="3334"/>
                  <a:ext cx="354" cy="94"/>
                  <a:chOff x="836" y="3334"/>
                  <a:chExt cx="354" cy="94"/>
                </a:xfrm>
              </p:grpSpPr>
              <p:sp>
                <p:nvSpPr>
                  <p:cNvPr id="3713" name="Google Shape;3713;p81"/>
                  <p:cNvSpPr/>
                  <p:nvPr/>
                </p:nvSpPr>
                <p:spPr>
                  <a:xfrm>
                    <a:off x="846" y="3340"/>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14" name="Google Shape;3714;p81"/>
                  <p:cNvSpPr/>
                  <p:nvPr/>
                </p:nvSpPr>
                <p:spPr>
                  <a:xfrm>
                    <a:off x="836" y="3334"/>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grpSp>
            <p:nvGrpSpPr>
              <p:cNvPr id="3715" name="Google Shape;3715;p81"/>
              <p:cNvGrpSpPr/>
              <p:nvPr/>
            </p:nvGrpSpPr>
            <p:grpSpPr>
              <a:xfrm>
                <a:off x="165" y="1054"/>
                <a:ext cx="480" cy="112"/>
                <a:chOff x="627" y="3377"/>
                <a:chExt cx="480" cy="112"/>
              </a:xfrm>
            </p:grpSpPr>
            <p:sp>
              <p:nvSpPr>
                <p:cNvPr id="3716" name="Google Shape;3716;p81"/>
                <p:cNvSpPr/>
                <p:nvPr/>
              </p:nvSpPr>
              <p:spPr>
                <a:xfrm>
                  <a:off x="636" y="3388"/>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17" name="Google Shape;3717;p81"/>
                <p:cNvSpPr/>
                <p:nvPr/>
              </p:nvSpPr>
              <p:spPr>
                <a:xfrm>
                  <a:off x="627" y="3377"/>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nvGrpSpPr>
              <p:cNvPr id="3718" name="Google Shape;3718;p81"/>
              <p:cNvGrpSpPr/>
              <p:nvPr/>
            </p:nvGrpSpPr>
            <p:grpSpPr>
              <a:xfrm>
                <a:off x="42" y="1200"/>
                <a:ext cx="681" cy="154"/>
                <a:chOff x="504" y="3523"/>
                <a:chExt cx="681" cy="154"/>
              </a:xfrm>
            </p:grpSpPr>
            <p:grpSp>
              <p:nvGrpSpPr>
                <p:cNvPr id="3719" name="Google Shape;3719;p81"/>
                <p:cNvGrpSpPr/>
                <p:nvPr/>
              </p:nvGrpSpPr>
              <p:grpSpPr>
                <a:xfrm>
                  <a:off x="623" y="3523"/>
                  <a:ext cx="480" cy="154"/>
                  <a:chOff x="723" y="3453"/>
                  <a:chExt cx="480" cy="154"/>
                </a:xfrm>
              </p:grpSpPr>
              <p:grpSp>
                <p:nvGrpSpPr>
                  <p:cNvPr id="3720" name="Google Shape;3720;p81"/>
                  <p:cNvGrpSpPr/>
                  <p:nvPr/>
                </p:nvGrpSpPr>
                <p:grpSpPr>
                  <a:xfrm>
                    <a:off x="836" y="3453"/>
                    <a:ext cx="354" cy="154"/>
                    <a:chOff x="836" y="3305"/>
                    <a:chExt cx="354" cy="154"/>
                  </a:xfrm>
                </p:grpSpPr>
                <p:grpSp>
                  <p:nvGrpSpPr>
                    <p:cNvPr id="3721" name="Google Shape;3721;p81"/>
                    <p:cNvGrpSpPr/>
                    <p:nvPr/>
                  </p:nvGrpSpPr>
                  <p:grpSpPr>
                    <a:xfrm>
                      <a:off x="890" y="3305"/>
                      <a:ext cx="290" cy="154"/>
                      <a:chOff x="844" y="3337"/>
                      <a:chExt cx="290" cy="154"/>
                    </a:xfrm>
                  </p:grpSpPr>
                  <p:sp>
                    <p:nvSpPr>
                      <p:cNvPr id="3722" name="Google Shape;3722;p81"/>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23" name="Google Shape;3723;p81"/>
                      <p:cNvSpPr txBox="1"/>
                      <p:nvPr/>
                    </p:nvSpPr>
                    <p:spPr>
                      <a:xfrm>
                        <a:off x="844" y="3337"/>
                        <a:ext cx="285"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chemeClr val="lt1"/>
                            </a:solidFill>
                            <a:latin typeface="Arial"/>
                            <a:ea typeface="Arial"/>
                            <a:cs typeface="Arial"/>
                            <a:sym typeface="Arial"/>
                          </a:rPr>
                          <a:t>DNS</a:t>
                        </a:r>
                        <a:endParaRPr/>
                      </a:p>
                    </p:txBody>
                  </p:sp>
                </p:grpSp>
                <p:grpSp>
                  <p:nvGrpSpPr>
                    <p:cNvPr id="3724" name="Google Shape;3724;p81"/>
                    <p:cNvGrpSpPr/>
                    <p:nvPr/>
                  </p:nvGrpSpPr>
                  <p:grpSpPr>
                    <a:xfrm>
                      <a:off x="836" y="3334"/>
                      <a:ext cx="354" cy="94"/>
                      <a:chOff x="836" y="3334"/>
                      <a:chExt cx="354" cy="94"/>
                    </a:xfrm>
                  </p:grpSpPr>
                  <p:sp>
                    <p:nvSpPr>
                      <p:cNvPr id="3725" name="Google Shape;3725;p81"/>
                      <p:cNvSpPr/>
                      <p:nvPr/>
                    </p:nvSpPr>
                    <p:spPr>
                      <a:xfrm>
                        <a:off x="846" y="3340"/>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26" name="Google Shape;3726;p81"/>
                      <p:cNvSpPr/>
                      <p:nvPr/>
                    </p:nvSpPr>
                    <p:spPr>
                      <a:xfrm>
                        <a:off x="836" y="3334"/>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sp>
                <p:nvSpPr>
                  <p:cNvPr id="3727" name="Google Shape;3727;p81"/>
                  <p:cNvSpPr/>
                  <p:nvPr/>
                </p:nvSpPr>
                <p:spPr>
                  <a:xfrm>
                    <a:off x="732" y="3484"/>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28" name="Google Shape;3728;p81"/>
                  <p:cNvSpPr/>
                  <p:nvPr/>
                </p:nvSpPr>
                <p:spPr>
                  <a:xfrm>
                    <a:off x="723" y="3473"/>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3729" name="Google Shape;3729;p81"/>
                <p:cNvSpPr/>
                <p:nvPr/>
              </p:nvSpPr>
              <p:spPr>
                <a:xfrm>
                  <a:off x="517" y="3545"/>
                  <a:ext cx="94"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30" name="Google Shape;3730;p81"/>
                <p:cNvSpPr/>
                <p:nvPr/>
              </p:nvSpPr>
              <p:spPr>
                <a:xfrm>
                  <a:off x="1115" y="3544"/>
                  <a:ext cx="60"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31" name="Google Shape;3731;p81"/>
                <p:cNvSpPr/>
                <p:nvPr/>
              </p:nvSpPr>
              <p:spPr>
                <a:xfrm>
                  <a:off x="504" y="3529"/>
                  <a:ext cx="681" cy="13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grpSp>
        <p:sp>
          <p:nvSpPr>
            <p:cNvPr id="3732" name="Google Shape;3732;p81"/>
            <p:cNvSpPr/>
            <p:nvPr/>
          </p:nvSpPr>
          <p:spPr>
            <a:xfrm rot="10800000">
              <a:off x="1727" y="3105"/>
              <a:ext cx="240" cy="767"/>
            </a:xfrm>
            <a:prstGeom prst="downArrow">
              <a:avLst>
                <a:gd name="adj1" fmla="val 54167"/>
                <a:gd name="adj2" fmla="val 51311"/>
              </a:avLst>
            </a:prstGeom>
            <a:gradFill>
              <a:gsLst>
                <a:gs pos="0">
                  <a:srgbClr val="FF0000">
                    <a:alpha val="24705"/>
                  </a:srgbClr>
                </a:gs>
                <a:gs pos="100000">
                  <a:srgbClr val="FF0000">
                    <a:alpha val="24705"/>
                  </a:srgbClr>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3733" name="Google Shape;3733;p81"/>
            <p:cNvGrpSpPr/>
            <p:nvPr/>
          </p:nvGrpSpPr>
          <p:grpSpPr>
            <a:xfrm>
              <a:off x="1695" y="3227"/>
              <a:ext cx="290" cy="154"/>
              <a:chOff x="844" y="3337"/>
              <a:chExt cx="290" cy="154"/>
            </a:xfrm>
          </p:grpSpPr>
          <p:sp>
            <p:nvSpPr>
              <p:cNvPr id="3734" name="Google Shape;3734;p81"/>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35" name="Google Shape;3735;p81"/>
              <p:cNvSpPr txBox="1"/>
              <p:nvPr/>
            </p:nvSpPr>
            <p:spPr>
              <a:xfrm>
                <a:off x="844" y="3337"/>
                <a:ext cx="285"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chemeClr val="lt1"/>
                    </a:solidFill>
                    <a:latin typeface="Arial"/>
                    <a:ea typeface="Arial"/>
                    <a:cs typeface="Arial"/>
                    <a:sym typeface="Arial"/>
                  </a:rPr>
                  <a:t>DNS</a:t>
                </a:r>
                <a:endParaRPr/>
              </a:p>
            </p:txBody>
          </p:sp>
        </p:grpSp>
      </p:grpSp>
      <p:grpSp>
        <p:nvGrpSpPr>
          <p:cNvPr id="3736" name="Google Shape;3736;p81"/>
          <p:cNvGrpSpPr/>
          <p:nvPr/>
        </p:nvGrpSpPr>
        <p:grpSpPr>
          <a:xfrm>
            <a:off x="7150100" y="963613"/>
            <a:ext cx="373063" cy="687387"/>
            <a:chOff x="4140" y="429"/>
            <a:chExt cx="1425" cy="2396"/>
          </a:xfrm>
        </p:grpSpPr>
        <p:sp>
          <p:nvSpPr>
            <p:cNvPr id="3737" name="Google Shape;3737;p81"/>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38" name="Google Shape;3738;p81"/>
            <p:cNvSpPr/>
            <p:nvPr/>
          </p:nvSpPr>
          <p:spPr>
            <a:xfrm>
              <a:off x="4207" y="429"/>
              <a:ext cx="1049" cy="2285"/>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39" name="Google Shape;3739;p81"/>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40" name="Google Shape;3740;p81"/>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41" name="Google Shape;3741;p81"/>
            <p:cNvSpPr/>
            <p:nvPr/>
          </p:nvSpPr>
          <p:spPr>
            <a:xfrm>
              <a:off x="4213" y="695"/>
              <a:ext cx="594" cy="44"/>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3742" name="Google Shape;3742;p81"/>
            <p:cNvGrpSpPr/>
            <p:nvPr/>
          </p:nvGrpSpPr>
          <p:grpSpPr>
            <a:xfrm>
              <a:off x="4747" y="667"/>
              <a:ext cx="582" cy="144"/>
              <a:chOff x="611" y="2567"/>
              <a:chExt cx="726" cy="138"/>
            </a:xfrm>
          </p:grpSpPr>
          <p:sp>
            <p:nvSpPr>
              <p:cNvPr id="3743" name="Google Shape;3743;p81"/>
              <p:cNvSpPr/>
              <p:nvPr/>
            </p:nvSpPr>
            <p:spPr>
              <a:xfrm>
                <a:off x="611" y="2567"/>
                <a:ext cx="726" cy="138"/>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44" name="Google Shape;3744;p81"/>
              <p:cNvSpPr/>
              <p:nvPr/>
            </p:nvSpPr>
            <p:spPr>
              <a:xfrm>
                <a:off x="626" y="2583"/>
                <a:ext cx="696" cy="106"/>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3745" name="Google Shape;3745;p81"/>
            <p:cNvSpPr/>
            <p:nvPr/>
          </p:nvSpPr>
          <p:spPr>
            <a:xfrm>
              <a:off x="4225" y="1021"/>
              <a:ext cx="594" cy="44"/>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3746" name="Google Shape;3746;p81"/>
            <p:cNvGrpSpPr/>
            <p:nvPr/>
          </p:nvGrpSpPr>
          <p:grpSpPr>
            <a:xfrm>
              <a:off x="4746" y="993"/>
              <a:ext cx="582" cy="133"/>
              <a:chOff x="613" y="2567"/>
              <a:chExt cx="726" cy="138"/>
            </a:xfrm>
          </p:grpSpPr>
          <p:sp>
            <p:nvSpPr>
              <p:cNvPr id="3747" name="Google Shape;3747;p81"/>
              <p:cNvSpPr/>
              <p:nvPr/>
            </p:nvSpPr>
            <p:spPr>
              <a:xfrm>
                <a:off x="613" y="2567"/>
                <a:ext cx="726" cy="138"/>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48" name="Google Shape;3748;p81"/>
              <p:cNvSpPr/>
              <p:nvPr/>
            </p:nvSpPr>
            <p:spPr>
              <a:xfrm>
                <a:off x="628" y="2585"/>
                <a:ext cx="696" cy="103"/>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3749" name="Google Shape;3749;p81"/>
            <p:cNvSpPr/>
            <p:nvPr/>
          </p:nvSpPr>
          <p:spPr>
            <a:xfrm>
              <a:off x="4219" y="1359"/>
              <a:ext cx="594" cy="44"/>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50" name="Google Shape;3750;p81"/>
            <p:cNvSpPr/>
            <p:nvPr/>
          </p:nvSpPr>
          <p:spPr>
            <a:xfrm>
              <a:off x="4231" y="1657"/>
              <a:ext cx="594" cy="44"/>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3751" name="Google Shape;3751;p81"/>
            <p:cNvGrpSpPr/>
            <p:nvPr/>
          </p:nvGrpSpPr>
          <p:grpSpPr>
            <a:xfrm>
              <a:off x="4734" y="1647"/>
              <a:ext cx="582" cy="133"/>
              <a:chOff x="613" y="2586"/>
              <a:chExt cx="725" cy="122"/>
            </a:xfrm>
          </p:grpSpPr>
          <p:sp>
            <p:nvSpPr>
              <p:cNvPr id="3752" name="Google Shape;3752;p81"/>
              <p:cNvSpPr/>
              <p:nvPr/>
            </p:nvSpPr>
            <p:spPr>
              <a:xfrm>
                <a:off x="613" y="2586"/>
                <a:ext cx="725" cy="122"/>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53" name="Google Shape;3753;p81"/>
              <p:cNvSpPr/>
              <p:nvPr/>
            </p:nvSpPr>
            <p:spPr>
              <a:xfrm>
                <a:off x="628" y="2586"/>
                <a:ext cx="695" cy="107"/>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3754" name="Google Shape;3754;p81"/>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3755" name="Google Shape;3755;p81"/>
            <p:cNvGrpSpPr/>
            <p:nvPr/>
          </p:nvGrpSpPr>
          <p:grpSpPr>
            <a:xfrm>
              <a:off x="4741" y="1325"/>
              <a:ext cx="582" cy="133"/>
              <a:chOff x="616" y="2566"/>
              <a:chExt cx="725" cy="133"/>
            </a:xfrm>
          </p:grpSpPr>
          <p:sp>
            <p:nvSpPr>
              <p:cNvPr id="3756" name="Google Shape;3756;p81"/>
              <p:cNvSpPr/>
              <p:nvPr/>
            </p:nvSpPr>
            <p:spPr>
              <a:xfrm>
                <a:off x="616" y="2566"/>
                <a:ext cx="725" cy="133"/>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57" name="Google Shape;3757;p81"/>
              <p:cNvSpPr/>
              <p:nvPr/>
            </p:nvSpPr>
            <p:spPr>
              <a:xfrm>
                <a:off x="631" y="2583"/>
                <a:ext cx="695" cy="105"/>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3758" name="Google Shape;3758;p81"/>
            <p:cNvSpPr/>
            <p:nvPr/>
          </p:nvSpPr>
          <p:spPr>
            <a:xfrm>
              <a:off x="5250" y="429"/>
              <a:ext cx="67" cy="2291"/>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59" name="Google Shape;3759;p81"/>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60" name="Google Shape;3760;p81"/>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61" name="Google Shape;3761;p81"/>
            <p:cNvSpPr/>
            <p:nvPr/>
          </p:nvSpPr>
          <p:spPr>
            <a:xfrm>
              <a:off x="5516" y="2609"/>
              <a:ext cx="49" cy="100"/>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62" name="Google Shape;3762;p81"/>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63" name="Google Shape;3763;p81"/>
            <p:cNvSpPr/>
            <p:nvPr/>
          </p:nvSpPr>
          <p:spPr>
            <a:xfrm>
              <a:off x="4140" y="2676"/>
              <a:ext cx="1201" cy="149"/>
            </a:xfrm>
            <a:prstGeom prst="roundRect">
              <a:avLst>
                <a:gd name="adj" fmla="val 50000"/>
              </a:avLst>
            </a:prstGeom>
            <a:solidFill>
              <a:srgbClr val="DDDDDD"/>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64" name="Google Shape;3764;p81"/>
            <p:cNvSpPr/>
            <p:nvPr/>
          </p:nvSpPr>
          <p:spPr>
            <a:xfrm>
              <a:off x="4207" y="2709"/>
              <a:ext cx="1067" cy="83"/>
            </a:xfrm>
            <a:prstGeom prst="roundRect">
              <a:avLst>
                <a:gd name="adj" fmla="val 50000"/>
              </a:avLst>
            </a:prstGeom>
            <a:gradFill>
              <a:gsLst>
                <a:gs pos="0">
                  <a:schemeClr val="dk2"/>
                </a:gs>
                <a:gs pos="100000">
                  <a:schemeClr val="lt2"/>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65" name="Google Shape;3765;p81"/>
            <p:cNvSpPr/>
            <p:nvPr/>
          </p:nvSpPr>
          <p:spPr>
            <a:xfrm>
              <a:off x="4310" y="2382"/>
              <a:ext cx="158" cy="144"/>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66" name="Google Shape;3766;p81"/>
            <p:cNvSpPr/>
            <p:nvPr/>
          </p:nvSpPr>
          <p:spPr>
            <a:xfrm>
              <a:off x="4486" y="2382"/>
              <a:ext cx="158" cy="144"/>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i="1">
                <a:solidFill>
                  <a:srgbClr val="FF0000"/>
                </a:solidFill>
                <a:latin typeface="Comic Sans MS"/>
                <a:ea typeface="Comic Sans MS"/>
                <a:cs typeface="Comic Sans MS"/>
                <a:sym typeface="Comic Sans MS"/>
              </a:endParaRPr>
            </a:p>
          </p:txBody>
        </p:sp>
        <p:sp>
          <p:nvSpPr>
            <p:cNvPr id="3767" name="Google Shape;3767;p81"/>
            <p:cNvSpPr/>
            <p:nvPr/>
          </p:nvSpPr>
          <p:spPr>
            <a:xfrm>
              <a:off x="4661" y="2382"/>
              <a:ext cx="158" cy="138"/>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68" name="Google Shape;3768;p81"/>
            <p:cNvSpPr/>
            <p:nvPr/>
          </p:nvSpPr>
          <p:spPr>
            <a:xfrm>
              <a:off x="5062" y="1835"/>
              <a:ext cx="85" cy="764"/>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sp>
        <p:nvSpPr>
          <p:cNvPr id="3769" name="Google Shape;3769;p81"/>
          <p:cNvSpPr txBox="1">
            <a:spLocks noGrp="1"/>
          </p:cNvSpPr>
          <p:nvPr>
            <p:ph type="title"/>
          </p:nvPr>
        </p:nvSpPr>
        <p:spPr>
          <a:xfrm>
            <a:off x="246063" y="-39688"/>
            <a:ext cx="8034337" cy="100330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0" i="0" u="none" strike="noStrike" cap="none">
                <a:solidFill>
                  <a:srgbClr val="000099"/>
                </a:solidFill>
                <a:latin typeface="Cabin"/>
                <a:ea typeface="Cabin"/>
                <a:cs typeface="Cabin"/>
                <a:sym typeface="Cabin"/>
              </a:rPr>
              <a:t>A day in the life… using DNS</a:t>
            </a:r>
            <a:endParaRPr/>
          </a:p>
        </p:txBody>
      </p:sp>
      <p:pic>
        <p:nvPicPr>
          <p:cNvPr id="3770" name="Google Shape;3770;p81" descr="underline_base"/>
          <p:cNvPicPr preferRelativeResize="0"/>
          <p:nvPr/>
        </p:nvPicPr>
        <p:blipFill rotWithShape="1">
          <a:blip r:embed="rId6">
            <a:alphaModFix/>
          </a:blip>
          <a:srcRect/>
          <a:stretch/>
        </p:blipFill>
        <p:spPr>
          <a:xfrm>
            <a:off x="312738" y="631825"/>
            <a:ext cx="5027612" cy="17303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356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60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17"/>
                                        </p:tgtEl>
                                        <p:attrNameLst>
                                          <p:attrName>style.visibility</p:attrName>
                                        </p:attrNameLst>
                                      </p:cBhvr>
                                      <p:to>
                                        <p:strVal val="visible"/>
                                      </p:to>
                                    </p:set>
                                  </p:childTnLst>
                                </p:cTn>
                              </p:par>
                            </p:childTnLst>
                          </p:cTn>
                        </p:par>
                        <p:par>
                          <p:cTn id="15" fill="hold">
                            <p:stCondLst>
                              <p:cond delay="1"/>
                            </p:stCondLst>
                            <p:childTnLst>
                              <p:par>
                                <p:cTn id="16" presetID="10" presetClass="entr" presetSubtype="0" fill="hold" nodeType="afterEffect">
                                  <p:stCondLst>
                                    <p:cond delay="0"/>
                                  </p:stCondLst>
                                  <p:childTnLst>
                                    <p:set>
                                      <p:cBhvr>
                                        <p:cTn id="17" dur="1" fill="hold">
                                          <p:stCondLst>
                                            <p:cond delay="0"/>
                                          </p:stCondLst>
                                        </p:cTn>
                                        <p:tgtEl>
                                          <p:spTgt spid="3691"/>
                                        </p:tgtEl>
                                        <p:attrNameLst>
                                          <p:attrName>style.visibility</p:attrName>
                                        </p:attrNameLst>
                                      </p:cBhvr>
                                      <p:to>
                                        <p:strVal val="visible"/>
                                      </p:to>
                                    </p:set>
                                    <p:animEffect transition="in" filter="fade">
                                      <p:cBhvr>
                                        <p:cTn id="18" dur="500"/>
                                        <p:tgtEl>
                                          <p:spTgt spid="3691"/>
                                        </p:tgtEl>
                                      </p:cBhvr>
                                    </p:animEffect>
                                  </p:childTnLst>
                                </p:cTn>
                              </p:par>
                              <p:par>
                                <p:cTn id="19" presetID="1" presetClass="exit" presetSubtype="0" fill="hold" nodeType="withEffect">
                                  <p:stCondLst>
                                    <p:cond delay="0"/>
                                  </p:stCondLst>
                                  <p:childTnLst>
                                    <p:set>
                                      <p:cBhvr>
                                        <p:cTn id="20" dur="1" fill="hold">
                                          <p:stCondLst>
                                            <p:cond delay="1"/>
                                          </p:stCondLst>
                                        </p:cTn>
                                        <p:tgtEl>
                                          <p:spTgt spid="3602"/>
                                        </p:tgtEl>
                                        <p:attrNameLst>
                                          <p:attrName>style.visibility</p:attrName>
                                        </p:attrNameLst>
                                      </p:cBhvr>
                                      <p:to>
                                        <p:strVal val="hidden"/>
                                      </p:to>
                                    </p:set>
                                  </p:childTnLst>
                                </p:cTn>
                              </p:par>
                            </p:childTnLst>
                          </p:cTn>
                        </p:par>
                        <p:par>
                          <p:cTn id="21" fill="hold">
                            <p:stCondLst>
                              <p:cond delay="501"/>
                            </p:stCondLst>
                            <p:childTnLst>
                              <p:par>
                                <p:cTn id="22" presetID="10" presetClass="entr" presetSubtype="0" fill="hold" nodeType="afterEffect">
                                  <p:stCondLst>
                                    <p:cond delay="0"/>
                                  </p:stCondLst>
                                  <p:childTnLst>
                                    <p:set>
                                      <p:cBhvr>
                                        <p:cTn id="23" dur="1" fill="hold">
                                          <p:stCondLst>
                                            <p:cond delay="0"/>
                                          </p:stCondLst>
                                        </p:cTn>
                                        <p:tgtEl>
                                          <p:spTgt spid="3700"/>
                                        </p:tgtEl>
                                        <p:attrNameLst>
                                          <p:attrName>style.visibility</p:attrName>
                                        </p:attrNameLst>
                                      </p:cBhvr>
                                      <p:to>
                                        <p:strVal val="visible"/>
                                      </p:to>
                                    </p:set>
                                    <p:animEffect transition="in" filter="fade">
                                      <p:cBhvr>
                                        <p:cTn id="24" dur="1000"/>
                                        <p:tgtEl>
                                          <p:spTgt spid="3700"/>
                                        </p:tgtEl>
                                      </p:cBhvr>
                                    </p:animEffect>
                                  </p:childTnLst>
                                </p:cTn>
                              </p:par>
                              <p:par>
                                <p:cTn id="25" presetID="1" presetClass="entr" presetSubtype="0" fill="hold" nodeType="withEffect">
                                  <p:stCondLst>
                                    <p:cond delay="0"/>
                                  </p:stCondLst>
                                  <p:childTnLst>
                                    <p:set>
                                      <p:cBhvr>
                                        <p:cTn id="26" dur="1" fill="hold">
                                          <p:stCondLst>
                                            <p:cond delay="0"/>
                                          </p:stCondLst>
                                        </p:cTn>
                                        <p:tgtEl>
                                          <p:spTgt spid="36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774"/>
        <p:cNvGrpSpPr/>
        <p:nvPr/>
      </p:nvGrpSpPr>
      <p:grpSpPr>
        <a:xfrm>
          <a:off x="0" y="0"/>
          <a:ext cx="0" cy="0"/>
          <a:chOff x="0" y="0"/>
          <a:chExt cx="0" cy="0"/>
        </a:xfrm>
      </p:grpSpPr>
      <p:grpSp>
        <p:nvGrpSpPr>
          <p:cNvPr id="3775" name="Google Shape;3775;p82"/>
          <p:cNvGrpSpPr/>
          <p:nvPr/>
        </p:nvGrpSpPr>
        <p:grpSpPr>
          <a:xfrm>
            <a:off x="773113" y="1273175"/>
            <a:ext cx="3554412" cy="3067050"/>
            <a:chOff x="773113" y="1273175"/>
            <a:chExt cx="3554412" cy="3066395"/>
          </a:xfrm>
        </p:grpSpPr>
        <p:sp>
          <p:nvSpPr>
            <p:cNvPr id="3776" name="Google Shape;3776;p82"/>
            <p:cNvSpPr/>
            <p:nvPr/>
          </p:nvSpPr>
          <p:spPr>
            <a:xfrm>
              <a:off x="773113" y="1273175"/>
              <a:ext cx="3554412" cy="2754313"/>
            </a:xfrm>
            <a:custGeom>
              <a:avLst/>
              <a:gdLst/>
              <a:ahLst/>
              <a:cxnLst/>
              <a:rect l="l" t="t" r="r" b="b"/>
              <a:pathLst>
                <a:path w="2406" h="958" extrusionOk="0">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3777" name="Google Shape;3777;p82"/>
            <p:cNvCxnSpPr/>
            <p:nvPr/>
          </p:nvCxnSpPr>
          <p:spPr>
            <a:xfrm rot="10800000" flipH="1">
              <a:off x="3775075" y="2344738"/>
              <a:ext cx="155575" cy="142875"/>
            </a:xfrm>
            <a:prstGeom prst="straightConnector1">
              <a:avLst/>
            </a:prstGeom>
            <a:noFill/>
            <a:ln w="9525" cap="flat" cmpd="sng">
              <a:solidFill>
                <a:srgbClr val="000000"/>
              </a:solidFill>
              <a:prstDash val="solid"/>
              <a:round/>
              <a:headEnd type="none" w="med" len="med"/>
              <a:tailEnd type="none" w="med" len="med"/>
            </a:ln>
          </p:spPr>
        </p:cxnSp>
        <p:cxnSp>
          <p:nvCxnSpPr>
            <p:cNvPr id="3778" name="Google Shape;3778;p82"/>
            <p:cNvCxnSpPr/>
            <p:nvPr/>
          </p:nvCxnSpPr>
          <p:spPr>
            <a:xfrm>
              <a:off x="2665413" y="2517775"/>
              <a:ext cx="695325" cy="0"/>
            </a:xfrm>
            <a:prstGeom prst="straightConnector1">
              <a:avLst/>
            </a:prstGeom>
            <a:noFill/>
            <a:ln w="9525" cap="flat" cmpd="sng">
              <a:solidFill>
                <a:srgbClr val="000000"/>
              </a:solidFill>
              <a:prstDash val="solid"/>
              <a:round/>
              <a:headEnd type="none" w="med" len="med"/>
              <a:tailEnd type="none" w="med" len="med"/>
            </a:ln>
          </p:spPr>
        </p:cxnSp>
        <p:cxnSp>
          <p:nvCxnSpPr>
            <p:cNvPr id="3779" name="Google Shape;3779;p82"/>
            <p:cNvCxnSpPr/>
            <p:nvPr/>
          </p:nvCxnSpPr>
          <p:spPr>
            <a:xfrm rot="10800000" flipH="1">
              <a:off x="3924300" y="2201863"/>
              <a:ext cx="138113" cy="142875"/>
            </a:xfrm>
            <a:prstGeom prst="straightConnector1">
              <a:avLst/>
            </a:prstGeom>
            <a:noFill/>
            <a:ln w="9525" cap="flat" cmpd="sng">
              <a:solidFill>
                <a:srgbClr val="000000"/>
              </a:solidFill>
              <a:prstDash val="dash"/>
              <a:round/>
              <a:headEnd type="none" w="med" len="med"/>
              <a:tailEnd type="none" w="med" len="med"/>
            </a:ln>
          </p:spPr>
        </p:cxnSp>
        <p:cxnSp>
          <p:nvCxnSpPr>
            <p:cNvPr id="3780" name="Google Shape;3780;p82"/>
            <p:cNvCxnSpPr/>
            <p:nvPr/>
          </p:nvCxnSpPr>
          <p:spPr>
            <a:xfrm rot="10800000" flipH="1">
              <a:off x="3279775" y="2736850"/>
              <a:ext cx="512763" cy="612775"/>
            </a:xfrm>
            <a:prstGeom prst="straightConnector1">
              <a:avLst/>
            </a:prstGeom>
            <a:noFill/>
            <a:ln w="9525" cap="flat" cmpd="sng">
              <a:solidFill>
                <a:srgbClr val="000000"/>
              </a:solidFill>
              <a:prstDash val="solid"/>
              <a:round/>
              <a:headEnd type="none" w="med" len="med"/>
              <a:tailEnd type="none" w="med" len="med"/>
            </a:ln>
          </p:spPr>
        </p:cxnSp>
        <p:sp>
          <p:nvSpPr>
            <p:cNvPr id="3781" name="Google Shape;3781;p82"/>
            <p:cNvSpPr txBox="1"/>
            <p:nvPr/>
          </p:nvSpPr>
          <p:spPr>
            <a:xfrm>
              <a:off x="2562225" y="3815807"/>
              <a:ext cx="1211263" cy="5237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1">
                  <a:solidFill>
                    <a:srgbClr val="000000"/>
                  </a:solidFill>
                  <a:latin typeface="Arial"/>
                  <a:ea typeface="Arial"/>
                  <a:cs typeface="Arial"/>
                  <a:sym typeface="Arial"/>
                </a:rPr>
                <a:t>router</a:t>
              </a:r>
              <a:endParaRPr/>
            </a:p>
            <a:p>
              <a:pPr marL="0" marR="0" lvl="0" indent="0" algn="l" rtl="0">
                <a:spcBef>
                  <a:spcPts val="0"/>
                </a:spcBef>
                <a:spcAft>
                  <a:spcPts val="0"/>
                </a:spcAft>
                <a:buNone/>
              </a:pPr>
              <a:r>
                <a:rPr lang="en-US" sz="1400" i="1">
                  <a:solidFill>
                    <a:srgbClr val="000000"/>
                  </a:solidFill>
                  <a:latin typeface="Arial"/>
                  <a:ea typeface="Arial"/>
                  <a:cs typeface="Arial"/>
                  <a:sym typeface="Arial"/>
                </a:rPr>
                <a:t>(runs DHCP)</a:t>
              </a:r>
              <a:endParaRPr/>
            </a:p>
          </p:txBody>
        </p:sp>
        <p:grpSp>
          <p:nvGrpSpPr>
            <p:cNvPr id="3782" name="Google Shape;3782;p82"/>
            <p:cNvGrpSpPr/>
            <p:nvPr/>
          </p:nvGrpSpPr>
          <p:grpSpPr>
            <a:xfrm>
              <a:off x="1653422" y="1982680"/>
              <a:ext cx="843032" cy="814871"/>
              <a:chOff x="313" y="1497"/>
              <a:chExt cx="1152" cy="1014"/>
            </a:xfrm>
          </p:grpSpPr>
          <p:pic>
            <p:nvPicPr>
              <p:cNvPr id="3783" name="Google Shape;3783;p82" descr="laptop_stylized_small"/>
              <p:cNvPicPr preferRelativeResize="0"/>
              <p:nvPr/>
            </p:nvPicPr>
            <p:blipFill rotWithShape="1">
              <a:blip r:embed="rId3">
                <a:alphaModFix/>
              </a:blip>
              <a:srcRect/>
              <a:stretch/>
            </p:blipFill>
            <p:spPr>
              <a:xfrm>
                <a:off x="313" y="1727"/>
                <a:ext cx="1152" cy="784"/>
              </a:xfrm>
              <a:prstGeom prst="rect">
                <a:avLst/>
              </a:prstGeom>
              <a:noFill/>
              <a:ln>
                <a:noFill/>
              </a:ln>
            </p:spPr>
          </p:pic>
          <p:pic>
            <p:nvPicPr>
              <p:cNvPr id="3784" name="Google Shape;3784;p82" descr="antenna_stylized"/>
              <p:cNvPicPr preferRelativeResize="0"/>
              <p:nvPr/>
            </p:nvPicPr>
            <p:blipFill rotWithShape="1">
              <a:blip r:embed="rId4">
                <a:alphaModFix/>
              </a:blip>
              <a:srcRect/>
              <a:stretch/>
            </p:blipFill>
            <p:spPr>
              <a:xfrm>
                <a:off x="334" y="1497"/>
                <a:ext cx="1113" cy="650"/>
              </a:xfrm>
              <a:prstGeom prst="rect">
                <a:avLst/>
              </a:prstGeom>
              <a:noFill/>
              <a:ln>
                <a:noFill/>
              </a:ln>
            </p:spPr>
          </p:pic>
        </p:grpSp>
        <p:pic>
          <p:nvPicPr>
            <p:cNvPr id="3785" name="Google Shape;3785;p82"/>
            <p:cNvPicPr preferRelativeResize="0"/>
            <p:nvPr/>
          </p:nvPicPr>
          <p:blipFill rotWithShape="1">
            <a:blip r:embed="rId5">
              <a:alphaModFix/>
            </a:blip>
            <a:srcRect/>
            <a:stretch/>
          </p:blipFill>
          <p:spPr>
            <a:xfrm>
              <a:off x="3336925" y="2423867"/>
              <a:ext cx="879475" cy="349175"/>
            </a:xfrm>
            <a:prstGeom prst="rect">
              <a:avLst/>
            </a:prstGeom>
            <a:noFill/>
            <a:ln>
              <a:noFill/>
            </a:ln>
          </p:spPr>
        </p:pic>
        <p:sp>
          <p:nvSpPr>
            <p:cNvPr id="3786" name="Google Shape;3786;p82"/>
            <p:cNvSpPr/>
            <p:nvPr/>
          </p:nvSpPr>
          <p:spPr>
            <a:xfrm rot="-5400000" flipH="1">
              <a:off x="3589349" y="3549138"/>
              <a:ext cx="104753" cy="244475"/>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787" name="Google Shape;3787;p82"/>
            <p:cNvSpPr/>
            <p:nvPr/>
          </p:nvSpPr>
          <p:spPr>
            <a:xfrm rot="2460490">
              <a:off x="3206750" y="3274585"/>
              <a:ext cx="82550" cy="247597"/>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788" name="Google Shape;3788;p82"/>
            <p:cNvSpPr/>
            <p:nvPr/>
          </p:nvSpPr>
          <p:spPr>
            <a:xfrm rot="-5400000">
              <a:off x="2499531" y="2388124"/>
              <a:ext cx="111101" cy="296863"/>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789" name="Google Shape;3789;p82"/>
            <p:cNvGrpSpPr/>
            <p:nvPr/>
          </p:nvGrpSpPr>
          <p:grpSpPr>
            <a:xfrm>
              <a:off x="2597052" y="3209400"/>
              <a:ext cx="333503" cy="587384"/>
              <a:chOff x="4139" y="426"/>
              <a:chExt cx="1429" cy="2422"/>
            </a:xfrm>
          </p:grpSpPr>
          <p:sp>
            <p:nvSpPr>
              <p:cNvPr id="3790" name="Google Shape;3790;p82"/>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91" name="Google Shape;3791;p82"/>
              <p:cNvSpPr/>
              <p:nvPr/>
            </p:nvSpPr>
            <p:spPr>
              <a:xfrm>
                <a:off x="4207" y="426"/>
                <a:ext cx="1048" cy="2291"/>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792" name="Google Shape;3792;p82"/>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93" name="Google Shape;3793;p82"/>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794" name="Google Shape;3794;p82"/>
              <p:cNvSpPr/>
              <p:nvPr/>
            </p:nvSpPr>
            <p:spPr>
              <a:xfrm>
                <a:off x="4214" y="688"/>
                <a:ext cx="592" cy="52"/>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795" name="Google Shape;3795;p82"/>
              <p:cNvGrpSpPr/>
              <p:nvPr/>
            </p:nvGrpSpPr>
            <p:grpSpPr>
              <a:xfrm>
                <a:off x="4751" y="669"/>
                <a:ext cx="578" cy="144"/>
                <a:chOff x="617" y="2569"/>
                <a:chExt cx="721" cy="138"/>
              </a:xfrm>
            </p:grpSpPr>
            <p:sp>
              <p:nvSpPr>
                <p:cNvPr id="3796" name="Google Shape;3796;p82"/>
                <p:cNvSpPr/>
                <p:nvPr/>
              </p:nvSpPr>
              <p:spPr>
                <a:xfrm>
                  <a:off x="617" y="2569"/>
                  <a:ext cx="721" cy="138"/>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797" name="Google Shape;3797;p82"/>
                <p:cNvSpPr/>
                <p:nvPr/>
              </p:nvSpPr>
              <p:spPr>
                <a:xfrm>
                  <a:off x="634" y="2587"/>
                  <a:ext cx="688" cy="100"/>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3798" name="Google Shape;3798;p82"/>
              <p:cNvSpPr/>
              <p:nvPr/>
            </p:nvSpPr>
            <p:spPr>
              <a:xfrm>
                <a:off x="4221" y="1015"/>
                <a:ext cx="599" cy="52"/>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799" name="Google Shape;3799;p82"/>
              <p:cNvGrpSpPr/>
              <p:nvPr/>
            </p:nvGrpSpPr>
            <p:grpSpPr>
              <a:xfrm>
                <a:off x="4745" y="996"/>
                <a:ext cx="585" cy="131"/>
                <a:chOff x="611" y="2570"/>
                <a:chExt cx="730" cy="136"/>
              </a:xfrm>
            </p:grpSpPr>
            <p:sp>
              <p:nvSpPr>
                <p:cNvPr id="3800" name="Google Shape;3800;p82"/>
                <p:cNvSpPr/>
                <p:nvPr/>
              </p:nvSpPr>
              <p:spPr>
                <a:xfrm>
                  <a:off x="611" y="2570"/>
                  <a:ext cx="730" cy="136"/>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801" name="Google Shape;3801;p82"/>
                <p:cNvSpPr/>
                <p:nvPr/>
              </p:nvSpPr>
              <p:spPr>
                <a:xfrm>
                  <a:off x="628" y="2583"/>
                  <a:ext cx="696" cy="109"/>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3802" name="Google Shape;3802;p82"/>
              <p:cNvSpPr/>
              <p:nvPr/>
            </p:nvSpPr>
            <p:spPr>
              <a:xfrm>
                <a:off x="4214" y="1356"/>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803" name="Google Shape;3803;p82"/>
              <p:cNvSpPr/>
              <p:nvPr/>
            </p:nvSpPr>
            <p:spPr>
              <a:xfrm>
                <a:off x="4228" y="1657"/>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804" name="Google Shape;3804;p82"/>
              <p:cNvGrpSpPr/>
              <p:nvPr/>
            </p:nvGrpSpPr>
            <p:grpSpPr>
              <a:xfrm>
                <a:off x="4738" y="1630"/>
                <a:ext cx="578" cy="151"/>
                <a:chOff x="618" y="2571"/>
                <a:chExt cx="720" cy="139"/>
              </a:xfrm>
            </p:grpSpPr>
            <p:sp>
              <p:nvSpPr>
                <p:cNvPr id="3805" name="Google Shape;3805;p82"/>
                <p:cNvSpPr/>
                <p:nvPr/>
              </p:nvSpPr>
              <p:spPr>
                <a:xfrm>
                  <a:off x="618" y="2571"/>
                  <a:ext cx="720" cy="139"/>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806" name="Google Shape;3806;p82"/>
                <p:cNvSpPr/>
                <p:nvPr/>
              </p:nvSpPr>
              <p:spPr>
                <a:xfrm>
                  <a:off x="635" y="2589"/>
                  <a:ext cx="686" cy="102"/>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3807" name="Google Shape;3807;p82"/>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3808" name="Google Shape;3808;p82"/>
              <p:cNvGrpSpPr/>
              <p:nvPr/>
            </p:nvGrpSpPr>
            <p:grpSpPr>
              <a:xfrm>
                <a:off x="4738" y="1330"/>
                <a:ext cx="585" cy="137"/>
                <a:chOff x="613" y="2571"/>
                <a:chExt cx="729" cy="137"/>
              </a:xfrm>
            </p:grpSpPr>
            <p:sp>
              <p:nvSpPr>
                <p:cNvPr id="3809" name="Google Shape;3809;p82"/>
                <p:cNvSpPr/>
                <p:nvPr/>
              </p:nvSpPr>
              <p:spPr>
                <a:xfrm>
                  <a:off x="613" y="2571"/>
                  <a:ext cx="729" cy="137"/>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810" name="Google Shape;3810;p82"/>
                <p:cNvSpPr/>
                <p:nvPr/>
              </p:nvSpPr>
              <p:spPr>
                <a:xfrm>
                  <a:off x="630" y="2584"/>
                  <a:ext cx="695" cy="105"/>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3811" name="Google Shape;3811;p82"/>
              <p:cNvSpPr/>
              <p:nvPr/>
            </p:nvSpPr>
            <p:spPr>
              <a:xfrm>
                <a:off x="5255" y="426"/>
                <a:ext cx="68" cy="2297"/>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812" name="Google Shape;3812;p82"/>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813" name="Google Shape;3813;p82"/>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814" name="Google Shape;3814;p82"/>
              <p:cNvSpPr/>
              <p:nvPr/>
            </p:nvSpPr>
            <p:spPr>
              <a:xfrm>
                <a:off x="5520" y="2612"/>
                <a:ext cx="48" cy="9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815" name="Google Shape;3815;p82"/>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816" name="Google Shape;3816;p82"/>
              <p:cNvSpPr/>
              <p:nvPr/>
            </p:nvSpPr>
            <p:spPr>
              <a:xfrm>
                <a:off x="4139" y="2678"/>
                <a:ext cx="1204" cy="170"/>
              </a:xfrm>
              <a:prstGeom prst="roundRect">
                <a:avLst>
                  <a:gd name="adj" fmla="val 50000"/>
                </a:avLst>
              </a:prstGeom>
              <a:solidFill>
                <a:srgbClr val="DDDDDD"/>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817" name="Google Shape;3817;p82"/>
              <p:cNvSpPr/>
              <p:nvPr/>
            </p:nvSpPr>
            <p:spPr>
              <a:xfrm>
                <a:off x="4207" y="2717"/>
                <a:ext cx="1068" cy="85"/>
              </a:xfrm>
              <a:prstGeom prst="roundRect">
                <a:avLst>
                  <a:gd name="adj" fmla="val 50000"/>
                </a:avLst>
              </a:prstGeom>
              <a:gradFill>
                <a:gsLst>
                  <a:gs pos="0">
                    <a:schemeClr val="dk2"/>
                  </a:gs>
                  <a:gs pos="100000">
                    <a:schemeClr val="lt2"/>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818" name="Google Shape;3818;p82"/>
              <p:cNvSpPr/>
              <p:nvPr/>
            </p:nvSpPr>
            <p:spPr>
              <a:xfrm>
                <a:off x="4309" y="2383"/>
                <a:ext cx="156" cy="144"/>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819" name="Google Shape;3819;p82"/>
              <p:cNvSpPr/>
              <p:nvPr/>
            </p:nvSpPr>
            <p:spPr>
              <a:xfrm>
                <a:off x="4486" y="2383"/>
                <a:ext cx="163" cy="144"/>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i="1">
                  <a:solidFill>
                    <a:srgbClr val="FF0000"/>
                  </a:solidFill>
                  <a:latin typeface="Comic Sans MS"/>
                  <a:ea typeface="Comic Sans MS"/>
                  <a:cs typeface="Comic Sans MS"/>
                  <a:sym typeface="Comic Sans MS"/>
                </a:endParaRPr>
              </a:p>
            </p:txBody>
          </p:sp>
          <p:sp>
            <p:nvSpPr>
              <p:cNvPr id="3820" name="Google Shape;3820;p82"/>
              <p:cNvSpPr/>
              <p:nvPr/>
            </p:nvSpPr>
            <p:spPr>
              <a:xfrm>
                <a:off x="4663" y="2383"/>
                <a:ext cx="156" cy="144"/>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821" name="Google Shape;3821;p82"/>
              <p:cNvSpPr/>
              <p:nvPr/>
            </p:nvSpPr>
            <p:spPr>
              <a:xfrm>
                <a:off x="5065" y="1834"/>
                <a:ext cx="82" cy="772"/>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3822" name="Google Shape;3822;p82"/>
            <p:cNvGrpSpPr/>
            <p:nvPr/>
          </p:nvGrpSpPr>
          <p:grpSpPr>
            <a:xfrm>
              <a:off x="2795471" y="3465563"/>
              <a:ext cx="735669" cy="376863"/>
              <a:chOff x="3600" y="219"/>
              <a:chExt cx="360" cy="175"/>
            </a:xfrm>
          </p:grpSpPr>
          <p:sp>
            <p:nvSpPr>
              <p:cNvPr id="3823" name="Google Shape;3823;p82"/>
              <p:cNvSpPr/>
              <p:nvPr/>
            </p:nvSpPr>
            <p:spPr>
              <a:xfrm>
                <a:off x="3603" y="297"/>
                <a:ext cx="357" cy="97"/>
              </a:xfrm>
              <a:prstGeom prst="ellipse">
                <a:avLst/>
              </a:prstGeom>
              <a:solidFill>
                <a:schemeClr val="hlink"/>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cxnSp>
            <p:nvCxnSpPr>
              <p:cNvPr id="3824" name="Google Shape;3824;p82"/>
              <p:cNvCxnSpPr/>
              <p:nvPr/>
            </p:nvCxnSpPr>
            <p:spPr>
              <a:xfrm>
                <a:off x="3603" y="289"/>
                <a:ext cx="0" cy="60"/>
              </a:xfrm>
              <a:prstGeom prst="straightConnector1">
                <a:avLst/>
              </a:prstGeom>
              <a:noFill/>
              <a:ln w="12700" cap="flat" cmpd="sng">
                <a:solidFill>
                  <a:schemeClr val="dk1"/>
                </a:solidFill>
                <a:prstDash val="solid"/>
                <a:round/>
                <a:headEnd type="none" w="med" len="med"/>
                <a:tailEnd type="none" w="med" len="med"/>
              </a:ln>
            </p:spPr>
          </p:cxnSp>
          <p:cxnSp>
            <p:nvCxnSpPr>
              <p:cNvPr id="3825" name="Google Shape;3825;p82"/>
              <p:cNvCxnSpPr/>
              <p:nvPr/>
            </p:nvCxnSpPr>
            <p:spPr>
              <a:xfrm>
                <a:off x="3960" y="289"/>
                <a:ext cx="0" cy="60"/>
              </a:xfrm>
              <a:prstGeom prst="straightConnector1">
                <a:avLst/>
              </a:prstGeom>
              <a:noFill/>
              <a:ln w="12700" cap="flat" cmpd="sng">
                <a:solidFill>
                  <a:schemeClr val="dk1"/>
                </a:solidFill>
                <a:prstDash val="solid"/>
                <a:round/>
                <a:headEnd type="none" w="med" len="med"/>
                <a:tailEnd type="none" w="med" len="med"/>
              </a:ln>
            </p:spPr>
          </p:cxnSp>
          <p:sp>
            <p:nvSpPr>
              <p:cNvPr id="3826" name="Google Shape;3826;p82"/>
              <p:cNvSpPr/>
              <p:nvPr/>
            </p:nvSpPr>
            <p:spPr>
              <a:xfrm>
                <a:off x="3603" y="289"/>
                <a:ext cx="353" cy="59"/>
              </a:xfrm>
              <a:prstGeom prst="rect">
                <a:avLst/>
              </a:prstGeom>
              <a:solidFill>
                <a:schemeClr va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sp>
            <p:nvSpPr>
              <p:cNvPr id="3827" name="Google Shape;3827;p82"/>
              <p:cNvSpPr/>
              <p:nvPr/>
            </p:nvSpPr>
            <p:spPr>
              <a:xfrm>
                <a:off x="3600" y="219"/>
                <a:ext cx="357" cy="113"/>
              </a:xfrm>
              <a:prstGeom prst="ellipse">
                <a:avLst/>
              </a:prstGeom>
              <a:solidFill>
                <a:schemeClr val="hlink"/>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828" name="Google Shape;3828;p82"/>
              <p:cNvGrpSpPr/>
              <p:nvPr/>
            </p:nvGrpSpPr>
            <p:grpSpPr>
              <a:xfrm>
                <a:off x="3686" y="244"/>
                <a:ext cx="177" cy="66"/>
                <a:chOff x="2848" y="848"/>
                <a:chExt cx="140" cy="98"/>
              </a:xfrm>
            </p:grpSpPr>
            <p:cxnSp>
              <p:nvCxnSpPr>
                <p:cNvPr id="3829" name="Google Shape;3829;p82"/>
                <p:cNvCxnSpPr/>
                <p:nvPr/>
              </p:nvCxnSpPr>
              <p:spPr>
                <a:xfrm rot="10800000" flipH="1">
                  <a:off x="2848" y="848"/>
                  <a:ext cx="50" cy="2"/>
                </a:xfrm>
                <a:prstGeom prst="straightConnector1">
                  <a:avLst/>
                </a:prstGeom>
                <a:noFill/>
                <a:ln w="28575" cap="flat" cmpd="sng">
                  <a:solidFill>
                    <a:schemeClr val="dk1"/>
                  </a:solidFill>
                  <a:prstDash val="solid"/>
                  <a:round/>
                  <a:headEnd type="none" w="med" len="med"/>
                  <a:tailEnd type="none" w="med" len="med"/>
                </a:ln>
              </p:spPr>
            </p:cxnSp>
            <p:cxnSp>
              <p:nvCxnSpPr>
                <p:cNvPr id="3830" name="Google Shape;3830;p82"/>
                <p:cNvCxnSpPr/>
                <p:nvPr/>
              </p:nvCxnSpPr>
              <p:spPr>
                <a:xfrm>
                  <a:off x="2944" y="946"/>
                  <a:ext cx="44" cy="0"/>
                </a:xfrm>
                <a:prstGeom prst="straightConnector1">
                  <a:avLst/>
                </a:prstGeom>
                <a:noFill/>
                <a:ln w="28575" cap="flat" cmpd="sng">
                  <a:solidFill>
                    <a:schemeClr val="dk1"/>
                  </a:solidFill>
                  <a:prstDash val="solid"/>
                  <a:round/>
                  <a:headEnd type="none" w="med" len="med"/>
                  <a:tailEnd type="none" w="med" len="med"/>
                </a:ln>
              </p:spPr>
            </p:cxnSp>
            <p:cxnSp>
              <p:nvCxnSpPr>
                <p:cNvPr id="3831" name="Google Shape;3831;p82"/>
                <p:cNvCxnSpPr/>
                <p:nvPr/>
              </p:nvCxnSpPr>
              <p:spPr>
                <a:xfrm>
                  <a:off x="2894" y="850"/>
                  <a:ext cx="52" cy="96"/>
                </a:xfrm>
                <a:prstGeom prst="straightConnector1">
                  <a:avLst/>
                </a:prstGeom>
                <a:noFill/>
                <a:ln w="28575" cap="flat" cmpd="sng">
                  <a:solidFill>
                    <a:schemeClr val="dk1"/>
                  </a:solidFill>
                  <a:prstDash val="solid"/>
                  <a:round/>
                  <a:headEnd type="none" w="med" len="med"/>
                  <a:tailEnd type="none" w="med" len="med"/>
                </a:ln>
              </p:spPr>
            </p:cxnSp>
          </p:grpSp>
          <p:grpSp>
            <p:nvGrpSpPr>
              <p:cNvPr id="3832" name="Google Shape;3832;p82"/>
              <p:cNvGrpSpPr/>
              <p:nvPr/>
            </p:nvGrpSpPr>
            <p:grpSpPr>
              <a:xfrm rot="10800000" flipH="1">
                <a:off x="3686" y="243"/>
                <a:ext cx="177" cy="66"/>
                <a:chOff x="2848" y="848"/>
                <a:chExt cx="140" cy="98"/>
              </a:xfrm>
            </p:grpSpPr>
            <p:cxnSp>
              <p:nvCxnSpPr>
                <p:cNvPr id="3833" name="Google Shape;3833;p82"/>
                <p:cNvCxnSpPr/>
                <p:nvPr/>
              </p:nvCxnSpPr>
              <p:spPr>
                <a:xfrm rot="10800000" flipH="1">
                  <a:off x="2848" y="848"/>
                  <a:ext cx="50" cy="2"/>
                </a:xfrm>
                <a:prstGeom prst="straightConnector1">
                  <a:avLst/>
                </a:prstGeom>
                <a:noFill/>
                <a:ln w="28575" cap="flat" cmpd="sng">
                  <a:solidFill>
                    <a:schemeClr val="dk1"/>
                  </a:solidFill>
                  <a:prstDash val="solid"/>
                  <a:round/>
                  <a:headEnd type="none" w="med" len="med"/>
                  <a:tailEnd type="none" w="med" len="med"/>
                </a:ln>
              </p:spPr>
            </p:cxnSp>
            <p:cxnSp>
              <p:nvCxnSpPr>
                <p:cNvPr id="3834" name="Google Shape;3834;p82"/>
                <p:cNvCxnSpPr/>
                <p:nvPr/>
              </p:nvCxnSpPr>
              <p:spPr>
                <a:xfrm>
                  <a:off x="2944" y="946"/>
                  <a:ext cx="44" cy="0"/>
                </a:xfrm>
                <a:prstGeom prst="straightConnector1">
                  <a:avLst/>
                </a:prstGeom>
                <a:noFill/>
                <a:ln w="28575" cap="flat" cmpd="sng">
                  <a:solidFill>
                    <a:schemeClr val="dk1"/>
                  </a:solidFill>
                  <a:prstDash val="solid"/>
                  <a:round/>
                  <a:headEnd type="none" w="med" len="med"/>
                  <a:tailEnd type="none" w="med" len="med"/>
                </a:ln>
              </p:spPr>
            </p:cxnSp>
            <p:cxnSp>
              <p:nvCxnSpPr>
                <p:cNvPr id="3835" name="Google Shape;3835;p82"/>
                <p:cNvCxnSpPr/>
                <p:nvPr/>
              </p:nvCxnSpPr>
              <p:spPr>
                <a:xfrm>
                  <a:off x="2894" y="854"/>
                  <a:ext cx="52" cy="92"/>
                </a:xfrm>
                <a:prstGeom prst="straightConnector1">
                  <a:avLst/>
                </a:prstGeom>
                <a:noFill/>
                <a:ln w="28575" cap="flat" cmpd="sng">
                  <a:solidFill>
                    <a:schemeClr val="dk1"/>
                  </a:solidFill>
                  <a:prstDash val="solid"/>
                  <a:round/>
                  <a:headEnd type="none" w="med" len="med"/>
                  <a:tailEnd type="none" w="med" len="med"/>
                </a:ln>
              </p:spPr>
            </p:cxnSp>
          </p:grpSp>
        </p:grpSp>
      </p:grpSp>
      <p:sp>
        <p:nvSpPr>
          <p:cNvPr id="3836" name="Google Shape;3836;p82"/>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Link Layer</a:t>
            </a:r>
            <a:endParaRPr/>
          </a:p>
        </p:txBody>
      </p:sp>
      <p:sp>
        <p:nvSpPr>
          <p:cNvPr id="3837" name="Google Shape;3837;p82"/>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5-</a:t>
            </a:r>
            <a:fld id="{00000000-1234-1234-1234-123412341234}" type="slidenum">
              <a:rPr lang="en-US" sz="1200" i="0">
                <a:solidFill>
                  <a:srgbClr val="000000"/>
                </a:solidFill>
                <a:latin typeface="Arial"/>
                <a:ea typeface="Arial"/>
                <a:cs typeface="Arial"/>
                <a:sym typeface="Arial"/>
              </a:rPr>
              <a:t>77</a:t>
            </a:fld>
            <a:endParaRPr sz="1200" i="0">
              <a:solidFill>
                <a:srgbClr val="000000"/>
              </a:solidFill>
              <a:latin typeface="Arial"/>
              <a:ea typeface="Arial"/>
              <a:cs typeface="Arial"/>
              <a:sym typeface="Arial"/>
            </a:endParaRPr>
          </a:p>
        </p:txBody>
      </p:sp>
      <p:sp>
        <p:nvSpPr>
          <p:cNvPr id="3838" name="Google Shape;3838;p82"/>
          <p:cNvSpPr/>
          <p:nvPr/>
        </p:nvSpPr>
        <p:spPr>
          <a:xfrm>
            <a:off x="322263" y="4619625"/>
            <a:ext cx="3963987" cy="1716088"/>
          </a:xfrm>
          <a:custGeom>
            <a:avLst/>
            <a:gdLst/>
            <a:ahLst/>
            <a:cxnLst/>
            <a:rect l="l" t="t" r="r" b="b"/>
            <a:pathLst>
              <a:path w="2497" h="1081" extrusionOk="0">
                <a:moveTo>
                  <a:pt x="475" y="274"/>
                </a:moveTo>
                <a:cubicBezTo>
                  <a:pt x="381" y="316"/>
                  <a:pt x="280" y="389"/>
                  <a:pt x="204" y="437"/>
                </a:cubicBezTo>
                <a:cubicBezTo>
                  <a:pt x="128" y="485"/>
                  <a:pt x="42" y="503"/>
                  <a:pt x="21" y="559"/>
                </a:cubicBezTo>
                <a:cubicBezTo>
                  <a:pt x="0" y="615"/>
                  <a:pt x="56" y="734"/>
                  <a:pt x="75" y="776"/>
                </a:cubicBezTo>
                <a:cubicBezTo>
                  <a:pt x="94" y="818"/>
                  <a:pt x="116" y="789"/>
                  <a:pt x="136" y="810"/>
                </a:cubicBezTo>
                <a:cubicBezTo>
                  <a:pt x="156" y="831"/>
                  <a:pt x="167" y="876"/>
                  <a:pt x="197" y="905"/>
                </a:cubicBezTo>
                <a:cubicBezTo>
                  <a:pt x="227" y="934"/>
                  <a:pt x="231" y="970"/>
                  <a:pt x="319" y="986"/>
                </a:cubicBezTo>
                <a:cubicBezTo>
                  <a:pt x="407" y="1002"/>
                  <a:pt x="554" y="1003"/>
                  <a:pt x="726" y="1000"/>
                </a:cubicBezTo>
                <a:cubicBezTo>
                  <a:pt x="898" y="997"/>
                  <a:pt x="1146" y="961"/>
                  <a:pt x="1349" y="966"/>
                </a:cubicBezTo>
                <a:cubicBezTo>
                  <a:pt x="1552" y="971"/>
                  <a:pt x="1785" y="1028"/>
                  <a:pt x="1945" y="1033"/>
                </a:cubicBezTo>
                <a:cubicBezTo>
                  <a:pt x="2105" y="1038"/>
                  <a:pt x="2225" y="1081"/>
                  <a:pt x="2311" y="993"/>
                </a:cubicBezTo>
                <a:cubicBezTo>
                  <a:pt x="2397" y="905"/>
                  <a:pt x="2497" y="662"/>
                  <a:pt x="2460" y="506"/>
                </a:cubicBezTo>
                <a:cubicBezTo>
                  <a:pt x="2423" y="350"/>
                  <a:pt x="2280" y="116"/>
                  <a:pt x="2088" y="58"/>
                </a:cubicBezTo>
                <a:cubicBezTo>
                  <a:pt x="1896" y="0"/>
                  <a:pt x="1528" y="138"/>
                  <a:pt x="1308" y="159"/>
                </a:cubicBezTo>
                <a:cubicBezTo>
                  <a:pt x="1088" y="180"/>
                  <a:pt x="906" y="167"/>
                  <a:pt x="766" y="186"/>
                </a:cubicBezTo>
                <a:cubicBezTo>
                  <a:pt x="626" y="205"/>
                  <a:pt x="569" y="232"/>
                  <a:pt x="475" y="274"/>
                </a:cubicBezTo>
                <a:close/>
              </a:path>
            </a:pathLst>
          </a:custGeom>
          <a:gradFill>
            <a:gsLst>
              <a:gs pos="0">
                <a:srgbClr val="00CCFF"/>
              </a:gs>
              <a:gs pos="100000">
                <a:srgbClr val="FFFFFF"/>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839" name="Google Shape;3839;p82"/>
          <p:cNvSpPr/>
          <p:nvPr/>
        </p:nvSpPr>
        <p:spPr>
          <a:xfrm>
            <a:off x="4751388" y="871538"/>
            <a:ext cx="1919287" cy="2227262"/>
          </a:xfrm>
          <a:custGeom>
            <a:avLst/>
            <a:gdLst/>
            <a:ahLst/>
            <a:cxnLst/>
            <a:rect l="l" t="t" r="r" b="b"/>
            <a:pathLst>
              <a:path w="1209" h="1403" extrusionOk="0">
                <a:moveTo>
                  <a:pt x="84" y="528"/>
                </a:moveTo>
                <a:cubicBezTo>
                  <a:pt x="51" y="600"/>
                  <a:pt x="28" y="643"/>
                  <a:pt x="16" y="705"/>
                </a:cubicBezTo>
                <a:cubicBezTo>
                  <a:pt x="4" y="767"/>
                  <a:pt x="0" y="845"/>
                  <a:pt x="9" y="901"/>
                </a:cubicBezTo>
                <a:cubicBezTo>
                  <a:pt x="18" y="957"/>
                  <a:pt x="44" y="983"/>
                  <a:pt x="70" y="1043"/>
                </a:cubicBezTo>
                <a:cubicBezTo>
                  <a:pt x="96" y="1103"/>
                  <a:pt x="130" y="1210"/>
                  <a:pt x="165" y="1260"/>
                </a:cubicBezTo>
                <a:cubicBezTo>
                  <a:pt x="200" y="1310"/>
                  <a:pt x="223" y="1324"/>
                  <a:pt x="280" y="1342"/>
                </a:cubicBezTo>
                <a:cubicBezTo>
                  <a:pt x="337" y="1360"/>
                  <a:pt x="393" y="1368"/>
                  <a:pt x="510" y="1369"/>
                </a:cubicBezTo>
                <a:cubicBezTo>
                  <a:pt x="627" y="1370"/>
                  <a:pt x="775" y="1403"/>
                  <a:pt x="985" y="1348"/>
                </a:cubicBezTo>
                <a:cubicBezTo>
                  <a:pt x="1195" y="1293"/>
                  <a:pt x="1209" y="54"/>
                  <a:pt x="985" y="27"/>
                </a:cubicBezTo>
                <a:cubicBezTo>
                  <a:pt x="761" y="0"/>
                  <a:pt x="606" y="115"/>
                  <a:pt x="477" y="156"/>
                </a:cubicBezTo>
                <a:cubicBezTo>
                  <a:pt x="348" y="197"/>
                  <a:pt x="280" y="207"/>
                  <a:pt x="212" y="271"/>
                </a:cubicBezTo>
                <a:cubicBezTo>
                  <a:pt x="144" y="335"/>
                  <a:pt x="117" y="456"/>
                  <a:pt x="84" y="528"/>
                </a:cubicBezTo>
                <a:close/>
              </a:path>
            </a:pathLst>
          </a:custGeom>
          <a:gradFill>
            <a:gsLst>
              <a:gs pos="0">
                <a:srgbClr val="00CCFF"/>
              </a:gs>
              <a:gs pos="100000">
                <a:srgbClr val="FFFFFF"/>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3840" name="Google Shape;3840;p82"/>
          <p:cNvSpPr txBox="1">
            <a:spLocks noGrp="1"/>
          </p:cNvSpPr>
          <p:nvPr>
            <p:ph type="title"/>
          </p:nvPr>
        </p:nvSpPr>
        <p:spPr>
          <a:xfrm>
            <a:off x="323850" y="0"/>
            <a:ext cx="8693150" cy="9429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0" i="0" u="none" strike="noStrike" cap="none">
                <a:solidFill>
                  <a:srgbClr val="000099"/>
                </a:solidFill>
                <a:latin typeface="Cabin"/>
                <a:ea typeface="Cabin"/>
                <a:cs typeface="Cabin"/>
                <a:sym typeface="Cabin"/>
              </a:rPr>
              <a:t>A day in the life…TCP connection carrying HTTP</a:t>
            </a:r>
            <a:endParaRPr/>
          </a:p>
        </p:txBody>
      </p:sp>
      <p:grpSp>
        <p:nvGrpSpPr>
          <p:cNvPr id="3841" name="Google Shape;3841;p82"/>
          <p:cNvGrpSpPr/>
          <p:nvPr/>
        </p:nvGrpSpPr>
        <p:grpSpPr>
          <a:xfrm>
            <a:off x="1195388" y="1081088"/>
            <a:ext cx="976312" cy="1460500"/>
            <a:chOff x="651" y="681"/>
            <a:chExt cx="615" cy="920"/>
          </a:xfrm>
        </p:grpSpPr>
        <p:sp>
          <p:nvSpPr>
            <p:cNvPr id="3842" name="Google Shape;3842;p82"/>
            <p:cNvSpPr/>
            <p:nvPr/>
          </p:nvSpPr>
          <p:spPr>
            <a:xfrm>
              <a:off x="662" y="698"/>
              <a:ext cx="604" cy="903"/>
            </a:xfrm>
            <a:custGeom>
              <a:avLst/>
              <a:gdLst/>
              <a:ahLst/>
              <a:cxnLst/>
              <a:rect l="l" t="t" r="r" b="b"/>
              <a:pathLst>
                <a:path w="604" h="903" extrusionOk="0">
                  <a:moveTo>
                    <a:pt x="496" y="0"/>
                  </a:moveTo>
                  <a:lnTo>
                    <a:pt x="604" y="903"/>
                  </a:lnTo>
                  <a:lnTo>
                    <a:pt x="0" y="788"/>
                  </a:lnTo>
                  <a:lnTo>
                    <a:pt x="456" y="750"/>
                  </a:lnTo>
                  <a:lnTo>
                    <a:pt x="496" y="0"/>
                  </a:lnTo>
                  <a:close/>
                </a:path>
              </a:pathLst>
            </a:custGeom>
            <a:gradFill>
              <a:gsLst>
                <a:gs pos="0">
                  <a:schemeClr val="lt1"/>
                </a:gs>
                <a:gs pos="100000">
                  <a:srgbClr val="FF0000"/>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3843" name="Google Shape;3843;p82"/>
            <p:cNvGrpSpPr/>
            <p:nvPr/>
          </p:nvGrpSpPr>
          <p:grpSpPr>
            <a:xfrm>
              <a:off x="651" y="681"/>
              <a:ext cx="500" cy="828"/>
              <a:chOff x="569" y="2954"/>
              <a:chExt cx="500" cy="828"/>
            </a:xfrm>
          </p:grpSpPr>
          <p:sp>
            <p:nvSpPr>
              <p:cNvPr id="3844" name="Google Shape;3844;p82"/>
              <p:cNvSpPr/>
              <p:nvPr/>
            </p:nvSpPr>
            <p:spPr>
              <a:xfrm>
                <a:off x="576" y="2973"/>
                <a:ext cx="493" cy="79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845" name="Google Shape;3845;p82"/>
              <p:cNvSpPr txBox="1"/>
              <p:nvPr/>
            </p:nvSpPr>
            <p:spPr>
              <a:xfrm>
                <a:off x="607" y="2954"/>
                <a:ext cx="449" cy="82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i="0">
                    <a:solidFill>
                      <a:srgbClr val="000000"/>
                    </a:solidFill>
                    <a:latin typeface="Arial"/>
                    <a:ea typeface="Arial"/>
                    <a:cs typeface="Arial"/>
                    <a:sym typeface="Arial"/>
                  </a:rPr>
                  <a:t>HTTP</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TCP</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IP</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Eth</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Phy</a:t>
                </a:r>
                <a:endParaRPr/>
              </a:p>
            </p:txBody>
          </p:sp>
          <p:cxnSp>
            <p:nvCxnSpPr>
              <p:cNvPr id="3846" name="Google Shape;3846;p82"/>
              <p:cNvCxnSpPr/>
              <p:nvPr/>
            </p:nvCxnSpPr>
            <p:spPr>
              <a:xfrm>
                <a:off x="578" y="3130"/>
                <a:ext cx="489" cy="0"/>
              </a:xfrm>
              <a:prstGeom prst="straightConnector1">
                <a:avLst/>
              </a:prstGeom>
              <a:noFill/>
              <a:ln w="9525" cap="flat" cmpd="sng">
                <a:solidFill>
                  <a:schemeClr val="dk1"/>
                </a:solidFill>
                <a:prstDash val="solid"/>
                <a:round/>
                <a:headEnd type="none" w="med" len="med"/>
                <a:tailEnd type="none" w="med" len="med"/>
              </a:ln>
            </p:spPr>
          </p:cxnSp>
          <p:cxnSp>
            <p:nvCxnSpPr>
              <p:cNvPr id="3847" name="Google Shape;3847;p82"/>
              <p:cNvCxnSpPr/>
              <p:nvPr/>
            </p:nvCxnSpPr>
            <p:spPr>
              <a:xfrm>
                <a:off x="575" y="3289"/>
                <a:ext cx="489" cy="0"/>
              </a:xfrm>
              <a:prstGeom prst="straightConnector1">
                <a:avLst/>
              </a:prstGeom>
              <a:noFill/>
              <a:ln w="9525" cap="flat" cmpd="sng">
                <a:solidFill>
                  <a:schemeClr val="dk1"/>
                </a:solidFill>
                <a:prstDash val="solid"/>
                <a:round/>
                <a:headEnd type="none" w="med" len="med"/>
                <a:tailEnd type="none" w="med" len="med"/>
              </a:ln>
            </p:spPr>
          </p:cxnSp>
          <p:cxnSp>
            <p:nvCxnSpPr>
              <p:cNvPr id="3848" name="Google Shape;3848;p82"/>
              <p:cNvCxnSpPr/>
              <p:nvPr/>
            </p:nvCxnSpPr>
            <p:spPr>
              <a:xfrm>
                <a:off x="572" y="3448"/>
                <a:ext cx="489" cy="0"/>
              </a:xfrm>
              <a:prstGeom prst="straightConnector1">
                <a:avLst/>
              </a:prstGeom>
              <a:noFill/>
              <a:ln w="9525" cap="flat" cmpd="sng">
                <a:solidFill>
                  <a:schemeClr val="dk1"/>
                </a:solidFill>
                <a:prstDash val="solid"/>
                <a:round/>
                <a:headEnd type="none" w="med" len="med"/>
                <a:tailEnd type="none" w="med" len="med"/>
              </a:ln>
            </p:spPr>
          </p:cxnSp>
          <p:cxnSp>
            <p:nvCxnSpPr>
              <p:cNvPr id="3849" name="Google Shape;3849;p82"/>
              <p:cNvCxnSpPr/>
              <p:nvPr/>
            </p:nvCxnSpPr>
            <p:spPr>
              <a:xfrm>
                <a:off x="569" y="3607"/>
                <a:ext cx="489" cy="0"/>
              </a:xfrm>
              <a:prstGeom prst="straightConnector1">
                <a:avLst/>
              </a:prstGeom>
              <a:noFill/>
              <a:ln w="9525" cap="flat" cmpd="sng">
                <a:solidFill>
                  <a:schemeClr val="dk1"/>
                </a:solidFill>
                <a:prstDash val="solid"/>
                <a:round/>
                <a:headEnd type="none" w="med" len="med"/>
                <a:tailEnd type="none" w="med" len="med"/>
              </a:ln>
            </p:spPr>
          </p:cxnSp>
        </p:grpSp>
      </p:grpSp>
      <p:grpSp>
        <p:nvGrpSpPr>
          <p:cNvPr id="3850" name="Google Shape;3850;p82"/>
          <p:cNvGrpSpPr/>
          <p:nvPr/>
        </p:nvGrpSpPr>
        <p:grpSpPr>
          <a:xfrm>
            <a:off x="442913" y="1054100"/>
            <a:ext cx="515937" cy="333375"/>
            <a:chOff x="328" y="678"/>
            <a:chExt cx="325" cy="210"/>
          </a:xfrm>
        </p:grpSpPr>
        <p:grpSp>
          <p:nvGrpSpPr>
            <p:cNvPr id="3851" name="Google Shape;3851;p82"/>
            <p:cNvGrpSpPr/>
            <p:nvPr/>
          </p:nvGrpSpPr>
          <p:grpSpPr>
            <a:xfrm>
              <a:off x="328" y="693"/>
              <a:ext cx="325" cy="154"/>
              <a:chOff x="844" y="3337"/>
              <a:chExt cx="325" cy="154"/>
            </a:xfrm>
          </p:grpSpPr>
          <p:sp>
            <p:nvSpPr>
              <p:cNvPr id="3852" name="Google Shape;3852;p82"/>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853" name="Google Shape;3853;p82"/>
              <p:cNvSpPr txBox="1"/>
              <p:nvPr/>
            </p:nvSpPr>
            <p:spPr>
              <a:xfrm>
                <a:off x="844" y="3337"/>
                <a:ext cx="325"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HTTP</a:t>
                </a:r>
                <a:endParaRPr/>
              </a:p>
            </p:txBody>
          </p:sp>
        </p:grpSp>
        <p:sp>
          <p:nvSpPr>
            <p:cNvPr id="3854" name="Google Shape;3854;p82"/>
            <p:cNvSpPr/>
            <p:nvPr/>
          </p:nvSpPr>
          <p:spPr>
            <a:xfrm>
              <a:off x="396" y="678"/>
              <a:ext cx="240" cy="210"/>
            </a:xfrm>
            <a:prstGeom prst="downArrow">
              <a:avLst>
                <a:gd name="adj1" fmla="val 49167"/>
                <a:gd name="adj2" fmla="val 24292"/>
              </a:avLst>
            </a:prstGeom>
            <a:gradFill>
              <a:gsLst>
                <a:gs pos="0">
                  <a:srgbClr val="FF0000">
                    <a:alpha val="24705"/>
                  </a:srgbClr>
                </a:gs>
                <a:gs pos="100000">
                  <a:srgbClr val="FF0000">
                    <a:alpha val="24705"/>
                  </a:srgbClr>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3855" name="Google Shape;3855;p82"/>
          <p:cNvSpPr/>
          <p:nvPr/>
        </p:nvSpPr>
        <p:spPr>
          <a:xfrm>
            <a:off x="5183188" y="2914650"/>
            <a:ext cx="3441700" cy="950913"/>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99"/>
              </a:buClr>
              <a:buSzPts val="1300"/>
              <a:buFont typeface="Noto Sans Symbols"/>
              <a:buChar char="❖"/>
            </a:pPr>
            <a:r>
              <a:rPr lang="en-US" sz="2000" i="0">
                <a:solidFill>
                  <a:srgbClr val="000000"/>
                </a:solidFill>
                <a:latin typeface="Cabin"/>
                <a:ea typeface="Cabin"/>
                <a:cs typeface="Cabin"/>
                <a:sym typeface="Cabin"/>
              </a:rPr>
              <a:t>to send HTTP request, client first opens </a:t>
            </a:r>
            <a:r>
              <a:rPr lang="en-US" sz="2000" i="1">
                <a:solidFill>
                  <a:srgbClr val="C00000"/>
                </a:solidFill>
                <a:latin typeface="Cabin"/>
                <a:ea typeface="Cabin"/>
                <a:cs typeface="Cabin"/>
                <a:sym typeface="Cabin"/>
              </a:rPr>
              <a:t>TCP socket</a:t>
            </a:r>
            <a:r>
              <a:rPr lang="en-US" sz="2000" i="0">
                <a:solidFill>
                  <a:srgbClr val="000000"/>
                </a:solidFill>
                <a:latin typeface="Cabin"/>
                <a:ea typeface="Cabin"/>
                <a:cs typeface="Cabin"/>
                <a:sym typeface="Cabin"/>
              </a:rPr>
              <a:t> to web server</a:t>
            </a:r>
            <a:endParaRPr/>
          </a:p>
          <a:p>
            <a:pPr marL="342900" marR="0" lvl="0" indent="-342900" algn="l" rtl="0">
              <a:lnSpc>
                <a:spcPct val="90000"/>
              </a:lnSpc>
              <a:spcBef>
                <a:spcPts val="400"/>
              </a:spcBef>
              <a:spcAft>
                <a:spcPts val="0"/>
              </a:spcAft>
              <a:buClr>
                <a:srgbClr val="000099"/>
              </a:buClr>
              <a:buSzPts val="1300"/>
              <a:buFont typeface="Noto Sans Symbols"/>
              <a:buNone/>
            </a:pPr>
            <a:endParaRPr sz="2000" i="0">
              <a:solidFill>
                <a:srgbClr val="000000"/>
              </a:solidFill>
              <a:latin typeface="Cabin"/>
              <a:ea typeface="Cabin"/>
              <a:cs typeface="Cabin"/>
              <a:sym typeface="Cabin"/>
            </a:endParaRPr>
          </a:p>
        </p:txBody>
      </p:sp>
      <p:sp>
        <p:nvSpPr>
          <p:cNvPr id="3856" name="Google Shape;3856;p82"/>
          <p:cNvSpPr/>
          <p:nvPr/>
        </p:nvSpPr>
        <p:spPr>
          <a:xfrm>
            <a:off x="5186363" y="3825875"/>
            <a:ext cx="3778250" cy="985838"/>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99"/>
              </a:buClr>
              <a:buSzPts val="1300"/>
              <a:buFont typeface="Noto Sans Symbols"/>
              <a:buChar char="❖"/>
            </a:pPr>
            <a:r>
              <a:rPr lang="en-US" sz="2000" i="0">
                <a:solidFill>
                  <a:srgbClr val="000000"/>
                </a:solidFill>
                <a:latin typeface="Cabin"/>
                <a:ea typeface="Cabin"/>
                <a:cs typeface="Cabin"/>
                <a:sym typeface="Cabin"/>
              </a:rPr>
              <a:t>TCP </a:t>
            </a:r>
            <a:r>
              <a:rPr lang="en-US" sz="2000" i="1">
                <a:solidFill>
                  <a:srgbClr val="C00000"/>
                </a:solidFill>
                <a:latin typeface="Cabin"/>
                <a:ea typeface="Cabin"/>
                <a:cs typeface="Cabin"/>
                <a:sym typeface="Cabin"/>
              </a:rPr>
              <a:t>SYN segment</a:t>
            </a:r>
            <a:r>
              <a:rPr lang="en-US" sz="2000" i="0">
                <a:solidFill>
                  <a:srgbClr val="C00000"/>
                </a:solidFill>
                <a:latin typeface="Cabin"/>
                <a:ea typeface="Cabin"/>
                <a:cs typeface="Cabin"/>
                <a:sym typeface="Cabin"/>
              </a:rPr>
              <a:t> </a:t>
            </a:r>
            <a:r>
              <a:rPr lang="en-US" sz="2000" i="0">
                <a:solidFill>
                  <a:srgbClr val="000000"/>
                </a:solidFill>
                <a:latin typeface="Cabin"/>
                <a:ea typeface="Cabin"/>
                <a:cs typeface="Cabin"/>
                <a:sym typeface="Cabin"/>
              </a:rPr>
              <a:t>(step 1 in 3-way handshake) </a:t>
            </a:r>
            <a:r>
              <a:rPr lang="en-US" sz="2000" i="1">
                <a:solidFill>
                  <a:srgbClr val="000000"/>
                </a:solidFill>
                <a:latin typeface="Cabin"/>
                <a:ea typeface="Cabin"/>
                <a:cs typeface="Cabin"/>
                <a:sym typeface="Cabin"/>
              </a:rPr>
              <a:t>inter-domain routed</a:t>
            </a:r>
            <a:r>
              <a:rPr lang="en-US" sz="2000" i="0">
                <a:solidFill>
                  <a:srgbClr val="000000"/>
                </a:solidFill>
                <a:latin typeface="Cabin"/>
                <a:ea typeface="Cabin"/>
                <a:cs typeface="Cabin"/>
                <a:sym typeface="Cabin"/>
              </a:rPr>
              <a:t> to web server</a:t>
            </a:r>
            <a:endParaRPr/>
          </a:p>
        </p:txBody>
      </p:sp>
      <p:sp>
        <p:nvSpPr>
          <p:cNvPr id="3857" name="Google Shape;3857;p82"/>
          <p:cNvSpPr/>
          <p:nvPr/>
        </p:nvSpPr>
        <p:spPr>
          <a:xfrm>
            <a:off x="5189538" y="5892800"/>
            <a:ext cx="4068762" cy="5365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99"/>
              </a:buClr>
              <a:buSzPts val="1300"/>
              <a:buFont typeface="Noto Sans Symbols"/>
              <a:buChar char="❖"/>
            </a:pPr>
            <a:r>
              <a:rPr lang="en-US" sz="2000" i="0">
                <a:solidFill>
                  <a:srgbClr val="000000"/>
                </a:solidFill>
                <a:latin typeface="Cabin"/>
                <a:ea typeface="Cabin"/>
                <a:cs typeface="Cabin"/>
                <a:sym typeface="Cabin"/>
              </a:rPr>
              <a:t>TCP </a:t>
            </a:r>
            <a:r>
              <a:rPr lang="en-US" sz="2000" i="1">
                <a:solidFill>
                  <a:srgbClr val="C00000"/>
                </a:solidFill>
                <a:latin typeface="Cabin"/>
                <a:ea typeface="Cabin"/>
                <a:cs typeface="Cabin"/>
                <a:sym typeface="Cabin"/>
              </a:rPr>
              <a:t>connection established!</a:t>
            </a:r>
            <a:endParaRPr/>
          </a:p>
        </p:txBody>
      </p:sp>
      <p:grpSp>
        <p:nvGrpSpPr>
          <p:cNvPr id="3858" name="Google Shape;3858;p82"/>
          <p:cNvGrpSpPr/>
          <p:nvPr/>
        </p:nvGrpSpPr>
        <p:grpSpPr>
          <a:xfrm>
            <a:off x="3795713" y="2409826"/>
            <a:ext cx="1576387" cy="1287462"/>
            <a:chOff x="3228" y="1776"/>
            <a:chExt cx="252" cy="96"/>
          </a:xfrm>
        </p:grpSpPr>
        <p:cxnSp>
          <p:nvCxnSpPr>
            <p:cNvPr id="3859" name="Google Shape;3859;p82"/>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3860" name="Google Shape;3860;p82"/>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grpSp>
        <p:nvGrpSpPr>
          <p:cNvPr id="3861" name="Google Shape;3861;p82"/>
          <p:cNvGrpSpPr/>
          <p:nvPr/>
        </p:nvGrpSpPr>
        <p:grpSpPr>
          <a:xfrm flipH="1">
            <a:off x="5600700" y="2424113"/>
            <a:ext cx="400050" cy="152400"/>
            <a:chOff x="3228" y="1776"/>
            <a:chExt cx="252" cy="96"/>
          </a:xfrm>
        </p:grpSpPr>
        <p:cxnSp>
          <p:nvCxnSpPr>
            <p:cNvPr id="3862" name="Google Shape;3862;p82"/>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3863" name="Google Shape;3863;p82"/>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grpSp>
        <p:nvGrpSpPr>
          <p:cNvPr id="3864" name="Google Shape;3864;p82"/>
          <p:cNvGrpSpPr/>
          <p:nvPr/>
        </p:nvGrpSpPr>
        <p:grpSpPr>
          <a:xfrm rot="10800000">
            <a:off x="5753100" y="1900238"/>
            <a:ext cx="400050" cy="152400"/>
            <a:chOff x="3228" y="1776"/>
            <a:chExt cx="252" cy="96"/>
          </a:xfrm>
        </p:grpSpPr>
        <p:cxnSp>
          <p:nvCxnSpPr>
            <p:cNvPr id="3865" name="Google Shape;3865;p82"/>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3866" name="Google Shape;3866;p82"/>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grpSp>
        <p:nvGrpSpPr>
          <p:cNvPr id="3867" name="Google Shape;3867;p82"/>
          <p:cNvGrpSpPr/>
          <p:nvPr/>
        </p:nvGrpSpPr>
        <p:grpSpPr>
          <a:xfrm>
            <a:off x="3057525" y="5273675"/>
            <a:ext cx="757238" cy="379413"/>
            <a:chOff x="2466" y="2026"/>
            <a:chExt cx="477" cy="282"/>
          </a:xfrm>
        </p:grpSpPr>
        <p:sp>
          <p:nvSpPr>
            <p:cNvPr id="3868" name="Google Shape;3868;p82"/>
            <p:cNvSpPr/>
            <p:nvPr/>
          </p:nvSpPr>
          <p:spPr>
            <a:xfrm>
              <a:off x="2466" y="2168"/>
              <a:ext cx="476" cy="140"/>
            </a:xfrm>
            <a:prstGeom prst="ellipse">
              <a:avLst/>
            </a:prstGeom>
            <a:solidFill>
              <a:srgbClr val="DDDDDD"/>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cxnSp>
          <p:nvCxnSpPr>
            <p:cNvPr id="3869" name="Google Shape;3869;p82"/>
            <p:cNvCxnSpPr/>
            <p:nvPr/>
          </p:nvCxnSpPr>
          <p:spPr>
            <a:xfrm>
              <a:off x="2470" y="2125"/>
              <a:ext cx="1" cy="85"/>
            </a:xfrm>
            <a:prstGeom prst="straightConnector1">
              <a:avLst/>
            </a:prstGeom>
            <a:noFill/>
            <a:ln w="12700" cap="flat" cmpd="sng">
              <a:solidFill>
                <a:srgbClr val="000000"/>
              </a:solidFill>
              <a:prstDash val="solid"/>
              <a:round/>
              <a:headEnd type="none" w="med" len="med"/>
              <a:tailEnd type="none" w="med" len="med"/>
            </a:ln>
          </p:spPr>
        </p:cxnSp>
        <p:sp>
          <p:nvSpPr>
            <p:cNvPr id="3870" name="Google Shape;3870;p82"/>
            <p:cNvSpPr/>
            <p:nvPr/>
          </p:nvSpPr>
          <p:spPr>
            <a:xfrm>
              <a:off x="2470" y="2125"/>
              <a:ext cx="472" cy="111"/>
            </a:xfrm>
            <a:prstGeom prst="rect">
              <a:avLst/>
            </a:prstGeom>
            <a:solidFill>
              <a:srgbClr val="DDDDD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sp>
          <p:nvSpPr>
            <p:cNvPr id="3871" name="Google Shape;3871;p82"/>
            <p:cNvSpPr/>
            <p:nvPr/>
          </p:nvSpPr>
          <p:spPr>
            <a:xfrm>
              <a:off x="2466" y="2026"/>
              <a:ext cx="476" cy="160"/>
            </a:xfrm>
            <a:prstGeom prst="ellipse">
              <a:avLst/>
            </a:prstGeom>
            <a:solidFill>
              <a:srgbClr val="DDDDDD"/>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grpSp>
          <p:nvGrpSpPr>
            <p:cNvPr id="3872" name="Google Shape;3872;p82"/>
            <p:cNvGrpSpPr/>
            <p:nvPr/>
          </p:nvGrpSpPr>
          <p:grpSpPr>
            <a:xfrm>
              <a:off x="2581" y="2061"/>
              <a:ext cx="236" cy="94"/>
              <a:chOff x="2848" y="848"/>
              <a:chExt cx="140" cy="98"/>
            </a:xfrm>
          </p:grpSpPr>
          <p:cxnSp>
            <p:nvCxnSpPr>
              <p:cNvPr id="3873" name="Google Shape;3873;p82"/>
              <p:cNvCxnSpPr/>
              <p:nvPr/>
            </p:nvCxnSpPr>
            <p:spPr>
              <a:xfrm rot="10800000" flipH="1">
                <a:off x="2848" y="848"/>
                <a:ext cx="50" cy="2"/>
              </a:xfrm>
              <a:prstGeom prst="straightConnector1">
                <a:avLst/>
              </a:prstGeom>
              <a:noFill/>
              <a:ln w="28575" cap="flat" cmpd="sng">
                <a:solidFill>
                  <a:srgbClr val="000000"/>
                </a:solidFill>
                <a:prstDash val="solid"/>
                <a:round/>
                <a:headEnd type="none" w="med" len="med"/>
                <a:tailEnd type="none" w="med" len="med"/>
              </a:ln>
            </p:spPr>
          </p:cxnSp>
          <p:cxnSp>
            <p:nvCxnSpPr>
              <p:cNvPr id="3874" name="Google Shape;3874;p82"/>
              <p:cNvCxnSpPr/>
              <p:nvPr/>
            </p:nvCxnSpPr>
            <p:spPr>
              <a:xfrm>
                <a:off x="2944" y="946"/>
                <a:ext cx="44" cy="0"/>
              </a:xfrm>
              <a:prstGeom prst="straightConnector1">
                <a:avLst/>
              </a:prstGeom>
              <a:noFill/>
              <a:ln w="28575" cap="flat" cmpd="sng">
                <a:solidFill>
                  <a:srgbClr val="000000"/>
                </a:solidFill>
                <a:prstDash val="solid"/>
                <a:round/>
                <a:headEnd type="none" w="med" len="med"/>
                <a:tailEnd type="none" w="med" len="med"/>
              </a:ln>
            </p:spPr>
          </p:cxnSp>
          <p:cxnSp>
            <p:nvCxnSpPr>
              <p:cNvPr id="3875" name="Google Shape;3875;p82"/>
              <p:cNvCxnSpPr/>
              <p:nvPr/>
            </p:nvCxnSpPr>
            <p:spPr>
              <a:xfrm>
                <a:off x="2894" y="850"/>
                <a:ext cx="52" cy="96"/>
              </a:xfrm>
              <a:prstGeom prst="straightConnector1">
                <a:avLst/>
              </a:prstGeom>
              <a:noFill/>
              <a:ln w="28575" cap="flat" cmpd="sng">
                <a:solidFill>
                  <a:srgbClr val="000000"/>
                </a:solidFill>
                <a:prstDash val="solid"/>
                <a:round/>
                <a:headEnd type="none" w="med" len="med"/>
                <a:tailEnd type="none" w="med" len="med"/>
              </a:ln>
            </p:spPr>
          </p:cxnSp>
        </p:grpSp>
        <p:grpSp>
          <p:nvGrpSpPr>
            <p:cNvPr id="3876" name="Google Shape;3876;p82"/>
            <p:cNvGrpSpPr/>
            <p:nvPr/>
          </p:nvGrpSpPr>
          <p:grpSpPr>
            <a:xfrm rot="10800000" flipH="1">
              <a:off x="2581" y="2060"/>
              <a:ext cx="236" cy="94"/>
              <a:chOff x="2848" y="848"/>
              <a:chExt cx="140" cy="98"/>
            </a:xfrm>
          </p:grpSpPr>
          <p:cxnSp>
            <p:nvCxnSpPr>
              <p:cNvPr id="3877" name="Google Shape;3877;p82"/>
              <p:cNvCxnSpPr/>
              <p:nvPr/>
            </p:nvCxnSpPr>
            <p:spPr>
              <a:xfrm rot="10800000" flipH="1">
                <a:off x="2848" y="848"/>
                <a:ext cx="50" cy="2"/>
              </a:xfrm>
              <a:prstGeom prst="straightConnector1">
                <a:avLst/>
              </a:prstGeom>
              <a:noFill/>
              <a:ln w="28575" cap="flat" cmpd="sng">
                <a:solidFill>
                  <a:srgbClr val="000000"/>
                </a:solidFill>
                <a:prstDash val="solid"/>
                <a:round/>
                <a:headEnd type="none" w="med" len="med"/>
                <a:tailEnd type="none" w="med" len="med"/>
              </a:ln>
            </p:spPr>
          </p:cxnSp>
          <p:cxnSp>
            <p:nvCxnSpPr>
              <p:cNvPr id="3878" name="Google Shape;3878;p82"/>
              <p:cNvCxnSpPr/>
              <p:nvPr/>
            </p:nvCxnSpPr>
            <p:spPr>
              <a:xfrm>
                <a:off x="2944" y="946"/>
                <a:ext cx="44" cy="0"/>
              </a:xfrm>
              <a:prstGeom prst="straightConnector1">
                <a:avLst/>
              </a:prstGeom>
              <a:noFill/>
              <a:ln w="28575" cap="flat" cmpd="sng">
                <a:solidFill>
                  <a:srgbClr val="000000"/>
                </a:solidFill>
                <a:prstDash val="solid"/>
                <a:round/>
                <a:headEnd type="none" w="med" len="med"/>
                <a:tailEnd type="none" w="med" len="med"/>
              </a:ln>
            </p:spPr>
          </p:cxnSp>
          <p:cxnSp>
            <p:nvCxnSpPr>
              <p:cNvPr id="3879" name="Google Shape;3879;p82"/>
              <p:cNvCxnSpPr/>
              <p:nvPr/>
            </p:nvCxnSpPr>
            <p:spPr>
              <a:xfrm>
                <a:off x="2894" y="850"/>
                <a:ext cx="52" cy="96"/>
              </a:xfrm>
              <a:prstGeom prst="straightConnector1">
                <a:avLst/>
              </a:prstGeom>
              <a:noFill/>
              <a:ln w="28575" cap="flat" cmpd="sng">
                <a:solidFill>
                  <a:srgbClr val="000000"/>
                </a:solidFill>
                <a:prstDash val="solid"/>
                <a:round/>
                <a:headEnd type="none" w="med" len="med"/>
                <a:tailEnd type="none" w="med" len="med"/>
              </a:ln>
            </p:spPr>
          </p:cxnSp>
        </p:grpSp>
        <p:cxnSp>
          <p:nvCxnSpPr>
            <p:cNvPr id="3880" name="Google Shape;3880;p82"/>
            <p:cNvCxnSpPr/>
            <p:nvPr/>
          </p:nvCxnSpPr>
          <p:spPr>
            <a:xfrm flipH="1">
              <a:off x="2942" y="2109"/>
              <a:ext cx="1" cy="127"/>
            </a:xfrm>
            <a:prstGeom prst="straightConnector1">
              <a:avLst/>
            </a:prstGeom>
            <a:noFill/>
            <a:ln w="12700" cap="flat" cmpd="sng">
              <a:solidFill>
                <a:srgbClr val="000000"/>
              </a:solidFill>
              <a:prstDash val="solid"/>
              <a:round/>
              <a:headEnd type="none" w="med" len="med"/>
              <a:tailEnd type="none" w="med" len="med"/>
            </a:ln>
          </p:spPr>
        </p:cxnSp>
        <p:cxnSp>
          <p:nvCxnSpPr>
            <p:cNvPr id="3881" name="Google Shape;3881;p82"/>
            <p:cNvCxnSpPr/>
            <p:nvPr/>
          </p:nvCxnSpPr>
          <p:spPr>
            <a:xfrm flipH="1">
              <a:off x="2466" y="2117"/>
              <a:ext cx="1" cy="127"/>
            </a:xfrm>
            <a:prstGeom prst="straightConnector1">
              <a:avLst/>
            </a:prstGeom>
            <a:noFill/>
            <a:ln w="12700" cap="flat" cmpd="sng">
              <a:solidFill>
                <a:srgbClr val="000000"/>
              </a:solidFill>
              <a:prstDash val="solid"/>
              <a:round/>
              <a:headEnd type="none" w="med" len="med"/>
              <a:tailEnd type="none" w="med" len="med"/>
            </a:ln>
          </p:spPr>
        </p:cxnSp>
      </p:grpSp>
      <p:cxnSp>
        <p:nvCxnSpPr>
          <p:cNvPr id="3882" name="Google Shape;3882;p82"/>
          <p:cNvCxnSpPr/>
          <p:nvPr/>
        </p:nvCxnSpPr>
        <p:spPr>
          <a:xfrm rot="10800000" flipH="1">
            <a:off x="2543175" y="5443538"/>
            <a:ext cx="490538" cy="1587"/>
          </a:xfrm>
          <a:prstGeom prst="straightConnector1">
            <a:avLst/>
          </a:prstGeom>
          <a:noFill/>
          <a:ln w="9525" cap="flat" cmpd="sng">
            <a:solidFill>
              <a:srgbClr val="000000"/>
            </a:solidFill>
            <a:prstDash val="solid"/>
            <a:round/>
            <a:headEnd type="none" w="med" len="med"/>
            <a:tailEnd type="none" w="med" len="med"/>
          </a:ln>
        </p:spPr>
      </p:cxnSp>
      <p:sp>
        <p:nvSpPr>
          <p:cNvPr id="3883" name="Google Shape;3883;p82"/>
          <p:cNvSpPr txBox="1"/>
          <p:nvPr/>
        </p:nvSpPr>
        <p:spPr>
          <a:xfrm>
            <a:off x="1003300" y="5835650"/>
            <a:ext cx="1595438" cy="336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i="0">
                <a:solidFill>
                  <a:srgbClr val="000000"/>
                </a:solidFill>
                <a:latin typeface="Arial"/>
                <a:ea typeface="Arial"/>
                <a:cs typeface="Arial"/>
                <a:sym typeface="Arial"/>
              </a:rPr>
              <a:t>64.233.169.105</a:t>
            </a:r>
            <a:endParaRPr/>
          </a:p>
        </p:txBody>
      </p:sp>
      <p:sp>
        <p:nvSpPr>
          <p:cNvPr id="3884" name="Google Shape;3884;p82"/>
          <p:cNvSpPr txBox="1"/>
          <p:nvPr/>
        </p:nvSpPr>
        <p:spPr>
          <a:xfrm>
            <a:off x="971550" y="5541963"/>
            <a:ext cx="1177925" cy="336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i="0">
                <a:solidFill>
                  <a:srgbClr val="000000"/>
                </a:solidFill>
                <a:latin typeface="Arial"/>
                <a:ea typeface="Arial"/>
                <a:cs typeface="Arial"/>
                <a:sym typeface="Arial"/>
              </a:rPr>
              <a:t>web server</a:t>
            </a:r>
            <a:endParaRPr/>
          </a:p>
        </p:txBody>
      </p:sp>
      <p:grpSp>
        <p:nvGrpSpPr>
          <p:cNvPr id="3885" name="Google Shape;3885;p82"/>
          <p:cNvGrpSpPr/>
          <p:nvPr/>
        </p:nvGrpSpPr>
        <p:grpSpPr>
          <a:xfrm>
            <a:off x="2970213" y="5649913"/>
            <a:ext cx="295275" cy="114300"/>
            <a:chOff x="3228" y="1776"/>
            <a:chExt cx="252" cy="96"/>
          </a:xfrm>
        </p:grpSpPr>
        <p:cxnSp>
          <p:nvCxnSpPr>
            <p:cNvPr id="3886" name="Google Shape;3886;p82"/>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3887" name="Google Shape;3887;p82"/>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grpSp>
        <p:nvGrpSpPr>
          <p:cNvPr id="3888" name="Google Shape;3888;p82"/>
          <p:cNvGrpSpPr/>
          <p:nvPr/>
        </p:nvGrpSpPr>
        <p:grpSpPr>
          <a:xfrm flipH="1">
            <a:off x="3608388" y="5649913"/>
            <a:ext cx="295275" cy="114300"/>
            <a:chOff x="3228" y="1776"/>
            <a:chExt cx="252" cy="96"/>
          </a:xfrm>
        </p:grpSpPr>
        <p:cxnSp>
          <p:nvCxnSpPr>
            <p:cNvPr id="3889" name="Google Shape;3889;p82"/>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3890" name="Google Shape;3890;p82"/>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grpSp>
        <p:nvGrpSpPr>
          <p:cNvPr id="3891" name="Google Shape;3891;p82"/>
          <p:cNvGrpSpPr/>
          <p:nvPr/>
        </p:nvGrpSpPr>
        <p:grpSpPr>
          <a:xfrm rot="10800000">
            <a:off x="3813175" y="5354638"/>
            <a:ext cx="295275" cy="114300"/>
            <a:chOff x="3228" y="1776"/>
            <a:chExt cx="252" cy="96"/>
          </a:xfrm>
        </p:grpSpPr>
        <p:cxnSp>
          <p:nvCxnSpPr>
            <p:cNvPr id="3892" name="Google Shape;3892;p82"/>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3893" name="Google Shape;3893;p82"/>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cxnSp>
        <p:nvCxnSpPr>
          <p:cNvPr id="3894" name="Google Shape;3894;p82"/>
          <p:cNvCxnSpPr/>
          <p:nvPr/>
        </p:nvCxnSpPr>
        <p:spPr>
          <a:xfrm flipH="1">
            <a:off x="3594100" y="2432050"/>
            <a:ext cx="1882775" cy="2892425"/>
          </a:xfrm>
          <a:prstGeom prst="straightConnector1">
            <a:avLst/>
          </a:prstGeom>
          <a:noFill/>
          <a:ln w="9525" cap="flat" cmpd="sng">
            <a:solidFill>
              <a:schemeClr val="dk1"/>
            </a:solidFill>
            <a:prstDash val="solid"/>
            <a:round/>
            <a:headEnd type="none" w="med" len="med"/>
            <a:tailEnd type="none" w="med" len="med"/>
          </a:ln>
        </p:spPr>
      </p:cxnSp>
      <p:grpSp>
        <p:nvGrpSpPr>
          <p:cNvPr id="3895" name="Google Shape;3895;p82"/>
          <p:cNvGrpSpPr/>
          <p:nvPr/>
        </p:nvGrpSpPr>
        <p:grpSpPr>
          <a:xfrm>
            <a:off x="79375" y="1900238"/>
            <a:ext cx="1081088" cy="244475"/>
            <a:chOff x="410" y="1508"/>
            <a:chExt cx="681" cy="154"/>
          </a:xfrm>
        </p:grpSpPr>
        <p:sp>
          <p:nvSpPr>
            <p:cNvPr id="3896" name="Google Shape;3896;p82"/>
            <p:cNvSpPr/>
            <p:nvPr/>
          </p:nvSpPr>
          <p:spPr>
            <a:xfrm>
              <a:off x="410" y="1511"/>
              <a:ext cx="681" cy="13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897" name="Google Shape;3897;p82"/>
            <p:cNvSpPr/>
            <p:nvPr/>
          </p:nvSpPr>
          <p:spPr>
            <a:xfrm>
              <a:off x="538" y="1536"/>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898" name="Google Shape;3898;p82"/>
            <p:cNvSpPr/>
            <p:nvPr/>
          </p:nvSpPr>
          <p:spPr>
            <a:xfrm>
              <a:off x="529" y="1525"/>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899" name="Google Shape;3899;p82"/>
            <p:cNvSpPr/>
            <p:nvPr/>
          </p:nvSpPr>
          <p:spPr>
            <a:xfrm>
              <a:off x="423" y="1527"/>
              <a:ext cx="94"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00" name="Google Shape;3900;p82"/>
            <p:cNvSpPr/>
            <p:nvPr/>
          </p:nvSpPr>
          <p:spPr>
            <a:xfrm>
              <a:off x="1021" y="1526"/>
              <a:ext cx="60"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901" name="Google Shape;3901;p82"/>
            <p:cNvGrpSpPr/>
            <p:nvPr/>
          </p:nvGrpSpPr>
          <p:grpSpPr>
            <a:xfrm>
              <a:off x="647" y="1508"/>
              <a:ext cx="354" cy="154"/>
              <a:chOff x="290" y="875"/>
              <a:chExt cx="354" cy="154"/>
            </a:xfrm>
          </p:grpSpPr>
          <p:sp>
            <p:nvSpPr>
              <p:cNvPr id="3902" name="Google Shape;3902;p82"/>
              <p:cNvSpPr/>
              <p:nvPr/>
            </p:nvSpPr>
            <p:spPr>
              <a:xfrm>
                <a:off x="306" y="909"/>
                <a:ext cx="32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03" name="Google Shape;3903;p82"/>
              <p:cNvSpPr/>
              <p:nvPr/>
            </p:nvSpPr>
            <p:spPr>
              <a:xfrm>
                <a:off x="290" y="903"/>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04" name="Google Shape;3904;p82"/>
              <p:cNvSpPr txBox="1"/>
              <p:nvPr/>
            </p:nvSpPr>
            <p:spPr>
              <a:xfrm>
                <a:off x="332" y="875"/>
                <a:ext cx="280"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000000"/>
                    </a:solidFill>
                    <a:latin typeface="Arial"/>
                    <a:ea typeface="Arial"/>
                    <a:cs typeface="Arial"/>
                    <a:sym typeface="Arial"/>
                  </a:rPr>
                  <a:t>SYN</a:t>
                </a:r>
                <a:endParaRPr/>
              </a:p>
            </p:txBody>
          </p:sp>
        </p:grpSp>
      </p:grpSp>
      <p:grpSp>
        <p:nvGrpSpPr>
          <p:cNvPr id="3905" name="Google Shape;3905;p82"/>
          <p:cNvGrpSpPr/>
          <p:nvPr/>
        </p:nvGrpSpPr>
        <p:grpSpPr>
          <a:xfrm>
            <a:off x="307975" y="4241800"/>
            <a:ext cx="1081088" cy="782638"/>
            <a:chOff x="59" y="863"/>
            <a:chExt cx="681" cy="493"/>
          </a:xfrm>
        </p:grpSpPr>
        <p:grpSp>
          <p:nvGrpSpPr>
            <p:cNvPr id="3906" name="Google Shape;3906;p82"/>
            <p:cNvGrpSpPr/>
            <p:nvPr/>
          </p:nvGrpSpPr>
          <p:grpSpPr>
            <a:xfrm>
              <a:off x="177" y="1042"/>
              <a:ext cx="480" cy="112"/>
              <a:chOff x="627" y="3377"/>
              <a:chExt cx="480" cy="112"/>
            </a:xfrm>
          </p:grpSpPr>
          <p:sp>
            <p:nvSpPr>
              <p:cNvPr id="3907" name="Google Shape;3907;p82"/>
              <p:cNvSpPr/>
              <p:nvPr/>
            </p:nvSpPr>
            <p:spPr>
              <a:xfrm>
                <a:off x="636" y="3388"/>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08" name="Google Shape;3908;p82"/>
              <p:cNvSpPr/>
              <p:nvPr/>
            </p:nvSpPr>
            <p:spPr>
              <a:xfrm>
                <a:off x="627" y="3377"/>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3909" name="Google Shape;3909;p82"/>
            <p:cNvGrpSpPr/>
            <p:nvPr/>
          </p:nvGrpSpPr>
          <p:grpSpPr>
            <a:xfrm>
              <a:off x="290" y="863"/>
              <a:ext cx="354" cy="154"/>
              <a:chOff x="290" y="875"/>
              <a:chExt cx="354" cy="154"/>
            </a:xfrm>
          </p:grpSpPr>
          <p:sp>
            <p:nvSpPr>
              <p:cNvPr id="3910" name="Google Shape;3910;p82"/>
              <p:cNvSpPr/>
              <p:nvPr/>
            </p:nvSpPr>
            <p:spPr>
              <a:xfrm>
                <a:off x="306" y="909"/>
                <a:ext cx="32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11" name="Google Shape;3911;p82"/>
              <p:cNvSpPr/>
              <p:nvPr/>
            </p:nvSpPr>
            <p:spPr>
              <a:xfrm>
                <a:off x="290" y="903"/>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12" name="Google Shape;3912;p82"/>
              <p:cNvSpPr txBox="1"/>
              <p:nvPr/>
            </p:nvSpPr>
            <p:spPr>
              <a:xfrm>
                <a:off x="332" y="875"/>
                <a:ext cx="280"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000000"/>
                    </a:solidFill>
                    <a:latin typeface="Arial"/>
                    <a:ea typeface="Arial"/>
                    <a:cs typeface="Arial"/>
                    <a:sym typeface="Arial"/>
                  </a:rPr>
                  <a:t>SYN</a:t>
                </a:r>
                <a:endParaRPr/>
              </a:p>
            </p:txBody>
          </p:sp>
        </p:grpSp>
        <p:grpSp>
          <p:nvGrpSpPr>
            <p:cNvPr id="3913" name="Google Shape;3913;p82"/>
            <p:cNvGrpSpPr/>
            <p:nvPr/>
          </p:nvGrpSpPr>
          <p:grpSpPr>
            <a:xfrm>
              <a:off x="284" y="1022"/>
              <a:ext cx="354" cy="154"/>
              <a:chOff x="290" y="875"/>
              <a:chExt cx="354" cy="154"/>
            </a:xfrm>
          </p:grpSpPr>
          <p:sp>
            <p:nvSpPr>
              <p:cNvPr id="3914" name="Google Shape;3914;p82"/>
              <p:cNvSpPr/>
              <p:nvPr/>
            </p:nvSpPr>
            <p:spPr>
              <a:xfrm>
                <a:off x="306" y="909"/>
                <a:ext cx="32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15" name="Google Shape;3915;p82"/>
              <p:cNvSpPr/>
              <p:nvPr/>
            </p:nvSpPr>
            <p:spPr>
              <a:xfrm>
                <a:off x="290" y="903"/>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16" name="Google Shape;3916;p82"/>
              <p:cNvSpPr txBox="1"/>
              <p:nvPr/>
            </p:nvSpPr>
            <p:spPr>
              <a:xfrm>
                <a:off x="332" y="875"/>
                <a:ext cx="280"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000000"/>
                    </a:solidFill>
                    <a:latin typeface="Arial"/>
                    <a:ea typeface="Arial"/>
                    <a:cs typeface="Arial"/>
                    <a:sym typeface="Arial"/>
                  </a:rPr>
                  <a:t>SYN</a:t>
                </a:r>
                <a:endParaRPr/>
              </a:p>
            </p:txBody>
          </p:sp>
        </p:grpSp>
        <p:grpSp>
          <p:nvGrpSpPr>
            <p:cNvPr id="3917" name="Google Shape;3917;p82"/>
            <p:cNvGrpSpPr/>
            <p:nvPr/>
          </p:nvGrpSpPr>
          <p:grpSpPr>
            <a:xfrm>
              <a:off x="59" y="1202"/>
              <a:ext cx="681" cy="154"/>
              <a:chOff x="410" y="1508"/>
              <a:chExt cx="681" cy="154"/>
            </a:xfrm>
          </p:grpSpPr>
          <p:sp>
            <p:nvSpPr>
              <p:cNvPr id="3918" name="Google Shape;3918;p82"/>
              <p:cNvSpPr/>
              <p:nvPr/>
            </p:nvSpPr>
            <p:spPr>
              <a:xfrm>
                <a:off x="410" y="1511"/>
                <a:ext cx="681" cy="13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19" name="Google Shape;3919;p82"/>
              <p:cNvSpPr/>
              <p:nvPr/>
            </p:nvSpPr>
            <p:spPr>
              <a:xfrm>
                <a:off x="538" y="1536"/>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20" name="Google Shape;3920;p82"/>
              <p:cNvSpPr/>
              <p:nvPr/>
            </p:nvSpPr>
            <p:spPr>
              <a:xfrm>
                <a:off x="529" y="1525"/>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21" name="Google Shape;3921;p82"/>
              <p:cNvSpPr/>
              <p:nvPr/>
            </p:nvSpPr>
            <p:spPr>
              <a:xfrm>
                <a:off x="423" y="1527"/>
                <a:ext cx="94"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22" name="Google Shape;3922;p82"/>
              <p:cNvSpPr/>
              <p:nvPr/>
            </p:nvSpPr>
            <p:spPr>
              <a:xfrm>
                <a:off x="1021" y="1526"/>
                <a:ext cx="60"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923" name="Google Shape;3923;p82"/>
              <p:cNvGrpSpPr/>
              <p:nvPr/>
            </p:nvGrpSpPr>
            <p:grpSpPr>
              <a:xfrm>
                <a:off x="647" y="1508"/>
                <a:ext cx="354" cy="154"/>
                <a:chOff x="290" y="875"/>
                <a:chExt cx="354" cy="154"/>
              </a:xfrm>
            </p:grpSpPr>
            <p:sp>
              <p:nvSpPr>
                <p:cNvPr id="3924" name="Google Shape;3924;p82"/>
                <p:cNvSpPr/>
                <p:nvPr/>
              </p:nvSpPr>
              <p:spPr>
                <a:xfrm>
                  <a:off x="306" y="909"/>
                  <a:ext cx="32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25" name="Google Shape;3925;p82"/>
                <p:cNvSpPr/>
                <p:nvPr/>
              </p:nvSpPr>
              <p:spPr>
                <a:xfrm>
                  <a:off x="290" y="903"/>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26" name="Google Shape;3926;p82"/>
                <p:cNvSpPr txBox="1"/>
                <p:nvPr/>
              </p:nvSpPr>
              <p:spPr>
                <a:xfrm>
                  <a:off x="332" y="875"/>
                  <a:ext cx="280"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000000"/>
                      </a:solidFill>
                      <a:latin typeface="Arial"/>
                      <a:ea typeface="Arial"/>
                      <a:cs typeface="Arial"/>
                      <a:sym typeface="Arial"/>
                    </a:rPr>
                    <a:t>SYN</a:t>
                  </a:r>
                  <a:endParaRPr/>
                </a:p>
              </p:txBody>
            </p:sp>
          </p:grpSp>
        </p:grpSp>
      </p:grpSp>
      <p:grpSp>
        <p:nvGrpSpPr>
          <p:cNvPr id="3927" name="Google Shape;3927;p82"/>
          <p:cNvGrpSpPr/>
          <p:nvPr/>
        </p:nvGrpSpPr>
        <p:grpSpPr>
          <a:xfrm>
            <a:off x="1509713" y="3965575"/>
            <a:ext cx="976312" cy="1460500"/>
            <a:chOff x="4000" y="1895"/>
            <a:chExt cx="615" cy="920"/>
          </a:xfrm>
        </p:grpSpPr>
        <p:sp>
          <p:nvSpPr>
            <p:cNvPr id="3928" name="Google Shape;3928;p82"/>
            <p:cNvSpPr/>
            <p:nvPr/>
          </p:nvSpPr>
          <p:spPr>
            <a:xfrm>
              <a:off x="4011" y="1912"/>
              <a:ext cx="604" cy="903"/>
            </a:xfrm>
            <a:custGeom>
              <a:avLst/>
              <a:gdLst/>
              <a:ahLst/>
              <a:cxnLst/>
              <a:rect l="l" t="t" r="r" b="b"/>
              <a:pathLst>
                <a:path w="604" h="903" extrusionOk="0">
                  <a:moveTo>
                    <a:pt x="496" y="0"/>
                  </a:moveTo>
                  <a:lnTo>
                    <a:pt x="604" y="903"/>
                  </a:lnTo>
                  <a:lnTo>
                    <a:pt x="0" y="788"/>
                  </a:lnTo>
                  <a:lnTo>
                    <a:pt x="456" y="750"/>
                  </a:lnTo>
                  <a:lnTo>
                    <a:pt x="496" y="0"/>
                  </a:lnTo>
                  <a:close/>
                </a:path>
              </a:pathLst>
            </a:custGeom>
            <a:gradFill>
              <a:gsLst>
                <a:gs pos="0">
                  <a:schemeClr val="lt1"/>
                </a:gs>
                <a:gs pos="100000">
                  <a:srgbClr val="FF0000"/>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3929" name="Google Shape;3929;p82"/>
            <p:cNvGrpSpPr/>
            <p:nvPr/>
          </p:nvGrpSpPr>
          <p:grpSpPr>
            <a:xfrm>
              <a:off x="4000" y="1895"/>
              <a:ext cx="500" cy="828"/>
              <a:chOff x="569" y="2954"/>
              <a:chExt cx="500" cy="828"/>
            </a:xfrm>
          </p:grpSpPr>
          <p:sp>
            <p:nvSpPr>
              <p:cNvPr id="3930" name="Google Shape;3930;p82"/>
              <p:cNvSpPr/>
              <p:nvPr/>
            </p:nvSpPr>
            <p:spPr>
              <a:xfrm>
                <a:off x="576" y="2973"/>
                <a:ext cx="493" cy="79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31" name="Google Shape;3931;p82"/>
              <p:cNvSpPr txBox="1"/>
              <p:nvPr/>
            </p:nvSpPr>
            <p:spPr>
              <a:xfrm>
                <a:off x="646" y="2954"/>
                <a:ext cx="371" cy="82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i="0">
                  <a:solidFill>
                    <a:srgbClr val="000000"/>
                  </a:solidFill>
                  <a:latin typeface="Arial"/>
                  <a:ea typeface="Arial"/>
                  <a:cs typeface="Arial"/>
                  <a:sym typeface="Arial"/>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TCP</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IP</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Eth</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Phy</a:t>
                </a:r>
                <a:endParaRPr/>
              </a:p>
            </p:txBody>
          </p:sp>
          <p:cxnSp>
            <p:nvCxnSpPr>
              <p:cNvPr id="3932" name="Google Shape;3932;p82"/>
              <p:cNvCxnSpPr/>
              <p:nvPr/>
            </p:nvCxnSpPr>
            <p:spPr>
              <a:xfrm>
                <a:off x="578" y="3130"/>
                <a:ext cx="489" cy="0"/>
              </a:xfrm>
              <a:prstGeom prst="straightConnector1">
                <a:avLst/>
              </a:prstGeom>
              <a:noFill/>
              <a:ln w="9525" cap="flat" cmpd="sng">
                <a:solidFill>
                  <a:schemeClr val="dk1"/>
                </a:solidFill>
                <a:prstDash val="solid"/>
                <a:round/>
                <a:headEnd type="none" w="med" len="med"/>
                <a:tailEnd type="none" w="med" len="med"/>
              </a:ln>
            </p:spPr>
          </p:cxnSp>
          <p:cxnSp>
            <p:nvCxnSpPr>
              <p:cNvPr id="3933" name="Google Shape;3933;p82"/>
              <p:cNvCxnSpPr/>
              <p:nvPr/>
            </p:nvCxnSpPr>
            <p:spPr>
              <a:xfrm>
                <a:off x="575" y="3289"/>
                <a:ext cx="489" cy="0"/>
              </a:xfrm>
              <a:prstGeom prst="straightConnector1">
                <a:avLst/>
              </a:prstGeom>
              <a:noFill/>
              <a:ln w="9525" cap="flat" cmpd="sng">
                <a:solidFill>
                  <a:schemeClr val="dk1"/>
                </a:solidFill>
                <a:prstDash val="solid"/>
                <a:round/>
                <a:headEnd type="none" w="med" len="med"/>
                <a:tailEnd type="none" w="med" len="med"/>
              </a:ln>
            </p:spPr>
          </p:cxnSp>
          <p:cxnSp>
            <p:nvCxnSpPr>
              <p:cNvPr id="3934" name="Google Shape;3934;p82"/>
              <p:cNvCxnSpPr/>
              <p:nvPr/>
            </p:nvCxnSpPr>
            <p:spPr>
              <a:xfrm>
                <a:off x="572" y="3448"/>
                <a:ext cx="489" cy="0"/>
              </a:xfrm>
              <a:prstGeom prst="straightConnector1">
                <a:avLst/>
              </a:prstGeom>
              <a:noFill/>
              <a:ln w="9525" cap="flat" cmpd="sng">
                <a:solidFill>
                  <a:schemeClr val="dk1"/>
                </a:solidFill>
                <a:prstDash val="solid"/>
                <a:round/>
                <a:headEnd type="none" w="med" len="med"/>
                <a:tailEnd type="none" w="med" len="med"/>
              </a:ln>
            </p:spPr>
          </p:cxnSp>
          <p:cxnSp>
            <p:nvCxnSpPr>
              <p:cNvPr id="3935" name="Google Shape;3935;p82"/>
              <p:cNvCxnSpPr/>
              <p:nvPr/>
            </p:nvCxnSpPr>
            <p:spPr>
              <a:xfrm>
                <a:off x="569" y="3607"/>
                <a:ext cx="489" cy="0"/>
              </a:xfrm>
              <a:prstGeom prst="straightConnector1">
                <a:avLst/>
              </a:prstGeom>
              <a:noFill/>
              <a:ln w="9525" cap="flat" cmpd="sng">
                <a:solidFill>
                  <a:schemeClr val="dk1"/>
                </a:solidFill>
                <a:prstDash val="solid"/>
                <a:round/>
                <a:headEnd type="none" w="med" len="med"/>
                <a:tailEnd type="none" w="med" len="med"/>
              </a:ln>
            </p:spPr>
          </p:cxnSp>
        </p:grpSp>
      </p:grpSp>
      <p:grpSp>
        <p:nvGrpSpPr>
          <p:cNvPr id="3936" name="Google Shape;3936;p82"/>
          <p:cNvGrpSpPr/>
          <p:nvPr/>
        </p:nvGrpSpPr>
        <p:grpSpPr>
          <a:xfrm>
            <a:off x="79375" y="1355725"/>
            <a:ext cx="1081088" cy="782638"/>
            <a:chOff x="59" y="863"/>
            <a:chExt cx="681" cy="493"/>
          </a:xfrm>
        </p:grpSpPr>
        <p:grpSp>
          <p:nvGrpSpPr>
            <p:cNvPr id="3937" name="Google Shape;3937;p82"/>
            <p:cNvGrpSpPr/>
            <p:nvPr/>
          </p:nvGrpSpPr>
          <p:grpSpPr>
            <a:xfrm>
              <a:off x="177" y="1042"/>
              <a:ext cx="480" cy="112"/>
              <a:chOff x="627" y="3377"/>
              <a:chExt cx="480" cy="112"/>
            </a:xfrm>
          </p:grpSpPr>
          <p:sp>
            <p:nvSpPr>
              <p:cNvPr id="3938" name="Google Shape;3938;p82"/>
              <p:cNvSpPr/>
              <p:nvPr/>
            </p:nvSpPr>
            <p:spPr>
              <a:xfrm>
                <a:off x="636" y="3388"/>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39" name="Google Shape;3939;p82"/>
              <p:cNvSpPr/>
              <p:nvPr/>
            </p:nvSpPr>
            <p:spPr>
              <a:xfrm>
                <a:off x="627" y="3377"/>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3940" name="Google Shape;3940;p82"/>
            <p:cNvGrpSpPr/>
            <p:nvPr/>
          </p:nvGrpSpPr>
          <p:grpSpPr>
            <a:xfrm>
              <a:off x="290" y="863"/>
              <a:ext cx="354" cy="154"/>
              <a:chOff x="290" y="875"/>
              <a:chExt cx="354" cy="154"/>
            </a:xfrm>
          </p:grpSpPr>
          <p:sp>
            <p:nvSpPr>
              <p:cNvPr id="3941" name="Google Shape;3941;p82"/>
              <p:cNvSpPr/>
              <p:nvPr/>
            </p:nvSpPr>
            <p:spPr>
              <a:xfrm>
                <a:off x="306" y="909"/>
                <a:ext cx="32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42" name="Google Shape;3942;p82"/>
              <p:cNvSpPr/>
              <p:nvPr/>
            </p:nvSpPr>
            <p:spPr>
              <a:xfrm>
                <a:off x="290" y="903"/>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43" name="Google Shape;3943;p82"/>
              <p:cNvSpPr txBox="1"/>
              <p:nvPr/>
            </p:nvSpPr>
            <p:spPr>
              <a:xfrm>
                <a:off x="332" y="875"/>
                <a:ext cx="280"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000000"/>
                    </a:solidFill>
                    <a:latin typeface="Arial"/>
                    <a:ea typeface="Arial"/>
                    <a:cs typeface="Arial"/>
                    <a:sym typeface="Arial"/>
                  </a:rPr>
                  <a:t>SYN</a:t>
                </a:r>
                <a:endParaRPr/>
              </a:p>
            </p:txBody>
          </p:sp>
        </p:grpSp>
        <p:grpSp>
          <p:nvGrpSpPr>
            <p:cNvPr id="3944" name="Google Shape;3944;p82"/>
            <p:cNvGrpSpPr/>
            <p:nvPr/>
          </p:nvGrpSpPr>
          <p:grpSpPr>
            <a:xfrm>
              <a:off x="284" y="1022"/>
              <a:ext cx="354" cy="154"/>
              <a:chOff x="290" y="875"/>
              <a:chExt cx="354" cy="154"/>
            </a:xfrm>
          </p:grpSpPr>
          <p:sp>
            <p:nvSpPr>
              <p:cNvPr id="3945" name="Google Shape;3945;p82"/>
              <p:cNvSpPr/>
              <p:nvPr/>
            </p:nvSpPr>
            <p:spPr>
              <a:xfrm>
                <a:off x="306" y="909"/>
                <a:ext cx="32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46" name="Google Shape;3946;p82"/>
              <p:cNvSpPr/>
              <p:nvPr/>
            </p:nvSpPr>
            <p:spPr>
              <a:xfrm>
                <a:off x="290" y="903"/>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47" name="Google Shape;3947;p82"/>
              <p:cNvSpPr txBox="1"/>
              <p:nvPr/>
            </p:nvSpPr>
            <p:spPr>
              <a:xfrm>
                <a:off x="332" y="875"/>
                <a:ext cx="280"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000000"/>
                    </a:solidFill>
                    <a:latin typeface="Arial"/>
                    <a:ea typeface="Arial"/>
                    <a:cs typeface="Arial"/>
                    <a:sym typeface="Arial"/>
                  </a:rPr>
                  <a:t>SYN</a:t>
                </a:r>
                <a:endParaRPr/>
              </a:p>
            </p:txBody>
          </p:sp>
        </p:grpSp>
        <p:grpSp>
          <p:nvGrpSpPr>
            <p:cNvPr id="3948" name="Google Shape;3948;p82"/>
            <p:cNvGrpSpPr/>
            <p:nvPr/>
          </p:nvGrpSpPr>
          <p:grpSpPr>
            <a:xfrm>
              <a:off x="59" y="1202"/>
              <a:ext cx="681" cy="154"/>
              <a:chOff x="410" y="1508"/>
              <a:chExt cx="681" cy="154"/>
            </a:xfrm>
          </p:grpSpPr>
          <p:sp>
            <p:nvSpPr>
              <p:cNvPr id="3949" name="Google Shape;3949;p82"/>
              <p:cNvSpPr/>
              <p:nvPr/>
            </p:nvSpPr>
            <p:spPr>
              <a:xfrm>
                <a:off x="410" y="1511"/>
                <a:ext cx="681" cy="13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50" name="Google Shape;3950;p82"/>
              <p:cNvSpPr/>
              <p:nvPr/>
            </p:nvSpPr>
            <p:spPr>
              <a:xfrm>
                <a:off x="538" y="1536"/>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51" name="Google Shape;3951;p82"/>
              <p:cNvSpPr/>
              <p:nvPr/>
            </p:nvSpPr>
            <p:spPr>
              <a:xfrm>
                <a:off x="529" y="1525"/>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52" name="Google Shape;3952;p82"/>
              <p:cNvSpPr/>
              <p:nvPr/>
            </p:nvSpPr>
            <p:spPr>
              <a:xfrm>
                <a:off x="423" y="1527"/>
                <a:ext cx="94"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53" name="Google Shape;3953;p82"/>
              <p:cNvSpPr/>
              <p:nvPr/>
            </p:nvSpPr>
            <p:spPr>
              <a:xfrm>
                <a:off x="1021" y="1526"/>
                <a:ext cx="60"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954" name="Google Shape;3954;p82"/>
              <p:cNvGrpSpPr/>
              <p:nvPr/>
            </p:nvGrpSpPr>
            <p:grpSpPr>
              <a:xfrm>
                <a:off x="647" y="1508"/>
                <a:ext cx="354" cy="154"/>
                <a:chOff x="290" y="875"/>
                <a:chExt cx="354" cy="154"/>
              </a:xfrm>
            </p:grpSpPr>
            <p:sp>
              <p:nvSpPr>
                <p:cNvPr id="3955" name="Google Shape;3955;p82"/>
                <p:cNvSpPr/>
                <p:nvPr/>
              </p:nvSpPr>
              <p:spPr>
                <a:xfrm>
                  <a:off x="306" y="909"/>
                  <a:ext cx="32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56" name="Google Shape;3956;p82"/>
                <p:cNvSpPr/>
                <p:nvPr/>
              </p:nvSpPr>
              <p:spPr>
                <a:xfrm>
                  <a:off x="290" y="903"/>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57" name="Google Shape;3957;p82"/>
                <p:cNvSpPr txBox="1"/>
                <p:nvPr/>
              </p:nvSpPr>
              <p:spPr>
                <a:xfrm>
                  <a:off x="332" y="875"/>
                  <a:ext cx="280"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000000"/>
                      </a:solidFill>
                      <a:latin typeface="Arial"/>
                      <a:ea typeface="Arial"/>
                      <a:cs typeface="Arial"/>
                      <a:sym typeface="Arial"/>
                    </a:rPr>
                    <a:t>SYN</a:t>
                  </a:r>
                  <a:endParaRPr/>
                </a:p>
              </p:txBody>
            </p:sp>
          </p:grpSp>
        </p:grpSp>
      </p:grpSp>
      <p:sp>
        <p:nvSpPr>
          <p:cNvPr id="3958" name="Google Shape;3958;p82"/>
          <p:cNvSpPr/>
          <p:nvPr/>
        </p:nvSpPr>
        <p:spPr>
          <a:xfrm>
            <a:off x="979488" y="4452938"/>
            <a:ext cx="184150" cy="2444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i="0">
              <a:solidFill>
                <a:srgbClr val="000000"/>
              </a:solidFill>
              <a:latin typeface="Arial"/>
              <a:ea typeface="Arial"/>
              <a:cs typeface="Arial"/>
              <a:sym typeface="Arial"/>
            </a:endParaRPr>
          </a:p>
        </p:txBody>
      </p:sp>
      <p:grpSp>
        <p:nvGrpSpPr>
          <p:cNvPr id="3959" name="Google Shape;3959;p82"/>
          <p:cNvGrpSpPr/>
          <p:nvPr/>
        </p:nvGrpSpPr>
        <p:grpSpPr>
          <a:xfrm>
            <a:off x="306388" y="4241800"/>
            <a:ext cx="1081087" cy="782638"/>
            <a:chOff x="2675" y="3676"/>
            <a:chExt cx="681" cy="493"/>
          </a:xfrm>
        </p:grpSpPr>
        <p:grpSp>
          <p:nvGrpSpPr>
            <p:cNvPr id="3960" name="Google Shape;3960;p82"/>
            <p:cNvGrpSpPr/>
            <p:nvPr/>
          </p:nvGrpSpPr>
          <p:grpSpPr>
            <a:xfrm>
              <a:off x="2793" y="3855"/>
              <a:ext cx="480" cy="112"/>
              <a:chOff x="627" y="3377"/>
              <a:chExt cx="480" cy="112"/>
            </a:xfrm>
          </p:grpSpPr>
          <p:sp>
            <p:nvSpPr>
              <p:cNvPr id="3961" name="Google Shape;3961;p82"/>
              <p:cNvSpPr/>
              <p:nvPr/>
            </p:nvSpPr>
            <p:spPr>
              <a:xfrm>
                <a:off x="636" y="3388"/>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62" name="Google Shape;3962;p82"/>
              <p:cNvSpPr/>
              <p:nvPr/>
            </p:nvSpPr>
            <p:spPr>
              <a:xfrm>
                <a:off x="627" y="3377"/>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3963" name="Google Shape;3963;p82"/>
            <p:cNvGrpSpPr/>
            <p:nvPr/>
          </p:nvGrpSpPr>
          <p:grpSpPr>
            <a:xfrm>
              <a:off x="2855" y="3676"/>
              <a:ext cx="444" cy="154"/>
              <a:chOff x="2717" y="3676"/>
              <a:chExt cx="444" cy="154"/>
            </a:xfrm>
          </p:grpSpPr>
          <p:sp>
            <p:nvSpPr>
              <p:cNvPr id="3964" name="Google Shape;3964;p82"/>
              <p:cNvSpPr/>
              <p:nvPr/>
            </p:nvSpPr>
            <p:spPr>
              <a:xfrm>
                <a:off x="2775" y="3710"/>
                <a:ext cx="32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65" name="Google Shape;3965;p82"/>
              <p:cNvSpPr/>
              <p:nvPr/>
            </p:nvSpPr>
            <p:spPr>
              <a:xfrm>
                <a:off x="2759" y="3704"/>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66" name="Google Shape;3966;p82"/>
              <p:cNvSpPr txBox="1"/>
              <p:nvPr/>
            </p:nvSpPr>
            <p:spPr>
              <a:xfrm>
                <a:off x="2717" y="3676"/>
                <a:ext cx="444"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000000"/>
                    </a:solidFill>
                    <a:latin typeface="Arial"/>
                    <a:ea typeface="Arial"/>
                    <a:cs typeface="Arial"/>
                    <a:sym typeface="Arial"/>
                  </a:rPr>
                  <a:t>SYNACK</a:t>
                </a:r>
                <a:endParaRPr/>
              </a:p>
            </p:txBody>
          </p:sp>
        </p:grpSp>
        <p:sp>
          <p:nvSpPr>
            <p:cNvPr id="3967" name="Google Shape;3967;p82"/>
            <p:cNvSpPr/>
            <p:nvPr/>
          </p:nvSpPr>
          <p:spPr>
            <a:xfrm>
              <a:off x="2675" y="4018"/>
              <a:ext cx="681" cy="13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68" name="Google Shape;3968;p82"/>
            <p:cNvSpPr/>
            <p:nvPr/>
          </p:nvSpPr>
          <p:spPr>
            <a:xfrm>
              <a:off x="2803" y="4043"/>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69" name="Google Shape;3969;p82"/>
            <p:cNvSpPr/>
            <p:nvPr/>
          </p:nvSpPr>
          <p:spPr>
            <a:xfrm>
              <a:off x="2794" y="4032"/>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70" name="Google Shape;3970;p82"/>
            <p:cNvSpPr/>
            <p:nvPr/>
          </p:nvSpPr>
          <p:spPr>
            <a:xfrm>
              <a:off x="2688" y="4034"/>
              <a:ext cx="94"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71" name="Google Shape;3971;p82"/>
            <p:cNvSpPr/>
            <p:nvPr/>
          </p:nvSpPr>
          <p:spPr>
            <a:xfrm>
              <a:off x="3286" y="4033"/>
              <a:ext cx="60"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972" name="Google Shape;3972;p82"/>
            <p:cNvGrpSpPr/>
            <p:nvPr/>
          </p:nvGrpSpPr>
          <p:grpSpPr>
            <a:xfrm>
              <a:off x="2864" y="3835"/>
              <a:ext cx="444" cy="154"/>
              <a:chOff x="2717" y="3676"/>
              <a:chExt cx="444" cy="154"/>
            </a:xfrm>
          </p:grpSpPr>
          <p:sp>
            <p:nvSpPr>
              <p:cNvPr id="3973" name="Google Shape;3973;p82"/>
              <p:cNvSpPr/>
              <p:nvPr/>
            </p:nvSpPr>
            <p:spPr>
              <a:xfrm>
                <a:off x="2775" y="3710"/>
                <a:ext cx="32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74" name="Google Shape;3974;p82"/>
              <p:cNvSpPr/>
              <p:nvPr/>
            </p:nvSpPr>
            <p:spPr>
              <a:xfrm>
                <a:off x="2759" y="3704"/>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75" name="Google Shape;3975;p82"/>
              <p:cNvSpPr txBox="1"/>
              <p:nvPr/>
            </p:nvSpPr>
            <p:spPr>
              <a:xfrm>
                <a:off x="2717" y="3676"/>
                <a:ext cx="444"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000000"/>
                    </a:solidFill>
                    <a:latin typeface="Arial"/>
                    <a:ea typeface="Arial"/>
                    <a:cs typeface="Arial"/>
                    <a:sym typeface="Arial"/>
                  </a:rPr>
                  <a:t>SYNACK</a:t>
                </a:r>
                <a:endParaRPr/>
              </a:p>
            </p:txBody>
          </p:sp>
        </p:grpSp>
        <p:grpSp>
          <p:nvGrpSpPr>
            <p:cNvPr id="3976" name="Google Shape;3976;p82"/>
            <p:cNvGrpSpPr/>
            <p:nvPr/>
          </p:nvGrpSpPr>
          <p:grpSpPr>
            <a:xfrm>
              <a:off x="2867" y="4015"/>
              <a:ext cx="444" cy="154"/>
              <a:chOff x="2717" y="3676"/>
              <a:chExt cx="444" cy="154"/>
            </a:xfrm>
          </p:grpSpPr>
          <p:sp>
            <p:nvSpPr>
              <p:cNvPr id="3977" name="Google Shape;3977;p82"/>
              <p:cNvSpPr/>
              <p:nvPr/>
            </p:nvSpPr>
            <p:spPr>
              <a:xfrm>
                <a:off x="2775" y="3710"/>
                <a:ext cx="32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78" name="Google Shape;3978;p82"/>
              <p:cNvSpPr/>
              <p:nvPr/>
            </p:nvSpPr>
            <p:spPr>
              <a:xfrm>
                <a:off x="2759" y="3704"/>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79" name="Google Shape;3979;p82"/>
              <p:cNvSpPr txBox="1"/>
              <p:nvPr/>
            </p:nvSpPr>
            <p:spPr>
              <a:xfrm>
                <a:off x="2717" y="3676"/>
                <a:ext cx="444"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000000"/>
                    </a:solidFill>
                    <a:latin typeface="Arial"/>
                    <a:ea typeface="Arial"/>
                    <a:cs typeface="Arial"/>
                    <a:sym typeface="Arial"/>
                  </a:rPr>
                  <a:t>SYNACK</a:t>
                </a:r>
                <a:endParaRPr/>
              </a:p>
            </p:txBody>
          </p:sp>
        </p:grpSp>
      </p:grpSp>
      <p:grpSp>
        <p:nvGrpSpPr>
          <p:cNvPr id="3980" name="Google Shape;3980;p82"/>
          <p:cNvGrpSpPr/>
          <p:nvPr/>
        </p:nvGrpSpPr>
        <p:grpSpPr>
          <a:xfrm>
            <a:off x="82550" y="1354138"/>
            <a:ext cx="1081088" cy="782637"/>
            <a:chOff x="2613" y="3554"/>
            <a:chExt cx="681" cy="493"/>
          </a:xfrm>
        </p:grpSpPr>
        <p:grpSp>
          <p:nvGrpSpPr>
            <p:cNvPr id="3981" name="Google Shape;3981;p82"/>
            <p:cNvGrpSpPr/>
            <p:nvPr/>
          </p:nvGrpSpPr>
          <p:grpSpPr>
            <a:xfrm>
              <a:off x="2731" y="3733"/>
              <a:ext cx="480" cy="112"/>
              <a:chOff x="627" y="3377"/>
              <a:chExt cx="480" cy="112"/>
            </a:xfrm>
          </p:grpSpPr>
          <p:sp>
            <p:nvSpPr>
              <p:cNvPr id="3982" name="Google Shape;3982;p82"/>
              <p:cNvSpPr/>
              <p:nvPr/>
            </p:nvSpPr>
            <p:spPr>
              <a:xfrm>
                <a:off x="636" y="3388"/>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83" name="Google Shape;3983;p82"/>
              <p:cNvSpPr/>
              <p:nvPr/>
            </p:nvSpPr>
            <p:spPr>
              <a:xfrm>
                <a:off x="627" y="3377"/>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3984" name="Google Shape;3984;p82"/>
            <p:cNvGrpSpPr/>
            <p:nvPr/>
          </p:nvGrpSpPr>
          <p:grpSpPr>
            <a:xfrm>
              <a:off x="2793" y="3554"/>
              <a:ext cx="444" cy="154"/>
              <a:chOff x="2717" y="3676"/>
              <a:chExt cx="444" cy="154"/>
            </a:xfrm>
          </p:grpSpPr>
          <p:sp>
            <p:nvSpPr>
              <p:cNvPr id="3985" name="Google Shape;3985;p82"/>
              <p:cNvSpPr/>
              <p:nvPr/>
            </p:nvSpPr>
            <p:spPr>
              <a:xfrm>
                <a:off x="2775" y="3710"/>
                <a:ext cx="32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86" name="Google Shape;3986;p82"/>
              <p:cNvSpPr/>
              <p:nvPr/>
            </p:nvSpPr>
            <p:spPr>
              <a:xfrm>
                <a:off x="2759" y="3704"/>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87" name="Google Shape;3987;p82"/>
              <p:cNvSpPr txBox="1"/>
              <p:nvPr/>
            </p:nvSpPr>
            <p:spPr>
              <a:xfrm>
                <a:off x="2717" y="3676"/>
                <a:ext cx="444"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000000"/>
                    </a:solidFill>
                    <a:latin typeface="Arial"/>
                    <a:ea typeface="Arial"/>
                    <a:cs typeface="Arial"/>
                    <a:sym typeface="Arial"/>
                  </a:rPr>
                  <a:t>SYNACK</a:t>
                </a:r>
                <a:endParaRPr/>
              </a:p>
            </p:txBody>
          </p:sp>
        </p:grpSp>
        <p:sp>
          <p:nvSpPr>
            <p:cNvPr id="3988" name="Google Shape;3988;p82"/>
            <p:cNvSpPr/>
            <p:nvPr/>
          </p:nvSpPr>
          <p:spPr>
            <a:xfrm>
              <a:off x="2613" y="3896"/>
              <a:ext cx="681" cy="13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89" name="Google Shape;3989;p82"/>
            <p:cNvSpPr/>
            <p:nvPr/>
          </p:nvSpPr>
          <p:spPr>
            <a:xfrm>
              <a:off x="2741" y="3921"/>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90" name="Google Shape;3990;p82"/>
            <p:cNvSpPr/>
            <p:nvPr/>
          </p:nvSpPr>
          <p:spPr>
            <a:xfrm>
              <a:off x="2732" y="3910"/>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91" name="Google Shape;3991;p82"/>
            <p:cNvSpPr/>
            <p:nvPr/>
          </p:nvSpPr>
          <p:spPr>
            <a:xfrm>
              <a:off x="2626" y="3912"/>
              <a:ext cx="94"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92" name="Google Shape;3992;p82"/>
            <p:cNvSpPr/>
            <p:nvPr/>
          </p:nvSpPr>
          <p:spPr>
            <a:xfrm>
              <a:off x="3224" y="3911"/>
              <a:ext cx="60"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3993" name="Google Shape;3993;p82"/>
            <p:cNvGrpSpPr/>
            <p:nvPr/>
          </p:nvGrpSpPr>
          <p:grpSpPr>
            <a:xfrm>
              <a:off x="2802" y="3713"/>
              <a:ext cx="444" cy="154"/>
              <a:chOff x="2717" y="3676"/>
              <a:chExt cx="444" cy="154"/>
            </a:xfrm>
          </p:grpSpPr>
          <p:sp>
            <p:nvSpPr>
              <p:cNvPr id="3994" name="Google Shape;3994;p82"/>
              <p:cNvSpPr/>
              <p:nvPr/>
            </p:nvSpPr>
            <p:spPr>
              <a:xfrm>
                <a:off x="2775" y="3710"/>
                <a:ext cx="32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95" name="Google Shape;3995;p82"/>
              <p:cNvSpPr/>
              <p:nvPr/>
            </p:nvSpPr>
            <p:spPr>
              <a:xfrm>
                <a:off x="2759" y="3704"/>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96" name="Google Shape;3996;p82"/>
              <p:cNvSpPr txBox="1"/>
              <p:nvPr/>
            </p:nvSpPr>
            <p:spPr>
              <a:xfrm>
                <a:off x="2717" y="3676"/>
                <a:ext cx="444"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000000"/>
                    </a:solidFill>
                    <a:latin typeface="Arial"/>
                    <a:ea typeface="Arial"/>
                    <a:cs typeface="Arial"/>
                    <a:sym typeface="Arial"/>
                  </a:rPr>
                  <a:t>SYNACK</a:t>
                </a:r>
                <a:endParaRPr/>
              </a:p>
            </p:txBody>
          </p:sp>
        </p:grpSp>
        <p:grpSp>
          <p:nvGrpSpPr>
            <p:cNvPr id="3997" name="Google Shape;3997;p82"/>
            <p:cNvGrpSpPr/>
            <p:nvPr/>
          </p:nvGrpSpPr>
          <p:grpSpPr>
            <a:xfrm>
              <a:off x="2805" y="3893"/>
              <a:ext cx="444" cy="154"/>
              <a:chOff x="2717" y="3676"/>
              <a:chExt cx="444" cy="154"/>
            </a:xfrm>
          </p:grpSpPr>
          <p:sp>
            <p:nvSpPr>
              <p:cNvPr id="3998" name="Google Shape;3998;p82"/>
              <p:cNvSpPr/>
              <p:nvPr/>
            </p:nvSpPr>
            <p:spPr>
              <a:xfrm>
                <a:off x="2775" y="3710"/>
                <a:ext cx="32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3999" name="Google Shape;3999;p82"/>
              <p:cNvSpPr/>
              <p:nvPr/>
            </p:nvSpPr>
            <p:spPr>
              <a:xfrm>
                <a:off x="2759" y="3704"/>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000" name="Google Shape;4000;p82"/>
              <p:cNvSpPr txBox="1"/>
              <p:nvPr/>
            </p:nvSpPr>
            <p:spPr>
              <a:xfrm>
                <a:off x="2717" y="3676"/>
                <a:ext cx="444"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000000"/>
                    </a:solidFill>
                    <a:latin typeface="Arial"/>
                    <a:ea typeface="Arial"/>
                    <a:cs typeface="Arial"/>
                    <a:sym typeface="Arial"/>
                  </a:rPr>
                  <a:t>SYNACK</a:t>
                </a:r>
                <a:endParaRPr/>
              </a:p>
            </p:txBody>
          </p:sp>
        </p:grpSp>
      </p:grpSp>
      <p:grpSp>
        <p:nvGrpSpPr>
          <p:cNvPr id="4001" name="Google Shape;4001;p82"/>
          <p:cNvGrpSpPr/>
          <p:nvPr/>
        </p:nvGrpSpPr>
        <p:grpSpPr>
          <a:xfrm>
            <a:off x="311150" y="4772025"/>
            <a:ext cx="1081088" cy="244475"/>
            <a:chOff x="2709" y="3989"/>
            <a:chExt cx="681" cy="154"/>
          </a:xfrm>
        </p:grpSpPr>
        <p:sp>
          <p:nvSpPr>
            <p:cNvPr id="4002" name="Google Shape;4002;p82"/>
            <p:cNvSpPr/>
            <p:nvPr/>
          </p:nvSpPr>
          <p:spPr>
            <a:xfrm>
              <a:off x="2709" y="3992"/>
              <a:ext cx="681" cy="13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003" name="Google Shape;4003;p82"/>
            <p:cNvSpPr/>
            <p:nvPr/>
          </p:nvSpPr>
          <p:spPr>
            <a:xfrm>
              <a:off x="2837" y="4017"/>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004" name="Google Shape;4004;p82"/>
            <p:cNvSpPr/>
            <p:nvPr/>
          </p:nvSpPr>
          <p:spPr>
            <a:xfrm>
              <a:off x="2828" y="4006"/>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005" name="Google Shape;4005;p82"/>
            <p:cNvSpPr/>
            <p:nvPr/>
          </p:nvSpPr>
          <p:spPr>
            <a:xfrm>
              <a:off x="2722" y="4008"/>
              <a:ext cx="94"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006" name="Google Shape;4006;p82"/>
            <p:cNvSpPr/>
            <p:nvPr/>
          </p:nvSpPr>
          <p:spPr>
            <a:xfrm>
              <a:off x="3320" y="4007"/>
              <a:ext cx="60"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4007" name="Google Shape;4007;p82"/>
            <p:cNvGrpSpPr/>
            <p:nvPr/>
          </p:nvGrpSpPr>
          <p:grpSpPr>
            <a:xfrm>
              <a:off x="2901" y="3989"/>
              <a:ext cx="444" cy="154"/>
              <a:chOff x="2717" y="3676"/>
              <a:chExt cx="444" cy="154"/>
            </a:xfrm>
          </p:grpSpPr>
          <p:sp>
            <p:nvSpPr>
              <p:cNvPr id="4008" name="Google Shape;4008;p82"/>
              <p:cNvSpPr/>
              <p:nvPr/>
            </p:nvSpPr>
            <p:spPr>
              <a:xfrm>
                <a:off x="2775" y="3710"/>
                <a:ext cx="32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009" name="Google Shape;4009;p82"/>
              <p:cNvSpPr/>
              <p:nvPr/>
            </p:nvSpPr>
            <p:spPr>
              <a:xfrm>
                <a:off x="2759" y="3704"/>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010" name="Google Shape;4010;p82"/>
              <p:cNvSpPr txBox="1"/>
              <p:nvPr/>
            </p:nvSpPr>
            <p:spPr>
              <a:xfrm>
                <a:off x="2717" y="3676"/>
                <a:ext cx="444"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000000"/>
                    </a:solidFill>
                    <a:latin typeface="Arial"/>
                    <a:ea typeface="Arial"/>
                    <a:cs typeface="Arial"/>
                    <a:sym typeface="Arial"/>
                  </a:rPr>
                  <a:t>SYNACK</a:t>
                </a:r>
                <a:endParaRPr/>
              </a:p>
            </p:txBody>
          </p:sp>
        </p:grpSp>
      </p:grpSp>
      <p:sp>
        <p:nvSpPr>
          <p:cNvPr id="4011" name="Google Shape;4011;p82"/>
          <p:cNvSpPr/>
          <p:nvPr/>
        </p:nvSpPr>
        <p:spPr>
          <a:xfrm>
            <a:off x="5183188" y="4916488"/>
            <a:ext cx="3787775" cy="9858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99"/>
              </a:buClr>
              <a:buSzPts val="1300"/>
              <a:buFont typeface="Noto Sans Symbols"/>
              <a:buChar char="❖"/>
            </a:pPr>
            <a:r>
              <a:rPr lang="en-US" sz="2000" i="0">
                <a:solidFill>
                  <a:srgbClr val="000000"/>
                </a:solidFill>
                <a:latin typeface="Cabin"/>
                <a:ea typeface="Cabin"/>
                <a:cs typeface="Cabin"/>
                <a:sym typeface="Cabin"/>
              </a:rPr>
              <a:t>web server responds with </a:t>
            </a:r>
            <a:r>
              <a:rPr lang="en-US" sz="2000" i="1">
                <a:solidFill>
                  <a:srgbClr val="C00000"/>
                </a:solidFill>
                <a:latin typeface="Cabin"/>
                <a:ea typeface="Cabin"/>
                <a:cs typeface="Cabin"/>
                <a:sym typeface="Cabin"/>
              </a:rPr>
              <a:t>TCP SYNACK</a:t>
            </a:r>
            <a:r>
              <a:rPr lang="en-US" sz="2000" i="0">
                <a:solidFill>
                  <a:srgbClr val="C00000"/>
                </a:solidFill>
                <a:latin typeface="Cabin"/>
                <a:ea typeface="Cabin"/>
                <a:cs typeface="Cabin"/>
                <a:sym typeface="Cabin"/>
              </a:rPr>
              <a:t> </a:t>
            </a:r>
            <a:r>
              <a:rPr lang="en-US" sz="2000" i="0">
                <a:solidFill>
                  <a:srgbClr val="000000"/>
                </a:solidFill>
                <a:latin typeface="Cabin"/>
                <a:ea typeface="Cabin"/>
                <a:cs typeface="Cabin"/>
                <a:sym typeface="Cabin"/>
              </a:rPr>
              <a:t>(step 2 in 3-way handshake)</a:t>
            </a:r>
            <a:endParaRPr/>
          </a:p>
        </p:txBody>
      </p:sp>
      <p:grpSp>
        <p:nvGrpSpPr>
          <p:cNvPr id="4012" name="Google Shape;4012;p82"/>
          <p:cNvGrpSpPr/>
          <p:nvPr/>
        </p:nvGrpSpPr>
        <p:grpSpPr>
          <a:xfrm>
            <a:off x="5213350" y="2041525"/>
            <a:ext cx="757238" cy="379413"/>
            <a:chOff x="2466" y="2026"/>
            <a:chExt cx="477" cy="282"/>
          </a:xfrm>
        </p:grpSpPr>
        <p:sp>
          <p:nvSpPr>
            <p:cNvPr id="4013" name="Google Shape;4013;p82"/>
            <p:cNvSpPr/>
            <p:nvPr/>
          </p:nvSpPr>
          <p:spPr>
            <a:xfrm>
              <a:off x="2466" y="2168"/>
              <a:ext cx="476" cy="140"/>
            </a:xfrm>
            <a:prstGeom prst="ellipse">
              <a:avLst/>
            </a:prstGeom>
            <a:solidFill>
              <a:srgbClr val="DDDDDD"/>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cxnSp>
          <p:nvCxnSpPr>
            <p:cNvPr id="4014" name="Google Shape;4014;p82"/>
            <p:cNvCxnSpPr/>
            <p:nvPr/>
          </p:nvCxnSpPr>
          <p:spPr>
            <a:xfrm>
              <a:off x="2470" y="2125"/>
              <a:ext cx="1" cy="85"/>
            </a:xfrm>
            <a:prstGeom prst="straightConnector1">
              <a:avLst/>
            </a:prstGeom>
            <a:noFill/>
            <a:ln w="12700" cap="flat" cmpd="sng">
              <a:solidFill>
                <a:srgbClr val="000000"/>
              </a:solidFill>
              <a:prstDash val="solid"/>
              <a:round/>
              <a:headEnd type="none" w="med" len="med"/>
              <a:tailEnd type="none" w="med" len="med"/>
            </a:ln>
          </p:spPr>
        </p:cxnSp>
        <p:sp>
          <p:nvSpPr>
            <p:cNvPr id="4015" name="Google Shape;4015;p82"/>
            <p:cNvSpPr/>
            <p:nvPr/>
          </p:nvSpPr>
          <p:spPr>
            <a:xfrm>
              <a:off x="2470" y="2125"/>
              <a:ext cx="472" cy="111"/>
            </a:xfrm>
            <a:prstGeom prst="rect">
              <a:avLst/>
            </a:prstGeom>
            <a:solidFill>
              <a:srgbClr val="DDDDD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sp>
          <p:nvSpPr>
            <p:cNvPr id="4016" name="Google Shape;4016;p82"/>
            <p:cNvSpPr/>
            <p:nvPr/>
          </p:nvSpPr>
          <p:spPr>
            <a:xfrm>
              <a:off x="2466" y="2026"/>
              <a:ext cx="476" cy="160"/>
            </a:xfrm>
            <a:prstGeom prst="ellipse">
              <a:avLst/>
            </a:prstGeom>
            <a:solidFill>
              <a:srgbClr val="DDDDDD"/>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grpSp>
          <p:nvGrpSpPr>
            <p:cNvPr id="4017" name="Google Shape;4017;p82"/>
            <p:cNvGrpSpPr/>
            <p:nvPr/>
          </p:nvGrpSpPr>
          <p:grpSpPr>
            <a:xfrm>
              <a:off x="2581" y="2061"/>
              <a:ext cx="236" cy="94"/>
              <a:chOff x="2848" y="848"/>
              <a:chExt cx="140" cy="98"/>
            </a:xfrm>
          </p:grpSpPr>
          <p:cxnSp>
            <p:nvCxnSpPr>
              <p:cNvPr id="4018" name="Google Shape;4018;p82"/>
              <p:cNvCxnSpPr/>
              <p:nvPr/>
            </p:nvCxnSpPr>
            <p:spPr>
              <a:xfrm rot="10800000" flipH="1">
                <a:off x="2848" y="848"/>
                <a:ext cx="50" cy="2"/>
              </a:xfrm>
              <a:prstGeom prst="straightConnector1">
                <a:avLst/>
              </a:prstGeom>
              <a:noFill/>
              <a:ln w="28575" cap="flat" cmpd="sng">
                <a:solidFill>
                  <a:srgbClr val="000000"/>
                </a:solidFill>
                <a:prstDash val="solid"/>
                <a:round/>
                <a:headEnd type="none" w="med" len="med"/>
                <a:tailEnd type="none" w="med" len="med"/>
              </a:ln>
            </p:spPr>
          </p:cxnSp>
          <p:cxnSp>
            <p:nvCxnSpPr>
              <p:cNvPr id="4019" name="Google Shape;4019;p82"/>
              <p:cNvCxnSpPr/>
              <p:nvPr/>
            </p:nvCxnSpPr>
            <p:spPr>
              <a:xfrm>
                <a:off x="2944" y="946"/>
                <a:ext cx="44" cy="0"/>
              </a:xfrm>
              <a:prstGeom prst="straightConnector1">
                <a:avLst/>
              </a:prstGeom>
              <a:noFill/>
              <a:ln w="28575" cap="flat" cmpd="sng">
                <a:solidFill>
                  <a:srgbClr val="000000"/>
                </a:solidFill>
                <a:prstDash val="solid"/>
                <a:round/>
                <a:headEnd type="none" w="med" len="med"/>
                <a:tailEnd type="none" w="med" len="med"/>
              </a:ln>
            </p:spPr>
          </p:cxnSp>
          <p:cxnSp>
            <p:nvCxnSpPr>
              <p:cNvPr id="4020" name="Google Shape;4020;p82"/>
              <p:cNvCxnSpPr/>
              <p:nvPr/>
            </p:nvCxnSpPr>
            <p:spPr>
              <a:xfrm>
                <a:off x="2894" y="850"/>
                <a:ext cx="52" cy="96"/>
              </a:xfrm>
              <a:prstGeom prst="straightConnector1">
                <a:avLst/>
              </a:prstGeom>
              <a:noFill/>
              <a:ln w="28575" cap="flat" cmpd="sng">
                <a:solidFill>
                  <a:srgbClr val="000000"/>
                </a:solidFill>
                <a:prstDash val="solid"/>
                <a:round/>
                <a:headEnd type="none" w="med" len="med"/>
                <a:tailEnd type="none" w="med" len="med"/>
              </a:ln>
            </p:spPr>
          </p:cxnSp>
        </p:grpSp>
        <p:grpSp>
          <p:nvGrpSpPr>
            <p:cNvPr id="4021" name="Google Shape;4021;p82"/>
            <p:cNvGrpSpPr/>
            <p:nvPr/>
          </p:nvGrpSpPr>
          <p:grpSpPr>
            <a:xfrm rot="10800000" flipH="1">
              <a:off x="2581" y="2060"/>
              <a:ext cx="236" cy="94"/>
              <a:chOff x="2848" y="848"/>
              <a:chExt cx="140" cy="98"/>
            </a:xfrm>
          </p:grpSpPr>
          <p:cxnSp>
            <p:nvCxnSpPr>
              <p:cNvPr id="4022" name="Google Shape;4022;p82"/>
              <p:cNvCxnSpPr/>
              <p:nvPr/>
            </p:nvCxnSpPr>
            <p:spPr>
              <a:xfrm rot="10800000" flipH="1">
                <a:off x="2848" y="848"/>
                <a:ext cx="50" cy="2"/>
              </a:xfrm>
              <a:prstGeom prst="straightConnector1">
                <a:avLst/>
              </a:prstGeom>
              <a:noFill/>
              <a:ln w="28575" cap="flat" cmpd="sng">
                <a:solidFill>
                  <a:srgbClr val="000000"/>
                </a:solidFill>
                <a:prstDash val="solid"/>
                <a:round/>
                <a:headEnd type="none" w="med" len="med"/>
                <a:tailEnd type="none" w="med" len="med"/>
              </a:ln>
            </p:spPr>
          </p:cxnSp>
          <p:cxnSp>
            <p:nvCxnSpPr>
              <p:cNvPr id="4023" name="Google Shape;4023;p82"/>
              <p:cNvCxnSpPr/>
              <p:nvPr/>
            </p:nvCxnSpPr>
            <p:spPr>
              <a:xfrm>
                <a:off x="2944" y="946"/>
                <a:ext cx="44" cy="0"/>
              </a:xfrm>
              <a:prstGeom prst="straightConnector1">
                <a:avLst/>
              </a:prstGeom>
              <a:noFill/>
              <a:ln w="28575" cap="flat" cmpd="sng">
                <a:solidFill>
                  <a:srgbClr val="000000"/>
                </a:solidFill>
                <a:prstDash val="solid"/>
                <a:round/>
                <a:headEnd type="none" w="med" len="med"/>
                <a:tailEnd type="none" w="med" len="med"/>
              </a:ln>
            </p:spPr>
          </p:cxnSp>
          <p:cxnSp>
            <p:nvCxnSpPr>
              <p:cNvPr id="4024" name="Google Shape;4024;p82"/>
              <p:cNvCxnSpPr/>
              <p:nvPr/>
            </p:nvCxnSpPr>
            <p:spPr>
              <a:xfrm>
                <a:off x="2894" y="850"/>
                <a:ext cx="52" cy="96"/>
              </a:xfrm>
              <a:prstGeom prst="straightConnector1">
                <a:avLst/>
              </a:prstGeom>
              <a:noFill/>
              <a:ln w="28575" cap="flat" cmpd="sng">
                <a:solidFill>
                  <a:srgbClr val="000000"/>
                </a:solidFill>
                <a:prstDash val="solid"/>
                <a:round/>
                <a:headEnd type="none" w="med" len="med"/>
                <a:tailEnd type="none" w="med" len="med"/>
              </a:ln>
            </p:spPr>
          </p:cxnSp>
        </p:grpSp>
        <p:cxnSp>
          <p:nvCxnSpPr>
            <p:cNvPr id="4025" name="Google Shape;4025;p82"/>
            <p:cNvCxnSpPr/>
            <p:nvPr/>
          </p:nvCxnSpPr>
          <p:spPr>
            <a:xfrm flipH="1">
              <a:off x="2942" y="2109"/>
              <a:ext cx="1" cy="127"/>
            </a:xfrm>
            <a:prstGeom prst="straightConnector1">
              <a:avLst/>
            </a:prstGeom>
            <a:noFill/>
            <a:ln w="12700" cap="flat" cmpd="sng">
              <a:solidFill>
                <a:srgbClr val="000000"/>
              </a:solidFill>
              <a:prstDash val="solid"/>
              <a:round/>
              <a:headEnd type="none" w="med" len="med"/>
              <a:tailEnd type="none" w="med" len="med"/>
            </a:ln>
          </p:spPr>
        </p:cxnSp>
        <p:cxnSp>
          <p:nvCxnSpPr>
            <p:cNvPr id="4026" name="Google Shape;4026;p82"/>
            <p:cNvCxnSpPr/>
            <p:nvPr/>
          </p:nvCxnSpPr>
          <p:spPr>
            <a:xfrm flipH="1">
              <a:off x="2466" y="2117"/>
              <a:ext cx="1" cy="127"/>
            </a:xfrm>
            <a:prstGeom prst="straightConnector1">
              <a:avLst/>
            </a:prstGeom>
            <a:noFill/>
            <a:ln w="12700" cap="flat" cmpd="sng">
              <a:solidFill>
                <a:srgbClr val="000000"/>
              </a:solidFill>
              <a:prstDash val="solid"/>
              <a:round/>
              <a:headEnd type="none" w="med" len="med"/>
              <a:tailEnd type="none" w="med" len="med"/>
            </a:ln>
          </p:spPr>
        </p:cxnSp>
      </p:grpSp>
      <p:grpSp>
        <p:nvGrpSpPr>
          <p:cNvPr id="4027" name="Google Shape;4027;p82"/>
          <p:cNvGrpSpPr/>
          <p:nvPr/>
        </p:nvGrpSpPr>
        <p:grpSpPr>
          <a:xfrm>
            <a:off x="2470150" y="4932363"/>
            <a:ext cx="333375" cy="581025"/>
            <a:chOff x="4140" y="429"/>
            <a:chExt cx="1425" cy="2396"/>
          </a:xfrm>
        </p:grpSpPr>
        <p:sp>
          <p:nvSpPr>
            <p:cNvPr id="4028" name="Google Shape;4028;p82"/>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4029" name="Google Shape;4029;p82"/>
            <p:cNvSpPr/>
            <p:nvPr/>
          </p:nvSpPr>
          <p:spPr>
            <a:xfrm>
              <a:off x="4208" y="429"/>
              <a:ext cx="1045" cy="2285"/>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030" name="Google Shape;4030;p82"/>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4031" name="Google Shape;4031;p82"/>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4032" name="Google Shape;4032;p82"/>
            <p:cNvSpPr/>
            <p:nvPr/>
          </p:nvSpPr>
          <p:spPr>
            <a:xfrm>
              <a:off x="4215" y="691"/>
              <a:ext cx="590" cy="52"/>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4033" name="Google Shape;4033;p82"/>
            <p:cNvGrpSpPr/>
            <p:nvPr/>
          </p:nvGrpSpPr>
          <p:grpSpPr>
            <a:xfrm>
              <a:off x="4751" y="671"/>
              <a:ext cx="577" cy="144"/>
              <a:chOff x="616" y="2571"/>
              <a:chExt cx="720" cy="138"/>
            </a:xfrm>
          </p:grpSpPr>
          <p:sp>
            <p:nvSpPr>
              <p:cNvPr id="4034" name="Google Shape;4034;p82"/>
              <p:cNvSpPr/>
              <p:nvPr/>
            </p:nvSpPr>
            <p:spPr>
              <a:xfrm>
                <a:off x="616" y="2571"/>
                <a:ext cx="720" cy="138"/>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035" name="Google Shape;4035;p82"/>
              <p:cNvSpPr/>
              <p:nvPr/>
            </p:nvSpPr>
            <p:spPr>
              <a:xfrm>
                <a:off x="633" y="2590"/>
                <a:ext cx="686" cy="100"/>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4036" name="Google Shape;4036;p82"/>
            <p:cNvSpPr/>
            <p:nvPr/>
          </p:nvSpPr>
          <p:spPr>
            <a:xfrm>
              <a:off x="4221" y="1018"/>
              <a:ext cx="597"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4037" name="Google Shape;4037;p82"/>
            <p:cNvGrpSpPr/>
            <p:nvPr/>
          </p:nvGrpSpPr>
          <p:grpSpPr>
            <a:xfrm>
              <a:off x="4744" y="992"/>
              <a:ext cx="583" cy="138"/>
              <a:chOff x="610" y="2566"/>
              <a:chExt cx="728" cy="143"/>
            </a:xfrm>
          </p:grpSpPr>
          <p:sp>
            <p:nvSpPr>
              <p:cNvPr id="4038" name="Google Shape;4038;p82"/>
              <p:cNvSpPr/>
              <p:nvPr/>
            </p:nvSpPr>
            <p:spPr>
              <a:xfrm>
                <a:off x="610" y="2566"/>
                <a:ext cx="728" cy="143"/>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039" name="Google Shape;4039;p82"/>
              <p:cNvSpPr/>
              <p:nvPr/>
            </p:nvSpPr>
            <p:spPr>
              <a:xfrm>
                <a:off x="627" y="2580"/>
                <a:ext cx="694" cy="109"/>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4040" name="Google Shape;4040;p82"/>
            <p:cNvSpPr/>
            <p:nvPr/>
          </p:nvSpPr>
          <p:spPr>
            <a:xfrm>
              <a:off x="4215" y="1359"/>
              <a:ext cx="597"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041" name="Google Shape;4041;p82"/>
            <p:cNvSpPr/>
            <p:nvPr/>
          </p:nvSpPr>
          <p:spPr>
            <a:xfrm>
              <a:off x="4228" y="1653"/>
              <a:ext cx="597"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4042" name="Google Shape;4042;p82"/>
            <p:cNvGrpSpPr/>
            <p:nvPr/>
          </p:nvGrpSpPr>
          <p:grpSpPr>
            <a:xfrm>
              <a:off x="4737" y="1627"/>
              <a:ext cx="577" cy="151"/>
              <a:chOff x="617" y="2568"/>
              <a:chExt cx="719" cy="139"/>
            </a:xfrm>
          </p:grpSpPr>
          <p:sp>
            <p:nvSpPr>
              <p:cNvPr id="4043" name="Google Shape;4043;p82"/>
              <p:cNvSpPr/>
              <p:nvPr/>
            </p:nvSpPr>
            <p:spPr>
              <a:xfrm>
                <a:off x="617" y="2568"/>
                <a:ext cx="719" cy="139"/>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044" name="Google Shape;4044;p82"/>
              <p:cNvSpPr/>
              <p:nvPr/>
            </p:nvSpPr>
            <p:spPr>
              <a:xfrm>
                <a:off x="634" y="2586"/>
                <a:ext cx="685" cy="102"/>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4045" name="Google Shape;4045;p82"/>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4046" name="Google Shape;4046;p82"/>
            <p:cNvGrpSpPr/>
            <p:nvPr/>
          </p:nvGrpSpPr>
          <p:grpSpPr>
            <a:xfrm>
              <a:off x="4737" y="1326"/>
              <a:ext cx="584" cy="137"/>
              <a:chOff x="612" y="2567"/>
              <a:chExt cx="727" cy="137"/>
            </a:xfrm>
          </p:grpSpPr>
          <p:sp>
            <p:nvSpPr>
              <p:cNvPr id="4047" name="Google Shape;4047;p82"/>
              <p:cNvSpPr/>
              <p:nvPr/>
            </p:nvSpPr>
            <p:spPr>
              <a:xfrm>
                <a:off x="612" y="2567"/>
                <a:ext cx="727" cy="137"/>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048" name="Google Shape;4048;p82"/>
              <p:cNvSpPr/>
              <p:nvPr/>
            </p:nvSpPr>
            <p:spPr>
              <a:xfrm>
                <a:off x="629" y="2580"/>
                <a:ext cx="693" cy="105"/>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4049" name="Google Shape;4049;p82"/>
            <p:cNvSpPr/>
            <p:nvPr/>
          </p:nvSpPr>
          <p:spPr>
            <a:xfrm>
              <a:off x="5253" y="429"/>
              <a:ext cx="68" cy="2291"/>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050" name="Google Shape;4050;p82"/>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4051" name="Google Shape;4051;p82"/>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4052" name="Google Shape;4052;p82"/>
            <p:cNvSpPr/>
            <p:nvPr/>
          </p:nvSpPr>
          <p:spPr>
            <a:xfrm>
              <a:off x="5518" y="2609"/>
              <a:ext cx="47" cy="9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053" name="Google Shape;4053;p82"/>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4054" name="Google Shape;4054;p82"/>
            <p:cNvSpPr/>
            <p:nvPr/>
          </p:nvSpPr>
          <p:spPr>
            <a:xfrm>
              <a:off x="4140" y="2681"/>
              <a:ext cx="1201" cy="144"/>
            </a:xfrm>
            <a:prstGeom prst="roundRect">
              <a:avLst>
                <a:gd name="adj" fmla="val 50000"/>
              </a:avLst>
            </a:prstGeom>
            <a:solidFill>
              <a:srgbClr val="DDDDDD"/>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055" name="Google Shape;4055;p82"/>
            <p:cNvSpPr/>
            <p:nvPr/>
          </p:nvSpPr>
          <p:spPr>
            <a:xfrm>
              <a:off x="4208" y="2714"/>
              <a:ext cx="1065" cy="79"/>
            </a:xfrm>
            <a:prstGeom prst="roundRect">
              <a:avLst>
                <a:gd name="adj" fmla="val 50000"/>
              </a:avLst>
            </a:prstGeom>
            <a:gradFill>
              <a:gsLst>
                <a:gs pos="0">
                  <a:schemeClr val="dk2"/>
                </a:gs>
                <a:gs pos="100000">
                  <a:schemeClr val="lt2"/>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056" name="Google Shape;4056;p82"/>
            <p:cNvSpPr/>
            <p:nvPr/>
          </p:nvSpPr>
          <p:spPr>
            <a:xfrm>
              <a:off x="4310" y="2380"/>
              <a:ext cx="156" cy="144"/>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057" name="Google Shape;4057;p82"/>
            <p:cNvSpPr/>
            <p:nvPr/>
          </p:nvSpPr>
          <p:spPr>
            <a:xfrm>
              <a:off x="4486" y="2386"/>
              <a:ext cx="163" cy="137"/>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i="1">
                <a:solidFill>
                  <a:srgbClr val="FF0000"/>
                </a:solidFill>
                <a:latin typeface="Comic Sans MS"/>
                <a:ea typeface="Comic Sans MS"/>
                <a:cs typeface="Comic Sans MS"/>
                <a:sym typeface="Comic Sans MS"/>
              </a:endParaRPr>
            </a:p>
          </p:txBody>
        </p:sp>
        <p:sp>
          <p:nvSpPr>
            <p:cNvPr id="4058" name="Google Shape;4058;p82"/>
            <p:cNvSpPr/>
            <p:nvPr/>
          </p:nvSpPr>
          <p:spPr>
            <a:xfrm>
              <a:off x="4663" y="2380"/>
              <a:ext cx="156" cy="144"/>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059" name="Google Shape;4059;p82"/>
            <p:cNvSpPr/>
            <p:nvPr/>
          </p:nvSpPr>
          <p:spPr>
            <a:xfrm>
              <a:off x="5063" y="1836"/>
              <a:ext cx="81"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pic>
        <p:nvPicPr>
          <p:cNvPr id="4060" name="Google Shape;4060;p82" descr="underline_base"/>
          <p:cNvPicPr preferRelativeResize="0"/>
          <p:nvPr/>
        </p:nvPicPr>
        <p:blipFill rotWithShape="1">
          <a:blip r:embed="rId6">
            <a:alphaModFix/>
          </a:blip>
          <a:srcRect/>
          <a:stretch/>
        </p:blipFill>
        <p:spPr>
          <a:xfrm>
            <a:off x="379413" y="641350"/>
            <a:ext cx="8228012" cy="17303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41"/>
                                        </p:tgtEl>
                                        <p:attrNameLst>
                                          <p:attrName>style.visibility</p:attrName>
                                        </p:attrNameLst>
                                      </p:cBhvr>
                                      <p:to>
                                        <p:strVal val="visible"/>
                                      </p:to>
                                    </p:set>
                                    <p:animEffect transition="in" filter="fade">
                                      <p:cBhvr>
                                        <p:cTn id="7" dur="500"/>
                                        <p:tgtEl>
                                          <p:spTgt spid="384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850"/>
                                        </p:tgtEl>
                                        <p:attrNameLst>
                                          <p:attrName>style.visibility</p:attrName>
                                        </p:attrNameLst>
                                      </p:cBhvr>
                                      <p:to>
                                        <p:strVal val="visible"/>
                                      </p:to>
                                    </p:set>
                                    <p:animEffect transition="in" filter="fade">
                                      <p:cBhvr>
                                        <p:cTn id="11" dur="1000"/>
                                        <p:tgtEl>
                                          <p:spTgt spid="385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855"/>
                                        </p:tgtEl>
                                        <p:attrNameLst>
                                          <p:attrName>style.visibility</p:attrName>
                                        </p:attrNameLst>
                                      </p:cBhvr>
                                      <p:to>
                                        <p:strVal val="visible"/>
                                      </p:to>
                                    </p:set>
                                  </p:childTnLst>
                                </p:cTn>
                              </p:par>
                              <p:par>
                                <p:cTn id="16" presetID="10" presetClass="entr" presetSubtype="0" fill="hold" nodeType="withEffect">
                                  <p:stCondLst>
                                    <p:cond delay="0"/>
                                  </p:stCondLst>
                                  <p:childTnLst>
                                    <p:set>
                                      <p:cBhvr>
                                        <p:cTn id="17" dur="1" fill="hold">
                                          <p:stCondLst>
                                            <p:cond delay="0"/>
                                          </p:stCondLst>
                                        </p:cTn>
                                        <p:tgtEl>
                                          <p:spTgt spid="3936"/>
                                        </p:tgtEl>
                                        <p:attrNameLst>
                                          <p:attrName>style.visibility</p:attrName>
                                        </p:attrNameLst>
                                      </p:cBhvr>
                                      <p:to>
                                        <p:strVal val="visible"/>
                                      </p:to>
                                    </p:set>
                                    <p:animEffect transition="in" filter="fade">
                                      <p:cBhvr>
                                        <p:cTn id="18" dur="1000"/>
                                        <p:tgtEl>
                                          <p:spTgt spid="393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9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56"/>
                                        </p:tgtEl>
                                        <p:attrNameLst>
                                          <p:attrName>style.visibility</p:attrName>
                                        </p:attrNameLst>
                                      </p:cBhvr>
                                      <p:to>
                                        <p:strVal val="visible"/>
                                      </p:to>
                                    </p:set>
                                  </p:childTnLst>
                                </p:cTn>
                              </p:par>
                              <p:par>
                                <p:cTn id="25" presetID="10" presetClass="exit" presetSubtype="0" fill="hold" nodeType="withEffect">
                                  <p:stCondLst>
                                    <p:cond delay="0"/>
                                  </p:stCondLst>
                                  <p:childTnLst>
                                    <p:animEffect transition="out" filter="fade">
                                      <p:cBhvr>
                                        <p:cTn id="26" dur="500"/>
                                        <p:tgtEl>
                                          <p:spTgt spid="3936"/>
                                        </p:tgtEl>
                                      </p:cBhvr>
                                    </p:animEffect>
                                    <p:set>
                                      <p:cBhvr>
                                        <p:cTn id="27" dur="1" fill="hold">
                                          <p:stCondLst>
                                            <p:cond delay="500"/>
                                          </p:stCondLst>
                                        </p:cTn>
                                        <p:tgtEl>
                                          <p:spTgt spid="3936"/>
                                        </p:tgtEl>
                                        <p:attrNameLst>
                                          <p:attrName>style.visibility</p:attrName>
                                        </p:attrNameLst>
                                      </p:cBhvr>
                                      <p:to>
                                        <p:strVal val="hidden"/>
                                      </p:to>
                                    </p:se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3927"/>
                                        </p:tgtEl>
                                        <p:attrNameLst>
                                          <p:attrName>style.visibility</p:attrName>
                                        </p:attrNameLst>
                                      </p:cBhvr>
                                      <p:to>
                                        <p:strVal val="visible"/>
                                      </p:to>
                                    </p:set>
                                    <p:animEffect transition="in" filter="fade">
                                      <p:cBhvr>
                                        <p:cTn id="31" dur="1000"/>
                                        <p:tgtEl>
                                          <p:spTgt spid="39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905"/>
                                        </p:tgtEl>
                                        <p:attrNameLst>
                                          <p:attrName>style.visibility</p:attrName>
                                        </p:attrNameLst>
                                      </p:cBhvr>
                                      <p:to>
                                        <p:strVal val="visible"/>
                                      </p:to>
                                    </p:set>
                                    <p:animEffect transition="in" filter="fade">
                                      <p:cBhvr>
                                        <p:cTn id="36" dur="500"/>
                                        <p:tgtEl>
                                          <p:spTgt spid="3905"/>
                                        </p:tgtEl>
                                      </p:cBhvr>
                                    </p:animEffect>
                                  </p:childTnLst>
                                </p:cTn>
                              </p:par>
                              <p:par>
                                <p:cTn id="37" presetID="10" presetClass="exit" presetSubtype="0" fill="hold" nodeType="withEffect">
                                  <p:stCondLst>
                                    <p:cond delay="0"/>
                                  </p:stCondLst>
                                  <p:childTnLst>
                                    <p:animEffect transition="out" filter="fade">
                                      <p:cBhvr>
                                        <p:cTn id="38" dur="500"/>
                                        <p:tgtEl>
                                          <p:spTgt spid="3895"/>
                                        </p:tgtEl>
                                      </p:cBhvr>
                                    </p:animEffect>
                                    <p:set>
                                      <p:cBhvr>
                                        <p:cTn id="39" dur="1" fill="hold">
                                          <p:stCondLst>
                                            <p:cond delay="500"/>
                                          </p:stCondLst>
                                        </p:cTn>
                                        <p:tgtEl>
                                          <p:spTgt spid="3895"/>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3905"/>
                                        </p:tgtEl>
                                      </p:cBhvr>
                                    </p:animEffect>
                                    <p:set>
                                      <p:cBhvr>
                                        <p:cTn id="44" dur="1" fill="hold">
                                          <p:stCondLst>
                                            <p:cond delay="500"/>
                                          </p:stCondLst>
                                        </p:cTn>
                                        <p:tgtEl>
                                          <p:spTgt spid="390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959"/>
                                        </p:tgtEl>
                                        <p:attrNameLst>
                                          <p:attrName>style.visibility</p:attrName>
                                        </p:attrNameLst>
                                      </p:cBhvr>
                                      <p:to>
                                        <p:strVal val="visible"/>
                                      </p:to>
                                    </p:set>
                                    <p:animEffect transition="in" filter="fade">
                                      <p:cBhvr>
                                        <p:cTn id="49" dur="500"/>
                                        <p:tgtEl>
                                          <p:spTgt spid="3959"/>
                                        </p:tgtEl>
                                      </p:cBhvr>
                                    </p:animEffect>
                                  </p:childTnLst>
                                </p:cTn>
                              </p:par>
                            </p:childTnLst>
                          </p:cTn>
                        </p:par>
                        <p:par>
                          <p:cTn id="50" fill="hold">
                            <p:stCondLst>
                              <p:cond delay="500"/>
                            </p:stCondLst>
                            <p:childTnLst>
                              <p:par>
                                <p:cTn id="51" presetID="1" presetClass="entr" presetSubtype="0" fill="hold" nodeType="afterEffect">
                                  <p:stCondLst>
                                    <p:cond delay="0"/>
                                  </p:stCondLst>
                                  <p:childTnLst>
                                    <p:set>
                                      <p:cBhvr>
                                        <p:cTn id="52" dur="1" fill="hold">
                                          <p:stCondLst>
                                            <p:cond delay="0"/>
                                          </p:stCondLst>
                                        </p:cTn>
                                        <p:tgtEl>
                                          <p:spTgt spid="40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001"/>
                                        </p:tgtEl>
                                        <p:attrNameLst>
                                          <p:attrName>style.visibility</p:attrName>
                                        </p:attrNameLst>
                                      </p:cBhvr>
                                      <p:to>
                                        <p:strVal val="visible"/>
                                      </p:to>
                                    </p:set>
                                    <p:animEffect transition="in" filter="fade">
                                      <p:cBhvr>
                                        <p:cTn id="57" dur="500"/>
                                        <p:tgtEl>
                                          <p:spTgt spid="4001"/>
                                        </p:tgtEl>
                                      </p:cBhvr>
                                    </p:animEffect>
                                  </p:childTnLst>
                                </p:cTn>
                              </p:par>
                            </p:childTnLst>
                          </p:cTn>
                        </p:par>
                        <p:par>
                          <p:cTn id="58" fill="hold">
                            <p:stCondLst>
                              <p:cond delay="500"/>
                            </p:stCondLst>
                            <p:childTnLst>
                              <p:par>
                                <p:cTn id="59" presetID="10" presetClass="exit" presetSubtype="0" fill="hold" nodeType="afterEffect">
                                  <p:stCondLst>
                                    <p:cond delay="0"/>
                                  </p:stCondLst>
                                  <p:childTnLst>
                                    <p:animEffect transition="out" filter="fade">
                                      <p:cBhvr>
                                        <p:cTn id="60" dur="500"/>
                                        <p:tgtEl>
                                          <p:spTgt spid="3959"/>
                                        </p:tgtEl>
                                      </p:cBhvr>
                                    </p:animEffect>
                                    <p:set>
                                      <p:cBhvr>
                                        <p:cTn id="61" dur="1" fill="hold">
                                          <p:stCondLst>
                                            <p:cond delay="500"/>
                                          </p:stCondLst>
                                        </p:cTn>
                                        <p:tgtEl>
                                          <p:spTgt spid="3959"/>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3905"/>
                                        </p:tgtEl>
                                      </p:cBhvr>
                                    </p:animEffect>
                                    <p:set>
                                      <p:cBhvr>
                                        <p:cTn id="64" dur="1" fill="hold">
                                          <p:stCondLst>
                                            <p:cond delay="500"/>
                                          </p:stCondLst>
                                        </p:cTn>
                                        <p:tgtEl>
                                          <p:spTgt spid="3905"/>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3927"/>
                                        </p:tgtEl>
                                      </p:cBhvr>
                                    </p:animEffect>
                                    <p:set>
                                      <p:cBhvr>
                                        <p:cTn id="67" dur="1" fill="hold">
                                          <p:stCondLst>
                                            <p:cond delay="500"/>
                                          </p:stCondLst>
                                        </p:cTn>
                                        <p:tgtEl>
                                          <p:spTgt spid="3927"/>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500"/>
                                        <p:tgtEl>
                                          <p:spTgt spid="4001"/>
                                        </p:tgtEl>
                                      </p:cBhvr>
                                    </p:animEffect>
                                    <p:set>
                                      <p:cBhvr>
                                        <p:cTn id="72" dur="1" fill="hold">
                                          <p:stCondLst>
                                            <p:cond delay="500"/>
                                          </p:stCondLst>
                                        </p:cTn>
                                        <p:tgtEl>
                                          <p:spTgt spid="4001"/>
                                        </p:tgtEl>
                                        <p:attrNameLst>
                                          <p:attrName>style.visibility</p:attrName>
                                        </p:attrNameLst>
                                      </p:cBhvr>
                                      <p:to>
                                        <p:strVal val="hidden"/>
                                      </p:to>
                                    </p:set>
                                  </p:childTnLst>
                                </p:cTn>
                              </p:par>
                            </p:childTnLst>
                          </p:cTn>
                        </p:par>
                        <p:par>
                          <p:cTn id="73" fill="hold">
                            <p:stCondLst>
                              <p:cond delay="500"/>
                            </p:stCondLst>
                            <p:childTnLst>
                              <p:par>
                                <p:cTn id="74" presetID="10" presetClass="entr" presetSubtype="0" fill="hold" nodeType="afterEffect">
                                  <p:stCondLst>
                                    <p:cond delay="0"/>
                                  </p:stCondLst>
                                  <p:childTnLst>
                                    <p:set>
                                      <p:cBhvr>
                                        <p:cTn id="75" dur="1" fill="hold">
                                          <p:stCondLst>
                                            <p:cond delay="0"/>
                                          </p:stCondLst>
                                        </p:cTn>
                                        <p:tgtEl>
                                          <p:spTgt spid="3980"/>
                                        </p:tgtEl>
                                        <p:attrNameLst>
                                          <p:attrName>style.visibility</p:attrName>
                                        </p:attrNameLst>
                                      </p:cBhvr>
                                      <p:to>
                                        <p:strVal val="visible"/>
                                      </p:to>
                                    </p:set>
                                    <p:animEffect transition="in" filter="fade">
                                      <p:cBhvr>
                                        <p:cTn id="76" dur="1000"/>
                                        <p:tgtEl>
                                          <p:spTgt spid="3980"/>
                                        </p:tgtEl>
                                      </p:cBhvr>
                                    </p:animEffect>
                                  </p:childTnLst>
                                </p:cTn>
                              </p:par>
                            </p:childTnLst>
                          </p:cTn>
                        </p:par>
                        <p:par>
                          <p:cTn id="77" fill="hold">
                            <p:stCondLst>
                              <p:cond delay="1500"/>
                            </p:stCondLst>
                            <p:childTnLst>
                              <p:par>
                                <p:cTn id="78" presetID="1" presetClass="entr" presetSubtype="0" fill="hold" nodeType="afterEffect">
                                  <p:stCondLst>
                                    <p:cond delay="0"/>
                                  </p:stCondLst>
                                  <p:childTnLst>
                                    <p:set>
                                      <p:cBhvr>
                                        <p:cTn id="79" dur="1" fill="hold">
                                          <p:stCondLst>
                                            <p:cond delay="0"/>
                                          </p:stCondLst>
                                        </p:cTn>
                                        <p:tgtEl>
                                          <p:spTgt spid="38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064"/>
        <p:cNvGrpSpPr/>
        <p:nvPr/>
      </p:nvGrpSpPr>
      <p:grpSpPr>
        <a:xfrm>
          <a:off x="0" y="0"/>
          <a:ext cx="0" cy="0"/>
          <a:chOff x="0" y="0"/>
          <a:chExt cx="0" cy="0"/>
        </a:xfrm>
      </p:grpSpPr>
      <p:grpSp>
        <p:nvGrpSpPr>
          <p:cNvPr id="4065" name="Google Shape;4065;p83"/>
          <p:cNvGrpSpPr/>
          <p:nvPr/>
        </p:nvGrpSpPr>
        <p:grpSpPr>
          <a:xfrm>
            <a:off x="773113" y="1273175"/>
            <a:ext cx="3554412" cy="3067050"/>
            <a:chOff x="773113" y="1273175"/>
            <a:chExt cx="3554412" cy="3066395"/>
          </a:xfrm>
        </p:grpSpPr>
        <p:sp>
          <p:nvSpPr>
            <p:cNvPr id="4066" name="Google Shape;4066;p83"/>
            <p:cNvSpPr/>
            <p:nvPr/>
          </p:nvSpPr>
          <p:spPr>
            <a:xfrm>
              <a:off x="773113" y="1273175"/>
              <a:ext cx="3554412" cy="2754313"/>
            </a:xfrm>
            <a:custGeom>
              <a:avLst/>
              <a:gdLst/>
              <a:ahLst/>
              <a:cxnLst/>
              <a:rect l="l" t="t" r="r" b="b"/>
              <a:pathLst>
                <a:path w="2406" h="958" extrusionOk="0">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cxnSp>
          <p:nvCxnSpPr>
            <p:cNvPr id="4067" name="Google Shape;4067;p83"/>
            <p:cNvCxnSpPr/>
            <p:nvPr/>
          </p:nvCxnSpPr>
          <p:spPr>
            <a:xfrm rot="10800000" flipH="1">
              <a:off x="3775075" y="2344738"/>
              <a:ext cx="155575" cy="142875"/>
            </a:xfrm>
            <a:prstGeom prst="straightConnector1">
              <a:avLst/>
            </a:prstGeom>
            <a:noFill/>
            <a:ln w="9525" cap="flat" cmpd="sng">
              <a:solidFill>
                <a:srgbClr val="000000"/>
              </a:solidFill>
              <a:prstDash val="solid"/>
              <a:round/>
              <a:headEnd type="none" w="med" len="med"/>
              <a:tailEnd type="none" w="med" len="med"/>
            </a:ln>
          </p:spPr>
        </p:cxnSp>
        <p:cxnSp>
          <p:nvCxnSpPr>
            <p:cNvPr id="4068" name="Google Shape;4068;p83"/>
            <p:cNvCxnSpPr/>
            <p:nvPr/>
          </p:nvCxnSpPr>
          <p:spPr>
            <a:xfrm>
              <a:off x="2665413" y="2517775"/>
              <a:ext cx="695325" cy="0"/>
            </a:xfrm>
            <a:prstGeom prst="straightConnector1">
              <a:avLst/>
            </a:prstGeom>
            <a:noFill/>
            <a:ln w="9525" cap="flat" cmpd="sng">
              <a:solidFill>
                <a:srgbClr val="000000"/>
              </a:solidFill>
              <a:prstDash val="solid"/>
              <a:round/>
              <a:headEnd type="none" w="med" len="med"/>
              <a:tailEnd type="none" w="med" len="med"/>
            </a:ln>
          </p:spPr>
        </p:cxnSp>
        <p:cxnSp>
          <p:nvCxnSpPr>
            <p:cNvPr id="4069" name="Google Shape;4069;p83"/>
            <p:cNvCxnSpPr/>
            <p:nvPr/>
          </p:nvCxnSpPr>
          <p:spPr>
            <a:xfrm rot="10800000" flipH="1">
              <a:off x="3924300" y="2201863"/>
              <a:ext cx="138113" cy="142875"/>
            </a:xfrm>
            <a:prstGeom prst="straightConnector1">
              <a:avLst/>
            </a:prstGeom>
            <a:noFill/>
            <a:ln w="9525" cap="flat" cmpd="sng">
              <a:solidFill>
                <a:srgbClr val="000000"/>
              </a:solidFill>
              <a:prstDash val="dash"/>
              <a:round/>
              <a:headEnd type="none" w="med" len="med"/>
              <a:tailEnd type="none" w="med" len="med"/>
            </a:ln>
          </p:spPr>
        </p:cxnSp>
        <p:cxnSp>
          <p:nvCxnSpPr>
            <p:cNvPr id="4070" name="Google Shape;4070;p83"/>
            <p:cNvCxnSpPr/>
            <p:nvPr/>
          </p:nvCxnSpPr>
          <p:spPr>
            <a:xfrm rot="10800000" flipH="1">
              <a:off x="3279775" y="2736850"/>
              <a:ext cx="512763" cy="612775"/>
            </a:xfrm>
            <a:prstGeom prst="straightConnector1">
              <a:avLst/>
            </a:prstGeom>
            <a:noFill/>
            <a:ln w="9525" cap="flat" cmpd="sng">
              <a:solidFill>
                <a:srgbClr val="000000"/>
              </a:solidFill>
              <a:prstDash val="solid"/>
              <a:round/>
              <a:headEnd type="none" w="med" len="med"/>
              <a:tailEnd type="none" w="med" len="med"/>
            </a:ln>
          </p:spPr>
        </p:cxnSp>
        <p:sp>
          <p:nvSpPr>
            <p:cNvPr id="4071" name="Google Shape;4071;p83"/>
            <p:cNvSpPr txBox="1"/>
            <p:nvPr/>
          </p:nvSpPr>
          <p:spPr>
            <a:xfrm>
              <a:off x="2562225" y="3815807"/>
              <a:ext cx="1211263" cy="5237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1">
                  <a:solidFill>
                    <a:srgbClr val="000000"/>
                  </a:solidFill>
                  <a:latin typeface="Arial"/>
                  <a:ea typeface="Arial"/>
                  <a:cs typeface="Arial"/>
                  <a:sym typeface="Arial"/>
                </a:rPr>
                <a:t>router</a:t>
              </a:r>
              <a:endParaRPr/>
            </a:p>
            <a:p>
              <a:pPr marL="0" marR="0" lvl="0" indent="0" algn="l" rtl="0">
                <a:spcBef>
                  <a:spcPts val="0"/>
                </a:spcBef>
                <a:spcAft>
                  <a:spcPts val="0"/>
                </a:spcAft>
                <a:buNone/>
              </a:pPr>
              <a:r>
                <a:rPr lang="en-US" sz="1400" i="1">
                  <a:solidFill>
                    <a:srgbClr val="000000"/>
                  </a:solidFill>
                  <a:latin typeface="Arial"/>
                  <a:ea typeface="Arial"/>
                  <a:cs typeface="Arial"/>
                  <a:sym typeface="Arial"/>
                </a:rPr>
                <a:t>(runs DHCP)</a:t>
              </a:r>
              <a:endParaRPr/>
            </a:p>
          </p:txBody>
        </p:sp>
        <p:grpSp>
          <p:nvGrpSpPr>
            <p:cNvPr id="4072" name="Google Shape;4072;p83"/>
            <p:cNvGrpSpPr/>
            <p:nvPr/>
          </p:nvGrpSpPr>
          <p:grpSpPr>
            <a:xfrm>
              <a:off x="1653422" y="1982680"/>
              <a:ext cx="843032" cy="814871"/>
              <a:chOff x="313" y="1497"/>
              <a:chExt cx="1152" cy="1014"/>
            </a:xfrm>
          </p:grpSpPr>
          <p:pic>
            <p:nvPicPr>
              <p:cNvPr id="4073" name="Google Shape;4073;p83" descr="laptop_stylized_small"/>
              <p:cNvPicPr preferRelativeResize="0"/>
              <p:nvPr/>
            </p:nvPicPr>
            <p:blipFill rotWithShape="1">
              <a:blip r:embed="rId3">
                <a:alphaModFix/>
              </a:blip>
              <a:srcRect/>
              <a:stretch/>
            </p:blipFill>
            <p:spPr>
              <a:xfrm>
                <a:off x="313" y="1727"/>
                <a:ext cx="1152" cy="784"/>
              </a:xfrm>
              <a:prstGeom prst="rect">
                <a:avLst/>
              </a:prstGeom>
              <a:noFill/>
              <a:ln>
                <a:noFill/>
              </a:ln>
            </p:spPr>
          </p:pic>
          <p:pic>
            <p:nvPicPr>
              <p:cNvPr id="4074" name="Google Shape;4074;p83" descr="antenna_stylized"/>
              <p:cNvPicPr preferRelativeResize="0"/>
              <p:nvPr/>
            </p:nvPicPr>
            <p:blipFill rotWithShape="1">
              <a:blip r:embed="rId4">
                <a:alphaModFix/>
              </a:blip>
              <a:srcRect/>
              <a:stretch/>
            </p:blipFill>
            <p:spPr>
              <a:xfrm>
                <a:off x="334" y="1497"/>
                <a:ext cx="1113" cy="650"/>
              </a:xfrm>
              <a:prstGeom prst="rect">
                <a:avLst/>
              </a:prstGeom>
              <a:noFill/>
              <a:ln>
                <a:noFill/>
              </a:ln>
            </p:spPr>
          </p:pic>
        </p:grpSp>
        <p:pic>
          <p:nvPicPr>
            <p:cNvPr id="4075" name="Google Shape;4075;p83"/>
            <p:cNvPicPr preferRelativeResize="0"/>
            <p:nvPr/>
          </p:nvPicPr>
          <p:blipFill rotWithShape="1">
            <a:blip r:embed="rId5">
              <a:alphaModFix/>
            </a:blip>
            <a:srcRect/>
            <a:stretch/>
          </p:blipFill>
          <p:spPr>
            <a:xfrm>
              <a:off x="3336925" y="2423867"/>
              <a:ext cx="879475" cy="349175"/>
            </a:xfrm>
            <a:prstGeom prst="rect">
              <a:avLst/>
            </a:prstGeom>
            <a:noFill/>
            <a:ln>
              <a:noFill/>
            </a:ln>
          </p:spPr>
        </p:pic>
        <p:sp>
          <p:nvSpPr>
            <p:cNvPr id="4076" name="Google Shape;4076;p83"/>
            <p:cNvSpPr/>
            <p:nvPr/>
          </p:nvSpPr>
          <p:spPr>
            <a:xfrm rot="-5400000" flipH="1">
              <a:off x="3589349" y="3549138"/>
              <a:ext cx="104753" cy="244475"/>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077" name="Google Shape;4077;p83"/>
            <p:cNvSpPr/>
            <p:nvPr/>
          </p:nvSpPr>
          <p:spPr>
            <a:xfrm rot="2460490">
              <a:off x="3206750" y="3274585"/>
              <a:ext cx="82550" cy="247597"/>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078" name="Google Shape;4078;p83"/>
            <p:cNvSpPr/>
            <p:nvPr/>
          </p:nvSpPr>
          <p:spPr>
            <a:xfrm rot="-5400000">
              <a:off x="2499531" y="2388124"/>
              <a:ext cx="111101" cy="296863"/>
            </a:xfrm>
            <a:prstGeom prst="rect">
              <a:avLst/>
            </a:prstGeom>
            <a:gradFill>
              <a:gsLst>
                <a:gs pos="0">
                  <a:srgbClr val="008000"/>
                </a:gs>
                <a:gs pos="50000">
                  <a:schemeClr val="lt1"/>
                </a:gs>
                <a:gs pos="100000">
                  <a:srgbClr val="008000"/>
                </a:gs>
              </a:gsLst>
              <a:lin ang="0" scaled="0"/>
            </a:gra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4079" name="Google Shape;4079;p83"/>
            <p:cNvGrpSpPr/>
            <p:nvPr/>
          </p:nvGrpSpPr>
          <p:grpSpPr>
            <a:xfrm>
              <a:off x="2597052" y="3209400"/>
              <a:ext cx="333503" cy="587384"/>
              <a:chOff x="4139" y="426"/>
              <a:chExt cx="1429" cy="2422"/>
            </a:xfrm>
          </p:grpSpPr>
          <p:sp>
            <p:nvSpPr>
              <p:cNvPr id="4080" name="Google Shape;4080;p83"/>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4081" name="Google Shape;4081;p83"/>
              <p:cNvSpPr/>
              <p:nvPr/>
            </p:nvSpPr>
            <p:spPr>
              <a:xfrm>
                <a:off x="4207" y="426"/>
                <a:ext cx="1048" cy="2291"/>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082" name="Google Shape;4082;p83"/>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4083" name="Google Shape;4083;p83"/>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4084" name="Google Shape;4084;p83"/>
              <p:cNvSpPr/>
              <p:nvPr/>
            </p:nvSpPr>
            <p:spPr>
              <a:xfrm>
                <a:off x="4214" y="688"/>
                <a:ext cx="592" cy="52"/>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4085" name="Google Shape;4085;p83"/>
              <p:cNvGrpSpPr/>
              <p:nvPr/>
            </p:nvGrpSpPr>
            <p:grpSpPr>
              <a:xfrm>
                <a:off x="4751" y="669"/>
                <a:ext cx="578" cy="144"/>
                <a:chOff x="617" y="2569"/>
                <a:chExt cx="721" cy="138"/>
              </a:xfrm>
            </p:grpSpPr>
            <p:sp>
              <p:nvSpPr>
                <p:cNvPr id="4086" name="Google Shape;4086;p83"/>
                <p:cNvSpPr/>
                <p:nvPr/>
              </p:nvSpPr>
              <p:spPr>
                <a:xfrm>
                  <a:off x="617" y="2569"/>
                  <a:ext cx="721" cy="138"/>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087" name="Google Shape;4087;p83"/>
                <p:cNvSpPr/>
                <p:nvPr/>
              </p:nvSpPr>
              <p:spPr>
                <a:xfrm>
                  <a:off x="634" y="2587"/>
                  <a:ext cx="688" cy="100"/>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4088" name="Google Shape;4088;p83"/>
              <p:cNvSpPr/>
              <p:nvPr/>
            </p:nvSpPr>
            <p:spPr>
              <a:xfrm>
                <a:off x="4221" y="1015"/>
                <a:ext cx="599" cy="52"/>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4089" name="Google Shape;4089;p83"/>
              <p:cNvGrpSpPr/>
              <p:nvPr/>
            </p:nvGrpSpPr>
            <p:grpSpPr>
              <a:xfrm>
                <a:off x="4745" y="996"/>
                <a:ext cx="585" cy="131"/>
                <a:chOff x="611" y="2570"/>
                <a:chExt cx="730" cy="136"/>
              </a:xfrm>
            </p:grpSpPr>
            <p:sp>
              <p:nvSpPr>
                <p:cNvPr id="4090" name="Google Shape;4090;p83"/>
                <p:cNvSpPr/>
                <p:nvPr/>
              </p:nvSpPr>
              <p:spPr>
                <a:xfrm>
                  <a:off x="611" y="2570"/>
                  <a:ext cx="730" cy="136"/>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091" name="Google Shape;4091;p83"/>
                <p:cNvSpPr/>
                <p:nvPr/>
              </p:nvSpPr>
              <p:spPr>
                <a:xfrm>
                  <a:off x="628" y="2583"/>
                  <a:ext cx="696" cy="109"/>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4092" name="Google Shape;4092;p83"/>
              <p:cNvSpPr/>
              <p:nvPr/>
            </p:nvSpPr>
            <p:spPr>
              <a:xfrm>
                <a:off x="4214" y="1356"/>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093" name="Google Shape;4093;p83"/>
              <p:cNvSpPr/>
              <p:nvPr/>
            </p:nvSpPr>
            <p:spPr>
              <a:xfrm>
                <a:off x="4228" y="1657"/>
                <a:ext cx="599"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4094" name="Google Shape;4094;p83"/>
              <p:cNvGrpSpPr/>
              <p:nvPr/>
            </p:nvGrpSpPr>
            <p:grpSpPr>
              <a:xfrm>
                <a:off x="4738" y="1630"/>
                <a:ext cx="578" cy="151"/>
                <a:chOff x="618" y="2571"/>
                <a:chExt cx="720" cy="139"/>
              </a:xfrm>
            </p:grpSpPr>
            <p:sp>
              <p:nvSpPr>
                <p:cNvPr id="4095" name="Google Shape;4095;p83"/>
                <p:cNvSpPr/>
                <p:nvPr/>
              </p:nvSpPr>
              <p:spPr>
                <a:xfrm>
                  <a:off x="618" y="2571"/>
                  <a:ext cx="720" cy="139"/>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096" name="Google Shape;4096;p83"/>
                <p:cNvSpPr/>
                <p:nvPr/>
              </p:nvSpPr>
              <p:spPr>
                <a:xfrm>
                  <a:off x="635" y="2589"/>
                  <a:ext cx="686" cy="102"/>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4097" name="Google Shape;4097;p83"/>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4098" name="Google Shape;4098;p83"/>
              <p:cNvGrpSpPr/>
              <p:nvPr/>
            </p:nvGrpSpPr>
            <p:grpSpPr>
              <a:xfrm>
                <a:off x="4738" y="1330"/>
                <a:ext cx="585" cy="137"/>
                <a:chOff x="613" y="2571"/>
                <a:chExt cx="729" cy="137"/>
              </a:xfrm>
            </p:grpSpPr>
            <p:sp>
              <p:nvSpPr>
                <p:cNvPr id="4099" name="Google Shape;4099;p83"/>
                <p:cNvSpPr/>
                <p:nvPr/>
              </p:nvSpPr>
              <p:spPr>
                <a:xfrm>
                  <a:off x="613" y="2571"/>
                  <a:ext cx="729" cy="137"/>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100" name="Google Shape;4100;p83"/>
                <p:cNvSpPr/>
                <p:nvPr/>
              </p:nvSpPr>
              <p:spPr>
                <a:xfrm>
                  <a:off x="630" y="2584"/>
                  <a:ext cx="695" cy="105"/>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4101" name="Google Shape;4101;p83"/>
              <p:cNvSpPr/>
              <p:nvPr/>
            </p:nvSpPr>
            <p:spPr>
              <a:xfrm>
                <a:off x="5255" y="426"/>
                <a:ext cx="68" cy="2297"/>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102" name="Google Shape;4102;p83"/>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4103" name="Google Shape;4103;p83"/>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4104" name="Google Shape;4104;p83"/>
              <p:cNvSpPr/>
              <p:nvPr/>
            </p:nvSpPr>
            <p:spPr>
              <a:xfrm>
                <a:off x="5520" y="2612"/>
                <a:ext cx="48" cy="9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105" name="Google Shape;4105;p83"/>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4106" name="Google Shape;4106;p83"/>
              <p:cNvSpPr/>
              <p:nvPr/>
            </p:nvSpPr>
            <p:spPr>
              <a:xfrm>
                <a:off x="4139" y="2678"/>
                <a:ext cx="1204" cy="170"/>
              </a:xfrm>
              <a:prstGeom prst="roundRect">
                <a:avLst>
                  <a:gd name="adj" fmla="val 50000"/>
                </a:avLst>
              </a:prstGeom>
              <a:solidFill>
                <a:srgbClr val="DDDDDD"/>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107" name="Google Shape;4107;p83"/>
              <p:cNvSpPr/>
              <p:nvPr/>
            </p:nvSpPr>
            <p:spPr>
              <a:xfrm>
                <a:off x="4207" y="2717"/>
                <a:ext cx="1068" cy="85"/>
              </a:xfrm>
              <a:prstGeom prst="roundRect">
                <a:avLst>
                  <a:gd name="adj" fmla="val 50000"/>
                </a:avLst>
              </a:prstGeom>
              <a:gradFill>
                <a:gsLst>
                  <a:gs pos="0">
                    <a:schemeClr val="dk2"/>
                  </a:gs>
                  <a:gs pos="100000">
                    <a:schemeClr val="lt2"/>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108" name="Google Shape;4108;p83"/>
              <p:cNvSpPr/>
              <p:nvPr/>
            </p:nvSpPr>
            <p:spPr>
              <a:xfrm>
                <a:off x="4309" y="2383"/>
                <a:ext cx="156" cy="144"/>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109" name="Google Shape;4109;p83"/>
              <p:cNvSpPr/>
              <p:nvPr/>
            </p:nvSpPr>
            <p:spPr>
              <a:xfrm>
                <a:off x="4486" y="2383"/>
                <a:ext cx="163" cy="144"/>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i="1">
                  <a:solidFill>
                    <a:srgbClr val="FF0000"/>
                  </a:solidFill>
                  <a:latin typeface="Comic Sans MS"/>
                  <a:ea typeface="Comic Sans MS"/>
                  <a:cs typeface="Comic Sans MS"/>
                  <a:sym typeface="Comic Sans MS"/>
                </a:endParaRPr>
              </a:p>
            </p:txBody>
          </p:sp>
          <p:sp>
            <p:nvSpPr>
              <p:cNvPr id="4110" name="Google Shape;4110;p83"/>
              <p:cNvSpPr/>
              <p:nvPr/>
            </p:nvSpPr>
            <p:spPr>
              <a:xfrm>
                <a:off x="4663" y="2383"/>
                <a:ext cx="156" cy="144"/>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111" name="Google Shape;4111;p83"/>
              <p:cNvSpPr/>
              <p:nvPr/>
            </p:nvSpPr>
            <p:spPr>
              <a:xfrm>
                <a:off x="5065" y="1834"/>
                <a:ext cx="82" cy="772"/>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4112" name="Google Shape;4112;p83"/>
            <p:cNvGrpSpPr/>
            <p:nvPr/>
          </p:nvGrpSpPr>
          <p:grpSpPr>
            <a:xfrm>
              <a:off x="2795471" y="3465563"/>
              <a:ext cx="735669" cy="376863"/>
              <a:chOff x="3600" y="219"/>
              <a:chExt cx="360" cy="175"/>
            </a:xfrm>
          </p:grpSpPr>
          <p:sp>
            <p:nvSpPr>
              <p:cNvPr id="4113" name="Google Shape;4113;p83"/>
              <p:cNvSpPr/>
              <p:nvPr/>
            </p:nvSpPr>
            <p:spPr>
              <a:xfrm>
                <a:off x="3603" y="297"/>
                <a:ext cx="357" cy="97"/>
              </a:xfrm>
              <a:prstGeom prst="ellipse">
                <a:avLst/>
              </a:prstGeom>
              <a:solidFill>
                <a:schemeClr val="hlink"/>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cxnSp>
            <p:nvCxnSpPr>
              <p:cNvPr id="4114" name="Google Shape;4114;p83"/>
              <p:cNvCxnSpPr/>
              <p:nvPr/>
            </p:nvCxnSpPr>
            <p:spPr>
              <a:xfrm>
                <a:off x="3603" y="289"/>
                <a:ext cx="0" cy="60"/>
              </a:xfrm>
              <a:prstGeom prst="straightConnector1">
                <a:avLst/>
              </a:prstGeom>
              <a:noFill/>
              <a:ln w="12700" cap="flat" cmpd="sng">
                <a:solidFill>
                  <a:schemeClr val="dk1"/>
                </a:solidFill>
                <a:prstDash val="solid"/>
                <a:round/>
                <a:headEnd type="none" w="med" len="med"/>
                <a:tailEnd type="none" w="med" len="med"/>
              </a:ln>
            </p:spPr>
          </p:cxnSp>
          <p:cxnSp>
            <p:nvCxnSpPr>
              <p:cNvPr id="4115" name="Google Shape;4115;p83"/>
              <p:cNvCxnSpPr/>
              <p:nvPr/>
            </p:nvCxnSpPr>
            <p:spPr>
              <a:xfrm>
                <a:off x="3960" y="289"/>
                <a:ext cx="0" cy="60"/>
              </a:xfrm>
              <a:prstGeom prst="straightConnector1">
                <a:avLst/>
              </a:prstGeom>
              <a:noFill/>
              <a:ln w="12700" cap="flat" cmpd="sng">
                <a:solidFill>
                  <a:schemeClr val="dk1"/>
                </a:solidFill>
                <a:prstDash val="solid"/>
                <a:round/>
                <a:headEnd type="none" w="med" len="med"/>
                <a:tailEnd type="none" w="med" len="med"/>
              </a:ln>
            </p:spPr>
          </p:cxnSp>
          <p:sp>
            <p:nvSpPr>
              <p:cNvPr id="4116" name="Google Shape;4116;p83"/>
              <p:cNvSpPr/>
              <p:nvPr/>
            </p:nvSpPr>
            <p:spPr>
              <a:xfrm>
                <a:off x="3603" y="289"/>
                <a:ext cx="353" cy="59"/>
              </a:xfrm>
              <a:prstGeom prst="rect">
                <a:avLst/>
              </a:prstGeom>
              <a:solidFill>
                <a:schemeClr va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sp>
            <p:nvSpPr>
              <p:cNvPr id="4117" name="Google Shape;4117;p83"/>
              <p:cNvSpPr/>
              <p:nvPr/>
            </p:nvSpPr>
            <p:spPr>
              <a:xfrm>
                <a:off x="3600" y="219"/>
                <a:ext cx="357" cy="113"/>
              </a:xfrm>
              <a:prstGeom prst="ellipse">
                <a:avLst/>
              </a:prstGeom>
              <a:solidFill>
                <a:schemeClr val="hlink"/>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4118" name="Google Shape;4118;p83"/>
              <p:cNvGrpSpPr/>
              <p:nvPr/>
            </p:nvGrpSpPr>
            <p:grpSpPr>
              <a:xfrm>
                <a:off x="3686" y="244"/>
                <a:ext cx="177" cy="66"/>
                <a:chOff x="2848" y="848"/>
                <a:chExt cx="140" cy="98"/>
              </a:xfrm>
            </p:grpSpPr>
            <p:cxnSp>
              <p:nvCxnSpPr>
                <p:cNvPr id="4119" name="Google Shape;4119;p83"/>
                <p:cNvCxnSpPr/>
                <p:nvPr/>
              </p:nvCxnSpPr>
              <p:spPr>
                <a:xfrm rot="10800000" flipH="1">
                  <a:off x="2848" y="848"/>
                  <a:ext cx="50" cy="2"/>
                </a:xfrm>
                <a:prstGeom prst="straightConnector1">
                  <a:avLst/>
                </a:prstGeom>
                <a:noFill/>
                <a:ln w="28575" cap="flat" cmpd="sng">
                  <a:solidFill>
                    <a:schemeClr val="dk1"/>
                  </a:solidFill>
                  <a:prstDash val="solid"/>
                  <a:round/>
                  <a:headEnd type="none" w="med" len="med"/>
                  <a:tailEnd type="none" w="med" len="med"/>
                </a:ln>
              </p:spPr>
            </p:cxnSp>
            <p:cxnSp>
              <p:nvCxnSpPr>
                <p:cNvPr id="4120" name="Google Shape;4120;p83"/>
                <p:cNvCxnSpPr/>
                <p:nvPr/>
              </p:nvCxnSpPr>
              <p:spPr>
                <a:xfrm>
                  <a:off x="2944" y="946"/>
                  <a:ext cx="44" cy="0"/>
                </a:xfrm>
                <a:prstGeom prst="straightConnector1">
                  <a:avLst/>
                </a:prstGeom>
                <a:noFill/>
                <a:ln w="28575" cap="flat" cmpd="sng">
                  <a:solidFill>
                    <a:schemeClr val="dk1"/>
                  </a:solidFill>
                  <a:prstDash val="solid"/>
                  <a:round/>
                  <a:headEnd type="none" w="med" len="med"/>
                  <a:tailEnd type="none" w="med" len="med"/>
                </a:ln>
              </p:spPr>
            </p:cxnSp>
            <p:cxnSp>
              <p:nvCxnSpPr>
                <p:cNvPr id="4121" name="Google Shape;4121;p83"/>
                <p:cNvCxnSpPr/>
                <p:nvPr/>
              </p:nvCxnSpPr>
              <p:spPr>
                <a:xfrm>
                  <a:off x="2894" y="850"/>
                  <a:ext cx="52" cy="96"/>
                </a:xfrm>
                <a:prstGeom prst="straightConnector1">
                  <a:avLst/>
                </a:prstGeom>
                <a:noFill/>
                <a:ln w="28575" cap="flat" cmpd="sng">
                  <a:solidFill>
                    <a:schemeClr val="dk1"/>
                  </a:solidFill>
                  <a:prstDash val="solid"/>
                  <a:round/>
                  <a:headEnd type="none" w="med" len="med"/>
                  <a:tailEnd type="none" w="med" len="med"/>
                </a:ln>
              </p:spPr>
            </p:cxnSp>
          </p:grpSp>
          <p:grpSp>
            <p:nvGrpSpPr>
              <p:cNvPr id="4122" name="Google Shape;4122;p83"/>
              <p:cNvGrpSpPr/>
              <p:nvPr/>
            </p:nvGrpSpPr>
            <p:grpSpPr>
              <a:xfrm rot="10800000" flipH="1">
                <a:off x="3686" y="243"/>
                <a:ext cx="177" cy="66"/>
                <a:chOff x="2848" y="848"/>
                <a:chExt cx="140" cy="98"/>
              </a:xfrm>
            </p:grpSpPr>
            <p:cxnSp>
              <p:nvCxnSpPr>
                <p:cNvPr id="4123" name="Google Shape;4123;p83"/>
                <p:cNvCxnSpPr/>
                <p:nvPr/>
              </p:nvCxnSpPr>
              <p:spPr>
                <a:xfrm rot="10800000" flipH="1">
                  <a:off x="2848" y="848"/>
                  <a:ext cx="50" cy="2"/>
                </a:xfrm>
                <a:prstGeom prst="straightConnector1">
                  <a:avLst/>
                </a:prstGeom>
                <a:noFill/>
                <a:ln w="28575" cap="flat" cmpd="sng">
                  <a:solidFill>
                    <a:schemeClr val="dk1"/>
                  </a:solidFill>
                  <a:prstDash val="solid"/>
                  <a:round/>
                  <a:headEnd type="none" w="med" len="med"/>
                  <a:tailEnd type="none" w="med" len="med"/>
                </a:ln>
              </p:spPr>
            </p:cxnSp>
            <p:cxnSp>
              <p:nvCxnSpPr>
                <p:cNvPr id="4124" name="Google Shape;4124;p83"/>
                <p:cNvCxnSpPr/>
                <p:nvPr/>
              </p:nvCxnSpPr>
              <p:spPr>
                <a:xfrm>
                  <a:off x="2944" y="946"/>
                  <a:ext cx="44" cy="0"/>
                </a:xfrm>
                <a:prstGeom prst="straightConnector1">
                  <a:avLst/>
                </a:prstGeom>
                <a:noFill/>
                <a:ln w="28575" cap="flat" cmpd="sng">
                  <a:solidFill>
                    <a:schemeClr val="dk1"/>
                  </a:solidFill>
                  <a:prstDash val="solid"/>
                  <a:round/>
                  <a:headEnd type="none" w="med" len="med"/>
                  <a:tailEnd type="none" w="med" len="med"/>
                </a:ln>
              </p:spPr>
            </p:cxnSp>
            <p:cxnSp>
              <p:nvCxnSpPr>
                <p:cNvPr id="4125" name="Google Shape;4125;p83"/>
                <p:cNvCxnSpPr/>
                <p:nvPr/>
              </p:nvCxnSpPr>
              <p:spPr>
                <a:xfrm>
                  <a:off x="2894" y="854"/>
                  <a:ext cx="52" cy="92"/>
                </a:xfrm>
                <a:prstGeom prst="straightConnector1">
                  <a:avLst/>
                </a:prstGeom>
                <a:noFill/>
                <a:ln w="28575" cap="flat" cmpd="sng">
                  <a:solidFill>
                    <a:schemeClr val="dk1"/>
                  </a:solidFill>
                  <a:prstDash val="solid"/>
                  <a:round/>
                  <a:headEnd type="none" w="med" len="med"/>
                  <a:tailEnd type="none" w="med" len="med"/>
                </a:ln>
              </p:spPr>
            </p:cxnSp>
          </p:grpSp>
        </p:grpSp>
      </p:grpSp>
      <p:sp>
        <p:nvSpPr>
          <p:cNvPr id="4126" name="Google Shape;4126;p83"/>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Link Layer</a:t>
            </a:r>
            <a:endParaRPr/>
          </a:p>
        </p:txBody>
      </p:sp>
      <p:sp>
        <p:nvSpPr>
          <p:cNvPr id="4127" name="Google Shape;4127;p83"/>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5-</a:t>
            </a:r>
            <a:fld id="{00000000-1234-1234-1234-123412341234}" type="slidenum">
              <a:rPr lang="en-US" sz="1200" i="0">
                <a:solidFill>
                  <a:srgbClr val="000000"/>
                </a:solidFill>
                <a:latin typeface="Arial"/>
                <a:ea typeface="Arial"/>
                <a:cs typeface="Arial"/>
                <a:sym typeface="Arial"/>
              </a:rPr>
              <a:t>78</a:t>
            </a:fld>
            <a:endParaRPr sz="1200" i="0">
              <a:solidFill>
                <a:srgbClr val="000000"/>
              </a:solidFill>
              <a:latin typeface="Arial"/>
              <a:ea typeface="Arial"/>
              <a:cs typeface="Arial"/>
              <a:sym typeface="Arial"/>
            </a:endParaRPr>
          </a:p>
        </p:txBody>
      </p:sp>
      <p:sp>
        <p:nvSpPr>
          <p:cNvPr id="4128" name="Google Shape;4128;p83"/>
          <p:cNvSpPr/>
          <p:nvPr/>
        </p:nvSpPr>
        <p:spPr>
          <a:xfrm>
            <a:off x="322263" y="4619625"/>
            <a:ext cx="3963987" cy="1716088"/>
          </a:xfrm>
          <a:custGeom>
            <a:avLst/>
            <a:gdLst/>
            <a:ahLst/>
            <a:cxnLst/>
            <a:rect l="l" t="t" r="r" b="b"/>
            <a:pathLst>
              <a:path w="2497" h="1081" extrusionOk="0">
                <a:moveTo>
                  <a:pt x="475" y="274"/>
                </a:moveTo>
                <a:cubicBezTo>
                  <a:pt x="381" y="316"/>
                  <a:pt x="280" y="389"/>
                  <a:pt x="204" y="437"/>
                </a:cubicBezTo>
                <a:cubicBezTo>
                  <a:pt x="128" y="485"/>
                  <a:pt x="42" y="503"/>
                  <a:pt x="21" y="559"/>
                </a:cubicBezTo>
                <a:cubicBezTo>
                  <a:pt x="0" y="615"/>
                  <a:pt x="56" y="734"/>
                  <a:pt x="75" y="776"/>
                </a:cubicBezTo>
                <a:cubicBezTo>
                  <a:pt x="94" y="818"/>
                  <a:pt x="116" y="789"/>
                  <a:pt x="136" y="810"/>
                </a:cubicBezTo>
                <a:cubicBezTo>
                  <a:pt x="156" y="831"/>
                  <a:pt x="167" y="876"/>
                  <a:pt x="197" y="905"/>
                </a:cubicBezTo>
                <a:cubicBezTo>
                  <a:pt x="227" y="934"/>
                  <a:pt x="231" y="970"/>
                  <a:pt x="319" y="986"/>
                </a:cubicBezTo>
                <a:cubicBezTo>
                  <a:pt x="407" y="1002"/>
                  <a:pt x="554" y="1003"/>
                  <a:pt x="726" y="1000"/>
                </a:cubicBezTo>
                <a:cubicBezTo>
                  <a:pt x="898" y="997"/>
                  <a:pt x="1146" y="961"/>
                  <a:pt x="1349" y="966"/>
                </a:cubicBezTo>
                <a:cubicBezTo>
                  <a:pt x="1552" y="971"/>
                  <a:pt x="1785" y="1028"/>
                  <a:pt x="1945" y="1033"/>
                </a:cubicBezTo>
                <a:cubicBezTo>
                  <a:pt x="2105" y="1038"/>
                  <a:pt x="2225" y="1081"/>
                  <a:pt x="2311" y="993"/>
                </a:cubicBezTo>
                <a:cubicBezTo>
                  <a:pt x="2397" y="905"/>
                  <a:pt x="2497" y="662"/>
                  <a:pt x="2460" y="506"/>
                </a:cubicBezTo>
                <a:cubicBezTo>
                  <a:pt x="2423" y="350"/>
                  <a:pt x="2280" y="116"/>
                  <a:pt x="2088" y="58"/>
                </a:cubicBezTo>
                <a:cubicBezTo>
                  <a:pt x="1896" y="0"/>
                  <a:pt x="1528" y="138"/>
                  <a:pt x="1308" y="159"/>
                </a:cubicBezTo>
                <a:cubicBezTo>
                  <a:pt x="1088" y="180"/>
                  <a:pt x="906" y="167"/>
                  <a:pt x="766" y="186"/>
                </a:cubicBezTo>
                <a:cubicBezTo>
                  <a:pt x="626" y="205"/>
                  <a:pt x="569" y="232"/>
                  <a:pt x="475" y="274"/>
                </a:cubicBezTo>
                <a:close/>
              </a:path>
            </a:pathLst>
          </a:custGeom>
          <a:gradFill>
            <a:gsLst>
              <a:gs pos="0">
                <a:srgbClr val="00CCFF"/>
              </a:gs>
              <a:gs pos="100000">
                <a:srgbClr val="FFFFFF"/>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4129" name="Google Shape;4129;p83"/>
          <p:cNvSpPr/>
          <p:nvPr/>
        </p:nvSpPr>
        <p:spPr>
          <a:xfrm>
            <a:off x="4751388" y="871538"/>
            <a:ext cx="1919287" cy="2227262"/>
          </a:xfrm>
          <a:custGeom>
            <a:avLst/>
            <a:gdLst/>
            <a:ahLst/>
            <a:cxnLst/>
            <a:rect l="l" t="t" r="r" b="b"/>
            <a:pathLst>
              <a:path w="1209" h="1403" extrusionOk="0">
                <a:moveTo>
                  <a:pt x="84" y="528"/>
                </a:moveTo>
                <a:cubicBezTo>
                  <a:pt x="51" y="600"/>
                  <a:pt x="28" y="643"/>
                  <a:pt x="16" y="705"/>
                </a:cubicBezTo>
                <a:cubicBezTo>
                  <a:pt x="4" y="767"/>
                  <a:pt x="0" y="845"/>
                  <a:pt x="9" y="901"/>
                </a:cubicBezTo>
                <a:cubicBezTo>
                  <a:pt x="18" y="957"/>
                  <a:pt x="44" y="983"/>
                  <a:pt x="70" y="1043"/>
                </a:cubicBezTo>
                <a:cubicBezTo>
                  <a:pt x="96" y="1103"/>
                  <a:pt x="130" y="1210"/>
                  <a:pt x="165" y="1260"/>
                </a:cubicBezTo>
                <a:cubicBezTo>
                  <a:pt x="200" y="1310"/>
                  <a:pt x="223" y="1324"/>
                  <a:pt x="280" y="1342"/>
                </a:cubicBezTo>
                <a:cubicBezTo>
                  <a:pt x="337" y="1360"/>
                  <a:pt x="393" y="1368"/>
                  <a:pt x="510" y="1369"/>
                </a:cubicBezTo>
                <a:cubicBezTo>
                  <a:pt x="627" y="1370"/>
                  <a:pt x="775" y="1403"/>
                  <a:pt x="985" y="1348"/>
                </a:cubicBezTo>
                <a:cubicBezTo>
                  <a:pt x="1195" y="1293"/>
                  <a:pt x="1209" y="54"/>
                  <a:pt x="985" y="27"/>
                </a:cubicBezTo>
                <a:cubicBezTo>
                  <a:pt x="761" y="0"/>
                  <a:pt x="606" y="115"/>
                  <a:pt x="477" y="156"/>
                </a:cubicBezTo>
                <a:cubicBezTo>
                  <a:pt x="348" y="197"/>
                  <a:pt x="280" y="207"/>
                  <a:pt x="212" y="271"/>
                </a:cubicBezTo>
                <a:cubicBezTo>
                  <a:pt x="144" y="335"/>
                  <a:pt x="117" y="456"/>
                  <a:pt x="84" y="528"/>
                </a:cubicBezTo>
                <a:close/>
              </a:path>
            </a:pathLst>
          </a:custGeom>
          <a:gradFill>
            <a:gsLst>
              <a:gs pos="0">
                <a:srgbClr val="00CCFF"/>
              </a:gs>
              <a:gs pos="100000">
                <a:srgbClr val="FFFFFF"/>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4130" name="Google Shape;4130;p83"/>
          <p:cNvSpPr txBox="1">
            <a:spLocks noGrp="1"/>
          </p:cNvSpPr>
          <p:nvPr>
            <p:ph type="title"/>
          </p:nvPr>
        </p:nvSpPr>
        <p:spPr>
          <a:xfrm>
            <a:off x="323850" y="0"/>
            <a:ext cx="8361363" cy="97313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0" i="0" u="none" strike="noStrike" cap="none">
                <a:solidFill>
                  <a:srgbClr val="000099"/>
                </a:solidFill>
                <a:latin typeface="Cabin"/>
                <a:ea typeface="Cabin"/>
                <a:cs typeface="Cabin"/>
                <a:sym typeface="Cabin"/>
              </a:rPr>
              <a:t>A day in the life… HTTP request/reply </a:t>
            </a:r>
            <a:endParaRPr/>
          </a:p>
        </p:txBody>
      </p:sp>
      <p:grpSp>
        <p:nvGrpSpPr>
          <p:cNvPr id="4131" name="Google Shape;4131;p83"/>
          <p:cNvGrpSpPr/>
          <p:nvPr/>
        </p:nvGrpSpPr>
        <p:grpSpPr>
          <a:xfrm>
            <a:off x="1195388" y="1081088"/>
            <a:ext cx="976312" cy="1460500"/>
            <a:chOff x="651" y="681"/>
            <a:chExt cx="615" cy="920"/>
          </a:xfrm>
        </p:grpSpPr>
        <p:sp>
          <p:nvSpPr>
            <p:cNvPr id="4132" name="Google Shape;4132;p83"/>
            <p:cNvSpPr/>
            <p:nvPr/>
          </p:nvSpPr>
          <p:spPr>
            <a:xfrm>
              <a:off x="662" y="698"/>
              <a:ext cx="604" cy="903"/>
            </a:xfrm>
            <a:custGeom>
              <a:avLst/>
              <a:gdLst/>
              <a:ahLst/>
              <a:cxnLst/>
              <a:rect l="l" t="t" r="r" b="b"/>
              <a:pathLst>
                <a:path w="604" h="903" extrusionOk="0">
                  <a:moveTo>
                    <a:pt x="496" y="0"/>
                  </a:moveTo>
                  <a:lnTo>
                    <a:pt x="604" y="903"/>
                  </a:lnTo>
                  <a:lnTo>
                    <a:pt x="0" y="788"/>
                  </a:lnTo>
                  <a:lnTo>
                    <a:pt x="456" y="750"/>
                  </a:lnTo>
                  <a:lnTo>
                    <a:pt x="496" y="0"/>
                  </a:lnTo>
                  <a:close/>
                </a:path>
              </a:pathLst>
            </a:custGeom>
            <a:gradFill>
              <a:gsLst>
                <a:gs pos="0">
                  <a:schemeClr val="lt1"/>
                </a:gs>
                <a:gs pos="100000">
                  <a:srgbClr val="FF0000"/>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4133" name="Google Shape;4133;p83"/>
            <p:cNvGrpSpPr/>
            <p:nvPr/>
          </p:nvGrpSpPr>
          <p:grpSpPr>
            <a:xfrm>
              <a:off x="651" y="681"/>
              <a:ext cx="500" cy="828"/>
              <a:chOff x="569" y="2954"/>
              <a:chExt cx="500" cy="828"/>
            </a:xfrm>
          </p:grpSpPr>
          <p:sp>
            <p:nvSpPr>
              <p:cNvPr id="4134" name="Google Shape;4134;p83"/>
              <p:cNvSpPr/>
              <p:nvPr/>
            </p:nvSpPr>
            <p:spPr>
              <a:xfrm>
                <a:off x="576" y="2973"/>
                <a:ext cx="493" cy="79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135" name="Google Shape;4135;p83"/>
              <p:cNvSpPr txBox="1"/>
              <p:nvPr/>
            </p:nvSpPr>
            <p:spPr>
              <a:xfrm>
                <a:off x="607" y="2954"/>
                <a:ext cx="449" cy="82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i="0">
                    <a:solidFill>
                      <a:srgbClr val="000000"/>
                    </a:solidFill>
                    <a:latin typeface="Arial"/>
                    <a:ea typeface="Arial"/>
                    <a:cs typeface="Arial"/>
                    <a:sym typeface="Arial"/>
                  </a:rPr>
                  <a:t>HTTP</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TCP</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IP</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Eth</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Phy</a:t>
                </a:r>
                <a:endParaRPr/>
              </a:p>
            </p:txBody>
          </p:sp>
          <p:cxnSp>
            <p:nvCxnSpPr>
              <p:cNvPr id="4136" name="Google Shape;4136;p83"/>
              <p:cNvCxnSpPr/>
              <p:nvPr/>
            </p:nvCxnSpPr>
            <p:spPr>
              <a:xfrm>
                <a:off x="578" y="3130"/>
                <a:ext cx="489" cy="0"/>
              </a:xfrm>
              <a:prstGeom prst="straightConnector1">
                <a:avLst/>
              </a:prstGeom>
              <a:noFill/>
              <a:ln w="9525" cap="flat" cmpd="sng">
                <a:solidFill>
                  <a:schemeClr val="dk1"/>
                </a:solidFill>
                <a:prstDash val="solid"/>
                <a:round/>
                <a:headEnd type="none" w="med" len="med"/>
                <a:tailEnd type="none" w="med" len="med"/>
              </a:ln>
            </p:spPr>
          </p:cxnSp>
          <p:cxnSp>
            <p:nvCxnSpPr>
              <p:cNvPr id="4137" name="Google Shape;4137;p83"/>
              <p:cNvCxnSpPr/>
              <p:nvPr/>
            </p:nvCxnSpPr>
            <p:spPr>
              <a:xfrm>
                <a:off x="575" y="3289"/>
                <a:ext cx="489" cy="0"/>
              </a:xfrm>
              <a:prstGeom prst="straightConnector1">
                <a:avLst/>
              </a:prstGeom>
              <a:noFill/>
              <a:ln w="9525" cap="flat" cmpd="sng">
                <a:solidFill>
                  <a:schemeClr val="dk1"/>
                </a:solidFill>
                <a:prstDash val="solid"/>
                <a:round/>
                <a:headEnd type="none" w="med" len="med"/>
                <a:tailEnd type="none" w="med" len="med"/>
              </a:ln>
            </p:spPr>
          </p:cxnSp>
          <p:cxnSp>
            <p:nvCxnSpPr>
              <p:cNvPr id="4138" name="Google Shape;4138;p83"/>
              <p:cNvCxnSpPr/>
              <p:nvPr/>
            </p:nvCxnSpPr>
            <p:spPr>
              <a:xfrm>
                <a:off x="572" y="3448"/>
                <a:ext cx="489" cy="0"/>
              </a:xfrm>
              <a:prstGeom prst="straightConnector1">
                <a:avLst/>
              </a:prstGeom>
              <a:noFill/>
              <a:ln w="9525" cap="flat" cmpd="sng">
                <a:solidFill>
                  <a:schemeClr val="dk1"/>
                </a:solidFill>
                <a:prstDash val="solid"/>
                <a:round/>
                <a:headEnd type="none" w="med" len="med"/>
                <a:tailEnd type="none" w="med" len="med"/>
              </a:ln>
            </p:spPr>
          </p:cxnSp>
          <p:cxnSp>
            <p:nvCxnSpPr>
              <p:cNvPr id="4139" name="Google Shape;4139;p83"/>
              <p:cNvCxnSpPr/>
              <p:nvPr/>
            </p:nvCxnSpPr>
            <p:spPr>
              <a:xfrm>
                <a:off x="569" y="3607"/>
                <a:ext cx="489" cy="0"/>
              </a:xfrm>
              <a:prstGeom prst="straightConnector1">
                <a:avLst/>
              </a:prstGeom>
              <a:noFill/>
              <a:ln w="9525" cap="flat" cmpd="sng">
                <a:solidFill>
                  <a:schemeClr val="dk1"/>
                </a:solidFill>
                <a:prstDash val="solid"/>
                <a:round/>
                <a:headEnd type="none" w="med" len="med"/>
                <a:tailEnd type="none" w="med" len="med"/>
              </a:ln>
            </p:spPr>
          </p:cxnSp>
        </p:grpSp>
      </p:grpSp>
      <p:grpSp>
        <p:nvGrpSpPr>
          <p:cNvPr id="4140" name="Google Shape;4140;p83"/>
          <p:cNvGrpSpPr/>
          <p:nvPr/>
        </p:nvGrpSpPr>
        <p:grpSpPr>
          <a:xfrm>
            <a:off x="442913" y="1054100"/>
            <a:ext cx="515937" cy="333375"/>
            <a:chOff x="328" y="678"/>
            <a:chExt cx="325" cy="210"/>
          </a:xfrm>
        </p:grpSpPr>
        <p:grpSp>
          <p:nvGrpSpPr>
            <p:cNvPr id="4141" name="Google Shape;4141;p83"/>
            <p:cNvGrpSpPr/>
            <p:nvPr/>
          </p:nvGrpSpPr>
          <p:grpSpPr>
            <a:xfrm>
              <a:off x="328" y="693"/>
              <a:ext cx="325" cy="154"/>
              <a:chOff x="844" y="3337"/>
              <a:chExt cx="325" cy="154"/>
            </a:xfrm>
          </p:grpSpPr>
          <p:sp>
            <p:nvSpPr>
              <p:cNvPr id="4142" name="Google Shape;4142;p83"/>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143" name="Google Shape;4143;p83"/>
              <p:cNvSpPr txBox="1"/>
              <p:nvPr/>
            </p:nvSpPr>
            <p:spPr>
              <a:xfrm>
                <a:off x="844" y="3337"/>
                <a:ext cx="325"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HTTP</a:t>
                </a:r>
                <a:endParaRPr/>
              </a:p>
            </p:txBody>
          </p:sp>
        </p:grpSp>
        <p:sp>
          <p:nvSpPr>
            <p:cNvPr id="4144" name="Google Shape;4144;p83"/>
            <p:cNvSpPr/>
            <p:nvPr/>
          </p:nvSpPr>
          <p:spPr>
            <a:xfrm>
              <a:off x="396" y="678"/>
              <a:ext cx="240" cy="210"/>
            </a:xfrm>
            <a:prstGeom prst="downArrow">
              <a:avLst>
                <a:gd name="adj1" fmla="val 49167"/>
                <a:gd name="adj2" fmla="val 24292"/>
              </a:avLst>
            </a:prstGeom>
            <a:gradFill>
              <a:gsLst>
                <a:gs pos="0">
                  <a:srgbClr val="FF0000">
                    <a:alpha val="24705"/>
                  </a:srgbClr>
                </a:gs>
                <a:gs pos="100000">
                  <a:srgbClr val="FF0000">
                    <a:alpha val="24705"/>
                  </a:srgbClr>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4145" name="Google Shape;4145;p83"/>
          <p:cNvSpPr/>
          <p:nvPr/>
        </p:nvSpPr>
        <p:spPr>
          <a:xfrm>
            <a:off x="5183188" y="3105150"/>
            <a:ext cx="3441700" cy="950913"/>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99"/>
              </a:buClr>
              <a:buSzPts val="1300"/>
              <a:buFont typeface="Noto Sans Symbols"/>
              <a:buChar char="❖"/>
            </a:pPr>
            <a:r>
              <a:rPr lang="en-US" sz="2000" i="1">
                <a:solidFill>
                  <a:srgbClr val="C00000"/>
                </a:solidFill>
                <a:latin typeface="Cabin"/>
                <a:ea typeface="Cabin"/>
                <a:cs typeface="Cabin"/>
                <a:sym typeface="Cabin"/>
              </a:rPr>
              <a:t>HTTP request</a:t>
            </a:r>
            <a:r>
              <a:rPr lang="en-US" sz="2000" i="0">
                <a:solidFill>
                  <a:srgbClr val="C00000"/>
                </a:solidFill>
                <a:latin typeface="Cabin"/>
                <a:ea typeface="Cabin"/>
                <a:cs typeface="Cabin"/>
                <a:sym typeface="Cabin"/>
              </a:rPr>
              <a:t> </a:t>
            </a:r>
            <a:r>
              <a:rPr lang="en-US" sz="2000" i="0">
                <a:solidFill>
                  <a:srgbClr val="000000"/>
                </a:solidFill>
                <a:latin typeface="Cabin"/>
                <a:ea typeface="Cabin"/>
                <a:cs typeface="Cabin"/>
                <a:sym typeface="Cabin"/>
              </a:rPr>
              <a:t>sent into TCP socket</a:t>
            </a:r>
            <a:endParaRPr/>
          </a:p>
        </p:txBody>
      </p:sp>
      <p:sp>
        <p:nvSpPr>
          <p:cNvPr id="4146" name="Google Shape;4146;p83"/>
          <p:cNvSpPr/>
          <p:nvPr/>
        </p:nvSpPr>
        <p:spPr>
          <a:xfrm>
            <a:off x="5176838" y="3797300"/>
            <a:ext cx="3787775" cy="985838"/>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99"/>
              </a:buClr>
              <a:buSzPts val="1300"/>
              <a:buFont typeface="Noto Sans Symbols"/>
              <a:buChar char="❖"/>
            </a:pPr>
            <a:r>
              <a:rPr lang="en-US" sz="2000" i="0">
                <a:solidFill>
                  <a:srgbClr val="000000"/>
                </a:solidFill>
                <a:latin typeface="Cabin"/>
                <a:ea typeface="Cabin"/>
                <a:cs typeface="Cabin"/>
                <a:sym typeface="Cabin"/>
              </a:rPr>
              <a:t>IP datagram containing HTTP request routed to www.google.com</a:t>
            </a:r>
            <a:endParaRPr/>
          </a:p>
        </p:txBody>
      </p:sp>
      <p:sp>
        <p:nvSpPr>
          <p:cNvPr id="4147" name="Google Shape;4147;p83"/>
          <p:cNvSpPr/>
          <p:nvPr/>
        </p:nvSpPr>
        <p:spPr>
          <a:xfrm>
            <a:off x="5189538" y="5702300"/>
            <a:ext cx="3865562" cy="5365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99"/>
              </a:buClr>
              <a:buSzPts val="1300"/>
              <a:buFont typeface="Noto Sans Symbols"/>
              <a:buChar char="❖"/>
            </a:pPr>
            <a:r>
              <a:rPr lang="en-US" sz="2000" i="0">
                <a:solidFill>
                  <a:srgbClr val="000000"/>
                </a:solidFill>
                <a:latin typeface="Cabin"/>
                <a:ea typeface="Cabin"/>
                <a:cs typeface="Cabin"/>
                <a:sym typeface="Cabin"/>
              </a:rPr>
              <a:t>IP datagram containing HTTP reply routed back to client</a:t>
            </a:r>
            <a:endParaRPr/>
          </a:p>
        </p:txBody>
      </p:sp>
      <p:grpSp>
        <p:nvGrpSpPr>
          <p:cNvPr id="4148" name="Google Shape;4148;p83"/>
          <p:cNvGrpSpPr/>
          <p:nvPr/>
        </p:nvGrpSpPr>
        <p:grpSpPr>
          <a:xfrm>
            <a:off x="3795713" y="2409826"/>
            <a:ext cx="1576387" cy="1287462"/>
            <a:chOff x="3228" y="1776"/>
            <a:chExt cx="252" cy="96"/>
          </a:xfrm>
        </p:grpSpPr>
        <p:cxnSp>
          <p:nvCxnSpPr>
            <p:cNvPr id="4149" name="Google Shape;4149;p83"/>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4150" name="Google Shape;4150;p83"/>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grpSp>
        <p:nvGrpSpPr>
          <p:cNvPr id="4151" name="Google Shape;4151;p83"/>
          <p:cNvGrpSpPr/>
          <p:nvPr/>
        </p:nvGrpSpPr>
        <p:grpSpPr>
          <a:xfrm flipH="1">
            <a:off x="5600700" y="2424113"/>
            <a:ext cx="400050" cy="152400"/>
            <a:chOff x="3228" y="1776"/>
            <a:chExt cx="252" cy="96"/>
          </a:xfrm>
        </p:grpSpPr>
        <p:cxnSp>
          <p:nvCxnSpPr>
            <p:cNvPr id="4152" name="Google Shape;4152;p83"/>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4153" name="Google Shape;4153;p83"/>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grpSp>
        <p:nvGrpSpPr>
          <p:cNvPr id="4154" name="Google Shape;4154;p83"/>
          <p:cNvGrpSpPr/>
          <p:nvPr/>
        </p:nvGrpSpPr>
        <p:grpSpPr>
          <a:xfrm rot="10800000">
            <a:off x="5753100" y="1900238"/>
            <a:ext cx="400050" cy="152400"/>
            <a:chOff x="3228" y="1776"/>
            <a:chExt cx="252" cy="96"/>
          </a:xfrm>
        </p:grpSpPr>
        <p:cxnSp>
          <p:nvCxnSpPr>
            <p:cNvPr id="4155" name="Google Shape;4155;p83"/>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4156" name="Google Shape;4156;p83"/>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grpSp>
        <p:nvGrpSpPr>
          <p:cNvPr id="4157" name="Google Shape;4157;p83"/>
          <p:cNvGrpSpPr/>
          <p:nvPr/>
        </p:nvGrpSpPr>
        <p:grpSpPr>
          <a:xfrm>
            <a:off x="3057525" y="5273675"/>
            <a:ext cx="757238" cy="379413"/>
            <a:chOff x="2466" y="2026"/>
            <a:chExt cx="477" cy="282"/>
          </a:xfrm>
        </p:grpSpPr>
        <p:sp>
          <p:nvSpPr>
            <p:cNvPr id="4158" name="Google Shape;4158;p83"/>
            <p:cNvSpPr/>
            <p:nvPr/>
          </p:nvSpPr>
          <p:spPr>
            <a:xfrm>
              <a:off x="2466" y="2168"/>
              <a:ext cx="476" cy="140"/>
            </a:xfrm>
            <a:prstGeom prst="ellipse">
              <a:avLst/>
            </a:prstGeom>
            <a:solidFill>
              <a:srgbClr val="DDDDDD"/>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cxnSp>
          <p:nvCxnSpPr>
            <p:cNvPr id="4159" name="Google Shape;4159;p83"/>
            <p:cNvCxnSpPr/>
            <p:nvPr/>
          </p:nvCxnSpPr>
          <p:spPr>
            <a:xfrm>
              <a:off x="2470" y="2125"/>
              <a:ext cx="1" cy="85"/>
            </a:xfrm>
            <a:prstGeom prst="straightConnector1">
              <a:avLst/>
            </a:prstGeom>
            <a:noFill/>
            <a:ln w="12700" cap="flat" cmpd="sng">
              <a:solidFill>
                <a:srgbClr val="000000"/>
              </a:solidFill>
              <a:prstDash val="solid"/>
              <a:round/>
              <a:headEnd type="none" w="med" len="med"/>
              <a:tailEnd type="none" w="med" len="med"/>
            </a:ln>
          </p:spPr>
        </p:cxnSp>
        <p:sp>
          <p:nvSpPr>
            <p:cNvPr id="4160" name="Google Shape;4160;p83"/>
            <p:cNvSpPr/>
            <p:nvPr/>
          </p:nvSpPr>
          <p:spPr>
            <a:xfrm>
              <a:off x="2470" y="2125"/>
              <a:ext cx="472" cy="111"/>
            </a:xfrm>
            <a:prstGeom prst="rect">
              <a:avLst/>
            </a:prstGeom>
            <a:solidFill>
              <a:srgbClr val="DDDDD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sp>
          <p:nvSpPr>
            <p:cNvPr id="4161" name="Google Shape;4161;p83"/>
            <p:cNvSpPr/>
            <p:nvPr/>
          </p:nvSpPr>
          <p:spPr>
            <a:xfrm>
              <a:off x="2466" y="2026"/>
              <a:ext cx="476" cy="160"/>
            </a:xfrm>
            <a:prstGeom prst="ellipse">
              <a:avLst/>
            </a:prstGeom>
            <a:solidFill>
              <a:srgbClr val="DDDDDD"/>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grpSp>
          <p:nvGrpSpPr>
            <p:cNvPr id="4162" name="Google Shape;4162;p83"/>
            <p:cNvGrpSpPr/>
            <p:nvPr/>
          </p:nvGrpSpPr>
          <p:grpSpPr>
            <a:xfrm>
              <a:off x="2581" y="2061"/>
              <a:ext cx="236" cy="94"/>
              <a:chOff x="2848" y="848"/>
              <a:chExt cx="140" cy="98"/>
            </a:xfrm>
          </p:grpSpPr>
          <p:cxnSp>
            <p:nvCxnSpPr>
              <p:cNvPr id="4163" name="Google Shape;4163;p83"/>
              <p:cNvCxnSpPr/>
              <p:nvPr/>
            </p:nvCxnSpPr>
            <p:spPr>
              <a:xfrm rot="10800000" flipH="1">
                <a:off x="2848" y="848"/>
                <a:ext cx="50" cy="2"/>
              </a:xfrm>
              <a:prstGeom prst="straightConnector1">
                <a:avLst/>
              </a:prstGeom>
              <a:noFill/>
              <a:ln w="28575" cap="flat" cmpd="sng">
                <a:solidFill>
                  <a:srgbClr val="000000"/>
                </a:solidFill>
                <a:prstDash val="solid"/>
                <a:round/>
                <a:headEnd type="none" w="med" len="med"/>
                <a:tailEnd type="none" w="med" len="med"/>
              </a:ln>
            </p:spPr>
          </p:cxnSp>
          <p:cxnSp>
            <p:nvCxnSpPr>
              <p:cNvPr id="4164" name="Google Shape;4164;p83"/>
              <p:cNvCxnSpPr/>
              <p:nvPr/>
            </p:nvCxnSpPr>
            <p:spPr>
              <a:xfrm>
                <a:off x="2944" y="946"/>
                <a:ext cx="44" cy="0"/>
              </a:xfrm>
              <a:prstGeom prst="straightConnector1">
                <a:avLst/>
              </a:prstGeom>
              <a:noFill/>
              <a:ln w="28575" cap="flat" cmpd="sng">
                <a:solidFill>
                  <a:srgbClr val="000000"/>
                </a:solidFill>
                <a:prstDash val="solid"/>
                <a:round/>
                <a:headEnd type="none" w="med" len="med"/>
                <a:tailEnd type="none" w="med" len="med"/>
              </a:ln>
            </p:spPr>
          </p:cxnSp>
          <p:cxnSp>
            <p:nvCxnSpPr>
              <p:cNvPr id="4165" name="Google Shape;4165;p83"/>
              <p:cNvCxnSpPr/>
              <p:nvPr/>
            </p:nvCxnSpPr>
            <p:spPr>
              <a:xfrm>
                <a:off x="2894" y="850"/>
                <a:ext cx="52" cy="96"/>
              </a:xfrm>
              <a:prstGeom prst="straightConnector1">
                <a:avLst/>
              </a:prstGeom>
              <a:noFill/>
              <a:ln w="28575" cap="flat" cmpd="sng">
                <a:solidFill>
                  <a:srgbClr val="000000"/>
                </a:solidFill>
                <a:prstDash val="solid"/>
                <a:round/>
                <a:headEnd type="none" w="med" len="med"/>
                <a:tailEnd type="none" w="med" len="med"/>
              </a:ln>
            </p:spPr>
          </p:cxnSp>
        </p:grpSp>
        <p:grpSp>
          <p:nvGrpSpPr>
            <p:cNvPr id="4166" name="Google Shape;4166;p83"/>
            <p:cNvGrpSpPr/>
            <p:nvPr/>
          </p:nvGrpSpPr>
          <p:grpSpPr>
            <a:xfrm rot="10800000" flipH="1">
              <a:off x="2581" y="2060"/>
              <a:ext cx="236" cy="94"/>
              <a:chOff x="2848" y="848"/>
              <a:chExt cx="140" cy="98"/>
            </a:xfrm>
          </p:grpSpPr>
          <p:cxnSp>
            <p:nvCxnSpPr>
              <p:cNvPr id="4167" name="Google Shape;4167;p83"/>
              <p:cNvCxnSpPr/>
              <p:nvPr/>
            </p:nvCxnSpPr>
            <p:spPr>
              <a:xfrm rot="10800000" flipH="1">
                <a:off x="2848" y="848"/>
                <a:ext cx="50" cy="2"/>
              </a:xfrm>
              <a:prstGeom prst="straightConnector1">
                <a:avLst/>
              </a:prstGeom>
              <a:noFill/>
              <a:ln w="28575" cap="flat" cmpd="sng">
                <a:solidFill>
                  <a:srgbClr val="000000"/>
                </a:solidFill>
                <a:prstDash val="solid"/>
                <a:round/>
                <a:headEnd type="none" w="med" len="med"/>
                <a:tailEnd type="none" w="med" len="med"/>
              </a:ln>
            </p:spPr>
          </p:cxnSp>
          <p:cxnSp>
            <p:nvCxnSpPr>
              <p:cNvPr id="4168" name="Google Shape;4168;p83"/>
              <p:cNvCxnSpPr/>
              <p:nvPr/>
            </p:nvCxnSpPr>
            <p:spPr>
              <a:xfrm>
                <a:off x="2944" y="946"/>
                <a:ext cx="44" cy="0"/>
              </a:xfrm>
              <a:prstGeom prst="straightConnector1">
                <a:avLst/>
              </a:prstGeom>
              <a:noFill/>
              <a:ln w="28575" cap="flat" cmpd="sng">
                <a:solidFill>
                  <a:srgbClr val="000000"/>
                </a:solidFill>
                <a:prstDash val="solid"/>
                <a:round/>
                <a:headEnd type="none" w="med" len="med"/>
                <a:tailEnd type="none" w="med" len="med"/>
              </a:ln>
            </p:spPr>
          </p:cxnSp>
          <p:cxnSp>
            <p:nvCxnSpPr>
              <p:cNvPr id="4169" name="Google Shape;4169;p83"/>
              <p:cNvCxnSpPr/>
              <p:nvPr/>
            </p:nvCxnSpPr>
            <p:spPr>
              <a:xfrm>
                <a:off x="2894" y="850"/>
                <a:ext cx="52" cy="96"/>
              </a:xfrm>
              <a:prstGeom prst="straightConnector1">
                <a:avLst/>
              </a:prstGeom>
              <a:noFill/>
              <a:ln w="28575" cap="flat" cmpd="sng">
                <a:solidFill>
                  <a:srgbClr val="000000"/>
                </a:solidFill>
                <a:prstDash val="solid"/>
                <a:round/>
                <a:headEnd type="none" w="med" len="med"/>
                <a:tailEnd type="none" w="med" len="med"/>
              </a:ln>
            </p:spPr>
          </p:cxnSp>
        </p:grpSp>
        <p:cxnSp>
          <p:nvCxnSpPr>
            <p:cNvPr id="4170" name="Google Shape;4170;p83"/>
            <p:cNvCxnSpPr/>
            <p:nvPr/>
          </p:nvCxnSpPr>
          <p:spPr>
            <a:xfrm flipH="1">
              <a:off x="2942" y="2109"/>
              <a:ext cx="1" cy="127"/>
            </a:xfrm>
            <a:prstGeom prst="straightConnector1">
              <a:avLst/>
            </a:prstGeom>
            <a:noFill/>
            <a:ln w="12700" cap="flat" cmpd="sng">
              <a:solidFill>
                <a:srgbClr val="000000"/>
              </a:solidFill>
              <a:prstDash val="solid"/>
              <a:round/>
              <a:headEnd type="none" w="med" len="med"/>
              <a:tailEnd type="none" w="med" len="med"/>
            </a:ln>
          </p:spPr>
        </p:cxnSp>
        <p:cxnSp>
          <p:nvCxnSpPr>
            <p:cNvPr id="4171" name="Google Shape;4171;p83"/>
            <p:cNvCxnSpPr/>
            <p:nvPr/>
          </p:nvCxnSpPr>
          <p:spPr>
            <a:xfrm flipH="1">
              <a:off x="2466" y="2117"/>
              <a:ext cx="1" cy="127"/>
            </a:xfrm>
            <a:prstGeom prst="straightConnector1">
              <a:avLst/>
            </a:prstGeom>
            <a:noFill/>
            <a:ln w="12700" cap="flat" cmpd="sng">
              <a:solidFill>
                <a:srgbClr val="000000"/>
              </a:solidFill>
              <a:prstDash val="solid"/>
              <a:round/>
              <a:headEnd type="none" w="med" len="med"/>
              <a:tailEnd type="none" w="med" len="med"/>
            </a:ln>
          </p:spPr>
        </p:cxnSp>
      </p:grpSp>
      <p:cxnSp>
        <p:nvCxnSpPr>
          <p:cNvPr id="4172" name="Google Shape;4172;p83"/>
          <p:cNvCxnSpPr/>
          <p:nvPr/>
        </p:nvCxnSpPr>
        <p:spPr>
          <a:xfrm rot="10800000" flipH="1">
            <a:off x="2543175" y="5443538"/>
            <a:ext cx="490538" cy="1587"/>
          </a:xfrm>
          <a:prstGeom prst="straightConnector1">
            <a:avLst/>
          </a:prstGeom>
          <a:noFill/>
          <a:ln w="9525" cap="flat" cmpd="sng">
            <a:solidFill>
              <a:srgbClr val="000000"/>
            </a:solidFill>
            <a:prstDash val="solid"/>
            <a:round/>
            <a:headEnd type="none" w="med" len="med"/>
            <a:tailEnd type="none" w="med" len="med"/>
          </a:ln>
        </p:spPr>
      </p:cxnSp>
      <p:sp>
        <p:nvSpPr>
          <p:cNvPr id="4173" name="Google Shape;4173;p83"/>
          <p:cNvSpPr txBox="1"/>
          <p:nvPr/>
        </p:nvSpPr>
        <p:spPr>
          <a:xfrm>
            <a:off x="1003300" y="5835650"/>
            <a:ext cx="1595438" cy="336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i="0">
                <a:solidFill>
                  <a:srgbClr val="000000"/>
                </a:solidFill>
                <a:latin typeface="Arial"/>
                <a:ea typeface="Arial"/>
                <a:cs typeface="Arial"/>
                <a:sym typeface="Arial"/>
              </a:rPr>
              <a:t>64.233.169.105</a:t>
            </a:r>
            <a:endParaRPr/>
          </a:p>
        </p:txBody>
      </p:sp>
      <p:sp>
        <p:nvSpPr>
          <p:cNvPr id="4174" name="Google Shape;4174;p83"/>
          <p:cNvSpPr txBox="1"/>
          <p:nvPr/>
        </p:nvSpPr>
        <p:spPr>
          <a:xfrm>
            <a:off x="971550" y="5541963"/>
            <a:ext cx="1177925" cy="336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i="0">
                <a:solidFill>
                  <a:srgbClr val="000000"/>
                </a:solidFill>
                <a:latin typeface="Arial"/>
                <a:ea typeface="Arial"/>
                <a:cs typeface="Arial"/>
                <a:sym typeface="Arial"/>
              </a:rPr>
              <a:t>web server</a:t>
            </a:r>
            <a:endParaRPr/>
          </a:p>
        </p:txBody>
      </p:sp>
      <p:grpSp>
        <p:nvGrpSpPr>
          <p:cNvPr id="4175" name="Google Shape;4175;p83"/>
          <p:cNvGrpSpPr/>
          <p:nvPr/>
        </p:nvGrpSpPr>
        <p:grpSpPr>
          <a:xfrm>
            <a:off x="2970213" y="5649913"/>
            <a:ext cx="295275" cy="114300"/>
            <a:chOff x="3228" y="1776"/>
            <a:chExt cx="252" cy="96"/>
          </a:xfrm>
        </p:grpSpPr>
        <p:cxnSp>
          <p:nvCxnSpPr>
            <p:cNvPr id="4176" name="Google Shape;4176;p83"/>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4177" name="Google Shape;4177;p83"/>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grpSp>
        <p:nvGrpSpPr>
          <p:cNvPr id="4178" name="Google Shape;4178;p83"/>
          <p:cNvGrpSpPr/>
          <p:nvPr/>
        </p:nvGrpSpPr>
        <p:grpSpPr>
          <a:xfrm rot="10800000">
            <a:off x="3813175" y="5354638"/>
            <a:ext cx="295275" cy="114300"/>
            <a:chOff x="3228" y="1776"/>
            <a:chExt cx="252" cy="96"/>
          </a:xfrm>
        </p:grpSpPr>
        <p:cxnSp>
          <p:nvCxnSpPr>
            <p:cNvPr id="4179" name="Google Shape;4179;p83"/>
            <p:cNvCxnSpPr/>
            <p:nvPr/>
          </p:nvCxnSpPr>
          <p:spPr>
            <a:xfrm rot="10800000" flipH="1">
              <a:off x="3339" y="1776"/>
              <a:ext cx="141" cy="51"/>
            </a:xfrm>
            <a:prstGeom prst="straightConnector1">
              <a:avLst/>
            </a:prstGeom>
            <a:noFill/>
            <a:ln w="9525" cap="flat" cmpd="sng">
              <a:solidFill>
                <a:srgbClr val="000000"/>
              </a:solidFill>
              <a:prstDash val="solid"/>
              <a:round/>
              <a:headEnd type="none" w="med" len="med"/>
              <a:tailEnd type="none" w="med" len="med"/>
            </a:ln>
          </p:spPr>
        </p:cxnSp>
        <p:cxnSp>
          <p:nvCxnSpPr>
            <p:cNvPr id="4180" name="Google Shape;4180;p83"/>
            <p:cNvCxnSpPr/>
            <p:nvPr/>
          </p:nvCxnSpPr>
          <p:spPr>
            <a:xfrm rot="10800000" flipH="1">
              <a:off x="3228" y="1833"/>
              <a:ext cx="102" cy="39"/>
            </a:xfrm>
            <a:prstGeom prst="straightConnector1">
              <a:avLst/>
            </a:prstGeom>
            <a:noFill/>
            <a:ln w="9525" cap="flat" cmpd="sng">
              <a:solidFill>
                <a:srgbClr val="000000"/>
              </a:solidFill>
              <a:prstDash val="dash"/>
              <a:round/>
              <a:headEnd type="none" w="med" len="med"/>
              <a:tailEnd type="none" w="med" len="med"/>
            </a:ln>
          </p:spPr>
        </p:cxnSp>
      </p:grpSp>
      <p:cxnSp>
        <p:nvCxnSpPr>
          <p:cNvPr id="4181" name="Google Shape;4181;p83"/>
          <p:cNvCxnSpPr/>
          <p:nvPr/>
        </p:nvCxnSpPr>
        <p:spPr>
          <a:xfrm flipH="1">
            <a:off x="3594100" y="2432050"/>
            <a:ext cx="1882775" cy="2892425"/>
          </a:xfrm>
          <a:prstGeom prst="straightConnector1">
            <a:avLst/>
          </a:prstGeom>
          <a:noFill/>
          <a:ln w="9525" cap="flat" cmpd="sng">
            <a:solidFill>
              <a:schemeClr val="dk1"/>
            </a:solidFill>
            <a:prstDash val="solid"/>
            <a:round/>
            <a:headEnd type="none" w="med" len="med"/>
            <a:tailEnd type="none" w="med" len="med"/>
          </a:ln>
        </p:spPr>
      </p:cxnSp>
      <p:grpSp>
        <p:nvGrpSpPr>
          <p:cNvPr id="4182" name="Google Shape;4182;p83"/>
          <p:cNvGrpSpPr/>
          <p:nvPr/>
        </p:nvGrpSpPr>
        <p:grpSpPr>
          <a:xfrm>
            <a:off x="1509713" y="3965575"/>
            <a:ext cx="976312" cy="1460500"/>
            <a:chOff x="4000" y="1895"/>
            <a:chExt cx="615" cy="920"/>
          </a:xfrm>
        </p:grpSpPr>
        <p:sp>
          <p:nvSpPr>
            <p:cNvPr id="4183" name="Google Shape;4183;p83"/>
            <p:cNvSpPr/>
            <p:nvPr/>
          </p:nvSpPr>
          <p:spPr>
            <a:xfrm>
              <a:off x="4011" y="1912"/>
              <a:ext cx="604" cy="903"/>
            </a:xfrm>
            <a:custGeom>
              <a:avLst/>
              <a:gdLst/>
              <a:ahLst/>
              <a:cxnLst/>
              <a:rect l="l" t="t" r="r" b="b"/>
              <a:pathLst>
                <a:path w="604" h="903" extrusionOk="0">
                  <a:moveTo>
                    <a:pt x="496" y="0"/>
                  </a:moveTo>
                  <a:lnTo>
                    <a:pt x="604" y="903"/>
                  </a:lnTo>
                  <a:lnTo>
                    <a:pt x="0" y="788"/>
                  </a:lnTo>
                  <a:lnTo>
                    <a:pt x="456" y="750"/>
                  </a:lnTo>
                  <a:lnTo>
                    <a:pt x="496" y="0"/>
                  </a:lnTo>
                  <a:close/>
                </a:path>
              </a:pathLst>
            </a:custGeom>
            <a:gradFill>
              <a:gsLst>
                <a:gs pos="0">
                  <a:schemeClr val="lt1"/>
                </a:gs>
                <a:gs pos="100000">
                  <a:srgbClr val="FF0000"/>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4184" name="Google Shape;4184;p83"/>
            <p:cNvGrpSpPr/>
            <p:nvPr/>
          </p:nvGrpSpPr>
          <p:grpSpPr>
            <a:xfrm>
              <a:off x="4000" y="1895"/>
              <a:ext cx="500" cy="828"/>
              <a:chOff x="569" y="2954"/>
              <a:chExt cx="500" cy="828"/>
            </a:xfrm>
          </p:grpSpPr>
          <p:sp>
            <p:nvSpPr>
              <p:cNvPr id="4185" name="Google Shape;4185;p83"/>
              <p:cNvSpPr/>
              <p:nvPr/>
            </p:nvSpPr>
            <p:spPr>
              <a:xfrm>
                <a:off x="576" y="2973"/>
                <a:ext cx="493" cy="79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186" name="Google Shape;4186;p83"/>
              <p:cNvSpPr txBox="1"/>
              <p:nvPr/>
            </p:nvSpPr>
            <p:spPr>
              <a:xfrm>
                <a:off x="607" y="2954"/>
                <a:ext cx="449" cy="82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i="0">
                    <a:solidFill>
                      <a:srgbClr val="000000"/>
                    </a:solidFill>
                    <a:latin typeface="Arial"/>
                    <a:ea typeface="Arial"/>
                    <a:cs typeface="Arial"/>
                    <a:sym typeface="Arial"/>
                  </a:rPr>
                  <a:t>HTTP</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TCP</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IP</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Eth</a:t>
                </a:r>
                <a:endParaRPr/>
              </a:p>
              <a:p>
                <a:pPr marL="0" marR="0" lvl="0" indent="0" algn="ctr" rtl="0">
                  <a:spcBef>
                    <a:spcPts val="0"/>
                  </a:spcBef>
                  <a:spcAft>
                    <a:spcPts val="0"/>
                  </a:spcAft>
                  <a:buNone/>
                </a:pPr>
                <a:r>
                  <a:rPr lang="en-US" sz="1600" i="0">
                    <a:solidFill>
                      <a:srgbClr val="000000"/>
                    </a:solidFill>
                    <a:latin typeface="Arial"/>
                    <a:ea typeface="Arial"/>
                    <a:cs typeface="Arial"/>
                    <a:sym typeface="Arial"/>
                  </a:rPr>
                  <a:t>Phy</a:t>
                </a:r>
                <a:endParaRPr/>
              </a:p>
            </p:txBody>
          </p:sp>
          <p:cxnSp>
            <p:nvCxnSpPr>
              <p:cNvPr id="4187" name="Google Shape;4187;p83"/>
              <p:cNvCxnSpPr/>
              <p:nvPr/>
            </p:nvCxnSpPr>
            <p:spPr>
              <a:xfrm>
                <a:off x="578" y="3130"/>
                <a:ext cx="489" cy="0"/>
              </a:xfrm>
              <a:prstGeom prst="straightConnector1">
                <a:avLst/>
              </a:prstGeom>
              <a:noFill/>
              <a:ln w="9525" cap="flat" cmpd="sng">
                <a:solidFill>
                  <a:schemeClr val="dk1"/>
                </a:solidFill>
                <a:prstDash val="solid"/>
                <a:round/>
                <a:headEnd type="none" w="med" len="med"/>
                <a:tailEnd type="none" w="med" len="med"/>
              </a:ln>
            </p:spPr>
          </p:cxnSp>
          <p:cxnSp>
            <p:nvCxnSpPr>
              <p:cNvPr id="4188" name="Google Shape;4188;p83"/>
              <p:cNvCxnSpPr/>
              <p:nvPr/>
            </p:nvCxnSpPr>
            <p:spPr>
              <a:xfrm>
                <a:off x="575" y="3289"/>
                <a:ext cx="489" cy="0"/>
              </a:xfrm>
              <a:prstGeom prst="straightConnector1">
                <a:avLst/>
              </a:prstGeom>
              <a:noFill/>
              <a:ln w="9525" cap="flat" cmpd="sng">
                <a:solidFill>
                  <a:schemeClr val="dk1"/>
                </a:solidFill>
                <a:prstDash val="solid"/>
                <a:round/>
                <a:headEnd type="none" w="med" len="med"/>
                <a:tailEnd type="none" w="med" len="med"/>
              </a:ln>
            </p:spPr>
          </p:cxnSp>
          <p:cxnSp>
            <p:nvCxnSpPr>
              <p:cNvPr id="4189" name="Google Shape;4189;p83"/>
              <p:cNvCxnSpPr/>
              <p:nvPr/>
            </p:nvCxnSpPr>
            <p:spPr>
              <a:xfrm>
                <a:off x="572" y="3448"/>
                <a:ext cx="489" cy="0"/>
              </a:xfrm>
              <a:prstGeom prst="straightConnector1">
                <a:avLst/>
              </a:prstGeom>
              <a:noFill/>
              <a:ln w="9525" cap="flat" cmpd="sng">
                <a:solidFill>
                  <a:schemeClr val="dk1"/>
                </a:solidFill>
                <a:prstDash val="solid"/>
                <a:round/>
                <a:headEnd type="none" w="med" len="med"/>
                <a:tailEnd type="none" w="med" len="med"/>
              </a:ln>
            </p:spPr>
          </p:cxnSp>
          <p:cxnSp>
            <p:nvCxnSpPr>
              <p:cNvPr id="4190" name="Google Shape;4190;p83"/>
              <p:cNvCxnSpPr/>
              <p:nvPr/>
            </p:nvCxnSpPr>
            <p:spPr>
              <a:xfrm>
                <a:off x="569" y="3607"/>
                <a:ext cx="489" cy="0"/>
              </a:xfrm>
              <a:prstGeom prst="straightConnector1">
                <a:avLst/>
              </a:prstGeom>
              <a:noFill/>
              <a:ln w="9525" cap="flat" cmpd="sng">
                <a:solidFill>
                  <a:schemeClr val="dk1"/>
                </a:solidFill>
                <a:prstDash val="solid"/>
                <a:round/>
                <a:headEnd type="none" w="med" len="med"/>
                <a:tailEnd type="none" w="med" len="med"/>
              </a:ln>
            </p:spPr>
          </p:cxnSp>
        </p:grpSp>
      </p:grpSp>
      <p:sp>
        <p:nvSpPr>
          <p:cNvPr id="4191" name="Google Shape;4191;p83"/>
          <p:cNvSpPr/>
          <p:nvPr/>
        </p:nvSpPr>
        <p:spPr>
          <a:xfrm>
            <a:off x="5183188" y="4735513"/>
            <a:ext cx="3787775" cy="9858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99"/>
              </a:buClr>
              <a:buSzPts val="1300"/>
              <a:buFont typeface="Noto Sans Symbols"/>
              <a:buChar char="❖"/>
            </a:pPr>
            <a:r>
              <a:rPr lang="en-US" sz="2000" i="0">
                <a:solidFill>
                  <a:srgbClr val="000000"/>
                </a:solidFill>
                <a:latin typeface="Cabin"/>
                <a:ea typeface="Cabin"/>
                <a:cs typeface="Cabin"/>
                <a:sym typeface="Cabin"/>
              </a:rPr>
              <a:t>web server responds with </a:t>
            </a:r>
            <a:r>
              <a:rPr lang="en-US" sz="2000" i="1">
                <a:solidFill>
                  <a:srgbClr val="C00000"/>
                </a:solidFill>
                <a:latin typeface="Cabin"/>
                <a:ea typeface="Cabin"/>
                <a:cs typeface="Cabin"/>
                <a:sym typeface="Cabin"/>
              </a:rPr>
              <a:t>HTTP reply</a:t>
            </a:r>
            <a:r>
              <a:rPr lang="en-US" sz="2000" i="0">
                <a:solidFill>
                  <a:srgbClr val="C00000"/>
                </a:solidFill>
                <a:latin typeface="Cabin"/>
                <a:ea typeface="Cabin"/>
                <a:cs typeface="Cabin"/>
                <a:sym typeface="Cabin"/>
              </a:rPr>
              <a:t> </a:t>
            </a:r>
            <a:r>
              <a:rPr lang="en-US" sz="2000" i="0">
                <a:solidFill>
                  <a:srgbClr val="000000"/>
                </a:solidFill>
                <a:latin typeface="Cabin"/>
                <a:ea typeface="Cabin"/>
                <a:cs typeface="Cabin"/>
                <a:sym typeface="Cabin"/>
              </a:rPr>
              <a:t>(containing web page)</a:t>
            </a:r>
            <a:endParaRPr/>
          </a:p>
        </p:txBody>
      </p:sp>
      <p:grpSp>
        <p:nvGrpSpPr>
          <p:cNvPr id="4192" name="Google Shape;4192;p83"/>
          <p:cNvGrpSpPr/>
          <p:nvPr/>
        </p:nvGrpSpPr>
        <p:grpSpPr>
          <a:xfrm>
            <a:off x="88900" y="1363663"/>
            <a:ext cx="1081088" cy="1058862"/>
            <a:chOff x="56" y="859"/>
            <a:chExt cx="681" cy="667"/>
          </a:xfrm>
        </p:grpSpPr>
        <p:grpSp>
          <p:nvGrpSpPr>
            <p:cNvPr id="4193" name="Google Shape;4193;p83"/>
            <p:cNvGrpSpPr/>
            <p:nvPr/>
          </p:nvGrpSpPr>
          <p:grpSpPr>
            <a:xfrm>
              <a:off x="290" y="874"/>
              <a:ext cx="379" cy="154"/>
              <a:chOff x="740" y="3209"/>
              <a:chExt cx="379" cy="154"/>
            </a:xfrm>
          </p:grpSpPr>
          <p:grpSp>
            <p:nvGrpSpPr>
              <p:cNvPr id="4194" name="Google Shape;4194;p83"/>
              <p:cNvGrpSpPr/>
              <p:nvPr/>
            </p:nvGrpSpPr>
            <p:grpSpPr>
              <a:xfrm>
                <a:off x="794" y="3209"/>
                <a:ext cx="325" cy="154"/>
                <a:chOff x="844" y="3337"/>
                <a:chExt cx="325" cy="154"/>
              </a:xfrm>
            </p:grpSpPr>
            <p:sp>
              <p:nvSpPr>
                <p:cNvPr id="4195" name="Google Shape;4195;p83"/>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196" name="Google Shape;4196;p83"/>
                <p:cNvSpPr txBox="1"/>
                <p:nvPr/>
              </p:nvSpPr>
              <p:spPr>
                <a:xfrm>
                  <a:off x="844" y="3337"/>
                  <a:ext cx="325"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HTTP</a:t>
                  </a:r>
                  <a:endParaRPr/>
                </a:p>
              </p:txBody>
            </p:sp>
          </p:grpSp>
          <p:sp>
            <p:nvSpPr>
              <p:cNvPr id="4197" name="Google Shape;4197;p83"/>
              <p:cNvSpPr/>
              <p:nvPr/>
            </p:nvSpPr>
            <p:spPr>
              <a:xfrm>
                <a:off x="750" y="3244"/>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198" name="Google Shape;4198;p83"/>
              <p:cNvSpPr/>
              <p:nvPr/>
            </p:nvSpPr>
            <p:spPr>
              <a:xfrm>
                <a:off x="740" y="3238"/>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4199" name="Google Shape;4199;p83"/>
            <p:cNvGrpSpPr/>
            <p:nvPr/>
          </p:nvGrpSpPr>
          <p:grpSpPr>
            <a:xfrm>
              <a:off x="290" y="1022"/>
              <a:ext cx="379" cy="154"/>
              <a:chOff x="836" y="3305"/>
              <a:chExt cx="379" cy="154"/>
            </a:xfrm>
          </p:grpSpPr>
          <p:grpSp>
            <p:nvGrpSpPr>
              <p:cNvPr id="4200" name="Google Shape;4200;p83"/>
              <p:cNvGrpSpPr/>
              <p:nvPr/>
            </p:nvGrpSpPr>
            <p:grpSpPr>
              <a:xfrm>
                <a:off x="890" y="3305"/>
                <a:ext cx="325" cy="154"/>
                <a:chOff x="844" y="3337"/>
                <a:chExt cx="325" cy="154"/>
              </a:xfrm>
            </p:grpSpPr>
            <p:sp>
              <p:nvSpPr>
                <p:cNvPr id="4201" name="Google Shape;4201;p83"/>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202" name="Google Shape;4202;p83"/>
                <p:cNvSpPr txBox="1"/>
                <p:nvPr/>
              </p:nvSpPr>
              <p:spPr>
                <a:xfrm>
                  <a:off x="844" y="3337"/>
                  <a:ext cx="325"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HTTP</a:t>
                  </a:r>
                  <a:endParaRPr/>
                </a:p>
              </p:txBody>
            </p:sp>
          </p:grpSp>
          <p:grpSp>
            <p:nvGrpSpPr>
              <p:cNvPr id="4203" name="Google Shape;4203;p83"/>
              <p:cNvGrpSpPr/>
              <p:nvPr/>
            </p:nvGrpSpPr>
            <p:grpSpPr>
              <a:xfrm>
                <a:off x="836" y="3334"/>
                <a:ext cx="354" cy="94"/>
                <a:chOff x="836" y="3334"/>
                <a:chExt cx="354" cy="94"/>
              </a:xfrm>
            </p:grpSpPr>
            <p:sp>
              <p:nvSpPr>
                <p:cNvPr id="4204" name="Google Shape;4204;p83"/>
                <p:cNvSpPr/>
                <p:nvPr/>
              </p:nvSpPr>
              <p:spPr>
                <a:xfrm>
                  <a:off x="846" y="3340"/>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205" name="Google Shape;4205;p83"/>
                <p:cNvSpPr/>
                <p:nvPr/>
              </p:nvSpPr>
              <p:spPr>
                <a:xfrm>
                  <a:off x="836" y="3334"/>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grpSp>
          <p:nvGrpSpPr>
            <p:cNvPr id="4206" name="Google Shape;4206;p83"/>
            <p:cNvGrpSpPr/>
            <p:nvPr/>
          </p:nvGrpSpPr>
          <p:grpSpPr>
            <a:xfrm>
              <a:off x="177" y="1042"/>
              <a:ext cx="480" cy="112"/>
              <a:chOff x="627" y="3377"/>
              <a:chExt cx="480" cy="112"/>
            </a:xfrm>
          </p:grpSpPr>
          <p:sp>
            <p:nvSpPr>
              <p:cNvPr id="4207" name="Google Shape;4207;p83"/>
              <p:cNvSpPr/>
              <p:nvPr/>
            </p:nvSpPr>
            <p:spPr>
              <a:xfrm>
                <a:off x="636" y="3388"/>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208" name="Google Shape;4208;p83"/>
              <p:cNvSpPr/>
              <p:nvPr/>
            </p:nvSpPr>
            <p:spPr>
              <a:xfrm>
                <a:off x="627" y="3377"/>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4209" name="Google Shape;4209;p83"/>
            <p:cNvGrpSpPr/>
            <p:nvPr/>
          </p:nvGrpSpPr>
          <p:grpSpPr>
            <a:xfrm>
              <a:off x="56" y="1189"/>
              <a:ext cx="681" cy="154"/>
              <a:chOff x="504" y="3523"/>
              <a:chExt cx="681" cy="154"/>
            </a:xfrm>
          </p:grpSpPr>
          <p:grpSp>
            <p:nvGrpSpPr>
              <p:cNvPr id="4210" name="Google Shape;4210;p83"/>
              <p:cNvGrpSpPr/>
              <p:nvPr/>
            </p:nvGrpSpPr>
            <p:grpSpPr>
              <a:xfrm>
                <a:off x="623" y="3523"/>
                <a:ext cx="492" cy="154"/>
                <a:chOff x="723" y="3453"/>
                <a:chExt cx="492" cy="154"/>
              </a:xfrm>
            </p:grpSpPr>
            <p:grpSp>
              <p:nvGrpSpPr>
                <p:cNvPr id="4211" name="Google Shape;4211;p83"/>
                <p:cNvGrpSpPr/>
                <p:nvPr/>
              </p:nvGrpSpPr>
              <p:grpSpPr>
                <a:xfrm>
                  <a:off x="836" y="3453"/>
                  <a:ext cx="379" cy="154"/>
                  <a:chOff x="836" y="3305"/>
                  <a:chExt cx="379" cy="154"/>
                </a:xfrm>
              </p:grpSpPr>
              <p:grpSp>
                <p:nvGrpSpPr>
                  <p:cNvPr id="4212" name="Google Shape;4212;p83"/>
                  <p:cNvGrpSpPr/>
                  <p:nvPr/>
                </p:nvGrpSpPr>
                <p:grpSpPr>
                  <a:xfrm>
                    <a:off x="890" y="3305"/>
                    <a:ext cx="325" cy="154"/>
                    <a:chOff x="844" y="3337"/>
                    <a:chExt cx="325" cy="154"/>
                  </a:xfrm>
                </p:grpSpPr>
                <p:sp>
                  <p:nvSpPr>
                    <p:cNvPr id="4213" name="Google Shape;4213;p83"/>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214" name="Google Shape;4214;p83"/>
                    <p:cNvSpPr txBox="1"/>
                    <p:nvPr/>
                  </p:nvSpPr>
                  <p:spPr>
                    <a:xfrm>
                      <a:off x="844" y="3337"/>
                      <a:ext cx="325"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HTTP</a:t>
                      </a:r>
                      <a:endParaRPr/>
                    </a:p>
                  </p:txBody>
                </p:sp>
              </p:grpSp>
              <p:grpSp>
                <p:nvGrpSpPr>
                  <p:cNvPr id="4215" name="Google Shape;4215;p83"/>
                  <p:cNvGrpSpPr/>
                  <p:nvPr/>
                </p:nvGrpSpPr>
                <p:grpSpPr>
                  <a:xfrm>
                    <a:off x="836" y="3334"/>
                    <a:ext cx="354" cy="94"/>
                    <a:chOff x="836" y="3334"/>
                    <a:chExt cx="354" cy="94"/>
                  </a:xfrm>
                </p:grpSpPr>
                <p:sp>
                  <p:nvSpPr>
                    <p:cNvPr id="4216" name="Google Shape;4216;p83"/>
                    <p:cNvSpPr/>
                    <p:nvPr/>
                  </p:nvSpPr>
                  <p:spPr>
                    <a:xfrm>
                      <a:off x="846" y="3340"/>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217" name="Google Shape;4217;p83"/>
                    <p:cNvSpPr/>
                    <p:nvPr/>
                  </p:nvSpPr>
                  <p:spPr>
                    <a:xfrm>
                      <a:off x="836" y="3334"/>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sp>
              <p:nvSpPr>
                <p:cNvPr id="4218" name="Google Shape;4218;p83"/>
                <p:cNvSpPr/>
                <p:nvPr/>
              </p:nvSpPr>
              <p:spPr>
                <a:xfrm>
                  <a:off x="732" y="3484"/>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219" name="Google Shape;4219;p83"/>
                <p:cNvSpPr/>
                <p:nvPr/>
              </p:nvSpPr>
              <p:spPr>
                <a:xfrm>
                  <a:off x="723" y="3473"/>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4220" name="Google Shape;4220;p83"/>
              <p:cNvSpPr/>
              <p:nvPr/>
            </p:nvSpPr>
            <p:spPr>
              <a:xfrm>
                <a:off x="517" y="3545"/>
                <a:ext cx="94"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221" name="Google Shape;4221;p83"/>
              <p:cNvSpPr/>
              <p:nvPr/>
            </p:nvSpPr>
            <p:spPr>
              <a:xfrm>
                <a:off x="1115" y="3544"/>
                <a:ext cx="60"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222" name="Google Shape;4222;p83"/>
              <p:cNvSpPr/>
              <p:nvPr/>
            </p:nvSpPr>
            <p:spPr>
              <a:xfrm>
                <a:off x="504" y="3529"/>
                <a:ext cx="681" cy="13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4223" name="Google Shape;4223;p83"/>
            <p:cNvSpPr/>
            <p:nvPr/>
          </p:nvSpPr>
          <p:spPr>
            <a:xfrm>
              <a:off x="341" y="859"/>
              <a:ext cx="240" cy="667"/>
            </a:xfrm>
            <a:prstGeom prst="downArrow">
              <a:avLst>
                <a:gd name="adj1" fmla="val 49167"/>
                <a:gd name="adj2" fmla="val 67511"/>
              </a:avLst>
            </a:prstGeom>
            <a:gradFill>
              <a:gsLst>
                <a:gs pos="0">
                  <a:srgbClr val="FF0000">
                    <a:alpha val="24705"/>
                  </a:srgbClr>
                </a:gs>
                <a:gs pos="100000">
                  <a:srgbClr val="FF0000">
                    <a:alpha val="24705"/>
                  </a:srgbClr>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4224" name="Google Shape;4224;p83"/>
          <p:cNvGrpSpPr/>
          <p:nvPr/>
        </p:nvGrpSpPr>
        <p:grpSpPr>
          <a:xfrm>
            <a:off x="92075" y="1890713"/>
            <a:ext cx="1081088" cy="244475"/>
            <a:chOff x="0" y="2762"/>
            <a:chExt cx="681" cy="154"/>
          </a:xfrm>
        </p:grpSpPr>
        <p:sp>
          <p:nvSpPr>
            <p:cNvPr id="4225" name="Google Shape;4225;p83"/>
            <p:cNvSpPr/>
            <p:nvPr/>
          </p:nvSpPr>
          <p:spPr>
            <a:xfrm>
              <a:off x="0" y="2768"/>
              <a:ext cx="681" cy="13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4226" name="Google Shape;4226;p83"/>
            <p:cNvGrpSpPr/>
            <p:nvPr/>
          </p:nvGrpSpPr>
          <p:grpSpPr>
            <a:xfrm>
              <a:off x="119" y="2762"/>
              <a:ext cx="492" cy="154"/>
              <a:chOff x="723" y="3453"/>
              <a:chExt cx="492" cy="154"/>
            </a:xfrm>
          </p:grpSpPr>
          <p:grpSp>
            <p:nvGrpSpPr>
              <p:cNvPr id="4227" name="Google Shape;4227;p83"/>
              <p:cNvGrpSpPr/>
              <p:nvPr/>
            </p:nvGrpSpPr>
            <p:grpSpPr>
              <a:xfrm>
                <a:off x="836" y="3453"/>
                <a:ext cx="379" cy="154"/>
                <a:chOff x="836" y="3305"/>
                <a:chExt cx="379" cy="154"/>
              </a:xfrm>
            </p:grpSpPr>
            <p:grpSp>
              <p:nvGrpSpPr>
                <p:cNvPr id="4228" name="Google Shape;4228;p83"/>
                <p:cNvGrpSpPr/>
                <p:nvPr/>
              </p:nvGrpSpPr>
              <p:grpSpPr>
                <a:xfrm>
                  <a:off x="890" y="3305"/>
                  <a:ext cx="325" cy="154"/>
                  <a:chOff x="844" y="3337"/>
                  <a:chExt cx="325" cy="154"/>
                </a:xfrm>
              </p:grpSpPr>
              <p:sp>
                <p:nvSpPr>
                  <p:cNvPr id="4229" name="Google Shape;4229;p83"/>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230" name="Google Shape;4230;p83"/>
                  <p:cNvSpPr txBox="1"/>
                  <p:nvPr/>
                </p:nvSpPr>
                <p:spPr>
                  <a:xfrm>
                    <a:off x="844" y="3337"/>
                    <a:ext cx="325"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HTTP</a:t>
                    </a:r>
                    <a:endParaRPr/>
                  </a:p>
                </p:txBody>
              </p:sp>
            </p:grpSp>
            <p:grpSp>
              <p:nvGrpSpPr>
                <p:cNvPr id="4231" name="Google Shape;4231;p83"/>
                <p:cNvGrpSpPr/>
                <p:nvPr/>
              </p:nvGrpSpPr>
              <p:grpSpPr>
                <a:xfrm>
                  <a:off x="836" y="3334"/>
                  <a:ext cx="354" cy="94"/>
                  <a:chOff x="836" y="3334"/>
                  <a:chExt cx="354" cy="94"/>
                </a:xfrm>
              </p:grpSpPr>
              <p:sp>
                <p:nvSpPr>
                  <p:cNvPr id="4232" name="Google Shape;4232;p83"/>
                  <p:cNvSpPr/>
                  <p:nvPr/>
                </p:nvSpPr>
                <p:spPr>
                  <a:xfrm>
                    <a:off x="846" y="3340"/>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233" name="Google Shape;4233;p83"/>
                  <p:cNvSpPr/>
                  <p:nvPr/>
                </p:nvSpPr>
                <p:spPr>
                  <a:xfrm>
                    <a:off x="836" y="3334"/>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sp>
            <p:nvSpPr>
              <p:cNvPr id="4234" name="Google Shape;4234;p83"/>
              <p:cNvSpPr/>
              <p:nvPr/>
            </p:nvSpPr>
            <p:spPr>
              <a:xfrm>
                <a:off x="732" y="3484"/>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235" name="Google Shape;4235;p83"/>
              <p:cNvSpPr/>
              <p:nvPr/>
            </p:nvSpPr>
            <p:spPr>
              <a:xfrm>
                <a:off x="723" y="3473"/>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4236" name="Google Shape;4236;p83"/>
            <p:cNvSpPr/>
            <p:nvPr/>
          </p:nvSpPr>
          <p:spPr>
            <a:xfrm>
              <a:off x="13" y="2784"/>
              <a:ext cx="94"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237" name="Google Shape;4237;p83"/>
            <p:cNvSpPr/>
            <p:nvPr/>
          </p:nvSpPr>
          <p:spPr>
            <a:xfrm>
              <a:off x="611" y="2783"/>
              <a:ext cx="60"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4238" name="Google Shape;4238;p83"/>
          <p:cNvGrpSpPr/>
          <p:nvPr/>
        </p:nvGrpSpPr>
        <p:grpSpPr>
          <a:xfrm>
            <a:off x="411163" y="4051300"/>
            <a:ext cx="1081087" cy="949325"/>
            <a:chOff x="2231" y="3555"/>
            <a:chExt cx="681" cy="598"/>
          </a:xfrm>
        </p:grpSpPr>
        <p:grpSp>
          <p:nvGrpSpPr>
            <p:cNvPr id="4239" name="Google Shape;4239;p83"/>
            <p:cNvGrpSpPr/>
            <p:nvPr/>
          </p:nvGrpSpPr>
          <p:grpSpPr>
            <a:xfrm>
              <a:off x="2231" y="3684"/>
              <a:ext cx="681" cy="469"/>
              <a:chOff x="152" y="970"/>
              <a:chExt cx="681" cy="469"/>
            </a:xfrm>
          </p:grpSpPr>
          <p:grpSp>
            <p:nvGrpSpPr>
              <p:cNvPr id="4240" name="Google Shape;4240;p83"/>
              <p:cNvGrpSpPr/>
              <p:nvPr/>
            </p:nvGrpSpPr>
            <p:grpSpPr>
              <a:xfrm>
                <a:off x="386" y="970"/>
                <a:ext cx="379" cy="154"/>
                <a:chOff x="740" y="3209"/>
                <a:chExt cx="379" cy="154"/>
              </a:xfrm>
            </p:grpSpPr>
            <p:grpSp>
              <p:nvGrpSpPr>
                <p:cNvPr id="4241" name="Google Shape;4241;p83"/>
                <p:cNvGrpSpPr/>
                <p:nvPr/>
              </p:nvGrpSpPr>
              <p:grpSpPr>
                <a:xfrm>
                  <a:off x="794" y="3209"/>
                  <a:ext cx="325" cy="154"/>
                  <a:chOff x="844" y="3337"/>
                  <a:chExt cx="325" cy="154"/>
                </a:xfrm>
              </p:grpSpPr>
              <p:sp>
                <p:nvSpPr>
                  <p:cNvPr id="4242" name="Google Shape;4242;p83"/>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243" name="Google Shape;4243;p83"/>
                  <p:cNvSpPr txBox="1"/>
                  <p:nvPr/>
                </p:nvSpPr>
                <p:spPr>
                  <a:xfrm>
                    <a:off x="844" y="3337"/>
                    <a:ext cx="325"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HTTP</a:t>
                    </a:r>
                    <a:endParaRPr/>
                  </a:p>
                </p:txBody>
              </p:sp>
            </p:grpSp>
            <p:sp>
              <p:nvSpPr>
                <p:cNvPr id="4244" name="Google Shape;4244;p83"/>
                <p:cNvSpPr/>
                <p:nvPr/>
              </p:nvSpPr>
              <p:spPr>
                <a:xfrm>
                  <a:off x="750" y="3244"/>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245" name="Google Shape;4245;p83"/>
                <p:cNvSpPr/>
                <p:nvPr/>
              </p:nvSpPr>
              <p:spPr>
                <a:xfrm>
                  <a:off x="740" y="3238"/>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4246" name="Google Shape;4246;p83"/>
              <p:cNvGrpSpPr/>
              <p:nvPr/>
            </p:nvGrpSpPr>
            <p:grpSpPr>
              <a:xfrm>
                <a:off x="386" y="1118"/>
                <a:ext cx="379" cy="154"/>
                <a:chOff x="836" y="3305"/>
                <a:chExt cx="379" cy="154"/>
              </a:xfrm>
            </p:grpSpPr>
            <p:grpSp>
              <p:nvGrpSpPr>
                <p:cNvPr id="4247" name="Google Shape;4247;p83"/>
                <p:cNvGrpSpPr/>
                <p:nvPr/>
              </p:nvGrpSpPr>
              <p:grpSpPr>
                <a:xfrm>
                  <a:off x="890" y="3305"/>
                  <a:ext cx="325" cy="154"/>
                  <a:chOff x="844" y="3337"/>
                  <a:chExt cx="325" cy="154"/>
                </a:xfrm>
              </p:grpSpPr>
              <p:sp>
                <p:nvSpPr>
                  <p:cNvPr id="4248" name="Google Shape;4248;p83"/>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249" name="Google Shape;4249;p83"/>
                  <p:cNvSpPr txBox="1"/>
                  <p:nvPr/>
                </p:nvSpPr>
                <p:spPr>
                  <a:xfrm>
                    <a:off x="844" y="3337"/>
                    <a:ext cx="325"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HTTP</a:t>
                    </a:r>
                    <a:endParaRPr/>
                  </a:p>
                </p:txBody>
              </p:sp>
            </p:grpSp>
            <p:grpSp>
              <p:nvGrpSpPr>
                <p:cNvPr id="4250" name="Google Shape;4250;p83"/>
                <p:cNvGrpSpPr/>
                <p:nvPr/>
              </p:nvGrpSpPr>
              <p:grpSpPr>
                <a:xfrm>
                  <a:off x="836" y="3334"/>
                  <a:ext cx="354" cy="94"/>
                  <a:chOff x="836" y="3334"/>
                  <a:chExt cx="354" cy="94"/>
                </a:xfrm>
              </p:grpSpPr>
              <p:sp>
                <p:nvSpPr>
                  <p:cNvPr id="4251" name="Google Shape;4251;p83"/>
                  <p:cNvSpPr/>
                  <p:nvPr/>
                </p:nvSpPr>
                <p:spPr>
                  <a:xfrm>
                    <a:off x="846" y="3340"/>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252" name="Google Shape;4252;p83"/>
                  <p:cNvSpPr/>
                  <p:nvPr/>
                </p:nvSpPr>
                <p:spPr>
                  <a:xfrm>
                    <a:off x="836" y="3334"/>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grpSp>
            <p:nvGrpSpPr>
              <p:cNvPr id="4253" name="Google Shape;4253;p83"/>
              <p:cNvGrpSpPr/>
              <p:nvPr/>
            </p:nvGrpSpPr>
            <p:grpSpPr>
              <a:xfrm>
                <a:off x="273" y="1138"/>
                <a:ext cx="480" cy="112"/>
                <a:chOff x="627" y="3377"/>
                <a:chExt cx="480" cy="112"/>
              </a:xfrm>
            </p:grpSpPr>
            <p:sp>
              <p:nvSpPr>
                <p:cNvPr id="4254" name="Google Shape;4254;p83"/>
                <p:cNvSpPr/>
                <p:nvPr/>
              </p:nvSpPr>
              <p:spPr>
                <a:xfrm>
                  <a:off x="636" y="3388"/>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255" name="Google Shape;4255;p83"/>
                <p:cNvSpPr/>
                <p:nvPr/>
              </p:nvSpPr>
              <p:spPr>
                <a:xfrm>
                  <a:off x="627" y="3377"/>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4256" name="Google Shape;4256;p83"/>
              <p:cNvGrpSpPr/>
              <p:nvPr/>
            </p:nvGrpSpPr>
            <p:grpSpPr>
              <a:xfrm>
                <a:off x="152" y="1285"/>
                <a:ext cx="681" cy="154"/>
                <a:chOff x="504" y="3523"/>
                <a:chExt cx="681" cy="154"/>
              </a:xfrm>
            </p:grpSpPr>
            <p:grpSp>
              <p:nvGrpSpPr>
                <p:cNvPr id="4257" name="Google Shape;4257;p83"/>
                <p:cNvGrpSpPr/>
                <p:nvPr/>
              </p:nvGrpSpPr>
              <p:grpSpPr>
                <a:xfrm>
                  <a:off x="623" y="3523"/>
                  <a:ext cx="492" cy="154"/>
                  <a:chOff x="723" y="3453"/>
                  <a:chExt cx="492" cy="154"/>
                </a:xfrm>
              </p:grpSpPr>
              <p:grpSp>
                <p:nvGrpSpPr>
                  <p:cNvPr id="4258" name="Google Shape;4258;p83"/>
                  <p:cNvGrpSpPr/>
                  <p:nvPr/>
                </p:nvGrpSpPr>
                <p:grpSpPr>
                  <a:xfrm>
                    <a:off x="836" y="3453"/>
                    <a:ext cx="379" cy="154"/>
                    <a:chOff x="836" y="3305"/>
                    <a:chExt cx="379" cy="154"/>
                  </a:xfrm>
                </p:grpSpPr>
                <p:grpSp>
                  <p:nvGrpSpPr>
                    <p:cNvPr id="4259" name="Google Shape;4259;p83"/>
                    <p:cNvGrpSpPr/>
                    <p:nvPr/>
                  </p:nvGrpSpPr>
                  <p:grpSpPr>
                    <a:xfrm>
                      <a:off x="890" y="3305"/>
                      <a:ext cx="325" cy="154"/>
                      <a:chOff x="844" y="3337"/>
                      <a:chExt cx="325" cy="154"/>
                    </a:xfrm>
                  </p:grpSpPr>
                  <p:sp>
                    <p:nvSpPr>
                      <p:cNvPr id="4260" name="Google Shape;4260;p83"/>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261" name="Google Shape;4261;p83"/>
                      <p:cNvSpPr txBox="1"/>
                      <p:nvPr/>
                    </p:nvSpPr>
                    <p:spPr>
                      <a:xfrm>
                        <a:off x="844" y="3337"/>
                        <a:ext cx="325"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HTTP</a:t>
                        </a:r>
                        <a:endParaRPr/>
                      </a:p>
                    </p:txBody>
                  </p:sp>
                </p:grpSp>
                <p:grpSp>
                  <p:nvGrpSpPr>
                    <p:cNvPr id="4262" name="Google Shape;4262;p83"/>
                    <p:cNvGrpSpPr/>
                    <p:nvPr/>
                  </p:nvGrpSpPr>
                  <p:grpSpPr>
                    <a:xfrm>
                      <a:off x="836" y="3334"/>
                      <a:ext cx="354" cy="94"/>
                      <a:chOff x="836" y="3334"/>
                      <a:chExt cx="354" cy="94"/>
                    </a:xfrm>
                  </p:grpSpPr>
                  <p:sp>
                    <p:nvSpPr>
                      <p:cNvPr id="4263" name="Google Shape;4263;p83"/>
                      <p:cNvSpPr/>
                      <p:nvPr/>
                    </p:nvSpPr>
                    <p:spPr>
                      <a:xfrm>
                        <a:off x="846" y="3340"/>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264" name="Google Shape;4264;p83"/>
                      <p:cNvSpPr/>
                      <p:nvPr/>
                    </p:nvSpPr>
                    <p:spPr>
                      <a:xfrm>
                        <a:off x="836" y="3334"/>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sp>
                <p:nvSpPr>
                  <p:cNvPr id="4265" name="Google Shape;4265;p83"/>
                  <p:cNvSpPr/>
                  <p:nvPr/>
                </p:nvSpPr>
                <p:spPr>
                  <a:xfrm>
                    <a:off x="732" y="3484"/>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266" name="Google Shape;4266;p83"/>
                  <p:cNvSpPr/>
                  <p:nvPr/>
                </p:nvSpPr>
                <p:spPr>
                  <a:xfrm>
                    <a:off x="723" y="3473"/>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4267" name="Google Shape;4267;p83"/>
                <p:cNvSpPr/>
                <p:nvPr/>
              </p:nvSpPr>
              <p:spPr>
                <a:xfrm>
                  <a:off x="517" y="3545"/>
                  <a:ext cx="94"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268" name="Google Shape;4268;p83"/>
                <p:cNvSpPr/>
                <p:nvPr/>
              </p:nvSpPr>
              <p:spPr>
                <a:xfrm>
                  <a:off x="1115" y="3544"/>
                  <a:ext cx="60"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269" name="Google Shape;4269;p83"/>
                <p:cNvSpPr/>
                <p:nvPr/>
              </p:nvSpPr>
              <p:spPr>
                <a:xfrm>
                  <a:off x="504" y="3529"/>
                  <a:ext cx="681" cy="13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grpSp>
          <p:nvGrpSpPr>
            <p:cNvPr id="4270" name="Google Shape;4270;p83"/>
            <p:cNvGrpSpPr/>
            <p:nvPr/>
          </p:nvGrpSpPr>
          <p:grpSpPr>
            <a:xfrm>
              <a:off x="2517" y="3555"/>
              <a:ext cx="325" cy="154"/>
              <a:chOff x="844" y="3337"/>
              <a:chExt cx="325" cy="154"/>
            </a:xfrm>
          </p:grpSpPr>
          <p:sp>
            <p:nvSpPr>
              <p:cNvPr id="4271" name="Google Shape;4271;p83"/>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272" name="Google Shape;4272;p83"/>
              <p:cNvSpPr txBox="1"/>
              <p:nvPr/>
            </p:nvSpPr>
            <p:spPr>
              <a:xfrm>
                <a:off x="844" y="3337"/>
                <a:ext cx="325"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HTTP</a:t>
                </a:r>
                <a:endParaRPr/>
              </a:p>
            </p:txBody>
          </p:sp>
        </p:grpSp>
      </p:grpSp>
      <p:grpSp>
        <p:nvGrpSpPr>
          <p:cNvPr id="4273" name="Google Shape;4273;p83"/>
          <p:cNvGrpSpPr/>
          <p:nvPr/>
        </p:nvGrpSpPr>
        <p:grpSpPr>
          <a:xfrm>
            <a:off x="76200" y="1119188"/>
            <a:ext cx="1081088" cy="1016000"/>
            <a:chOff x="2256" y="3531"/>
            <a:chExt cx="681" cy="640"/>
          </a:xfrm>
        </p:grpSpPr>
        <p:grpSp>
          <p:nvGrpSpPr>
            <p:cNvPr id="4274" name="Google Shape;4274;p83"/>
            <p:cNvGrpSpPr/>
            <p:nvPr/>
          </p:nvGrpSpPr>
          <p:grpSpPr>
            <a:xfrm>
              <a:off x="2482" y="3684"/>
              <a:ext cx="379" cy="154"/>
              <a:chOff x="740" y="3209"/>
              <a:chExt cx="379" cy="154"/>
            </a:xfrm>
          </p:grpSpPr>
          <p:grpSp>
            <p:nvGrpSpPr>
              <p:cNvPr id="4275" name="Google Shape;4275;p83"/>
              <p:cNvGrpSpPr/>
              <p:nvPr/>
            </p:nvGrpSpPr>
            <p:grpSpPr>
              <a:xfrm>
                <a:off x="794" y="3209"/>
                <a:ext cx="325" cy="154"/>
                <a:chOff x="844" y="3337"/>
                <a:chExt cx="325" cy="154"/>
              </a:xfrm>
            </p:grpSpPr>
            <p:sp>
              <p:nvSpPr>
                <p:cNvPr id="4276" name="Google Shape;4276;p83"/>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277" name="Google Shape;4277;p83"/>
                <p:cNvSpPr txBox="1"/>
                <p:nvPr/>
              </p:nvSpPr>
              <p:spPr>
                <a:xfrm>
                  <a:off x="844" y="3337"/>
                  <a:ext cx="325"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HTTP</a:t>
                  </a:r>
                  <a:endParaRPr/>
                </a:p>
              </p:txBody>
            </p:sp>
          </p:grpSp>
          <p:sp>
            <p:nvSpPr>
              <p:cNvPr id="4278" name="Google Shape;4278;p83"/>
              <p:cNvSpPr/>
              <p:nvPr/>
            </p:nvSpPr>
            <p:spPr>
              <a:xfrm>
                <a:off x="750" y="3244"/>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279" name="Google Shape;4279;p83"/>
              <p:cNvSpPr/>
              <p:nvPr/>
            </p:nvSpPr>
            <p:spPr>
              <a:xfrm>
                <a:off x="740" y="3238"/>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4280" name="Google Shape;4280;p83"/>
            <p:cNvGrpSpPr/>
            <p:nvPr/>
          </p:nvGrpSpPr>
          <p:grpSpPr>
            <a:xfrm>
              <a:off x="2482" y="3844"/>
              <a:ext cx="379" cy="154"/>
              <a:chOff x="836" y="3305"/>
              <a:chExt cx="379" cy="154"/>
            </a:xfrm>
          </p:grpSpPr>
          <p:grpSp>
            <p:nvGrpSpPr>
              <p:cNvPr id="4281" name="Google Shape;4281;p83"/>
              <p:cNvGrpSpPr/>
              <p:nvPr/>
            </p:nvGrpSpPr>
            <p:grpSpPr>
              <a:xfrm>
                <a:off x="890" y="3305"/>
                <a:ext cx="325" cy="154"/>
                <a:chOff x="844" y="3337"/>
                <a:chExt cx="325" cy="154"/>
              </a:xfrm>
            </p:grpSpPr>
            <p:sp>
              <p:nvSpPr>
                <p:cNvPr id="4282" name="Google Shape;4282;p83"/>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283" name="Google Shape;4283;p83"/>
                <p:cNvSpPr txBox="1"/>
                <p:nvPr/>
              </p:nvSpPr>
              <p:spPr>
                <a:xfrm>
                  <a:off x="844" y="3337"/>
                  <a:ext cx="325"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HTTP</a:t>
                  </a:r>
                  <a:endParaRPr/>
                </a:p>
              </p:txBody>
            </p:sp>
          </p:grpSp>
          <p:grpSp>
            <p:nvGrpSpPr>
              <p:cNvPr id="4284" name="Google Shape;4284;p83"/>
              <p:cNvGrpSpPr/>
              <p:nvPr/>
            </p:nvGrpSpPr>
            <p:grpSpPr>
              <a:xfrm>
                <a:off x="836" y="3334"/>
                <a:ext cx="354" cy="94"/>
                <a:chOff x="836" y="3334"/>
                <a:chExt cx="354" cy="94"/>
              </a:xfrm>
            </p:grpSpPr>
            <p:sp>
              <p:nvSpPr>
                <p:cNvPr id="4285" name="Google Shape;4285;p83"/>
                <p:cNvSpPr/>
                <p:nvPr/>
              </p:nvSpPr>
              <p:spPr>
                <a:xfrm>
                  <a:off x="846" y="3340"/>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286" name="Google Shape;4286;p83"/>
                <p:cNvSpPr/>
                <p:nvPr/>
              </p:nvSpPr>
              <p:spPr>
                <a:xfrm>
                  <a:off x="836" y="3334"/>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grpSp>
          <p:nvGrpSpPr>
            <p:cNvPr id="4287" name="Google Shape;4287;p83"/>
            <p:cNvGrpSpPr/>
            <p:nvPr/>
          </p:nvGrpSpPr>
          <p:grpSpPr>
            <a:xfrm>
              <a:off x="2369" y="3858"/>
              <a:ext cx="480" cy="112"/>
              <a:chOff x="627" y="3377"/>
              <a:chExt cx="480" cy="112"/>
            </a:xfrm>
          </p:grpSpPr>
          <p:sp>
            <p:nvSpPr>
              <p:cNvPr id="4288" name="Google Shape;4288;p83"/>
              <p:cNvSpPr/>
              <p:nvPr/>
            </p:nvSpPr>
            <p:spPr>
              <a:xfrm>
                <a:off x="636" y="3388"/>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289" name="Google Shape;4289;p83"/>
              <p:cNvSpPr/>
              <p:nvPr/>
            </p:nvSpPr>
            <p:spPr>
              <a:xfrm>
                <a:off x="627" y="3377"/>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4290" name="Google Shape;4290;p83"/>
            <p:cNvGrpSpPr/>
            <p:nvPr/>
          </p:nvGrpSpPr>
          <p:grpSpPr>
            <a:xfrm>
              <a:off x="2534" y="3531"/>
              <a:ext cx="325" cy="154"/>
              <a:chOff x="844" y="3337"/>
              <a:chExt cx="325" cy="154"/>
            </a:xfrm>
          </p:grpSpPr>
          <p:sp>
            <p:nvSpPr>
              <p:cNvPr id="4291" name="Google Shape;4291;p83"/>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292" name="Google Shape;4292;p83"/>
              <p:cNvSpPr txBox="1"/>
              <p:nvPr/>
            </p:nvSpPr>
            <p:spPr>
              <a:xfrm>
                <a:off x="844" y="3337"/>
                <a:ext cx="325"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HTTP</a:t>
                </a:r>
                <a:endParaRPr/>
              </a:p>
            </p:txBody>
          </p:sp>
        </p:grpSp>
        <p:grpSp>
          <p:nvGrpSpPr>
            <p:cNvPr id="4293" name="Google Shape;4293;p83"/>
            <p:cNvGrpSpPr/>
            <p:nvPr/>
          </p:nvGrpSpPr>
          <p:grpSpPr>
            <a:xfrm>
              <a:off x="2256" y="4017"/>
              <a:ext cx="681" cy="154"/>
              <a:chOff x="-341" y="3180"/>
              <a:chExt cx="681" cy="154"/>
            </a:xfrm>
          </p:grpSpPr>
          <p:sp>
            <p:nvSpPr>
              <p:cNvPr id="4294" name="Google Shape;4294;p83"/>
              <p:cNvSpPr/>
              <p:nvPr/>
            </p:nvSpPr>
            <p:spPr>
              <a:xfrm>
                <a:off x="-341" y="3186"/>
                <a:ext cx="681" cy="13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4295" name="Google Shape;4295;p83"/>
              <p:cNvGrpSpPr/>
              <p:nvPr/>
            </p:nvGrpSpPr>
            <p:grpSpPr>
              <a:xfrm>
                <a:off x="-222" y="3180"/>
                <a:ext cx="492" cy="154"/>
                <a:chOff x="723" y="3453"/>
                <a:chExt cx="492" cy="154"/>
              </a:xfrm>
            </p:grpSpPr>
            <p:grpSp>
              <p:nvGrpSpPr>
                <p:cNvPr id="4296" name="Google Shape;4296;p83"/>
                <p:cNvGrpSpPr/>
                <p:nvPr/>
              </p:nvGrpSpPr>
              <p:grpSpPr>
                <a:xfrm>
                  <a:off x="836" y="3453"/>
                  <a:ext cx="379" cy="154"/>
                  <a:chOff x="836" y="3305"/>
                  <a:chExt cx="379" cy="154"/>
                </a:xfrm>
              </p:grpSpPr>
              <p:grpSp>
                <p:nvGrpSpPr>
                  <p:cNvPr id="4297" name="Google Shape;4297;p83"/>
                  <p:cNvGrpSpPr/>
                  <p:nvPr/>
                </p:nvGrpSpPr>
                <p:grpSpPr>
                  <a:xfrm>
                    <a:off x="890" y="3305"/>
                    <a:ext cx="325" cy="154"/>
                    <a:chOff x="844" y="3337"/>
                    <a:chExt cx="325" cy="154"/>
                  </a:xfrm>
                </p:grpSpPr>
                <p:sp>
                  <p:nvSpPr>
                    <p:cNvPr id="4298" name="Google Shape;4298;p83"/>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299" name="Google Shape;4299;p83"/>
                    <p:cNvSpPr txBox="1"/>
                    <p:nvPr/>
                  </p:nvSpPr>
                  <p:spPr>
                    <a:xfrm>
                      <a:off x="844" y="3337"/>
                      <a:ext cx="325"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HTTP</a:t>
                      </a:r>
                      <a:endParaRPr/>
                    </a:p>
                  </p:txBody>
                </p:sp>
              </p:grpSp>
              <p:grpSp>
                <p:nvGrpSpPr>
                  <p:cNvPr id="4300" name="Google Shape;4300;p83"/>
                  <p:cNvGrpSpPr/>
                  <p:nvPr/>
                </p:nvGrpSpPr>
                <p:grpSpPr>
                  <a:xfrm>
                    <a:off x="836" y="3334"/>
                    <a:ext cx="354" cy="94"/>
                    <a:chOff x="836" y="3334"/>
                    <a:chExt cx="354" cy="94"/>
                  </a:xfrm>
                </p:grpSpPr>
                <p:sp>
                  <p:nvSpPr>
                    <p:cNvPr id="4301" name="Google Shape;4301;p83"/>
                    <p:cNvSpPr/>
                    <p:nvPr/>
                  </p:nvSpPr>
                  <p:spPr>
                    <a:xfrm>
                      <a:off x="846" y="3340"/>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302" name="Google Shape;4302;p83"/>
                    <p:cNvSpPr/>
                    <p:nvPr/>
                  </p:nvSpPr>
                  <p:spPr>
                    <a:xfrm>
                      <a:off x="836" y="3334"/>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sp>
              <p:nvSpPr>
                <p:cNvPr id="4303" name="Google Shape;4303;p83"/>
                <p:cNvSpPr/>
                <p:nvPr/>
              </p:nvSpPr>
              <p:spPr>
                <a:xfrm>
                  <a:off x="732" y="3484"/>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304" name="Google Shape;4304;p83"/>
                <p:cNvSpPr/>
                <p:nvPr/>
              </p:nvSpPr>
              <p:spPr>
                <a:xfrm>
                  <a:off x="723" y="3473"/>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4305" name="Google Shape;4305;p83"/>
              <p:cNvSpPr/>
              <p:nvPr/>
            </p:nvSpPr>
            <p:spPr>
              <a:xfrm>
                <a:off x="-328" y="3202"/>
                <a:ext cx="94"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306" name="Google Shape;4306;p83"/>
              <p:cNvSpPr/>
              <p:nvPr/>
            </p:nvSpPr>
            <p:spPr>
              <a:xfrm>
                <a:off x="270" y="3201"/>
                <a:ext cx="60"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grpSp>
        <p:nvGrpSpPr>
          <p:cNvPr id="4307" name="Google Shape;4307;p83"/>
          <p:cNvGrpSpPr/>
          <p:nvPr/>
        </p:nvGrpSpPr>
        <p:grpSpPr>
          <a:xfrm>
            <a:off x="414338" y="4756150"/>
            <a:ext cx="1081087" cy="244475"/>
            <a:chOff x="-341" y="3180"/>
            <a:chExt cx="681" cy="154"/>
          </a:xfrm>
        </p:grpSpPr>
        <p:sp>
          <p:nvSpPr>
            <p:cNvPr id="4308" name="Google Shape;4308;p83"/>
            <p:cNvSpPr/>
            <p:nvPr/>
          </p:nvSpPr>
          <p:spPr>
            <a:xfrm>
              <a:off x="-341" y="3186"/>
              <a:ext cx="681" cy="13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4309" name="Google Shape;4309;p83"/>
            <p:cNvGrpSpPr/>
            <p:nvPr/>
          </p:nvGrpSpPr>
          <p:grpSpPr>
            <a:xfrm>
              <a:off x="-222" y="3180"/>
              <a:ext cx="492" cy="154"/>
              <a:chOff x="723" y="3453"/>
              <a:chExt cx="492" cy="154"/>
            </a:xfrm>
          </p:grpSpPr>
          <p:grpSp>
            <p:nvGrpSpPr>
              <p:cNvPr id="4310" name="Google Shape;4310;p83"/>
              <p:cNvGrpSpPr/>
              <p:nvPr/>
            </p:nvGrpSpPr>
            <p:grpSpPr>
              <a:xfrm>
                <a:off x="836" y="3453"/>
                <a:ext cx="379" cy="154"/>
                <a:chOff x="836" y="3305"/>
                <a:chExt cx="379" cy="154"/>
              </a:xfrm>
            </p:grpSpPr>
            <p:grpSp>
              <p:nvGrpSpPr>
                <p:cNvPr id="4311" name="Google Shape;4311;p83"/>
                <p:cNvGrpSpPr/>
                <p:nvPr/>
              </p:nvGrpSpPr>
              <p:grpSpPr>
                <a:xfrm>
                  <a:off x="890" y="3305"/>
                  <a:ext cx="325" cy="154"/>
                  <a:chOff x="844" y="3337"/>
                  <a:chExt cx="325" cy="154"/>
                </a:xfrm>
              </p:grpSpPr>
              <p:sp>
                <p:nvSpPr>
                  <p:cNvPr id="4312" name="Google Shape;4312;p83"/>
                  <p:cNvSpPr/>
                  <p:nvPr/>
                </p:nvSpPr>
                <p:spPr>
                  <a:xfrm>
                    <a:off x="889" y="3370"/>
                    <a:ext cx="245" cy="86"/>
                  </a:xfrm>
                  <a:prstGeom prst="rect">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313" name="Google Shape;4313;p83"/>
                  <p:cNvSpPr txBox="1"/>
                  <p:nvPr/>
                </p:nvSpPr>
                <p:spPr>
                  <a:xfrm>
                    <a:off x="844" y="3337"/>
                    <a:ext cx="325" cy="1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i="0">
                        <a:solidFill>
                          <a:srgbClr val="FFFFFF"/>
                        </a:solidFill>
                        <a:latin typeface="Arial"/>
                        <a:ea typeface="Arial"/>
                        <a:cs typeface="Arial"/>
                        <a:sym typeface="Arial"/>
                      </a:rPr>
                      <a:t>HTTP</a:t>
                    </a:r>
                    <a:endParaRPr/>
                  </a:p>
                </p:txBody>
              </p:sp>
            </p:grpSp>
            <p:grpSp>
              <p:nvGrpSpPr>
                <p:cNvPr id="4314" name="Google Shape;4314;p83"/>
                <p:cNvGrpSpPr/>
                <p:nvPr/>
              </p:nvGrpSpPr>
              <p:grpSpPr>
                <a:xfrm>
                  <a:off x="836" y="3334"/>
                  <a:ext cx="354" cy="94"/>
                  <a:chOff x="836" y="3334"/>
                  <a:chExt cx="354" cy="94"/>
                </a:xfrm>
              </p:grpSpPr>
              <p:sp>
                <p:nvSpPr>
                  <p:cNvPr id="4315" name="Google Shape;4315;p83"/>
                  <p:cNvSpPr/>
                  <p:nvPr/>
                </p:nvSpPr>
                <p:spPr>
                  <a:xfrm>
                    <a:off x="846" y="3340"/>
                    <a:ext cx="88" cy="82"/>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316" name="Google Shape;4316;p83"/>
                  <p:cNvSpPr/>
                  <p:nvPr/>
                </p:nvSpPr>
                <p:spPr>
                  <a:xfrm>
                    <a:off x="836" y="3334"/>
                    <a:ext cx="354" cy="94"/>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sp>
            <p:nvSpPr>
              <p:cNvPr id="4317" name="Google Shape;4317;p83"/>
              <p:cNvSpPr/>
              <p:nvPr/>
            </p:nvSpPr>
            <p:spPr>
              <a:xfrm>
                <a:off x="732" y="3484"/>
                <a:ext cx="96" cy="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318" name="Google Shape;4318;p83"/>
              <p:cNvSpPr/>
              <p:nvPr/>
            </p:nvSpPr>
            <p:spPr>
              <a:xfrm>
                <a:off x="723" y="3473"/>
                <a:ext cx="480" cy="112"/>
              </a:xfrm>
              <a:prstGeom prst="rect">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4319" name="Google Shape;4319;p83"/>
            <p:cNvSpPr/>
            <p:nvPr/>
          </p:nvSpPr>
          <p:spPr>
            <a:xfrm>
              <a:off x="-328" y="3202"/>
              <a:ext cx="94"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320" name="Google Shape;4320;p83"/>
            <p:cNvSpPr/>
            <p:nvPr/>
          </p:nvSpPr>
          <p:spPr>
            <a:xfrm>
              <a:off x="270" y="3201"/>
              <a:ext cx="60" cy="10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pic>
        <p:nvPicPr>
          <p:cNvPr id="4321" name="Google Shape;4321;p83"/>
          <p:cNvPicPr preferRelativeResize="0"/>
          <p:nvPr/>
        </p:nvPicPr>
        <p:blipFill rotWithShape="1">
          <a:blip r:embed="rId6">
            <a:alphaModFix/>
          </a:blip>
          <a:srcRect/>
          <a:stretch/>
        </p:blipFill>
        <p:spPr>
          <a:xfrm>
            <a:off x="2106613" y="855663"/>
            <a:ext cx="1243012" cy="768350"/>
          </a:xfrm>
          <a:prstGeom prst="rect">
            <a:avLst/>
          </a:prstGeom>
          <a:noFill/>
          <a:ln w="28575" cap="flat" cmpd="sng">
            <a:solidFill>
              <a:srgbClr val="FF0000"/>
            </a:solidFill>
            <a:prstDash val="solid"/>
            <a:miter lim="800000"/>
            <a:headEnd type="none" w="sm" len="sm"/>
            <a:tailEnd type="none" w="sm" len="sm"/>
          </a:ln>
        </p:spPr>
      </p:pic>
      <p:sp>
        <p:nvSpPr>
          <p:cNvPr id="4322" name="Google Shape;4322;p83"/>
          <p:cNvSpPr/>
          <p:nvPr/>
        </p:nvSpPr>
        <p:spPr>
          <a:xfrm>
            <a:off x="3357563" y="1019175"/>
            <a:ext cx="3865562" cy="5365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99"/>
              </a:buClr>
              <a:buSzPts val="1300"/>
              <a:buFont typeface="Noto Sans Symbols"/>
              <a:buChar char="❖"/>
            </a:pPr>
            <a:r>
              <a:rPr lang="en-US" sz="2000" i="0">
                <a:solidFill>
                  <a:srgbClr val="000000"/>
                </a:solidFill>
                <a:latin typeface="Cabin"/>
                <a:ea typeface="Cabin"/>
                <a:cs typeface="Cabin"/>
                <a:sym typeface="Cabin"/>
              </a:rPr>
              <a:t>web page </a:t>
            </a:r>
            <a:r>
              <a:rPr lang="en-US" sz="2000" i="1">
                <a:solidFill>
                  <a:srgbClr val="C00000"/>
                </a:solidFill>
                <a:latin typeface="Cabin"/>
                <a:ea typeface="Cabin"/>
                <a:cs typeface="Cabin"/>
                <a:sym typeface="Cabin"/>
              </a:rPr>
              <a:t>finally (!!!)</a:t>
            </a:r>
            <a:r>
              <a:rPr lang="en-US" sz="2000" i="0">
                <a:solidFill>
                  <a:srgbClr val="C00000"/>
                </a:solidFill>
                <a:latin typeface="Cabin"/>
                <a:ea typeface="Cabin"/>
                <a:cs typeface="Cabin"/>
                <a:sym typeface="Cabin"/>
              </a:rPr>
              <a:t> </a:t>
            </a:r>
            <a:r>
              <a:rPr lang="en-US" sz="2000" i="0">
                <a:solidFill>
                  <a:srgbClr val="000000"/>
                </a:solidFill>
                <a:latin typeface="Cabin"/>
                <a:ea typeface="Cabin"/>
                <a:cs typeface="Cabin"/>
                <a:sym typeface="Cabin"/>
              </a:rPr>
              <a:t>displayed</a:t>
            </a:r>
            <a:endParaRPr/>
          </a:p>
        </p:txBody>
      </p:sp>
      <p:grpSp>
        <p:nvGrpSpPr>
          <p:cNvPr id="4323" name="Google Shape;4323;p83"/>
          <p:cNvGrpSpPr/>
          <p:nvPr/>
        </p:nvGrpSpPr>
        <p:grpSpPr>
          <a:xfrm>
            <a:off x="2470150" y="4932363"/>
            <a:ext cx="333375" cy="581025"/>
            <a:chOff x="4140" y="429"/>
            <a:chExt cx="1425" cy="2396"/>
          </a:xfrm>
        </p:grpSpPr>
        <p:sp>
          <p:nvSpPr>
            <p:cNvPr id="4324" name="Google Shape;4324;p83"/>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4325" name="Google Shape;4325;p83"/>
            <p:cNvSpPr/>
            <p:nvPr/>
          </p:nvSpPr>
          <p:spPr>
            <a:xfrm>
              <a:off x="4208" y="429"/>
              <a:ext cx="1045" cy="2285"/>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326" name="Google Shape;4326;p83"/>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4327" name="Google Shape;4327;p83"/>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4328" name="Google Shape;4328;p83"/>
            <p:cNvSpPr/>
            <p:nvPr/>
          </p:nvSpPr>
          <p:spPr>
            <a:xfrm>
              <a:off x="4215" y="691"/>
              <a:ext cx="590" cy="52"/>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4329" name="Google Shape;4329;p83"/>
            <p:cNvGrpSpPr/>
            <p:nvPr/>
          </p:nvGrpSpPr>
          <p:grpSpPr>
            <a:xfrm>
              <a:off x="4751" y="671"/>
              <a:ext cx="577" cy="144"/>
              <a:chOff x="616" y="2571"/>
              <a:chExt cx="720" cy="138"/>
            </a:xfrm>
          </p:grpSpPr>
          <p:sp>
            <p:nvSpPr>
              <p:cNvPr id="4330" name="Google Shape;4330;p83"/>
              <p:cNvSpPr/>
              <p:nvPr/>
            </p:nvSpPr>
            <p:spPr>
              <a:xfrm>
                <a:off x="616" y="2571"/>
                <a:ext cx="720" cy="138"/>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331" name="Google Shape;4331;p83"/>
              <p:cNvSpPr/>
              <p:nvPr/>
            </p:nvSpPr>
            <p:spPr>
              <a:xfrm>
                <a:off x="633" y="2590"/>
                <a:ext cx="686" cy="100"/>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4332" name="Google Shape;4332;p83"/>
            <p:cNvSpPr/>
            <p:nvPr/>
          </p:nvSpPr>
          <p:spPr>
            <a:xfrm>
              <a:off x="4221" y="1018"/>
              <a:ext cx="597"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4333" name="Google Shape;4333;p83"/>
            <p:cNvGrpSpPr/>
            <p:nvPr/>
          </p:nvGrpSpPr>
          <p:grpSpPr>
            <a:xfrm>
              <a:off x="4744" y="992"/>
              <a:ext cx="583" cy="138"/>
              <a:chOff x="610" y="2566"/>
              <a:chExt cx="728" cy="143"/>
            </a:xfrm>
          </p:grpSpPr>
          <p:sp>
            <p:nvSpPr>
              <p:cNvPr id="4334" name="Google Shape;4334;p83"/>
              <p:cNvSpPr/>
              <p:nvPr/>
            </p:nvSpPr>
            <p:spPr>
              <a:xfrm>
                <a:off x="610" y="2566"/>
                <a:ext cx="728" cy="143"/>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335" name="Google Shape;4335;p83"/>
              <p:cNvSpPr/>
              <p:nvPr/>
            </p:nvSpPr>
            <p:spPr>
              <a:xfrm>
                <a:off x="627" y="2580"/>
                <a:ext cx="694" cy="109"/>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4336" name="Google Shape;4336;p83"/>
            <p:cNvSpPr/>
            <p:nvPr/>
          </p:nvSpPr>
          <p:spPr>
            <a:xfrm>
              <a:off x="4215" y="1359"/>
              <a:ext cx="597"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337" name="Google Shape;4337;p83"/>
            <p:cNvSpPr/>
            <p:nvPr/>
          </p:nvSpPr>
          <p:spPr>
            <a:xfrm>
              <a:off x="4228" y="1653"/>
              <a:ext cx="597" cy="46"/>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nvGrpSpPr>
            <p:cNvPr id="4338" name="Google Shape;4338;p83"/>
            <p:cNvGrpSpPr/>
            <p:nvPr/>
          </p:nvGrpSpPr>
          <p:grpSpPr>
            <a:xfrm>
              <a:off x="4737" y="1627"/>
              <a:ext cx="577" cy="151"/>
              <a:chOff x="617" y="2568"/>
              <a:chExt cx="719" cy="139"/>
            </a:xfrm>
          </p:grpSpPr>
          <p:sp>
            <p:nvSpPr>
              <p:cNvPr id="4339" name="Google Shape;4339;p83"/>
              <p:cNvSpPr/>
              <p:nvPr/>
            </p:nvSpPr>
            <p:spPr>
              <a:xfrm>
                <a:off x="617" y="2568"/>
                <a:ext cx="719" cy="139"/>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340" name="Google Shape;4340;p83"/>
              <p:cNvSpPr/>
              <p:nvPr/>
            </p:nvSpPr>
            <p:spPr>
              <a:xfrm>
                <a:off x="634" y="2586"/>
                <a:ext cx="685" cy="102"/>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4341" name="Google Shape;4341;p83"/>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grpSp>
          <p:nvGrpSpPr>
            <p:cNvPr id="4342" name="Google Shape;4342;p83"/>
            <p:cNvGrpSpPr/>
            <p:nvPr/>
          </p:nvGrpSpPr>
          <p:grpSpPr>
            <a:xfrm>
              <a:off x="4737" y="1326"/>
              <a:ext cx="584" cy="137"/>
              <a:chOff x="612" y="2567"/>
              <a:chExt cx="727" cy="137"/>
            </a:xfrm>
          </p:grpSpPr>
          <p:sp>
            <p:nvSpPr>
              <p:cNvPr id="4343" name="Google Shape;4343;p83"/>
              <p:cNvSpPr/>
              <p:nvPr/>
            </p:nvSpPr>
            <p:spPr>
              <a:xfrm>
                <a:off x="612" y="2567"/>
                <a:ext cx="727" cy="137"/>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344" name="Google Shape;4344;p83"/>
              <p:cNvSpPr/>
              <p:nvPr/>
            </p:nvSpPr>
            <p:spPr>
              <a:xfrm>
                <a:off x="629" y="2580"/>
                <a:ext cx="693" cy="105"/>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sp>
          <p:nvSpPr>
            <p:cNvPr id="4345" name="Google Shape;4345;p83"/>
            <p:cNvSpPr/>
            <p:nvPr/>
          </p:nvSpPr>
          <p:spPr>
            <a:xfrm>
              <a:off x="5253" y="429"/>
              <a:ext cx="68" cy="2291"/>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346" name="Google Shape;4346;p83"/>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4347" name="Google Shape;4347;p83"/>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4348" name="Google Shape;4348;p83"/>
            <p:cNvSpPr/>
            <p:nvPr/>
          </p:nvSpPr>
          <p:spPr>
            <a:xfrm>
              <a:off x="5518" y="2609"/>
              <a:ext cx="47" cy="9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349" name="Google Shape;4349;p83"/>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a:solidFill>
                  <a:schemeClr val="dk1"/>
                </a:solidFill>
                <a:latin typeface="Comic Sans MS"/>
                <a:ea typeface="Comic Sans MS"/>
                <a:cs typeface="Comic Sans MS"/>
                <a:sym typeface="Comic Sans MS"/>
              </a:endParaRPr>
            </a:p>
          </p:txBody>
        </p:sp>
        <p:sp>
          <p:nvSpPr>
            <p:cNvPr id="4350" name="Google Shape;4350;p83"/>
            <p:cNvSpPr/>
            <p:nvPr/>
          </p:nvSpPr>
          <p:spPr>
            <a:xfrm>
              <a:off x="4140" y="2681"/>
              <a:ext cx="1201" cy="144"/>
            </a:xfrm>
            <a:prstGeom prst="roundRect">
              <a:avLst>
                <a:gd name="adj" fmla="val 50000"/>
              </a:avLst>
            </a:prstGeom>
            <a:solidFill>
              <a:srgbClr val="DDDDDD"/>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351" name="Google Shape;4351;p83"/>
            <p:cNvSpPr/>
            <p:nvPr/>
          </p:nvSpPr>
          <p:spPr>
            <a:xfrm>
              <a:off x="4208" y="2714"/>
              <a:ext cx="1065" cy="79"/>
            </a:xfrm>
            <a:prstGeom prst="roundRect">
              <a:avLst>
                <a:gd name="adj" fmla="val 50000"/>
              </a:avLst>
            </a:prstGeom>
            <a:gradFill>
              <a:gsLst>
                <a:gs pos="0">
                  <a:schemeClr val="dk2"/>
                </a:gs>
                <a:gs pos="100000">
                  <a:schemeClr val="lt2"/>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352" name="Google Shape;4352;p83"/>
            <p:cNvSpPr/>
            <p:nvPr/>
          </p:nvSpPr>
          <p:spPr>
            <a:xfrm>
              <a:off x="4310" y="2380"/>
              <a:ext cx="156" cy="144"/>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353" name="Google Shape;4353;p83"/>
            <p:cNvSpPr/>
            <p:nvPr/>
          </p:nvSpPr>
          <p:spPr>
            <a:xfrm>
              <a:off x="4486" y="2386"/>
              <a:ext cx="163" cy="137"/>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i="1">
                <a:solidFill>
                  <a:srgbClr val="FF0000"/>
                </a:solidFill>
                <a:latin typeface="Comic Sans MS"/>
                <a:ea typeface="Comic Sans MS"/>
                <a:cs typeface="Comic Sans MS"/>
                <a:sym typeface="Comic Sans MS"/>
              </a:endParaRPr>
            </a:p>
          </p:txBody>
        </p:sp>
        <p:sp>
          <p:nvSpPr>
            <p:cNvPr id="4354" name="Google Shape;4354;p83"/>
            <p:cNvSpPr/>
            <p:nvPr/>
          </p:nvSpPr>
          <p:spPr>
            <a:xfrm>
              <a:off x="4663" y="2380"/>
              <a:ext cx="156" cy="144"/>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sp>
          <p:nvSpPr>
            <p:cNvPr id="4355" name="Google Shape;4355;p83"/>
            <p:cNvSpPr/>
            <p:nvPr/>
          </p:nvSpPr>
          <p:spPr>
            <a:xfrm>
              <a:off x="5063" y="1836"/>
              <a:ext cx="81"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rgbClr val="000000"/>
                </a:solidFill>
                <a:latin typeface="Comic Sans MS"/>
                <a:ea typeface="Comic Sans MS"/>
                <a:cs typeface="Comic Sans MS"/>
                <a:sym typeface="Comic Sans MS"/>
              </a:endParaRPr>
            </a:p>
          </p:txBody>
        </p:sp>
      </p:grpSp>
      <p:grpSp>
        <p:nvGrpSpPr>
          <p:cNvPr id="4356" name="Google Shape;4356;p83"/>
          <p:cNvGrpSpPr/>
          <p:nvPr/>
        </p:nvGrpSpPr>
        <p:grpSpPr>
          <a:xfrm>
            <a:off x="5213350" y="2041525"/>
            <a:ext cx="757238" cy="379413"/>
            <a:chOff x="2466" y="2026"/>
            <a:chExt cx="477" cy="282"/>
          </a:xfrm>
        </p:grpSpPr>
        <p:sp>
          <p:nvSpPr>
            <p:cNvPr id="4357" name="Google Shape;4357;p83"/>
            <p:cNvSpPr/>
            <p:nvPr/>
          </p:nvSpPr>
          <p:spPr>
            <a:xfrm>
              <a:off x="2466" y="2168"/>
              <a:ext cx="476" cy="140"/>
            </a:xfrm>
            <a:prstGeom prst="ellipse">
              <a:avLst/>
            </a:prstGeom>
            <a:solidFill>
              <a:srgbClr val="DDDDDD"/>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cxnSp>
          <p:nvCxnSpPr>
            <p:cNvPr id="4358" name="Google Shape;4358;p83"/>
            <p:cNvCxnSpPr/>
            <p:nvPr/>
          </p:nvCxnSpPr>
          <p:spPr>
            <a:xfrm>
              <a:off x="2470" y="2125"/>
              <a:ext cx="1" cy="85"/>
            </a:xfrm>
            <a:prstGeom prst="straightConnector1">
              <a:avLst/>
            </a:prstGeom>
            <a:noFill/>
            <a:ln w="12700" cap="flat" cmpd="sng">
              <a:solidFill>
                <a:srgbClr val="000000"/>
              </a:solidFill>
              <a:prstDash val="solid"/>
              <a:round/>
              <a:headEnd type="none" w="med" len="med"/>
              <a:tailEnd type="none" w="med" len="med"/>
            </a:ln>
          </p:spPr>
        </p:cxnSp>
        <p:sp>
          <p:nvSpPr>
            <p:cNvPr id="4359" name="Google Shape;4359;p83"/>
            <p:cNvSpPr/>
            <p:nvPr/>
          </p:nvSpPr>
          <p:spPr>
            <a:xfrm>
              <a:off x="2470" y="2125"/>
              <a:ext cx="472" cy="111"/>
            </a:xfrm>
            <a:prstGeom prst="rect">
              <a:avLst/>
            </a:prstGeom>
            <a:solidFill>
              <a:srgbClr val="DDDDD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i="0">
                <a:solidFill>
                  <a:srgbClr val="000000"/>
                </a:solidFill>
                <a:latin typeface="Times New Roman"/>
                <a:ea typeface="Times New Roman"/>
                <a:cs typeface="Times New Roman"/>
                <a:sym typeface="Times New Roman"/>
              </a:endParaRPr>
            </a:p>
          </p:txBody>
        </p:sp>
        <p:sp>
          <p:nvSpPr>
            <p:cNvPr id="4360" name="Google Shape;4360;p83"/>
            <p:cNvSpPr/>
            <p:nvPr/>
          </p:nvSpPr>
          <p:spPr>
            <a:xfrm>
              <a:off x="2466" y="2026"/>
              <a:ext cx="476" cy="160"/>
            </a:xfrm>
            <a:prstGeom prst="ellipse">
              <a:avLst/>
            </a:prstGeom>
            <a:solidFill>
              <a:srgbClr val="DDDDDD"/>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0">
                <a:solidFill>
                  <a:srgbClr val="000000"/>
                </a:solidFill>
                <a:latin typeface="Arial"/>
                <a:ea typeface="Arial"/>
                <a:cs typeface="Arial"/>
                <a:sym typeface="Arial"/>
              </a:endParaRPr>
            </a:p>
          </p:txBody>
        </p:sp>
        <p:grpSp>
          <p:nvGrpSpPr>
            <p:cNvPr id="4361" name="Google Shape;4361;p83"/>
            <p:cNvGrpSpPr/>
            <p:nvPr/>
          </p:nvGrpSpPr>
          <p:grpSpPr>
            <a:xfrm>
              <a:off x="2581" y="2061"/>
              <a:ext cx="236" cy="94"/>
              <a:chOff x="2848" y="848"/>
              <a:chExt cx="140" cy="98"/>
            </a:xfrm>
          </p:grpSpPr>
          <p:cxnSp>
            <p:nvCxnSpPr>
              <p:cNvPr id="4362" name="Google Shape;4362;p83"/>
              <p:cNvCxnSpPr/>
              <p:nvPr/>
            </p:nvCxnSpPr>
            <p:spPr>
              <a:xfrm rot="10800000" flipH="1">
                <a:off x="2848" y="848"/>
                <a:ext cx="50" cy="2"/>
              </a:xfrm>
              <a:prstGeom prst="straightConnector1">
                <a:avLst/>
              </a:prstGeom>
              <a:noFill/>
              <a:ln w="28575" cap="flat" cmpd="sng">
                <a:solidFill>
                  <a:srgbClr val="000000"/>
                </a:solidFill>
                <a:prstDash val="solid"/>
                <a:round/>
                <a:headEnd type="none" w="med" len="med"/>
                <a:tailEnd type="none" w="med" len="med"/>
              </a:ln>
            </p:spPr>
          </p:cxnSp>
          <p:cxnSp>
            <p:nvCxnSpPr>
              <p:cNvPr id="4363" name="Google Shape;4363;p83"/>
              <p:cNvCxnSpPr/>
              <p:nvPr/>
            </p:nvCxnSpPr>
            <p:spPr>
              <a:xfrm>
                <a:off x="2944" y="946"/>
                <a:ext cx="44" cy="0"/>
              </a:xfrm>
              <a:prstGeom prst="straightConnector1">
                <a:avLst/>
              </a:prstGeom>
              <a:noFill/>
              <a:ln w="28575" cap="flat" cmpd="sng">
                <a:solidFill>
                  <a:srgbClr val="000000"/>
                </a:solidFill>
                <a:prstDash val="solid"/>
                <a:round/>
                <a:headEnd type="none" w="med" len="med"/>
                <a:tailEnd type="none" w="med" len="med"/>
              </a:ln>
            </p:spPr>
          </p:cxnSp>
          <p:cxnSp>
            <p:nvCxnSpPr>
              <p:cNvPr id="4364" name="Google Shape;4364;p83"/>
              <p:cNvCxnSpPr/>
              <p:nvPr/>
            </p:nvCxnSpPr>
            <p:spPr>
              <a:xfrm>
                <a:off x="2894" y="850"/>
                <a:ext cx="52" cy="96"/>
              </a:xfrm>
              <a:prstGeom prst="straightConnector1">
                <a:avLst/>
              </a:prstGeom>
              <a:noFill/>
              <a:ln w="28575" cap="flat" cmpd="sng">
                <a:solidFill>
                  <a:srgbClr val="000000"/>
                </a:solidFill>
                <a:prstDash val="solid"/>
                <a:round/>
                <a:headEnd type="none" w="med" len="med"/>
                <a:tailEnd type="none" w="med" len="med"/>
              </a:ln>
            </p:spPr>
          </p:cxnSp>
        </p:grpSp>
        <p:grpSp>
          <p:nvGrpSpPr>
            <p:cNvPr id="4365" name="Google Shape;4365;p83"/>
            <p:cNvGrpSpPr/>
            <p:nvPr/>
          </p:nvGrpSpPr>
          <p:grpSpPr>
            <a:xfrm rot="10800000" flipH="1">
              <a:off x="2581" y="2060"/>
              <a:ext cx="236" cy="94"/>
              <a:chOff x="2848" y="848"/>
              <a:chExt cx="140" cy="98"/>
            </a:xfrm>
          </p:grpSpPr>
          <p:cxnSp>
            <p:nvCxnSpPr>
              <p:cNvPr id="4366" name="Google Shape;4366;p83"/>
              <p:cNvCxnSpPr/>
              <p:nvPr/>
            </p:nvCxnSpPr>
            <p:spPr>
              <a:xfrm rot="10800000" flipH="1">
                <a:off x="2848" y="848"/>
                <a:ext cx="50" cy="2"/>
              </a:xfrm>
              <a:prstGeom prst="straightConnector1">
                <a:avLst/>
              </a:prstGeom>
              <a:noFill/>
              <a:ln w="28575" cap="flat" cmpd="sng">
                <a:solidFill>
                  <a:srgbClr val="000000"/>
                </a:solidFill>
                <a:prstDash val="solid"/>
                <a:round/>
                <a:headEnd type="none" w="med" len="med"/>
                <a:tailEnd type="none" w="med" len="med"/>
              </a:ln>
            </p:spPr>
          </p:cxnSp>
          <p:cxnSp>
            <p:nvCxnSpPr>
              <p:cNvPr id="4367" name="Google Shape;4367;p83"/>
              <p:cNvCxnSpPr/>
              <p:nvPr/>
            </p:nvCxnSpPr>
            <p:spPr>
              <a:xfrm>
                <a:off x="2944" y="946"/>
                <a:ext cx="44" cy="0"/>
              </a:xfrm>
              <a:prstGeom prst="straightConnector1">
                <a:avLst/>
              </a:prstGeom>
              <a:noFill/>
              <a:ln w="28575" cap="flat" cmpd="sng">
                <a:solidFill>
                  <a:srgbClr val="000000"/>
                </a:solidFill>
                <a:prstDash val="solid"/>
                <a:round/>
                <a:headEnd type="none" w="med" len="med"/>
                <a:tailEnd type="none" w="med" len="med"/>
              </a:ln>
            </p:spPr>
          </p:cxnSp>
          <p:cxnSp>
            <p:nvCxnSpPr>
              <p:cNvPr id="4368" name="Google Shape;4368;p83"/>
              <p:cNvCxnSpPr/>
              <p:nvPr/>
            </p:nvCxnSpPr>
            <p:spPr>
              <a:xfrm>
                <a:off x="2894" y="850"/>
                <a:ext cx="52" cy="96"/>
              </a:xfrm>
              <a:prstGeom prst="straightConnector1">
                <a:avLst/>
              </a:prstGeom>
              <a:noFill/>
              <a:ln w="28575" cap="flat" cmpd="sng">
                <a:solidFill>
                  <a:srgbClr val="000000"/>
                </a:solidFill>
                <a:prstDash val="solid"/>
                <a:round/>
                <a:headEnd type="none" w="med" len="med"/>
                <a:tailEnd type="none" w="med" len="med"/>
              </a:ln>
            </p:spPr>
          </p:cxnSp>
        </p:grpSp>
        <p:cxnSp>
          <p:nvCxnSpPr>
            <p:cNvPr id="4369" name="Google Shape;4369;p83"/>
            <p:cNvCxnSpPr/>
            <p:nvPr/>
          </p:nvCxnSpPr>
          <p:spPr>
            <a:xfrm flipH="1">
              <a:off x="2942" y="2109"/>
              <a:ext cx="1" cy="127"/>
            </a:xfrm>
            <a:prstGeom prst="straightConnector1">
              <a:avLst/>
            </a:prstGeom>
            <a:noFill/>
            <a:ln w="12700" cap="flat" cmpd="sng">
              <a:solidFill>
                <a:srgbClr val="000000"/>
              </a:solidFill>
              <a:prstDash val="solid"/>
              <a:round/>
              <a:headEnd type="none" w="med" len="med"/>
              <a:tailEnd type="none" w="med" len="med"/>
            </a:ln>
          </p:spPr>
        </p:cxnSp>
        <p:cxnSp>
          <p:nvCxnSpPr>
            <p:cNvPr id="4370" name="Google Shape;4370;p83"/>
            <p:cNvCxnSpPr/>
            <p:nvPr/>
          </p:nvCxnSpPr>
          <p:spPr>
            <a:xfrm flipH="1">
              <a:off x="2466" y="2117"/>
              <a:ext cx="1" cy="127"/>
            </a:xfrm>
            <a:prstGeom prst="straightConnector1">
              <a:avLst/>
            </a:prstGeom>
            <a:noFill/>
            <a:ln w="12700" cap="flat" cmpd="sng">
              <a:solidFill>
                <a:srgbClr val="000000"/>
              </a:solidFill>
              <a:prstDash val="solid"/>
              <a:round/>
              <a:headEnd type="none" w="med" len="med"/>
              <a:tailEnd type="none" w="med" len="med"/>
            </a:ln>
          </p:spPr>
        </p:cxnSp>
      </p:grpSp>
      <p:pic>
        <p:nvPicPr>
          <p:cNvPr id="4371" name="Google Shape;4371;p83" descr="underline_base"/>
          <p:cNvPicPr preferRelativeResize="0"/>
          <p:nvPr/>
        </p:nvPicPr>
        <p:blipFill rotWithShape="1">
          <a:blip r:embed="rId7">
            <a:alphaModFix/>
          </a:blip>
          <a:srcRect/>
          <a:stretch/>
        </p:blipFill>
        <p:spPr>
          <a:xfrm>
            <a:off x="352425" y="671513"/>
            <a:ext cx="7769225" cy="1730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92"/>
                                        </p:tgtEl>
                                        <p:attrNameLst>
                                          <p:attrName>style.visibility</p:attrName>
                                        </p:attrNameLst>
                                      </p:cBhvr>
                                      <p:to>
                                        <p:strVal val="visible"/>
                                      </p:to>
                                    </p:set>
                                    <p:animEffect transition="in" filter="fade">
                                      <p:cBhvr>
                                        <p:cTn id="7" dur="500"/>
                                        <p:tgtEl>
                                          <p:spTgt spid="4192"/>
                                        </p:tgtEl>
                                      </p:cBhvr>
                                    </p:animEffect>
                                  </p:childTnLst>
                                </p:cTn>
                              </p:par>
                              <p:par>
                                <p:cTn id="8" presetID="1" presetClass="entr" presetSubtype="0" fill="hold" nodeType="withEffect">
                                  <p:stCondLst>
                                    <p:cond delay="0"/>
                                  </p:stCondLst>
                                  <p:childTnLst>
                                    <p:set>
                                      <p:cBhvr>
                                        <p:cTn id="9" dur="1" fill="hold">
                                          <p:stCondLst>
                                            <p:cond delay="0"/>
                                          </p:stCondLst>
                                        </p:cTn>
                                        <p:tgtEl>
                                          <p:spTgt spid="414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224"/>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146"/>
                                        </p:tgtEl>
                                        <p:attrNameLst>
                                          <p:attrName>style.visibility</p:attrName>
                                        </p:attrNameLst>
                                      </p:cBhvr>
                                      <p:to>
                                        <p:strVal val="visible"/>
                                      </p:to>
                                    </p:set>
                                  </p:childTnLst>
                                </p:cTn>
                              </p:par>
                              <p:par>
                                <p:cTn id="16" presetID="10" presetClass="exit" presetSubtype="0" fill="hold" nodeType="withEffect">
                                  <p:stCondLst>
                                    <p:cond delay="0"/>
                                  </p:stCondLst>
                                  <p:childTnLst>
                                    <p:animEffect transition="out" filter="fade">
                                      <p:cBhvr>
                                        <p:cTn id="17" dur="500"/>
                                        <p:tgtEl>
                                          <p:spTgt spid="4192"/>
                                        </p:tgtEl>
                                      </p:cBhvr>
                                    </p:animEffect>
                                    <p:set>
                                      <p:cBhvr>
                                        <p:cTn id="18" dur="1" fill="hold">
                                          <p:stCondLst>
                                            <p:cond delay="500"/>
                                          </p:stCondLst>
                                        </p:cTn>
                                        <p:tgtEl>
                                          <p:spTgt spid="4192"/>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4140"/>
                                        </p:tgtEl>
                                      </p:cBhvr>
                                    </p:animEffect>
                                    <p:set>
                                      <p:cBhvr>
                                        <p:cTn id="21" dur="1" fill="hold">
                                          <p:stCondLst>
                                            <p:cond delay="500"/>
                                          </p:stCondLst>
                                        </p:cTn>
                                        <p:tgtEl>
                                          <p:spTgt spid="414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238"/>
                                        </p:tgtEl>
                                        <p:attrNameLst>
                                          <p:attrName>style.visibility</p:attrName>
                                        </p:attrNameLst>
                                      </p:cBhvr>
                                      <p:to>
                                        <p:strVal val="visible"/>
                                      </p:to>
                                    </p:set>
                                    <p:animEffect transition="in" filter="fade">
                                      <p:cBhvr>
                                        <p:cTn id="26" dur="500"/>
                                        <p:tgtEl>
                                          <p:spTgt spid="4238"/>
                                        </p:tgtEl>
                                      </p:cBhvr>
                                    </p:animEffect>
                                  </p:childTnLst>
                                </p:cTn>
                              </p:par>
                              <p:par>
                                <p:cTn id="27" presetID="10" presetClass="exit" presetSubtype="0" fill="hold" nodeType="withEffect">
                                  <p:stCondLst>
                                    <p:cond delay="0"/>
                                  </p:stCondLst>
                                  <p:childTnLst>
                                    <p:animEffect transition="out" filter="fade">
                                      <p:cBhvr>
                                        <p:cTn id="28" dur="500"/>
                                        <p:tgtEl>
                                          <p:spTgt spid="4224"/>
                                        </p:tgtEl>
                                      </p:cBhvr>
                                    </p:animEffect>
                                    <p:set>
                                      <p:cBhvr>
                                        <p:cTn id="29" dur="1" fill="hold">
                                          <p:stCondLst>
                                            <p:cond delay="500"/>
                                          </p:stCondLst>
                                        </p:cTn>
                                        <p:tgtEl>
                                          <p:spTgt spid="4224"/>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4238"/>
                                        </p:tgtEl>
                                      </p:cBhvr>
                                    </p:animEffect>
                                    <p:set>
                                      <p:cBhvr>
                                        <p:cTn id="34" dur="1" fill="hold">
                                          <p:stCondLst>
                                            <p:cond delay="500"/>
                                          </p:stCondLst>
                                        </p:cTn>
                                        <p:tgtEl>
                                          <p:spTgt spid="4238"/>
                                        </p:tgtEl>
                                        <p:attrNameLst>
                                          <p:attrName>style.visibility</p:attrName>
                                        </p:attrNameLst>
                                      </p:cBhvr>
                                      <p:to>
                                        <p:strVal val="hidden"/>
                                      </p:to>
                                    </p:se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4238"/>
                                        </p:tgtEl>
                                        <p:attrNameLst>
                                          <p:attrName>style.visibility</p:attrName>
                                        </p:attrNameLst>
                                      </p:cBhvr>
                                      <p:to>
                                        <p:strVal val="visible"/>
                                      </p:to>
                                    </p:set>
                                    <p:animEffect transition="in" filter="fade">
                                      <p:cBhvr>
                                        <p:cTn id="38" dur="500"/>
                                        <p:tgtEl>
                                          <p:spTgt spid="4238"/>
                                        </p:tgtEl>
                                      </p:cBhvr>
                                    </p:animEffect>
                                  </p:childTnLst>
                                </p:cTn>
                              </p:par>
                              <p:par>
                                <p:cTn id="39" presetID="1" presetClass="entr" presetSubtype="0" fill="hold" nodeType="withEffect">
                                  <p:stCondLst>
                                    <p:cond delay="0"/>
                                  </p:stCondLst>
                                  <p:childTnLst>
                                    <p:set>
                                      <p:cBhvr>
                                        <p:cTn id="40" dur="1" fill="hold">
                                          <p:stCondLst>
                                            <p:cond delay="0"/>
                                          </p:stCondLst>
                                        </p:cTn>
                                        <p:tgtEl>
                                          <p:spTgt spid="419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307"/>
                                        </p:tgtEl>
                                        <p:attrNameLst>
                                          <p:attrName>style.visibility</p:attrName>
                                        </p:attrNameLst>
                                      </p:cBhvr>
                                      <p:to>
                                        <p:strVal val="visible"/>
                                      </p:to>
                                    </p:set>
                                    <p:animEffect transition="in" filter="fade">
                                      <p:cBhvr>
                                        <p:cTn id="45" dur="500"/>
                                        <p:tgtEl>
                                          <p:spTgt spid="4307"/>
                                        </p:tgtEl>
                                      </p:cBhvr>
                                    </p:animEffect>
                                  </p:childTnLst>
                                </p:cTn>
                              </p:par>
                              <p:par>
                                <p:cTn id="46" presetID="10" presetClass="exit" presetSubtype="0" fill="hold" nodeType="withEffect">
                                  <p:stCondLst>
                                    <p:cond delay="0"/>
                                  </p:stCondLst>
                                  <p:childTnLst>
                                    <p:animEffect transition="out" filter="fade">
                                      <p:cBhvr>
                                        <p:cTn id="47" dur="500"/>
                                        <p:tgtEl>
                                          <p:spTgt spid="4238"/>
                                        </p:tgtEl>
                                      </p:cBhvr>
                                    </p:animEffect>
                                    <p:set>
                                      <p:cBhvr>
                                        <p:cTn id="48" dur="1" fill="hold">
                                          <p:stCondLst>
                                            <p:cond delay="500"/>
                                          </p:stCondLst>
                                        </p:cTn>
                                        <p:tgtEl>
                                          <p:spTgt spid="4238"/>
                                        </p:tgtEl>
                                        <p:attrNameLst>
                                          <p:attrName>style.visibility</p:attrName>
                                        </p:attrNameLst>
                                      </p:cBhvr>
                                      <p:to>
                                        <p:strVal val="hidden"/>
                                      </p:to>
                                    </p:se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414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4307"/>
                                        </p:tgtEl>
                                      </p:cBhvr>
                                    </p:animEffect>
                                    <p:set>
                                      <p:cBhvr>
                                        <p:cTn id="56" dur="1" fill="hold">
                                          <p:stCondLst>
                                            <p:cond delay="500"/>
                                          </p:stCondLst>
                                        </p:cTn>
                                        <p:tgtEl>
                                          <p:spTgt spid="4307"/>
                                        </p:tgtEl>
                                        <p:attrNameLst>
                                          <p:attrName>style.visibility</p:attrName>
                                        </p:attrNameLst>
                                      </p:cBhvr>
                                      <p:to>
                                        <p:strVal val="hidden"/>
                                      </p:to>
                                    </p:set>
                                  </p:childTnLst>
                                </p:cTn>
                              </p:par>
                            </p:childTnLst>
                          </p:cTn>
                        </p:par>
                        <p:par>
                          <p:cTn id="57" fill="hold">
                            <p:stCondLst>
                              <p:cond delay="500"/>
                            </p:stCondLst>
                            <p:childTnLst>
                              <p:par>
                                <p:cTn id="58" presetID="10" presetClass="entr" presetSubtype="0" fill="hold" nodeType="afterEffect">
                                  <p:stCondLst>
                                    <p:cond delay="0"/>
                                  </p:stCondLst>
                                  <p:childTnLst>
                                    <p:set>
                                      <p:cBhvr>
                                        <p:cTn id="59" dur="1" fill="hold">
                                          <p:stCondLst>
                                            <p:cond delay="0"/>
                                          </p:stCondLst>
                                        </p:cTn>
                                        <p:tgtEl>
                                          <p:spTgt spid="4273"/>
                                        </p:tgtEl>
                                        <p:attrNameLst>
                                          <p:attrName>style.visibility</p:attrName>
                                        </p:attrNameLst>
                                      </p:cBhvr>
                                      <p:to>
                                        <p:strVal val="visible"/>
                                      </p:to>
                                    </p:set>
                                    <p:animEffect transition="in" filter="fade">
                                      <p:cBhvr>
                                        <p:cTn id="60" dur="500"/>
                                        <p:tgtEl>
                                          <p:spTgt spid="4273"/>
                                        </p:tgtEl>
                                      </p:cBhvr>
                                    </p:animEffect>
                                  </p:childTnLst>
                                </p:cTn>
                              </p:par>
                            </p:childTnLst>
                          </p:cTn>
                        </p:par>
                        <p:par>
                          <p:cTn id="61" fill="hold">
                            <p:stCondLst>
                              <p:cond delay="1000"/>
                            </p:stCondLst>
                            <p:childTnLst>
                              <p:par>
                                <p:cTn id="62" presetID="10" presetClass="entr" presetSubtype="0" fill="hold" nodeType="afterEffect">
                                  <p:stCondLst>
                                    <p:cond delay="0"/>
                                  </p:stCondLst>
                                  <p:childTnLst>
                                    <p:set>
                                      <p:cBhvr>
                                        <p:cTn id="63" dur="1" fill="hold">
                                          <p:stCondLst>
                                            <p:cond delay="0"/>
                                          </p:stCondLst>
                                        </p:cTn>
                                        <p:tgtEl>
                                          <p:spTgt spid="4321"/>
                                        </p:tgtEl>
                                        <p:attrNameLst>
                                          <p:attrName>style.visibility</p:attrName>
                                        </p:attrNameLst>
                                      </p:cBhvr>
                                      <p:to>
                                        <p:strVal val="visible"/>
                                      </p:to>
                                    </p:set>
                                    <p:animEffect transition="in" filter="fade">
                                      <p:cBhvr>
                                        <p:cTn id="64" dur="1000"/>
                                        <p:tgtEl>
                                          <p:spTgt spid="4321"/>
                                        </p:tgtEl>
                                      </p:cBhvr>
                                    </p:animEffect>
                                  </p:childTnLst>
                                </p:cTn>
                              </p:par>
                              <p:par>
                                <p:cTn id="65" presetID="1" presetClass="entr" presetSubtype="0" fill="hold" nodeType="withEffect">
                                  <p:stCondLst>
                                    <p:cond delay="0"/>
                                  </p:stCondLst>
                                  <p:childTnLst>
                                    <p:set>
                                      <p:cBhvr>
                                        <p:cTn id="66" dur="1" fill="hold">
                                          <p:stCondLst>
                                            <p:cond delay="0"/>
                                          </p:stCondLst>
                                        </p:cTn>
                                        <p:tgtEl>
                                          <p:spTgt spid="4322"/>
                                        </p:tgtEl>
                                        <p:attrNameLst>
                                          <p:attrName>style.visibility</p:attrName>
                                        </p:attrNameLst>
                                      </p:cBhvr>
                                      <p:to>
                                        <p:strVal val="visible"/>
                                      </p:to>
                                    </p:set>
                                  </p:childTnLst>
                                </p:cTn>
                              </p:par>
                            </p:childTnLst>
                          </p:cTn>
                        </p:par>
                        <p:par>
                          <p:cTn id="67" fill="hold">
                            <p:stCondLst>
                              <p:cond delay="2000"/>
                            </p:stCondLst>
                            <p:childTnLst>
                              <p:par>
                                <p:cTn id="68" presetID="10" presetClass="entr" presetSubtype="0" fill="hold" nodeType="afterEffect">
                                  <p:stCondLst>
                                    <p:cond delay="0"/>
                                  </p:stCondLst>
                                  <p:childTnLst>
                                    <p:set>
                                      <p:cBhvr>
                                        <p:cTn id="69" dur="1" fill="hold">
                                          <p:stCondLst>
                                            <p:cond delay="0"/>
                                          </p:stCondLst>
                                        </p:cTn>
                                        <p:tgtEl>
                                          <p:spTgt spid="4322"/>
                                        </p:tgtEl>
                                        <p:attrNameLst>
                                          <p:attrName>style.visibility</p:attrName>
                                        </p:attrNameLst>
                                      </p:cBhvr>
                                      <p:to>
                                        <p:strVal val="visible"/>
                                      </p:to>
                                    </p:set>
                                    <p:animEffect transition="in" filter="fade">
                                      <p:cBhvr>
                                        <p:cTn id="70" dur="500"/>
                                        <p:tgtEl>
                                          <p:spTgt spid="4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376"/>
        <p:cNvGrpSpPr/>
        <p:nvPr/>
      </p:nvGrpSpPr>
      <p:grpSpPr>
        <a:xfrm>
          <a:off x="0" y="0"/>
          <a:ext cx="0" cy="0"/>
          <a:chOff x="0" y="0"/>
          <a:chExt cx="0" cy="0"/>
        </a:xfrm>
      </p:grpSpPr>
      <p:sp>
        <p:nvSpPr>
          <p:cNvPr id="4377" name="Google Shape;4377;p84"/>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Link Layer</a:t>
            </a:r>
            <a:endParaRPr/>
          </a:p>
        </p:txBody>
      </p:sp>
      <p:sp>
        <p:nvSpPr>
          <p:cNvPr id="4378" name="Google Shape;4378;p84"/>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5-</a:t>
            </a:r>
            <a:fld id="{00000000-1234-1234-1234-123412341234}" type="slidenum">
              <a:rPr lang="en-US" sz="1200" i="0">
                <a:solidFill>
                  <a:srgbClr val="000000"/>
                </a:solidFill>
                <a:latin typeface="Arial"/>
                <a:ea typeface="Arial"/>
                <a:cs typeface="Arial"/>
                <a:sym typeface="Arial"/>
              </a:rPr>
              <a:t>79</a:t>
            </a:fld>
            <a:endParaRPr sz="1200" i="0">
              <a:solidFill>
                <a:srgbClr val="000000"/>
              </a:solidFill>
              <a:latin typeface="Arial"/>
              <a:ea typeface="Arial"/>
              <a:cs typeface="Arial"/>
              <a:sym typeface="Arial"/>
            </a:endParaRPr>
          </a:p>
        </p:txBody>
      </p:sp>
      <p:sp>
        <p:nvSpPr>
          <p:cNvPr id="4379" name="Google Shape;4379;p84"/>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Chapter 5: Summary</a:t>
            </a:r>
            <a:endParaRPr/>
          </a:p>
        </p:txBody>
      </p:sp>
      <p:sp>
        <p:nvSpPr>
          <p:cNvPr id="4380" name="Google Shape;4380;p84"/>
          <p:cNvSpPr txBox="1">
            <a:spLocks noGrp="1"/>
          </p:cNvSpPr>
          <p:nvPr>
            <p:ph type="body" idx="1"/>
          </p:nvPr>
        </p:nvSpPr>
        <p:spPr>
          <a:xfrm>
            <a:off x="533400" y="1371600"/>
            <a:ext cx="7931150" cy="4648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1560"/>
              <a:buFont typeface="Noto Sans Symbols"/>
              <a:buChar char="❖"/>
            </a:pPr>
            <a:r>
              <a:rPr lang="en-US" sz="2400" b="0" i="0" u="none" strike="noStrike" cap="none">
                <a:solidFill>
                  <a:schemeClr val="dk1"/>
                </a:solidFill>
                <a:latin typeface="Cabin"/>
                <a:ea typeface="Cabin"/>
                <a:cs typeface="Cabin"/>
                <a:sym typeface="Cabin"/>
              </a:rPr>
              <a:t> </a:t>
            </a:r>
            <a:r>
              <a:rPr lang="en-US" sz="2800" b="0" i="0" u="none" strike="noStrike" cap="none">
                <a:solidFill>
                  <a:schemeClr val="dk1"/>
                </a:solidFill>
                <a:latin typeface="Cabin"/>
                <a:ea typeface="Cabin"/>
                <a:cs typeface="Cabin"/>
                <a:sym typeface="Cabin"/>
              </a:rPr>
              <a:t>principles behind data link layer services:</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error detection, correction</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sharing a broadcast channel: multiple access</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link layer addressing</a:t>
            </a:r>
            <a:endParaRPr/>
          </a:p>
          <a:p>
            <a:pPr marL="342900" marR="0" lvl="0" indent="-342900" algn="l" rtl="0">
              <a:lnSpc>
                <a:spcPct val="85000"/>
              </a:lnSpc>
              <a:spcBef>
                <a:spcPts val="560"/>
              </a:spcBef>
              <a:spcAft>
                <a:spcPts val="0"/>
              </a:spcAft>
              <a:buClr>
                <a:srgbClr val="000099"/>
              </a:buClr>
              <a:buSzPts val="1820"/>
              <a:buFont typeface="Noto Sans Symbols"/>
              <a:buChar char="❖"/>
            </a:pPr>
            <a:r>
              <a:rPr lang="en-US" sz="2800" b="0" i="0" u="none" strike="noStrike" cap="none">
                <a:solidFill>
                  <a:schemeClr val="dk1"/>
                </a:solidFill>
                <a:latin typeface="Cabin"/>
                <a:ea typeface="Cabin"/>
                <a:cs typeface="Cabin"/>
                <a:sym typeface="Cabin"/>
              </a:rPr>
              <a:t>instantiation and implementation of various link layer technologies</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Ethernet</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switched LANS, VLANs</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virtualized networks as a link layer: MPLS</a:t>
            </a:r>
            <a:endParaRPr/>
          </a:p>
          <a:p>
            <a:pPr marL="342900" marR="0" lvl="0" indent="-342900" algn="l" rtl="0">
              <a:lnSpc>
                <a:spcPct val="85000"/>
              </a:lnSpc>
              <a:spcBef>
                <a:spcPts val="560"/>
              </a:spcBef>
              <a:spcAft>
                <a:spcPts val="0"/>
              </a:spcAft>
              <a:buClr>
                <a:srgbClr val="000099"/>
              </a:buClr>
              <a:buSzPts val="1820"/>
              <a:buFont typeface="Noto Sans Symbols"/>
              <a:buChar char="❖"/>
            </a:pPr>
            <a:r>
              <a:rPr lang="en-US" sz="2800" b="0" i="0" u="none" strike="noStrike" cap="none">
                <a:solidFill>
                  <a:schemeClr val="dk1"/>
                </a:solidFill>
                <a:latin typeface="Cabin"/>
                <a:ea typeface="Cabin"/>
                <a:cs typeface="Cabin"/>
                <a:sym typeface="Cabin"/>
              </a:rPr>
              <a:t>synthesis: a day in the life of a web request</a:t>
            </a:r>
            <a:endParaRPr/>
          </a:p>
          <a:p>
            <a:pPr marL="342900" marR="0" lvl="0" indent="-243840" algn="l" rtl="0">
              <a:lnSpc>
                <a:spcPct val="85000"/>
              </a:lnSpc>
              <a:spcBef>
                <a:spcPts val="480"/>
              </a:spcBef>
              <a:spcAft>
                <a:spcPts val="0"/>
              </a:spcAft>
              <a:buClr>
                <a:srgbClr val="000099"/>
              </a:buClr>
              <a:buSzPts val="1560"/>
              <a:buFont typeface="Noto Sans Symbols"/>
              <a:buNone/>
            </a:pPr>
            <a:endParaRPr sz="2400" b="0" i="0" u="none" strike="noStrike" cap="none">
              <a:solidFill>
                <a:schemeClr val="dk1"/>
              </a:solidFill>
              <a:latin typeface="Cabin"/>
              <a:ea typeface="Cabin"/>
              <a:cs typeface="Cabin"/>
              <a:sym typeface="Cabin"/>
            </a:endParaRPr>
          </a:p>
        </p:txBody>
      </p:sp>
      <p:pic>
        <p:nvPicPr>
          <p:cNvPr id="4381" name="Google Shape;4381;p84" descr="underline_base"/>
          <p:cNvPicPr preferRelativeResize="0"/>
          <p:nvPr/>
        </p:nvPicPr>
        <p:blipFill rotWithShape="1">
          <a:blip r:embed="rId3">
            <a:alphaModFix/>
          </a:blip>
          <a:srcRect/>
          <a:stretch/>
        </p:blipFill>
        <p:spPr>
          <a:xfrm>
            <a:off x="633413" y="1030288"/>
            <a:ext cx="5027612" cy="1730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a:spLocks noGrp="1"/>
          </p:cNvSpPr>
          <p:nvPr>
            <p:ph type="title"/>
          </p:nvPr>
        </p:nvSpPr>
        <p:spPr>
          <a:xfrm>
            <a:off x="533400" y="228600"/>
            <a:ext cx="818769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dirty="0">
                <a:solidFill>
                  <a:srgbClr val="000099"/>
                </a:solidFill>
                <a:latin typeface="Cabin"/>
                <a:ea typeface="Cabin"/>
                <a:cs typeface="Cabin"/>
                <a:sym typeface="Cabin"/>
              </a:rPr>
              <a:t>MAC Sublayer </a:t>
            </a:r>
            <a:endParaRPr sz="4400" b="0" i="0" u="none" strike="noStrike" cap="none" dirty="0">
              <a:solidFill>
                <a:srgbClr val="000099"/>
              </a:solidFill>
              <a:latin typeface="Cabin"/>
              <a:ea typeface="Cabin"/>
              <a:cs typeface="Cabin"/>
              <a:sym typeface="Cabin"/>
            </a:endParaRPr>
          </a:p>
        </p:txBody>
      </p:sp>
      <p:sp>
        <p:nvSpPr>
          <p:cNvPr id="133" name="Google Shape;133;p18"/>
          <p:cNvSpPr txBox="1">
            <a:spLocks noGrp="1"/>
          </p:cNvSpPr>
          <p:nvPr>
            <p:ph type="body" idx="1"/>
          </p:nvPr>
        </p:nvSpPr>
        <p:spPr>
          <a:xfrm>
            <a:off x="533400" y="1348740"/>
            <a:ext cx="8382000" cy="5356860"/>
          </a:xfrm>
          <a:prstGeom prst="rect">
            <a:avLst/>
          </a:prstGeom>
          <a:noFill/>
          <a:ln>
            <a:noFill/>
          </a:ln>
        </p:spPr>
        <p:txBody>
          <a:bodyPr spcFirstLastPara="1" wrap="square" lIns="91425" tIns="45700" rIns="91425" bIns="45700" anchor="t" anchorCtr="0">
            <a:noAutofit/>
          </a:bodyPr>
          <a:lstStyle/>
          <a:p>
            <a:pPr marL="0" marR="0" lvl="0" indent="0" algn="l" rtl="0">
              <a:lnSpc>
                <a:spcPct val="85000"/>
              </a:lnSpc>
              <a:spcBef>
                <a:spcPts val="0"/>
              </a:spcBef>
              <a:spcAft>
                <a:spcPts val="0"/>
              </a:spcAft>
              <a:buClr>
                <a:srgbClr val="000099"/>
              </a:buClr>
              <a:buSzPts val="1820"/>
              <a:buFont typeface="Noto Sans Symbols"/>
              <a:buNone/>
            </a:pPr>
            <a:r>
              <a:rPr lang="en-US" sz="2800" b="0" i="1" u="none" strike="noStrike" cap="none" dirty="0">
                <a:solidFill>
                  <a:srgbClr val="C00000"/>
                </a:solidFill>
                <a:latin typeface="Cabin"/>
                <a:ea typeface="Cabin"/>
                <a:cs typeface="Cabin"/>
                <a:sym typeface="Cabin"/>
              </a:rPr>
              <a:t>Data encapsulation</a:t>
            </a:r>
            <a:endParaRPr dirty="0"/>
          </a:p>
          <a:p>
            <a:pPr marL="342900" marR="0" lvl="0" indent="-342900" algn="just" rtl="0">
              <a:lnSpc>
                <a:spcPct val="85000"/>
              </a:lnSpc>
              <a:spcBef>
                <a:spcPts val="560"/>
              </a:spcBef>
              <a:spcAft>
                <a:spcPts val="0"/>
              </a:spcAft>
              <a:buClr>
                <a:srgbClr val="000099"/>
              </a:buClr>
              <a:buSzPts val="1820"/>
              <a:buFont typeface="Noto Sans Symbols"/>
              <a:buChar char="❖"/>
            </a:pPr>
            <a:r>
              <a:rPr lang="en-US" sz="2800" b="0" i="0" u="none" strike="noStrike" cap="none" dirty="0">
                <a:solidFill>
                  <a:schemeClr val="dk1"/>
                </a:solidFill>
                <a:latin typeface="Cabin"/>
                <a:ea typeface="Cabin"/>
                <a:cs typeface="Cabin"/>
                <a:sym typeface="Cabin"/>
              </a:rPr>
              <a:t>Frame assembly before transmission and frame disassembly upon reception of a frame.</a:t>
            </a:r>
            <a:endParaRPr dirty="0"/>
          </a:p>
          <a:p>
            <a:pPr marL="342900" marR="0" lvl="0" indent="-342900" algn="just" rtl="0">
              <a:lnSpc>
                <a:spcPct val="85000"/>
              </a:lnSpc>
              <a:spcBef>
                <a:spcPts val="560"/>
              </a:spcBef>
              <a:spcAft>
                <a:spcPts val="0"/>
              </a:spcAft>
              <a:buClr>
                <a:srgbClr val="000099"/>
              </a:buClr>
              <a:buSzPts val="1820"/>
              <a:buFont typeface="Noto Sans Symbols"/>
              <a:buChar char="❖"/>
            </a:pPr>
            <a:r>
              <a:rPr lang="en-US" sz="2800" b="0" i="0" u="none" strike="noStrike" cap="none" dirty="0">
                <a:solidFill>
                  <a:schemeClr val="dk1"/>
                </a:solidFill>
                <a:latin typeface="Cabin"/>
                <a:ea typeface="Cabin"/>
                <a:cs typeface="Cabin"/>
                <a:sym typeface="Cabin"/>
              </a:rPr>
              <a:t>MAC layer adds a header and trailer to the packet</a:t>
            </a:r>
            <a:endParaRPr sz="2800" b="0" i="0" u="none" strike="noStrike" cap="none" dirty="0">
              <a:solidFill>
                <a:schemeClr val="dk1"/>
              </a:solidFill>
              <a:latin typeface="Cabin"/>
              <a:ea typeface="Cabin"/>
              <a:cs typeface="Cabin"/>
              <a:sym typeface="Cabin"/>
            </a:endParaRPr>
          </a:p>
          <a:p>
            <a:pPr marL="342900" marR="0" lvl="0" indent="-342900" algn="l" rtl="0">
              <a:lnSpc>
                <a:spcPct val="85000"/>
              </a:lnSpc>
              <a:spcBef>
                <a:spcPts val="560"/>
              </a:spcBef>
              <a:spcAft>
                <a:spcPts val="0"/>
              </a:spcAft>
              <a:buClr>
                <a:srgbClr val="000099"/>
              </a:buClr>
              <a:buSzPts val="1820"/>
              <a:buFont typeface="Noto Sans Symbols"/>
              <a:buChar char="❖"/>
            </a:pPr>
            <a:r>
              <a:rPr lang="en-US" sz="2800" b="0" i="1" u="none" strike="noStrike" cap="none" dirty="0">
                <a:solidFill>
                  <a:srgbClr val="C00000"/>
                </a:solidFill>
                <a:latin typeface="Cabin"/>
                <a:ea typeface="Cabin"/>
                <a:cs typeface="Cabin"/>
                <a:sym typeface="Cabin"/>
              </a:rPr>
              <a:t>Provides three primary functions</a:t>
            </a:r>
            <a:r>
              <a:rPr lang="en-US" sz="2800" b="0" i="1" u="none" strike="noStrike" cap="none" dirty="0">
                <a:solidFill>
                  <a:schemeClr val="dk1"/>
                </a:solidFill>
                <a:latin typeface="Cabin"/>
                <a:ea typeface="Cabin"/>
                <a:cs typeface="Cabin"/>
                <a:sym typeface="Cabin"/>
              </a:rPr>
              <a:t>:</a:t>
            </a:r>
            <a:endParaRPr dirty="0"/>
          </a:p>
          <a:p>
            <a:pPr marL="742950" marR="0" lvl="1" indent="-285750" algn="just" rtl="0">
              <a:lnSpc>
                <a:spcPct val="85000"/>
              </a:lnSpc>
              <a:spcBef>
                <a:spcPts val="480"/>
              </a:spcBef>
              <a:spcAft>
                <a:spcPts val="0"/>
              </a:spcAft>
              <a:buClr>
                <a:srgbClr val="000099"/>
              </a:buClr>
              <a:buSzPts val="2400"/>
              <a:buFont typeface="Noto Sans Symbols"/>
              <a:buChar char="▪"/>
            </a:pPr>
            <a:r>
              <a:rPr lang="en-US" sz="2400" b="0" i="0" u="none" strike="noStrike" cap="none" dirty="0">
                <a:solidFill>
                  <a:schemeClr val="dk1"/>
                </a:solidFill>
                <a:latin typeface="Cabin"/>
                <a:ea typeface="Cabin"/>
                <a:cs typeface="Cabin"/>
                <a:sym typeface="Cabin"/>
              </a:rPr>
              <a:t>Frame delimiting – Identifies a group of bits that comprise a frame, synchronization</a:t>
            </a:r>
            <a:endParaRPr sz="2400" b="0" i="0" u="none" strike="noStrike" cap="none" dirty="0">
              <a:solidFill>
                <a:schemeClr val="dk1"/>
              </a:solidFill>
              <a:latin typeface="Cabin"/>
              <a:ea typeface="Cabin"/>
              <a:cs typeface="Cabin"/>
              <a:sym typeface="Cabin"/>
            </a:endParaRPr>
          </a:p>
          <a:p>
            <a:pPr marL="742950" marR="0" lvl="1" indent="-285750" algn="just" rtl="0">
              <a:lnSpc>
                <a:spcPct val="85000"/>
              </a:lnSpc>
              <a:spcBef>
                <a:spcPts val="480"/>
              </a:spcBef>
              <a:spcAft>
                <a:spcPts val="0"/>
              </a:spcAft>
              <a:buClr>
                <a:srgbClr val="000099"/>
              </a:buClr>
              <a:buSzPts val="2400"/>
              <a:buFont typeface="Noto Sans Symbols"/>
              <a:buChar char="▪"/>
            </a:pPr>
            <a:r>
              <a:rPr lang="en-US" sz="2400" b="0" i="0" u="none" strike="noStrike" cap="none" dirty="0">
                <a:solidFill>
                  <a:schemeClr val="dk1"/>
                </a:solidFill>
                <a:latin typeface="Cabin"/>
                <a:ea typeface="Cabin"/>
                <a:cs typeface="Cabin"/>
                <a:sym typeface="Cabin"/>
              </a:rPr>
              <a:t>Addressing –adds a physical address (MAC address) that enables a frame to be delivered to a destination node.</a:t>
            </a:r>
            <a:endParaRPr dirty="0"/>
          </a:p>
          <a:p>
            <a:pPr marL="742950" marR="0" lvl="1" indent="-285750" algn="just" rtl="0">
              <a:lnSpc>
                <a:spcPct val="85000"/>
              </a:lnSpc>
              <a:spcBef>
                <a:spcPts val="480"/>
              </a:spcBef>
              <a:spcAft>
                <a:spcPts val="0"/>
              </a:spcAft>
              <a:buClr>
                <a:srgbClr val="000099"/>
              </a:buClr>
              <a:buSzPts val="2400"/>
              <a:buFont typeface="Noto Sans Symbols"/>
              <a:buChar char="▪"/>
            </a:pPr>
            <a:r>
              <a:rPr lang="en-US" sz="2400" b="0" i="0" u="none" strike="noStrike" cap="none" dirty="0">
                <a:solidFill>
                  <a:schemeClr val="dk1"/>
                </a:solidFill>
                <a:latin typeface="Cabin"/>
                <a:ea typeface="Cabin"/>
                <a:cs typeface="Cabin"/>
                <a:sym typeface="Cabin"/>
              </a:rPr>
              <a:t>Error detection –adds a trailer with a cyclic redundancy check (CRC) of the frame contents.</a:t>
            </a:r>
            <a:endParaRPr dirty="0"/>
          </a:p>
          <a:p>
            <a:pPr marL="342900" marR="0" lvl="0" indent="-227330" algn="l" rtl="0">
              <a:lnSpc>
                <a:spcPct val="85000"/>
              </a:lnSpc>
              <a:spcBef>
                <a:spcPts val="560"/>
              </a:spcBef>
              <a:spcAft>
                <a:spcPts val="0"/>
              </a:spcAft>
              <a:buClr>
                <a:srgbClr val="000099"/>
              </a:buClr>
              <a:buSzPts val="1820"/>
              <a:buFont typeface="Noto Sans Symbols"/>
              <a:buNone/>
            </a:pPr>
            <a:endParaRPr sz="2800" b="0" i="0" u="none" strike="noStrike" cap="none" dirty="0">
              <a:solidFill>
                <a:schemeClr val="dk1"/>
              </a:solidFill>
              <a:latin typeface="Cabin"/>
              <a:ea typeface="Cabin"/>
              <a:cs typeface="Cabin"/>
              <a:sym typeface="Cabin"/>
            </a:endParaRPr>
          </a:p>
        </p:txBody>
      </p:sp>
    </p:spTree>
  </p:cSld>
  <p:clrMapOvr>
    <a:masterClrMapping/>
  </p:clrMapOvr>
  <p:transition spd="med">
    <p:fade thruBlk="1"/>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386"/>
        <p:cNvGrpSpPr/>
        <p:nvPr/>
      </p:nvGrpSpPr>
      <p:grpSpPr>
        <a:xfrm>
          <a:off x="0" y="0"/>
          <a:ext cx="0" cy="0"/>
          <a:chOff x="0" y="0"/>
          <a:chExt cx="0" cy="0"/>
        </a:xfrm>
      </p:grpSpPr>
      <p:sp>
        <p:nvSpPr>
          <p:cNvPr id="4387" name="Google Shape;4387;p85"/>
          <p:cNvSpPr txBox="1">
            <a:spLocks noGrp="1"/>
          </p:cNvSpPr>
          <p:nvPr>
            <p:ph type="ftr" idx="11"/>
          </p:nvPr>
        </p:nvSpPr>
        <p:spPr>
          <a:xfrm>
            <a:off x="5572125" y="6486525"/>
            <a:ext cx="28956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Link Layer</a:t>
            </a:r>
            <a:endParaRPr/>
          </a:p>
        </p:txBody>
      </p:sp>
      <p:sp>
        <p:nvSpPr>
          <p:cNvPr id="4388" name="Google Shape;4388;p85"/>
          <p:cNvSpPr txBox="1">
            <a:spLocks noGrp="1"/>
          </p:cNvSpPr>
          <p:nvPr>
            <p:ph type="sldNum" idx="12"/>
          </p:nvPr>
        </p:nvSpPr>
        <p:spPr>
          <a:xfrm>
            <a:off x="8181975" y="6486525"/>
            <a:ext cx="676275"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i="0">
                <a:solidFill>
                  <a:srgbClr val="000000"/>
                </a:solidFill>
                <a:latin typeface="Arial"/>
                <a:ea typeface="Arial"/>
                <a:cs typeface="Arial"/>
                <a:sym typeface="Arial"/>
              </a:rPr>
              <a:t>5-</a:t>
            </a:r>
            <a:fld id="{00000000-1234-1234-1234-123412341234}" type="slidenum">
              <a:rPr lang="en-US" sz="1200" i="0">
                <a:solidFill>
                  <a:srgbClr val="000000"/>
                </a:solidFill>
                <a:latin typeface="Arial"/>
                <a:ea typeface="Arial"/>
                <a:cs typeface="Arial"/>
                <a:sym typeface="Arial"/>
              </a:rPr>
              <a:t>80</a:t>
            </a:fld>
            <a:endParaRPr sz="1200" i="0">
              <a:solidFill>
                <a:srgbClr val="000000"/>
              </a:solidFill>
              <a:latin typeface="Arial"/>
              <a:ea typeface="Arial"/>
              <a:cs typeface="Arial"/>
              <a:sym typeface="Arial"/>
            </a:endParaRPr>
          </a:p>
        </p:txBody>
      </p:sp>
      <p:sp>
        <p:nvSpPr>
          <p:cNvPr id="4389" name="Google Shape;4389;p85"/>
          <p:cNvSpPr txBox="1">
            <a:spLocks noGrp="1"/>
          </p:cNvSpPr>
          <p:nvPr>
            <p:ph type="title"/>
          </p:nvPr>
        </p:nvSpPr>
        <p:spPr>
          <a:xfrm>
            <a:off x="523875" y="73025"/>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Chapter 5: let’s take a breath</a:t>
            </a:r>
            <a:endParaRPr sz="4400" b="0" i="0" u="none" strike="noStrike" cap="none">
              <a:solidFill>
                <a:srgbClr val="000099"/>
              </a:solidFill>
              <a:latin typeface="Cabin"/>
              <a:ea typeface="Cabin"/>
              <a:cs typeface="Cabin"/>
              <a:sym typeface="Cabin"/>
            </a:endParaRPr>
          </a:p>
        </p:txBody>
      </p:sp>
      <p:sp>
        <p:nvSpPr>
          <p:cNvPr id="4390" name="Google Shape;4390;p85"/>
          <p:cNvSpPr txBox="1">
            <a:spLocks noGrp="1"/>
          </p:cNvSpPr>
          <p:nvPr>
            <p:ph type="body" idx="1"/>
          </p:nvPr>
        </p:nvSpPr>
        <p:spPr>
          <a:xfrm>
            <a:off x="533400" y="1371600"/>
            <a:ext cx="7931150" cy="4648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1820"/>
              <a:buFont typeface="Noto Sans Symbols"/>
              <a:buChar char="❖"/>
            </a:pPr>
            <a:r>
              <a:rPr lang="en-US" sz="2800" b="0" i="0" u="none" strike="noStrike" cap="none">
                <a:solidFill>
                  <a:schemeClr val="dk1"/>
                </a:solidFill>
                <a:latin typeface="Cabin"/>
                <a:ea typeface="Cabin"/>
                <a:cs typeface="Cabin"/>
                <a:sym typeface="Cabin"/>
              </a:rPr>
              <a:t>journey down protocol stack </a:t>
            </a:r>
            <a:r>
              <a:rPr lang="en-US" sz="2800" b="0" i="1" u="none" strike="noStrike" cap="none">
                <a:solidFill>
                  <a:srgbClr val="C00000"/>
                </a:solidFill>
                <a:latin typeface="Cabin"/>
                <a:ea typeface="Cabin"/>
                <a:cs typeface="Cabin"/>
                <a:sym typeface="Cabin"/>
              </a:rPr>
              <a:t>complete</a:t>
            </a:r>
            <a:r>
              <a:rPr lang="en-US" sz="2800" b="0" i="0" u="none" strike="noStrike" cap="none">
                <a:solidFill>
                  <a:srgbClr val="C00000"/>
                </a:solidFill>
                <a:latin typeface="Cabin"/>
                <a:ea typeface="Cabin"/>
                <a:cs typeface="Cabin"/>
                <a:sym typeface="Cabin"/>
              </a:rPr>
              <a:t> </a:t>
            </a:r>
            <a:r>
              <a:rPr lang="en-US" sz="2800" b="0" i="0" u="none" strike="noStrike" cap="none">
                <a:solidFill>
                  <a:schemeClr val="dk1"/>
                </a:solidFill>
                <a:latin typeface="Cabin"/>
                <a:ea typeface="Cabin"/>
                <a:cs typeface="Cabin"/>
                <a:sym typeface="Cabin"/>
              </a:rPr>
              <a:t>(except PHY)</a:t>
            </a:r>
            <a:endParaRPr/>
          </a:p>
          <a:p>
            <a:pPr marL="342900" marR="0" lvl="0" indent="-342900" algn="l" rtl="0">
              <a:lnSpc>
                <a:spcPct val="85000"/>
              </a:lnSpc>
              <a:spcBef>
                <a:spcPts val="560"/>
              </a:spcBef>
              <a:spcAft>
                <a:spcPts val="0"/>
              </a:spcAft>
              <a:buClr>
                <a:srgbClr val="000099"/>
              </a:buClr>
              <a:buSzPts val="1820"/>
              <a:buFont typeface="Noto Sans Symbols"/>
              <a:buChar char="❖"/>
            </a:pPr>
            <a:r>
              <a:rPr lang="en-US" sz="2800" b="0" i="0" u="none" strike="noStrike" cap="none">
                <a:solidFill>
                  <a:schemeClr val="dk1"/>
                </a:solidFill>
                <a:latin typeface="Cabin"/>
                <a:ea typeface="Cabin"/>
                <a:cs typeface="Cabin"/>
                <a:sym typeface="Cabin"/>
              </a:rPr>
              <a:t>solid understanding of networking principles, practice</a:t>
            </a:r>
            <a:endParaRPr/>
          </a:p>
          <a:p>
            <a:pPr marL="342900" marR="0" lvl="0" indent="-342900" algn="l" rtl="0">
              <a:lnSpc>
                <a:spcPct val="85000"/>
              </a:lnSpc>
              <a:spcBef>
                <a:spcPts val="560"/>
              </a:spcBef>
              <a:spcAft>
                <a:spcPts val="0"/>
              </a:spcAft>
              <a:buClr>
                <a:srgbClr val="000099"/>
              </a:buClr>
              <a:buSzPts val="1820"/>
              <a:buFont typeface="Noto Sans Symbols"/>
              <a:buChar char="❖"/>
            </a:pPr>
            <a:r>
              <a:rPr lang="en-US" sz="2800" b="0" i="0" u="none" strike="noStrike" cap="none">
                <a:solidFill>
                  <a:schemeClr val="dk1"/>
                </a:solidFill>
                <a:latin typeface="Cabin"/>
                <a:ea typeface="Cabin"/>
                <a:cs typeface="Cabin"/>
                <a:sym typeface="Cabin"/>
              </a:rPr>
              <a:t>….. could stop here …. but </a:t>
            </a:r>
            <a:r>
              <a:rPr lang="en-US" sz="2800" b="0" i="1" u="none" strike="noStrike" cap="none">
                <a:solidFill>
                  <a:srgbClr val="C00000"/>
                </a:solidFill>
                <a:latin typeface="Cabin"/>
                <a:ea typeface="Cabin"/>
                <a:cs typeface="Cabin"/>
                <a:sym typeface="Cabin"/>
              </a:rPr>
              <a:t>lots</a:t>
            </a:r>
            <a:r>
              <a:rPr lang="en-US" sz="2800" b="0" i="1" u="none" strike="noStrike" cap="none">
                <a:solidFill>
                  <a:srgbClr val="FF0000"/>
                </a:solidFill>
                <a:latin typeface="Cabin"/>
                <a:ea typeface="Cabin"/>
                <a:cs typeface="Cabin"/>
                <a:sym typeface="Cabin"/>
              </a:rPr>
              <a:t> </a:t>
            </a:r>
            <a:r>
              <a:rPr lang="en-US" sz="2800" b="0" i="0" u="none" strike="noStrike" cap="none">
                <a:solidFill>
                  <a:schemeClr val="dk1"/>
                </a:solidFill>
                <a:latin typeface="Cabin"/>
                <a:ea typeface="Cabin"/>
                <a:cs typeface="Cabin"/>
                <a:sym typeface="Cabin"/>
              </a:rPr>
              <a:t>of interesting topics!</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wireless</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multimedia</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security </a:t>
            </a:r>
            <a:endParaRPr/>
          </a:p>
          <a:p>
            <a:pPr marL="742950" marR="0" lvl="1" indent="-285750" algn="l" rtl="0">
              <a:lnSpc>
                <a:spcPct val="85000"/>
              </a:lnSpc>
              <a:spcBef>
                <a:spcPts val="480"/>
              </a:spcBef>
              <a:spcAft>
                <a:spcPts val="0"/>
              </a:spcAft>
              <a:buClr>
                <a:srgbClr val="000099"/>
              </a:buClr>
              <a:buSzPts val="2400"/>
              <a:buFont typeface="Noto Sans Symbols"/>
              <a:buChar char="▪"/>
            </a:pPr>
            <a:r>
              <a:rPr lang="en-US" sz="2400" b="0" i="0" u="none" strike="noStrike" cap="none">
                <a:solidFill>
                  <a:schemeClr val="dk1"/>
                </a:solidFill>
                <a:latin typeface="Cabin"/>
                <a:ea typeface="Cabin"/>
                <a:cs typeface="Cabin"/>
                <a:sym typeface="Cabin"/>
              </a:rPr>
              <a:t>network management</a:t>
            </a:r>
            <a:endParaRPr/>
          </a:p>
          <a:p>
            <a:pPr marL="342900" marR="0" lvl="0" indent="-243840" algn="l" rtl="0">
              <a:lnSpc>
                <a:spcPct val="85000"/>
              </a:lnSpc>
              <a:spcBef>
                <a:spcPts val="480"/>
              </a:spcBef>
              <a:spcAft>
                <a:spcPts val="0"/>
              </a:spcAft>
              <a:buClr>
                <a:srgbClr val="000099"/>
              </a:buClr>
              <a:buSzPts val="1560"/>
              <a:buFont typeface="Noto Sans Symbols"/>
              <a:buNone/>
            </a:pPr>
            <a:endParaRPr sz="2400" b="0" i="0" u="none" strike="noStrike" cap="none">
              <a:solidFill>
                <a:schemeClr val="dk1"/>
              </a:solidFill>
              <a:latin typeface="Cabin"/>
              <a:ea typeface="Cabin"/>
              <a:cs typeface="Cabin"/>
              <a:sym typeface="Cabin"/>
            </a:endParaRPr>
          </a:p>
        </p:txBody>
      </p:sp>
      <p:pic>
        <p:nvPicPr>
          <p:cNvPr id="4391" name="Google Shape;4391;p85" descr="underline_base"/>
          <p:cNvPicPr preferRelativeResize="0"/>
          <p:nvPr/>
        </p:nvPicPr>
        <p:blipFill rotWithShape="1">
          <a:blip r:embed="rId3">
            <a:alphaModFix/>
          </a:blip>
          <a:srcRect/>
          <a:stretch/>
        </p:blipFill>
        <p:spPr>
          <a:xfrm>
            <a:off x="547688" y="896938"/>
            <a:ext cx="6856412" cy="1730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rgbClr val="000099"/>
                </a:solidFill>
                <a:latin typeface="Cabin"/>
                <a:ea typeface="Cabin"/>
                <a:cs typeface="Cabin"/>
                <a:sym typeface="Cabin"/>
              </a:rPr>
              <a:t>Framing</a:t>
            </a:r>
            <a:endParaRPr sz="4400" b="0" i="0" u="none" strike="noStrike" cap="none">
              <a:solidFill>
                <a:srgbClr val="000099"/>
              </a:solidFill>
              <a:latin typeface="Cabin"/>
              <a:ea typeface="Cabin"/>
              <a:cs typeface="Cabin"/>
              <a:sym typeface="Cabin"/>
            </a:endParaRPr>
          </a:p>
        </p:txBody>
      </p:sp>
      <p:pic>
        <p:nvPicPr>
          <p:cNvPr id="140" name="Google Shape;140;p19" descr="157-Datalink-PDU2.jpg"/>
          <p:cNvPicPr preferRelativeResize="0">
            <a:picLocks noGrp="1"/>
          </p:cNvPicPr>
          <p:nvPr>
            <p:ph type="body" idx="4294967295"/>
          </p:nvPr>
        </p:nvPicPr>
        <p:blipFill rotWithShape="1">
          <a:blip r:embed="rId3">
            <a:alphaModFix/>
          </a:blip>
          <a:srcRect l="-8784" r="-8783"/>
          <a:stretch/>
        </p:blipFill>
        <p:spPr>
          <a:xfrm>
            <a:off x="533400" y="1371600"/>
            <a:ext cx="8383587" cy="4881562"/>
          </a:xfrm>
          <a:prstGeom prst="rect">
            <a:avLst/>
          </a:prstGeom>
          <a:noFill/>
          <a:ln>
            <a:noFill/>
          </a:ln>
        </p:spPr>
      </p:pic>
    </p:spTree>
  </p:cSld>
  <p:clrMapOvr>
    <a:masterClrMapping/>
  </p:clrMapOvr>
  <p:transition spd="med">
    <p:fade thruBlk="1"/>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7319</TotalTime>
  <Words>5630</Words>
  <Application>Microsoft Office PowerPoint</Application>
  <PresentationFormat>On-screen Show (4:3)</PresentationFormat>
  <Paragraphs>1283</Paragraphs>
  <Slides>80</Slides>
  <Notes>72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91" baseType="lpstr">
      <vt:lpstr>Noto Sans Symbols</vt:lpstr>
      <vt:lpstr>Cabin</vt:lpstr>
      <vt:lpstr>Comic Sans MS</vt:lpstr>
      <vt:lpstr>Arial</vt:lpstr>
      <vt:lpstr>Calibri</vt:lpstr>
      <vt:lpstr>Wingdings</vt:lpstr>
      <vt:lpstr>Tahoma</vt:lpstr>
      <vt:lpstr>Times New Roman</vt:lpstr>
      <vt:lpstr>ＭＳ Ｐゴシック</vt:lpstr>
      <vt:lpstr>Default Design</vt:lpstr>
      <vt:lpstr>Clip</vt:lpstr>
      <vt:lpstr>PowerPoint Presentation</vt:lpstr>
      <vt:lpstr>Link layer, LANs: outline</vt:lpstr>
      <vt:lpstr>Purpose of the Data Link Layer Data Link Layer</vt:lpstr>
      <vt:lpstr>Link layer services</vt:lpstr>
      <vt:lpstr>Link layer services</vt:lpstr>
      <vt:lpstr>Link layer services</vt:lpstr>
      <vt:lpstr>Link layer services</vt:lpstr>
      <vt:lpstr>MAC Sublayer </vt:lpstr>
      <vt:lpstr>Framing</vt:lpstr>
      <vt:lpstr>Link layer services</vt:lpstr>
      <vt:lpstr>Where is the link layer implemented?</vt:lpstr>
      <vt:lpstr>Types of Errors</vt:lpstr>
      <vt:lpstr>Error Detection Process</vt:lpstr>
      <vt:lpstr>Example: Parity checking</vt:lpstr>
      <vt:lpstr>Multiple access links, protocols</vt:lpstr>
      <vt:lpstr>Multiple Access problem</vt:lpstr>
      <vt:lpstr>MAC Protocols</vt:lpstr>
      <vt:lpstr>Round Robin (RR)</vt:lpstr>
      <vt:lpstr> RESERVATION </vt:lpstr>
      <vt:lpstr> CONTENTION </vt:lpstr>
      <vt:lpstr>Channel partitioning MAC protocols</vt:lpstr>
      <vt:lpstr>Channel partitioning MAC protocols</vt:lpstr>
      <vt:lpstr>Random Access Protocols</vt:lpstr>
      <vt:lpstr>CSMA/CD</vt:lpstr>
      <vt:lpstr>“Taking turns” MAC protocols</vt:lpstr>
      <vt:lpstr>“Taking turns” MAC protocols</vt:lpstr>
      <vt:lpstr>“Taking turns” MAC protocols</vt:lpstr>
      <vt:lpstr>“Taking turns” MAC protocols</vt:lpstr>
      <vt:lpstr>Link layer, LANs: outline</vt:lpstr>
      <vt:lpstr>MAC addresses and ARP</vt:lpstr>
      <vt:lpstr>LAN addresses and ARP</vt:lpstr>
      <vt:lpstr>ARP: Address Resolution Protocol</vt:lpstr>
      <vt:lpstr>arp table – arp -a</vt:lpstr>
      <vt:lpstr>ARP Operation</vt:lpstr>
      <vt:lpstr>ARP Operation (cont.)</vt:lpstr>
      <vt:lpstr>ARP Operation (cont.)</vt:lpstr>
      <vt:lpstr>ARP Operation (cont.)</vt:lpstr>
      <vt:lpstr>ARP Operation (cont.)</vt:lpstr>
      <vt:lpstr>Addressing: routing to another LAN</vt:lpstr>
      <vt:lpstr>Addressing: routing to another LAN</vt:lpstr>
      <vt:lpstr>Addressing: routing to another LAN</vt:lpstr>
      <vt:lpstr>Addressing: routing to another LAN</vt:lpstr>
      <vt:lpstr>Addressing: routing to another LAN</vt:lpstr>
      <vt:lpstr>MAC and IP</vt:lpstr>
      <vt:lpstr> End-to-End Connectivity, MAC, and IP</vt:lpstr>
      <vt:lpstr>Link layer, LANs: outline</vt:lpstr>
      <vt:lpstr>LLC and MAC Sublayers</vt:lpstr>
      <vt:lpstr>LLC and MAC Sublayers (cont.)</vt:lpstr>
      <vt:lpstr>Ethernet Frame</vt:lpstr>
      <vt:lpstr>802.3 Ethernet standards: link &amp; physical layers</vt:lpstr>
      <vt:lpstr>PowerPoint Presentation</vt:lpstr>
      <vt:lpstr>Link layer, LANs: outline</vt:lpstr>
      <vt:lpstr>Ethernet switch</vt:lpstr>
      <vt:lpstr>Switch: multiple simultaneous transmissions</vt:lpstr>
      <vt:lpstr>Switch forwarding table</vt:lpstr>
      <vt:lpstr>Switch: self-learning</vt:lpstr>
      <vt:lpstr>Switch: frame filtering/forwarding</vt:lpstr>
      <vt:lpstr>Self-learning, forwarding: example</vt:lpstr>
      <vt:lpstr>Interconnecting switches</vt:lpstr>
      <vt:lpstr>Self-learning multi-switch example</vt:lpstr>
      <vt:lpstr>Institutional network</vt:lpstr>
      <vt:lpstr>Switches vs. routers</vt:lpstr>
      <vt:lpstr>Virtual Local Area Networks (VLANs)</vt:lpstr>
      <vt:lpstr>VLANs: motivation</vt:lpstr>
      <vt:lpstr>VLANs</vt:lpstr>
      <vt:lpstr>Port-based VLAN</vt:lpstr>
      <vt:lpstr>VLANS spanning multiple switches</vt:lpstr>
      <vt:lpstr>PowerPoint Presentation</vt:lpstr>
      <vt:lpstr>PowerPoint Presentation</vt:lpstr>
      <vt:lpstr>Link layer, LANs: outline</vt:lpstr>
      <vt:lpstr>Synthesis: a day in the life of a web request</vt:lpstr>
      <vt:lpstr>A day in the life: scenario</vt:lpstr>
      <vt:lpstr>A day in the life… connecting to the Internet</vt:lpstr>
      <vt:lpstr>A day in the life… connecting to the Internet</vt:lpstr>
      <vt:lpstr>A day in the life… ARP (before DNS, before HTTP)</vt:lpstr>
      <vt:lpstr>A day in the life… using DNS</vt:lpstr>
      <vt:lpstr>A day in the life…TCP connection carrying HTTP</vt:lpstr>
      <vt:lpstr>A day in the life… HTTP request/reply </vt:lpstr>
      <vt:lpstr>Chapter 5: Summary</vt:lpstr>
      <vt:lpstr>Chapter 5: let’s take a breath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Bernie</dc:creator>
  <cp:lastModifiedBy>user</cp:lastModifiedBy>
  <cp:revision>47</cp:revision>
  <dcterms:modified xsi:type="dcterms:W3CDTF">2021-05-06T08:06:22Z</dcterms:modified>
</cp:coreProperties>
</file>