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16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034B00F-1F5C-4A50-9D6B-F8CA7A8B2C3A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5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034B00F-1F5C-4A50-9D6B-F8CA7A8B2C3A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03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43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034B00F-1F5C-4A50-9D6B-F8CA7A8B2C3A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3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034B00F-1F5C-4A50-9D6B-F8CA7A8B2C3A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01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756A582-FE1F-4B7E-9495-BC88DDA3B7E8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76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034B00F-1F5C-4A50-9D6B-F8CA7A8B2C3A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47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7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034B00F-1F5C-4A50-9D6B-F8CA7A8B2C3A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04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034B00F-1F5C-4A50-9D6B-F8CA7A8B2C3A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75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756A582-FE1F-4B7E-9495-BC88DDA3B7E8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87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756A582-FE1F-4B7E-9495-BC88DDA3B7E8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397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62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216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the schema specific for implementation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ahead and identify impediments to good performance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case the implementation group is big, ensure all implement it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would be good to put rerunable codes on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504000" y="2165040"/>
            <a:ext cx="9071640" cy="429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physical design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done during physical design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Dictionary Development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</a:t>
            </a:r>
            <a:endParaRPr lang="en-US" sz="414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2165040"/>
            <a:ext cx="9071640" cy="429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Conceptual Design 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 the requirements as ERDs 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 all necessary technical constraints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</a:t>
            </a: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an ERD into Relations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 PKs, generate FKs, normalize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 for a Data Model (not a DBMS)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design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504000" y="216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a database schema to the specific </a:t>
            </a: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 to a DBMS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Have to take into consideration technical and non technical </a:t>
            </a: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to satisfy the technical requirements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to satisfy the enterprise requirements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 Technical Issues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216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Prior </a:t>
            </a: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arrangements by vendors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organization has prior agreement with vendors, their platform has to be used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Philosophy of the Organization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organization may be philosophically biased say towards 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OSS</a:t>
            </a:r>
          </a:p>
          <a:p>
            <a:pPr marL="406800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there is a crush, the organization has to be involved to resolve them. A decision has to be made on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DBMS, Platform, Applications Language, </a:t>
            </a: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Issues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438120" y="1717920"/>
            <a:ext cx="9071640" cy="5556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Choice of DBMS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Determine according to factors like money, expertise, future, support, security, etc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 of data types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Made specific to the DBMS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 'required values'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Dictated by what is in the organization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 default values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Depending on the organization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Decide on representation of derived 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issues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563480"/>
            <a:ext cx="9071640" cy="5105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Determine the system views and give privileges </a:t>
            </a: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accordingly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Views have to be optimal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Views have to be comprehensive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 transactions and determine the most frequent and the most </a:t>
            </a: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</a:t>
            </a:r>
          </a:p>
          <a:p>
            <a:pPr marL="889200" lvl="1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Optimise</a:t>
            </a: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them computationally and </a:t>
            </a:r>
            <a:r>
              <a:rPr lang="en-US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userfriendliness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the most queried fields to improve performance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Preference should be made to highly populated tables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issues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216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out how indexes are implemented in the chosen DBMS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automatically index PKs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secondary keys on highly queried fields in large tables</a:t>
            </a: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Dictionary</a:t>
            </a:r>
            <a:endParaRPr lang="en-US" sz="414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21995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relation, make a data </a:t>
            </a:r>
            <a:r>
              <a:rPr lang="en-US" sz="3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dictionally</a:t>
            </a: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precise complete meta data</a:t>
            </a:r>
          </a:p>
          <a:p>
            <a:pPr marL="432000" indent="-324000">
              <a:buClr>
                <a:srgbClr val="FFFF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Table: X</a:t>
            </a:r>
          </a:p>
          <a:p>
            <a:pPr marL="108000">
              <a:buClr>
                <a:srgbClr val="FFFF00"/>
              </a:buClr>
              <a:buSzPct val="45000"/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288000">
              <a:buClr>
                <a:srgbClr val="FFFF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31398"/>
              </p:ext>
            </p:extLst>
          </p:nvPr>
        </p:nvGraphicFramePr>
        <p:xfrm>
          <a:off x="854441" y="3604089"/>
          <a:ext cx="834952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3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354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Yokie </dc:creator>
  <dc:description/>
  <cp:lastModifiedBy>PAVILION</cp:lastModifiedBy>
  <cp:revision>13</cp:revision>
  <cp:lastPrinted>2013-10-05T06:24:08Z</cp:lastPrinted>
  <dcterms:created xsi:type="dcterms:W3CDTF">2013-10-03T13:23:02Z</dcterms:created>
  <dcterms:modified xsi:type="dcterms:W3CDTF">2023-11-14T22:57:14Z</dcterms:modified>
  <dc:language>en-US</dc:language>
</cp:coreProperties>
</file>