
<file path=[Content_Types].xml><?xml version="1.0" encoding="utf-8"?>
<Types xmlns="http://schemas.openxmlformats.org/package/2006/content-types">
  <Default Extension="bmp" ContentType="image/bmp"/>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4"/>
  </p:sldMasterIdLst>
  <p:notesMasterIdLst>
    <p:notesMasterId r:id="rId10"/>
  </p:notesMasterIdLst>
  <p:handoutMasterIdLst>
    <p:handoutMasterId r:id="rId11"/>
  </p:handoutMasterIdLst>
  <p:sldIdLst>
    <p:sldId id="256" r:id="rId5"/>
    <p:sldId id="263" r:id="rId6"/>
    <p:sldId id="259" r:id="rId7"/>
    <p:sldId id="262"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D00F6C-3F10-48F3-B920-9432B02A1B5D}" v="28" dt="2023-01-20T02:03:37.6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5" autoAdjust="0"/>
  </p:normalViewPr>
  <p:slideViewPr>
    <p:cSldViewPr snapToGrid="0">
      <p:cViewPr>
        <p:scale>
          <a:sx n="75" d="100"/>
          <a:sy n="75" d="100"/>
        </p:scale>
        <p:origin x="974" y="216"/>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ly Patel" userId="6e39159eadeac90e" providerId="LiveId" clId="{B4D00F6C-3F10-48F3-B920-9432B02A1B5D}"/>
    <pc:docChg chg="undo custSel addSld delSld modSld">
      <pc:chgData name="Hely Patel" userId="6e39159eadeac90e" providerId="LiveId" clId="{B4D00F6C-3F10-48F3-B920-9432B02A1B5D}" dt="2023-01-20T02:07:01.312" v="147" actId="1076"/>
      <pc:docMkLst>
        <pc:docMk/>
      </pc:docMkLst>
      <pc:sldChg chg="addSp delSp modSp del mod">
        <pc:chgData name="Hely Patel" userId="6e39159eadeac90e" providerId="LiveId" clId="{B4D00F6C-3F10-48F3-B920-9432B02A1B5D}" dt="2023-01-20T02:03:48.995" v="127" actId="2696"/>
        <pc:sldMkLst>
          <pc:docMk/>
          <pc:sldMk cId="2276795429" sldId="258"/>
        </pc:sldMkLst>
        <pc:spChg chg="mod">
          <ac:chgData name="Hely Patel" userId="6e39159eadeac90e" providerId="LiveId" clId="{B4D00F6C-3F10-48F3-B920-9432B02A1B5D}" dt="2023-01-20T02:03:18.484" v="121" actId="20577"/>
          <ac:spMkLst>
            <pc:docMk/>
            <pc:sldMk cId="2276795429" sldId="258"/>
            <ac:spMk id="2" creationId="{A850B972-0B7A-40CD-9E79-07E8A87AB03C}"/>
          </ac:spMkLst>
        </pc:spChg>
        <pc:spChg chg="add del mod">
          <ac:chgData name="Hely Patel" userId="6e39159eadeac90e" providerId="LiveId" clId="{B4D00F6C-3F10-48F3-B920-9432B02A1B5D}" dt="2023-01-20T02:00:52.963" v="75" actId="478"/>
          <ac:spMkLst>
            <pc:docMk/>
            <pc:sldMk cId="2276795429" sldId="258"/>
            <ac:spMk id="4" creationId="{C66AA03E-477A-9A65-B755-7116A277EA58}"/>
          </ac:spMkLst>
        </pc:spChg>
        <pc:spChg chg="add mod">
          <ac:chgData name="Hely Patel" userId="6e39159eadeac90e" providerId="LiveId" clId="{B4D00F6C-3F10-48F3-B920-9432B02A1B5D}" dt="2023-01-20T02:03:35.561" v="125" actId="27636"/>
          <ac:spMkLst>
            <pc:docMk/>
            <pc:sldMk cId="2276795429" sldId="258"/>
            <ac:spMk id="7" creationId="{0FFBCDDB-8489-F663-6ADC-2FD61F0AC2BB}"/>
          </ac:spMkLst>
        </pc:spChg>
        <pc:graphicFrameChg chg="add del mod">
          <ac:chgData name="Hely Patel" userId="6e39159eadeac90e" providerId="LiveId" clId="{B4D00F6C-3F10-48F3-B920-9432B02A1B5D}" dt="2023-01-20T02:01:03.919" v="78" actId="478"/>
          <ac:graphicFrameMkLst>
            <pc:docMk/>
            <pc:sldMk cId="2276795429" sldId="258"/>
            <ac:graphicFrameMk id="9" creationId="{8FF6EDB8-0D3A-4193-BDFE-DD56CEA7DAB2}"/>
          </ac:graphicFrameMkLst>
        </pc:graphicFrameChg>
        <pc:picChg chg="add del mod">
          <ac:chgData name="Hely Patel" userId="6e39159eadeac90e" providerId="LiveId" clId="{B4D00F6C-3F10-48F3-B920-9432B02A1B5D}" dt="2023-01-20T02:03:37.686" v="126" actId="1076"/>
          <ac:picMkLst>
            <pc:docMk/>
            <pc:sldMk cId="2276795429" sldId="258"/>
            <ac:picMk id="5" creationId="{C542C31E-A9A6-4196-9C15-D9E26F2B2175}"/>
          </ac:picMkLst>
        </pc:picChg>
      </pc:sldChg>
      <pc:sldChg chg="addSp modSp new mod">
        <pc:chgData name="Hely Patel" userId="6e39159eadeac90e" providerId="LiveId" clId="{B4D00F6C-3F10-48F3-B920-9432B02A1B5D}" dt="2023-01-20T02:07:01.312" v="147" actId="1076"/>
        <pc:sldMkLst>
          <pc:docMk/>
          <pc:sldMk cId="113646687" sldId="263"/>
        </pc:sldMkLst>
        <pc:spChg chg="add mod">
          <ac:chgData name="Hely Patel" userId="6e39159eadeac90e" providerId="LiveId" clId="{B4D00F6C-3F10-48F3-B920-9432B02A1B5D}" dt="2023-01-20T02:07:01.312" v="147" actId="1076"/>
          <ac:spMkLst>
            <pc:docMk/>
            <pc:sldMk cId="113646687" sldId="263"/>
            <ac:spMk id="3" creationId="{37490008-9D96-907C-0CA7-BF6DDF23CB3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503D04-C97E-4622-AE07-D0307CB3B4CA}" type="doc">
      <dgm:prSet loTypeId="urn:microsoft.com/office/officeart/2005/8/layout/cycle6" loCatId="cycle" qsTypeId="urn:microsoft.com/office/officeart/2005/8/quickstyle/simple4" qsCatId="simple" csTypeId="urn:microsoft.com/office/officeart/2005/8/colors/colorful2" csCatId="colorful" phldr="1"/>
      <dgm:spPr/>
      <dgm:t>
        <a:bodyPr/>
        <a:lstStyle/>
        <a:p>
          <a:endParaRPr lang="en-US"/>
        </a:p>
      </dgm:t>
    </dgm:pt>
    <dgm:pt modelId="{AAC263CB-8256-4B03-92FE-1622698FB3E9}">
      <dgm:prSet/>
      <dgm:spPr/>
      <dgm:t>
        <a:bodyPr/>
        <a:lstStyle/>
        <a:p>
          <a:r>
            <a:rPr lang="en-US" b="1" dirty="0">
              <a:solidFill>
                <a:schemeClr val="bg1"/>
              </a:solidFill>
            </a:rPr>
            <a:t>PLANTING</a:t>
          </a:r>
        </a:p>
      </dgm:t>
    </dgm:pt>
    <dgm:pt modelId="{0BEED663-FC38-4EAD-940F-4C475D2C87DB}" type="parTrans" cxnId="{C5E94186-9CB6-4C42-92B3-C546CC53A7B9}">
      <dgm:prSet/>
      <dgm:spPr/>
      <dgm:t>
        <a:bodyPr/>
        <a:lstStyle/>
        <a:p>
          <a:endParaRPr lang="en-US" b="1">
            <a:solidFill>
              <a:schemeClr val="bg1"/>
            </a:solidFill>
          </a:endParaRPr>
        </a:p>
      </dgm:t>
    </dgm:pt>
    <dgm:pt modelId="{808B76D0-8EC7-469A-93AC-7A6017188A9D}" type="sibTrans" cxnId="{C5E94186-9CB6-4C42-92B3-C546CC53A7B9}">
      <dgm:prSet/>
      <dgm:spPr/>
      <dgm:t>
        <a:bodyPr/>
        <a:lstStyle/>
        <a:p>
          <a:endParaRPr lang="en-US" b="1">
            <a:solidFill>
              <a:schemeClr val="bg1"/>
            </a:solidFill>
          </a:endParaRPr>
        </a:p>
      </dgm:t>
    </dgm:pt>
    <dgm:pt modelId="{4E8D2E69-0173-4BD3-B96A-7A9C5DD12B47}">
      <dgm:prSet/>
      <dgm:spPr/>
      <dgm:t>
        <a:bodyPr/>
        <a:lstStyle/>
        <a:p>
          <a:r>
            <a:rPr lang="en-US" b="1" dirty="0">
              <a:solidFill>
                <a:schemeClr val="bg1"/>
              </a:solidFill>
            </a:rPr>
            <a:t>FEEDING</a:t>
          </a:r>
        </a:p>
      </dgm:t>
    </dgm:pt>
    <dgm:pt modelId="{B954BF22-E3B3-4A1C-802E-590228BE2D9C}" type="parTrans" cxnId="{0F866C41-EB5F-47BD-A2CD-A58671F15B67}">
      <dgm:prSet/>
      <dgm:spPr/>
      <dgm:t>
        <a:bodyPr/>
        <a:lstStyle/>
        <a:p>
          <a:endParaRPr lang="en-US" b="1">
            <a:solidFill>
              <a:schemeClr val="bg1"/>
            </a:solidFill>
          </a:endParaRPr>
        </a:p>
      </dgm:t>
    </dgm:pt>
    <dgm:pt modelId="{FEF1E80E-8A9E-4B0A-817C-2A4CFDCF3FB2}" type="sibTrans" cxnId="{0F866C41-EB5F-47BD-A2CD-A58671F15B67}">
      <dgm:prSet/>
      <dgm:spPr/>
      <dgm:t>
        <a:bodyPr/>
        <a:lstStyle/>
        <a:p>
          <a:endParaRPr lang="en-US" b="1">
            <a:solidFill>
              <a:schemeClr val="bg1"/>
            </a:solidFill>
          </a:endParaRPr>
        </a:p>
      </dgm:t>
    </dgm:pt>
    <dgm:pt modelId="{93A6A030-ABAB-4EFA-B539-0FDB3E07C1EF}">
      <dgm:prSet/>
      <dgm:spPr/>
      <dgm:t>
        <a:bodyPr/>
        <a:lstStyle/>
        <a:p>
          <a:r>
            <a:rPr lang="en-US" b="1" dirty="0">
              <a:solidFill>
                <a:schemeClr val="bg1"/>
              </a:solidFill>
            </a:rPr>
            <a:t>WATERING</a:t>
          </a:r>
        </a:p>
      </dgm:t>
    </dgm:pt>
    <dgm:pt modelId="{3D674B97-6DC6-4A12-85BA-0976D3064237}" type="parTrans" cxnId="{4B40C8DC-6B57-4F5B-8440-7241C649700B}">
      <dgm:prSet/>
      <dgm:spPr/>
      <dgm:t>
        <a:bodyPr/>
        <a:lstStyle/>
        <a:p>
          <a:endParaRPr lang="en-US" b="1">
            <a:solidFill>
              <a:schemeClr val="bg1"/>
            </a:solidFill>
          </a:endParaRPr>
        </a:p>
      </dgm:t>
    </dgm:pt>
    <dgm:pt modelId="{BFE0749E-E343-4A6F-BD09-2810EE6B4BD7}" type="sibTrans" cxnId="{4B40C8DC-6B57-4F5B-8440-7241C649700B}">
      <dgm:prSet/>
      <dgm:spPr/>
      <dgm:t>
        <a:bodyPr/>
        <a:lstStyle/>
        <a:p>
          <a:endParaRPr lang="en-US" b="1">
            <a:solidFill>
              <a:schemeClr val="bg1"/>
            </a:solidFill>
          </a:endParaRPr>
        </a:p>
      </dgm:t>
    </dgm:pt>
    <dgm:pt modelId="{76D56F19-2708-49DB-8F92-D8AC45F23A9A}">
      <dgm:prSet/>
      <dgm:spPr/>
      <dgm:t>
        <a:bodyPr/>
        <a:lstStyle/>
        <a:p>
          <a:r>
            <a:rPr lang="en-US" b="1" dirty="0">
              <a:solidFill>
                <a:schemeClr val="bg1"/>
              </a:solidFill>
            </a:rPr>
            <a:t>HARVESTING</a:t>
          </a:r>
        </a:p>
      </dgm:t>
    </dgm:pt>
    <dgm:pt modelId="{9D5610C2-0A12-494A-AC46-8DD17C08B09F}" type="parTrans" cxnId="{32E90211-17E0-4DDF-9274-DD3E46D811B8}">
      <dgm:prSet/>
      <dgm:spPr/>
      <dgm:t>
        <a:bodyPr/>
        <a:lstStyle/>
        <a:p>
          <a:endParaRPr lang="en-US" b="1">
            <a:solidFill>
              <a:schemeClr val="bg1"/>
            </a:solidFill>
          </a:endParaRPr>
        </a:p>
      </dgm:t>
    </dgm:pt>
    <dgm:pt modelId="{EC8965A1-F755-4945-8AAC-DCF1F68F011E}" type="sibTrans" cxnId="{32E90211-17E0-4DDF-9274-DD3E46D811B8}">
      <dgm:prSet/>
      <dgm:spPr/>
      <dgm:t>
        <a:bodyPr/>
        <a:lstStyle/>
        <a:p>
          <a:endParaRPr lang="en-US" b="1">
            <a:solidFill>
              <a:schemeClr val="bg1"/>
            </a:solidFill>
          </a:endParaRPr>
        </a:p>
      </dgm:t>
    </dgm:pt>
    <dgm:pt modelId="{44E59079-4044-4615-844A-2BF6DDD5742E}" type="pres">
      <dgm:prSet presAssocID="{D4503D04-C97E-4622-AE07-D0307CB3B4CA}" presName="cycle" presStyleCnt="0">
        <dgm:presLayoutVars>
          <dgm:dir/>
          <dgm:resizeHandles val="exact"/>
        </dgm:presLayoutVars>
      </dgm:prSet>
      <dgm:spPr/>
    </dgm:pt>
    <dgm:pt modelId="{8207854D-2B51-4A8E-B5AE-10487E87CA78}" type="pres">
      <dgm:prSet presAssocID="{AAC263CB-8256-4B03-92FE-1622698FB3E9}" presName="node" presStyleLbl="node1" presStyleIdx="0" presStyleCnt="4">
        <dgm:presLayoutVars>
          <dgm:bulletEnabled val="1"/>
        </dgm:presLayoutVars>
      </dgm:prSet>
      <dgm:spPr/>
    </dgm:pt>
    <dgm:pt modelId="{3BD308D7-A299-4638-ADDE-05060FAADE0B}" type="pres">
      <dgm:prSet presAssocID="{AAC263CB-8256-4B03-92FE-1622698FB3E9}" presName="spNode" presStyleCnt="0"/>
      <dgm:spPr/>
    </dgm:pt>
    <dgm:pt modelId="{C8571390-81D5-4CB3-85C5-E4D11E7CFD6A}" type="pres">
      <dgm:prSet presAssocID="{808B76D0-8EC7-469A-93AC-7A6017188A9D}" presName="sibTrans" presStyleLbl="sibTrans1D1" presStyleIdx="0" presStyleCnt="4"/>
      <dgm:spPr/>
    </dgm:pt>
    <dgm:pt modelId="{A20D3CF3-3A37-4B6F-A6B5-4E7BBBD1546D}" type="pres">
      <dgm:prSet presAssocID="{4E8D2E69-0173-4BD3-B96A-7A9C5DD12B47}" presName="node" presStyleLbl="node1" presStyleIdx="1" presStyleCnt="4">
        <dgm:presLayoutVars>
          <dgm:bulletEnabled val="1"/>
        </dgm:presLayoutVars>
      </dgm:prSet>
      <dgm:spPr/>
    </dgm:pt>
    <dgm:pt modelId="{5699C828-C06B-4049-827B-700B959CB820}" type="pres">
      <dgm:prSet presAssocID="{4E8D2E69-0173-4BD3-B96A-7A9C5DD12B47}" presName="spNode" presStyleCnt="0"/>
      <dgm:spPr/>
    </dgm:pt>
    <dgm:pt modelId="{48BB7BDC-C048-4E69-ACAB-ECF95ED26C20}" type="pres">
      <dgm:prSet presAssocID="{FEF1E80E-8A9E-4B0A-817C-2A4CFDCF3FB2}" presName="sibTrans" presStyleLbl="sibTrans1D1" presStyleIdx="1" presStyleCnt="4"/>
      <dgm:spPr/>
    </dgm:pt>
    <dgm:pt modelId="{4521CE3A-1D32-4E92-83BA-6B4DBB6DBC61}" type="pres">
      <dgm:prSet presAssocID="{93A6A030-ABAB-4EFA-B539-0FDB3E07C1EF}" presName="node" presStyleLbl="node1" presStyleIdx="2" presStyleCnt="4">
        <dgm:presLayoutVars>
          <dgm:bulletEnabled val="1"/>
        </dgm:presLayoutVars>
      </dgm:prSet>
      <dgm:spPr/>
    </dgm:pt>
    <dgm:pt modelId="{34BD8A5D-E98E-4E78-B880-A24345A05A2D}" type="pres">
      <dgm:prSet presAssocID="{93A6A030-ABAB-4EFA-B539-0FDB3E07C1EF}" presName="spNode" presStyleCnt="0"/>
      <dgm:spPr/>
    </dgm:pt>
    <dgm:pt modelId="{C747AAAB-C295-45F8-80B3-C14658BB07BE}" type="pres">
      <dgm:prSet presAssocID="{BFE0749E-E343-4A6F-BD09-2810EE6B4BD7}" presName="sibTrans" presStyleLbl="sibTrans1D1" presStyleIdx="2" presStyleCnt="4"/>
      <dgm:spPr/>
    </dgm:pt>
    <dgm:pt modelId="{189DFD5B-E336-4C25-B91A-5BA538A2118E}" type="pres">
      <dgm:prSet presAssocID="{76D56F19-2708-49DB-8F92-D8AC45F23A9A}" presName="node" presStyleLbl="node1" presStyleIdx="3" presStyleCnt="4">
        <dgm:presLayoutVars>
          <dgm:bulletEnabled val="1"/>
        </dgm:presLayoutVars>
      </dgm:prSet>
      <dgm:spPr/>
    </dgm:pt>
    <dgm:pt modelId="{6F49F479-5DE3-4E1C-9602-1596AE98CFE6}" type="pres">
      <dgm:prSet presAssocID="{76D56F19-2708-49DB-8F92-D8AC45F23A9A}" presName="spNode" presStyleCnt="0"/>
      <dgm:spPr/>
    </dgm:pt>
    <dgm:pt modelId="{5ACEEF5B-7780-407E-9A1B-DD9AD3C9D5C6}" type="pres">
      <dgm:prSet presAssocID="{EC8965A1-F755-4945-8AAC-DCF1F68F011E}" presName="sibTrans" presStyleLbl="sibTrans1D1" presStyleIdx="3" presStyleCnt="4"/>
      <dgm:spPr/>
    </dgm:pt>
  </dgm:ptLst>
  <dgm:cxnLst>
    <dgm:cxn modelId="{B8012909-31CC-4651-B917-AA40A0B19C60}" type="presOf" srcId="{808B76D0-8EC7-469A-93AC-7A6017188A9D}" destId="{C8571390-81D5-4CB3-85C5-E4D11E7CFD6A}" srcOrd="0" destOrd="0" presId="urn:microsoft.com/office/officeart/2005/8/layout/cycle6"/>
    <dgm:cxn modelId="{32E90211-17E0-4DDF-9274-DD3E46D811B8}" srcId="{D4503D04-C97E-4622-AE07-D0307CB3B4CA}" destId="{76D56F19-2708-49DB-8F92-D8AC45F23A9A}" srcOrd="3" destOrd="0" parTransId="{9D5610C2-0A12-494A-AC46-8DD17C08B09F}" sibTransId="{EC8965A1-F755-4945-8AAC-DCF1F68F011E}"/>
    <dgm:cxn modelId="{0F866C41-EB5F-47BD-A2CD-A58671F15B67}" srcId="{D4503D04-C97E-4622-AE07-D0307CB3B4CA}" destId="{4E8D2E69-0173-4BD3-B96A-7A9C5DD12B47}" srcOrd="1" destOrd="0" parTransId="{B954BF22-E3B3-4A1C-802E-590228BE2D9C}" sibTransId="{FEF1E80E-8A9E-4B0A-817C-2A4CFDCF3FB2}"/>
    <dgm:cxn modelId="{543E8744-CB30-49DE-AF2B-4CD39E66B57D}" type="presOf" srcId="{76D56F19-2708-49DB-8F92-D8AC45F23A9A}" destId="{189DFD5B-E336-4C25-B91A-5BA538A2118E}" srcOrd="0" destOrd="0" presId="urn:microsoft.com/office/officeart/2005/8/layout/cycle6"/>
    <dgm:cxn modelId="{771C6669-A4EF-41AF-8590-752148CA914D}" type="presOf" srcId="{4E8D2E69-0173-4BD3-B96A-7A9C5DD12B47}" destId="{A20D3CF3-3A37-4B6F-A6B5-4E7BBBD1546D}" srcOrd="0" destOrd="0" presId="urn:microsoft.com/office/officeart/2005/8/layout/cycle6"/>
    <dgm:cxn modelId="{B37EDD4B-343D-4F96-9CAD-7FE23EC43B88}" type="presOf" srcId="{EC8965A1-F755-4945-8AAC-DCF1F68F011E}" destId="{5ACEEF5B-7780-407E-9A1B-DD9AD3C9D5C6}" srcOrd="0" destOrd="0" presId="urn:microsoft.com/office/officeart/2005/8/layout/cycle6"/>
    <dgm:cxn modelId="{C5E94186-9CB6-4C42-92B3-C546CC53A7B9}" srcId="{D4503D04-C97E-4622-AE07-D0307CB3B4CA}" destId="{AAC263CB-8256-4B03-92FE-1622698FB3E9}" srcOrd="0" destOrd="0" parTransId="{0BEED663-FC38-4EAD-940F-4C475D2C87DB}" sibTransId="{808B76D0-8EC7-469A-93AC-7A6017188A9D}"/>
    <dgm:cxn modelId="{F90035AD-DBAC-4CA9-AA0A-714D22095450}" type="presOf" srcId="{D4503D04-C97E-4622-AE07-D0307CB3B4CA}" destId="{44E59079-4044-4615-844A-2BF6DDD5742E}" srcOrd="0" destOrd="0" presId="urn:microsoft.com/office/officeart/2005/8/layout/cycle6"/>
    <dgm:cxn modelId="{839722B2-0B9D-4B60-875E-31C70C790265}" type="presOf" srcId="{AAC263CB-8256-4B03-92FE-1622698FB3E9}" destId="{8207854D-2B51-4A8E-B5AE-10487E87CA78}" srcOrd="0" destOrd="0" presId="urn:microsoft.com/office/officeart/2005/8/layout/cycle6"/>
    <dgm:cxn modelId="{B66D5ECA-14EC-4C3E-AFD7-124FCA083E2B}" type="presOf" srcId="{93A6A030-ABAB-4EFA-B539-0FDB3E07C1EF}" destId="{4521CE3A-1D32-4E92-83BA-6B4DBB6DBC61}" srcOrd="0" destOrd="0" presId="urn:microsoft.com/office/officeart/2005/8/layout/cycle6"/>
    <dgm:cxn modelId="{C3DE9ED3-38FB-4274-A096-C51CB55DF9E2}" type="presOf" srcId="{FEF1E80E-8A9E-4B0A-817C-2A4CFDCF3FB2}" destId="{48BB7BDC-C048-4E69-ACAB-ECF95ED26C20}" srcOrd="0" destOrd="0" presId="urn:microsoft.com/office/officeart/2005/8/layout/cycle6"/>
    <dgm:cxn modelId="{464CC8D7-9296-4E3D-8AFC-37B87AC6863B}" type="presOf" srcId="{BFE0749E-E343-4A6F-BD09-2810EE6B4BD7}" destId="{C747AAAB-C295-45F8-80B3-C14658BB07BE}" srcOrd="0" destOrd="0" presId="urn:microsoft.com/office/officeart/2005/8/layout/cycle6"/>
    <dgm:cxn modelId="{4B40C8DC-6B57-4F5B-8440-7241C649700B}" srcId="{D4503D04-C97E-4622-AE07-D0307CB3B4CA}" destId="{93A6A030-ABAB-4EFA-B539-0FDB3E07C1EF}" srcOrd="2" destOrd="0" parTransId="{3D674B97-6DC6-4A12-85BA-0976D3064237}" sibTransId="{BFE0749E-E343-4A6F-BD09-2810EE6B4BD7}"/>
    <dgm:cxn modelId="{26CB1FEB-1370-4614-92B2-B054D6C4BFAD}" type="presParOf" srcId="{44E59079-4044-4615-844A-2BF6DDD5742E}" destId="{8207854D-2B51-4A8E-B5AE-10487E87CA78}" srcOrd="0" destOrd="0" presId="urn:microsoft.com/office/officeart/2005/8/layout/cycle6"/>
    <dgm:cxn modelId="{46E1F505-6388-44AF-B512-07C548A8338D}" type="presParOf" srcId="{44E59079-4044-4615-844A-2BF6DDD5742E}" destId="{3BD308D7-A299-4638-ADDE-05060FAADE0B}" srcOrd="1" destOrd="0" presId="urn:microsoft.com/office/officeart/2005/8/layout/cycle6"/>
    <dgm:cxn modelId="{90E711E1-8E37-4F9E-8AB6-1FE5F3C7553D}" type="presParOf" srcId="{44E59079-4044-4615-844A-2BF6DDD5742E}" destId="{C8571390-81D5-4CB3-85C5-E4D11E7CFD6A}" srcOrd="2" destOrd="0" presId="urn:microsoft.com/office/officeart/2005/8/layout/cycle6"/>
    <dgm:cxn modelId="{D787DAE8-F37D-4A52-990F-100975069741}" type="presParOf" srcId="{44E59079-4044-4615-844A-2BF6DDD5742E}" destId="{A20D3CF3-3A37-4B6F-A6B5-4E7BBBD1546D}" srcOrd="3" destOrd="0" presId="urn:microsoft.com/office/officeart/2005/8/layout/cycle6"/>
    <dgm:cxn modelId="{6EEA712C-250A-40AD-9C66-A8BCB8808E88}" type="presParOf" srcId="{44E59079-4044-4615-844A-2BF6DDD5742E}" destId="{5699C828-C06B-4049-827B-700B959CB820}" srcOrd="4" destOrd="0" presId="urn:microsoft.com/office/officeart/2005/8/layout/cycle6"/>
    <dgm:cxn modelId="{8C87D362-9185-46CA-BAAF-0C7624873007}" type="presParOf" srcId="{44E59079-4044-4615-844A-2BF6DDD5742E}" destId="{48BB7BDC-C048-4E69-ACAB-ECF95ED26C20}" srcOrd="5" destOrd="0" presId="urn:microsoft.com/office/officeart/2005/8/layout/cycle6"/>
    <dgm:cxn modelId="{9B7A4A4E-3CD1-4803-B18A-1217099CC800}" type="presParOf" srcId="{44E59079-4044-4615-844A-2BF6DDD5742E}" destId="{4521CE3A-1D32-4E92-83BA-6B4DBB6DBC61}" srcOrd="6" destOrd="0" presId="urn:microsoft.com/office/officeart/2005/8/layout/cycle6"/>
    <dgm:cxn modelId="{B658F7DC-C199-41B8-92D6-D3F07F180BC4}" type="presParOf" srcId="{44E59079-4044-4615-844A-2BF6DDD5742E}" destId="{34BD8A5D-E98E-4E78-B880-A24345A05A2D}" srcOrd="7" destOrd="0" presId="urn:microsoft.com/office/officeart/2005/8/layout/cycle6"/>
    <dgm:cxn modelId="{A241D65D-8056-4E29-B8E1-18FFE36C66D3}" type="presParOf" srcId="{44E59079-4044-4615-844A-2BF6DDD5742E}" destId="{C747AAAB-C295-45F8-80B3-C14658BB07BE}" srcOrd="8" destOrd="0" presId="urn:microsoft.com/office/officeart/2005/8/layout/cycle6"/>
    <dgm:cxn modelId="{B236F409-DAE6-4262-BCB6-4E3EB3842410}" type="presParOf" srcId="{44E59079-4044-4615-844A-2BF6DDD5742E}" destId="{189DFD5B-E336-4C25-B91A-5BA538A2118E}" srcOrd="9" destOrd="0" presId="urn:microsoft.com/office/officeart/2005/8/layout/cycle6"/>
    <dgm:cxn modelId="{C5E8BEEB-5613-4831-B709-6807B41D380A}" type="presParOf" srcId="{44E59079-4044-4615-844A-2BF6DDD5742E}" destId="{6F49F479-5DE3-4E1C-9602-1596AE98CFE6}" srcOrd="10" destOrd="0" presId="urn:microsoft.com/office/officeart/2005/8/layout/cycle6"/>
    <dgm:cxn modelId="{D991BBDE-173D-4492-9A80-08ECF8E7AD22}" type="presParOf" srcId="{44E59079-4044-4615-844A-2BF6DDD5742E}" destId="{5ACEEF5B-7780-407E-9A1B-DD9AD3C9D5C6}" srcOrd="11"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7854D-2B51-4A8E-B5AE-10487E87CA78}">
      <dsp:nvSpPr>
        <dsp:cNvPr id="0" name=""/>
        <dsp:cNvSpPr/>
      </dsp:nvSpPr>
      <dsp:spPr>
        <a:xfrm>
          <a:off x="1702803" y="766"/>
          <a:ext cx="1404518" cy="912937"/>
        </a:xfrm>
        <a:prstGeom prst="roundRect">
          <a:avLst/>
        </a:prstGeom>
        <a:gradFill rotWithShape="0">
          <a:gsLst>
            <a:gs pos="0">
              <a:schemeClr val="accent2">
                <a:hueOff val="0"/>
                <a:satOff val="0"/>
                <a:lumOff val="0"/>
                <a:alphaOff val="0"/>
                <a:satMod val="100000"/>
                <a:lumMod val="100000"/>
              </a:schemeClr>
            </a:gs>
            <a:gs pos="50000">
              <a:schemeClr val="accent2">
                <a:hueOff val="0"/>
                <a:satOff val="0"/>
                <a:lumOff val="0"/>
                <a:alphaOff val="0"/>
                <a:shade val="99000"/>
                <a:satMod val="105000"/>
                <a:lumMod val="100000"/>
              </a:schemeClr>
            </a:gs>
            <a:gs pos="100000">
              <a:schemeClr val="accent2">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solidFill>
            </a:rPr>
            <a:t>PLANTING</a:t>
          </a:r>
        </a:p>
      </dsp:txBody>
      <dsp:txXfrm>
        <a:off x="1747369" y="45332"/>
        <a:ext cx="1315386" cy="823805"/>
      </dsp:txXfrm>
    </dsp:sp>
    <dsp:sp modelId="{C8571390-81D5-4CB3-85C5-E4D11E7CFD6A}">
      <dsp:nvSpPr>
        <dsp:cNvPr id="0" name=""/>
        <dsp:cNvSpPr/>
      </dsp:nvSpPr>
      <dsp:spPr>
        <a:xfrm>
          <a:off x="896179" y="457235"/>
          <a:ext cx="3017766" cy="3017766"/>
        </a:xfrm>
        <a:custGeom>
          <a:avLst/>
          <a:gdLst/>
          <a:ahLst/>
          <a:cxnLst/>
          <a:rect l="0" t="0" r="0" b="0"/>
          <a:pathLst>
            <a:path>
              <a:moveTo>
                <a:pt x="2221269" y="178757"/>
              </a:moveTo>
              <a:arcTo wR="1508883" hR="1508883" stAng="17890351" swAng="2626986"/>
            </a:path>
          </a:pathLst>
        </a:custGeom>
        <a:noFill/>
        <a:ln w="635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20D3CF3-3A37-4B6F-A6B5-4E7BBBD1546D}">
      <dsp:nvSpPr>
        <dsp:cNvPr id="0" name=""/>
        <dsp:cNvSpPr/>
      </dsp:nvSpPr>
      <dsp:spPr>
        <a:xfrm>
          <a:off x="3211686" y="1509649"/>
          <a:ext cx="1404518" cy="912937"/>
        </a:xfrm>
        <a:prstGeom prst="roundRect">
          <a:avLst/>
        </a:prstGeom>
        <a:gradFill rotWithShape="0">
          <a:gsLst>
            <a:gs pos="0">
              <a:schemeClr val="accent2">
                <a:hueOff val="-294232"/>
                <a:satOff val="1406"/>
                <a:lumOff val="1961"/>
                <a:alphaOff val="0"/>
                <a:satMod val="100000"/>
                <a:lumMod val="100000"/>
              </a:schemeClr>
            </a:gs>
            <a:gs pos="50000">
              <a:schemeClr val="accent2">
                <a:hueOff val="-294232"/>
                <a:satOff val="1406"/>
                <a:lumOff val="1961"/>
                <a:alphaOff val="0"/>
                <a:shade val="99000"/>
                <a:satMod val="105000"/>
                <a:lumMod val="100000"/>
              </a:schemeClr>
            </a:gs>
            <a:gs pos="100000">
              <a:schemeClr val="accent2">
                <a:hueOff val="-294232"/>
                <a:satOff val="1406"/>
                <a:lumOff val="1961"/>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solidFill>
            </a:rPr>
            <a:t>FEEDING</a:t>
          </a:r>
        </a:p>
      </dsp:txBody>
      <dsp:txXfrm>
        <a:off x="3256252" y="1554215"/>
        <a:ext cx="1315386" cy="823805"/>
      </dsp:txXfrm>
    </dsp:sp>
    <dsp:sp modelId="{48BB7BDC-C048-4E69-ACAB-ECF95ED26C20}">
      <dsp:nvSpPr>
        <dsp:cNvPr id="0" name=""/>
        <dsp:cNvSpPr/>
      </dsp:nvSpPr>
      <dsp:spPr>
        <a:xfrm>
          <a:off x="896179" y="457235"/>
          <a:ext cx="3017766" cy="3017766"/>
        </a:xfrm>
        <a:custGeom>
          <a:avLst/>
          <a:gdLst/>
          <a:ahLst/>
          <a:cxnLst/>
          <a:rect l="0" t="0" r="0" b="0"/>
          <a:pathLst>
            <a:path>
              <a:moveTo>
                <a:pt x="2943554" y="1976265"/>
              </a:moveTo>
              <a:arcTo wR="1508883" hR="1508883" stAng="1082664" swAng="2626986"/>
            </a:path>
          </a:pathLst>
        </a:custGeom>
        <a:noFill/>
        <a:ln w="6350" cap="flat" cmpd="sng" algn="ctr">
          <a:solidFill>
            <a:schemeClr val="accent2">
              <a:hueOff val="-294232"/>
              <a:satOff val="1406"/>
              <a:lumOff val="1961"/>
              <a:alphaOff val="0"/>
            </a:schemeClr>
          </a:solidFill>
          <a:prstDash val="solid"/>
        </a:ln>
        <a:effectLst/>
      </dsp:spPr>
      <dsp:style>
        <a:lnRef idx="1">
          <a:scrgbClr r="0" g="0" b="0"/>
        </a:lnRef>
        <a:fillRef idx="0">
          <a:scrgbClr r="0" g="0" b="0"/>
        </a:fillRef>
        <a:effectRef idx="0">
          <a:scrgbClr r="0" g="0" b="0"/>
        </a:effectRef>
        <a:fontRef idx="minor"/>
      </dsp:style>
    </dsp:sp>
    <dsp:sp modelId="{4521CE3A-1D32-4E92-83BA-6B4DBB6DBC61}">
      <dsp:nvSpPr>
        <dsp:cNvPr id="0" name=""/>
        <dsp:cNvSpPr/>
      </dsp:nvSpPr>
      <dsp:spPr>
        <a:xfrm>
          <a:off x="1702803" y="3018533"/>
          <a:ext cx="1404518" cy="912937"/>
        </a:xfrm>
        <a:prstGeom prst="roundRect">
          <a:avLst/>
        </a:prstGeom>
        <a:gradFill rotWithShape="0">
          <a:gsLst>
            <a:gs pos="0">
              <a:schemeClr val="accent2">
                <a:hueOff val="-588464"/>
                <a:satOff val="2812"/>
                <a:lumOff val="3922"/>
                <a:alphaOff val="0"/>
                <a:satMod val="100000"/>
                <a:lumMod val="100000"/>
              </a:schemeClr>
            </a:gs>
            <a:gs pos="50000">
              <a:schemeClr val="accent2">
                <a:hueOff val="-588464"/>
                <a:satOff val="2812"/>
                <a:lumOff val="3922"/>
                <a:alphaOff val="0"/>
                <a:shade val="99000"/>
                <a:satMod val="105000"/>
                <a:lumMod val="100000"/>
              </a:schemeClr>
            </a:gs>
            <a:gs pos="100000">
              <a:schemeClr val="accent2">
                <a:hueOff val="-588464"/>
                <a:satOff val="2812"/>
                <a:lumOff val="3922"/>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solidFill>
            </a:rPr>
            <a:t>WATERING</a:t>
          </a:r>
        </a:p>
      </dsp:txBody>
      <dsp:txXfrm>
        <a:off x="1747369" y="3063099"/>
        <a:ext cx="1315386" cy="823805"/>
      </dsp:txXfrm>
    </dsp:sp>
    <dsp:sp modelId="{C747AAAB-C295-45F8-80B3-C14658BB07BE}">
      <dsp:nvSpPr>
        <dsp:cNvPr id="0" name=""/>
        <dsp:cNvSpPr/>
      </dsp:nvSpPr>
      <dsp:spPr>
        <a:xfrm>
          <a:off x="896179" y="457235"/>
          <a:ext cx="3017766" cy="3017766"/>
        </a:xfrm>
        <a:custGeom>
          <a:avLst/>
          <a:gdLst/>
          <a:ahLst/>
          <a:cxnLst/>
          <a:rect l="0" t="0" r="0" b="0"/>
          <a:pathLst>
            <a:path>
              <a:moveTo>
                <a:pt x="796497" y="2839009"/>
              </a:moveTo>
              <a:arcTo wR="1508883" hR="1508883" stAng="7090351" swAng="2626986"/>
            </a:path>
          </a:pathLst>
        </a:custGeom>
        <a:noFill/>
        <a:ln w="6350" cap="flat" cmpd="sng" algn="ctr">
          <a:solidFill>
            <a:schemeClr val="accent2">
              <a:hueOff val="-588464"/>
              <a:satOff val="2812"/>
              <a:lumOff val="3922"/>
              <a:alphaOff val="0"/>
            </a:schemeClr>
          </a:solidFill>
          <a:prstDash val="solid"/>
        </a:ln>
        <a:effectLst/>
      </dsp:spPr>
      <dsp:style>
        <a:lnRef idx="1">
          <a:scrgbClr r="0" g="0" b="0"/>
        </a:lnRef>
        <a:fillRef idx="0">
          <a:scrgbClr r="0" g="0" b="0"/>
        </a:fillRef>
        <a:effectRef idx="0">
          <a:scrgbClr r="0" g="0" b="0"/>
        </a:effectRef>
        <a:fontRef idx="minor"/>
      </dsp:style>
    </dsp:sp>
    <dsp:sp modelId="{189DFD5B-E336-4C25-B91A-5BA538A2118E}">
      <dsp:nvSpPr>
        <dsp:cNvPr id="0" name=""/>
        <dsp:cNvSpPr/>
      </dsp:nvSpPr>
      <dsp:spPr>
        <a:xfrm>
          <a:off x="193919" y="1509649"/>
          <a:ext cx="1404518" cy="912937"/>
        </a:xfrm>
        <a:prstGeom prst="roundRect">
          <a:avLst/>
        </a:prstGeom>
        <a:gradFill rotWithShape="0">
          <a:gsLst>
            <a:gs pos="0">
              <a:schemeClr val="accent2">
                <a:hueOff val="-882696"/>
                <a:satOff val="4218"/>
                <a:lumOff val="5883"/>
                <a:alphaOff val="0"/>
                <a:satMod val="100000"/>
                <a:lumMod val="100000"/>
              </a:schemeClr>
            </a:gs>
            <a:gs pos="50000">
              <a:schemeClr val="accent2">
                <a:hueOff val="-882696"/>
                <a:satOff val="4218"/>
                <a:lumOff val="5883"/>
                <a:alphaOff val="0"/>
                <a:shade val="99000"/>
                <a:satMod val="105000"/>
                <a:lumMod val="100000"/>
              </a:schemeClr>
            </a:gs>
            <a:gs pos="100000">
              <a:schemeClr val="accent2">
                <a:hueOff val="-882696"/>
                <a:satOff val="4218"/>
                <a:lumOff val="5883"/>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solidFill>
            </a:rPr>
            <a:t>HARVESTING</a:t>
          </a:r>
        </a:p>
      </dsp:txBody>
      <dsp:txXfrm>
        <a:off x="238485" y="1554215"/>
        <a:ext cx="1315386" cy="823805"/>
      </dsp:txXfrm>
    </dsp:sp>
    <dsp:sp modelId="{5ACEEF5B-7780-407E-9A1B-DD9AD3C9D5C6}">
      <dsp:nvSpPr>
        <dsp:cNvPr id="0" name=""/>
        <dsp:cNvSpPr/>
      </dsp:nvSpPr>
      <dsp:spPr>
        <a:xfrm>
          <a:off x="896179" y="457235"/>
          <a:ext cx="3017766" cy="3017766"/>
        </a:xfrm>
        <a:custGeom>
          <a:avLst/>
          <a:gdLst/>
          <a:ahLst/>
          <a:cxnLst/>
          <a:rect l="0" t="0" r="0" b="0"/>
          <a:pathLst>
            <a:path>
              <a:moveTo>
                <a:pt x="74211" y="1041500"/>
              </a:moveTo>
              <a:arcTo wR="1508883" hR="1508883" stAng="11882664" swAng="2626986"/>
            </a:path>
          </a:pathLst>
        </a:custGeom>
        <a:noFill/>
        <a:ln w="6350" cap="flat" cmpd="sng" algn="ctr">
          <a:solidFill>
            <a:schemeClr val="accent2">
              <a:hueOff val="-882696"/>
              <a:satOff val="4218"/>
              <a:lumOff val="5883"/>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8F4EA64-D5E8-4450-BC30-7DFC4EBD38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6641F71-C740-4CC1-840C-5FB23C8519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D963B1-226B-4B24-8975-7DD28730789D}" type="datetimeFigureOut">
              <a:rPr lang="en-US" smtClean="0"/>
              <a:t>1/20/2023</a:t>
            </a:fld>
            <a:endParaRPr lang="en-US" dirty="0"/>
          </a:p>
        </p:txBody>
      </p:sp>
      <p:sp>
        <p:nvSpPr>
          <p:cNvPr id="4" name="Footer Placeholder 3">
            <a:extLst>
              <a:ext uri="{FF2B5EF4-FFF2-40B4-BE49-F238E27FC236}">
                <a16:creationId xmlns:a16="http://schemas.microsoft.com/office/drawing/2014/main" id="{C1BCE577-AAC9-4588-9221-506DA251D4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9921CD-9C42-44C5-B535-5F5FA40227C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FA9CF0-FE85-40E5-A3E4-9D8D4A205BC2}" type="slidenum">
              <a:rPr lang="en-US" smtClean="0"/>
              <a:t>‹#›</a:t>
            </a:fld>
            <a:endParaRPr lang="en-US" dirty="0"/>
          </a:p>
        </p:txBody>
      </p:sp>
    </p:spTree>
    <p:extLst>
      <p:ext uri="{BB962C8B-B14F-4D97-AF65-F5344CB8AC3E}">
        <p14:creationId xmlns:p14="http://schemas.microsoft.com/office/powerpoint/2010/main" val="1409678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0BE83-1F76-412F-817F-6B87541A62B7}" type="datetimeFigureOut">
              <a:rPr lang="en-US" smtClean="0"/>
              <a:t>1/20/2023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B54AA9-D1C5-4A71-8BC1-393246244DDE}" type="slidenum">
              <a:rPr lang="en-US" smtClean="0"/>
              <a:t>‹#›</a:t>
            </a:fld>
            <a:endParaRPr lang="en-US" dirty="0"/>
          </a:p>
        </p:txBody>
      </p:sp>
    </p:spTree>
    <p:extLst>
      <p:ext uri="{BB962C8B-B14F-4D97-AF65-F5344CB8AC3E}">
        <p14:creationId xmlns:p14="http://schemas.microsoft.com/office/powerpoint/2010/main" val="1341209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t>1</a:t>
            </a:fld>
            <a:endParaRPr lang="en-US" dirty="0"/>
          </a:p>
        </p:txBody>
      </p:sp>
    </p:spTree>
    <p:extLst>
      <p:ext uri="{BB962C8B-B14F-4D97-AF65-F5344CB8AC3E}">
        <p14:creationId xmlns:p14="http://schemas.microsoft.com/office/powerpoint/2010/main" val="161009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t>3</a:t>
            </a:fld>
            <a:endParaRPr lang="en-US" dirty="0"/>
          </a:p>
        </p:txBody>
      </p:sp>
    </p:spTree>
    <p:extLst>
      <p:ext uri="{BB962C8B-B14F-4D97-AF65-F5344CB8AC3E}">
        <p14:creationId xmlns:p14="http://schemas.microsoft.com/office/powerpoint/2010/main" val="1435338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t>4</a:t>
            </a:fld>
            <a:endParaRPr lang="en-US" dirty="0"/>
          </a:p>
        </p:txBody>
      </p:sp>
    </p:spTree>
    <p:extLst>
      <p:ext uri="{BB962C8B-B14F-4D97-AF65-F5344CB8AC3E}">
        <p14:creationId xmlns:p14="http://schemas.microsoft.com/office/powerpoint/2010/main" val="2248896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t>5</a:t>
            </a:fld>
            <a:endParaRPr lang="en-US" dirty="0"/>
          </a:p>
        </p:txBody>
      </p:sp>
    </p:spTree>
    <p:extLst>
      <p:ext uri="{BB962C8B-B14F-4D97-AF65-F5344CB8AC3E}">
        <p14:creationId xmlns:p14="http://schemas.microsoft.com/office/powerpoint/2010/main" val="614333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03FCE02C-6EC6-4E09-BC2C-9FDED4DE236E}" type="datetimeFigureOut">
              <a:rPr lang="en-US" dirty="0"/>
              <a:t>1/20/2023</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FB075A7A-4A9A-410F-B848-AB998ACC9419}" type="datetimeFigureOut">
              <a:rPr lang="en-US" dirty="0"/>
              <a:pPr/>
              <a:t>1/20/2023</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AA5F3E88-2D66-4D17-B0FA-EA13CB20B2FF}" type="datetimeFigureOut">
              <a:rPr lang="en-US" dirty="0"/>
              <a:pPr/>
              <a:t>1/20/2023</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4D8F36E1-9596-4E98-8786-4A17C5D29C65}" type="datetimeFigureOut">
              <a:rPr lang="en-US" dirty="0"/>
              <a:pPr/>
              <a:t>1/20/2023</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EE4D1A55-63BC-4BA2-9538-7DDEADA10621}" type="datetimeFigureOut">
              <a:rPr lang="en-US" dirty="0"/>
              <a:t>1/20/2023</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tx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66D01ABB-8821-4BF5-97A9-E1A66ACAEAA9}" type="datetimeFigureOut">
              <a:rPr lang="en-US" dirty="0"/>
              <a:pPr/>
              <a:t>1/20/2023</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20C37B1C-D4A1-4A4F-A470-80868146AFC5}" type="datetimeFigureOut">
              <a:rPr lang="en-US" dirty="0"/>
              <a:pPr/>
              <a:t>1/20/2023</a:t>
            </a:fld>
            <a:endParaRPr lang="en-US" dirty="0"/>
          </a:p>
        </p:txBody>
      </p:sp>
      <p:sp>
        <p:nvSpPr>
          <p:cNvPr id="8" name="Footer Placeholder 7"/>
          <p:cNvSpPr>
            <a:spLocks noGrp="1"/>
          </p:cNvSpPr>
          <p:nvPr>
            <p:ph type="ftr" sz="quarter" idx="11"/>
          </p:nvPr>
        </p:nvSpPr>
        <p:spPr/>
        <p:txBody>
          <a:bodyPr/>
          <a:lstStyle>
            <a:lvl1pPr>
              <a:defRPr>
                <a:solidFill>
                  <a:schemeClr val="tx2"/>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6D31D1B9-F39E-471E-80A9-595CAA5664AD}" type="datetimeFigureOut">
              <a:rPr lang="en-US" dirty="0"/>
              <a:pPr/>
              <a:t>1/20/2023</a:t>
            </a:fld>
            <a:endParaRPr lang="en-US" dirty="0"/>
          </a:p>
        </p:txBody>
      </p:sp>
      <p:sp>
        <p:nvSpPr>
          <p:cNvPr id="4" name="Footer Placeholder 3"/>
          <p:cNvSpPr>
            <a:spLocks noGrp="1"/>
          </p:cNvSpPr>
          <p:nvPr>
            <p:ph type="ftr" sz="quarter" idx="11"/>
          </p:nvPr>
        </p:nvSpPr>
        <p:spPr/>
        <p:txBody>
          <a:bodyPr/>
          <a:lstStyle>
            <a:lvl1pPr>
              <a:defRPr>
                <a:solidFill>
                  <a:schemeClr val="tx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33FCEABC-E2B9-4606-A74F-CB06AF596887}" type="datetimeFigureOut">
              <a:rPr lang="en-US" dirty="0"/>
              <a:pPr/>
              <a:t>1/20/2023</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FA8850A0-01A3-4F4E-AA52-F716A9BFD4EB}" type="datetimeFigureOut">
              <a:rPr lang="en-US" dirty="0"/>
              <a:pPr/>
              <a:t>1/20/2023</a:t>
            </a:fld>
            <a:endParaRPr lang="en-US" dirty="0"/>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4FAB73BC-B049-4115-A692-8D63A059BFB8}" type="slidenum">
              <a:rPr lang="en-US" dirty="0"/>
              <a:pPr/>
              <a:t>‹#›</a:t>
            </a:fld>
            <a:endParaRPr lang="en-US" dirty="0"/>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E5811CCA-BB49-46C7-A0E2-F42339750F9A}" type="datetimeFigureOut">
              <a:rPr lang="en-US" dirty="0"/>
              <a:t>1/20/2023</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17205CAA-4E5A-4223-BD55-C5D2841AC9EF}" type="datetimeFigureOut">
              <a:rPr lang="en-US" dirty="0"/>
              <a:t>1/20/2023</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b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2.bmp"/><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hyperlink" Target="mailto:plantit1212@gmail.com" TargetMode="Externa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3BFCDB3-13C4-4D69-848D-3F1F4D6B8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CC2B9599-6E7A-4DD2-B13A-B4F68A135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3E377648-1ED1-4112-805B-16C14CE99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909241" cy="5571072"/>
          </a:xfrm>
          <a:prstGeom prst="rect">
            <a:avLst/>
          </a:prstGeom>
          <a:solidFill>
            <a:schemeClr val="tx1"/>
          </a:solidFill>
          <a:ln w="6350" cap="flat" cmpd="sng" algn="ctr">
            <a:solidFill>
              <a:schemeClr val="tx1"/>
            </a:solidFill>
            <a:prstDash val="solid"/>
          </a:ln>
          <a:effectLst>
            <a:outerShdw blurRad="63500" algn="ctr" rotWithShape="0">
              <a:prstClr val="black">
                <a:alpha val="40000"/>
              </a:prstClr>
            </a:outerShdw>
            <a:softEdge rad="0"/>
          </a:effectLst>
        </p:spPr>
      </p:sp>
      <p:sp>
        <p:nvSpPr>
          <p:cNvPr id="30" name="Rectangle 29">
            <a:extLst>
              <a:ext uri="{FF2B5EF4-FFF2-40B4-BE49-F238E27FC236}">
                <a16:creationId xmlns:a16="http://schemas.microsoft.com/office/drawing/2014/main" id="{D63B59CB-289C-4850-A932-358B9E412B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877" y="806752"/>
            <a:ext cx="6570161" cy="5244497"/>
          </a:xfrm>
          <a:prstGeom prst="rect">
            <a:avLst/>
          </a:prstGeom>
          <a:solidFill>
            <a:schemeClr val="tx1"/>
          </a:solidFill>
          <a:ln w="6350" cap="sq" cmpd="sng" algn="ctr">
            <a:solidFill>
              <a:schemeClr val="bg2"/>
            </a:solidFill>
            <a:prstDash val="solid"/>
            <a:miter lim="800000"/>
          </a:ln>
          <a:effectLst/>
        </p:spPr>
      </p:sp>
      <p:pic>
        <p:nvPicPr>
          <p:cNvPr id="19" name="Picture 18" descr="Cactus">
            <a:extLst>
              <a:ext uri="{FF2B5EF4-FFF2-40B4-BE49-F238E27FC236}">
                <a16:creationId xmlns:a16="http://schemas.microsoft.com/office/drawing/2014/main" id="{CA6895E3-C8BD-4010-B9E7-E43BA3DCF21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t="186" r="1" b="1"/>
          <a:stretch/>
        </p:blipFill>
        <p:spPr>
          <a:xfrm>
            <a:off x="981201" y="971344"/>
            <a:ext cx="6233513" cy="4915313"/>
          </a:xfrm>
          <a:prstGeom prst="rect">
            <a:avLst/>
          </a:prstGeom>
        </p:spPr>
      </p:pic>
      <p:sp>
        <p:nvSpPr>
          <p:cNvPr id="32" name="Rectangle 31">
            <a:extLst>
              <a:ext uri="{FF2B5EF4-FFF2-40B4-BE49-F238E27FC236}">
                <a16:creationId xmlns:a16="http://schemas.microsoft.com/office/drawing/2014/main" id="{98867647-07B7-4265-832F-DE0E80979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837" y="640856"/>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cxnSp>
        <p:nvCxnSpPr>
          <p:cNvPr id="34" name="Straight Connector 33">
            <a:extLst>
              <a:ext uri="{FF2B5EF4-FFF2-40B4-BE49-F238E27FC236}">
                <a16:creationId xmlns:a16="http://schemas.microsoft.com/office/drawing/2014/main" id="{516AC468-2C3D-4337-A9A2-81175F6D54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5213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A873262-74DB-4FD1-9625-E4616CF011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377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9F3D15D-CB95-47AD-87F5-9CFF84F615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52137" y="1286150"/>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D90EC3D-482A-4E73-B198-E8341A0D0973}"/>
              </a:ext>
            </a:extLst>
          </p:cNvPr>
          <p:cNvSpPr>
            <a:spLocks noGrp="1"/>
          </p:cNvSpPr>
          <p:nvPr>
            <p:ph type="ctrTitle"/>
          </p:nvPr>
        </p:nvSpPr>
        <p:spPr>
          <a:xfrm>
            <a:off x="8560024" y="1442916"/>
            <a:ext cx="3238829" cy="3252231"/>
          </a:xfrm>
        </p:spPr>
        <p:txBody>
          <a:bodyPr>
            <a:normAutofit/>
          </a:bodyPr>
          <a:lstStyle/>
          <a:p>
            <a:r>
              <a:rPr lang="en-US" sz="4800" dirty="0" err="1">
                <a:solidFill>
                  <a:srgbClr val="FFFFFF"/>
                </a:solidFill>
              </a:rPr>
              <a:t>pLant</a:t>
            </a:r>
            <a:r>
              <a:rPr lang="en-US" sz="4800" dirty="0">
                <a:solidFill>
                  <a:srgbClr val="FFFFFF"/>
                </a:solidFill>
              </a:rPr>
              <a:t> it</a:t>
            </a:r>
          </a:p>
        </p:txBody>
      </p:sp>
      <p:sp>
        <p:nvSpPr>
          <p:cNvPr id="7" name="Subtitle 6">
            <a:extLst>
              <a:ext uri="{FF2B5EF4-FFF2-40B4-BE49-F238E27FC236}">
                <a16:creationId xmlns:a16="http://schemas.microsoft.com/office/drawing/2014/main" id="{2048EE7C-B77F-4E59-88A7-DD66337BB69C}"/>
              </a:ext>
            </a:extLst>
          </p:cNvPr>
          <p:cNvSpPr>
            <a:spLocks noGrp="1"/>
          </p:cNvSpPr>
          <p:nvPr>
            <p:ph type="subTitle" idx="1"/>
          </p:nvPr>
        </p:nvSpPr>
        <p:spPr>
          <a:xfrm>
            <a:off x="8560024" y="4708186"/>
            <a:ext cx="3238829" cy="1496816"/>
          </a:xfrm>
        </p:spPr>
        <p:txBody>
          <a:bodyPr>
            <a:normAutofit/>
          </a:bodyPr>
          <a:lstStyle/>
          <a:p>
            <a:r>
              <a:rPr lang="en-US" sz="2400" dirty="0">
                <a:solidFill>
                  <a:srgbClr val="FFFFFF"/>
                </a:solidFill>
              </a:rPr>
              <a:t>My Anniversary </a:t>
            </a:r>
          </a:p>
          <a:p>
            <a:r>
              <a:rPr lang="en-US" sz="2400" dirty="0">
                <a:solidFill>
                  <a:srgbClr val="FFFFFF"/>
                </a:solidFill>
              </a:rPr>
              <a:t>My Tree </a:t>
            </a:r>
          </a:p>
        </p:txBody>
      </p:sp>
    </p:spTree>
    <p:extLst>
      <p:ext uri="{BB962C8B-B14F-4D97-AF65-F5344CB8AC3E}">
        <p14:creationId xmlns:p14="http://schemas.microsoft.com/office/powerpoint/2010/main" val="755769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490008-9D96-907C-0CA7-BF6DDF23CB36}"/>
              </a:ext>
            </a:extLst>
          </p:cNvPr>
          <p:cNvSpPr txBox="1"/>
          <p:nvPr/>
        </p:nvSpPr>
        <p:spPr>
          <a:xfrm>
            <a:off x="477520" y="830451"/>
            <a:ext cx="11236960" cy="5355312"/>
          </a:xfrm>
          <a:prstGeom prst="rect">
            <a:avLst/>
          </a:prstGeom>
          <a:noFill/>
        </p:spPr>
        <p:txBody>
          <a:bodyPr wrap="square">
            <a:spAutoFit/>
          </a:bodyPr>
          <a:lstStyle/>
          <a:p>
            <a:r>
              <a:rPr lang="en-US" dirty="0"/>
              <a:t>Problem ID : PID638</a:t>
            </a:r>
          </a:p>
          <a:p>
            <a:r>
              <a:rPr lang="en-US" dirty="0"/>
              <a:t>Challenge Title : My Celebration – My Tree</a:t>
            </a:r>
          </a:p>
          <a:p>
            <a:r>
              <a:rPr lang="en-US" dirty="0"/>
              <a:t>Name of the Office : R C Technical Institute Ahmedabad</a:t>
            </a:r>
          </a:p>
          <a:p>
            <a:r>
              <a:rPr lang="en-US" dirty="0"/>
              <a:t>Challenge</a:t>
            </a:r>
          </a:p>
          <a:p>
            <a:r>
              <a:rPr lang="en-US" dirty="0"/>
              <a:t>Description with</a:t>
            </a:r>
          </a:p>
          <a:p>
            <a:r>
              <a:rPr lang="en-US" dirty="0"/>
              <a:t>Context :  A Mobile App to donate, plant a Tree on celebratory occasions like</a:t>
            </a:r>
          </a:p>
          <a:p>
            <a:r>
              <a:rPr lang="en-US" dirty="0"/>
              <a:t>Birthday, Anniversary etc.</a:t>
            </a:r>
          </a:p>
          <a:p>
            <a:endParaRPr lang="en-US" dirty="0"/>
          </a:p>
          <a:p>
            <a:r>
              <a:rPr lang="en-US" dirty="0"/>
              <a:t>Users : General Public, AMC/City Plantation Team, Industry Organization</a:t>
            </a:r>
          </a:p>
          <a:p>
            <a:r>
              <a:rPr lang="en-US" dirty="0"/>
              <a:t>Team</a:t>
            </a:r>
          </a:p>
          <a:p>
            <a:endParaRPr lang="en-US" dirty="0"/>
          </a:p>
          <a:p>
            <a:r>
              <a:rPr lang="en-US" dirty="0"/>
              <a:t>Expected Outcomes : A Mobile app for</a:t>
            </a:r>
          </a:p>
          <a:p>
            <a:r>
              <a:rPr lang="en-US" dirty="0"/>
              <a:t>General public through which they can book to plant a tree.</a:t>
            </a:r>
          </a:p>
          <a:p>
            <a:r>
              <a:rPr lang="en-US" dirty="0"/>
              <a:t>AMC / City Plantation team to Track requirements</a:t>
            </a:r>
          </a:p>
          <a:p>
            <a:r>
              <a:rPr lang="en-US" dirty="0"/>
              <a:t>Industry Organization team to manage funds and Plantation requirements</a:t>
            </a:r>
          </a:p>
          <a:p>
            <a:r>
              <a:rPr lang="en-US" dirty="0"/>
              <a:t>General Public to track their tagged tree status</a:t>
            </a:r>
          </a:p>
          <a:p>
            <a:r>
              <a:rPr lang="en-US" dirty="0"/>
              <a:t>Selfie with my tree feature</a:t>
            </a:r>
          </a:p>
          <a:p>
            <a:endParaRPr lang="en-US" dirty="0"/>
          </a:p>
          <a:p>
            <a:r>
              <a:rPr lang="en-US" dirty="0"/>
              <a:t>Impact : Green cover of Ahmedabad City will improve.</a:t>
            </a:r>
            <a:endParaRPr lang="LID4096" dirty="0"/>
          </a:p>
        </p:txBody>
      </p:sp>
    </p:spTree>
    <p:extLst>
      <p:ext uri="{BB962C8B-B14F-4D97-AF65-F5344CB8AC3E}">
        <p14:creationId xmlns:p14="http://schemas.microsoft.com/office/powerpoint/2010/main" val="113646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763E74-B111-4F0A-990A-DC546EDB6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59261977-BEC4-4705-BB60-C4C0C74711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5" name="Rectangle 14">
            <a:extLst>
              <a:ext uri="{FF2B5EF4-FFF2-40B4-BE49-F238E27FC236}">
                <a16:creationId xmlns:a16="http://schemas.microsoft.com/office/drawing/2014/main" id="{E61F1EFE-E608-4FCB-8DBB-12FA3AC1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43" y="643464"/>
            <a:ext cx="6909336" cy="5571072"/>
          </a:xfrm>
          <a:prstGeom prst="rect">
            <a:avLst/>
          </a:prstGeom>
          <a:ln w="6350" cap="flat" cmpd="sng" algn="ctr">
            <a:noFill/>
            <a:prstDash val="solid"/>
          </a:ln>
          <a:effectLst>
            <a:outerShdw blurRad="50800" algn="ctr" rotWithShape="0">
              <a:prstClr val="black">
                <a:alpha val="66000"/>
              </a:prstClr>
            </a:outerShdw>
            <a:softEdge rad="0"/>
          </a:effectLst>
        </p:spPr>
      </p:sp>
      <p:sp useBgFill="1">
        <p:nvSpPr>
          <p:cNvPr id="17" name="Rectangle 16">
            <a:extLst>
              <a:ext uri="{FF2B5EF4-FFF2-40B4-BE49-F238E27FC236}">
                <a16:creationId xmlns:a16="http://schemas.microsoft.com/office/drawing/2014/main" id="{4C7DD595-7EA3-45FF-B181-2B606353F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071" y="809244"/>
            <a:ext cx="6583680" cy="5239512"/>
          </a:xfrm>
          <a:prstGeom prst="rect">
            <a:avLst/>
          </a:prstGeom>
          <a:ln w="6350" cap="sq" cmpd="sng" algn="ctr">
            <a:solidFill>
              <a:schemeClr val="tx1">
                <a:lumMod val="65000"/>
                <a:lumOff val="35000"/>
              </a:schemeClr>
            </a:solidFill>
            <a:prstDash val="solid"/>
            <a:miter lim="800000"/>
          </a:ln>
          <a:effectLst/>
        </p:spPr>
      </p:sp>
      <p:sp>
        <p:nvSpPr>
          <p:cNvPr id="19" name="Rectangle 18">
            <a:extLst>
              <a:ext uri="{FF2B5EF4-FFF2-40B4-BE49-F238E27FC236}">
                <a16:creationId xmlns:a16="http://schemas.microsoft.com/office/drawing/2014/main" id="{848B10FE-6408-43F6-9A62-B98F2DB0F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6971" y="-1"/>
            <a:ext cx="4025029" cy="6858000"/>
          </a:xfrm>
          <a:prstGeom prst="rect">
            <a:avLst/>
          </a:prstGeom>
          <a:blipFill dpi="0" rotWithShape="1">
            <a:blip r:embed="rId3">
              <a:alphaModFix amt="1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8660189" y="643465"/>
            <a:ext cx="2888344" cy="1801156"/>
          </a:xfrm>
        </p:spPr>
        <p:txBody>
          <a:bodyPr>
            <a:normAutofit/>
          </a:bodyPr>
          <a:lstStyle/>
          <a:p>
            <a:r>
              <a:rPr lang="en-US" sz="4400" dirty="0">
                <a:solidFill>
                  <a:srgbClr val="FFFFFF"/>
                </a:solidFill>
              </a:rPr>
              <a:t>About</a:t>
            </a:r>
            <a:br>
              <a:rPr lang="en-US" sz="4400" dirty="0">
                <a:solidFill>
                  <a:srgbClr val="FFFFFF"/>
                </a:solidFill>
              </a:rPr>
            </a:br>
            <a:r>
              <a:rPr lang="en-US" sz="4400" dirty="0">
                <a:solidFill>
                  <a:srgbClr val="FFFFFF"/>
                </a:solidFill>
              </a:rPr>
              <a:t>Us</a:t>
            </a:r>
          </a:p>
        </p:txBody>
      </p:sp>
      <p:sp>
        <p:nvSpPr>
          <p:cNvPr id="7" name="Content Placeholder 6">
            <a:extLst>
              <a:ext uri="{FF2B5EF4-FFF2-40B4-BE49-F238E27FC236}">
                <a16:creationId xmlns:a16="http://schemas.microsoft.com/office/drawing/2014/main" id="{E11A2090-E463-F72C-FED7-4DE43E4D7C0F}"/>
              </a:ext>
            </a:extLst>
          </p:cNvPr>
          <p:cNvSpPr>
            <a:spLocks noGrp="1"/>
          </p:cNvSpPr>
          <p:nvPr>
            <p:ph idx="1"/>
          </p:nvPr>
        </p:nvSpPr>
        <p:spPr>
          <a:xfrm>
            <a:off x="805976" y="809244"/>
            <a:ext cx="6583680" cy="5239512"/>
          </a:xfrm>
        </p:spPr>
        <p:txBody>
          <a:bodyPr>
            <a:normAutofit fontScale="92500" lnSpcReduction="10000"/>
          </a:bodyPr>
          <a:lstStyle/>
          <a:p>
            <a:pPr marL="0" indent="0">
              <a:buNone/>
            </a:pPr>
            <a:r>
              <a:rPr lang="en-US" dirty="0"/>
              <a:t>Plant It has a mission for enhancing environmentally sound policies and practices. A new initiative with an aim to maintain and enhance the natural, eco system. It includes human development objectives. The idea of Plant It is having a global approach for friendly environment making progress on social and environment development as well. As vivid management helps the economy in reducing ecological scarcities, Plant It aims to make contribution to the green economy; Plant It is highly active in enhancing of sustainable development globally.</a:t>
            </a:r>
          </a:p>
          <a:p>
            <a:endParaRPr lang="en-US" dirty="0"/>
          </a:p>
          <a:p>
            <a:pPr marL="0" indent="0">
              <a:buNone/>
            </a:pPr>
            <a:r>
              <a:rPr lang="en-US" dirty="0"/>
              <a:t>“The hope of thousands of leaves starts from one leaf”</a:t>
            </a:r>
          </a:p>
          <a:p>
            <a:endParaRPr lang="en-US" dirty="0"/>
          </a:p>
          <a:p>
            <a:pPr marL="0" indent="0">
              <a:buNone/>
            </a:pPr>
            <a:r>
              <a:rPr lang="en-US" dirty="0"/>
              <a:t>Our initiative is to spread greenery on each and event </a:t>
            </a:r>
            <a:r>
              <a:rPr lang="en-US" dirty="0" err="1"/>
              <a:t>event</a:t>
            </a:r>
            <a:r>
              <a:rPr lang="en-US" dirty="0"/>
              <a:t> of our registered member. Whether it's your birthday, anniversary or any other function in your family, you can book any plant of your choice and Plant It will deliver the plant to your address. Plant it in your house or near by and you'll get reminders to post a picture to track the growth of the plant at some intervals of time.</a:t>
            </a:r>
            <a:endParaRPr lang="LID4096" dirty="0"/>
          </a:p>
        </p:txBody>
      </p:sp>
    </p:spTree>
    <p:extLst>
      <p:ext uri="{BB962C8B-B14F-4D97-AF65-F5344CB8AC3E}">
        <p14:creationId xmlns:p14="http://schemas.microsoft.com/office/powerpoint/2010/main" val="411277295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A4D183E-A455-400F-B558-5EF3C42F6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solidFill>
            <a:schemeClr val="tx2"/>
          </a:solidFill>
          <a:ln w="6350" cap="sq" cmpd="sng" algn="ctr">
            <a:noFill/>
            <a:prstDash val="solid"/>
            <a:miter lim="800000"/>
          </a:ln>
          <a:effectLst/>
        </p:spPr>
      </p:sp>
      <p:sp>
        <p:nvSpPr>
          <p:cNvPr id="23" name="Rectangle 22">
            <a:extLst>
              <a:ext uri="{FF2B5EF4-FFF2-40B4-BE49-F238E27FC236}">
                <a16:creationId xmlns:a16="http://schemas.microsoft.com/office/drawing/2014/main" id="{46EC6A0A-8EDD-4CAD-8301-B0613EFB6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2175" y="1005675"/>
            <a:ext cx="4800601" cy="4870174"/>
          </a:xfrm>
          <a:prstGeom prst="rect">
            <a:avLst/>
          </a:prstGeom>
          <a:solidFill>
            <a:schemeClr val="tx1"/>
          </a:solidFill>
          <a:ln w="6350" cap="sq" cmpd="sng" algn="ctr">
            <a:noFill/>
            <a:prstDash val="solid"/>
            <a:miter lim="800000"/>
          </a:ln>
          <a:effectLst/>
        </p:spPr>
      </p:sp>
      <p:pic>
        <p:nvPicPr>
          <p:cNvPr id="7" name="Content Placeholder 3" descr="Planting">
            <a:extLst>
              <a:ext uri="{FF2B5EF4-FFF2-40B4-BE49-F238E27FC236}">
                <a16:creationId xmlns:a16="http://schemas.microsoft.com/office/drawing/2014/main" id="{36C5320A-DFA9-4A31-8D7F-EE05D1E3801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304515" y="1328394"/>
            <a:ext cx="4188221" cy="4227415"/>
          </a:xfrm>
          <a:prstGeom prst="rect">
            <a:avLst/>
          </a:prstGeom>
        </p:spPr>
      </p:pic>
      <p:sp>
        <p:nvSpPr>
          <p:cNvPr id="2" name="Title 1">
            <a:extLst>
              <a:ext uri="{FF2B5EF4-FFF2-40B4-BE49-F238E27FC236}">
                <a16:creationId xmlns:a16="http://schemas.microsoft.com/office/drawing/2014/main" id="{2FBE61F3-2745-486A-9B37-D1351783A8A7}"/>
              </a:ext>
            </a:extLst>
          </p:cNvPr>
          <p:cNvSpPr>
            <a:spLocks noGrp="1"/>
          </p:cNvSpPr>
          <p:nvPr>
            <p:ph type="title"/>
          </p:nvPr>
        </p:nvSpPr>
        <p:spPr>
          <a:xfrm>
            <a:off x="6314384" y="642594"/>
            <a:ext cx="4810815" cy="1371600"/>
          </a:xfrm>
        </p:spPr>
        <p:txBody>
          <a:bodyPr>
            <a:normAutofit/>
          </a:bodyPr>
          <a:lstStyle/>
          <a:p>
            <a:pPr algn="r"/>
            <a:r>
              <a:rPr lang="en-US" sz="3200" dirty="0"/>
              <a:t>THE PLANTING CYCLE</a:t>
            </a:r>
          </a:p>
        </p:txBody>
      </p:sp>
      <p:graphicFrame>
        <p:nvGraphicFramePr>
          <p:cNvPr id="10" name="Content Placeholder 2" descr="Smart Art">
            <a:extLst>
              <a:ext uri="{FF2B5EF4-FFF2-40B4-BE49-F238E27FC236}">
                <a16:creationId xmlns:a16="http://schemas.microsoft.com/office/drawing/2014/main" id="{D4F03EC1-D08C-45FA-AC9F-7C43CAF52CB1}"/>
              </a:ext>
            </a:extLst>
          </p:cNvPr>
          <p:cNvGraphicFramePr>
            <a:graphicFrameLocks noGrp="1"/>
          </p:cNvGraphicFramePr>
          <p:nvPr>
            <p:ph idx="1"/>
            <p:extLst>
              <p:ext uri="{D42A27DB-BD31-4B8C-83A1-F6EECF244321}">
                <p14:modId xmlns:p14="http://schemas.microsoft.com/office/powerpoint/2010/main" val="892366216"/>
              </p:ext>
            </p:extLst>
          </p:nvPr>
        </p:nvGraphicFramePr>
        <p:xfrm>
          <a:off x="6315075" y="2103438"/>
          <a:ext cx="4810125" cy="39322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91186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6FF3823-BBAD-4D28-B6DB-E416E2409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blipFill dpi="0" rotWithShape="1">
            <a:blip r:embed="rId3">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0E20F056-0FFD-4EE9-BDCB-8963C7F8B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8" name="Rectangle 17">
            <a:extLst>
              <a:ext uri="{FF2B5EF4-FFF2-40B4-BE49-F238E27FC236}">
                <a16:creationId xmlns:a16="http://schemas.microsoft.com/office/drawing/2014/main" id="{87507ED7-71D7-4B95-8D4F-7B3E18623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solidFill>
            <a:schemeClr val="bg2"/>
          </a:solidFill>
          <a:ln w="9525" cap="sq" cmpd="sng" algn="ctr">
            <a:noFill/>
            <a:prstDash val="solid"/>
            <a:miter lim="800000"/>
          </a:ln>
          <a:effectLst/>
        </p:spPr>
      </p:sp>
      <p:grpSp>
        <p:nvGrpSpPr>
          <p:cNvPr id="20" name="Group 19">
            <a:extLst>
              <a:ext uri="{FF2B5EF4-FFF2-40B4-BE49-F238E27FC236}">
                <a16:creationId xmlns:a16="http://schemas.microsoft.com/office/drawing/2014/main" id="{AA38E6D2-F0D9-4B69-ABEB-EB70412E8C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35880" y="1267730"/>
            <a:ext cx="1920240" cy="731520"/>
            <a:chOff x="4828372" y="1267730"/>
            <a:chExt cx="2227748" cy="731520"/>
          </a:xfrm>
        </p:grpSpPr>
        <p:sp>
          <p:nvSpPr>
            <p:cNvPr id="21" name="Rectangle 20">
              <a:extLst>
                <a:ext uri="{FF2B5EF4-FFF2-40B4-BE49-F238E27FC236}">
                  <a16:creationId xmlns:a16="http://schemas.microsoft.com/office/drawing/2014/main" id="{025EA075-7728-48F3-B18E-92389160D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22" name="Group 21">
              <a:extLst>
                <a:ext uri="{FF2B5EF4-FFF2-40B4-BE49-F238E27FC236}">
                  <a16:creationId xmlns:a16="http://schemas.microsoft.com/office/drawing/2014/main" id="{1115E6AD-1E2A-40FE-B424-56271D8A89F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23" name="Straight Connector 22">
                <a:extLst>
                  <a:ext uri="{FF2B5EF4-FFF2-40B4-BE49-F238E27FC236}">
                    <a16:creationId xmlns:a16="http://schemas.microsoft.com/office/drawing/2014/main" id="{D2CFBBA0-D70F-4068-8385-B020EA21AA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963F62F-FFD6-43CD-BE0D-00770BB97C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75688F4-0BFA-49D0-92B0-84CBE5508B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grpSp>
      <p:pic>
        <p:nvPicPr>
          <p:cNvPr id="9" name="Picture 8" descr="An aerial shot of a lush forest">
            <a:extLst>
              <a:ext uri="{FF2B5EF4-FFF2-40B4-BE49-F238E27FC236}">
                <a16:creationId xmlns:a16="http://schemas.microsoft.com/office/drawing/2014/main" id="{E3AED392-F4FF-45D7-9A91-FD20E7E29C46}"/>
              </a:ext>
            </a:extLst>
          </p:cNvPr>
          <p:cNvPicPr>
            <a:picLocks noChangeAspect="1"/>
          </p:cNvPicPr>
          <p:nvPr/>
        </p:nvPicPr>
        <p:blipFill>
          <a:blip r:embed="rId4"/>
          <a:srcRect/>
          <a:stretch/>
        </p:blipFill>
        <p:spPr>
          <a:xfrm>
            <a:off x="20" y="2987"/>
            <a:ext cx="12191980" cy="6852035"/>
          </a:xfrm>
          <a:prstGeom prst="rect">
            <a:avLst/>
          </a:prstGeom>
        </p:spPr>
      </p:pic>
      <p:sp>
        <p:nvSpPr>
          <p:cNvPr id="27" name="Rectangle 26">
            <a:extLst>
              <a:ext uri="{FF2B5EF4-FFF2-40B4-BE49-F238E27FC236}">
                <a16:creationId xmlns:a16="http://schemas.microsoft.com/office/drawing/2014/main" id="{7BB58C53-AF1A-4577-9FD9-2A6A3DDEA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9" name="Rectangle 28">
            <a:extLst>
              <a:ext uri="{FF2B5EF4-FFF2-40B4-BE49-F238E27FC236}">
                <a16:creationId xmlns:a16="http://schemas.microsoft.com/office/drawing/2014/main" id="{E5F7F7DE-2DAA-4260-B379-423DEC36F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solidFill>
            <a:schemeClr val="bg2"/>
          </a:solidFill>
          <a:ln w="6350" cap="sq" cmpd="sng" algn="ctr">
            <a:noFill/>
            <a:prstDash val="solid"/>
            <a:miter lim="800000"/>
          </a:ln>
          <a:effectLst/>
        </p:spPr>
      </p:sp>
      <p:sp>
        <p:nvSpPr>
          <p:cNvPr id="2" name="Title 1">
            <a:extLst>
              <a:ext uri="{FF2B5EF4-FFF2-40B4-BE49-F238E27FC236}">
                <a16:creationId xmlns:a16="http://schemas.microsoft.com/office/drawing/2014/main" id="{722BAEBB-B897-4E2E-8BE7-753F1060BEA5}"/>
              </a:ext>
            </a:extLst>
          </p:cNvPr>
          <p:cNvSpPr>
            <a:spLocks noGrp="1"/>
          </p:cNvSpPr>
          <p:nvPr>
            <p:ph type="title"/>
          </p:nvPr>
        </p:nvSpPr>
        <p:spPr>
          <a:xfrm>
            <a:off x="1561708" y="2091263"/>
            <a:ext cx="9068586" cy="1883323"/>
          </a:xfrm>
        </p:spPr>
        <p:txBody>
          <a:bodyPr vert="horz" lIns="91440" tIns="45720" rIns="91440" bIns="45720" rtlCol="0" anchor="ctr">
            <a:normAutofit/>
          </a:bodyPr>
          <a:lstStyle/>
          <a:p>
            <a:r>
              <a:rPr lang="en-US" dirty="0"/>
              <a:t>Contact us</a:t>
            </a:r>
          </a:p>
        </p:txBody>
      </p:sp>
      <p:sp>
        <p:nvSpPr>
          <p:cNvPr id="3" name="Text Placeholder 2">
            <a:extLst>
              <a:ext uri="{FF2B5EF4-FFF2-40B4-BE49-F238E27FC236}">
                <a16:creationId xmlns:a16="http://schemas.microsoft.com/office/drawing/2014/main" id="{459DEA66-4826-47AE-AD32-B06226F8ECC6}"/>
              </a:ext>
            </a:extLst>
          </p:cNvPr>
          <p:cNvSpPr>
            <a:spLocks noGrp="1"/>
          </p:cNvSpPr>
          <p:nvPr>
            <p:ph type="body" idx="1"/>
          </p:nvPr>
        </p:nvSpPr>
        <p:spPr>
          <a:xfrm>
            <a:off x="1562100" y="3974586"/>
            <a:ext cx="9070848" cy="1164677"/>
          </a:xfrm>
        </p:spPr>
        <p:txBody>
          <a:bodyPr vert="horz" lIns="91440" tIns="45720" rIns="91440" bIns="45720" rtlCol="0">
            <a:normAutofit fontScale="92500" lnSpcReduction="10000"/>
          </a:bodyPr>
          <a:lstStyle/>
          <a:p>
            <a:pPr>
              <a:spcBef>
                <a:spcPts val="0"/>
              </a:spcBef>
            </a:pPr>
            <a:r>
              <a:rPr lang="en-US" spc="80" dirty="0"/>
              <a:t>Email : </a:t>
            </a:r>
            <a:r>
              <a:rPr lang="en-US" spc="80" dirty="0">
                <a:hlinkClick r:id="rId5"/>
              </a:rPr>
              <a:t>plantit1212@gmail.com</a:t>
            </a:r>
            <a:endParaRPr lang="en-US" spc="80" dirty="0"/>
          </a:p>
          <a:p>
            <a:pPr>
              <a:spcBef>
                <a:spcPts val="0"/>
              </a:spcBef>
            </a:pPr>
            <a:endParaRPr lang="en-US" spc="80" dirty="0"/>
          </a:p>
          <a:p>
            <a:pPr>
              <a:spcBef>
                <a:spcPts val="0"/>
              </a:spcBef>
            </a:pPr>
            <a:r>
              <a:rPr lang="en-US" spc="80" dirty="0"/>
              <a:t>Phone : 7984548502,</a:t>
            </a:r>
          </a:p>
          <a:p>
            <a:pPr>
              <a:spcBef>
                <a:spcPts val="0"/>
              </a:spcBef>
            </a:pPr>
            <a:r>
              <a:rPr lang="en-US" spc="80" dirty="0"/>
              <a:t>             9879633351</a:t>
            </a:r>
          </a:p>
          <a:p>
            <a:pPr>
              <a:spcBef>
                <a:spcPts val="0"/>
              </a:spcBef>
            </a:pPr>
            <a:r>
              <a:rPr lang="en-US" spc="80"/>
              <a:t>Created By : Patel Hely</a:t>
            </a:r>
            <a:endParaRPr lang="en-US" spc="80" dirty="0"/>
          </a:p>
          <a:p>
            <a:pPr>
              <a:spcBef>
                <a:spcPts val="0"/>
              </a:spcBef>
            </a:pPr>
            <a:endParaRPr lang="en-US" spc="80" dirty="0"/>
          </a:p>
        </p:txBody>
      </p:sp>
      <p:sp>
        <p:nvSpPr>
          <p:cNvPr id="31" name="Rectangle 30">
            <a:extLst>
              <a:ext uri="{FF2B5EF4-FFF2-40B4-BE49-F238E27FC236}">
                <a16:creationId xmlns:a16="http://schemas.microsoft.com/office/drawing/2014/main" id="{3C0C984F-4779-40F8-A8DC-59DD7615B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cxnSp>
        <p:nvCxnSpPr>
          <p:cNvPr id="33" name="Straight Connector 32">
            <a:extLst>
              <a:ext uri="{FF2B5EF4-FFF2-40B4-BE49-F238E27FC236}">
                <a16:creationId xmlns:a16="http://schemas.microsoft.com/office/drawing/2014/main" id="{57D5430C-DB52-4EA6-8319-C7AC4C1710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166ECFA-EC1E-4CD9-A9CC-1EBFE29AB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746FE2E-3188-4CA0-96F7-21A68D1B19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9061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26B0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FC83A0-AB98-4659-ACD5-D2185007C70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2B7C465-BD8F-4B6A-8925-267AB00CDB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3949939-2C9E-4399-80BE-3FEFB064CF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Garden design</Template>
  <TotalTime>34</TotalTime>
  <Words>340</Words>
  <Application>Microsoft Office PowerPoint</Application>
  <PresentationFormat>Widescreen</PresentationFormat>
  <Paragraphs>43</Paragraphs>
  <Slides>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Century Gothic</vt:lpstr>
      <vt:lpstr>Savon</vt:lpstr>
      <vt:lpstr>pLant it</vt:lpstr>
      <vt:lpstr>PowerPoint Presentation</vt:lpstr>
      <vt:lpstr>About Us</vt:lpstr>
      <vt:lpstr>THE PLANTING CYCLE</vt:lpstr>
      <vt:lpstr>Contact 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Garden Design</dc:title>
  <dc:creator>Hely Patel</dc:creator>
  <cp:lastModifiedBy>Hely Patel</cp:lastModifiedBy>
  <cp:revision>4</cp:revision>
  <dcterms:created xsi:type="dcterms:W3CDTF">2022-12-08T06:36:22Z</dcterms:created>
  <dcterms:modified xsi:type="dcterms:W3CDTF">2023-01-20T02:07:06Z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