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6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87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4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5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94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2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21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7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3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4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9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DC26F80-3A59-D864-D423-AD40057C4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282" r="8809"/>
          <a:stretch/>
        </p:blipFill>
        <p:spPr>
          <a:xfrm>
            <a:off x="-99372" y="0"/>
            <a:ext cx="12291371" cy="698720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F6D7B-2C95-0383-64F1-1612E1531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SWE645 HW2 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6E545-760E-F1A4-44FE-DC03F1C62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1733996"/>
          </a:xfrm>
        </p:spPr>
        <p:txBody>
          <a:bodyPr>
            <a:normAutofit/>
          </a:bodyPr>
          <a:lstStyle/>
          <a:p>
            <a:pPr algn="ctr"/>
            <a:r>
              <a:rPr lang="en-US"/>
              <a:t>Hemanth</a:t>
            </a:r>
          </a:p>
          <a:p>
            <a:pPr algn="ctr"/>
            <a:r>
              <a:rPr lang="en-US"/>
              <a:t>Uddip</a:t>
            </a:r>
          </a:p>
          <a:p>
            <a:pPr algn="ctr"/>
            <a:r>
              <a:rPr lang="en-US"/>
              <a:t>Divesh</a:t>
            </a:r>
          </a:p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49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DB9C90-0FF1-C88E-03D7-FA36FA954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282" r="8809"/>
          <a:stretch/>
        </p:blipFill>
        <p:spPr>
          <a:xfrm>
            <a:off x="0" y="0"/>
            <a:ext cx="12291371" cy="69872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6D4681-BED5-FB99-61FB-53DF19669802}"/>
              </a:ext>
            </a:extLst>
          </p:cNvPr>
          <p:cNvSpPr txBox="1"/>
          <p:nvPr/>
        </p:nvSpPr>
        <p:spPr>
          <a:xfrm>
            <a:off x="477078" y="663592"/>
            <a:ext cx="665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Architecture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8D8A1-8516-56C2-9E8E-F461C8026C74}"/>
              </a:ext>
            </a:extLst>
          </p:cNvPr>
          <p:cNvSpPr txBox="1"/>
          <p:nvPr/>
        </p:nvSpPr>
        <p:spPr>
          <a:xfrm>
            <a:off x="477078" y="1062680"/>
            <a:ext cx="665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Setup on AWS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77D4D-6E31-B784-077F-C9E11DCFDE09}"/>
              </a:ext>
            </a:extLst>
          </p:cNvPr>
          <p:cNvSpPr txBox="1"/>
          <p:nvPr/>
        </p:nvSpPr>
        <p:spPr>
          <a:xfrm>
            <a:off x="477078" y="1530888"/>
            <a:ext cx="665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GitHub Setup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920CE-5BDA-801E-CC24-3C1FAA73BA68}"/>
              </a:ext>
            </a:extLst>
          </p:cNvPr>
          <p:cNvSpPr txBox="1"/>
          <p:nvPr/>
        </p:nvSpPr>
        <p:spPr>
          <a:xfrm>
            <a:off x="477078" y="2039835"/>
            <a:ext cx="665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Rancher Setup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CBB42-21DE-8170-9E42-080ED80FA9FA}"/>
              </a:ext>
            </a:extLst>
          </p:cNvPr>
          <p:cNvSpPr txBox="1"/>
          <p:nvPr/>
        </p:nvSpPr>
        <p:spPr>
          <a:xfrm>
            <a:off x="477078" y="2478045"/>
            <a:ext cx="665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Kubernetes Setup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89BF5-AAE0-D5EE-D8E0-C014E58596A8}"/>
              </a:ext>
            </a:extLst>
          </p:cNvPr>
          <p:cNvSpPr txBox="1"/>
          <p:nvPr/>
        </p:nvSpPr>
        <p:spPr>
          <a:xfrm>
            <a:off x="477078" y="2930028"/>
            <a:ext cx="665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Jenkins Setup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67D6D7-19F7-0AFD-B0C9-4672A7C6FF9C}"/>
              </a:ext>
            </a:extLst>
          </p:cNvPr>
          <p:cNvSpPr txBox="1"/>
          <p:nvPr/>
        </p:nvSpPr>
        <p:spPr>
          <a:xfrm>
            <a:off x="477078" y="3373975"/>
            <a:ext cx="665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Demo Pipeline run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767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A9B85-970C-9166-743A-93737A8A4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0D2DC-28D9-D1B6-534B-70228CBEEFBF}"/>
              </a:ext>
            </a:extLst>
          </p:cNvPr>
          <p:cNvSpPr txBox="1"/>
          <p:nvPr/>
        </p:nvSpPr>
        <p:spPr>
          <a:xfrm>
            <a:off x="4328161" y="2211978"/>
            <a:ext cx="3535679" cy="14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600"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0324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Trade Gothic Next Cond</vt:lpstr>
      <vt:lpstr>Trade Gothic Next Light</vt:lpstr>
      <vt:lpstr>AfterglowVTI</vt:lpstr>
      <vt:lpstr>SWE645 HW2 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SWE645 HW2 Demo</dc:title>
  <dc:creator>Venkata Sai Ayyappa Hemanth Duddu</dc:creator>
  <cp:lastModifiedBy>Venkata Sai Ayyappa Hemanth Duddu</cp:lastModifiedBy>
  <cp:revision>4</cp:revision>
  <dcterms:created xsi:type="dcterms:W3CDTF">2024-03-06T01:55:50Z</dcterms:created>
  <dcterms:modified xsi:type="dcterms:W3CDTF">2024-03-06T02:15:53Z</dcterms:modified>
</cp:coreProperties>
</file>