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4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3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670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63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3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0578ACC-22D6-47C1-A373-4FD133E34F3C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3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9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1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3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3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1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7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7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FCD08B-A734-4E8B-96BC-383BBB8F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27" y="986720"/>
            <a:ext cx="6896534" cy="108093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ln w="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CAPSTONE PROJECT</a:t>
            </a:r>
            <a:r>
              <a:rPr lang="en-GB" sz="36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GB" sz="3600" dirty="0"/>
              <a:t>-Integrated Electrical Maintenance Equipment Analysis (2018-2021)</a:t>
            </a:r>
            <a:br>
              <a:rPr lang="en-IN" sz="3600" dirty="0"/>
            </a:b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DEE3CB-1D98-433C-ABCB-B87DA4F9D00F}"/>
              </a:ext>
            </a:extLst>
          </p:cNvPr>
          <p:cNvSpPr txBox="1">
            <a:spLocks/>
          </p:cNvSpPr>
          <p:nvPr/>
        </p:nvSpPr>
        <p:spPr>
          <a:xfrm>
            <a:off x="344198" y="3717398"/>
            <a:ext cx="8455603" cy="83826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83C8A6-51D0-41BC-B9C0-DACDE20A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998204" cy="359931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Business in Brief: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Data is collected for a Cold Roll Mill of TATA STEEL, CRM produces steel sheets for various applications like automobile skin panel, corrugated sheets ..etc .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An Electrical agency maintains and fix any abnormality of electrical equipment and automation systems. It is also responsible for upgrades and commissioning of new systems introduced for increasing efficiency of process.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397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000">
              <a:srgbClr val="C24513">
                <a:lumMod val="98000"/>
                <a:lumOff val="2000"/>
              </a:srgbClr>
            </a:gs>
            <a:gs pos="68000">
              <a:schemeClr val="accent1">
                <a:lumMod val="93000"/>
              </a:schemeClr>
            </a:gs>
            <a:gs pos="100000">
              <a:schemeClr val="bg2">
                <a:lumMod val="82000"/>
                <a:lumOff val="18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5332" y="338737"/>
            <a:ext cx="3472749" cy="409576"/>
          </a:xfr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GB" dirty="0">
                <a:ln w="0">
                  <a:solidFill>
                    <a:schemeClr val="tx1">
                      <a:lumMod val="9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Data- Collection</a:t>
            </a:r>
            <a:endParaRPr lang="en-IN" dirty="0">
              <a:ln w="0">
                <a:solidFill>
                  <a:schemeClr val="tx1">
                    <a:lumMod val="95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5830" t="7303" r="14022" b="51265"/>
          <a:stretch/>
        </p:blipFill>
        <p:spPr>
          <a:xfrm>
            <a:off x="130749" y="1529457"/>
            <a:ext cx="3030341" cy="25461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5962418" y="1112227"/>
            <a:ext cx="238569" cy="2278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88" t="2150" r="53227" b="45801"/>
          <a:stretch/>
        </p:blipFill>
        <p:spPr>
          <a:xfrm>
            <a:off x="3261640" y="1529457"/>
            <a:ext cx="2820062" cy="254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1495" t="17215" r="57318" b="26352"/>
          <a:stretch/>
        </p:blipFill>
        <p:spPr>
          <a:xfrm>
            <a:off x="6185400" y="1532840"/>
            <a:ext cx="2856278" cy="2542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023443-AC5C-42D6-8863-7C367EC46D63}"/>
              </a:ext>
            </a:extLst>
          </p:cNvPr>
          <p:cNvSpPr/>
          <p:nvPr/>
        </p:nvSpPr>
        <p:spPr>
          <a:xfrm>
            <a:off x="306533" y="1091907"/>
            <a:ext cx="2595130" cy="2883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 DATA FROM ERP SYSTEM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DAADE7B-8A0C-4108-9E16-4BD5EB401E47}"/>
              </a:ext>
            </a:extLst>
          </p:cNvPr>
          <p:cNvSpPr/>
          <p:nvPr/>
        </p:nvSpPr>
        <p:spPr>
          <a:xfrm>
            <a:off x="3418532" y="1071127"/>
            <a:ext cx="2461887" cy="2883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E3E6BC0F-C30F-456A-B4F6-2797F8309A50}"/>
              </a:ext>
            </a:extLst>
          </p:cNvPr>
          <p:cNvSpPr/>
          <p:nvPr/>
        </p:nvSpPr>
        <p:spPr>
          <a:xfrm>
            <a:off x="3052608" y="1118773"/>
            <a:ext cx="261950" cy="2212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41310D-8746-42F5-92B1-28AA7F6857A2}"/>
              </a:ext>
            </a:extLst>
          </p:cNvPr>
          <p:cNvSpPr/>
          <p:nvPr/>
        </p:nvSpPr>
        <p:spPr>
          <a:xfrm>
            <a:off x="6242339" y="1091908"/>
            <a:ext cx="2694883" cy="2883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CONSOLIDATED IN PIVOT TABLES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3666FE-107A-430A-8610-8F2E5F7E8DDF}"/>
              </a:ext>
            </a:extLst>
          </p:cNvPr>
          <p:cNvSpPr txBox="1"/>
          <p:nvPr/>
        </p:nvSpPr>
        <p:spPr>
          <a:xfrm>
            <a:off x="268345" y="4359231"/>
            <a:ext cx="8607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Raw data from ERP system of Expenditure on Electrical maintenance </a:t>
            </a:r>
            <a:r>
              <a:rPr lang="en-IN" sz="1600" dirty="0" err="1"/>
              <a:t>equipments</a:t>
            </a:r>
            <a:r>
              <a:rPr lang="en-IN" sz="1600" dirty="0"/>
              <a:t> over past 3 years of my department was  exported in excel, pre-processing includes filtering raw data for my section(F&amp;D) and deleting non electrical items.</a:t>
            </a:r>
          </a:p>
          <a:p>
            <a:r>
              <a:rPr lang="en-GB" sz="1600" dirty="0"/>
              <a:t>I learned and used GitHub for working on my project from both home and office.</a:t>
            </a:r>
          </a:p>
          <a:p>
            <a:endParaRPr lang="en-GB" sz="1600" dirty="0"/>
          </a:p>
          <a:p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1223963" y="2026444"/>
            <a:ext cx="95250" cy="54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0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06" y="101317"/>
            <a:ext cx="6740917" cy="4559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Roboto" panose="020B0604020202020204" pitchFamily="2" charset="0"/>
              </a:rPr>
              <a:t>Analysis (Graphs and Charts) and interpretation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34B8E4-F227-47E3-937F-BC808EAA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92" y="1160726"/>
            <a:ext cx="3650879" cy="24577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18" y="4117248"/>
            <a:ext cx="3514653" cy="2366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182" y="1259612"/>
            <a:ext cx="4656409" cy="225994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435" y="4353605"/>
            <a:ext cx="4597901" cy="189329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9125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332" y="420976"/>
            <a:ext cx="6740917" cy="4559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Roboto" panose="020B0604020202020204" pitchFamily="2" charset="0"/>
              </a:rPr>
              <a:t>Analysis (Graphs and Charts) and interpretation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5AAD6-97C9-4CE4-9492-847A2E66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32" y="1599237"/>
            <a:ext cx="4702629" cy="45298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4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D353-C798-47C3-AA0F-1931DC13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753228"/>
            <a:ext cx="6952129" cy="1080938"/>
          </a:xfrm>
        </p:spPr>
        <p:txBody>
          <a:bodyPr/>
          <a:lstStyle/>
          <a:p>
            <a:r>
              <a:rPr lang="en-IN" dirty="0"/>
              <a:t>INSIGHTS AND 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5D07A-4FFF-4A0D-ADB3-C2AE0AD20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399" y="2076896"/>
            <a:ext cx="7490013" cy="4118163"/>
          </a:xfrm>
        </p:spPr>
        <p:txBody>
          <a:bodyPr/>
          <a:lstStyle/>
          <a:p>
            <a:r>
              <a:rPr lang="en-IN" dirty="0"/>
              <a:t>The question I wanted to answer was failure rate of which </a:t>
            </a:r>
            <a:r>
              <a:rPr lang="en-IN" dirty="0" err="1"/>
              <a:t>equipments</a:t>
            </a:r>
            <a:r>
              <a:rPr lang="en-IN" dirty="0"/>
              <a:t> were higher.</a:t>
            </a:r>
          </a:p>
          <a:p>
            <a:r>
              <a:rPr lang="en-IN" dirty="0"/>
              <a:t>To find which </a:t>
            </a:r>
          </a:p>
        </p:txBody>
      </p:sp>
    </p:spTree>
    <p:extLst>
      <p:ext uri="{BB962C8B-B14F-4D97-AF65-F5344CB8AC3E}">
        <p14:creationId xmlns:p14="http://schemas.microsoft.com/office/powerpoint/2010/main" val="7953624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721</TotalTime>
  <Words>185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Arial Rounded MT Bold</vt:lpstr>
      <vt:lpstr>Roboto</vt:lpstr>
      <vt:lpstr>Trebuchet MS</vt:lpstr>
      <vt:lpstr>Berlin</vt:lpstr>
      <vt:lpstr>CAPSTONE PROJECT -Integrated Electrical Maintenance Equipment Analysis (2018-2021) </vt:lpstr>
      <vt:lpstr>Data- Collection</vt:lpstr>
      <vt:lpstr>Analysis (Graphs and Charts) and interpretation</vt:lpstr>
      <vt:lpstr>Analysis (Graphs and Charts) and interpretation</vt:lpstr>
      <vt:lpstr>INSIGHTS AND RECOMMENDATIONs</vt:lpstr>
    </vt:vector>
  </TitlesOfParts>
  <Company>TATASTEEL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CAPSTONE PROJECT-</dc:title>
  <dc:creator>SHEKHAR MOHANTY HEMANT</dc:creator>
  <cp:lastModifiedBy>Hemant 436</cp:lastModifiedBy>
  <cp:revision>24</cp:revision>
  <dcterms:created xsi:type="dcterms:W3CDTF">2021-11-24T13:58:48Z</dcterms:created>
  <dcterms:modified xsi:type="dcterms:W3CDTF">2021-12-02T16:10:21Z</dcterms:modified>
</cp:coreProperties>
</file>