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CAPSTONE </a:t>
            </a:r>
            <a:r>
              <a:rPr lang="en-GB" dirty="0" smtClean="0"/>
              <a:t>PROJECT-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Integrated Electrical </a:t>
            </a:r>
            <a:r>
              <a:rPr lang="en-GB" sz="2400" dirty="0" err="1"/>
              <a:t>Maintainence</a:t>
            </a:r>
            <a:r>
              <a:rPr lang="en-GB" sz="2400" dirty="0"/>
              <a:t> Equipment Analysis (2018-2021)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741" y="0"/>
            <a:ext cx="2580114" cy="546101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0582" t="10394" r="23466" b="61650"/>
          <a:stretch/>
        </p:blipFill>
        <p:spPr>
          <a:xfrm>
            <a:off x="458001" y="1058972"/>
            <a:ext cx="3586020" cy="203521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8061924" y="3203427"/>
            <a:ext cx="471055" cy="4710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49" r="53552" b="56268"/>
          <a:stretch/>
        </p:blipFill>
        <p:spPr>
          <a:xfrm>
            <a:off x="4711432" y="2018257"/>
            <a:ext cx="3282515" cy="251002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566" t="6556" r="44838" b="41734"/>
          <a:stretch/>
        </p:blipFill>
        <p:spPr>
          <a:xfrm>
            <a:off x="458000" y="3607053"/>
            <a:ext cx="3586021" cy="2139810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3203" t="15623" r="55610" b="37703"/>
          <a:stretch/>
        </p:blipFill>
        <p:spPr>
          <a:xfrm>
            <a:off x="8600956" y="2026984"/>
            <a:ext cx="3273775" cy="250129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0" name="Elbow Connector 39"/>
          <p:cNvCxnSpPr>
            <a:stCxn id="9" idx="3"/>
          </p:cNvCxnSpPr>
          <p:nvPr/>
        </p:nvCxnSpPr>
        <p:spPr>
          <a:xfrm>
            <a:off x="4044021" y="2076577"/>
            <a:ext cx="667411" cy="5138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3"/>
          </p:cNvCxnSpPr>
          <p:nvPr/>
        </p:nvCxnSpPr>
        <p:spPr>
          <a:xfrm flipV="1">
            <a:off x="4044021" y="4022034"/>
            <a:ext cx="667411" cy="6549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132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Trebuchet MS</vt:lpstr>
      <vt:lpstr>Berlin</vt:lpstr>
      <vt:lpstr>MY CAPSTONE PROJECT-</vt:lpstr>
      <vt:lpstr>Data- Collection</vt:lpstr>
      <vt:lpstr>PowerPoint Presentation</vt:lpstr>
    </vt:vector>
  </TitlesOfParts>
  <Company>TATASTEEL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SHEKHAR MOHANTY HEMANT</cp:lastModifiedBy>
  <cp:revision>10</cp:revision>
  <dcterms:created xsi:type="dcterms:W3CDTF">2021-11-24T13:58:48Z</dcterms:created>
  <dcterms:modified xsi:type="dcterms:W3CDTF">2021-11-24T16:11:34Z</dcterms:modified>
</cp:coreProperties>
</file>