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7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6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6AFCD08B-A734-4E8B-96BC-383BBB8F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27" y="986720"/>
            <a:ext cx="6896534" cy="10809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CAPSTONE PROJECT</a:t>
            </a:r>
            <a:r>
              <a:rPr lang="en-GB" sz="36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3600" dirty="0"/>
              <a:t>-Integrated Electrical Maintenance Equipment Analysis (2018-2021)</a:t>
            </a:r>
            <a:r>
              <a:rPr lang="en-IN" sz="3600" dirty="0"/>
              <a:t/>
            </a:r>
            <a:br>
              <a:rPr lang="en-IN" sz="3600" dirty="0"/>
            </a:b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FEDEE3CB-1D98-433C-ABCB-B87DA4F9D00F}"/>
              </a:ext>
            </a:extLst>
          </p:cNvPr>
          <p:cNvSpPr txBox="1">
            <a:spLocks/>
          </p:cNvSpPr>
          <p:nvPr/>
        </p:nvSpPr>
        <p:spPr>
          <a:xfrm>
            <a:off x="344198" y="3717398"/>
            <a:ext cx="8455603" cy="8382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083C8A6-51D0-41BC-B9C0-DACDE20A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Business in Brief: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000">
              <a:srgbClr val="C24513">
                <a:lumMod val="98000"/>
                <a:lumOff val="2000"/>
              </a:srgbClr>
            </a:gs>
            <a:gs pos="68000">
              <a:schemeClr val="accent1">
                <a:lumMod val="93000"/>
              </a:schemeClr>
            </a:gs>
            <a:gs pos="100000">
              <a:schemeClr val="bg2">
                <a:lumMod val="82000"/>
                <a:lumOff val="18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332" y="338737"/>
            <a:ext cx="3472749" cy="409576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dirty="0">
                <a:ln w="0"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Data- Collection</a:t>
            </a:r>
            <a:endParaRPr lang="en-IN" dirty="0">
              <a:ln w="0">
                <a:solidFill>
                  <a:schemeClr val="tx1">
                    <a:lumMod val="9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830" t="7303" r="14022" b="51265"/>
          <a:stretch/>
        </p:blipFill>
        <p:spPr>
          <a:xfrm>
            <a:off x="130749" y="1529457"/>
            <a:ext cx="3030341" cy="25461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5962418" y="1112227"/>
            <a:ext cx="238569" cy="2278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8" t="2150" r="53227" b="45801"/>
          <a:stretch/>
        </p:blipFill>
        <p:spPr>
          <a:xfrm>
            <a:off x="3261640" y="1529457"/>
            <a:ext cx="2820062" cy="2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1495" t="17215" r="57318" b="26352"/>
          <a:stretch/>
        </p:blipFill>
        <p:spPr>
          <a:xfrm>
            <a:off x="6185400" y="1532840"/>
            <a:ext cx="2856278" cy="2542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32023443-AC5C-42D6-8863-7C367EC46D63}"/>
              </a:ext>
            </a:extLst>
          </p:cNvPr>
          <p:cNvSpPr/>
          <p:nvPr/>
        </p:nvSpPr>
        <p:spPr>
          <a:xfrm>
            <a:off x="306533" y="1091907"/>
            <a:ext cx="2595130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 FROM ERP 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EDAADE7B-8A0C-4108-9E16-4BD5EB401E47}"/>
              </a:ext>
            </a:extLst>
          </p:cNvPr>
          <p:cNvSpPr/>
          <p:nvPr/>
        </p:nvSpPr>
        <p:spPr>
          <a:xfrm>
            <a:off x="3418532" y="1071127"/>
            <a:ext cx="2461887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27" name="Right Arrow 9">
            <a:extLst>
              <a:ext uri="{FF2B5EF4-FFF2-40B4-BE49-F238E27FC236}">
                <a16:creationId xmlns="" xmlns:a16="http://schemas.microsoft.com/office/drawing/2014/main" id="{E3E6BC0F-C30F-456A-B4F6-2797F8309A50}"/>
              </a:ext>
            </a:extLst>
          </p:cNvPr>
          <p:cNvSpPr/>
          <p:nvPr/>
        </p:nvSpPr>
        <p:spPr>
          <a:xfrm>
            <a:off x="3052608" y="1118773"/>
            <a:ext cx="261950" cy="221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7541310D-8746-42F5-92B1-28AA7F6857A2}"/>
              </a:ext>
            </a:extLst>
          </p:cNvPr>
          <p:cNvSpPr/>
          <p:nvPr/>
        </p:nvSpPr>
        <p:spPr>
          <a:xfrm>
            <a:off x="6242339" y="1091908"/>
            <a:ext cx="2694883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CONSOLIDATED IN PIVOT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C3666FE-107A-430A-8610-8F2E5F7E8DDF}"/>
              </a:ext>
            </a:extLst>
          </p:cNvPr>
          <p:cNvSpPr txBox="1"/>
          <p:nvPr/>
        </p:nvSpPr>
        <p:spPr>
          <a:xfrm>
            <a:off x="268345" y="4359231"/>
            <a:ext cx="860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Raw data from ERP system of Expenditure on Electrical maintenance </a:t>
            </a:r>
            <a:r>
              <a:rPr lang="en-IN" sz="1600" dirty="0" err="1"/>
              <a:t>equipments</a:t>
            </a:r>
            <a:r>
              <a:rPr lang="en-IN" sz="1600" dirty="0"/>
              <a:t> over past 3 years of my department was  exported in excel, pre-processing includes filtering </a:t>
            </a:r>
            <a:r>
              <a:rPr lang="en-IN" sz="1600" dirty="0" smtClean="0"/>
              <a:t>raw data </a:t>
            </a:r>
            <a:r>
              <a:rPr lang="en-IN" sz="1600" dirty="0"/>
              <a:t>for my section(F&amp;D</a:t>
            </a:r>
            <a:r>
              <a:rPr lang="en-IN" sz="1600" dirty="0" smtClean="0"/>
              <a:t>) and deleting non electrical items.</a:t>
            </a:r>
          </a:p>
          <a:p>
            <a:r>
              <a:rPr lang="en-GB" sz="1600" dirty="0" smtClean="0"/>
              <a:t>I learned and used GitHub for working on my project from both home and office.</a:t>
            </a:r>
          </a:p>
          <a:p>
            <a:endParaRPr lang="en-GB" sz="1600" dirty="0" smtClean="0"/>
          </a:p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1223963" y="2026444"/>
            <a:ext cx="95250" cy="5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32" y="420976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2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41" y="475660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3A34B8E4-F227-47E3-937F-BC808EAA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2" y="1143309"/>
            <a:ext cx="3514653" cy="2366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93" y="3828844"/>
            <a:ext cx="3514653" cy="2366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70" y="1278660"/>
            <a:ext cx="4171487" cy="202458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671" y="4117248"/>
            <a:ext cx="3883162" cy="15989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874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CD353-C798-47C3-AA0F-1931DC13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53228"/>
            <a:ext cx="6952129" cy="1080938"/>
          </a:xfrm>
        </p:spPr>
        <p:txBody>
          <a:bodyPr/>
          <a:lstStyle/>
          <a:p>
            <a:r>
              <a:rPr lang="en-IN" dirty="0"/>
              <a:t>INSIGHTS AND </a:t>
            </a:r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215D07A-4FFF-4A0D-ADB3-C2AE0AD2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399" y="2076896"/>
            <a:ext cx="7490013" cy="41181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3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595</TotalTime>
  <Words>100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Rounded MT Bold</vt:lpstr>
      <vt:lpstr>Roboto</vt:lpstr>
      <vt:lpstr>Trebuchet MS</vt:lpstr>
      <vt:lpstr>Berlin</vt:lpstr>
      <vt:lpstr>CAPSTONE PROJECT -Integrated Electrical Maintenance Equipment Analysis (2018-2021) </vt:lpstr>
      <vt:lpstr>Data- Collection</vt:lpstr>
      <vt:lpstr>Analysis (Graphs and Charts) and interpretation</vt:lpstr>
      <vt:lpstr>Analysis (Graphs and Charts) and interpretation</vt:lpstr>
      <vt:lpstr>INSIGHTS AND RECOMMENDATIONs</vt:lpstr>
    </vt:vector>
  </TitlesOfParts>
  <Company>TATASTEEL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CAPSTONE PROJECT-</dc:title>
  <dc:creator>SHEKHAR MOHANTY HEMANT</dc:creator>
  <cp:lastModifiedBy>SHEKHAR MOHANTY HEMANT</cp:lastModifiedBy>
  <cp:revision>22</cp:revision>
  <dcterms:created xsi:type="dcterms:W3CDTF">2021-11-24T13:58:48Z</dcterms:created>
  <dcterms:modified xsi:type="dcterms:W3CDTF">2021-12-02T05:22:20Z</dcterms:modified>
</cp:coreProperties>
</file>